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notesSlides/notesSlide14.xml" ContentType="application/vnd.openxmlformats-officedocument.presentationml.notesSlide+xml"/>
  <Override PartName="/ppt/ink/ink77.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78.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Lst>
  <p:notesMasterIdLst>
    <p:notesMasterId r:id="rId34"/>
  </p:notesMasterIdLst>
  <p:sldIdLst>
    <p:sldId id="256" r:id="rId4"/>
    <p:sldId id="402" r:id="rId5"/>
    <p:sldId id="276" r:id="rId6"/>
    <p:sldId id="4785" r:id="rId7"/>
    <p:sldId id="375" r:id="rId8"/>
    <p:sldId id="4816" r:id="rId9"/>
    <p:sldId id="4817" r:id="rId10"/>
    <p:sldId id="4818" r:id="rId11"/>
    <p:sldId id="424" r:id="rId12"/>
    <p:sldId id="4819" r:id="rId13"/>
    <p:sldId id="423" r:id="rId14"/>
    <p:sldId id="4820" r:id="rId15"/>
    <p:sldId id="4821" r:id="rId16"/>
    <p:sldId id="4822" r:id="rId17"/>
    <p:sldId id="420" r:id="rId18"/>
    <p:sldId id="421" r:id="rId19"/>
    <p:sldId id="422" r:id="rId20"/>
    <p:sldId id="4823" r:id="rId21"/>
    <p:sldId id="4824" r:id="rId22"/>
    <p:sldId id="4825" r:id="rId23"/>
    <p:sldId id="358" r:id="rId24"/>
    <p:sldId id="359" r:id="rId25"/>
    <p:sldId id="360" r:id="rId26"/>
    <p:sldId id="361" r:id="rId27"/>
    <p:sldId id="362" r:id="rId28"/>
    <p:sldId id="365" r:id="rId29"/>
    <p:sldId id="367" r:id="rId30"/>
    <p:sldId id="368" r:id="rId31"/>
    <p:sldId id="419" r:id="rId32"/>
    <p:sldId id="409" r:id="rId33"/>
  </p:sldIdLst>
  <p:sldSz cx="12188825" cy="6858000"/>
  <p:notesSz cx="6858000" cy="9144000"/>
  <p:embeddedFontLst>
    <p:embeddedFont>
      <p:font typeface="72 Condensed" panose="020B0506030000000003" pitchFamily="34" charset="0"/>
      <p:regular r:id="rId35"/>
      <p:bold r:id="rId36"/>
    </p:embeddedFont>
    <p:embeddedFont>
      <p:font typeface="Arial Black" panose="020B0A04020102020204" pitchFamily="34" charset="0"/>
      <p:regular r:id="rId37"/>
      <p:bold r:id="rId38"/>
    </p:embeddedFont>
    <p:embeddedFont>
      <p:font typeface="Cambria" panose="02040503050406030204" pitchFamily="18" charset="0"/>
      <p:regular r:id="rId39"/>
      <p:bold r:id="rId40"/>
      <p:italic r:id="rId41"/>
      <p:boldItalic r:id="rId42"/>
    </p:embeddedFont>
    <p:embeddedFont>
      <p:font typeface="Cooper Black" panose="0208090404030B020404" pitchFamily="18" charset="0"/>
      <p:regular r:id="rId43"/>
    </p:embeddedFont>
    <p:embeddedFont>
      <p:font typeface="Corben" panose="020B0604020202020204" charset="0"/>
      <p:bold r:id="rId44"/>
    </p:embeddedFont>
    <p:embeddedFont>
      <p:font typeface="Open Sans" panose="020B0606030504020204" pitchFamily="34" charset="0"/>
      <p:regular r:id="rId45"/>
      <p:bold r:id="rId46"/>
      <p:italic r:id="rId47"/>
      <p:boldItalic r:id="rId48"/>
    </p:embeddedFont>
    <p:embeddedFont>
      <p:font typeface="Quattrocento Sans" panose="020B0502050000020003" pitchFamily="34" charset="0"/>
      <p:regular r:id="rId49"/>
      <p:bold r:id="rId50"/>
      <p:italic r:id="rId51"/>
      <p:boldItalic r:id="rId52"/>
    </p:embeddedFont>
    <p:embeddedFont>
      <p:font typeface="Segoe UI" panose="020B0502040204020203" pitchFamily="34" charset="0"/>
      <p:regular r:id="rId53"/>
      <p:bold r:id="rId54"/>
      <p:italic r:id="rId55"/>
      <p:boldItalic r:id="rId56"/>
    </p:embeddedFont>
    <p:embeddedFont>
      <p:font typeface="Segoe UI Light" panose="020B0502040204020203" pitchFamily="34" charset="0"/>
      <p:regular r:id="rId57"/>
      <p: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80" autoAdjust="0"/>
    <p:restoredTop sz="94660"/>
  </p:normalViewPr>
  <p:slideViewPr>
    <p:cSldViewPr snapToGrid="0">
      <p:cViewPr varScale="1">
        <p:scale>
          <a:sx n="104" d="100"/>
          <a:sy n="104" d="100"/>
        </p:scale>
        <p:origin x="612" y="72"/>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5.fntdata"/><Relationship Id="rId21" Type="http://schemas.openxmlformats.org/officeDocument/2006/relationships/slide" Target="slides/slide18.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font" Target="fonts/font21.fntdata"/><Relationship Id="rId7" Type="http://schemas.openxmlformats.org/officeDocument/2006/relationships/slide" Target="slides/slide4.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font" Target="fonts/font19.fntdata"/><Relationship Id="rId58" Type="http://schemas.openxmlformats.org/officeDocument/2006/relationships/font" Target="fonts/font24.fntdata"/><Relationship Id="rId5" Type="http://schemas.openxmlformats.org/officeDocument/2006/relationships/slide" Target="slides/slide2.xml"/><Relationship Id="rId203" Type="http://customschemas.google.com/relationships/presentationmetadata" Target="metadata"/><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font" Target="fonts/font22.fntdata"/><Relationship Id="rId8" Type="http://schemas.openxmlformats.org/officeDocument/2006/relationships/slide" Target="slides/slide5.xml"/><Relationship Id="rId51" Type="http://schemas.openxmlformats.org/officeDocument/2006/relationships/font" Target="fonts/font17.fntdata"/><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7.xml"/><Relationship Id="rId41" Type="http://schemas.openxmlformats.org/officeDocument/2006/relationships/font" Target="fonts/font7.fntdata"/><Relationship Id="rId54"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3.xml"/><Relationship Id="rId204" Type="http://schemas.openxmlformats.org/officeDocument/2006/relationships/presProps" Target="presProps.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2.fntdata"/><Relationship Id="rId49" Type="http://schemas.openxmlformats.org/officeDocument/2006/relationships/font" Target="fonts/font15.fntdata"/><Relationship Id="rId57" Type="http://schemas.openxmlformats.org/officeDocument/2006/relationships/font" Target="fonts/font23.fntdata"/><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font" Target="fonts/font10.fntdata"/><Relationship Id="rId52" Type="http://schemas.openxmlformats.org/officeDocument/2006/relationships/font" Target="fonts/font18.fntdata"/><Relationship Id="rId4" Type="http://schemas.openxmlformats.org/officeDocument/2006/relationships/slide" Target="slides/slide1.xml"/><Relationship Id="rId9" Type="http://schemas.openxmlformats.org/officeDocument/2006/relationships/slide" Target="slides/slide6.xml"/><Relationship Id="rId20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0T08:02:12.009"/>
    </inkml:context>
    <inkml:brush xml:id="br0">
      <inkml:brushProperty name="width" value="0.05" units="cm"/>
      <inkml:brushProperty name="height" value="0.05" units="cm"/>
    </inkml:brush>
  </inkml:definitions>
  <inkml:trace contextRef="#ctx0" brushRef="#br0">1086 132 24575,'0'-2'0,"-1"-1"0,0 1 0,1 0 0,-1 0 0,0 0 0,0 0 0,0 0 0,0 0 0,0 0 0,-1 0 0,1 0 0,0 0 0,-1 1 0,0-1 0,1 0 0,-1 1 0,0 0 0,0-1 0,0 1 0,-2-2 0,-45-20 0,45 21 0,-9-3 0,0 1 0,0 1 0,-1 0 0,0 0 0,-20 0 0,-73 4 0,50 0 0,-153-1 0,-116 1 0,321-1 0,0 0 0,-1 0 0,1 1 0,-1-1 0,1 1 0,0 0 0,0 1 0,0-1 0,0 1 0,0 0 0,0 0 0,0 1 0,0-1 0,1 1 0,-1 0 0,1 0 0,0 1 0,0-1 0,0 1 0,0 0 0,1 0 0,0 0 0,0 1 0,-5 7 0,-5 14 0,0 1 0,2 0 0,1 1 0,2 0 0,0 1 0,2 0 0,-4 53 0,5 13 0,8 99 0,-2-185 0,0 0 0,0 0 0,1-1 0,0 1 0,1-1 0,0 0 0,0 1 0,1-1 0,-1-1 0,2 1 0,-1 0 0,1-1 0,1 0 0,-1 0 0,12 10 0,-7-8 0,1 0 0,0-1 0,0 0 0,0-1 0,1-1 0,0 1 0,0-2 0,1 0 0,22 6 0,244 74 0,-139-39 0,-99-35 0,0-2 0,0-1 0,66 2 0,128-8 0,-157-3 0,234 0 0,95-1 0,-358-1 0,-1-2 0,0-2 0,0-2 0,-1-2 0,-1-3 0,82-34 0,-125 46 0,39-16 0,53-33 0,-85 45 0,0-1 0,-1 1 0,1-2 0,-1 0 0,-1 0 0,0 0 0,0-1 0,0-1 0,-1 1 0,9-18 0,-11 15 0,-1-1 0,-1 0 0,-1-1 0,0 1 0,0 0 0,-1-1 0,-2-20 0,2-5 0,0 17 0,-2-43 0,-1 56 0,1 0 0,-1 0 0,-1 0 0,0 0 0,0 1 0,-1-1 0,-6-11 0,1 7 0,0 0 0,0 0 0,-1 1 0,-1 1 0,0 0 0,0 0 0,-1 1 0,0 1 0,-1 0 0,0 0 0,-15-6 0,-18-6 0,0 2 0,-53-14 0,41 14 0,-212-55 0,200 57 0,41 11 0,1 2 0,-57-1 0,57 5 0,1-2 0,-1-1 0,-35-8 0,-61-16 0,76 18 0,-91-29 0,124 32 0,0 1 0,0 1 0,-1 0 0,1 1 0,-1 0 0,0 2 0,-27 0 0,-83 3-1365,113-2-5461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23.305"/>
    </inkml:context>
    <inkml:brush xml:id="br0">
      <inkml:brushProperty name="width" value="0.05" units="cm"/>
      <inkml:brushProperty name="height" value="0.05" units="cm"/>
    </inkml:brush>
  </inkml:definitions>
  <inkml:trace contextRef="#ctx0" brushRef="#br0">37 984 24575,'0'0'0,"0"-1"0,0 1 0,0 0 0,0 0 0,0 0 0,0 0 0,0 0 0,0 0 0,0 0 0,0-1 0,0 1 0,0 0 0,0 0 0,0 0 0,0 0 0,0 0 0,1 0 0,-1 0 0,0 0 0,0 0 0,0-1 0,0 1 0,0 0 0,0 0 0,0 0 0,0 0 0,0 0 0,0 0 0,0 0 0,0 0 0,1 0 0,-1 0 0,0 0 0,0 0 0,0 0 0,0 0 0,0 0 0,0 0 0,0 0 0,0 0 0,1-1 0,-1 1 0,0 0 0,0 1 0,0-1 0,0 0 0,0 0 0,0 0 0,0 0 0,1 0 0,-1 0 0,0 0 0,0 0 0,0 0 0,0 0 0,9 6 0,5 9 0,-3 1 0,-1 0 0,-1 1 0,13 32 0,-22-48 0,1 1 0,-1-1 0,1 0 0,-1 0 0,1 1 0,0-1 0,-1 0 0,1 0 0,0 0 0,0 0 0,0 0 0,0 0 0,0 0 0,0 0 0,0 0 0,0 0 0,0 0 0,2 0 0,-2-1 0,-1 0 0,1 0 0,0 0 0,0 0 0,-1 0 0,1 0 0,0 0 0,0 0 0,0 0 0,-1-1 0,1 1 0,0 0 0,-1-1 0,1 1 0,0 0 0,-1-1 0,1 1 0,0-1 0,-1 1 0,1-1 0,-1 1 0,2-2 0,2-4 0,1-1 0,-1 1 0,0-1 0,-1 1 0,3-9 0,26-61 0,-4-2 0,-3-1 0,18-102 0,-35 129 0,-1-1 0,-3 1 0,-2-1 0,-2 0 0,-2 0 0,-12-61 0,9 85 0,-18-52 0,20 72 0,-1 0 0,0 0 0,0 0 0,-1 1 0,0 0 0,-1 0 0,0 0 0,0 1 0,-11-11 0,15 16 0,-1 0 0,0 0 0,0 0 0,1 0 0,-1 1 0,-1-1 0,1 1 0,0 0 0,0 0 0,0 0 0,-1 0 0,1 0 0,0 1 0,-1 0 0,1-1 0,-1 1 0,1 1 0,0-1 0,-1 0 0,1 1 0,0 0 0,-1-1 0,1 1 0,0 1 0,0-1 0,0 0 0,0 1 0,0-1 0,0 1 0,0 0 0,0 0 0,-2 3 0,-4 3 0,1-1 0,0 2 0,0-1 0,1 1 0,0 0 0,0 1 0,1 0 0,-6 14 0,3-5 0,2 1 0,1-1 0,0 1 0,1 1 0,1-1 0,-1 25 0,4-14 0,0 0 0,3 0 0,7 47 0,7-1 0,4-2 0,41 102 0,-57-166 0,44 108 0,-40-101 0,1 0 0,1-1 0,1-1 0,17 22 0,-25-35-105,0 0 0,0 0 0,0 0 0,0 0 0,0-1 0,0 1 0,1-1 0,0 0 0,-1 0 0,1 0 0,0-1 0,4 2 0,14 1-6721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23.682"/>
    </inkml:context>
    <inkml:brush xml:id="br0">
      <inkml:brushProperty name="width" value="0.05" units="cm"/>
      <inkml:brushProperty name="height" value="0.05" units="cm"/>
    </inkml:brush>
  </inkml:definitions>
  <inkml:trace contextRef="#ctx0" brushRef="#br0">90 17 24575,'0'-1'0,"0"1"0,0-1 0,0 0 0,0 1 0,-1-1 0,1 0 0,0 1 0,0-1 0,0 0 0,-1 1 0,1-1 0,0 0 0,-1 1 0,1-1 0,0 1 0,-1-1 0,1 1 0,-1-1 0,1 1 0,-1-1 0,1 1 0,-1-1 0,0 1 0,1 0 0,-1-1 0,1 1 0,-1 0 0,0-1 0,1 1 0,-1 0 0,0 0 0,1 0 0,-1 0 0,0-1 0,1 1 0,-1 0 0,0 0 0,0 0 0,1 1 0,-1-1 0,0 0 0,-1 0 0,1 0 0,0 1 0,-1-1 0,1 0 0,0 1 0,-1-1 0,1 1 0,0-1 0,0 1 0,0 0 0,0-1 0,-1 1 0,1 0 0,0 0 0,0 0 0,0 0 0,0 0 0,1 0 0,-1 0 0,0 0 0,-1 2 0,-4 17 0,1 0 0,1 0 0,1 0 0,0 0 0,1 0 0,2 1 0,0-1 0,1 1 0,7 37 0,-6-50 0,0 0 0,0 1 0,0-1 0,1 0 0,1-1 0,-1 1 0,6 7 0,-8-13 0,1 0 0,-1 0 0,1 0 0,-1-1 0,1 1 0,0 0 0,0-1 0,0 1 0,0-1 0,0 0 0,0 0 0,0 1 0,0-1 0,1-1 0,-1 1 0,0 0 0,0 0 0,1-1 0,-1 0 0,1 1 0,-1-1 0,1 0 0,-1 0 0,0 0 0,1 0 0,-1-1 0,1 1 0,3-2 0,1-1 0,1 0 0,-1 0 0,0-1 0,0 0 0,0-1 0,0 1 0,-1-1 0,0-1 0,0 1 0,0-1 0,-1 0 0,0 0 0,0-1 0,0 1 0,-1-1 0,0 0 0,5-12 0,-5 10 0,0-1 0,0 0 0,-1 1 0,0-2 0,-1 1 0,0 0 0,-1 0 0,0-1 0,-1 1 0,0-1 0,0 1 0,-1-1 0,-2-10 0,1 16 12,0 0 0,1 0 0,-1 0-1,-1 0 1,1 1 0,-1-1 0,0 1-1,0-1 1,0 1 0,-1 0 0,1 1-1,-1-1 1,0 1 0,0-1 0,0 1 0,-1 0-1,1 0 1,-1 1 0,1 0 0,-1-1-1,0 2 1,0-1 0,0 0 0,0 1-1,0 0 1,0 0 0,0 1 0,-8-1 0,7 1-78,0 0 0,1 0 1,-1 1-1,0 0 0,0 0 1,1 0-1,-1 1 0,0-1 1,1 1-1,0 1 1,-1-1-1,1 1 0,0 0 1,0 0-1,1 0 0,-1 1 1,1 0-1,-1 0 0,1 0 1,1 0-1,-1 1 1,0-1-1,1 1 0,0 0 1,-4 8-1,2 3-6760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24.018"/>
    </inkml:context>
    <inkml:brush xml:id="br0">
      <inkml:brushProperty name="width" value="0.05" units="cm"/>
      <inkml:brushProperty name="height" value="0.05" units="cm"/>
    </inkml:brush>
  </inkml:definitions>
  <inkml:trace contextRef="#ctx0" brushRef="#br0">5 76 24575,'-3'3'0,"2"1"0,4-1 0,4-3 0,5-2 0,5-3 0,5-1 0,6-2 0,3-1 0,3 0 0,0 0 0,-1 0 0,-5 1 0,-3 1 0,-7 0 0,-5 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24.391"/>
    </inkml:context>
    <inkml:brush xml:id="br0">
      <inkml:brushProperty name="width" value="0.05" units="cm"/>
      <inkml:brushProperty name="height" value="0.05" units="cm"/>
    </inkml:brush>
  </inkml:definitions>
  <inkml:trace contextRef="#ctx0" brushRef="#br0">78 71 24575,'-22'-27'0,"20"23"0,0 0 0,-1 0 0,0 1 0,0-1 0,0 1 0,-1-1 0,1 1 0,-1 0 0,1 1 0,-7-5 0,9 7 0,1 0 0,0 0 0,-1-1 0,1 1 0,0 0 0,0 0 0,-1 0 0,1-1 0,-1 1 0,1 0 0,0 0 0,-1 0 0,1 0 0,0 0 0,-1 0 0,1 0 0,-1 0 0,1 0 0,0 0 0,-1 0 0,1 0 0,0 0 0,-1 0 0,1 0 0,0 0 0,-1 0 0,1 0 0,-1 1 0,1-1 0,0 0 0,-1 0 0,1 0 0,0 1 0,0-1 0,-1 0 0,1 0 0,0 1 0,0-1 0,-1 0 0,1 1 0,0-1 0,0 0 0,0 1 0,-1-1 0,1 0 0,0 1 0,0-1 0,0 0 0,0 1 0,0-1 0,0 1 0,0-1 0,0 0 0,0 1 0,0-1 0,0 0 0,0 1 0,0-1 0,0 1 0,0-1 0,0 0 0,0 1 0,1 0 0,7 27 0,-7-25 0,9 23 0,74 215 0,-72-196 0,-2 1 0,-1 0 0,3 69 0,-11-33 0,1-99 0,1 0 0,1 0 0,0 1 0,1-1 0,1 1 0,1 0 0,0 1 0,11-19 0,-8 18 0,0-1 0,2 1 0,-1 1 0,2 0 0,0 1 0,1 1 0,28-23 0,-38 33 0,1 0 0,-1 0 0,0 1 0,1 0 0,-1 0 0,1 0 0,0 0 0,0 1 0,0-1 0,0 1 0,0 1 0,0-1 0,0 1 0,0 0 0,0 0 0,7 1 0,-8 0 0,1 0 0,-1 1 0,0 0 0,0 0 0,0 0 0,0 0 0,-1 0 0,1 1 0,0-1 0,-1 1 0,0 0 0,0 1 0,0-1 0,0 0 0,0 1 0,-1-1 0,1 1 0,3 7 0,1 8 32,1 0 0,-2 1 0,-1 0-1,0 0 1,-1 0 0,0 21 0,10 44-1620,-9-65-5238</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24.743"/>
    </inkml:context>
    <inkml:brush xml:id="br0">
      <inkml:brushProperty name="width" value="0.05" units="cm"/>
      <inkml:brushProperty name="height" value="0.05" units="cm"/>
    </inkml:brush>
  </inkml:definitions>
  <inkml:trace contextRef="#ctx0" brushRef="#br0">1 97 24575,'0'-9'0,"0"-8"0,0-5 0,0-4 0,3 8 0,0 13 0,4 14 0,3 10 0,2 11 0,3 9 0,1 9 0,1 6 0,1 2 0,-1 0 0,1-3 0,-1-6 0,-2-10-8191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25.081"/>
    </inkml:context>
    <inkml:brush xml:id="br0">
      <inkml:brushProperty name="width" value="0.05" units="cm"/>
      <inkml:brushProperty name="height" value="0.05" units="cm"/>
    </inkml:brush>
  </inkml:definitions>
  <inkml:trace contextRef="#ctx0" brushRef="#br0">1 185 24575,'0'-2'0,"1"0"0,-1 0 0,1 0 0,0 0 0,-1 0 0,1 0 0,0 0 0,0 1 0,0-1 0,1 0 0,-1 1 0,0-1 0,1 1 0,-1-1 0,1 1 0,-1 0 0,1-1 0,3 0 0,33-20 0,-37 22 0,16-8 0,0 1 0,1 1 0,0 1 0,27-4 0,74-4 0,13-1 0,-129 13-62,0 0 0,0-1 0,1 1 0,-1-1 0,0 0 0,0 1 0,0-1 0,-1 0 0,1-1 0,0 1 0,-1-1 0,1 1-1,-1-1 1,0 1 0,0-1 0,0 0 0,0 0 0,0 0 0,-1-1 0,0 1 0,2-4 0,2-6-6764</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25.438"/>
    </inkml:context>
    <inkml:brush xml:id="br0">
      <inkml:brushProperty name="width" value="0.05" units="cm"/>
      <inkml:brushProperty name="height" value="0.05" units="cm"/>
    </inkml:brush>
  </inkml:definitions>
  <inkml:trace contextRef="#ctx0" brushRef="#br0">35 133 24575,'-3'-4'0,"0"0"0,0-1 0,0 1 0,1-1 0,-1 0 0,1 0 0,0 0 0,1 0 0,-3-9 0,2 3 0,0 0 0,0 0 0,1-17 0,1 28 0,-1-1 0,1 0 0,0 1 0,0-1 0,0 1 0,0-1 0,0 0 0,0 1 0,0-1 0,0 0 0,0 1 0,0-1 0,1 1 0,-1-1 0,0 0 0,0 1 0,0-1 0,1 1 0,-1-1 0,0 1 0,1-1 0,-1 1 0,0-1 0,1 1 0,0-1 0,8 12 0,6 26 0,55 223 336,-11-33-2037,-52-204-5125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25.775"/>
    </inkml:context>
    <inkml:brush xml:id="br0">
      <inkml:brushProperty name="width" value="0.05" units="cm"/>
      <inkml:brushProperty name="height" value="0.05" units="cm"/>
    </inkml:brush>
  </inkml:definitions>
  <inkml:trace contextRef="#ctx0" brushRef="#br0">0 116 24575,'0'-1'0,"0"0"0,1 0 0,-1 0 0,0 0 0,1 0 0,-1 0 0,1 0 0,-1 0 0,1 0 0,0 0 0,-1 0 0,1 0 0,0 0 0,0 1 0,-1-1 0,1 0 0,0 0 0,0 1 0,0-1 0,0 1 0,0-1 0,2 0 0,25-10 0,-23 10 0,37-10 0,1 2 0,56-4 0,-28 4 0,-55 6 0,-6 1 0,0 0 0,0 1 0,13 0 0,-21 1 0,0 0 0,0 0 0,0 0 0,0 1 0,0-1 0,0 0 0,-1 1 0,1 0 0,0-1 0,0 1 0,0 0 0,-1 0 0,1 0 0,0 0 0,-1 0 0,1 0 0,-1 1 0,1-1 0,-1 0 0,1 1 0,-1-1 0,1 3 0,4 10 0,0 0 0,-2 1 0,1-1 0,-2 1 0,3 26 0,3 11 0,-8-46 0,49 235 0,-38-168 0,2 96 0,-15-155 0,-2-16 0,-3-25 0,-19-248 0,23 230 0,3 0 0,2-1 0,2 1 0,11-48 0,-14 82 0,1 0 0,1 1 0,-1-1 0,2 1 0,0 0 0,0 0 0,1 1 0,0-1 0,7-8 0,-10 15 0,0 0 0,0 0 0,0 0 0,0 1 0,0-1 0,0 1 0,1 0 0,-1 0 0,1 0 0,0 0 0,-1 1 0,1 0 0,0-1 0,0 1 0,0 1 0,0-1 0,0 0 0,0 1 0,0 0 0,0 0 0,0 0 0,1 1 0,-1-1 0,0 1 0,0 0 0,-1 0 0,7 2 0,-2 1 0,-1-1 0,1 1 0,-1 1 0,1-1 0,-1 1 0,-1 1 0,1-1 0,-1 1 0,0 0 0,0 0 0,-1 1 0,1 0 0,-1 0 0,4 9 0,-6-12 0,-1 1 0,0 0 0,0-1 0,0 1 0,-1 0 0,1 0 0,-1 0 0,0 1 0,-1-1 0,1 0 0,-1 0 0,0 1 0,0-1 0,-1 0 0,0 0 0,1 0 0,-2 0 0,1 0 0,-1 0 0,1 0 0,-2 0 0,1 0 0,0-1 0,-5 7 0,1-3 38,-1 0 0,-1-1 0,1 1 0,-1-1 0,-1-1 0,1 1 0,-1-1 0,-15 7 0,2-2-607,0-2 0,-39 11 0,17-9-6257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26.116"/>
    </inkml:context>
    <inkml:brush xml:id="br0">
      <inkml:brushProperty name="width" value="0.05" units="cm"/>
      <inkml:brushProperty name="height" value="0.05" units="cm"/>
    </inkml:brush>
  </inkml:definitions>
  <inkml:trace contextRef="#ctx0" brushRef="#br0">61 0 24575,'-6'2'0,"-25"10"0,29-11 0,0 0 0,0 0 0,1 0 0,-1 0 0,1 0 0,-1 0 0,1 1 0,-1-1 0,1 0 0,-1 1 0,1-1 0,0 1 0,-2 2 0,3-4 0,0 1 0,0-1 0,0 1 0,0-1 0,0 1 0,0-1 0,0 1 0,0-1 0,0 1 0,0-1 0,0 1 0,0-1 0,0 1 0,0-1 0,0 1 0,1-1 0,-1 1 0,0-1 0,0 1 0,0-1 0,1 0 0,-1 1 0,0-1 0,1 1 0,-1-1 0,0 0 0,1 1 0,-1-1 0,1 0 0,-1 1 0,0-1 0,1 0 0,-1 0 0,1 1 0,-1-1 0,1 0 0,23 7 0,19 0 0,1-2 0,84-3 0,-64-2 0,1105-8-4236,-742 2 2771,-174 2 680,1276-12-2401,-514 14 5182,-989 3-64,-26-1-1883,0 0 0,0 0 0,0 0 0,0 0 0,0 0 0,0 0 0,0 0 0,0 1 0,0-1 0,0 0 0,0 0 0,0 0 0,0 0-1,0 0 1,0 0 0,0 0 0,0 0 0,0 0 0,0 0 0,0 0 0,0 0 0,0 1 0,-43 3 1935,-223 12-979,167-11-7567</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31.255"/>
    </inkml:context>
    <inkml:brush xml:id="br0">
      <inkml:brushProperty name="width" value="0.05" units="cm"/>
      <inkml:brushProperty name="height" value="0.05" units="cm"/>
    </inkml:brush>
  </inkml:definitions>
  <inkml:trace contextRef="#ctx0" brushRef="#br0">225 310 24575,'-2'0'0,"1"1"0,0-1 0,0 1 0,-1-1 0,1 1 0,0-1 0,0 1 0,0 0 0,0 0 0,0-1 0,0 1 0,0 0 0,0 0 0,1 0 0,-1 0 0,0 0 0,0 0 0,1 0 0,-2 3 0,-11 23 0,3 4 0,2 1 0,1 0 0,-4 42 0,5-32 0,-112 1041 0,111-983 0,-16 281 0,26 0 0,-2-362 0,1 1 0,1-1 0,1 0 0,0 0 0,9 24 0,-10-36 0,0-1 0,0 1 0,0-1 0,1 0 0,0 0 0,0 0 0,1-1 0,-1 0 0,1 1 0,0-1 0,1-1 0,-1 1 0,1-1 0,0 0 0,0 0 0,0-1 0,12 5 0,-3-3 0,1-1 0,-1-1 0,1 0 0,-1-1 0,1-1 0,23 0 0,98-14 0,-102 8 0,1826-135-4021,4 126 0,-1542 22 4103,97 0 2390,-409-8-2057,-7 1-221,0-1-1,1 0 0,-1 0 0,0 0 0,0-1 0,0 1 0,1-1 0,-1 0 0,0 0 0,0-1 1,4-1-1,-8 3-160,0-1 0,1 1 0,-1 0 0,0 0 1,0 0-1,1 0 0,-1-1 0,0 1 0,0 0 0,0 0 1,0-1-1,1 1 0,-1 0 0,0 0 0,0-1 0,0 1 1,0 0-1,0-1 0,0 1 0,0 0 0,0 0 1,0-1-1,0 1 0,0 0 0,0-1 0,0 1 0,0 0 1,0-1-1,0 1 0,0 0 0,0 0 0,0-1 0,0 1 1,0 0-1,-1 0 0,1-1 0,0 1 0,0 0 0,0 0 1,-1-1-1,1 1 0,0 0 0,0 0 0,0 0 1,-1-1-1,1 1 0,0 0 0,-1 0 0,-14-9 291,-75-27-122,46 19-65,2-1 0,-55-32 0,84 42-121,0-1 0,0-1 0,1 0 0,0 0 1,1-1-1,0-1 0,1 0 0,1 0 0,-1-1 0,2 0 0,-8-15 0,6 3-16,0-1 0,2 0 0,0 0 0,2-1 0,1 1 0,-3-52 0,6 6 0,9-99 0,11 13-104,8 1 1,67-233-1,135-295-279,-186 569 370,-21 58 106,16-43 286,-34 88-340,1 0 0,-2-1 1,0 1-1,0-1 0,-2-21 0,0 32-39,0 0 0,0 1 0,-1-1 0,0 0 0,1 0 0,-1 1 0,0-1 0,0 1 0,-1-1 0,1 1 0,0-1 0,-1 1 0,1 0 0,-1 0 0,0 0 0,0 0 0,0 0 0,0 0 0,0 0 0,0 1 0,-1-1 0,1 1 0,0-1 0,-1 1 0,1 0 0,-1 0 0,1 0 0,-1 0 0,-3 0 0,-8-2 0,0 1 0,0 0 0,-1 1 0,-20 2 0,17-1 0,-2894 88-6212,1364 28 5013,1509-112 1385,-141 12 1026,64-13 2368,109-3-2130,12-1-884,11 0-1627,3 1-5652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0T08:02:19.185"/>
    </inkml:context>
    <inkml:brush xml:id="br0">
      <inkml:brushProperty name="width" value="0.05" units="cm"/>
      <inkml:brushProperty name="height" value="0.05" units="cm"/>
    </inkml:brush>
  </inkml:definitions>
  <inkml:trace contextRef="#ctx0" brushRef="#br0">108 1 24575,'-1'3'0,"0"1"0,0-1 0,0 0 0,-1 1 0,0-1 0,1 0 0,-1 0 0,0 0 0,-5 4 0,-1 6 0,-3 3 0,-5 9 0,-16 33 0,28-50 0,1 0 0,0 0 0,1 0 0,-1 0 0,1 0 0,1 0 0,0 0 0,0 1 0,1 11 0,0-18 0,0-1 0,0 1 0,1 0 0,-1 0 0,1 0 0,0 0 0,-1-1 0,1 1 0,0 0 0,0 0 0,0-1 0,0 1 0,0-1 0,1 1 0,-1-1 0,0 0 0,1 1 0,-1-1 0,1 0 0,-1 0 0,1 0 0,0 0 0,-1 0 0,1 0 0,0 0 0,0-1 0,-1 1 0,1-1 0,2 1 0,7 1 0,0-1 0,-1 0 0,1 0 0,12-2 0,-9 1 0,148-2-1365,-140 2-5461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32.475"/>
    </inkml:context>
    <inkml:brush xml:id="br0">
      <inkml:brushProperty name="width" value="0.05" units="cm"/>
      <inkml:brushProperty name="height" value="0.05" units="cm"/>
    </inkml:brush>
  </inkml:definitions>
  <inkml:trace contextRef="#ctx0" brushRef="#br0">249 319 24575,'0'-4'0,"-1"-1"0,0 1 0,0 0 0,-1-1 0,1 1 0,-1 0 0,-4-7 0,-5-14 0,7 9 0,4 12 0,-1 0 0,0 0 0,0 1 0,0-1 0,0 1 0,-1-1 0,1 1 0,-3-4 0,3 7 0,0-1 0,0 0 0,1 1 0,-1-1 0,0 1 0,0-1 0,0 1 0,0-1 0,0 1 0,0 0 0,0-1 0,0 1 0,0 0 0,0 0 0,0 0 0,0 0 0,0 0 0,0 0 0,0 0 0,0 0 0,-1 0 0,1 0 0,0 1 0,0-1 0,0 0 0,0 1 0,0-1 0,1 1 0,-1-1 0,0 1 0,0-1 0,0 1 0,0 0 0,-1 0 0,-8 7 0,-1 0 0,1 1 0,0 0 0,1 0 0,0 1 0,1 1 0,0-1 0,1 1 0,0 0 0,-9 19 0,3-1 0,1 0 0,1 1 0,-8 39 0,15-52 0,1 1 0,0-1 0,2 0 0,0 1 0,1 0 0,0-1 0,1 1 0,7 32 0,-6-43 0,1 1 0,-1 0 0,1 0 0,1-1 0,-1 0 0,1 1 0,0-1 0,1-1 0,0 1 0,0-1 0,0 0 0,1 0 0,0 0 0,0-1 0,1 1 0,-1-2 0,1 1 0,0-1 0,0 0 0,0 0 0,10 2 0,-3-2 0,0 0 0,0-1 0,1-1 0,-1 0 0,1-1 0,-1-1 0,1 0 0,0-1 0,-1 0 0,1-2 0,27-7 0,-15 2 0,0-1 0,-1-2 0,0-1 0,-1-1 0,30-20 0,-34 18 0,0-1 0,-1 0 0,-1-2 0,0 0 0,-2-1 0,0-1 0,-1 0 0,-1-1 0,-1-1 0,20-42 0,-25 43 0,-1 0 0,-1 0 0,-1-1 0,0 0 0,-2 0 0,-1 0 0,0-1 0,-2 1 0,-1-1 0,0 1 0,-2-1 0,-7-36 0,7 49 0,-18-67 0,19 72 0,-1-1 0,0 1 0,-1 0 0,1 0 0,-1 0 0,0 0 0,0 0 0,-1 1 0,1-1 0,-8-6 0,10 10 0,1 1 0,-1-1 0,1 1 0,-1 0 0,1-1 0,0 1 0,-1 0 0,0-1 0,1 1 0,-1 0 0,1 0 0,-1 0 0,1 0 0,-1-1 0,1 1 0,-1 0 0,0 0 0,1 0 0,-1 0 0,1 0 0,-1 0 0,0 0 0,1 1 0,-1-1 0,1 0 0,-1 0 0,1 0 0,-2 1 0,1 0 0,0 0 0,0 0 0,0 0 0,1 0 0,-1 0 0,0 0 0,0 0 0,1 1 0,-1-1 0,1 0 0,-1 0 0,0 2 0,-5 42 0,6-42 0,-1 34 0,1 0 0,3 0 0,0 0 0,12 44 0,49 142 0,-60-211 0,22 55 0,-23-61 0,1 1 0,-1-1 0,1 0 0,0 0 0,0-1 0,1 1 0,9 8 0,-13-13 0,1 0 0,-1 0 0,1 0 0,0 0 0,-1 0 0,1 0 0,0-1 0,0 1 0,-1-1 0,1 1 0,0-1 0,0 1 0,0-1 0,0 0 0,-1 0 0,1 0 0,0 0 0,0 0 0,0-1 0,0 1 0,0 0 0,-1-1 0,1 1 0,0-1 0,0 0 0,-1 0 0,1 0 0,0 0 0,-1 0 0,1 0 0,-1 0 0,1 0 0,-1 0 0,3-3 0,4-5 0,-1 0 0,1-1 0,-2 1 0,8-15 0,-10 19 0,9-20 0,13-34 0,9-16 0,-34 73 0,-1 1 0,1 0 0,-1 0 0,1 0 0,0 0 0,-1 0 0,1 0 0,0 0 0,0 0 0,0 0 0,0 0 0,0 0 0,0 0 0,0 1 0,0-1 0,0 0 0,0 1 0,0-1 0,3 0 0,-3 1 0,0 0 0,-1 0 0,1 1 0,0-1 0,0 0 0,-1 1 0,1-1 0,0 0 0,-1 1 0,1-1 0,0 1 0,-1-1 0,1 1 0,-1 0 0,1-1 0,-1 1 0,1-1 0,-1 1 0,1 0 0,-1 0 0,1-1 0,-1 2 0,4 8 0,-1-1 0,0 1 0,3 17 0,-5-23 0,10 55-1365,-7-33-5461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33.380"/>
    </inkml:context>
    <inkml:brush xml:id="br0">
      <inkml:brushProperty name="width" value="0.05" units="cm"/>
      <inkml:brushProperty name="height" value="0.05" units="cm"/>
    </inkml:brush>
  </inkml:definitions>
  <inkml:trace contextRef="#ctx0" brushRef="#br0">1 220 24575,'5'3'0,"0"0"0,1 0 0,0 0 0,-1-1 0,1 0 0,0 0 0,0 0 0,0-1 0,12 1 0,-17-2 0,0 0 0,0-1 0,0 1 0,0-1 0,0 1 0,0-1 0,-1 1 0,1-1 0,0 0 0,0 1 0,0-1 0,-1 0 0,1 0 0,0 0 0,-1 1 0,1-1 0,-1 0 0,1 0 0,-1 0 0,0 0 0,1 0 0,-1 0 0,0 0 0,1 0 0,-1 0 0,0 0 0,0 0 0,0-1 0,1-35 0,-1 29 0,0-15 0,-6-36 0,4 50 0,1 0 0,-1 1 0,-1-1 0,0 1 0,0 0 0,0 0 0,-6-9 0,9 16 0,0 1 0,-1-1 0,1 1 0,0-1 0,0 1 0,-1 0 0,1-1 0,0 1 0,0 0 0,-1-1 0,1 1 0,0 0 0,-1-1 0,1 1 0,0 0 0,-1-1 0,1 1 0,-1 0 0,1 0 0,0 0 0,-1-1 0,1 1 0,-1 0 0,1 0 0,-1 0 0,1 0 0,-1 0 0,1 0 0,0 0 0,-1 0 0,1 0 0,-1 0 0,1 0 0,-1 0 0,1 0 0,-1 0 0,1 1 0,0-1 0,-1 0 0,1 0 0,-1 0 0,1 1 0,0-1 0,-1 0 0,1 0 0,-1 1 0,1-1 0,0 0 0,0 1 0,-1-1 0,1 0 0,0 1 0,-1-1 0,1 1 0,0-1 0,0 0 0,0 1 0,0-1 0,-1 1 0,1 0 0,-10 29 0,10-30 0,-8 29 0,2 1 0,-3 54 0,8-69 0,1-1 0,1 1 0,0 0 0,1-1 0,0 1 0,1-1 0,10 27 0,-12-38 0,0 0 0,1 1 0,-1-1 0,1 0 0,0 0 0,0 0 0,0 0 0,0-1 0,1 1 0,-1-1 0,1 1 0,-1-1 0,1 0 0,0 0 0,0 0 0,0 0 0,0 0 0,0-1 0,6 3 0,-6-4 0,0 0 0,1 1 0,-1-1 0,0 0 0,0-1 0,1 1 0,-1-1 0,0 1 0,0-1 0,0 0 0,0 0 0,0 0 0,0 0 0,0-1 0,0 0 0,0 1 0,-1-1 0,1 0 0,-1 0 0,1 0 0,3-4 0,3-5 0,1 0 0,-1 0 0,-1 0 0,0-1 0,-1-1 0,0 1 0,10-26 0,-3-5 0,11-50 0,-7 22 0,-5 42 0,-5 23 0,-7 7 0,-1-1 0,1 0 0,-1 1 0,1-1 0,-1 0 0,1 1 0,-1-1 0,0 1 0,1-1 0,-1 1 0,0-1 0,1 1 0,-1-1 0,0 1 0,1-1 0,-1 1 0,0 0 0,0-1 0,0 1 0,0-1 0,0 1 0,0 0 0,12 83 0,-1-3 0,-9-71 0,1 0 0,-1-1 0,2 1 0,-1-1 0,10 17 0,-13-26 0,0 1 0,0-1 0,1 1 0,-1-1 0,0 1 0,1-1 0,-1 0 0,0 1 0,1-1 0,-1 1 0,0-1 0,1 0 0,-1 1 0,1-1 0,-1 0 0,1 1 0,-1-1 0,0 0 0,1 0 0,-1 1 0,1-1 0,0 0 0,-1 0 0,1 0 0,-1 0 0,1 0 0,-1 0 0,1 0 0,-1 0 0,1 0 0,-1 0 0,1 0 0,-1 0 0,1 0 0,-1 0 0,1 0 0,-1-1 0,1 1 0,-1 0 0,1 0 0,-1-1 0,1 1 0,-1 0 0,1-1 0,-1 1 0,0 0 0,1-1 0,-1 1 0,1-1 0,-1 1 0,0-1 0,0 1 0,1 0 0,-1-1 0,0 1 0,1-2 0,17-35 0,-13 26 0,-2 4 0,0 1 0,1 0 0,0 1 0,0-1 0,0 1 0,1-1 0,9-7 0,-13 12 0,1 0 0,-1 0 0,1 0 0,0 0 0,-1 0 0,1 0 0,0 0 0,0 1 0,-1-1 0,1 1 0,0-1 0,0 1 0,0-1 0,0 1 0,0 0 0,0 0 0,0 0 0,-1 0 0,1 1 0,0-1 0,0 0 0,0 1 0,0-1 0,0 1 0,-1 0 0,1 0 0,0 0 0,-1 0 0,1 0 0,0 0 0,-1 0 0,3 2 0,4 5 0,0 1 0,0-1 0,10 17 0,-14-17 0,1-1 0,0 0 0,1-1 0,0 1 0,0-1 0,0 0 0,1-1 0,8 7 0,-13-11 0,0 0 0,0 0 0,0-1 0,0 1 0,-1 0 0,1-1 0,0 0 0,0 1 0,0-1 0,0 0 0,0 0 0,0 0 0,0 0 0,1 0 0,-1-1 0,-1 1 0,1 0 0,4-2 0,-2 0 0,0 0 0,0 0 0,-1-1 0,1 1 0,0-1 0,-1 1 0,0-1 0,4-5 0,3-3 0,-2 0 0,1-1 0,-2 0 0,9-17 0,-11 19-151,0 0-1,0 0 0,-1 0 0,-1 0 1,0-1-1,0 0 0,-1 1 1,1-13-1,-4 6-6674</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34.243"/>
    </inkml:context>
    <inkml:brush xml:id="br0">
      <inkml:brushProperty name="width" value="0.05" units="cm"/>
      <inkml:brushProperty name="height" value="0.05" units="cm"/>
    </inkml:brush>
  </inkml:definitions>
  <inkml:trace contextRef="#ctx0" brushRef="#br0">288 413 24575,'0'-49'0,"1"0"0,3-1 0,11-58 0,-13 99 0,1-2 0,0 0 0,-1 0 0,-1-1 0,0 1 0,0-14 0,-2 22 0,1 0 0,0 1 0,-1-1 0,0 0 0,1 0 0,-1 1 0,0-1 0,0 1 0,-1-1 0,1 1 0,0-1 0,-1 1 0,0 0 0,1 0 0,-1 0 0,0 0 0,0 0 0,0 0 0,0 0 0,-1 1 0,1-1 0,0 1 0,-1-1 0,1 1 0,-1 0 0,-4-2 0,2 2 0,-1-1 0,0 1 0,1-1 0,-1 1 0,0 1 0,0-1 0,1 1 0,-1 0 0,-10 2 0,12-1 0,1-1 0,0 1 0,0 0 0,0 1 0,0-1 0,0 0 0,0 1 0,1 0 0,-1 0 0,0 0 0,1 0 0,-1 0 0,1 0 0,0 0 0,-1 1 0,1-1 0,1 1 0,-4 5 0,-18 41 0,2 0 0,-26 96 0,34-103 0,-2 6 0,-14 89 0,27-122 0,0 0 0,1 0 0,1 0 0,0 0 0,2 0 0,-1 0 0,2 0 0,0-1 0,0 1 0,10 22 0,-10-31 0,-1 0 0,2-1 0,-1 1 0,0-1 0,1 0 0,0 0 0,0 0 0,1-1 0,0 1 0,-1-1 0,1 0 0,1 0 0,-1-1 0,7 4 0,-5-4 0,1 0 0,-1-1 0,1 1 0,0-1 0,0-1 0,0 0 0,0 0 0,0 0 0,0-1 0,9-1 0,-2-1 0,1-1 0,-1 0 0,0-1 0,0 0 0,0-1 0,-1-1 0,0-1 0,0 0 0,0 0 0,-1-2 0,13-9 0,-12 6 0,-1-1 0,0-1 0,-1 0 0,0 0 0,-2-1 0,1 0 0,-2-1 0,0 0 0,-1-1 0,0 0 0,-2 0 0,0 0 0,-1-1 0,4-24 0,-6 26 0,-1 0 0,0-1 0,-2 1 0,0 0 0,0-1 0,-2 1 0,0 0 0,-1 0 0,0 0 0,-2 0 0,0 0 0,0 1 0,-1 0 0,-1 0 0,-1 0 0,-12-17 0,13 24 18,0 0 0,0 1 0,-1 0 0,0 0 0,0 1 0,0 0 0,-1 0 0,0 1 0,0 0 0,-1 1 0,1 0 0,-1 0 0,0 1 0,0 0 0,0 1 0,0 0 0,-1 1 0,-18 0 0,19 0-104,0 2 1,0-1 0,0 1-1,0 1 1,0-1 0,1 2-1,-1-1 1,1 1 0,-1 1-1,1 0 1,0 0 0,1 1-1,-1 0 1,1 0 0,0 1-1,0 0 1,0 1 0,1 0-1,-11 12 1,6 0-6741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34.738"/>
    </inkml:context>
    <inkml:brush xml:id="br0">
      <inkml:brushProperty name="width" value="0.05" units="cm"/>
      <inkml:brushProperty name="height" value="0.05" units="cm"/>
    </inkml:brush>
  </inkml:definitions>
  <inkml:trace contextRef="#ctx0" brushRef="#br0">153 49 24575,'-14'15'0,"2"0"0,-1 2 0,2-1 0,0 1 0,2 1 0,-1 0 0,-11 34 0,9-14 0,1 1 0,-12 75 0,21-96 0,0 1 0,1-1 0,0 1 0,2-1 0,3 22 0,-3-33 0,0-1 0,0 0 0,1 0 0,0 0 0,1 0 0,-1 0 0,1-1 0,0 1 0,0-1 0,1 0 0,0 0 0,0 0 0,0 0 0,0 0 0,1-1 0,-1 0 0,1 0 0,10 6 0,-2-4 0,-1-1 0,1 0 0,0-1 0,0 0 0,1-1 0,-1 0 0,1-1 0,0-1 0,-1 0 0,1-1 0,14-1 0,2-2 0,0-1 0,-1-2 0,58-18 0,-69 18 0,0-1 0,-1 0 0,0-1 0,-1-1 0,0-1 0,0 0 0,-1-1 0,23-22 0,-29 23 0,-1 0 0,0 0 0,0 0 0,-1-1 0,0 0 0,-1 0 0,0-1 0,-1 0 0,-1 0 0,0 0 0,0-1 0,-1 1 0,2-20 0,-3 15 0,-2 1 0,0-1 0,-1 0 0,0 1 0,-1-1 0,-1 1 0,-1 0 0,0 0 0,-1 0 0,-1 0 0,-10-19 0,11 25 0,0 1 0,-1 0 0,0 0 0,0 0 0,-1 1 0,0 0 0,0 1 0,-1-1 0,0 1 0,-1 1 0,1-1 0,-1 2 0,0-1 0,-1 1 0,1 0 0,-1 1 0,0 0 0,-17-3 0,-33-5-1365,51 9-5461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35.148"/>
    </inkml:context>
    <inkml:brush xml:id="br0">
      <inkml:brushProperty name="width" value="0.05" units="cm"/>
      <inkml:brushProperty name="height" value="0.05" units="cm"/>
    </inkml:brush>
  </inkml:definitions>
  <inkml:trace contextRef="#ctx0" brushRef="#br0">1 641 24575,'1'5'0,"1"0"0,0-1 0,0 1 0,0-1 0,0 0 0,1 0 0,-1 0 0,1 0 0,0 0 0,4 3 0,-2-1 0,7 7 0,0 0 0,0-2 0,1 1 0,1-2 0,0 0 0,0 0 0,1-1 0,0-1 0,0-1 0,28 10 0,0-4 0,1-1 0,84 10 0,-29-11 0,176-6 0,98-39 0,-320 27 0,0-2 0,0-3 0,-1-1 0,51-22 0,-85 27 0,1-2 0,-1 0 0,-1 0 0,0-2 0,26-22 0,-32 24 0,0-2 0,-1 1 0,0-1 0,-1-1 0,0 0 0,-1 0 0,-1-1 0,9-20 0,-5 3 0,-1-1 0,-2 0 0,-1 0 0,5-60 0,-10 49 0,-1-1 0,-3 1 0,-8-51 0,10 93 0,-1-12 0,-1 0 0,-1 0 0,0 0 0,-1 0 0,0 1 0,-7-14 0,11 25 0,0 1 0,0 0 0,-1-1 0,1 1 0,0 0 0,0-1 0,0 1 0,-1 0 0,1-1 0,0 1 0,-1 0 0,1 0 0,0-1 0,0 1 0,-1 0 0,1 0 0,0 0 0,-1-1 0,1 1 0,-1 0 0,1 0 0,0 0 0,-1 0 0,1 0 0,0 0 0,-1 0 0,1 0 0,-1 0 0,1 0 0,0 0 0,-1 0 0,-9 10 0,-4 25 0,12-28 0,-4 8-1365,1-3-5461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35.496"/>
    </inkml:context>
    <inkml:brush xml:id="br0">
      <inkml:brushProperty name="width" value="0.05" units="cm"/>
      <inkml:brushProperty name="height" value="0.05" units="cm"/>
    </inkml:brush>
  </inkml:definitions>
  <inkml:trace contextRef="#ctx0" brushRef="#br0">90 295 24575,'-8'0'0,"1"0"0,-1-1 0,1 0 0,0 0 0,-1-1 0,1 0 0,-8-3 0,14 4 0,0 1 0,-1-1 0,1 1 0,0-1 0,0 0 0,-1 1 0,1-1 0,0 0 0,0 0 0,0 0 0,0 0 0,0 0 0,0 0 0,0-1 0,1 1 0,-1 0 0,0 0 0,0 0 0,1-1 0,-1 1 0,1 0 0,-1-1 0,1 1 0,0-1 0,0 1 0,-1 0 0,1-1 0,0 1 0,0-1 0,0 1 0,1-1 0,-1 1 0,0 0 0,0-1 0,1 1 0,-1-1 0,1 1 0,-1 0 0,1-1 0,0 1 0,-1 0 0,1 0 0,2-2 0,4-6 0,0 0 0,1 1 0,0 0 0,0 1 0,1-1 0,0 2 0,1-1 0,13-6 0,21-16 0,-28 15 0,-1 0 0,20-24 0,14-13 0,-49 50 0,1 0 0,-1 1 0,1-1 0,-1 1 0,1-1 0,-1 1 0,1-1 0,0 1 0,-1-1 0,1 1 0,0 0 0,0-1 0,-1 1 0,1 0 0,0-1 0,-1 1 0,1 0 0,0 0 0,0 0 0,0 0 0,-1 0 0,1 0 0,0 0 0,0 0 0,0 0 0,-1 0 0,1 0 0,0 0 0,0 1 0,-1-1 0,1 0 0,0 1 0,-1-1 0,1 0 0,0 1 0,-1-1 0,1 1 0,0-1 0,-1 1 0,1-1 0,-1 1 0,2 0 0,0 4 0,1-1 0,-1 1 0,0 0 0,0 0 0,2 7 0,0-2 0,14 40 96,-6-12-388,2-1-1,2 0 1,1-1 0,31 47 0,-33-64-6534</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37.679"/>
    </inkml:context>
    <inkml:brush xml:id="br0">
      <inkml:brushProperty name="width" value="0.05" units="cm"/>
      <inkml:brushProperty name="height" value="0.05" units="cm"/>
    </inkml:brush>
  </inkml:definitions>
  <inkml:trace contextRef="#ctx0" brushRef="#br0">41 780 24575,'1'-2'0,"0"0"0,0 0 0,1 0 0,-1 0 0,0 0 0,1 0 0,-1 0 0,1 0 0,0 1 0,-1-1 0,1 0 0,0 1 0,2-2 0,4-4 0,55-53 0,70-89 0,-108 115 0,-1 0 0,-1-2 0,-2 0 0,29-71 0,-39 80 0,-1 0 0,-2 0 0,0-1 0,-2 0 0,-2 0 0,3-35 0,-7 60 0,0 0 0,0 0 0,0 0 0,-1 0 0,1-1 0,-1 1 0,0 0 0,0 0 0,0 0 0,0 0 0,0 0 0,-1 0 0,1 1 0,-1-1 0,0 0 0,-2-2 0,2 4 0,1 0 0,-1 0 0,1 0 0,-1 0 0,0 0 0,1 1 0,-1-1 0,0 1 0,0-1 0,1 1 0,-1 0 0,0 0 0,0 0 0,0 0 0,0 0 0,1 0 0,-1 0 0,0 0 0,0 1 0,1-1 0,-1 1 0,0-1 0,0 1 0,1 0 0,-1 0 0,1 0 0,-1 0 0,1 0 0,-3 2 0,-9 6 0,0 2 0,1-1 0,0 2 0,1-1 0,0 2 0,-17 25 0,-48 90 0,46-67 0,2 1 0,2 1 0,4 2 0,2 0 0,4 2 0,2 0 0,3 0 0,3 1 0,3 0 0,3 0 0,3 1 0,15 101 0,23 81 0,-80-406 0,-7-22 0,47 174 0,0-1 0,1 0 0,-1 1 0,1-1 0,0 0 0,0 1 0,0-1 0,1 0 0,-1 1 0,1-1 0,0 0 0,0 1 0,0-1 0,0 1 0,3-5 0,-2 5 0,1 0 0,-1 0 0,1 0 0,0 0 0,0 0 0,0 1 0,0-1 0,0 1 0,1 0 0,-1 0 0,1 0 0,-1 1 0,1-1 0,5 0 0,39-12 0,74-10 0,-12 3 0,-42 4 0,0-2 0,-2-3 0,70-34 0,-131 53 0,0 1 0,-1-1 0,1 0 0,-1 0 0,0 0 0,0-1 0,0 0 0,5-6 0,-8 9 0,0 0 0,0 0 0,0 0 0,-1 0 0,1-1 0,-1 1 0,1 0 0,-1 0 0,1-1 0,-1 1 0,0 0 0,1-1 0,-1 1 0,0-1 0,0 1 0,0 0 0,0-1 0,0 1 0,0 0 0,-1-1 0,1 1 0,0 0 0,-1-1 0,1 1 0,-1 0 0,1 0 0,-1-1 0,0 1 0,1 0 0,-1 0 0,0 0 0,0 0 0,0 0 0,0 0 0,0 0 0,0 0 0,-2-1 0,-1-1 0,0 0 0,0 1 0,0-1 0,0 1 0,0 0 0,-1 0 0,1 0 0,-1 1 0,1 0 0,-1 0 0,0 0 0,1 0 0,-1 1 0,0-1 0,0 1 0,1 1 0,-1-1 0,0 1 0,0-1 0,1 1 0,-1 1 0,0-1 0,1 1 0,0-1 0,-1 1 0,1 1 0,0-1 0,0 0 0,-4 4 0,-2 1 0,1 1 0,-1 0 0,2 0 0,-1 1 0,1 0 0,0 0 0,1 1 0,0 0 0,1 1 0,-7 14 0,4-4 0,-12 40 0,19-56 0,1 1 0,0-1 0,0 0 0,0 0 0,1 1 0,0-1 0,0 1 0,0-1 0,1 0 0,-1 1 0,1-1 0,1 0 0,3 10 0,-5-13 0,1-1 0,0 1 0,0-1 0,-1 0 0,1 1 0,0-1 0,0 0 0,1 0 0,-1 1 0,0-1 0,0 0 0,1 0 0,-1 0 0,0-1 0,1 1 0,-1 0 0,1 0 0,-1-1 0,1 1 0,-1-1 0,1 1 0,-1-1 0,1 0 0,0 0 0,-1 1 0,1-1 0,-1 0 0,1-1 0,0 1 0,-1 0 0,1 0 0,-1-1 0,1 1 0,0-1 0,-1 1 0,1-1 0,-1 1 0,1-1 0,-1 0 0,3-2 0,3-2 0,1 0 0,0-1 0,-1 0 0,0-1 0,10-11 0,8-16 0,0-1 0,-2-1 0,21-46 0,-27 50 0,-16 31 0,-1-1 0,1 1 0,-1 0 0,1 0 0,0 0 0,-1 0 0,1 0 0,0 0 0,0 1 0,-1-1 0,1 0 0,0 0 0,0 0 0,2 0 0,-3 1 0,0 0 0,1 0 0,-1 0 0,0 0 0,0 0 0,1 1 0,-1-1 0,0 0 0,0 0 0,1 0 0,-1 0 0,0 1 0,0-1 0,1 0 0,-1 0 0,0 1 0,0-1 0,0 0 0,1 0 0,-1 1 0,0-1 0,0 0 0,0 0 0,0 1 0,0-1 0,0 0 0,1 1 0,-1-1 0,0 0 0,0 1 0,0-1 0,0 1 0,2 37 0,-2-35 0,-3 84 0,1-26 0,5 65 0,-3-125 0,0 0 0,0 0 0,0 0 0,0 0 0,0 0 0,1 0 0,-1 0 0,0 0 0,1 0 0,-1 0 0,0 0 0,1 0 0,-1 0 0,1 0 0,0 0 0,-1-1 0,2 3 0,-1-3 0,-1 0 0,1 0 0,-1 0 0,1 0 0,-1 0 0,1 0 0,-1 0 0,1 0 0,-1 0 0,1 0 0,-1 0 0,1 0 0,-1 0 0,1 0 0,-1 0 0,1 0 0,-1-1 0,1 1 0,-1 0 0,1 0 0,-1-1 0,1 1 0,-1 0 0,1-1 0,5-4 0,-1 0 0,0-1 0,8-11 0,-6 8 0,5-4 0,0 0 0,1 1 0,24-17 0,-28 23 0,-1 0 0,1 1 0,1 0 0,-1 0 0,1 1 0,-1 1 0,16-5 0,-21 8 0,1 0 0,-1 0 0,1 0 0,-1 1 0,1-1 0,-1 1 0,1 0 0,-1 1 0,0-1 0,0 1 0,1-1 0,-1 1 0,0 0 0,-1 1 0,1-1 0,0 1 0,-1 0 0,1 0 0,-1 0 0,4 5 0,-1-3 0,-1 1 0,-1 0 0,1 0 0,-1 0 0,0 1 0,0 0 0,-1 0 0,0 0 0,0 0 0,-1 0 0,3 10 0,-5-15 0,0 0 0,0 0 0,1 0 0,-1 0 0,0 0 0,-1 0 0,1 0 0,0 0 0,0 0 0,-1 0 0,1 0 0,-1 0 0,0-1 0,0 1 0,1 0 0,-1 0 0,0-1 0,-1 1 0,1 0 0,-2 2 0,0-2 0,1 0 0,-1-1 0,0 1 0,1 0 0,-1-1 0,0 1 0,0-1 0,0 0 0,0 0 0,0 0 0,-6 0 0,0 0 0,-1 0 0,1-1 0,-1 0 0,1 0 0,-1-1 0,1-1 0,-19-4 0,0-5-1365,2 0-5461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38.150"/>
    </inkml:context>
    <inkml:brush xml:id="br0">
      <inkml:brushProperty name="width" value="0.05" units="cm"/>
      <inkml:brushProperty name="height" value="0.05" units="cm"/>
    </inkml:brush>
  </inkml:definitions>
  <inkml:trace contextRef="#ctx0" brushRef="#br0">15 4 24575,'-3'0'0,"-4"0"0,2 0 0,5 0 0,6 0 0,1-3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39.001"/>
    </inkml:context>
    <inkml:brush xml:id="br0">
      <inkml:brushProperty name="width" value="0.05" units="cm"/>
      <inkml:brushProperty name="height" value="0.05" units="cm"/>
    </inkml:brush>
  </inkml:definitions>
  <inkml:trace contextRef="#ctx0" brushRef="#br0">207 78 24575,'-1'-7'0,"-1"0"0,0 1 0,0 0 0,0 0 0,-1-1 0,0 1 0,-5-8 0,7 13 0,1 0 0,-1 0 0,0-1 0,0 1 0,0 0 0,1 0 0,-1 0 0,0 0 0,0 0 0,0 0 0,-1 1 0,1-1 0,0 0 0,0 0 0,0 1 0,-1-1 0,1 1 0,0-1 0,0 1 0,-1-1 0,1 1 0,-1 0 0,1 0 0,-2 0 0,1 0 0,-1 0 0,1 1 0,-1 0 0,0-1 0,1 1 0,-1 0 0,1 0 0,0 1 0,-1-1 0,1 0 0,-4 4 0,-2 2 0,-1 1 0,1 0 0,0 1 0,-10 15 0,5-5 0,1 0 0,-17 37 0,26-49 0,0 0 0,1 0 0,0 0 0,0 1 0,0-1 0,1 1 0,0-1 0,1 1 0,-1 0 0,2-1 0,1 16 0,-1-20 0,-1 0 0,1 0 0,0 0 0,1-1 0,-1 1 0,0 0 0,1-1 0,-1 1 0,1-1 0,0 1 0,0-1 0,0 0 0,0 1 0,0-1 0,1-1 0,2 4 0,0-3 0,0 1 0,-1-1 0,1 0 0,0-1 0,0 1 0,0-1 0,0 0 0,10 1 0,-2-1 0,0-1 0,1-1 0,-1 0 0,0 0 0,0-2 0,21-5 0,-8-1 0,-1-2 0,0 0 0,41-25 0,-50 26 0,-1-1 0,0 0 0,-1-1 0,0-1 0,-1 0 0,17-21 0,-27 29 0,0 0 0,0 0 0,0 0 0,3-11 0,-6 15 0,1-1 0,-1 1 0,0 0 0,1-1 0,-1 1 0,0-1 0,0 1 0,0 0 0,0-1 0,0 1 0,-1-3 0,1 3 0,-1 1 0,1-1 0,0 1 0,-1-1 0,1 1 0,0-1 0,-1 1 0,1 0 0,0-1 0,-1 1 0,1-1 0,-1 1 0,1 0 0,-1-1 0,1 1 0,-1 0 0,1 0 0,-1-1 0,0 1 0,1 0 0,-1 0 0,1 0 0,-1 0 0,1 0 0,-1 0 0,0 0 0,1 0 0,-2 0 0,0 0 0,0 0 0,0 1 0,-1 0 0,1-1 0,0 1 0,0 0 0,0 0 0,0 0 0,0 0 0,0 0 0,0 1 0,0-1 0,0 1 0,1-1 0,-1 1 0,1-1 0,-1 1 0,1 0 0,-1 0 0,1 0 0,0 0 0,0 0 0,0 0 0,0 0 0,0 0 0,1 0 0,-2 4 0,0 3 0,0-1 0,0 0 0,1 1 0,0-1 0,1 1 0,0 10 0,0-16 0,1 0 0,-1 1 0,1-1 0,0 0 0,0 0 0,0 0 0,0 0 0,1 0 0,-1 0 0,1 0 0,0 0 0,-1-1 0,1 1 0,1-1 0,-1 1 0,0-1 0,1 0 0,-1 0 0,1 0 0,-1 0 0,1 0 0,0 0 0,0-1 0,0 1 0,0-1 0,0 0 0,0 0 0,0 0 0,1-1 0,-1 1 0,0-1 0,0 1 0,4-1 0,-2 0 0,-1 0 0,1 0 0,0 0 0,0-1 0,-1 1 0,1-1 0,-1 0 0,1-1 0,-1 1 0,1-1 0,-1 0 0,0 0 0,0 0 0,0 0 0,0-1 0,0 0 0,0 0 0,-1 0 0,1 0 0,-1 0 0,0-1 0,5-7 0,-5 6 0,-1 0 0,0 0 0,0 0 0,-1-1 0,0 1 0,0-1 0,0 1 0,0-1 0,-1 0 0,0 1 0,0-1 0,0 1 0,-1-1 0,0 1 0,0-1 0,0 1 0,-1-1 0,0 1 0,0 0 0,0 0 0,-1 0 0,0 0 0,-6-9 0,9 14 0,-1 0 0,1-1 0,0 1 0,-1-1 0,1 1 0,0-1 0,-1 1 0,1-1 0,0 1 0,0-1 0,-1 1 0,1-1 0,0 1 0,0-1 0,0 0 0,0 1 0,0-1 0,0 1 0,0-1 0,0 0 0,0 1 0,0-1 0,0 1 0,0-1 0,0 1 0,0-1 0,1 0 0,-1 1 0,0-1 0,0 1 0,1-1 0,-1 1 0,0-1 0,1 1 0,-1 0 0,0-1 0,1 1 0,-1-1 0,1 1 0,-1 0 0,0-1 0,1 1 0,-1 0 0,1-1 0,0 1 0,-1 0 0,1 0 0,-1-1 0,1 1 0,-1 0 0,1 0 0,-1 0 0,1 0 0,0 0 0,-1 0 0,1 0 0,-1 0 0,1 0 0,0 0 0,9 0 0,0-1 0,19 3 0,-16 0 0,0-2 0,4 0 0,0 1 0,0 0 0,0 2 0,27 6 0,-39-7 0,-1-1 0,1 1 0,-1 1 0,1-1 0,-1 0 0,0 1 0,0 0 0,0 0 0,0 0 0,-1 1 0,1-1 0,-1 1 0,0 0 0,0 0 0,0 0 0,0 0 0,-1 0 0,0 0 0,0 1 0,3 8 0,-3-6-136,0 0-1,0 0 1,-1-1-1,1 1 1,-2 0-1,1 1 1,-1-1-1,0 0 0,-1 9 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39.656"/>
    </inkml:context>
    <inkml:brush xml:id="br0">
      <inkml:brushProperty name="width" value="0.05" units="cm"/>
      <inkml:brushProperty name="height" value="0.05" units="cm"/>
    </inkml:brush>
  </inkml:definitions>
  <inkml:trace contextRef="#ctx0" brushRef="#br0">0 355 24575,'41'-3'0,"77"-13"0,-55 6 0,469-47-469,6 26-178,-369 22 588,2197-48-4728,888 47-98,-2395-12 4691,1112-23-1057,-5 37 414,-245 21 6147,-1667-13-4316,-7 2 440,0-3 0,0-2 0,64-12 0,-107 14-1343,0 0 1,0 0-1,-1 0 0,1 0 1,-1-1-1,1 1 1,-1-1-1,1 0 1,-1 0-1,0-1 0,4-2 1,-6 3-178,1-1 0,0 1 0,-1 0 1,1-1-1,-1 1 0,0-1 0,0 1 0,0-1 1,0 0-1,0 1 0,0-1 0,-1 0 0,0 0 1,1 0-1,-1-4 0,0-7-6740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0T08:02:19.665"/>
    </inkml:context>
    <inkml:brush xml:id="br0">
      <inkml:brushProperty name="width" value="0.05" units="cm"/>
      <inkml:brushProperty name="height" value="0.05" units="cm"/>
    </inkml:brush>
  </inkml:definitions>
  <inkml:trace contextRef="#ctx0" brushRef="#br0">1 204 24575,'2'-4'0,"3"-4"0,2 1 0,4-2 0,7 0 0,7-6 0,4-1 0,5-1 0,3-1 0,1-1 0,-2-2 0,-5 3 0,-4 0 0,-5 4 0,-5 3-8191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39.988"/>
    </inkml:context>
    <inkml:brush xml:id="br0">
      <inkml:brushProperty name="width" value="0.05" units="cm"/>
      <inkml:brushProperty name="height" value="0.05" units="cm"/>
    </inkml:brush>
  </inkml:definitions>
  <inkml:trace contextRef="#ctx0" brushRef="#br0">25 21 24575,'-12'-10'0,"0"1"0,12 7 0,6 4 0,12 7 0,0 1 0,0 1 0,-1 0 0,-1 1 0,30 28 0,-38-32 0,0 0 0,-1 0 0,0 1 0,0 0 0,-1 1 0,0-1 0,-1 1 0,0 0 0,0 1 0,-1-1 0,-1 1 0,4 15 0,-7-22-59,1 0 0,-1 1-1,0-1 1,0 1-1,-1-1 1,1 1 0,-1-1-1,0 0 1,0 1 0,0-1-1,-1 0 1,1 0 0,-1 0-1,0 0 1,-1 0-1,1 0 1,0-1 0,-1 1-1,0-1 1,0 1 0,0-1-1,-7 5 1,-21 16-6767</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40.986"/>
    </inkml:context>
    <inkml:brush xml:id="br0">
      <inkml:brushProperty name="width" value="0.05" units="cm"/>
      <inkml:brushProperty name="height" value="0.05" units="cm"/>
    </inkml:brush>
  </inkml:definitions>
  <inkml:trace contextRef="#ctx0" brushRef="#br0">43 132 24575,'-4'-1'0,"1"-1"0,0 0 0,0 0 0,0 0 0,0-1 0,0 1 0,0-1 0,1 1 0,-1-1 0,1 0 0,0 0 0,-3-6 0,4 8 0,0 0 0,1-1 0,-1 1 0,1-1 0,0 1 0,-1 0 0,1-1 0,0 1 0,0-1 0,0 1 0,0-1 0,0 1 0,0 0 0,1-1 0,-1 1 0,0-1 0,1 1 0,-1 0 0,1-1 0,-1 1 0,1 0 0,0-1 0,-1 1 0,1 0 0,0 0 0,0 0 0,0 0 0,0 0 0,0 0 0,0 0 0,0 0 0,0 0 0,1 0 0,-1 1 0,2-2 0,3-1 0,0 0 0,0 1 0,1 0 0,-1 0 0,1 0 0,-1 1 0,1 0 0,-1 0 0,1 1 0,0 0 0,-1 0 0,1 0 0,0 1 0,-1 0 0,1 0 0,-1 1 0,1 0 0,9 4 0,0 0 0,-1 1 0,1 1 0,-2 0 0,1 1 0,-1 1 0,15 12 0,-14-7 0,0-1 0,-1 2 0,-1 0 0,0 0 0,13 25 0,-18-27 0,0 0 0,-2 0 0,1 1 0,-2 0 0,0 0 0,-1 0 0,4 25 0,-8-37 0,0 1 0,-1-1 0,1 0 0,0 1 0,-1-1 0,-2 7 0,-4-3 0,7-7 0,-1 0 0,1 0 0,-1 0 0,1-1 0,-1 1 0,1 0 0,-1-1 0,1 1 0,-1 0 0,1-1 0,-1 1 0,1 0 0,-1-1 0,1 1 0,0-1 0,-1 1 0,1-1 0,0 1 0,0-1 0,-1 1 0,1-1 0,0 1 0,0-2 0,-3-5 0,0-1 0,1 0 0,0 0 0,0 0 0,1 0 0,0 0 0,0-1 0,1 1 0,0 0 0,0 0 0,1-1 0,0 1 0,1 0 0,0 0 0,4-11 0,-1 4 0,1 1 0,0 1 0,1-1 0,0 1 0,1 0 0,1 1 0,16-19 0,-18 24 0,0 0 0,0 1 0,1-1 0,0 2 0,0-1 0,0 1 0,1 1 0,-1-1 0,1 1 0,0 1 0,1 0 0,-1 0 0,18-3 0,-19 6 0,0-1 0,0 1 0,-1 0 0,1 1 0,0-1 0,0 2 0,-1-1 0,1 1 0,-1 0 0,1 1 0,-1-1 0,0 1 0,0 1 0,0 0 0,0 0 0,-1 0 0,11 10 0,4 5 0,-13-11 0,1 0 0,0 0 0,14 8 0,-19-14 0,1 1 0,0-1 0,0 0 0,0-1 0,0 1 0,1-1 0,-1 0 0,0 0 0,1 0 0,8-1 0,8-2 0,-1 0 0,1-2 0,0 0 0,-1-1 0,0-2 0,0 0 0,24-12 0,-40 17 0,-1 0 0,0-1 0,0 0 0,0 1 0,0-1 0,0-1 0,-1 1 0,1 0 0,4-8 0,-7 10 0,0 0 0,0 0 0,-1-1 0,1 1 0,-1 0 0,1 0 0,-1-1 0,0 1 0,1 0 0,-1 0 0,0-1 0,0 1 0,0 0 0,0-1 0,0 1 0,0 0 0,0 0 0,0-1 0,-1 1 0,1 0 0,0-1 0,-1 1 0,1 0 0,-1 0 0,1 0 0,-1 0 0,0-1 0,0 1 0,1 0 0,-1 0 0,0 0 0,0 0 0,0 1 0,0-1 0,0 0 0,0 0 0,0 0 0,0 1 0,0-1 0,-2 0 0,-5-3 0,0 0 0,-1 1 0,1-1 0,-1 2 0,0-1 0,0 1 0,0 1 0,0-1 0,0 2 0,0-1 0,0 1 0,0 1 0,0-1 0,-1 2 0,-14 3 0,14-3 0,-1 1 0,1 1 0,0-1 0,0 2 0,1-1 0,-1 1 0,1 1 0,0 0 0,0 0 0,1 1 0,0 0 0,0 0 0,-7 10 0,11-12 0,0 1 0,0-1 0,1 1 0,0 0 0,0 0 0,0 0 0,1 0 0,0 1 0,0-1 0,1 1 0,-1-1 0,1 12 0,1-13 0,0-1 0,0 1 0,1 0 0,0-1 0,0 1 0,0 0 0,0-1 0,1 1 0,0-1 0,0 0 0,0 0 0,0 0 0,1 0 0,0 0 0,0 0 0,0 0 0,0-1 0,6 6 0,3-1 0,0 0 0,0 0 0,0-1 0,1-1 0,0 0 0,0 0 0,1-2 0,-1 1 0,29 3 0,-7-3 0,-1-1 0,69-3 0,-60-4 0,1-1 0,48-11 0,-71 10 0,-1-1 0,0 0 0,0-1 0,-1-2 0,1 0 0,25-16 0,-41 22 0,1 0 0,-1 0 0,0-1 0,-1 1 0,1-1 0,-1 0 0,1 1 0,-1-2 0,0 1 0,-1 0 0,1-1 0,-1 1 0,0-1 0,0 1 0,0-1 0,0 0 0,-1 0 0,0 0 0,1-10 0,-2 7 0,-1-1 0,1 1 0,-2 0 0,1 0 0,-1-1 0,0 1 0,-1 0 0,0 1 0,0-1 0,-1 0 0,-6-9 0,5 8 0,-1 0 0,-1 0 0,1 0 0,-1 1 0,-1 0 0,-11-10 0,17 17 0,1 0 0,-1-1 0,1 1 0,-1 0 0,1 0 0,-1 0 0,0 0 0,1 1 0,-1-1 0,0 0 0,0 1 0,0-1 0,1 1 0,-1 0 0,0-1 0,0 1 0,0 0 0,0 0 0,0 0 0,0 0 0,1 1 0,-1-1 0,0 0 0,0 1 0,0 0 0,0-1 0,1 1 0,-1 0 0,0 0 0,1 0 0,-1 0 0,1 0 0,-1 0 0,1 0 0,-1 0 0,1 1 0,0-1 0,-1 1 0,1-1 0,0 1 0,0-1 0,0 1 0,0 0 0,0 1 0,-7 12 0,1-1 0,1 1 0,0 1 0,-4 16 0,8-23 0,0 0 0,1 0 0,0 0 0,0 1 0,0-1 0,2 0 0,-1 0 0,3 16 0,0-18 0,0 0 0,1-1 0,0 1 0,0-1 0,0 0 0,1 0 0,0-1 0,0 1 0,0-1 0,1 0 0,6 5 0,23 24 0,-21-16 49,-2 0 0,0 1 0,-1 1-1,-1-1 1,-1 1 0,10 31 0,-10-19-476,0 1 0,-3 0 1,5 53-1,-10-68-6399</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41.322"/>
    </inkml:context>
    <inkml:brush xml:id="br0">
      <inkml:brushProperty name="width" value="0.05" units="cm"/>
      <inkml:brushProperty name="height" value="0.05" units="cm"/>
    </inkml:brush>
  </inkml:definitions>
  <inkml:trace contextRef="#ctx0" brushRef="#br0">1 14 24575,'3'-3'0,"3"0"0,5-1 0,-1 1-8191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42.349"/>
    </inkml:context>
    <inkml:brush xml:id="br0">
      <inkml:brushProperty name="width" value="0.05" units="cm"/>
      <inkml:brushProperty name="height" value="0.05" units="cm"/>
    </inkml:brush>
  </inkml:definitions>
  <inkml:trace contextRef="#ctx0" brushRef="#br0">0 461 24575,'0'0'0,"0"0"0,0-1 0,0 1 0,1 0 0,-1 0 0,0 0 0,0-1 0,0 1 0,0 0 0,0 0 0,1 0 0,-1 0 0,0 0 0,0-1 0,0 1 0,0 0 0,1 0 0,-1 0 0,0 0 0,0 0 0,0 0 0,1 0 0,-1 0 0,0 0 0,0 0 0,0 0 0,1 0 0,-1 0 0,0 0 0,0 0 0,0 0 0,1 0 0,-1 0 0,0 0 0,0 0 0,0 0 0,1 0 0,-1 0 0,0 0 0,0 0 0,0 1 0,0-1 0,1 0 0,-1 0 0,0 0 0,0 0 0,0 0 0,0 1 0,0-1 0,1 0 0,-1 0 0,0 0 0,0 0 0,0 1 0,0-1 0,0 0 0,0 0 0,12 11 0,-6-2 0,0 0 0,0 0 0,-1 0 0,0 1 0,0 0 0,5 19 0,13 67 0,-18-73 0,62 458 0,-35 5 0,-30-445 0,21 445 0,28 450 0,-31-770 0,-15-143 0,0 0 0,1-1 0,2 0 0,0 0 0,13 23 0,-16-38 0,-1-1 0,1 0 0,0 0 0,0 0 0,1 0 0,0-1 0,0 0 0,0 0 0,1-1 0,0 0 0,-1 0 0,1 0 0,1-1 0,-1 0 0,0 0 0,1-1 0,0 0 0,-1 0 0,11 0 0,17 2 0,-1-2 0,0-2 0,39-4 0,-55 3 0,763-56-884,142 28-383,2 27 448,-577 3 1291,-340-1-413,-2 0 245,0 0 0,0 0 0,1-1 0,7-1 0,-13 2-292,-1 0 0,0 0-1,1 0 1,-1-1 0,0 1-1,0 0 1,1 0 0,-1 0-1,0 0 1,0-1 0,1 1-1,-1 0 1,0 0 0,0 0 0,0-1-1,1 1 1,-1 0 0,0 0-1,0-1 1,0 1 0,0 0-1,1-1 1,-1 1 0,0 0-1,0 0 1,0-1 0,0 1-1,0 0 1,0-1 0,0 1-1,0 0 1,0-1 0,0 1 0,0 0-1,0 0 1,0-1 0,0 1-1,0 0 1,0-1 0,-1 1-1,1 0 1,0 0 0,0-1-1,0 1 1,0 0 0,-1-1-1,1 1 1,0 0 0,0 0-1,-14-17 293,9 12-273,-8-11-31,1-1 0,1 0 0,1-1 0,0 0 0,2-1 0,0 0 0,-6-20 0,-30-146 0,35 142 0,-51-254-270,-150-661-1832,-167-229 1306,361 1141 914,-46-135 1623,55 155-1479,1-1-1,1 0 1,1 0 0,0-50 0,4 74-262,1 1 0,-1 0 0,0-1 0,0 1 0,-1 0 0,1-1 0,0 1 0,-1 0 0,0 0 0,1-1 0,-1 1 0,0 0 0,-2-3 0,2 4 0,0-1 0,-1 1 0,1 0 0,-1 0 0,1 0 0,-1 0 0,0 0 0,0 1 0,1-1 0,-1 1 0,0-1 0,0 1 0,1-1 0,-1 1 0,0 0 0,0 0 0,-3 0 0,-220 0 0,73 2 0,-628-39-1769,433 15 1253,179 12 505,-648-22-210,717 33-763,23 3-3706</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42.798"/>
    </inkml:context>
    <inkml:brush xml:id="br0">
      <inkml:brushProperty name="width" value="0.05" units="cm"/>
      <inkml:brushProperty name="height" value="0.05" units="cm"/>
    </inkml:brush>
  </inkml:definitions>
  <inkml:trace contextRef="#ctx0" brushRef="#br0">1 50 24575,'12'-16'0,"9"-8"0,-21 23 0,1 0 0,0 1 0,0-1 0,-1 0 0,1 1 0,0-1 0,0 0 0,0 1 0,0-1 0,0 1 0,0-1 0,0 1 0,0 0 0,0-1 0,0 1 0,0 0 0,0 0 0,0 0 0,0 0 0,2 0 0,-2 0 0,-1 0 0,1 1 0,0-1 0,-1 1 0,1-1 0,0 1 0,-1-1 0,1 1 0,-1-1 0,1 1 0,-1-1 0,1 1 0,-1 0 0,1-1 0,-1 1 0,0 0 0,1-1 0,-1 1 0,0 0 0,0 0 0,1 1 0,2 20 0,-2-15 0,19 212 337,5 32-2039,-17-192-5124</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43.188"/>
    </inkml:context>
    <inkml:brush xml:id="br0">
      <inkml:brushProperty name="width" value="0.05" units="cm"/>
      <inkml:brushProperty name="height" value="0.05" units="cm"/>
    </inkml:brush>
  </inkml:definitions>
  <inkml:trace contextRef="#ctx0" brushRef="#br0">220 0 24575,'-9'0'0,"0"1"0,0-1 0,0 1 0,0 1 0,0 0 0,1 0 0,-1 1 0,0 0 0,1 0 0,0 1 0,0 0 0,0 1 0,0 0 0,-8 7 0,8-5 0,1 0 0,0 0 0,1 1 0,0 0 0,0 0 0,1 1 0,0 0 0,0 0 0,1 0 0,0 0 0,1 0 0,-5 18 0,5-12 0,0 0 0,1 0 0,1 1 0,1-1 0,0 1 0,0-1 0,2 0 0,0 1 0,5 19 0,-5-29 0,0 0 0,0 0 0,1 0 0,0 0 0,0-1 0,0 1 0,1-1 0,0 0 0,0 0 0,8 9 0,-8-11 0,0 0 0,0 0 0,1-1 0,-1 1 0,1-1 0,-1 0 0,1 0 0,0 0 0,0-1 0,0 0 0,0 0 0,0 0 0,0 0 0,0-1 0,7 0 0,-1-1 0,1-1 0,-1 0 0,0-1 0,0 0 0,0-1 0,-1 0 0,1 0 0,-1-1 0,0-1 0,0 1 0,0-2 0,-1 1 0,0-2 0,-1 1 0,1-1 0,12-16 0,-13 15 0,0 0 0,-1 0 0,-1-1 0,0 0 0,0 0 0,-1-1 0,0 0 0,-1 0 0,0 0 0,-1 0 0,0-1 0,0 1 0,-2-1 0,1 1 0,-2-1 0,0-15 0,0 22-54,-1 1-1,0-1 0,0 1 1,0 0-1,-1-1 1,1 1-1,-1 0 0,0 0 1,0 0-1,-1 0 1,1 0-1,-1 0 0,0 1 1,0-1-1,0 1 0,0 0 1,-1 0-1,1 0 1,-1 0-1,0 1 0,0-1 1,0 1-1,0 0 1,-8-3-1,-17-2-6771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43.548"/>
    </inkml:context>
    <inkml:brush xml:id="br0">
      <inkml:brushProperty name="width" value="0.05" units="cm"/>
      <inkml:brushProperty name="height" value="0.05" units="cm"/>
    </inkml:brush>
  </inkml:definitions>
  <inkml:trace contextRef="#ctx0" brushRef="#br0">0 1 24575,'6'3'0,"8"1"0,7 0 0,5-1 0,8-1 0,9-1 0,10 0 0,9-1 0,9 0 0,7 0 0,8 0 0,3 0 0,-1-1 0,-5 1 0,-7 0 0,-11 0 0,-17 0-8191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43.882"/>
    </inkml:context>
    <inkml:brush xml:id="br0">
      <inkml:brushProperty name="width" value="0.05" units="cm"/>
      <inkml:brushProperty name="height" value="0.05" units="cm"/>
    </inkml:brush>
  </inkml:definitions>
  <inkml:trace contextRef="#ctx0" brushRef="#br0">58 10 24575,'-19'7'0,"-5"1"0,23-7 0,0-1 0,0 0 0,0 1 0,0-1 0,0 1 0,0 0 0,1-1 0,-1 1 0,0 0 0,0-1 0,1 1 0,-1 0 0,1 0 0,-1-1 0,0 1 0,1 0 0,-1 0 0,0 1 0,2-1 0,-1 0 0,0-1 0,0 1 0,0 0 0,0-1 0,1 1 0,-1 0 0,0-1 0,0 1 0,1-1 0,-1 1 0,1-1 0,-1 1 0,0-1 0,1 1 0,-1-1 0,1 1 0,-1-1 0,1 1 0,-1-1 0,1 0 0,0 1 0,-1-1 0,1 0 0,-1 0 0,1 1 0,0-1 0,-1 0 0,1 0 0,0 0 0,0 0 0,26 5 0,-25-5 0,68 4 0,0-3 0,102-12 0,-112 6 0,274-35-1365,-299 34-5461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44.750"/>
    </inkml:context>
    <inkml:brush xml:id="br0">
      <inkml:brushProperty name="width" value="0.05" units="cm"/>
      <inkml:brushProperty name="height" value="0.05" units="cm"/>
    </inkml:brush>
  </inkml:definitions>
  <inkml:trace contextRef="#ctx0" brushRef="#br0">66 598 24575,'-1'0'0,"-1"0"0,1-1 0,-1 1 0,1-1 0,-1 0 0,1 1 0,-1-1 0,1 0 0,0 0 0,-1 0 0,1 0 0,0 0 0,0 0 0,0 0 0,0 0 0,0-1 0,0 1 0,-2-3 0,-12-26 0,9 11 0,1 1 0,0-1 0,2 0 0,0 0 0,1 0 0,1 0 0,1-1 0,1 1 0,0 0 0,2 0 0,0 0 0,1 0 0,1 1 0,0-1 0,10-18 0,-9 21 0,1 1 0,1 1 0,1-1 0,0 1 0,1 1 0,0 0 0,1 0 0,0 1 0,1 1 0,0-1 0,1 2 0,1 0 0,-1 1 0,2 0 0,-1 1 0,1 0 0,25-8 0,-34 14 0,-1 0 0,1 0 0,-1 1 0,1 0 0,-1 0 0,1 1 0,0 0 0,-1 0 0,1 0 0,0 0 0,-1 1 0,1 0 0,-1 0 0,1 1 0,7 2 0,-7-1 0,-1 0 0,0 1 0,0-1 0,0 1 0,-1 0 0,1 1 0,-1-1 0,0 1 0,0 0 0,-1 0 0,1 0 0,-1 0 0,0 1 0,2 5 0,18 46 0,-3 0 0,21 96 0,-25-86 0,21 97-1365,-29-123-5461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45.114"/>
    </inkml:context>
    <inkml:brush xml:id="br0">
      <inkml:brushProperty name="width" value="0.05" units="cm"/>
      <inkml:brushProperty name="height" value="0.05" units="cm"/>
    </inkml:brush>
  </inkml:definitions>
  <inkml:trace contextRef="#ctx0" brushRef="#br0">6 96 24575,'-4'-10'0,"3"4"0,11 10 0,33 20 0,-29-15 0,0-1 0,0-1 0,1 0 0,0-1 0,22 7 0,-33-12 0,0-1 0,0 1 0,0-1 0,0 0 0,0 0 0,0 0 0,0 0 0,0-1 0,0 0 0,0 0 0,0 0 0,0 0 0,0 0 0,0-1 0,-1 0 0,1 0 0,-1 0 0,1 0 0,-1 0 0,0-1 0,0 1 0,0-1 0,0 0 0,0 0 0,-1 0 0,1 0 0,1-4 0,19-29 0,-17 24 0,1 1 0,1 0 0,0 0 0,1 0 0,13-12 0,-23 23 5,1 1 1,0-1-1,0 0 0,0 0 0,0 1 0,0-1 0,0 0 0,0 1 1,0-1-1,0 0 0,0 0 0,0 1 0,0-1 0,0 0 1,0 1-1,0-1 0,0 0 0,0 0 0,0 1 0,0-1 0,1 0 1,-1 0-1,0 1 0,0-1 0,0 0 0,0 0 0,1 0 0,-1 1 1,0-1-1,0 0 0,0 0 0,1 0 0,-1 1 0,0-1 1,0 0-1,1 0 0,-1 0 0,0 0 0,0 0 0,1 0 0,-1 0 1,0 0-1,1 0 0,-1 0 0,0 0 0,0 0 0,1 0 0,-1 0 1,0 0-1,0 0 0,1 0 0,-1 0 0,0 0 0,1 0 1,-1 0-1,0 0 0,0 0 0,1 0 0,-1-1 0,0 1 0,0 0 1,0 0-1,1 0 0,-1 0 0,0-1 0,-5 25-1420,5-23 1125,-6 21-6536</inkml:trace>
</inkml:ink>
</file>

<file path=ppt/ink/ink4.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4-09-23T07:42:18.872"/>
    </inkml:context>
    <inkml:brush xml:id="br0">
      <inkml:brushProperty name="width" value="0.05292" units="cm"/>
      <inkml:brushProperty name="height" value="0.05292" units="cm"/>
      <inkml:brushProperty name="color" value="#FF0000"/>
    </inkml:brush>
  </inkml:definitions>
  <inkml:trace contextRef="#ctx0" brushRef="#br0">12961 7208 0,'0'13'0,"0"-26"0,66 105 32,-52-92-32,-1 14 15,53-1 17,-26-13-32,-14 0 15,14 0-15,237 0 31,28-13 1,-226 13-1,-66 0 0,-26 0 0,13-14 32</inkml:trace>
  <inkml:trace contextRef="#ctx0" brushRef="#br0" timeOffset="2720.64">4722 11810 0,'-40'26'31,"80"-52"-31,-67 52 31,278-12-15,477-67 15,528 13 0,-965 40-15,979-26 0,-939 12-1,991-12 1,-1018 13 0,1-1-16,475-12 15,-555 26-15,462-26 31,-475 26-15,13 0 0,-199 0-1,-12 13 1,-14 0 0,-53 27-1,39-27 1,-39 66-1,40-52 1,0 12-16,0 1 16,-14 291-1,27-239 1,14 318 0,-1-304-1,13 317 1,-13-330-1,14 303 1,-27-290-16,13-13 16,-13 171-1,0-184-15,0-1 16,0 119 0,0-131-16,0-15 0,-13 107 31,-40-53 0,53-93-15,-40 14-1,-52-1 17,26-26-17,13 0-15,-397 26 31,-476 14 1,-410 13-1,424-13-15,-596 13 15,1217-53-31,13 13 15,-1123 13 17,1229-26-32,0 0 15,-238 0 1,13-13 15,304 0 0,93 0 32,-53-14-32,1-79 0,-15-290 1,67 290-32,0-317 31,67-159 0,-15 13 0,-38 463-31,-1 14 0,0-199 32,-39-93-1,26 345-31,-14-1 0,-12-79 31,26 106-15,0-1-16,0 1 0,-13-13 15,13 13 1,-13-1 15,13 1-31,-14 13 0,14-13 16,0 0 0,14 13-1,38 0 16,-25 0-15,184-27 0,-131 14-1,277-40 1,-251 40 0,-14 0-16,133-14 15,-185 27 1,39 0-16,-66 0 15,-26 27 1,0-27 0,-13 13-16</inkml:trace>
  <inkml:trace contextRef="#ctx0" brushRef="#br0" timeOffset="3407.91">4708 12312 0,'0'0'0,"0"-26"16,0 79 31,-13 39-31,-13 67 15,26-66 0,13-80-15,132-13-1,318-40 17,-185 27-17,198 0 1,225-14 15,-595 14-31,-13 13 16,118-26-1,-184 12 17,-120 1-17</inkml:trace>
  <inkml:trace contextRef="#ctx0" brushRef="#br0" timeOffset="4094.89">4841 12207 0,'92'-14'31,"-52"1"-31,13 13 16,13 0-16,13 0 0,199-26 16,-159 26-1,357-53 17,-370 53-32,264-40 15,-304 40 1,-13 0-16,53 0 31,-93 0-31,1 0 31,-14 13 1,39 1-1,-26-14-31,-13 13 0,0 0 31,14 0 0,-1-13-31,-13 14 0,0 52 47,0 79-16,0-105-31,0 79 16,0-80 0</inkml:trace>
  <inkml:trace contextRef="#ctx0" brushRef="#br0" timeOffset="4471.62">7274 12101 0,'0'0'0,"0"-40"31,13 40-31,-13 27 16,0 105 15,0-106-16,0 120 1,0-120 0,0 1-16</inkml:trace>
  <inkml:trace contextRef="#ctx0" brushRef="#br0" timeOffset="5207.46">7274 12127 0,'0'0'0,"-13"-13"16,13 0-16,40 0 31,39 13-15,265-27-1,-225 27 1,13-13-16,516-14 31,-185-12 1,-410 39-32,0 0 15,13 0 1,-66 26 15,-13-13-15,13 1-16,-13 25 15,-1 94 17,14-107-32,0 106 31,40 40 0,-40-159-15,13 27-1,-66-40 17,14 0-17,12-13-15,-145 0 16,93 13-16,-14 0 15,-211 0 1,185 13-16,13 0 16,-251 14-1,291-27 1,-93 26 15,173-39 16,-14 0-47</inkml:trace>
  <inkml:trace contextRef="#ctx0" brushRef="#br0" timeOffset="5814.78">9880 11982 0,'26'-13'31,"1"92"0,-1 133 1,-13 26-1,-13-199-31,13 14 15</inkml:trace>
  <inkml:trace contextRef="#ctx0" brushRef="#br0" timeOffset="6447.09">9972 12048 0,'-26'-40'32,"52"80"-32,93-106 31,-53 53-31,291-14 31,199 14 0,-463 13-31,158-13 32,-225 26-1,-79 27 0,40 39 0,13-66-31,0 67 32,27 39-1,-27-93-31,0 0 0,13 54 31,0-54 0,-39-13-15,-1-13 0,-184 27 15,-504 26 0,186-27 0,371 1-15</inkml:trace>
  <inkml:trace contextRef="#ctx0" brushRef="#br0" timeOffset="7667.41">7301 12405 0,'0'0'0,"-14"13"46,41 27-30,-14-27 0,27 53 15,-14 14 0,-26-54-31,0-13 0,0 0 16,53 27 15,-40-40-31,106-40 16,80-39 15,-173 79-15,54-26-1,-67 26 1,0 0-16</inkml:trace>
  <inkml:trace contextRef="#ctx0" brushRef="#br0" timeOffset="8528.44">8583 12088 0,'0'0'0,"-13"13"15,66 79 17,-40-52-17,1-13-15,12 105 16,14 40 15,-27-159-31</inkml:trace>
  <inkml:trace contextRef="#ctx0" brushRef="#br0" timeOffset="8781.48">8795 12193 0,'0'0'0,"-13"27"32,26 65-1,0 27 0,1-105-31</inkml:trace>
  <inkml:trace contextRef="#ctx0" brushRef="#br0" timeOffset="8948.78">8755 12167 0,'14'-40'31,"-28"80"-31,94-80 31,-67 40-31</inkml:trace>
  <inkml:trace contextRef="#ctx0" brushRef="#br0" timeOffset="9127.02">8822 12326 0,'0'0'0,"-14"0"16,54 0 15,-27 0-31</inkml:trace>
  <inkml:trace contextRef="#ctx0" brushRef="#br0" timeOffset="9524.03">9007 12233 0,'-14'-13'32,"1"13"-32,13 26 31,0-12-16,13 38 1,14 15 15,-14-67-15,14 0 0,-14 0-1,0-14-15,27-65 16,-14-14 15,-26 120 0,0-14-15,0 119 0,-13-105-1</inkml:trace>
  <inkml:trace contextRef="#ctx0" brushRef="#br0" timeOffset="10212.09">9046 11995 0,'0'0'0,"-119"-26"15,80 12 1,-107 41-1,120-14 1,-93 106 0,53 119 15,145-13 0,-53-185-31,14-14 16,238-26 15,-67-198 0,-92-80 1,-145 93-1,-146 158 0,132 41-31,-52-1 16</inkml:trace>
  <inkml:trace contextRef="#ctx0" brushRef="#br0" timeOffset="11318.93">8914 12180 0,'0'-13'16,"13"-27"15,-13 27-31,66-66 31,-52 52-31,184-131 31,133-54 1,118-13-1,186 0 0,-489 186-31,-1-1 16,345-53-1,-318 67-15,700-80 32,1 133-1,-714-14-31,396 106 31,-435-93-31,-1 14 16,185 92-1,-212-92-15,252 158 32,-172-39-1,-119-66 0,-40-80 0,-26-26-15</inkml:trace>
  <inkml:trace contextRef="#ctx0" brushRef="#br0" timeOffset="11743.72">14945 11783 0,'66'27'31,"-132"-54"-31,225 80 32,-146-39-32,53 25 31,27-26 0,-14-52 0,-26-41 1,-40 54-32,27-40 31,-14 66 0,-26 132-15,0-105-1,-13 25 1</inkml:trace>
  <inkml:trace contextRef="#ctx0" brushRef="#br0" timeOffset="13880.56">15302 12511 0,'0'0'0,"0"-13"16,-13 13-1,0 52 16,39 120 1,-26-132-32,0 0 15,13-1-15,-13 67 16</inkml:trace>
  <inkml:trace contextRef="#ctx0" brushRef="#br0" timeOffset="14065.55">15011 12947 0,'0'0'0,"0"-13"32,27 13-32,158-13 31,53-27-16</inkml:trace>
  <inkml:trace contextRef="#ctx0" brushRef="#br0" timeOffset="14257.48">15091 12511 0,'52'-40'31,"-104"80"-31,263-120 31,-184 80-31,-1 0 0,1 0 16,39 0 0</inkml:trace>
  <inkml:trace contextRef="#ctx0" brushRef="#br0" timeOffset="14499.82">15580 12921 0,'0'0'0,"0"13"16,26 13-1,-12-26 1,65-13 15,14-13-15,-67 26-1,-26-13-15</inkml:trace>
  <inkml:trace contextRef="#ctx0" brushRef="#br0" timeOffset="14963.91">16016 12577 0,'0'0'0,"0"-13"16,0 26 15,0 0-16,0 80 1,0-67 0,0 1-16,0-14 15,0 53 1,0-53 0,-13-26-1,13-93 16,13 66-15,1 1-16,12-93 16,40 13 15,-53 105-31,1 14 16,39 80-1,-40-54 1,66 146-1,-66-132-15,27 79 32</inkml:trace>
  <inkml:trace contextRef="#ctx0" brushRef="#br0" timeOffset="15653.45">16056 12736 0,'0'0'0,"-13"-40"16,26 40-16,0 0 16,53-27-1,-39 27-15,26 0 16,132-13 0,-132 13-1,106-13 1,-133 13-1,14-53 1,-40 40-16,0-14 16,-14-12-1,1 12 1,0 27-16,-27-13 16,-13 92 15,40-52-31,13-1 15,0 80 1,53-66 15,26-80 1,-52 27-32,13-66 31,-27 105 0,-13 0-31,0 146 31,39 80 1,-91-199-1,12-80-16,-53-39 1,27-66 15,66 119-31,0-1 16,66-25 0,27 12-1</inkml:trace>
  <inkml:trace contextRef="#ctx0" brushRef="#br0" timeOffset="16051.89">16916 12656 0,'0'0'0,"-14"0"31,28 13 0,25 14 0,-25-14-31,25-39 32,-25-14-17,-28-53 16,-52 54 1,40 158-1,39 53 0,53-119-15</inkml:trace>
  <inkml:trace contextRef="#ctx0" brushRef="#br0" timeOffset="16412.8">17127 12537 0,'0'-79'31,"0"158"-31,0-105 31,0 52-31,27 133 32,-27-133-32,0 14 31,0-80-15,13 27-1,27-119 1,-27 92-1,53-13 1,-53 53 0,0 14-16,1-993 0,12 2129 31,-26-1123-15,0 52-1</inkml:trace>
  <inkml:trace contextRef="#ctx0" brushRef="#br0" timeOffset="17126.43">17551 12564 0,'0'0'0,"13"-14"0,0-25 16,-13 12 15,-26 67 0,26-14-15,-14 14-1,28 66 1,-1-80 0,53-12-1,-40-28 1,1 1-16,39-53 15,-53 40 1,27-54 0,-40 54-1,-13 52 17,13-13-17,13 27 1,0-27-1,40-13 1,-40-13 0,14-13-1,-27 65 17,0 27-17,0-13-15,0 66 16,-27 80-1,27-133 1,-40 106 0,27-159-16,0-13 15,-27-53 1,40 13-16,-13 1 16,53-226-1,132 27 16,-27 238 1,-118 13-32,-27 14 15,-14 26 1,-12-27-16</inkml:trace>
  <inkml:trace contextRef="#ctx0" brushRef="#br0" timeOffset="19079.79">12313 15724 0,'0'0'0,"13"-39"31,-13 12-31,-66-52 31,-106 26 0,119 40-31,-304 39 16,252 1 0,-372 78-1,358-78 1,14 13-16,-1-14 16,-172 106-1,252-105 1,-1-1-16,146 40 15,410-39 17,-383-27-17,528-53 1,-502 40 0,410-67-1,-476 54 1,119-67-1,-225 67-15,-146-54 32,-13 41-17,-158-1 1,198 40 0,-13 0-16,-384 0 15,397 13 1,-238 14-1,304-27 1,13 0-16</inkml:trace>
  <inkml:trace contextRef="#ctx0" brushRef="#br0" timeOffset="19721.32">10792 15949 0,'-39'27'16,"78"-54"-16,-92 80 15,-13 66 1,53-66-16,-66 225 31,52-199-15,14 0-16,-27 199 15,27-212 1,13 119 0,0-145-1,0-13-15,66 39 16,-26-53-16,304-26 31,277-53 0,-475 52-15,383-39 0,-423 53-1,145-39 1,-225 26 0,1-54-1,-40 54-15,-40-132 31,39 92-15,14 0-16,0-264 16,14 237-1,25-290 1,-25 291 0,12-133-1,-26 185 1,0 14-16,-26 26 15,12 14 1,-12-14-16,-27 53 16,40-53-16</inkml:trace>
  <inkml:trace contextRef="#ctx0" brushRef="#br0" timeOffset="20471.54">15210 13106 0,'0'26'16,"-14"80"15,14-66-15,-39 264-1,-80 318 16,92-503-15,-12 0-16,-239 515 31,225-541-15,-26 0-16,-146 131 16,-278 67 15,384-238-31,0-13 15,-582 198 17,608-198-32,14-14 15,-199 80 17,212-93-1,80-26-16,65-53 1,-66 39-16,14 1 16,-1-27-16</inkml:trace>
  <inkml:trace contextRef="#ctx0" brushRef="#br0" timeOffset="20743.37">12551 15923 0,'0'0'0,"27"0"31,-1 39 0,-52 80 1,-54 27-1,107-27 0,-1-106-31,133 53 31,-27-39-15</inkml:trace>
  <inkml:trace contextRef="#ctx0" brushRef="#br0" timeOffset="23928.98">14760 11876 0,'13'0'0,"-26"0"0,26 13 16,-13-26-16,40 13 16,-14 0-16,239 53 31,647 476 0,54 92 0,-173-277 1,-674-304-32,172 13 31,-251-53-31,-14 0 0,-12-13 16,-54-93 15,14 79-31,-1 1 0</inkml:trace>
  <inkml:trace contextRef="#ctx0" brushRef="#br0" timeOffset="24379.52">17974 11744 0,'0'0'0,"-133"-13"31,81 13-31,-15 26 0,-197 80 31,-397 277 1,515-290-32,-13 26 0,-12-13 15,-544 423 17,596-450-32,27 0 15,-199 146 16,291-212-31,-13 1 16,26-41 15,13-12 1</inkml:trace>
  <inkml:trace contextRef="#ctx0" brushRef="#br0" timeOffset="29256.82">28224 14627 0,'0'0'0,"13"26"62,66 133-30,-39-119-32,185 211 31,291 40 0,-397-252-31,13 1 16,265-13-1,-265-41-15,0-12 16,424-225 0,-1-278 15,-343 39 0,-278 146 0,-40 225 1,106 146-1,119 13 0,-66-40-31,224-93 31,147-185 1,-345 212-32,238-463 31,-184-119 0,-133 516-31,-133-357 31,-488-120 1,-67 424-1,225 198 0,410 1-31,-26 12 31,185-79 1,-67 40-32,133-159 31,-158 132-31,-81-171 31,28 145-31,-345-239 31,239 226-31,-807-199 32,-199 305-1,119 237 0,278 80 0,424-159 1,317-171-32,-1-14 31,28 0-31,38-67 31,-38 54-31,-14-13 0,-53-1 31,-238 133 1,211-53-32,-290 198 31,278-171-31,-213 435 31,332 14 0,198-172-15,-1-198 15,-197-146-15,-1 67 0,-52-41-1,-120 199 1,94-145-1,-173 304 1,185-278 0,0 317-1,67-317 1,12-26-16,252 237 16,-185-264-1,331 53 1,-331-119-1,264-52 1,-304 38 0,53-1017-1,-212 2115 17,67-1044-17,0 0-15,-41 171 16,186 93 15,-66-251-15,265 106-1,-212-146 1,-1 0-16,252-39 16,-238 0-16,278-67 31,-331 80-16,-13-14-15,-13 14 16,39-53 0,-79 53-1,14-1-15,-14 1 16,39-40 0</inkml:trace>
  <inkml:trace contextRef="#ctx0" brushRef="#br0" timeOffset="30646.77">27113 7962 0,'106'-14'31,"39"-39"0,-158 14 0,-186 52 1,-92 106-1,239-79-31,-28 145 31,199 93 0,106-239 1,-106-131-1,-119 65-31,-119-39 31,79 66-31,-184 106 31,131 132 1,225-66-1,186-212 0</inkml:trace>
  <inkml:trace contextRef="#ctx0" brushRef="#br0" timeOffset="31140.45">27986 8239 0,'92'-119'31,"-184"238"-31,158-383 31,-79 251-31,-120-14 32,-52 133-1,106 79 0,277 40 0,53-119 1,-158-14-1,-106-79-31,-106 67 31,-146-54 0,212-39-31,-79-53 32,132 0-32</inkml:trace>
  <inkml:trace contextRef="#ctx0" brushRef="#br0" timeOffset="31577.02">28515 8107 0,'-27'-40'31,"54"80"-31,-67-93 31,40 66-31,-13 80 16,0 105 15,13-26 0,0-159-15,13-13-1,0-26 1,93-53 0,-80 52-1,14 1-15,105 13 16,-92 145 15,-53-93-15,-66 67 15,40-93-31,-1-13 0,-12 0 0</inkml:trace>
  <inkml:trace contextRef="#ctx0" brushRef="#br0" timeOffset="31812.14">28620 8028 0,'0'0'0,"14"-14"0,65 1 16,-39 13 0,198 13-1,-185-13 1,79 27 0,-119-27-1,0 13 1,-26-13-1,-13 13-15</inkml:trace>
  <inkml:trace contextRef="#ctx0" brushRef="#br0" timeOffset="34628.81">26663 11532 0,'0'0'0,"-13"-39"15,-40 65 17,53 0-17,0 173 1,0-133 0,0 13-16,26 239 31,-26-252-31,14 119 31,-14-159-31,13 1 16,0-40-1,14-54 1,78 28 15,-65 39-15,225 53-1,-160-40 1,1 0-16,26 0 0,133 14 16,-133-14-16,0-13 15,318 0 1,-357-13 0,224-27-1,-264 40 1,0-13-16,-13 13 15,-14 0-15,0-13 0,1 13 16,-14 0-16,-53-14 31,27 14-15,-13-13-16,-14 0 0</inkml:trace>
  <inkml:trace contextRef="#ctx0" brushRef="#br0" timeOffset="35368.78">26914 11453 0,'0'0'0,"27"-40"32,26 27-32,13 13 15,278-27 1,-172 14-16,13 13 16,1243-13 15,-383 39 0,-437-26 0,-555-13-31,66 13 32,-132 13-1,-13 107 0,12 118 0,1 79 1,13 27-1,13-278-31,1 132 31,-14-158-31,13 26 31,-66-79 1,-40-14-17,-740-118 16,-344 66 1,238 65-1</inkml:trace>
  <inkml:trace contextRef="#ctx0" brushRef="#br0" timeOffset="35988.54">27126 11664 0,'0'0'0,"0"-52"32,-13 12-1,-53 119 0,39-39-31,-13 105 31,40-105-31,0-14 0,27 1 0,118 39 32,-105-66-17,119-79 1,-133 39 0,27-105-1,-53 105 1,-92-53-1,65 80 1,-79 26 0,93 1-1,0-1-15,26 26 16</inkml:trace>
  <inkml:trace contextRef="#ctx0" brushRef="#br0" timeOffset="36485.61">27589 11638 0,'0'0'15,"-40"-40"1,40 27-16,-13 13 16,26 79-1,0-39 1,14 158-1,-14-145 1,0 80 0,-13-107-1,-13-52 1,13-1-16,-13-13 16,-14-105-1,27 92-15,-13 0 16,53-158-1,-27 171 1,80-26 0,-54 66-1,120 106 1,-133-67 0,14 1-16,13 79 15,-53-93 1,-13 14-16,-80 26 15,40-39-15,0-14 16,-132 0 0,93-13-1,39 0-15</inkml:trace>
  <inkml:trace contextRef="#ctx0" brushRef="#br0" timeOffset="37148.58">28488 11823 0,'0'0'0,"27"-40"16,-67-118 15,-66 105 0,80 66-31,-93 133 32,92 25-1,80-91 0,93-133 0,-120 26-31,1 1 16,65-119 15,-79 145 1,-13 39-17,14 41 1,91 25 15,41-144 0,-14-186 1,-145-13-1,-14 198-16,14 40-15,-40 146 32,80 145-1,52-106 0</inkml:trace>
  <inkml:trace contextRef="#ctx0" brushRef="#br0" timeOffset="37686.03">28898 11770 0,'0'0'0,"-26"-13"16,79 39 15,145 14 0,67-53 1,-146-40-1,-119 40-31,-40-67 31,-158 80 0,65 146 1,146 26-1,107-119 0,25-133 0,-52-78 1,-54 118-1,-26 212 0,27 0 0,-27-146-31</inkml:trace>
  <inkml:trace contextRef="#ctx0" brushRef="#br0" timeOffset="38418.43">29943 11783 0,'0'0'0,"13"-105"16,-92 39 15,52 66-15,-52 39-1,53-12 1,-1 78 0,146 54 15,27-40 0,-133-39 0,-159-54 1,1-52-1,145-1-31</inkml:trace>
  <inkml:trace contextRef="#ctx0" brushRef="#br0" timeOffset="39040.81">29996 11810 0,'53'-13'32,"-106"26"-32,119 0 46,13 146-14,-52-93-17,-14-40-15,14 54 32,-54-93-1,1-120 0,79 1 0,-40 119-31,53 13 32,-40 26-1,-12-13 16,12 27-16,14 92 0,-27-105-31,40 52 31,-40-66-31,53-26 16,-53-13 0,54-159 15,-41 13 0,-66 185-15</inkml:trace>
  <inkml:trace contextRef="#ctx0" brushRef="#br0" timeOffset="39678.78">28806 11479 0,'0'0'0,"-14"-13"15,14-13 17,14-14-1,-1 13-31,-13 14 0,26-79 31,-12 52-31,-1 0 0,0-13 0,13-211 31,-26 211-15,0-79 0,0 119-1,-13-14 1,13 40 15,0 1-15,-13 12-1</inkml:trace>
  <inkml:trace contextRef="#ctx0" brushRef="#br0" timeOffset="40116.64">28991 10580 0,'0'0'15,"-13"-79"1,-1 52 0,1 14-16,-53-27 15,53 40 1,-93 27 0,79-1-1,1 1-15,-27 65 16,40-52-1,13-14-15,13 67 16,27-40 0,105-27-1,-92-26 1,106-79 0,-119 39-1,12-118 1,-65 118-1,0 0-15,-93-13 16,14 53 0,39 14-16,0-1 15,13 13-15</inkml:trace>
  <inkml:trace contextRef="#ctx0" brushRef="#br0" timeOffset="45888.67">26875 10964 0,'0'0'0,"0"-80"31,39 14 1,-39 66-1,-66 159 0,13 26 0,53-159-31,-13 14 32,53-185-1,66-120 0,13 133 0,-106 132-31,27 79 32,-14 40-17,-26-79-15,13 13 16,14 105 0</inkml:trace>
  <inkml:trace contextRef="#ctx0" brushRef="#br0" timeOffset="46446.14">26928 11069 0,'-40'-53'31,"80"106"-31,26-145 31,-27 92-31,1-13 0,185-1 47,-119-52-16,-106 53-31,0 0 0,0-14 16,0 1-16,-53-27 31,13 79-15,27 1-1,0 65 1,13-65 0,53 39 15,-40-53-31,40 0 16,-40-26-1,27-79 1,-40 52 15,0 53-15,-14 119-1,14-79 1,0 146 0,14-160-1,-14 67 1,0-93-1,-14-66 1</inkml:trace>
  <inkml:trace contextRef="#ctx0" brushRef="#br0" timeOffset="46864.49">27576 10950 0,'0'0'0,"13"0"16,-13 14 15,13-1 1,53-13-1,-53-13-16,54-27 1,-67 27 0,13-1-16,-26-25 15,13 26-15,-14-1 16,-52-12 0,53 26-1,-40 79 1,53-39-1,-13-14-15,26 80 16,0-66 0,93 26-1,-79-66 1</inkml:trace>
  <inkml:trace contextRef="#ctx0" brushRef="#br0" timeOffset="47225.61">27919 10831 0,'0'0'0,"-13"-26"16,13 13-16,-26-14 16,26 40-1,0 40 1,13 0 0,0 66-1,-13-106 1,0 14-16,13-14 15,-13-13 1,14-13 0,12-80-1,-13 67 1,40-53 0,-39 79-1,25 52 1,-39-12-1,13-13-15,1 78 16,-1-78-16,13 39 31</inkml:trace>
  <inkml:trace contextRef="#ctx0" brushRef="#br0" timeOffset="47868.67">28303 10911 0,'0'0'0,"0"-27"15,13-39 1,-26 66 0,-27 27-1,27-14 1,13 13-16,-26 54 16,39-1-1,-13-53-15,66 27 31,-40-53-15,1 0-16,-14-13 0,27-13 16,-14-1-16,-12 1 15,12-54 1,-26 67 0,-13 40 15,0 12 0,65-52 0,-38 13-15,12-53 0,-13 27-16,-13 12 15,0-12 1,-13 26-1,0 119 1,0-66 0,-1 211-1,1-198 1,-66 173 15,66-239-15,-40-40-1,53 0-15,-14 1 16,28-107 0,-1 67-1,0 39-15,14-13 16</inkml:trace>
  <inkml:trace contextRef="#ctx0" brushRef="#br0" timeOffset="49012.85">21836 8781 0,'13'-13'31,"-26"26"-31,39 67 31,-26 171-15,13 159 15,1-317-15</inkml:trace>
  <inkml:trace contextRef="#ctx0" brushRef="#br0" timeOffset="49132.71">21941 10792 0,'0'0'0,"14"119"31,-1-93-31,0 14 0,0-14 16,14 1-16,-1 39 16</inkml:trace>
  <inkml:trace contextRef="#ctx0" brushRef="#br0" timeOffset="49452.92">22021 12074 0,'0'0'0,"13"146"16,0-67 0,80 331-1,-67-330 1,1-1-16,39 185 15,-53-184-15,27 264 32,-40-265-17,0 0-15,-13 252 16,-1-265 0,28 212-1,38 66 16,-38-278-15,-1 66-16</inkml:trace>
  <inkml:trace contextRef="#ctx0" brushRef="#br0" timeOffset="49740.28">22219 16015 0,'0'0'0,"0"397"31,0-331-31,13 0 16,1 0-16,78 212 31,-65-225-15,12 159-1,-39-173 1,-26 120-1,13-119-15,-1-1 16,-12 67 0,13-66-16,0 92 31</inkml:trace>
  <inkml:trace contextRef="#ctx0" brushRef="#br0" timeOffset="49909.25">22365 17946 0,'0'40'16,"0"-80"-16,13 199 16,0-133-16,-13 1 15,13 52 1,-13-66-16,0 14 16,-13 65-1,-13-65-15</inkml:trace>
  <inkml:trace contextRef="#ctx0" brushRef="#br0" timeOffset="52033.66">25023 11942 0,'0'0'0,"0"-13"15,13 13-15,-13-13 0,0-14 32,0 1-1,0 13-15,-13-14-1,0 1 1,-14-1-1,14 14 1,-13 0-16,-80-40 16,79 40-1,-105-53 1,93 39 0,-1 14-16,-66-53 15,66 53-15,-145-67 31,146 67-15,-173-66 0,93 52-1,53 14-15,13 0 16,-198-53 0,184 52-16,1-12 15,-145-14 1,145 27-16,-14 0 15,-145-14 1,53 14 0,93 13-16,-172 0 15,171 0 1,-263 27 0,263-14-1,-264 40 1,278-27-1,-13 1-15,13-14 0,-14 13 16,14 1-16,-132 78 16,132-78-1,-212 118 1,199-118 0,-186 118-1,199-105-15,0 0 16,-93 79-1,67-40 1,39-39-16,-146 198 31,173-199-31,-14 14 16,-52 93 0,78-93-16,-12-14 15,-14 94 1,14 25 15,13-144-31,13-1 16,-14 40 15,14-119 0,0 52-31</inkml:trace>
  <inkml:trace contextRef="#ctx0" brushRef="#br0" timeOffset="52392.44">19164 12603 0,'-13'-13'0,"26"26"0,-39-39 32,26 92-1,0 106 0,0 13 0,0-158-31,0-1 0,0 0 16,105 14 15,-78-40-31,171-53 31,27 0 1,-212 53-32,1 0 15,-1 40 17,-26-27-32</inkml:trace>
  <inkml:trace contextRef="#ctx0" brushRef="#br0" timeOffset="54497.78">8372 13027 0,'13'0'31,"-26"105"0,-14 186-15,-39 132 31,27-105-16,39-278-31,53 52 31,-40-65-31,93 39 16,-80-53 0,239 66 15,171-66 0,-330-26-31,0 0 0,-1 0 16,1 0-16,238-27 31,-132 27 0,-199 13-31,-13-14 0,-27 1 16</inkml:trace>
  <inkml:trace contextRef="#ctx0" brushRef="#br0" timeOffset="55069.9">8570 13000 0,'0'0'0,"-66"-13"15,93 13 17,-1 0-17,199-40 1,-133 27 0,14 0-16,344-40 15,-14 40 16,-396 26-15,66 40 0,-106-27-1,0 1-15,-13 105 16,13-66 0,-14 199-1,14-186 1,40 225-1,-27-225-15,1-12 16,12 171 0,-26-186-1,13 94 1,-13-133 0,-26 27-1,13-40-15,-27-13 16,27-1-16,-14 1 15,-65-106 1</inkml:trace>
  <inkml:trace contextRef="#ctx0" brushRef="#br0" timeOffset="55516.86">8848 13384 0,'0'0'0,"-26"0"31,92-14 0,119-25 1,-145 39-32</inkml:trace>
  <inkml:trace contextRef="#ctx0" brushRef="#br0" timeOffset="55689.85">8848 13648 0,'-26'27'16,"52"-54"-16,-13 54 31,27-27-31,119-53 31,-120 39-31</inkml:trace>
  <inkml:trace contextRef="#ctx0" brushRef="#br0" timeOffset="55852.89">8861 13939 0,'0'0'0,"-53"66"31,172-92 1,-39 13-17,-41-1-15</inkml:trace>
  <inkml:trace contextRef="#ctx0" brushRef="#br0" timeOffset="56021.03">8782 14362 0,'0'0'0,"0"27"0,79 12 31,173-105 0</inkml:trace>
  <inkml:trace contextRef="#ctx0" brushRef="#br0" timeOffset="57444.73">27986 13172 0,'0'0'0,"13"-26"16,-40-54 15,-12 14 0,25 40-31,-78-1 31,-1 93 1,67 40-1,79-27 0,26-92 0,-13-66 1,-53 66-32,14-14 31,-40 199 0,13 40 0,39-159-15</inkml:trace>
  <inkml:trace contextRef="#ctx0" brushRef="#br0" timeOffset="57834.37">28250 13093 0,'-40'26'32,"-12"27"-1,38 53 0,14-80-31,40 54 31,-27-67-31,53-40 32,0-105-1,-118 40 0,-28 92-15,67 13-16,13 66 47</inkml:trace>
  <inkml:trace contextRef="#ctx0" brushRef="#br0" timeOffset="58193.42">28581 13198 0,'0'0'0,"0"-13"15,0 0-15,-40 0 32,27 13-17,-14 66 1,27-40 0,0-12-16,27 52 15,-14-40 1,0-26-16,40 13 15,-40-26-15,54-66 32,-67 52-17,-53-52 1,39 66 0,-78 13-1,79 0 1,13 53-1,13-40 1</inkml:trace>
  <inkml:trace contextRef="#ctx0" brushRef="#br0" timeOffset="58503.52">28991 13225 0,'0'0'0,"0"-27"16,0 1-16,-40 0 31,14 26-15,-27 52-1,53-38 1,0 12-16,13 27 16,0-40-1,53 1 1,-39-14-16,26-27 31,-40 1-15,-13 12-16,-27-52 15,-12 27 1,-27 25-16</inkml:trace>
  <inkml:trace contextRef="#ctx0" brushRef="#br0" timeOffset="59040.96">28158 13794 0,'0'0'0,"0"-27"15,0 14-15,0-40 16,0 40-16,0-14 16,-14-52-1,1 66 1,-40 26-1,40 0 1,-53 106 0,53-92-16,13 78 31,105-65 0,-78-40-15,39-66-1,-66 53 1,13-14 0,-13 41-1,-26 91 1,26-65-16,-13 106 31,26-80-15</inkml:trace>
  <inkml:trace contextRef="#ctx0" brushRef="#br0" timeOffset="59431.21">28475 13860 0,'0'0'0,"0"-53"15,-13 53 1,-27 26-1,27-13-15,-27 80 32,40-66-32,40 65 31,0-92-15,26-53 15,-53 27-31,-13-1 15,0 1-15,-13-54 16,-1 67 0,1 0-16,-40 13 15,27 93 17,26-80-17,13 13-15</inkml:trace>
  <inkml:trace contextRef="#ctx0" brushRef="#br0" timeOffset="59764.78">28726 13886 0,'0'0'0,"0"-53"32,-13 53-17,-13 40 1,12-14-16,1-12 15,13 91 1,0-91 0,66 39-1,14-80 17,-80 14-17,0-106 1,-14 79-16,-39-26 31,27 66-15,-14 40-1,40 79 17</inkml:trace>
  <inkml:trace contextRef="#ctx0" brushRef="#br0" timeOffset="60004.78">29083 13780 0,'0'-13'0,"0"26"16,0-39-16,-13 13 15,13 26 16,-13 93 1,0 119-1,13-199-31</inkml:trace>
  <inkml:trace contextRef="#ctx0" brushRef="#br0" timeOffset="63116.28">5568 13132 0,'0'0'0,"-40"0"31,1 0 1,52 0-1,27 0-16,39-39 17,-13 12-1,-53 27-31,-13 13 31,-13 159 0,0 0 1,0-106-1</inkml:trace>
  <inkml:trace contextRef="#ctx0" brushRef="#br0" timeOffset="63283.96">5594 13370 0,'0'-52'32,"53"38"-1,-39 14-31,78-26 31,-52 13-31</inkml:trace>
  <inkml:trace contextRef="#ctx0" brushRef="#br0" timeOffset="63598.95">5885 13198 0,'0'-26'31,"-13"39"1,-13 53-1,13 14 0,65-27 0,-38-53-31,-1-14 16,40-78 15,-93 12 0,-26 67 1</inkml:trace>
  <inkml:trace contextRef="#ctx0" brushRef="#br0" timeOffset="63987.75">6137 13172 0,'0'0'0,"13"0"32,-26 0-1,13 26-15,-27 54 15,41-1 0,25-66 0,27-79 1,-66 40-32,0-54 31,-66 54 0,53 26-31,0 13 0,-14 14 31</inkml:trace>
  <inkml:trace contextRef="#ctx0" brushRef="#br0" timeOffset="64408.51">6375 13159 0,'-13'-13'31,"26"26"-31,-40-66 31,27 40-31,40 13 32,0 105-1,-27-78-31,-13 79 31,0-93-31,0 0 0</inkml:trace>
  <inkml:trace contextRef="#ctx0" brushRef="#br0" timeOffset="64858.66">5687 13780 0,'-40'-26'31,"80"52"-31,-80-118 31,54 79-31,-1-1 0,0 1 16,80-40 15,-67 40-31,27 26 31,-40 14-31,0 78 31,-13-78-31,0 105 16,0-105 0,0-14-16,0 40 15</inkml:trace>
  <inkml:trace contextRef="#ctx0" brushRef="#br0" timeOffset="65298.86">5793 13780 0,'0'0'16,"-13"0"-16,-1 0 16,67-13 15,13 0-15,53-14-1,-105 14 1,25 0-1,-65 13 17,-14 26-1,40 1-15,13 13-1,14-14 1,66-1005-1,-67 1971 1,-13-1005-16,40-13 16,-53 12-1,0-39 1,-66 1 15,66 38-15</inkml:trace>
  <inkml:trace contextRef="#ctx0" brushRef="#br0" timeOffset="65601.72">6256 13635 0,'0'0'0,"39"-13"16,1-14 15,-27 14-15,1 13-16,38 0 15,15 79 17,-67-26-17,-27 13 1,27-52-16,-40 25 31,27-39-31,79-26 31,67-14 1,-94 14-17</inkml:trace>
  <inkml:trace contextRef="#ctx0" brushRef="#br0" timeOffset="66054.89">6600 13053 0,'-40'-40'15,"80"80"-15,-239-159 16,-224 132 15,13 278 0,212 172 1,277-66-1,-26-331-31,225 53 31,-199-106-31,14-13 0,-1-13 16,1-14-16,13-12 0,-14-14 15,265-344 17,-330 305-32,-1-1 15,-105-304 17,-371 239-1,212 197-16</inkml:trace>
  <inkml:trace contextRef="#ctx0" brushRef="#br0" timeOffset="66565.7">6137 13886 0,'0'0'0,"-27"106"15,27 158 17,40 186-1,-27-357-16,106 317 1,-66-331 0,0 14-16,212 105 15,-160-145 1,451 92 0,-384-118-1,0-14-15,582 53 16,132 0 15,-251-13 0,-556-53-15,146 27 0,-186-27-16,-12-14 31,-54 1-16,14 0-15,-40-40 16</inkml:trace>
  <inkml:trace contextRef="#ctx0" brushRef="#br0" timeOffset="66832.84">9999 15685 0,'0'-14'16,"0"28"15,92 65 0,-65-53-31,105 120 32,-119-120-17,-79 80 1,26-93-1,-26 14-15,-13-1 0,-14-12 16,1-1-16</inkml:trace>
  <inkml:trace contextRef="#ctx0" brushRef="#br0" timeOffset="67182.62">7049 15354 0,'0'0'0,"0"13"16,66 106-1,27-13 1,-27-40-16,0 0 16,172 146-1,-158-146-15,-1 0 16,93 66-1,-132-118-15</inkml:trace>
  <inkml:trace contextRef="#ctx0" brushRef="#br0" timeOffset="67345.33">7618 15513 0,'0'0'0,"-40"0"16,14 26-16,-239 292 31,146-199-31,-529 463 16</inkml:trace>
  <inkml:trace contextRef="#ctx0" brushRef="#br0" timeOffset="69719">25539 14018 0,'-27'14'31,"27"-1"0,-13-13 0,-40 40 1,-79 52-1,92-79-15,-184 106-1,157-92 1,-276 92-1,250-93 1,-396 93 0,343-79-16,-727 92 31,662-119-15,-662 67-1,648-67 1,-741 40-1,715-40 1,-767-13 0,766 0-1,-766-53 1,780 40-16,-714-53 31,489 39-15,-225-25-1,238 12 1,-409-39 0,647 65-1,-568-65 1,595 52 0,26 14-16,-304-66 15,331 66-15,-305-80 31,358 67-15,0-1-16,-159-39 16,198 53-1,-53-27 1,80 40 0,-40-13-1,40 13 1,-13 0-16,-41-13 15,41 13-15,-1 0 16,-105-13 0,93 13-1,-133-14 1,119 14 0,-93-13-1,120 13 1,-27 0-1,40 0 95,-1 0-79,1-13-15</inkml:trace>
  <inkml:trace contextRef="#ctx0" brushRef="#br0" timeOffset="70110.42">10951 13807 0,'0'0'0,"-13"-27"31,-53 80 0,39-40-15,-132 67-1,-52 39 17,184-106-32,14 0 15,-13 1-15,26-1 16,0 0-16,26 40 16,106 53 15,-92-80-31,0 1 15,92 65 1,0 14 15,-119-93-31,-13 0 0</inkml:trace>
  <inkml:trace contextRef="#ctx0" brushRef="#br0" timeOffset="75145.02">15329 15314 0,'0'0'0,"13"-13"16,13 13 15,-52 80-15,26 105 31,-13 132-16,-1-105 0,28-120 1,-1-92-32</inkml:trace>
  <inkml:trace contextRef="#ctx0" brushRef="#br0" timeOffset="75480.6">15289 16174 0,'0'0'0,"-27"13"31,133 0-15,-26-13 0,12 0-16,371-13 15,-264 13 1,12-13-16,715 13 16,-714 0-1,488 0 1,-580 0-1,131 0 1,-238 0 0</inkml:trace>
  <inkml:trace contextRef="#ctx0" brushRef="#br0" timeOffset="76291.09">15117 15314 0,'0'0'0,"0"-13"15,26 13 1,14 0-16,198-13 16,-119 13-1,595-13 1,-489 13-1,754 13 1,-741 0-16,569 14 31,-662-27-15,-12 0-16,118 13 16,-145-13-1,-159 0 16,13 0-15,-26-13 0,39 13-1,27-14 17,14 41-1,-1 52 0,0-39-15,14 132-1,-14-119 1,0 0-16,13 105 16,-12-105-16,12 93 31,-26-133-16,0 0-15,0 14 16,-13-41 15,0 1-15,-120 0 0,67 13-1,-397 13 1</inkml:trace>
  <inkml:trace contextRef="#ctx0" brushRef="#br0" timeOffset="77535.83">15871 15605 0,'40'-66'32,"-80"132"-32,80-145 31,-54 79-31,1 13 16,-93 93 15,80-66-31,-1 145 31,160-93 0,78-92 1,-78-92-1,-133 65-31,13-52 31,-26 66-31,-27-14 31,13 80 1,41 66-1,52-53 0,-40-52-31,67-14 31,-1-93 1,-78 80-32,25-67 31,-39 80 0,0-978-31,0 2036 31,13-1045-31,40 27 32,-39-40-32,65-40 31,0-79 0,-79 40 0,-53 79 1,40 13-32,0 53 31,39-53-31,54 67 31,26 12 0,-186-52 1,-52-80-1</inkml:trace>
  <inkml:trace contextRef="#ctx0" brushRef="#br0" timeOffset="77752.45">16863 15500 0,'0'0'16,"53"13"0,-53 0-1,26 93 1,-13-67-1,1 1-15,-1 0 16,0-1-16,0-12 0,1 13 16,38 52-1,-52-79 1,14 1-16,-1-14 0</inkml:trace>
  <inkml:trace contextRef="#ctx0" brushRef="#br0" timeOffset="78660.56">17035 15777 0,'0'0'0,"-13"-26"16,52 26 15,-12 0-15,145 0-1,-120 0 1,134-27-1,-160 14 1,1 0-16,-14-14 16,-93 1 15,54 26-15,-14 13-16,-26 40 15,26 0 1,40 26-1,14-26 1,78 0 0,-65-53-1,-1 0-15,40-26 16,-52 13 0,25-80-1,-39 66-15,0 1 16,0-40-1,0 53 1,0-1-16,27 14 16,26 40 15,-40-13-31,13 12 16,-13 14-1,-13-13 1,-26-27 15,0-92 0,26 52-15,66-92 0,-40 106-16,1 0 15,39 13 1,-40 13-16,27 93 31,-40-53-15,-13 26-1,0-66 1,0 1 0,0-28-1,0 1-15,14-53 16,-1 26-1,0 14-15,27-67 16,-14 80-16,53 0 31,-52 52-15,-1 54 0,-131 79 15</inkml:trace>
  <inkml:trace contextRef="#ctx0" brushRef="#br0" timeOffset="79446.98">15461 13913 0,'0'0'0,"-40"-146"16,27 120-16,13 79 31,13 409 0,-13-343-31,0 0 16,13 212 0,-13-252-16,0 14 15,0 105 1,0-184-1,14-14 1</inkml:trace>
  <inkml:trace contextRef="#ctx0" brushRef="#br0" timeOffset="79698.82">15448 14957 0,'0'0'0,"26"14"31,40-14-15,-13 0-16,26 0 16,477-27-1,-371 27-15,675 13 32,92 14-1,-820-27-31,-26 0 15,79 0 1</inkml:trace>
  <inkml:trace contextRef="#ctx0" brushRef="#br0" timeOffset="80359.48">15461 13926 0,'-40'-13'0,"80"26"0,-106-40 15,132-26 17,780 40-1,-621 13-15,714 13-1,66-13 16,-396-26 1,-623 66-1,-118 118 0,106-105-31,13 0 16,26 304 15,40-66 0,-40-238-15,13 145 0,-26-158-16,0-13 15,-13 12 1,0-39-16,-119-39 31,-384-107 0,397 133-31</inkml:trace>
  <inkml:trace contextRef="#ctx0" brushRef="#br0" timeOffset="80915.95">15963 14217 0,'40'-66'31,"-80"132"-31,80-212 31,-66 133-31,-80 40 32,-53 78-1,133-78-31,65 52 31,199 0 0,-185-52-31,93 65 32,-265 1-1,-132-27 0,131-105-15</inkml:trace>
  <inkml:trace contextRef="#ctx0" brushRef="#br0" timeOffset="81275.45">15990 14270 0,'66'-27'32,"-132"54"-32,185-14 31,-93 0-31,1 0 15,132 120 17,-80-1-1,-79-119-31,-53 0 31,-26-92-15,79 52-1,39-158 1,94 93 15,-28 118 1,-91-13-17</inkml:trace>
  <inkml:trace contextRef="#ctx0" brushRef="#br0" timeOffset="81565.42">16585 14283 0,'0'13'0,"0"-26"0,13 26 15,-13 0-15,0-26 47,27 53-15,-14-14-17,0-13-15,40 67 16,-26-41-1,-14-12-15,0-14 16,-13 0-16,26-13 16,1-79 15,-27 13-15,13-53-1,-13 13 16,13 106-31</inkml:trace>
  <inkml:trace contextRef="#ctx0" brushRef="#br0" timeOffset="82645.33">17167 14217 0,'0'0'0,"-26"-119"31,-54 119 1,27 158-1,80 28 0,79-81 0,-80-91-31,93-41 32,-93 14-32,54-93 31,-67 80-31,0-14 31,-52 93 0,12 79 1,67-52-1,-27-80-31,53-14 31,-53 1-31,54-132 31,-67 92-15,0 26-16,-27-26 31,-39 119 0,66 14 1,40-67-1,-27-13-31,0-13 0,0 0 16,67-54 15,-27 41 0,-27 119 0,14-14 1,-40-66-32,13 0 31,27-79 0,26 13 0,-40 80-15,27 79 15,13-40 0,0-79 1,14-14-1,-67 27-31,13 0 16</inkml:trace>
  <inkml:trace contextRef="#ctx0" brushRef="#br0" timeOffset="82803.07">18304 14534 0,'0'0'0,"14"0"16</inkml:trace>
  <inkml:trace contextRef="#ctx0" brushRef="#br0" timeOffset="90738.66">13332 13714 0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45.498"/>
    </inkml:context>
    <inkml:brush xml:id="br0">
      <inkml:brushProperty name="width" value="0.05" units="cm"/>
      <inkml:brushProperty name="height" value="0.05" units="cm"/>
    </inkml:brush>
  </inkml:definitions>
  <inkml:trace contextRef="#ctx0" brushRef="#br0">317 157 24575,'-7'-7'0,"0"-1"0,1 0 0,0-1 0,-5-9 0,5 9 0,0-1 0,0 1 0,-13-13 0,12 16 0,0 0 0,0 1 0,0 0 0,-1 0 0,0 1 0,0 0 0,0 0 0,0 0 0,-1 2 0,1-1 0,-15-2 0,15 4 0,1 0 0,-1 0 0,0 1 0,1 0 0,-1 0 0,1 1 0,-1 0 0,1 0 0,-1 1 0,1 0 0,0 0 0,0 1 0,0 0 0,-8 4 0,14-6 0,0-1 0,0 1 0,0-1 0,0 1 0,0 0 0,0 0 0,0-1 0,1 1 0,-1 0 0,0 0 0,0 0 0,1-1 0,-1 1 0,1 0 0,-1 0 0,1 0 0,-1 0 0,1 0 0,0 1 0,-1-1 0,1 0 0,0 0 0,0 0 0,0 0 0,-1 0 0,1 0 0,1 0 0,-1 0 0,0 1 0,0 0 0,2 2 0,0 1 0,0-1 0,0 0 0,0 0 0,1 0 0,2 4 0,10 17 0,-5 4 0,-1 0 0,-2 1 0,-1 0 0,2 31 0,-5-29 0,2 1 0,2-1 0,12 38 0,-17-64-227,1-1-1,-1 1 1,1-1-1,1 0 1,5 9-1,3-1-6598</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45.898"/>
    </inkml:context>
    <inkml:brush xml:id="br0">
      <inkml:brushProperty name="width" value="0.05" units="cm"/>
      <inkml:brushProperty name="height" value="0.05" units="cm"/>
    </inkml:brush>
  </inkml:definitions>
  <inkml:trace contextRef="#ctx0" brushRef="#br0">16 12 24575,'-3'-3'0,"-8"-5"0,11 9 0,0-1 0,-1 1 0,1 0 0,0 0 0,0-1 0,0 1 0,-1 0 0,1 0 0,0-1 0,0 1 0,0 0 0,0 0 0,0 0 0,0-1 0,1 1 0,-1 0 0,0 0 0,0-1 0,1 2 0,2 13 0,1-1 0,0 1 0,1-1 0,1 0 0,0-1 0,1 0 0,1 0 0,-1 0 0,2-1 0,0 0 0,15 16 0,-4-8 0,0-1 0,2 0 0,0-2 0,0 0 0,32 16 0,-40-25 0,1 0 0,1-1 0,-1-1 0,1 0 0,0-1 0,0-1 0,1 0 0,-1-1 0,1-1 0,0-1 0,30-1 0,-44 0 0,1-1 0,-1 1 0,0-1 0,0 0 0,0 0 0,1 0 0,-1 0 0,0 0 0,0-1 0,-1 0 0,1 1 0,0-1 0,0 0 0,-1 0 0,1-1 0,-1 1 0,0 0 0,3-4 0,0-2 0,0 0 0,-1-1 0,0 1 0,5-17 0,10-21 0,-19 46-45,0-1-1,0 1 1,0 0-1,1-1 1,-1 1-1,0-1 1,0 1-1,1 0 1,-1-1-1,0 1 1,0-1-1,1 1 1,-1 0-1,0 0 1,1-1-1,-1 1 1,1 0-1,-1-1 1,0 1-1,1 0 1,-1 0-1,1 0 1,-1-1-1,0 1 0,1 0 1,-1 0-1,1 0 1,-1 0-1,2 0 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47.142"/>
    </inkml:context>
    <inkml:brush xml:id="br0">
      <inkml:brushProperty name="width" value="0.05" units="cm"/>
      <inkml:brushProperty name="height" value="0.05" units="cm"/>
    </inkml:brush>
  </inkml:definitions>
  <inkml:trace contextRef="#ctx0" brushRef="#br0">17043 377 24575,'-122'-9'0,"13"1"0,-313-15 0,40 1 0,-1640-2-1828,934 3 1211,0-26-713,-898-21-369,-349 67 1699,1122 3 0,-2325-75-815,2937 42 864,-635-19 96,651 49 3022,315 2-264,264-1-2884,3-1-18,1 1-1,0 0 0,-1 0 1,1 0-1,0 0 1,-1 0-1,1 0 0,0 1 1,-1-1-1,1 1 0,0 0 1,0-1-1,-1 1 1,1 0-1,-2 2 0,4-3-32,0 1-1,0-1 0,0 0 0,1 1 1,-1-1-1,0 0 0,0 1 1,0-1-1,1 0 0,-1 0 0,0 1 1,0-1-1,1 0 0,-1 0 0,0 1 1,1-1-1,-1 0 0,0 0 1,0 0-1,1 1 0,-1-1 0,1 0 1,-1 0-1,0 0 0,1 0 1,-1 0-1,0 0 0,1 0 0,-1 0 1,1 0-1,10 3-7144</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47.495"/>
    </inkml:context>
    <inkml:brush xml:id="br0">
      <inkml:brushProperty name="width" value="0.05" units="cm"/>
      <inkml:brushProperty name="height" value="0.05" units="cm"/>
    </inkml:brush>
  </inkml:definitions>
  <inkml:trace contextRef="#ctx0" brushRef="#br0">148 17 24575,'5'-1'0,"0"0"0,1 0 0,-1 0 0,9-3 0,17-4 0,-28 8 0,0-1 0,1 1 0,-1 0 0,1 0 0,-1 1 0,0-1 0,1 1 0,-1 0 0,0 0 0,1 0 0,4 2 0,-7-2 0,0 0 0,0-1 0,0 1 0,0 0 0,0 0 0,-1 0 0,1 0 0,0 0 0,-1-1 0,1 1 0,0 0 0,-1 0 0,1 1 0,-1-1 0,0 0 0,1 0 0,-1 0 0,0 0 0,0 0 0,0 0 0,1 0 0,-1 1 0,0-1 0,-1 0 0,1 0 0,0 0 0,0 0 0,0 0 0,-1 1 0,1-1 0,0 0 0,-1 0 0,1 0 0,-1 0 0,0 0 0,1 0 0,-2 1 0,-10 16 0,-1 0 0,0-1 0,-28 26 0,16-17 0,-4 5 0,-8 8 0,-46 63 0,82-100 0,-1 0 0,1-1 0,0 1 0,0 0 0,0 0 0,0 0 0,0 0 0,1 1 0,-1-1 0,0 0 0,1 0 0,0 0 0,0 0 0,-1 1 0,1-1 0,0 0 0,1 3 0,0-3 0,0 1 0,0-1 0,0 0 0,0 1 0,0-1 0,1 0 0,-1 0 0,1 0 0,-1 0 0,1 0 0,0-1 0,0 1 0,0 0 0,0-1 0,2 2 0,16 8-227,-1-1-1,1 0 1,1-2-1,0-1 1,38 9-1,-21-7-6598</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48.370"/>
    </inkml:context>
    <inkml:brush xml:id="br0">
      <inkml:brushProperty name="width" value="0.05" units="cm"/>
      <inkml:brushProperty name="height" value="0.05" units="cm"/>
    </inkml:brush>
  </inkml:definitions>
  <inkml:trace contextRef="#ctx0" brushRef="#br0">1 372 24575,'2'-2'0,"2"8"0,3 11 0,-2 30 0,-2-1 0,-5 65 0,0-32 0,2-64 0,0 17 0,0-30 0,0-19 0,1-31 0,2 1 0,2-1 0,2 1 0,2 0 0,2 1 0,2 0 0,3 1 0,1 1 0,2 0 0,48-80 0,-57 108 0,1 1 0,1 0 0,25-23 0,-34 34 0,1 1 0,0-1 0,0 1 0,0 0 0,1 0 0,-1 1 0,1-1 0,-1 1 0,1 0 0,0 0 0,0 1 0,0-1 0,0 1 0,0 0 0,0 1 0,1-1 0,-1 1 0,9 0 0,-12 1 0,1-1 0,-1 1 0,1 0 0,0 0 0,-1 0 0,1 0 0,-1 0 0,0 0 0,1 1 0,-1-1 0,0 1 0,0 0 0,0 0 0,0 0 0,0 0 0,2 3 0,-1-1 0,-1 0 0,0 0 0,0 1 0,0-1 0,0 0 0,-1 1 0,0 0 0,2 8 0,-2-1 0,-1 0 0,0 1 0,0-1 0,-1 0 0,-1 0 0,-5 20 0,2-15 0,-2 0 0,1 0 0,-2 0 0,-1-1 0,0 0 0,-19 25 0,5-11 0,-3-2 0,-34 31 0,57-57 0,-4 4 0,1 0 0,0 0 0,0 1 0,-7 9 0,12-14 0,0 0 0,0 0 0,0-1 0,1 1 0,-1 0 0,0 0 0,1 0 0,-1 0 0,1 0 0,-1 0 0,1 0 0,0 0 0,0 1 0,0-1 0,0 0 0,0 0 0,1 0 0,-1 0 0,1 0 0,-1 0 0,1 0 0,0 0 0,1 3 0,10 11 0,0 0 0,1 0 0,1-2 0,1 0 0,0 0 0,25 16 0,-29-20 0,28 19-455,2-1 0,51 27 0,-51-34-6371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49.023"/>
    </inkml:context>
    <inkml:brush xml:id="br0">
      <inkml:brushProperty name="width" value="0.05" units="cm"/>
      <inkml:brushProperty name="height" value="0.05" units="cm"/>
    </inkml:brush>
  </inkml:definitions>
  <inkml:trace contextRef="#ctx0" brushRef="#br0">19 191 24575,'-1'0'0,"0"0"0,0 0 0,0 0 0,0 0 0,0 0 0,0 0 0,0 0 0,0 0 0,0 1 0,0-1 0,0 0 0,0 1 0,0-1 0,0 0 0,0 1 0,1-1 0,-2 2 0,2-2 0,0 0 0,0 1 0,0-1 0,0 0 0,0 1 0,0-1 0,0 1 0,0-1 0,0 0 0,0 1 0,0-1 0,0 0 0,0 1 0,0-1 0,0 0 0,0 1 0,1-1 0,-1 0 0,0 1 0,0-1 0,0 0 0,1 1 0,-1-1 0,0 0 0,0 0 0,1 1 0,-1-1 0,1 1 0,2 1 0,1 1 0,0 0 0,0-1 0,0 1 0,8 2 0,-4-2 0,0 0 0,0-1 0,0 0 0,0-1 0,1 0 0,-1 0 0,1-1 0,-1 0 0,0 0 0,1-1 0,-1 0 0,0 0 0,1-1 0,12-5 0,-14 5 0,-1-2 0,0 1 0,0 0 0,0-1 0,0 0 0,-1-1 0,0 1 0,0-1 0,0 0 0,0 0 0,-1 0 0,1-1 0,-1 0 0,-1 0 0,1 0 0,-1 0 0,0 0 0,2-9 0,-2 7 0,-1 0 0,0-1 0,0 1 0,-1-1 0,0-14 0,-1 22 0,0-1 0,0 0 0,0 0 0,0 0 0,-1 0 0,1 0 0,-1 1 0,1-1 0,-1 0 0,0 0 0,0 1 0,0-1 0,-2-2 0,2 3 0,0 0 0,0 0 0,0 0 0,0 1 0,0-1 0,0 0 0,0 1 0,-1-1 0,1 1 0,0 0 0,0-1 0,-1 1 0,1 0 0,0 0 0,-1 0 0,1 0 0,0 0 0,-1 0 0,1 0 0,0 0 0,0 0 0,-3 1 0,-4 1 0,0 1 0,1 0 0,-1 1 0,0-1 0,1 1 0,0 1 0,0-1 0,0 1 0,1 1 0,-1-1 0,1 1 0,0 0 0,-9 14 0,7-9 0,0 0 0,1 0 0,0 1 0,1 1 0,1-1 0,-1 1 0,-5 25 0,10-32 0,0 0 0,0 0 0,0 0 0,1 1 0,0-1 0,0 0 0,1 0 0,-1 0 0,1 1 0,1-1 0,-1 0 0,1 0 0,0 0 0,1-1 0,2 7 0,-2-8 0,0 0 0,0 0 0,0-1 0,0 1 0,1-1 0,0 1 0,-1-1 0,1 0 0,0 0 0,0-1 0,1 1 0,-1-1 0,1 0 0,-1 0 0,1-1 0,-1 1 0,1-1 0,0 0 0,8 1 0,0-2 0,0 0 0,0 0 0,0-1 0,1 0 0,-1-1 0,0-1 0,-1 0 0,1-1 0,-1 0 0,1-1 0,-1-1 0,0 0 0,20-14 0,-12 7 0,-2-1 0,0-1 0,-1-1 0,-1 0 0,0-1 0,-1-1 0,14-21 0,-17 20 0,16-34 0,-24 47 0,-2-1 0,1 0 0,-1 1 0,0-1 0,0 0 0,-1 0 0,0 0 0,0 0 0,-1-10 0,0 16 0,0 0 0,0 0 0,0 0 0,0 0 0,0 0 0,-1 0 0,1 0 0,0 0 0,-1 0 0,1 0 0,0 0 0,-1 0 0,0 0 0,1 0 0,-1 0 0,1 0 0,-1 0 0,0 1 0,0-1 0,0 0 0,1 0 0,-1 1 0,0-1 0,0 1 0,0-1 0,0 1 0,0-1 0,0 1 0,0-1 0,0 1 0,0 0 0,0 0 0,0-1 0,0 1 0,0 0 0,0 0 0,-1 0 0,0 0 0,0 1 0,-1-1 0,0 1 0,1-1 0,-1 1 0,1 0 0,-1 0 0,1 0 0,0 0 0,-1 1 0,1-1 0,0 1 0,0-1 0,0 1 0,-3 3 0,1-1 0,1-1 0,1 1 0,-1 0 0,1 0 0,-1 0 0,1 0 0,0 1 0,0-1 0,1 1 0,0-1 0,0 1 0,0 0 0,0-1 0,0 1 0,1 0 0,0-1 0,0 1 0,0 0 0,1 0 0,0-1 0,0 1 0,0 0 0,0-1 0,0 1 0,4 5 0,4 9 0,2-1 0,0 0 0,1 0 0,21 24 0,8 11 0,-39-50 0,0 0 0,-1-1 0,1 1 0,-1 0 0,1 0 0,-1 0 0,0 0 0,0 0 0,0 0 0,0 0 0,-1 0 0,1 0 0,-1 0 0,0 0 0,0 1 0,0-1 0,-1 0 0,1 0 0,-2 5 0,1-6 0,0 1 0,-1-1 0,1 1 0,-1-1 0,0 0 0,0 0 0,0 0 0,0 0 0,0 0 0,0 0 0,-1-1 0,1 1 0,0-1 0,-1 1 0,1-1 0,-1 0 0,0 0 0,1 0 0,-1 0 0,0-1 0,-5 2 0,-4 0-273,0-1 0,0 0 0,0-1 0,-23-2 0,9-2-6553</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49.469"/>
    </inkml:context>
    <inkml:brush xml:id="br0">
      <inkml:brushProperty name="width" value="0.05" units="cm"/>
      <inkml:brushProperty name="height" value="0.05" units="cm"/>
    </inkml:brush>
  </inkml:definitions>
  <inkml:trace contextRef="#ctx0" brushRef="#br0">1 74 24575,'1'0'0,"0"0"0,1 0 0,-1 1 0,0-1 0,1 0 0,-1 1 0,0-1 0,1 1 0,-1-1 0,0 1 0,0-1 0,1 1 0,-1 0 0,0 0 0,0-1 0,0 1 0,0 0 0,0 0 0,0 0 0,0 0 0,0 1 0,-1-1 0,1 0 0,0 0 0,-1 0 0,1 0 0,-1 1 0,1-1 0,0 2 0,1 5 0,-1-1 0,1 1 0,-2 0 0,1 9 0,1 3 0,39 188 0,-4-32 0,-27-132 0,-8-41 0,-1-4 0,0-10 0,-2-20 0,-7-71 0,8-188 0,0 285 0,1-12 0,1 0 0,0 0 0,1 0 0,6-19 0,-7 32 0,-1 1 0,1-1 0,-1 0 0,1 1 0,1-1 0,-1 1 0,0 0 0,1 0 0,-1 0 0,5-4 0,-5 6 0,0-1 0,0 1 0,0 0 0,1 0 0,-1 0 0,0 0 0,1 0 0,-1 0 0,0 0 0,1 1 0,-1-1 0,1 1 0,-1 0 0,1 0 0,-1 0 0,1 0 0,-1 0 0,3 1 0,0 0 0,0 0 0,-1 1 0,1 0 0,-1-1 0,1 1 0,-1 1 0,0-1 0,0 1 0,0-1 0,0 1 0,-1 0 0,1 1 0,-1-1 0,1 1 0,-1-1 0,0 1 0,-1 0 0,1 0 0,-1 0 0,1 1 0,-1-1 0,-1 0 0,1 1 0,1 6 0,-1-6 0,-1 1 0,0-1 0,0 1 0,0-1 0,-1 1 0,0 0 0,0-1 0,0 1 0,-1 0 0,0-1 0,0 1 0,0-1 0,-1 0 0,0 1 0,0-1 0,0 0 0,0 0 0,-1 0 0,0 0 0,-5 7 0,0-5-124,0 0 0,0 0 0,0-1 0,-1 0 0,0 0 0,0-1-1,0 0 1,-1 0 0,1-1 0,-16 4 0,-2-2-6702</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50.460"/>
    </inkml:context>
    <inkml:brush xml:id="br0">
      <inkml:brushProperty name="width" value="0.05" units="cm"/>
      <inkml:brushProperty name="height" value="0.05" units="cm"/>
    </inkml:brush>
  </inkml:definitions>
  <inkml:trace contextRef="#ctx0" brushRef="#br0">89 74 24575,'-45'29'0,"41"-25"0,0 1 0,0-1 0,0 0 0,1 1 0,0 0 0,0 0 0,0 0 0,0 0 0,1 1 0,0-1 0,0 0 0,0 1 0,1 0 0,-1-1 0,1 1 0,1 0 0,-1 0 0,2 11 0,-2-10 0,2 1 0,-1-1 0,1 1 0,1-1 0,-1 0 0,1 1 0,0-1 0,1 0 0,0 0 0,0-1 0,0 1 0,1 0 0,0-1 0,7 9 0,-9-13 0,0 0 0,0 0 0,1 0 0,-1 0 0,1 0 0,-1 0 0,1 0 0,0-1 0,0 0 0,0 1 0,-1-1 0,1 0 0,1 0 0,-1-1 0,0 1 0,0-1 0,0 1 0,0-1 0,0 0 0,0 0 0,1-1 0,-1 1 0,0-1 0,0 1 0,0-1 0,0 0 0,0 0 0,0 0 0,0 0 0,-1-1 0,1 1 0,0-1 0,-1 0 0,4-3 0,2-1 0,-2 0 0,1 0 0,-1 0 0,0-1 0,0 0 0,-1-1 0,0 1 0,0-1 0,-1 0 0,6-16 0,-6 15 0,-2-1 0,0 0 0,0 0 0,0 0 0,-1-1 0,-1 1 0,0 0 0,0 0 0,-1-1 0,-3-13 0,3 20 0,0 0 0,0 0 0,0 0 0,0 1 0,-1-1 0,0 0 0,0 1 0,0-1 0,0 1 0,0-1 0,-1 1 0,1 0 0,-1 0 0,0 0 0,0 0 0,0 1 0,0-1 0,0 1 0,-1 0 0,1 0 0,-1 0 0,0 0 0,1 1 0,-1-1 0,0 1 0,0 0 0,0 0 0,-7 0 0,7 1 0,1 0 0,-1 0 0,1 1 0,0 0 0,-1 0 0,1-1 0,0 2 0,0-1 0,-1 0 0,1 1 0,0 0 0,0-1 0,0 1 0,1 0 0,-1 1 0,0-1 0,1 0 0,0 1 0,-1-1 0,1 1 0,-2 4 0,2-6 0,1 1 0,0 0 0,0 0 0,0 0 0,0 0 0,0 0 0,0 0 0,0 0 0,1 0 0,-1 0 0,1 0 0,0 0 0,-1 1 0,1-1 0,0 0 0,0 0 0,1 0 0,-1 0 0,0 1 0,1-1 0,-1 0 0,1 0 0,0 0 0,-1 0 0,1 0 0,0 0 0,0 0 0,0 0 0,1-1 0,-1 1 0,0 0 0,1-1 0,-1 1 0,3 1 0,-1-1 0,-1-1 0,1 1 0,-1-1 0,1 0 0,0 0 0,0 0 0,0-1 0,-1 1 0,1 0 0,0-1 0,0 0 0,0 0 0,0 0 0,0 0 0,0 0 0,0-1 0,0 1 0,0-1 0,4-1 0,8-3 0,0-1 0,21-11 0,-16 7 0,-12 6 0,0 1 0,1-1 0,0 2 0,0-1 0,0 1 0,9-1 0,-16 3 0,1-1 0,0 1 0,-1 1 0,1-1 0,0 0 0,0 1 0,-1-1 0,1 1 0,-1 0 0,1 0 0,-1 0 0,1 0 0,-1 0 0,1 0 0,-1 1 0,0-1 0,0 1 0,0 0 0,0 0 0,0 0 0,0 0 0,0 0 0,-1 0 0,3 4 0,5 10 0,-1 1 0,-1 0 0,-1 1 0,0 0 0,5 34 0,-11-52 0,0 1 0,0-1 0,1 1 0,-1-1 0,0 1 0,0-1 0,0 1 0,0-1 0,0 1 0,1-1 0,-1 1 0,0-1 0,1 0 0,-1 1 0,0-1 0,0 1 0,1-1 0,-1 0 0,1 1 0,-1-1 0,0 0 0,1 1 0,-1-1 0,1 0 0,-1 0 0,1 0 0,-1 1 0,1-1 0,1 0 0,-1 0 0,0 0 0,0 0 0,0-1 0,0 1 0,0 0 0,0-1 0,0 1 0,0 0 0,0-1 0,0 1 0,0-1 0,1 0 0,32-30 0,-27 23 0,-6 7 0,11-10 0,0 0 0,23-16 0,-32 25 0,0 0 0,0 0 0,1 0 0,-1 1 0,0-1 0,1 1 0,0 0 0,-1 0 0,1 0 0,0 0 0,0 0 0,-1 1 0,1 0 0,0 0 0,0 0 0,0 0 0,6 2 0,-8-1 0,0 0 0,0 0 0,0 0 0,0 0 0,0 0 0,0 1 0,0-1 0,-1 1 0,1-1 0,-1 1 0,1 0 0,-1-1 0,1 1 0,-1 0 0,0 0 0,0 0 0,0 0 0,1 4 0,2 5 0,-1-1 0,3 19 0,0 0 0,-5-26 0,0 0 0,0 0 0,0 0 0,0 0 0,0-1 0,1 1 0,-1 0 0,1-1 0,0 1 0,-1-1 0,1 0 0,0 1 0,0-1 0,1 0 0,3 3 0,-4-5 0,0 1 0,0 0 0,1-1 0,-1 0 0,0 1 0,0-1 0,0 0 0,1 0 0,-1 0 0,0 0 0,0-1 0,0 1 0,0-1 0,1 1 0,-1-1 0,0 0 0,0 1 0,0-1 0,0 0 0,0-1 0,2-1 0,10-6 0,0-1 0,-1 0 0,0-1 0,-1 0 0,0-1 0,-1-1 0,16-22 0,-14 16 0,-1-1 0,0-1 0,-2 0 0,15-41 0,-24 56 0,1 3 0,-1 0 0,0-1 0,0 1 0,0 0 0,0-1 0,-1 1 0,1-1 0,-1 1 0,0-1 0,0 1 0,0-1 0,-1-4 0,0 7 0,1 1 0,0 0 0,0 0 0,-1 0 0,1 0 0,0-1 0,0 1 0,0 0 0,-1 0 0,1 0 0,0 0 0,-1 0 0,1 0 0,0 0 0,0 0 0,-1 0 0,1 0 0,0 0 0,0 0 0,-1 0 0,1 0 0,0 0 0,-1 0 0,1 0 0,0 0 0,0 0 0,-1 0 0,1 0 0,0 1 0,0-1 0,-1 0 0,1 0 0,0 0 0,0 0 0,0 1 0,-1-1 0,1 0 0,0 0 0,0 0 0,0 1 0,0-1 0,0 0 0,-1 0 0,1 1 0,0-1 0,0 1 0,-9 11 0,6-7 0,0 1 0,0 0 0,0 0 0,1 0 0,0 0 0,0 0 0,1 0 0,-1 0 0,1 1 0,1-1 0,-1 0 0,1 1 0,0-1 0,1 1 0,-1-1 0,1 0 0,3 11 0,4 4 0,0 0 0,0-1 0,22 34 0,-7-14 0,-22-38 0,0 0 0,0 0 0,0 1 0,0-1 0,0 0 0,0 1 0,-1-1 0,1 1 0,-1-1 0,0 1 0,1-1 0,-1 1 0,0-1 0,0 1 0,-1-1 0,0 4 0,0-4 0,1-1 0,-1 1 0,0-1 0,0 1 0,-1-1 0,1 1 0,0-1 0,0 0 0,-1 1 0,1-1 0,-1 0 0,1 0 0,-1 0 0,1 0 0,-1 0 0,1-1 0,-1 1 0,0 0 0,0-1 0,1 1 0,-1-1 0,0 0 0,-2 1 0,-13 1-1365,2-1-5461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50.890"/>
    </inkml:context>
    <inkml:brush xml:id="br0">
      <inkml:brushProperty name="width" value="0.05" units="cm"/>
      <inkml:brushProperty name="height" value="0.05" units="cm"/>
    </inkml:brush>
  </inkml:definitions>
  <inkml:trace contextRef="#ctx0" brushRef="#br0">117 205 24575,'-1'0'0,"1"1"0,0 0 0,0-1 0,0 1 0,-1-1 0,1 1 0,-1 0 0,1-1 0,0 1 0,-1-1 0,1 1 0,-1-1 0,1 1 0,-1-1 0,1 1 0,-1-1 0,1 0 0,-1 1 0,0-1 0,1 0 0,-1 0 0,1 1 0,-1-1 0,0 0 0,1 0 0,-2 0 0,-22 4 0,19-3 0,22-6 0,-1 0 0,0-1 0,0-1 0,-1 0 0,0-1 0,0-1 0,-1 0 0,22-19 0,-32 25 0,-1-1 0,0 0 0,0 1 0,0-1 0,-1 0 0,1 0 0,-1-1 0,0 1 0,0 0 0,-1-1 0,1 1 0,-1-1 0,0 0 0,0 1 0,0-1 0,-1 0 0,0 0 0,0-4 0,0 6 0,0 1 0,-1 0 0,1 0 0,-1-1 0,1 1 0,-1 0 0,0 0 0,0 0 0,0 0 0,0 0 0,0 0 0,0 0 0,-1 0 0,1 0 0,-1 0 0,1 1 0,-1-1 0,0 0 0,1 1 0,-1 0 0,0-1 0,0 1 0,0 0 0,0 0 0,0 0 0,-1 0 0,1 1 0,0-1 0,0 0 0,0 1 0,-1-1 0,1 1 0,0 0 0,-1 0 0,1 0 0,0 0 0,-1 0 0,-2 1 0,-5 1 0,-1 0 0,0 0 0,1 1 0,0 1 0,0 0 0,0 0 0,0 1 0,0 0 0,1 0 0,0 1 0,0 1 0,0-1 0,1 1 0,0 1 0,1 0 0,-12 14 0,15-18 0,1 1 0,-1 0 0,1 0 0,0 1 0,1-1 0,-1 0 0,1 1 0,0 0 0,0 0 0,1-1 0,0 1 0,0 0 0,0 0 0,1 0 0,0 0 0,0 0 0,0 0 0,1 0 0,0 0 0,0 0 0,0 0 0,1 0 0,0-1 0,0 1 0,0-1 0,1 1 0,0-1 0,0 0 0,0 0 0,1 0 0,4 5 0,0-2 0,1 0 0,0 0 0,1-1 0,-1 0 0,2-1 0,-1 0 0,0 0 0,1-1 0,0-1 0,1 0 0,-1 0 0,13 2 0,-4-2 0,-1-1 0,0-1 0,1 0 0,-1-2 0,1 0 0,31-5 0,-40 3-227,-1 0-1,1-1 1,0 0-1,-1-1 1,12-5-1,1-5-6598</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57.881"/>
    </inkml:context>
    <inkml:brush xml:id="br0">
      <inkml:brushProperty name="width" value="0.05" units="cm"/>
      <inkml:brushProperty name="height" value="0.05" units="cm"/>
    </inkml:brush>
  </inkml:definitions>
  <inkml:trace contextRef="#ctx0" brushRef="#br0">5 0 24575,'-5'0'0,"17"1"0,45 2 0,26 11-126,-1 3 0,105 36 0,154 77-685,668 376-2321,-46 86 2693,-954-586 518,9 6 116,35 16-1,-36-22-4093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28.198"/>
    </inkml:context>
    <inkml:brush xml:id="br0">
      <inkml:brushProperty name="width" value="0.05" units="cm"/>
      <inkml:brushProperty name="height" value="0.05" units="cm"/>
    </inkml:brush>
  </inkml:definitions>
  <inkml:trace contextRef="#ctx0" brushRef="#br0">79 1 24575,'-4'5'0,"-1"0"0,1 1 0,1 0 0,-1 0 0,1 0 0,0 0 0,0 1 0,1-1 0,0 1 0,0-1 0,-1 9 0,-1 13 0,-2 39 0,6-55 0,-8 294 0,-9 118 0,12-345 0,5-74 0,2-5 0,2-12 0,4-23 0,19-256 0,-21 186 0,38-203 0,-40 289 0,2 0 0,0 1 0,1 0 0,0 0 0,2 0 0,19-29 0,-23 40 0,-1 1 0,2 0 0,-1 0 0,1 0 0,0 1 0,0 0 0,0 0 0,1 1 0,-1-1 0,1 1 0,0 1 0,1-1 0,-1 1 0,0 0 0,1 1 0,0 0 0,0 0 0,-1 1 0,10-1 0,-8 2 0,-1 0 0,0 0 0,1 1 0,-1 0 0,1 1 0,-1 0 0,0 0 0,0 0 0,0 1 0,0 0 0,-1 1 0,1 0 0,-1 0 0,0 1 0,0 0 0,0 0 0,-1 0 0,1 1 0,-2 0 0,1 0 0,9 13 0,-9-10 0,-1 1 0,0-1 0,0 1 0,-1 0 0,0 0 0,0 0 0,-1 1 0,-1-1 0,0 1 0,0 0 0,-1 0 0,-1 0 0,0-1 0,0 1 0,-1 0 0,-3 17 0,-1-10 0,-1 0 0,-1 0 0,0-1 0,-1 0 0,-1 0 0,0-1 0,-2 0 0,1 0 0,-2-1 0,-21 21 0,14-18 0,0 0 0,-1-2 0,0 0 0,-1-2 0,-1 0 0,0-1 0,-31 12 0,45-21 0,1-1 0,-1 0 0,0 0 0,0-1 0,0 0 0,-1 0 0,1-1 0,0 0 0,-17-1 0,24 0 0,1 0 0,-1 0 0,1 0 0,-1 0 0,1 0 0,-1 0 0,1 0 0,-1 0 0,1 0 0,-1 0 0,1-1 0,-1 1 0,1 0 0,-1 0 0,1-1 0,-1 1 0,1 0 0,-1-1 0,1 1 0,0-1 0,-1 1 0,1 0 0,-1-1 0,1 1 0,0-1 0,0 1 0,-1-1 0,1 1 0,0-1 0,-1 0 0,2 0 0,-1 0 0,0 0 0,0 0 0,1 0 0,-1 0 0,1 0 0,-1 0 0,1 0 0,-1 0 0,1 1 0,-1-1 0,1 0 0,0 0 0,1-1 0,31-23 0,-16 17 0,0 0 0,0 1 0,1 1 0,-1 1 0,2 0 0,-1 2 0,0 0 0,1 0 0,-1 2 0,1 0 0,-1 2 0,34 4 0,-40-4 0,0 1 0,1 1 0,-1 0 0,-1 1 0,1 0 0,0 1 0,-1 0 0,0 1 0,0 0 0,-1 1 0,0 0 0,0 1 0,0 0 0,-1 0 0,0 1 0,-1 0 0,0 0 0,0 1 0,-1 0 0,6 12 0,-10-15 0,1 1 0,-1-1 0,0 1 0,-1 0 0,0 0 0,0 0 0,-1 0 0,0 0 0,-1 0 0,1 1 0,-1-1 0,-1 0 0,-2 15 0,0-12 0,0-1 0,-1 0 0,0 0 0,0-1 0,-1 1 0,0-1 0,-1 0 0,0 0 0,-12 13 0,3-7 0,0-1 0,-1 0 0,0-1 0,-1-1 0,0-1 0,-1 0 0,0-1 0,-1-1 0,0-1 0,-29 9 0,25-11 69,-1-1-1,0 0 0,-1-2 0,-26 0 1,36-3-283,0-1 1,0 0 0,0-1-1,0-1 1,0 0 0,0-1-1,-23-9 1,-1-6-6613</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58.221"/>
    </inkml:context>
    <inkml:brush xml:id="br0">
      <inkml:brushProperty name="width" value="0.05" units="cm"/>
      <inkml:brushProperty name="height" value="0.05" units="cm"/>
    </inkml:brush>
  </inkml:definitions>
  <inkml:trace contextRef="#ctx0" brushRef="#br0">2280 5 24575,'0'0'0,"-1"-1"0,1 1 0,0 0 0,0 0 0,0 0 0,0-1 0,0 1 0,0 0 0,0 0 0,0 0 0,-1-1 0,1 1 0,0 0 0,0 0 0,0 0 0,0 0 0,-1 0 0,1 0 0,0-1 0,0 1 0,0 0 0,0 0 0,-1 0 0,1 0 0,0 0 0,0 0 0,0 0 0,-1 0 0,1 0 0,0 0 0,0 0 0,-1 0 0,1 0 0,0 0 0,0 0 0,0 0 0,-1 0 0,1 0 0,0 0 0,0 0 0,0 1 0,-1-1 0,1 0 0,0 0 0,0 0 0,-13 6 0,12-6 0,-221 123 0,25-13 0,-452 198-467,-12-27-83,576-246 539,-276 122-1183,279-120-4775</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58.690"/>
    </inkml:context>
    <inkml:brush xml:id="br0">
      <inkml:brushProperty name="width" value="0.05" units="cm"/>
      <inkml:brushProperty name="height" value="0.05" units="cm"/>
    </inkml:brush>
  </inkml:definitions>
  <inkml:trace contextRef="#ctx0" brushRef="#br0">72 382 24575,'-4'-5'0,"1"1"0,-1-1 0,1 1 0,1-1 0,-1 0 0,-3-8 0,5 9 0,0 0 0,-1 1 0,0-1 0,0 1 0,0-1 0,0 1 0,0 0 0,-1 0 0,0 0 0,1 0 0,-5-4 0,6 7 0,1 0 0,-1 0 0,1 0 0,0 0 0,-1 0 0,1 0 0,-1 0 0,1 0 0,-1 0 0,1 0 0,0 1 0,-1-1 0,1 0 0,0 0 0,-1 0 0,1 0 0,-1 1 0,1-1 0,0 0 0,0 0 0,-1 1 0,1-1 0,0 0 0,-1 1 0,1-1 0,0 0 0,0 1 0,-1-1 0,1 0 0,0 1 0,0-1 0,0 0 0,0 1 0,0-1 0,-1 1 0,1-1 0,0 0 0,0 1 0,0-1 0,0 1 0,0-1 0,0 0 0,0 1 0,-3 22 0,3-22 0,-2 283 0,4-145 0,23-225 0,113-304 0,-125 355 0,2 0 0,1 0 0,1 1 0,2 1 0,26-33 0,-42 62 0,0 0 0,0 1 0,1 0 0,-1-1 0,1 1 0,0 0 0,0 1 0,0-1 0,0 1 0,0-1 0,9-2 0,-10 4 0,-1 1 0,0 0 0,1 0 0,-1-1 0,1 2 0,-1-1 0,1 0 0,-1 0 0,0 1 0,1-1 0,-1 1 0,0 0 0,1-1 0,-1 1 0,0 0 0,0 1 0,0-1 0,0 0 0,0 1 0,0-1 0,0 1 0,0-1 0,0 1 0,2 3 0,6 8 0,-1 0 0,0 0 0,0 1 0,-2 0 0,0 0 0,6 16 0,27 96 0,-32-97 0,22 69 219,35 134-1803,-59-202-5242</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59.403"/>
    </inkml:context>
    <inkml:brush xml:id="br0">
      <inkml:brushProperty name="width" value="0.05" units="cm"/>
      <inkml:brushProperty name="height" value="0.05" units="cm"/>
    </inkml:brush>
  </inkml:definitions>
  <inkml:trace contextRef="#ctx0" brushRef="#br0">10 447 24575,'-2'-2'0,"1"0"0,0-1 0,0 1 0,0 0 0,0-1 0,1 1 0,-1-1 0,1 0 0,-1 1 0,1-1 0,0 1 0,0-1 0,0 0 0,0 1 0,1-1 0,-1 1 0,1-1 0,1-4 0,-1 4 0,1 0 0,0 1 0,0-1 0,0 0 0,0 1 0,0-1 0,0 1 0,1 0 0,-1 0 0,1 0 0,0 0 0,0 0 0,3-1 0,7-3 0,2 1 0,-1 0 0,0 1 0,1 0 0,19-2 0,284-37 0,-316 42 0,0 1 0,0 0 0,0-1 0,-1 1 0,1 0 0,0 0 0,0 0 0,0 0 0,0 1 0,0-1 0,0 0 0,0 1 0,-1 0 0,1-1 0,0 1 0,0 0 0,2 1 0,-2 0 0,-1-1 0,0 1 0,0-1 0,0 1 0,0 0 0,-1-1 0,1 1 0,0 0 0,-1-1 0,1 1 0,-1 0 0,1 0 0,-1 0 0,0 0 0,0-1 0,0 1 0,0 4 0,-19 201 0,15-178 0,-1-13 0,5-16 0,0 0 0,-1 0 0,1 0 0,0 0 0,0 0 0,0 0 0,-1-1 0,1 1 0,0 0 0,0 0 0,0 0 0,-1 0 0,1 0 0,0 0 0,0 0 0,0-1 0,-1 1 0,1 0 0,0 0 0,0 0 0,0 0 0,0-1 0,0 1 0,0 0 0,0 0 0,-1 0 0,1-1 0,0 1 0,0 0 0,0 0 0,0-1 0,0 1 0,0 0 0,0 0 0,0-1 0,-6-31 0,9-2 0,0 0 0,2 1 0,16-54 0,-11 45 0,-2 7 0,2 1 0,1 0 0,21-44 0,-26 66 0,1 0 0,0 1 0,1 0 0,0 0 0,11-10 0,-14 15 0,1 1 0,0 0 0,0 1 0,0-1 0,0 1 0,1 1 0,0-1 0,0 1 0,0 0 0,8-2 0,-12 4 0,1 0 0,0 0 0,0 0 0,0 0 0,1 1 0,-1 0 0,0 0 0,0 0 0,0 0 0,0 1 0,0-1 0,0 1 0,0 0 0,0 0 0,0 1 0,0-1 0,-1 1 0,1 0 0,-1 0 0,1 0 0,-1 0 0,1 1 0,-1-1 0,0 1 0,0 0 0,-1 0 0,1 0 0,0 0 0,-1 1 0,0-1 0,0 1 0,3 5 0,-2-1 0,0-1 0,0 1 0,-1 0 0,0 0 0,-1 0 0,0 0 0,0 0 0,-1 0 0,0 0 0,0 0 0,0 0 0,-1 0 0,-1 0 0,1 0 0,-6 14 0,1-9 0,0 0 0,0-1 0,-2 1 0,-14 18 0,18-25 0,-2 0 0,1 0 0,-1 0 0,0-1 0,0 0 0,0 0 0,-1 0 0,0-1 0,-12 6 0,8-8 0,9-6 0,2 3 0,1 0 0,-1 0 0,1 1 0,-1-1 0,1 0 0,0 0 0,-1 0 0,1 1 0,0-1 0,0 0 0,-1 1 0,1-1 0,0 1 0,0-1 0,0 1 0,0-1 0,1 0 0,11-2 0,-1 0 0,1 0 0,0 1 0,0 0 0,0 1 0,0 1 0,0 0 0,0 1 0,0 0 0,0 1 0,0 1 0,0 0 0,-1 0 0,1 1 0,-1 1 0,0 0 0,0 1 0,21 13 0,-29-15 0,0-1 0,0 1 0,0 0 0,0 0 0,0 0 0,-1 0 0,0 1 0,0-1 0,0 1 0,-1 0 0,1 0 0,-1 0 0,0 0 0,2 8 0,-4-9 0,1 0 0,-1 0 0,0 0 0,0 1 0,-1-1 0,1 0 0,-1 0 0,0 0 0,0 0 0,0 0 0,0 0 0,-1-1 0,1 1 0,-1 0 0,0-1 0,-1 1 0,1-1 0,0 1 0,-6 5 0,0-2 0,-1 1 0,1-1 0,-1 0 0,0-1 0,-1 0 0,1-1 0,-1 0 0,0 0 0,0-1 0,-1 0 0,-15 3 0,3-2 0,-1-1 0,-1-1 0,1-1 0,-28-2 0,44 0-114,0 0 1,0-1-1,1 0 0,-1 0 0,0-1 1,0 0-1,1-1 0,-1 1 0,1-1 1,0-1-1,-10-5 0,-2-6-6712</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59.822"/>
    </inkml:context>
    <inkml:brush xml:id="br0">
      <inkml:brushProperty name="width" value="0.05" units="cm"/>
      <inkml:brushProperty name="height" value="0.05" units="cm"/>
    </inkml:brush>
  </inkml:definitions>
  <inkml:trace contextRef="#ctx0" brushRef="#br0">0 145 24575,'36'-1'0,"-18"0"0,0 1 0,0 1 0,0 0 0,24 6 0,-37-6 0,0 0 0,0 1 0,0 0 0,0 0 0,0 1 0,0-1 0,-1 1 0,1 0 0,-1 0 0,0 1 0,0-1 0,0 1 0,-1 0 0,1 0 0,-1 0 0,0 1 0,0-1 0,0 1 0,2 5 0,3 10 0,-1 0 0,-1 0 0,-1 0 0,0 1 0,-2 0 0,0 0 0,-1 37 0,-2-50 0,-1 0 0,0 0 0,0 0 0,-1 0 0,-4 12 0,5-17 0,0-1 0,0 1 0,0 0 0,-1-1 0,1 1 0,-1 0 0,1-1 0,-1 0 0,0 1 0,0-1 0,0 0 0,0 0 0,-1 0 0,1 0 0,0 0 0,-1-1 0,-4 3 0,6-3 0,0-1 0,0 0 0,0 1 0,0-1 0,0 0 0,0 0 0,0 0 0,0 0 0,0 0 0,0 0 0,0 0 0,1 0 0,-1 0 0,0 0 0,0-1 0,0 1 0,0 0 0,0 0 0,0-1 0,0 1 0,1-1 0,-1 1 0,-2-2 0,2 1 0,0-1 0,0 1 0,0-1 0,-1 0 0,2 1 0,-1-1 0,0 0 0,0 0 0,0 1 0,1-1 0,-1-2 0,-1-7 0,0 0 0,1 1 0,1-16 0,0 20 0,2-34 0,1 1 0,2 0 0,2 1 0,2 0 0,1 0 0,2 0 0,26-55 0,-35 86 0,0 0 0,1 0 0,0 0 0,1 0 0,0 0 0,10-10 0,-14 16 0,1-1 0,-1 1 0,1 0 0,-1 0 0,1 0 0,-1 0 0,1 0 0,0 0 0,0 0 0,0 1 0,-1-1 0,1 1 0,0-1 0,0 1 0,0-1 0,0 1 0,0 0 0,0 0 0,0 0 0,0 0 0,0 1 0,-1-1 0,1 0 0,0 1 0,0-1 0,0 1 0,0 0 0,-1 0 0,1 0 0,0-1 0,0 2 0,-1-1 0,1 0 0,1 1 0,5 6 0,0 0 0,0 0 0,0 1 0,-1 0 0,-1 0 0,1 0 0,-1 1 0,5 12 0,33 91 0,-34-87 0,11 33 176,1-2-946,13 61-1,-30-96-6055</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00.159"/>
    </inkml:context>
    <inkml:brush xml:id="br0">
      <inkml:brushProperty name="width" value="0.05" units="cm"/>
      <inkml:brushProperty name="height" value="0.05" units="cm"/>
    </inkml:brush>
  </inkml:definitions>
  <inkml:trace contextRef="#ctx0" brushRef="#br0">14 141 24575,'-3'-3'0,"-1"-7"0,0-4 0,1-6 0,4 0 0,4 2 0,5 0 0,6 3 0,7 5 0,4 3 0,7 3 0,3 3 0,4 1 0,2 0 0,1 1 0,-7 0-8191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00.511"/>
    </inkml:context>
    <inkml:brush xml:id="br0">
      <inkml:brushProperty name="width" value="0.05" units="cm"/>
      <inkml:brushProperty name="height" value="0.05" units="cm"/>
    </inkml:brush>
  </inkml:definitions>
  <inkml:trace contextRef="#ctx0" brushRef="#br0">116 341 24575,'-55'-50'0,"44"40"0,7 12 0,7 20 0,-2-14 0,18 177 0,-13-108 0,-4-41 0,-2-23 0,1 1 0,0-1 0,4 17 0,-1-21 0,-2-13 0,-2-15 0,-28-89 0,5 19 0,23 89 0,-15-65 0,-6-75 0,19 121 0,1 0 0,1-1 0,1 1 0,1 0 0,0-1 0,1 1 0,2 0 0,10-30 0,-14 45 0,1 0 0,-1 0 0,1 1 0,0-1 0,1 1 0,-1-1 0,1 1 0,-1 0 0,1 0 0,0 0 0,0 0 0,0 0 0,1 1 0,-1 0 0,0-1 0,1 1 0,7-3 0,-8 4 0,1 1 0,0-1 0,-1 0 0,1 1 0,0 0 0,-1 0 0,1 0 0,0 0 0,-1 1 0,1 0 0,0-1 0,-1 1 0,1 0 0,-1 1 0,1-1 0,-1 1 0,0-1 0,0 1 0,0 0 0,4 3 0,1 2 0,0-1 0,-1 1 0,0 1 0,0-1 0,-1 1 0,0 0 0,0 1 0,-1 0 0,0-1 0,0 2 0,-1-1 0,-1 0 0,1 1 0,-2 0 0,1 0 0,-1 0 0,-1 0 0,1 10 0,-1-9 0,-1 0 0,0 0 0,-1 0 0,0-1 0,-1 1 0,0 0 0,-1-1 0,0 1 0,0-1 0,-1 0 0,-1 0 0,0 0 0,0-1 0,0 1 0,-2-1 0,-12 14 0,11-14-227,-2-1-1,1 0 1,-1 0-1,0-1 1,-14 6-1,-11 4-6598</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00.869"/>
    </inkml:context>
    <inkml:brush xml:id="br0">
      <inkml:brushProperty name="width" value="0.05" units="cm"/>
      <inkml:brushProperty name="height" value="0.05" units="cm"/>
    </inkml:brush>
  </inkml:definitions>
  <inkml:trace contextRef="#ctx0" brushRef="#br0">166 50 24575,'-14'-17'0,"12"14"0,0 1 0,0 0 0,0-1 0,0 1 0,0 0 0,-1 0 0,1 0 0,-1 0 0,1 0 0,-1 1 0,0-1 0,1 1 0,-1-1 0,0 1 0,0 0 0,0 0 0,0 1 0,-4-2 0,4 2 0,0 0 0,0 1 0,1-1 0,-1 0 0,0 1 0,1-1 0,-1 1 0,0 0 0,1 0 0,-1 0 0,1 0 0,-1 0 0,1 1 0,0-1 0,-1 1 0,1 0 0,0-1 0,0 1 0,0 0 0,0 0 0,1 0 0,-1 1 0,0-1 0,1 0 0,0 1 0,-3 3 0,-1 6 0,0 1 0,0-1 0,1 1 0,-2 15 0,1-3 0,2 0 0,1 0 0,1 0 0,1 1 0,1-1 0,6 34 0,2-12 0,1 0 0,25 64 0,-24-83-341,0-1 0,2 0-1,23 35 1,-15-31-6485</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01.503"/>
    </inkml:context>
    <inkml:brush xml:id="br0">
      <inkml:brushProperty name="width" value="0.05" units="cm"/>
      <inkml:brushProperty name="height" value="0.05" units="cm"/>
    </inkml:brush>
  </inkml:definitions>
  <inkml:trace contextRef="#ctx0" brushRef="#br0">208 237 24575,'0'-4'0,"1"-1"0,0 0 0,0 1 0,0 0 0,3-6 0,-3 5 0,1 0 0,-1 1 0,0-1 0,0 0 0,0-5 0,-1 8 0,1 0 0,-1-1 0,-1 1 0,1 0 0,0 0 0,0 0 0,-1-1 0,0 1 0,1 0 0,-1 0 0,0 0 0,0 0 0,0 0 0,0 0 0,0 0 0,-1 0 0,1 1 0,0-1 0,-1 0 0,1 1 0,-1-1 0,0 1 0,0-1 0,1 1 0,-1 0 0,0 0 0,0 0 0,0 0 0,0 0 0,0 0 0,-1 1 0,1-1 0,0 1 0,0-1 0,0 1 0,0 0 0,-1 0 0,1 0 0,-4 0 0,-1 1 0,1-1 0,-1 1 0,1 0 0,-1 1 0,1 0 0,-1 0 0,1 0 0,0 0 0,0 1 0,0 0 0,1 1 0,-9 5 0,7-1 0,0-1 0,0 1 0,1 1 0,0-1 0,0 1 0,1 0 0,0 0 0,1 1 0,0-1 0,0 1 0,1 0 0,1 0 0,0 0 0,-2 18 0,2-12 0,1 1 0,1 0 0,0-1 0,2 1 0,0 0 0,0-1 0,2 1 0,7 22 0,-8-31 0,0 0 0,1 0 0,0 0 0,1-1 0,0 1 0,0-1 0,0 0 0,1 0 0,0-1 0,0 0 0,1 0 0,0 0 0,0-1 0,0 0 0,0 0 0,1-1 0,0 0 0,0 0 0,12 3 0,-10-4 0,1-1 0,-1 0 0,0 0 0,1-1 0,0-1 0,-1 0 0,1 0 0,-1-1 0,1 0 0,-1-1 0,1 0 0,-1-1 0,0 0 0,0-1 0,18-8 0,-15 4 0,-1 0 0,0-1 0,0 0 0,-1-1 0,0 0 0,-1 0 0,0-1 0,0-1 0,-1 0 0,-1 0 0,0-1 0,-1 1 0,0-2 0,-1 1 0,0-1 0,-1 0 0,3-18 0,-1 5 0,-2-1 0,-1 0 0,-1 0 0,-2-1 0,-1 1 0,-1 0 0,-1-1 0,-7-30 0,-3 15 0,11 42 0,1 0 0,-1 1 0,0-1 0,0 0 0,0 1 0,0-1 0,0 1 0,0-1 0,0 1 0,-1-1 0,1 1 0,0 0 0,-1-1 0,1 1 0,-1 0 0,0 0 0,1 0 0,-1 0 0,0 1 0,-3-2 0,4 2 0,0 0 0,0 0 0,0 1 0,0-1 0,-1 0 0,1 1 0,0-1 0,0 1 0,0-1 0,0 1 0,0-1 0,0 1 0,0 0 0,1 0 0,-1-1 0,0 1 0,0 0 0,0 0 0,1 0 0,-1 0 0,1 0 0,-1 0 0,0 0 0,1 0 0,0 0 0,-1 0 0,1 0 0,0 1 0,-1 0 0,-8 37 0,9-38 0,-2 20 0,1 0 0,0 1 0,2-1 0,0 1 0,2-1 0,0 0 0,12 41 0,-9-44 0,0 0 0,1 0 0,1-1 0,1 0 0,0-1 0,2 1 0,-1-2 0,2 0 0,15 17 0,-24-29 0,0 0 0,0 0 0,0-1 0,1 1 0,-1-1 0,1 0 0,-1 0 0,1 0 0,0 0 0,0-1 0,-1 1 0,1-1 0,0 0 0,0 0 0,0-1 0,1 1 0,-1-1 0,0 0 0,0 0 0,0 0 0,6-1 0,-5-1 0,0 1 0,0-1 0,0 0 0,-1-1 0,1 1 0,0-1 0,-1 0 0,1 0 0,-1 0 0,0-1 0,0 0 0,-1 1 0,1-1 0,-1 0 0,0-1 0,3-4 0,2-4 0,0 0 0,-2-1 0,0 1 0,0-1 0,4-20 0,-8 29 0,-1-1 0,0 0 0,0 0 0,0 0 0,-1 0 0,1 0 0,-1 0 0,-1 0 0,1 0 0,-1 0 0,0 0 0,-1 0 0,0 1 0,1-1 0,-2 0 0,-2-5 0,5 10 0,-1-1 0,0 1 0,0-1 0,0 1 0,0 0 0,0 0 0,-1-1 0,1 1 0,0 0 0,-1 0 0,1 0 0,0 0 0,-1 0 0,1 0 0,-1 1 0,0-1 0,-1 0 0,2 1 0,0 0 0,0 0 0,-1 0 0,1 0 0,0 0 0,0 0 0,0 0 0,0 1 0,0-1 0,0 0 0,0 1 0,0-1 0,0 1 0,0-1 0,0 1 0,0 0 0,0-1 0,0 1 0,-1 1 0,-1 1 0,1 0 0,-1 1 0,1-1 0,0 1 0,-1-1 0,2 1 0,-1 0 0,0 0 0,1 0 0,0 0 0,0 0 0,-1 6 0,-1 52 342,3-57-532,0 1 0,0 0 1,1-1-1,0 1 0,1-1 1,-1 0-1,1 1 1,4 8-1,2-2-6636</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02.552"/>
    </inkml:context>
    <inkml:brush xml:id="br0">
      <inkml:brushProperty name="width" value="0.05" units="cm"/>
      <inkml:brushProperty name="height" value="0.05" units="cm"/>
    </inkml:brush>
  </inkml:definitions>
  <inkml:trace contextRef="#ctx0" brushRef="#br0">7 179 24575,'-6'-11'0,"16"23"0,62 93 0,-8-14 0,-46-52 0,-15-31 0,0-1 0,0 0 0,0 0 0,1 0 0,0 0 0,8 8 0,-11-13 0,1-1 0,0 1 0,0-1 0,0 1 0,0-1 0,0 0 0,0 0 0,0 0 0,0 0 0,0 0 0,1-1 0,-1 1 0,0-1 0,0 1 0,1-1 0,-1 0 0,0 0 0,1 0 0,-1 0 0,0 0 0,1-1 0,-1 1 0,0-1 0,1 1 0,-1-1 0,3-1 0,-1 0 0,-1 1 0,0 0 0,1-1 0,-1 0 0,0 0 0,0 0 0,0 0 0,0 0 0,-1-1 0,1 0 0,0 1 0,-1-1 0,0 0 0,0 0 0,0 0 0,0 0 0,0 0 0,-1-1 0,1 1 0,-1 0 0,0-1 0,0 1 0,0-1 0,0 0 0,-1 1 0,1-1 0,-1 0 0,0 1 0,0-1 0,-1 0 0,0-3 0,0 1 0,0 0 0,0 1 0,0 0 0,-1-1 0,0 1 0,0 0 0,-1 0 0,1 0 0,-1 0 0,0 0 0,0 1 0,-1-1 0,0 1 0,1 0 0,-1 0 0,-1 0 0,1 1 0,0-1 0,-10-4 0,12 6 0,-1 1 0,0 0 0,0 0 0,0 0 0,0 0 0,0 0 0,0 0 0,0 1 0,0-1 0,0 1 0,0 0 0,-1 0 0,1 0 0,0 1 0,0-1 0,0 1 0,0-1 0,0 1 0,-5 2 0,5-1 0,0 0 0,0 0 0,0 1 0,0-1 0,0 1 0,0 0 0,1 0 0,0 0 0,-1 0 0,1 0 0,0 0 0,0 0 0,-2 8 0,0-2 0,1 0 0,0 1 0,1-1 0,0 1 0,1 0 0,0 0 0,1-1 0,0 1 0,0 0 0,1 0 0,3 16 0,-2-18 0,1 0 0,-1-1 0,1 1 0,1-1 0,0 0 0,0 0 0,0 0 0,1-1 0,-1 1 0,2-1 0,-1 0 0,1-1 0,0 1 0,12 8 0,-12-11 0,-1 0 0,0 0 0,1-1 0,-1 0 0,1 0 0,0 0 0,0-1 0,-1 0 0,1 0 0,0 0 0,0-1 0,0 0 0,0 0 0,0-1 0,0 1 0,0-1 0,0 0 0,0-1 0,-1 0 0,11-4 0,-9 3 0,-1 0 0,0 0 0,0-1 0,0 0 0,0 0 0,0 0 0,-1-1 0,0 0 0,0 0 0,0 0 0,0-1 0,-1 0 0,0 0 0,0 0 0,-1 0 0,0 0 0,0-1 0,0 1 0,2-10 0,0-8 0,-1 1 0,-1-1 0,-1 0 0,-2-32 0,1 14 0,4 18 0,-5 24 0,0 0 0,0 0 0,0-1 0,0 1 0,1 0 0,-1 0 0,0 0 0,0 0 0,0 0 0,0 0 0,0-1 0,0 1 0,0 0 0,1 0 0,-1 0 0,0 0 0,0 0 0,0 0 0,0 0 0,1 0 0,-1 0 0,0 0 0,0-1 0,0 1 0,0 0 0,0 0 0,1 0 0,-1 0 0,0 0 0,0 0 0,0 0 0,0 0 0,1 0 0,-1 0 0,0 1 0,0-1 0,1 0 0,5 11 0,2 13 0,-2 1 0,6 41 0,5 23 0,-17-88 0,0 0 0,0-1 0,0 1 0,0 0 0,0-1 0,1 1 0,-1 0 0,0-1 0,0 1 0,0-1 0,1 1 0,-1 0 0,0-1 0,1 1 0,-1-1 0,0 1 0,1-1 0,-1 1 0,1-1 0,-1 1 0,1-1 0,-1 1 0,1-1 0,-1 0 0,1 1 0,-1-1 0,1 0 0,-1 1 0,1-1 0,0 0 0,-1 0 0,1 0 0,0 1 0,-1-1 0,1 0 0,-1 0 0,1 0 0,0 0 0,-1 0 0,1 0 0,0 0 0,-1-1 0,1 1 0,0 0 0,-1 0 0,1 0 0,-1-1 0,1 1 0,1-1 0,3-3 0,0 0 0,0 0 0,-1-1 0,8-8 0,10-8 0,-20 20 0,0 0 0,0 1 0,0-1 0,0 0 0,0 1 0,0 0 0,0-1 0,0 1 0,0 0 0,0 0 0,0 0 0,0 1 0,1-1 0,-1 0 0,0 1 0,0-1 0,0 1 0,0 0 0,0-1 0,-1 1 0,1 0 0,3 2 0,4 4 0,-1-1 0,0 1 0,11 12 0,-13-13 0,-1 0 0,1 0 0,0-1 0,12 8 0,-14-11 0,-1-1 0,1 1 0,0-1 0,0 1 0,-1-1 0,1 0 0,0-1 0,0 1 0,0-1 0,0 1 0,0-1 0,0 0 0,0-1 0,0 1 0,0-1 0,0 0 0,6-1 0,-5-1 0,0 1 0,0-1 0,0 0 0,0 0 0,0-1 0,0 1 0,-1-1 0,0 0 0,0 0 0,7-9 0,-2 0 0,-1-1 0,0 0 0,-1 0 0,0 0 0,-2 0 0,1-1 0,-2 0 0,4-18 0,-3 3 0,-1 0 0,-1-59 0,-3 77 0,-1 1 0,0-1 0,-1 1 0,0-1 0,-1 1 0,0 0 0,0 0 0,-2 0 0,1 1 0,-12-20 0,14 27 0,0 1 0,0-1 0,-1 0 0,1 0 0,-1 1 0,0 0 0,0-1 0,0 1 0,0 0 0,0 0 0,-4-1 0,6 2 0,-1 1 0,1-1 0,-1 1 0,1 0 0,-1-1 0,1 1 0,-1 0 0,1 0 0,-1 0 0,1 0 0,-1 1 0,1-1 0,-1 0 0,1 1 0,-1-1 0,1 1 0,-1-1 0,1 1 0,0 0 0,-1-1 0,1 1 0,0 0 0,0 0 0,-1 0 0,1 0 0,0 0 0,0 0 0,0 0 0,-1 2 0,-2 4 0,-1 0 0,1 0 0,1 0 0,-1 0 0,1 1 0,0 0 0,1-1 0,0 1 0,0 0 0,1 0 0,-1 9 0,1-1 0,1 1 0,0-1 0,1 0 0,5 26 0,0-17 69,0-1-1,2 0 0,0 0 0,14 25 1,-17-39-212,0 0 1,1 0 0,0-1 0,0 0-1,1-1 1,1 1 0,-1-1 0,1 0 0,1-1-1,-1 0 1,18 10 0,-6-8-6684</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02.898"/>
    </inkml:context>
    <inkml:brush xml:id="br0">
      <inkml:brushProperty name="width" value="0.05" units="cm"/>
      <inkml:brushProperty name="height" value="0.05" units="cm"/>
    </inkml:brush>
  </inkml:definitions>
  <inkml:trace contextRef="#ctx0" brushRef="#br0">14 0 24575,'-3'0'0,"-3"0"0,1 0 0,8 0 0,6 0 0,5 0 0,5 0 0,6 0 0,-2 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29.317"/>
    </inkml:context>
    <inkml:brush xml:id="br0">
      <inkml:brushProperty name="width" value="0.05" units="cm"/>
      <inkml:brushProperty name="height" value="0.05" units="cm"/>
    </inkml:brush>
  </inkml:definitions>
  <inkml:trace contextRef="#ctx0" brushRef="#br0">1 344 24575,'1'2'0,"1"-1"0,0 0 0,-1 0 0,1 0 0,0 0 0,0 0 0,0 0 0,-1 0 0,1-1 0,0 1 0,0-1 0,0 0 0,0 1 0,0-1 0,0 0 0,3 0 0,37-4 0,-21 1 0,-5 1 0,1 2 0,-1 0 0,0 1 0,1 1 0,-1 0 0,0 1 0,21 7 0,-32-9 0,1 1 0,-1 0 0,0 1 0,0-1 0,0 1 0,0 0 0,-1 0 0,1 0 0,-1 1 0,0 0 0,0-1 0,0 2 0,0-1 0,-1 0 0,1 1 0,-1-1 0,0 1 0,-1 0 0,1 0 0,-1 0 0,0 1 0,0-1 0,-1 0 0,1 1 0,-1 5 0,0-6 0,-1 0 0,0 0 0,-1 0 0,1 0 0,-1 0 0,0 0 0,0 0 0,-1 0 0,1 0 0,-1 0 0,0-1 0,-1 1 0,1-1 0,-1 1 0,0-1 0,0 0 0,-4 5 0,2-4 0,0 0 0,0 0 0,-1-1 0,1 0 0,-1 0 0,0 0 0,0 0 0,-1-1 0,1 0 0,-1-1 0,-12 4 0,18-5 0,0-1 0,0 1 0,-1-1 0,1 0 0,0 0 0,0 1 0,0-1 0,-1 0 0,1 0 0,0 0 0,0 0 0,-1-1 0,1 1 0,0 0 0,0 0 0,0-1 0,-1 1 0,1-1 0,0 1 0,0-1 0,0 0 0,-1 0 0,1 0 0,1 0 0,-1 0 0,1 0 0,-1 0 0,1 0 0,-1 0 0,1-1 0,0 1 0,0 0 0,0 0 0,-1 0 0,1 0 0,0 0 0,1 0 0,-1-1 0,0 1 0,0 0 0,1-2 0,1-5 0,1 0 0,0 1 0,0 0 0,1-1 0,6-8 0,16-20 0,2 2 0,1 0 0,2 2 0,1 2 0,2 0 0,42-28 0,-71 55 0,22-16 0,-26 19 0,0-1 0,0 0 0,0 1 0,0-1 0,1 1 0,-1-1 0,0 1 0,0-1 0,0 1 0,1 0 0,-1 0 0,0-1 0,0 1 0,1 0 0,-1 0 0,0 0 0,1 0 0,-1 1 0,2-1 0,-3 1 0,0-1 0,0 1 0,1 0 0,-1-1 0,0 1 0,0 0 0,0-1 0,0 1 0,0-1 0,0 1 0,0 0 0,0-1 0,0 1 0,0 0 0,0-1 0,0 1 0,0 0 0,-1-1 0,1 1 0,0-1 0,0 1 0,-1 0 0,0 0 0,-9 21 0,7-18 0,-19 38 0,10-22 0,2 0 0,-14 37 0,22-51 0,0-1 0,1 1 0,-1-1 0,1 1 0,1 0 0,-1 0 0,1 0 0,0 0 0,0-1 0,1 1 0,0 0 0,0 0 0,0-1 0,1 1 0,3 8 0,-3-11 0,0 0 0,0 0 0,0-1 0,0 1 0,1 0 0,-1-1 0,1 0 0,0 0 0,0 0 0,-1 0 0,1 0 0,1 0 0,-1-1 0,0 0 0,0 1 0,0-1 0,1 0 0,-1-1 0,0 1 0,1-1 0,-1 1 0,1-1 0,-1 0 0,6-1 0,0 1 0,0-1 0,0 0 0,0 0 0,0-1 0,-1-1 0,1 1 0,-1-1 0,12-6 0,-12 4 0,-1 0 0,0 0 0,-1-1 0,0 0 0,1 0 0,-2 0 0,1-1 0,-1 0 0,0 0 0,0 0 0,-1-1 0,0 1 0,-1-1 0,1 0 0,-1 0 0,-1-1 0,0 1 0,0 0 0,0-1 0,-1 1 0,0-11 0,-1 12 0,0 1 0,0-1 0,0 1 0,-1 0 0,0-1 0,0 1 0,-1 0 0,0 0 0,0-1 0,0 2 0,-1-1 0,0 0 0,0 0 0,0 1 0,-1-1 0,0 1 0,0 0 0,0 0 0,0 1 0,-1-1 0,0 1 0,0 0 0,0 0 0,0 1 0,-1-1 0,0 1 0,1 0 0,-12-3 0,15 5 0,0 1 0,0-1 0,0 1 0,0 0 0,0 0 0,0 0 0,0 0 0,0 0 0,0 0 0,0 0 0,-3 1 0,5-1 0,0 0 0,0 0 0,0 0 0,0 0 0,0 0 0,0 0 0,0 0 0,0 0 0,0 0 0,-1 0 0,1 0 0,0 0 0,0 0 0,0 0 0,0 0 0,0 1 0,0-1 0,0 0 0,0 0 0,0 0 0,0 0 0,0 0 0,0 0 0,0 0 0,-1 0 0,1 0 0,0 0 0,0 0 0,0 0 0,0 1 0,0-1 0,0 0 0,0 0 0,0 0 0,0 0 0,0 0 0,0 0 0,0 0 0,0 0 0,0 0 0,0 1 0,0-1 0,0 0 0,0 0 0,0 0 0,0 0 0,0 0 0,0 0 0,1 0 0,-1 0 0,0 0 0,0 0 0,0 1 0,0-1 0,0 0 0,0 0 0,0 0 0,0 0 0,0 0 0,0 0 0,15 5 0,11-2 0,-1 0 0,1-2 0,42-2 0,77-17 0,-84 10 0,-60 7 0,1 1 0,-1 0 0,1 0 0,-1 0 0,1 0 0,-1 0 0,1 0 0,-1 0 0,0 0 0,1 1 0,-1-1 0,1 0 0,1 2 0,-3-2 0,1 0 0,-1 1 0,1-1 0,-1 1 0,0-1 0,1 0 0,-1 1 0,0-1 0,1 1 0,-1-1 0,0 1 0,0-1 0,0 1 0,1-1 0,-1 1 0,0-1 0,0 1 0,0-1 0,0 1 0,0-1 0,0 1 0,0-1 0,0 1 0,0 0 0,-2 5 0,1-1 0,-1 0 0,-1 1 0,1-1 0,-6 8 0,-4 11 0,8-12 0,0 1 0,1 1 0,-2 19 0,5-29 0,-1 0 0,1-1 0,0 1 0,0 0 0,0 0 0,1 0 0,-1 0 0,1 0 0,0-1 0,0 1 0,0 0 0,1 0 0,-1-1 0,1 1 0,0-1 0,3 6 0,-3-8 0,0 0 0,-1 0 0,1 0 0,0 0 0,-1-1 0,1 1 0,0-1 0,0 1 0,0-1 0,0 1 0,0-1 0,0 0 0,0 0 0,-1 0 0,1 0 0,0 0 0,0 0 0,0-1 0,0 1 0,0-1 0,0 1 0,0-1 0,-1 0 0,1 1 0,0-1 0,-1 0 0,4-2 0,7-4 0,-1-1 0,18-13 0,-26 18 0,16-14 0,-1-1 0,-1 0 0,-1-1 0,16-25 0,34-39 0,-64 81 0,0 0 0,0 0 0,0 0 0,0 1 0,0-1 0,1 0 0,-1 1 0,0 0 0,1-1 0,2 0 0,-4 2 0,0 0 0,0 0 0,0 0 0,0 0 0,-1 0 0,1 0 0,0 0 0,0 0 0,0 0 0,0 1 0,-1-1 0,1 0 0,0 1 0,0-1 0,-1 0 0,1 1 0,0-1 0,0 1 0,-1-1 0,1 1 0,0-1 0,-1 1 0,1 0 0,-1-1 0,1 1 0,-1 0 0,1-1 0,-1 1 0,0 0 0,1 0 0,-1 0 0,0-1 0,1 1 0,-1 0 0,0 0 0,0 1 0,8 25 0,8 50 0,-12-51 0,1-1 0,14 43 0,-18-65 0,0 0 0,0-1 0,0 1 0,1-1 0,-1 1 0,1-1 0,-1 0 0,1 1 0,0-1 0,0 0 0,0 0 0,0 0 0,0 0 0,0 0 0,0-1 0,1 1 0,-1-1 0,1 0 0,-1 1 0,1-1 0,-1 0 0,1 0 0,0-1 0,0 1 0,-1 0 0,6-1 0,-4 0 0,1 0 0,0-1 0,-1 0 0,1 0 0,0-1 0,-1 1 0,1-1 0,-1 0 0,0 0 0,0 0 0,0 0 0,0-1 0,0 0 0,0 0 0,4-4 0,2-3 0,0-1 0,-1-1 0,0 1 0,-1-2 0,0 1 0,0-1 0,-2 0 0,0 0 0,0-1 0,4-16 0,-5 10 0,0 1 0,-2-1 0,0 0 0,-1 0 0,-1 0 0,-3-40 0,2 54 29,-1 0-1,0 0 1,-1 0-1,1-1 0,-1 1 1,0 0-1,-1 1 1,0-1-1,1 0 1,-2 1-1,-4-7 1,6 10-95,0-1 0,0 1 1,0 0-1,0 1 0,-1-1 1,1 0-1,-1 1 0,1-1 1,-1 1-1,0 0 1,1 0-1,-1 0 0,0 0 1,0 0-1,0 1 0,0-1 1,1 1-1,-1 0 0,0 0 1,0 0-1,0 0 1,0 1-1,0-1 0,0 1 1,-5 1-1,-14 6-6760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03.234"/>
    </inkml:context>
    <inkml:brush xml:id="br0">
      <inkml:brushProperty name="width" value="0.05" units="cm"/>
      <inkml:brushProperty name="height" value="0.05" units="cm"/>
    </inkml:brush>
  </inkml:definitions>
  <inkml:trace contextRef="#ctx0" brushRef="#br0">1 78 24575,'2'-3'0,"0"0"0,0 0 0,0-1 0,0 1 0,-1-1 0,0 0 0,2-4 0,-2 4 0,0-1 0,1 1 0,0-1 0,0 1 0,0 0 0,5-7 0,-6 10 0,0 1 0,-1-1 0,1 0 0,0 1 0,0-1 0,0 0 0,0 1 0,0-1 0,0 1 0,0-1 0,0 1 0,0 0 0,0 0 0,0-1 0,0 1 0,1 0 0,-1 0 0,0 0 0,0 0 0,0 0 0,0 0 0,0 0 0,0 1 0,0-1 0,0 0 0,0 0 0,0 1 0,0-1 0,0 1 0,0-1 0,0 1 0,0 0 0,1 0 0,4 3 0,0 0 0,-1 1 0,0 0 0,0 0 0,0 0 0,0 0 0,-1 1 0,0-1 0,4 8 0,28 60 0,-22-41 0,-1 1 0,-2 0 0,-1 1 0,9 62 0,-17-83 0,0 1 0,-2 0 0,0 0 0,0 0 0,-1 0 0,-1-1 0,0 1 0,-1 0 0,-1-1 0,0 0 0,-1 0 0,0 0 0,-1 0 0,0-1 0,-9 13 0,5-12-455,0-1 0,-16 15 0,-23 16-6371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05.791"/>
    </inkml:context>
    <inkml:brush xml:id="br0">
      <inkml:brushProperty name="width" value="0.05" units="cm"/>
      <inkml:brushProperty name="height" value="0.05" units="cm"/>
    </inkml:brush>
  </inkml:definitions>
  <inkml:trace contextRef="#ctx0" brushRef="#br0">231 375 24575,'19'4'0,"-17"-3"0,1 0 0,-1 0 0,1 0 0,-1 0 0,1-1 0,-1 0 0,6 1 0,6-3 0,0 0 0,0 0 0,0-2 0,0 0 0,0 0 0,-1-1 0,0-1 0,15-9 0,-6 3 0,-2-1 0,1-2 0,34-31 0,-47 38 0,0 0 0,0-1 0,-1 1 0,-1-2 0,0 1 0,0-1 0,0 1 0,4-13 0,-9 19 0,0-1 0,1 0 0,-1 0 0,-1 0 0,1 0 0,0 1 0,-1-1 0,0 0 0,0 0 0,0 0 0,0 0 0,-1 0 0,0 0 0,1 0 0,-1 0 0,-1 1 0,1-1 0,0 0 0,-1 1 0,0-1 0,0 1 0,0-1 0,0 1 0,-1 0 0,1 0 0,-4-3 0,-2-1 0,0 1 0,0 1 0,-1 0 0,1 0 0,-1 0 0,0 1 0,0 0 0,-1 1 0,1 0 0,-1 1 0,1 0 0,-11-1 0,-9 0 0,-1 1 0,-53 4 0,57 0 0,-1 1 0,1 2 0,-49 14 0,64-16 0,0 1 0,1 1 0,0 0 0,-1 0 0,2 1 0,-1 0 0,1 0 0,0 1 0,0 1 0,1-1 0,-13 16 0,18-19 0,0 0 0,0 0 0,1 0 0,0 1 0,0-1 0,0 1 0,0-1 0,1 1 0,0 0 0,0 0 0,0 0 0,0-1 0,1 1 0,0 0 0,0 7 0,1-5 0,1 0 0,0 0 0,0 0 0,0 0 0,1 0 0,0-1 0,0 1 0,1-1 0,5 9 0,7 4 0,0-1 0,0 0 0,2-1 0,0-1 0,24 16 0,34 17 0,1-3 0,113 49 0,-10-5 0,-178-89 0,6 2 0,-1 1 0,1 1 0,-1-1 0,0 1 0,0 1 0,11 10 0,-18-15 0,1-1 0,0 1 0,-1 0 0,0-1 0,1 1 0,-1-1 0,1 1 0,-1 0 0,0-1 0,1 1 0,-1 0 0,0-1 0,0 1 0,0 0 0,1 0 0,-1-1 0,0 1 0,0 0 0,0-1 0,0 1 0,0 0 0,0 0 0,-1-1 0,1 1 0,0 0 0,0 0 0,0-1 0,-1 1 0,1 0 0,0-1 0,-1 1 0,1 0 0,-1-1 0,1 1 0,0-1 0,-1 1 0,1-1 0,-1 1 0,0-1 0,1 1 0,-2 0 0,-1 1 0,0 0 0,-1-1 0,0 1 0,1-1 0,-1 1 0,-6 0 0,-38 5 0,-1-2 0,1-2 0,-78-5 0,97 1 0,-110-10 342,121 9-627,1-2 1,0 0-1,1 0 1,-1-2-1,-29-14 1,23 5-6542</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06.241"/>
    </inkml:context>
    <inkml:brush xml:id="br0">
      <inkml:brushProperty name="width" value="0.05" units="cm"/>
      <inkml:brushProperty name="height" value="0.05" units="cm"/>
    </inkml:brush>
  </inkml:definitions>
  <inkml:trace contextRef="#ctx0" brushRef="#br0">18 246 24575,'1'1'0,"-1"-1"0,1 0 0,-1-1 0,1 1 0,-1 0 0,1 0 0,-1 0 0,1 0 0,-1 0 0,1 0 0,-1-1 0,1 1 0,-1 0 0,1 0 0,-1-1 0,0 1 0,1 0 0,-1-1 0,1 1 0,-1 0 0,0-1 0,1 1 0,-1-1 0,0 1 0,0 0 0,1-2 0,-2 0 0,-4 7 0,1 0 0,1 0 0,1 1 0,-1-1 0,1 1 0,0 0 0,0 0 0,0 0 0,1 0 0,0 0 0,1 0 0,-1 0 0,1 1 0,0 5 0,2 10 0,0 0 0,7 29 0,0-14 0,17 41 0,1 2 0,-25-58 0,-5-19 0,-3-12 0,-1-9 0,1 1 0,0-2 0,2 1 0,0-1 0,1 1 0,-1-31 0,3 11 0,3-1 0,6-46 0,-2 43 0,16-56 0,-16 80 0,-1 1 0,2 0 0,1 0 0,0 1 0,18-28 0,-23 40 0,0 0 0,0 0 0,1 0 0,-1 1 0,1-1 0,0 1 0,0 0 0,0 0 0,0 0 0,1 0 0,4-1 0,-6 3 0,0 0 0,0 0 0,0 0 0,0 1 0,0 0 0,0-1 0,0 1 0,0 0 0,0 1 0,0-1 0,0 0 0,-1 1 0,1 0 0,0-1 0,0 1 0,0 0 0,0 1 0,-1-1 0,1 0 0,2 3 0,7 4 0,-1 1 0,-1 0 0,0 0 0,0 1 0,-1 1 0,0 0 0,13 22 0,44 89 0,9 59 0,-62-141 0,-1 0 0,10 70 0,-21-84-1365,-2-8-5461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06.807"/>
    </inkml:context>
    <inkml:brush xml:id="br0">
      <inkml:brushProperty name="width" value="0.05" units="cm"/>
      <inkml:brushProperty name="height" value="0.05" units="cm"/>
    </inkml:brush>
  </inkml:definitions>
  <inkml:trace contextRef="#ctx0" brushRef="#br0">14 428 24575,'-1'-1'0,"0"0"0,0 0 0,0 1 0,0-2 0,0 1 0,0 0 0,0 0 0,0 0 0,1 0 0,-1-1 0,0 1 0,1 0 0,-1-1 0,1 1 0,-1 0 0,1-1 0,0 1 0,-1-1 0,1 1 0,0 0 0,0-1 0,0-1 0,1 1 0,0 1 0,-1 0 0,1 0 0,0-1 0,0 1 0,0 0 0,0 0 0,0 0 0,0 0 0,0 0 0,0 0 0,0 1 0,1-1 0,-1 0 0,0 1 0,0-1 0,1 0 0,1 0 0,10-2 0,-1 0 0,1 0 0,25-1 0,-30 4 0,43-5 0,145-19 0,-191 23 0,0 0 0,0 0 0,0 0 0,0 0 0,0-1 0,0 0 0,0 0 0,0-1 0,-1 1 0,1-1 0,-1 0 0,0 0 0,0-1 0,0 1 0,0-1 0,-1 0 0,1 0 0,-1 0 0,4-5 0,-7 55 0,4 25 0,4-1 0,21 86 0,-5-34 0,-38-176 0,-12-56 0,19 52 0,3-1 0,3-77 0,3 107 0,1 0 0,1 0 0,1 1 0,2 0 0,1 0 0,19-46 0,-23 67 0,-1 0 0,1 0 0,0 0 0,1 1 0,0 0 0,0 0 0,0 0 0,0 0 0,8-4 0,-11 8 0,0 0 0,1 1 0,-1-1 0,1 1 0,0 0 0,-1-1 0,1 1 0,0 1 0,0-1 0,0 0 0,0 1 0,0-1 0,0 1 0,0 0 0,0 0 0,-1 0 0,1 1 0,0-1 0,0 1 0,0-1 0,0 1 0,0 0 0,-1 0 0,1 0 0,0 0 0,4 3 0,4 4 0,-1 0 0,0 0 0,0 1 0,-1 0 0,0 0 0,-1 1 0,0 0 0,10 17 0,-5-6 0,-2 0 0,0 1 0,12 38 0,-19-49 0,-1 0 0,0 0 0,-1 0 0,0 1 0,0 20 0,-2-28 0,0 0 0,-1 0 0,1 0 0,-1 0 0,0 0 0,0-1 0,0 1 0,0 0 0,-1 0 0,1-1 0,-1 1 0,0-1 0,0 1 0,-1-1 0,1 0 0,-1 0 0,1 0 0,-1 0 0,0-1 0,-5 5 0,-1-2-124,0-1 0,0 0 0,0-1 0,-1 1 0,1-2 0,-1 1-1,0-2 1,0 1 0,0-1 0,-19-1 0,-17 0-6702</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11.314"/>
    </inkml:context>
    <inkml:brush xml:id="br0">
      <inkml:brushProperty name="width" value="0.05" units="cm"/>
      <inkml:brushProperty name="height" value="0.05" units="cm"/>
    </inkml:brush>
  </inkml:definitions>
  <inkml:trace contextRef="#ctx0" brushRef="#br0">424 233 24575,'0'-4'0,"1"1"0,-1-1 0,0 1 0,1-1 0,-1 1 0,1-1 0,0 1 0,0 0 0,1-1 0,-1 1 0,4-5 0,-1 2 0,1 0 0,0 0 0,0 1 0,8-6 0,-11 9 0,-1 1 0,1-1 0,-1 0 0,0 1 0,0-1 0,0 0 0,0 0 0,0 0 0,0 0 0,0 0 0,-1 0 0,1 0 0,-1 0 0,0 0 0,1 0 0,-1 0 0,0 0 0,0 0 0,0 0 0,0-1 0,-1 1 0,1 0 0,-1 0 0,1 0 0,-1 0 0,1 0 0,-3-3 0,2 2 0,0 0 0,-1 0 0,1 1 0,-1-1 0,0 0 0,0 1 0,0-1 0,0 1 0,0 0 0,-1 0 0,1 0 0,-1 0 0,1 0 0,-1 0 0,0 1 0,1-1 0,-7-1 0,0 1 0,0 1 0,0 1 0,0 0 0,1 0 0,-1 0 0,0 1 0,0 1 0,0-1 0,0 2 0,1-1 0,-15 7 0,-5 3 0,0 1 0,-27 19 0,37-20 0,1 0 0,1 0 0,0 2 0,1 0 0,0 1 0,1 1 0,1 0 0,0 0 0,1 2 0,-9 18 0,15-26 0,1 1 0,1 0 0,0 1 0,1-1 0,0 0 0,0 1 0,1 0 0,0 15 0,2-18 0,0 0 0,1 0 0,0 0 0,1 0 0,0 0 0,0-1 0,1 1 0,0-1 0,0 0 0,1 1 0,0-1 0,6 7 0,-2-3 0,1-2 0,1 1 0,0-1 0,0-1 0,1 0 0,0 0 0,1-1 0,-1-1 0,2 0 0,-1 0 0,1-2 0,0 1 0,22 5 0,-4-2 0,0-3 0,0 0 0,1-2 0,62 1 0,-58-6 0,0-2 0,-1-1 0,1-1 0,-1-3 0,43-13 0,-61 15 0,-1 0 0,0-1 0,0-1 0,-1 0 0,0-1 0,0 0 0,-1-1 0,0-1 0,-1-1 0,0 1 0,-1-2 0,19-25 0,-23 25 0,-2 1 0,1-2 0,-2 1 0,0-1 0,0 0 0,-1 0 0,-1 0 0,0-1 0,-1 1 0,-1-1 0,0 1 0,-1-1 0,-1 1 0,-2-19 0,-3 0 0,0 0 0,-3 0 0,0 0 0,-28-61 0,34 89 0,0-1 0,0 1 0,0 0 0,0 0 0,-1 0 0,-6-7 0,9 11 0,1 1 0,-1 0 0,1-1 0,0 1 0,-1-1 0,1 1 0,-1 0 0,1-1 0,-1 1 0,0 0 0,1 0 0,-1 0 0,1-1 0,-1 1 0,0 0 0,1 0 0,-1 0 0,1 0 0,-1 0 0,0 0 0,1 0 0,-1 0 0,1 0 0,-1 0 0,0 0 0,0 1 0,0 0 0,0 0 0,-1 0 0,2 0 0,-1 1 0,0-1 0,0 0 0,0 1 0,1-1 0,-1 0 0,0 1 0,1-1 0,-1 1 0,1-1 0,0 1 0,-1-1 0,1 3 0,-4 34 0,1-1 0,4 62 0,1-42 0,9 125 0,-7-153 0,1 0 0,1 0 0,2 0 0,13 31 0,-19-54 0,1-1 0,0 1 0,0-1 0,0 1 0,1-1 0,-1 0 0,1 0 0,0-1 0,1 1 0,-1-1 0,8 6 0,-8-8 0,-1 0 0,0-1 0,1 1 0,0-1 0,-1 1 0,1-1 0,0 0 0,0 0 0,0-1 0,0 1 0,-1-1 0,1 0 0,0 0 0,0 0 0,0-1 0,0 1 0,0-1 0,0 0 0,4-2 0,6-2 0,-1-1 0,1 0 0,-1-1 0,-1-1 0,0 0 0,0-1 0,0 0 0,-1-1 0,0 0 0,16-20 0,-8 5 0,0-1 0,-2-1 0,27-55 0,-35 68 0,-9 13 0,0 1 0,1 0 0,-1 0 0,0 0 0,0 0 0,0 0 0,0 0 0,1 0 0,-1 0 0,0 0 0,0 1 0,0-1 0,0 0 0,0 0 0,1 0 0,-1 0 0,0 0 0,0 0 0,0 0 0,0 0 0,0 0 0,0 0 0,1 0 0,-1 1 0,0-1 0,0 0 0,0 0 0,0 0 0,0 0 0,0 0 0,0 0 0,0 1 0,0-1 0,0 0 0,0 0 0,0 0 0,0 0 0,1 0 0,-1 1 0,0-1 0,0 0 0,0 0 0,0 0 0,-1 0 0,1 0 0,0 1 0,0-1 0,0 33 0,0-23 0,0-3 0,0 1 0,1-1 0,0 1 0,0-1 0,1 1 0,0-1 0,1 0 0,-1 1 0,1-1 0,1-1 0,-1 1 0,1 0 0,0-1 0,6 7 0,-6-8 0,0-1 0,0 1 0,0-1 0,1 0 0,0-1 0,0 1 0,0-1 0,0 0 0,0 0 0,0 0 0,1-1 0,0 0 0,-1 0 0,1 0 0,0-1 0,0 0 0,0 0 0,9 0 0,-12-1 0,0 0 0,0 0 0,0 0 0,-1-1 0,1 1 0,0-1 0,0 0 0,-1 0 0,1 0 0,0 0 0,-1 0 0,1-1 0,-1 1 0,0-1 0,1 0 0,-1 0 0,3-2 0,-2 0 0,-1 1 0,1-1 0,-1 1 0,0-1 0,0 0 0,0 0 0,-1 0 0,1 0 0,-1 0 0,1-7 0,0 1 0,-2 0 0,1 1 0,-1-1 0,0 0 0,-1 0 0,0 1 0,-1-1 0,0 1 0,-5-16 0,2 13 0,-1 0 0,0 1 0,0 0 0,-1 0 0,-1 1 0,1 0 0,-2 0 0,-10-10 0,13 15 0,0-1 0,0 1 0,0 1 0,-1-1 0,0 1 0,0 0 0,0 1 0,0 0 0,-1 0 0,1 0 0,-1 1 0,0 0 0,0 0 0,-8 0 0,15 2 0,0 0 0,0 0 0,0-1 0,1 1 0,-1 0 0,0 0 0,0 0 0,0 0 0,0 0 0,0 0 0,0 0 0,0 1 0,0-1 0,0 0 0,0 0 0,0 1 0,0-1 0,1 1 0,-1-1 0,0 1 0,0-1 0,0 1 0,1-1 0,-1 1 0,0 0 0,1-1 0,-1 1 0,0 0 0,1 0 0,-1-1 0,1 1 0,-1 0 0,1 1 0,0 0 0,0-1 0,0 1 0,1-1 0,-1 1 0,0-1 0,1 1 0,0-1 0,-1 0 0,1 1 0,0-1 0,0 0 0,0 0 0,0 1 0,0-1 0,0 0 0,0 0 0,0 0 0,0 0 0,0 0 0,3 1 0,6 4 0,1 1 0,0-2 0,0 0 0,0 0 0,1-1 0,0 0 0,0-1 0,0 0 0,17 1 0,15 0 0,56-4 0,-73 0 0,15-5 0,-33 4 0,0 0 0,0 0 0,15 1 0,-24 0 0,1 0 0,0 0 0,-1 1 0,1-1 0,-1 0 0,1 1 0,0-1 0,-1 0 0,1 1 0,-1-1 0,1 1 0,-1-1 0,1 1 0,-1-1 0,0 1 0,1-1 0,-1 1 0,0 0 0,1-1 0,-1 1 0,0 0 0,0-1 0,1 1 0,-1-1 0,0 1 0,0 0 0,0-1 0,0 1 0,0 0 0,0 0 0,0-1 0,0 1 0,0 0 0,0-1 0,-1 1 0,1 0 0,0 0 0,-9 33 0,6-24 0,-1 8 0,0 1 0,1 0 0,2-1 0,-1 27 0,3-37 0,-1-1 0,1 1 0,0 0 0,1-1 0,-1 0 0,1 1 0,1-1 0,0 0 0,0 0 0,0 0 0,1-1 0,0 1 0,9 11 0,-11-16 0,0 0 0,1 0 0,-1 0 0,1 0 0,0-1 0,0 1 0,-1-1 0,1 1 0,0-1 0,0 0 0,0 0 0,0 0 0,0-1 0,1 1 0,-1-1 0,0 0 0,0 0 0,0 0 0,0 0 0,1 0 0,-1-1 0,0 1 0,0-1 0,0 0 0,0 0 0,0 0 0,4-2 0,3-2 0,0 0 0,0-1 0,-1 0 0,0 0 0,0-1 0,13-12 0,1-7 0,-1-1 0,-1 0 0,-1-2 0,-2-1 0,23-48 0,-29 56 0,-7 18 0,-5 14 0,-2 8 0,0 0 0,0 0 0,2 1 0,1-1 0,0 0 0,1 0 0,5 18 0,-6-29 0,1 0 0,0 0 0,0 0 0,1-1 0,0 1 0,0-1 0,1 0 0,0 0 0,0 0 0,0 0 0,0-1 0,1 1 0,0-1 0,0 0 0,1-1 0,0 1 0,-1-1 0,1-1 0,0 1 0,1-1 0,6 3 0,-9-4 0,0-1 0,-1 0 0,1 0 0,0 0 0,0-1 0,0 1 0,0-1 0,0 0 0,0 0 0,0-1 0,0 1 0,0-1 0,0 0 0,-1 1 0,1-2 0,0 1 0,4-2 0,-3-1 0,1 1 0,-1-1 0,0 0 0,0 0 0,0 0 0,0-1 0,-1 1 0,0-1 0,6-9 0,1-4 0,-1-1 0,-1 1 0,-1-2 0,0 1 0,7-32 0,-3-3 0,-2-1 0,-2 0 0,-3-1 0,-3-100 0,-7 122 0,4 33 0,1 1 0,0-1 0,0 0 0,0 1 0,0-1 0,-1 1 0,1-1 0,0 1 0,-1 0 0,1-1 0,0 1 0,-1-1 0,1 1 0,0-1 0,-1 1 0,1 0 0,-1-1 0,1 1 0,-1 0 0,0-1 0,1 1 0,-1 0 0,0 1 0,1-1 0,-1 0 0,0 0 0,1 0 0,-1 1 0,1-1 0,-1 0 0,1 1 0,-1-1 0,1 0 0,-1 1 0,1-1 0,-1 1 0,1-1 0,-1 1 0,1-1 0,-1 1 0,1-1 0,0 1 0,-1 1 0,-4 6 0,1 0 0,0 0 0,1 1 0,-1 0 0,2 0 0,-4 15 0,-5 60 0,10-74 0,-4 34 0,3 0 0,3 57 0,0-88 0,0-1 0,1 1 0,1-1 0,0 0 0,0 0 0,1 0 0,1 0 0,0 0 0,0-1 0,1 0 0,1 0 0,15 19 0,-19-27-136,0 0-1,1 1 1,0-1-1,0-1 1,0 1-1,0-1 1,0 1-1,1-1 0,4 1 1,14 5-6690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12.058"/>
    </inkml:context>
    <inkml:brush xml:id="br0">
      <inkml:brushProperty name="width" value="0.05" units="cm"/>
      <inkml:brushProperty name="height" value="0.05" units="cm"/>
    </inkml:brush>
  </inkml:definitions>
  <inkml:trace contextRef="#ctx0" brushRef="#br0">257 207 24575,'13'-16'0,"24"-32"0,-32 41 0,-1 0 0,0 0 0,0-1 0,0 1 0,-1-1 0,-1 0 0,4-12 0,-6 17 0,0 1 0,0 0 0,0 0 0,0 0 0,0 0 0,0 0 0,-1 0 0,1 0 0,-1-1 0,1 1 0,-1 0 0,0 0 0,0 1 0,0-1 0,0 0 0,0 0 0,0 0 0,-1 1 0,-1-3 0,0 1 0,0 1 0,0-1 0,0 1 0,0 0 0,0 0 0,-1 0 0,1 0 0,-1 1 0,1-1 0,-7-1 0,7 2 0,0 0 0,0 0 0,0 1 0,-1-1 0,1 1 0,0 0 0,-1-1 0,1 2 0,0-1 0,-1 0 0,1 1 0,0-1 0,-1 1 0,1 0 0,0 0 0,0 0 0,0 0 0,0 1 0,0-1 0,0 1 0,0 0 0,0 0 0,1 0 0,-1 0 0,1 0 0,-4 4 0,-1 8 0,1 1 0,0 0 0,1 0 0,1 0 0,-3 18 0,-1 0 0,4-20 0,0 4 0,0 0 0,-3 29 0,7-41 0,-1-1 0,1 0 0,0 0 0,1 1 0,-1-1 0,1 0 0,0 0 0,0 0 0,0 0 0,1 0 0,-1 0 0,1 0 0,0 0 0,0-1 0,0 1 0,5 5 0,4 2 0,1 0 0,0 0 0,21 14 0,-26-20 0,1-1 0,-1 0 0,1 0 0,0-1 0,-1 0 0,2 0 0,-1 0 0,13 1 0,-20-4 0,0 0 0,1 1 0,-1-1 0,0 0 0,1 0 0,-1 0 0,1-1 0,-1 1 0,0 0 0,0 0 0,1-1 0,-1 1 0,0-1 0,2 0 0,-3 1 0,1-1 0,-1 1 0,0 0 0,1-1 0,-1 1 0,0 0 0,0-1 0,1 1 0,-1-1 0,0 1 0,0-1 0,0 1 0,1 0 0,-1-1 0,0 1 0,0-1 0,0 1 0,0-1 0,0 1 0,0-1 0,0 1 0,0-1 0,0 1 0,0 0 0,0-1 0,-1 0 0,1-1 0,-1 0 0,0 0 0,0 0 0,0 0 0,-1 0 0,1 1 0,0-1 0,-1 0 0,1 1 0,-1-1 0,0 1 0,1 0 0,-1-1 0,0 1 0,-2-1 0,-9-3 0,0 0 0,0 1 0,-1 1 0,1 0 0,-1 1 0,1 0 0,-1 1 0,0 1 0,1 0 0,-1 1 0,0 0 0,1 1 0,-1 1 0,1 0 0,0 0 0,-14 7 0,23-8 0,-1 0 0,1 0 0,0 0 0,1 1 0,-1 0 0,0-1 0,1 1 0,-1 1 0,1-1 0,0 0 0,0 1 0,1 0 0,-1-1 0,1 1 0,-1 0 0,1 0 0,0 0 0,1 1 0,-1-1 0,1 0 0,0 1 0,0-1 0,0 1 0,1-1 0,-1 1 0,1 0 0,0-1 0,0 1 0,1-1 0,0 1 0,-1-1 0,1 1 0,1-1 0,-1 1 0,1-1 0,0 0 0,0 0 0,0 0 0,0 0 0,1 0 0,-1 0 0,1-1 0,0 1 0,5 4 0,-2-3 34,0 0 1,0 0-1,1-1 0,0 1 0,-1-2 0,1 1 0,1-1 0,-1 0 0,13 4 1,0-3-604,-1 0 0,32 2 0,-10-4-6257</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12.451"/>
    </inkml:context>
    <inkml:brush xml:id="br0">
      <inkml:brushProperty name="width" value="0.05" units="cm"/>
      <inkml:brushProperty name="height" value="0.05" units="cm"/>
    </inkml:brush>
  </inkml:definitions>
  <inkml:trace contextRef="#ctx0" brushRef="#br0">219 173 24575,'0'0'0,"1"-1"0,0 1 0,-1 0 0,1 0 0,-1-1 0,1 1 0,-1 0 0,1-1 0,0 1 0,-1 0 0,1-1 0,-1 1 0,1-1 0,-1 1 0,0-1 0,1 1 0,-1-1 0,0 1 0,1-1 0,-1 0 0,0 1 0,1-1 0,-1 1 0,0-1 0,0 0 0,6-22 0,-3 12 0,6-11 0,-6 15 0,0 0 0,0-1 0,0 0 0,-1 1 0,2-14 0,-4 19 0,0 1 0,0-1 0,0 0 0,0 1 0,0-1 0,-1 1 0,1-1 0,0 0 0,-1 1 0,1-1 0,-1 1 0,0-1 0,0 1 0,1-1 0,-1 1 0,0-1 0,0 1 0,0 0 0,0 0 0,-1 0 0,1-1 0,0 1 0,0 0 0,-1 0 0,1 1 0,-1-1 0,1 0 0,0 0 0,-1 1 0,0-1 0,1 1 0,-4-1 0,-3-1 0,0 0 0,0 1 0,0 1 0,0 0 0,-1 0 0,1 0 0,0 1 0,0 0 0,0 1 0,0-1 0,0 2 0,0-1 0,0 1 0,1 0 0,-8 5 0,7-4 0,1 0 0,1 0 0,-1 0 0,0 1 0,1 0 0,0 1 0,0 0 0,1-1 0,-1 2 0,1-1 0,1 0 0,-1 1 0,1 0 0,0 0 0,-4 11 0,7-14 0,0 0 0,0 0 0,1 0 0,-1 0 0,1 0 0,0 0 0,0 0 0,0 1 0,0-1 0,1 0 0,0 0 0,0 0 0,2 5 0,-1-2 0,1-1 0,1 0 0,-1 1 0,1-2 0,0 1 0,0 0 0,7 6 0,5 3 0,1-1 0,0 0 0,38 22 0,-9-11 0,-33-19 0,-2 0 0,1 0 0,0 1 0,-1 1 0,-1 0 0,19 18 0,-27-25 0,-1 0 0,0 0 0,0 0 0,0 0 0,0 1 0,-1-1 0,1 0 0,0 1 0,0-1 0,-1 1 0,1-1 0,-1 0 0,1 1 0,-1 0 0,0-1 0,0 1 0,1-1 0,-1 1 0,0-1 0,0 1 0,-1-1 0,1 1 0,0-1 0,-1 3 0,0-2 0,0-1 0,0 1 0,-1 0 0,1 0 0,-1-1 0,1 1 0,-1-1 0,0 1 0,1-1 0,-1 0 0,0 1 0,0-1 0,0 0 0,-4 1 0,-7 3 0,0-1 0,-1-1 0,1 0 0,-16 1 0,21-3-80,0 0 0,0 0-1,0-1 1,0 0 0,0 0-1,0-1 1,0 0 0,0 0-1,1-1 1,-1 0 0,0 0 0,1-1-1,-1 0 1,1 0 0,0-1-1,-8-5 1,0-4-6746</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12.864"/>
    </inkml:context>
    <inkml:brush xml:id="br0">
      <inkml:brushProperty name="width" value="0.05" units="cm"/>
      <inkml:brushProperty name="height" value="0.05" units="cm"/>
    </inkml:brush>
  </inkml:definitions>
  <inkml:trace contextRef="#ctx0" brushRef="#br0">31 0 24575,'1'0'0,"-1"0"0,1 1 0,0-1 0,-1 0 0,1 0 0,-1 0 0,1 1 0,-1-1 0,1 0 0,-1 1 0,1-1 0,-1 0 0,0 1 0,1-1 0,-1 0 0,1 1 0,-1-1 0,0 1 0,1-1 0,-1 1 0,0-1 0,0 1 0,1-1 0,-1 1 0,0-1 0,0 1 0,0 0 0,0-1 0,0 1 0,0-1 0,0 1 0,0-1 0,0 1 0,0 0 0,0-1 0,0 1 0,-3 27 0,2-22 0,-16 83 0,10-53 0,-6 56 0,13-91 0,-1 1 0,1 0 0,0-1 0,0 1 0,0 0 0,1-1 0,-1 1 0,0 0 0,1-1 0,-1 1 0,1-1 0,-1 1 0,1-1 0,-1 1 0,1-1 0,0 1 0,0-1 0,0 1 0,2 1 0,-2-2 0,0 0 0,1-1 0,-1 1 0,1 0 0,-1-1 0,0 1 0,1-1 0,-1 0 0,1 1 0,0-1 0,-1 0 0,1 0 0,-1 0 0,1 0 0,-1 0 0,1 0 0,1-1 0,8-2 0,0 0 0,0-1 0,-1 0 0,18-9 0,-16 7 0,15-9 0,-6 4 0,27-10 0,-44 19 0,2 1 0,-1-1 0,0 1 0,0 0 0,0 0 0,1 0 0,-1 1 0,0 0 0,1 0 0,-1 0 0,5 1 0,-8 0 0,0-1 0,0 1 0,0-1 0,-1 1 0,1 0 0,0 0 0,0-1 0,-1 1 0,1 1 0,-1-1 0,1 0 0,-1 0 0,1 0 0,-1 1 0,0-1 0,0 1 0,0-1 0,0 1 0,2 3 0,-2-2 0,0 0 0,0 0 0,0 1 0,-1-1 0,1 0 0,-1 0 0,0 1 0,0-1 0,0 0 0,-1 6 0,-1 1 0,0 0 0,-1 0 0,0-1 0,-1 0 0,0 1 0,-8 13 0,8-16-170,-1 0-1,-1 1 0,1-2 1,-1 1-1,0-1 0,-1 1 1,-9 6-1,-3-1-6655</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13.198"/>
    </inkml:context>
    <inkml:brush xml:id="br0">
      <inkml:brushProperty name="width" value="0.05" units="cm"/>
      <inkml:brushProperty name="height" value="0.05" units="cm"/>
    </inkml:brush>
  </inkml:definitions>
  <inkml:trace contextRef="#ctx0" brushRef="#br0">1 211 24575,'5'-5'0,"9"-12"0,7-7 0,9-7 0,7-3 0,7 2 0,8 5 0,3 8 0,-2 7 0,-2 6 0,-2 3 0,-5 3 0,-4 4 0,-5 1 0,-10 3 0,-8 3 0,-13 2 0,-7-1-8191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18.324"/>
    </inkml:context>
    <inkml:brush xml:id="br0">
      <inkml:brushProperty name="width" value="0.05" units="cm"/>
      <inkml:brushProperty name="height" value="0.05" units="cm"/>
    </inkml:brush>
  </inkml:definitions>
  <inkml:trace contextRef="#ctx0" brushRef="#br0">0 803 24575,'1'-6'0,"1"1"0,-1 0 0,1-1 0,0 1 0,0 0 0,0 0 0,1 0 0,5-7 0,3-7 0,-10 17 0,5-13 0,1 2 0,1-1 0,0 1 0,0 1 0,12-13 0,-20 24 0,1 0 0,-1 1 0,1-1 0,-1 1 0,1-1 0,-1 1 0,1-1 0,-1 1 0,1-1 0,-1 1 0,1-1 0,0 1 0,-1 0 0,1-1 0,0 1 0,-1 0 0,1-1 0,0 1 0,-1 0 0,1 0 0,0 0 0,0 0 0,-1 0 0,1 0 0,0 0 0,-1 0 0,1 0 0,1 0 0,-2 1 0,1 0 0,-1 0 0,1 0 0,-1-1 0,1 1 0,-1 0 0,1 0 0,-1 0 0,0 0 0,1 0 0,-1 0 0,0 0 0,0 0 0,0 0 0,0 0 0,0 0 0,0 1 0,-1 7 0,1-1 0,-1 1 0,-4 12 0,-12 41 0,44-106 0,134-372 0,-94 225 0,-62 177 0,-2 6 0,-1 0 0,1 1 0,0-1 0,1 1 0,0 0 0,0 0 0,0 0 0,1 0 0,8-9 0,-12 16 0,0-1 0,0 0 0,0 1 0,0-1 0,0 0 0,0 1 0,0-1 0,0 1 0,0 0 0,0-1 0,0 1 0,0 0 0,0 0 0,0-1 0,0 1 0,0 0 0,0 0 0,0 0 0,1 0 0,-1 1 0,0-1 0,0 0 0,0 0 0,0 1 0,0-1 0,0 0 0,0 1 0,0-1 0,0 1 0,0-1 0,0 1 0,0 0 0,0-1 0,-1 1 0,1 0 0,0 0 0,0 0 0,-1 0 0,2 1 0,3 4 0,-1 1 0,0 0 0,0 0 0,4 9 0,-8-15 0,65 172 0,-8-19 0,4-27 218,-29-63-1801,-18-34-5243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29.673"/>
    </inkml:context>
    <inkml:brush xml:id="br0">
      <inkml:brushProperty name="width" value="0.05" units="cm"/>
      <inkml:brushProperty name="height" value="0.05" units="cm"/>
    </inkml:brush>
  </inkml:definitions>
  <inkml:trace contextRef="#ctx0" brushRef="#br0">64 144 24575,'8'-8'0,"0"-1"0,1 0 0,-1 0 0,-1-1 0,9-14 0,-15 22 0,0 0 0,1 0 0,-1 0 0,-1 0 0,1 0 0,0 0 0,0-1 0,-1 1 0,0 0 0,1 0 0,-1-1 0,0 1 0,0 0 0,0-1 0,0 1 0,0 0 0,-1-1 0,1 1 0,-1 0 0,0 0 0,1-1 0,-1 1 0,0 0 0,0 0 0,-1 0 0,1 0 0,0 0 0,-1 0 0,-1-2 0,3 4 0,-1-1 0,1 1 0,-1-1 0,1 1 0,0-1 0,-1 1 0,0-1 0,1 1 0,-1-1 0,1 1 0,-1 0 0,1-1 0,-1 1 0,0 0 0,1-1 0,-1 1 0,0 0 0,1 0 0,-1 0 0,0 0 0,0-1 0,1 1 0,-1 0 0,0 0 0,1 0 0,-2 1 0,1-1 0,1 1 0,-1-1 0,0 1 0,1 0 0,-1-1 0,1 1 0,-1 0 0,1-1 0,-1 1 0,1 0 0,0 0 0,-1 0 0,1-1 0,0 1 0,-1 0 0,1 0 0,0 1 0,-1 5 0,0-1 0,1 1 0,0-1 0,1 10 0,4 18 0,3 0 0,17 48 0,-16-55 0,0 1 0,-2 0 0,-1 1 0,3 44 0,-8-69 0,-1 0 0,0 0 0,0-1 0,-1 1 0,1 0 0,-1 0 0,0-1 0,0 1 0,0-1 0,0 1 0,-1-1 0,1 1 0,-1-1 0,0 0 0,0 1 0,0-1 0,-1 0 0,1 0 0,-1-1 0,1 1 0,-1 0 0,0-1 0,0 0 0,0 0 0,-1 0 0,1 0 0,0 0 0,-1 0 0,1-1 0,-1 0 0,1 0 0,-1 0 0,0 0 0,1 0 0,-1-1 0,0 0 0,0 1 0,0-2 0,1 1 0,-1 0 0,0-1 0,0 1 0,-6-3 0,7 2-105,-1-1 0,1 1 0,0-1 0,0 1 0,0-1 0,0 0 0,1 0 0,-1 0 0,0 0 0,1-1 0,0 1 0,-3-4 0,-7-12-6721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18.782"/>
    </inkml:context>
    <inkml:brush xml:id="br0">
      <inkml:brushProperty name="width" value="0.05" units="cm"/>
      <inkml:brushProperty name="height" value="0.05" units="cm"/>
    </inkml:brush>
  </inkml:definitions>
  <inkml:trace contextRef="#ctx0" brushRef="#br0">43 220 24575,'-3'-3'0,"-2"-2"0,0 1 0,0-1 0,1 0 0,0 0 0,0 0 0,-5-10 0,8 14 0,1-1 0,-1 1 0,1-1 0,-1 1 0,1-1 0,0 1 0,0-1 0,0 1 0,0-1 0,0 1 0,0-1 0,0 0 0,0 1 0,1-1 0,-1 1 0,0-1 0,1 1 0,-1-1 0,1 1 0,0 0 0,0-1 0,-1 1 0,1 0 0,0-1 0,0 1 0,0 0 0,0 0 0,1 0 0,-1 0 0,0 0 0,0 0 0,1 0 0,-1 0 0,2 0 0,9-7 0,1 2 0,-1 0 0,1 0 0,24-7 0,59-10 0,-73 19 0,193-33 0,-77 14 0,-142 25 0,1-1 0,-1 1 0,0-1 0,0 1 0,1 0 0,-1 0 0,1 0 0,-1 1 0,1-1 0,0 0 0,0 1 0,0 0 0,0-1 0,-2 5 0,1-2 0,0 0 0,1 0 0,-1 1 0,1-1 0,0 1 0,1-1 0,-1 1 0,1 0 0,0-1 0,0 10 0,2-7 0,-1 0 0,1 0 0,0 0 0,1 0 0,0 0 0,1-1 0,-1 1 0,1-1 0,1 0 0,-1 1 0,1-1 0,0-1 0,1 1 0,0-1 0,0 0 0,0 0 0,1 0 0,0 0 0,0-1 0,0 0 0,1-1 0,-1 1 0,1-1 0,0-1 0,1 1 0,-1-1 0,1 0 0,-1-1 0,1 0 0,0 0 0,0 0 0,0-1 0,-1-1 0,1 1 0,0-1 0,10-1 0,-10 0 0,-1 0 0,1-1 0,0 0 0,0 0 0,-1-1 0,1 0 0,-1 0 0,0-1 0,0 0 0,0 0 0,-1-1 0,1 1 0,-1-2 0,0 1 0,-1 0 0,9-11 0,-11 12 0,0-1 0,0 0 0,-1 0 0,1 0 0,-1 0 0,0 0 0,0 0 0,-1 0 0,1-1 0,-1 1 0,-1-1 0,1 1 0,-1-1 0,0 1 0,0-1 0,0 1 0,-1-1 0,0 1 0,0-1 0,0 1 0,-1 0 0,0 0 0,0-1 0,-4-7 0,3 8-65,1 0 0,-1 0 0,-1 0 0,1 1 0,-1-1 0,1 1 0,-1 0 0,-1 0 0,1 0 0,0 0 0,-1 1 0,0 0 0,0 0 0,0 0 0,0 1 0,0-1 0,-1 1 0,1 0 0,-1 1 0,-6-2 0,-5 3-6761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19.127"/>
    </inkml:context>
    <inkml:brush xml:id="br0">
      <inkml:brushProperty name="width" value="0.05" units="cm"/>
      <inkml:brushProperty name="height" value="0.05" units="cm"/>
    </inkml:brush>
  </inkml:definitions>
  <inkml:trace contextRef="#ctx0" brushRef="#br0">36 66 24575,'24'-16'0,"-21"15"0,-1 0 0,0 1 0,0-1 0,0 0 0,0-1 0,-1 1 0,1 0 0,0 0 0,0-1 0,-1 1 0,1-1 0,-1 0 0,1 1 0,-1-1 0,0 0 0,1 0 0,-1 0 0,0 0 0,0 0 0,1-3 0,-2 4 0,0 1 0,0-1 0,0 1 0,0-1 0,0 1 0,0-1 0,0 1 0,0-1 0,0 1 0,0-1 0,0 1 0,0-1 0,0 1 0,0-1 0,-1 1 0,1-1 0,0 1 0,0-1 0,-1 1 0,1 0 0,0-1 0,0 1 0,-1-1 0,1 1 0,0 0 0,-1-1 0,1 1 0,-1 0 0,1-1 0,0 1 0,-1 0 0,1 0 0,-1 0 0,1-1 0,-1 1 0,1 0 0,-1 0 0,1 0 0,-1 0 0,1 0 0,-1 0 0,1 0 0,-1 0 0,1 0 0,-1 0 0,1 0 0,-1 0 0,1 0 0,-1 0 0,1 0 0,-1 0 0,1 1 0,-1-1 0,1 0 0,0 0 0,-1 1 0,-2 0 0,0 0 0,0 1 0,0-1 0,0 1 0,1 0 0,-1-1 0,-3 5 0,0 1 0,0 1 0,1 0 0,0-1 0,1 2 0,0-1 0,0 0 0,1 1 0,0 0 0,0 0 0,1 0 0,0 0 0,0 0 0,1 0 0,1 1 0,0 16 0,1-19 0,0-1 0,0 0 0,0 0 0,0 1 0,1-1 0,0 0 0,1 0 0,-1-1 0,1 1 0,0 0 0,1-1 0,-1 0 0,1 0 0,0 0 0,0 0 0,1 0 0,-1-1 0,1 0 0,0 0 0,0 0 0,1-1 0,-1 0 0,11 5 0,-6-4 31,0-1 0,1 0 0,0 0 0,-1-1 0,1-1 0,0 0 0,0 0 0,0-1 1,0 0-1,18-3 0,-4-2-458,0-2 0,0 0 1,32-14-1,-21 6-6399</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19.642"/>
    </inkml:context>
    <inkml:brush xml:id="br0">
      <inkml:brushProperty name="width" value="0.05" units="cm"/>
      <inkml:brushProperty name="height" value="0.05" units="cm"/>
    </inkml:brush>
  </inkml:definitions>
  <inkml:trace contextRef="#ctx0" brushRef="#br0">2124 222 24575,'0'-7'0,"-1"1"0,0-1 0,0 0 0,-1 1 0,0 0 0,0-1 0,-1 1 0,1 0 0,-1 0 0,-1 0 0,1 0 0,-1 1 0,0-1 0,0 1 0,-1 0 0,1 0 0,-1 1 0,0-1 0,-9-5 0,-1 0 0,0 0 0,-1 1 0,-1 1 0,1 0 0,-36-11 0,8 8-44,0 2 0,-1 2 0,0 1 0,-1 3 0,-90 4 0,48 7-120,0 5 1,-96 25-1,91-13 131,1 4 0,1 4 0,2 4 0,-103 59 1,126-58 34,1 4 0,3 2 0,1 3 0,2 3 1,-94 102-1,131-126-10,1 0 1,1 2-1,2 0 0,1 1 1,1 1-1,1 0 1,-12 37-1,21-48 7,1 1 1,1-1-1,0 1 0,1 0 0,2 0 1,0 0-1,1 0 0,1 0 1,0 0-1,2 0 0,0-1 1,2 1-1,8 24 0,-4-20 106,2 0 0,0-1 1,1 0-1,2-1 0,0 0 0,1-1 0,36 37 0,-27-35-82,0-1 0,2-2 0,0 0 0,2-2 0,55 28 0,-46-29-30,2-2 0,0-1 0,0-2 0,1-2 0,1-2 1,-1-1-1,1-2 0,0-2 0,1-2 0,66-6 1,-42-5-98,0-3 1,-1-3 0,-1-3 0,0-2 0,-2-3 0,113-61-1,-90 35 110,-3-4 0,-1-4-1,-3-2 1,73-75 0,-102 85-6,82-104 0,-113 130 0,-1 0 0,-2-2 0,-1 0 0,-1 0 0,-1-2 0,-1 1 0,8-34 0,-16 50-3,-1-1 1,-1 1-1,0-1 1,0 0-1,-1 0 1,0 1-1,-1-1 1,-1 0-1,0 0 0,0 1 1,-1 0-1,-9-21 1,6 18 69,-1 1 0,-1 0 1,-1 0-1,0 1 0,0 0 0,-1 0 1,-1 1-1,1 1 0,-20-15 0,0 4-40,-1 1 0,-1 1-1,-1 2 1,0 1 0,-37-12-1,-10 2-42,-90-17 0,150 39 16,11 1 0,-1 0 0,1 2 0,-1-1 0,0 1 0,0 1 0,0-1 0,-10 2 0,20-1 7,-1 0-1,0 0 1,0 0 0,1 0-1,-1 0 1,0 0-1,0 1 1,1-1-1,-1 0 1,0 0-1,1 0 1,-1 1 0,0-1-1,1 0 1,-1 1-1,0-1 1,1 1-1,-1-1 1,1 0 0,-1 1-1,0 0 1,1-1-1,-1 1 1,1-1-1,0 1 1,-1-1-1,1 1 1,0 0 0,-1-1-1,1 1 1,0 0-1,-1 0 1,1-1-1,0 1 1,0 0 0,0-1-1,0 1 1,0 0-1,0 0 1,0-1-1,0 1 1,0 0 0,0 0-1,0-1 1,1 1-1,-1 0 1,0-1-1,0 1 1,1 0-1,-1-1 1,1 2 0,1 2-251,1 0 0,0 0 0,0 0 0,0 0 1,0-1-1,6 5 0,6 4-6582</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7:19.853"/>
    </inkml:context>
    <inkml:brush xml:id="br0">
      <inkml:brushProperty name="width" value="0.05" units="cm"/>
      <inkml:brushProperty name="height" value="0.05" units="cm"/>
    </inkml:brush>
  </inkml:definitions>
  <inkml:trace contextRef="#ctx0" brushRef="#br0">1 152 24575,'81'-4'0,"130"-24"0,-102 12 0,421-28-1134,2 34-672,-437 9 1594,2255-1-3998,-1180 5 2959,6543-3 9864,-7438-17-8613,-50 1 0,-64 15 252,167-13-1869,-312 12-5209</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7:20.418"/>
    </inkml:context>
    <inkml:brush xml:id="br0">
      <inkml:brushProperty name="width" value="0.05" units="cm"/>
      <inkml:brushProperty name="height" value="0.05" units="cm"/>
    </inkml:brush>
  </inkml:definitions>
  <inkml:trace contextRef="#ctx0" brushRef="#br0">1 0 24575,'16'8'0,"30"9"0,-2-1 0,84 33 0,2-5 0,198 40 0,-324-83 0,6 1 0,0 0 0,-1 0 0,1 1 0,10 5 0,-20-8 0,0 0 0,0 0 0,1 0 0,-1 0 0,0 0 0,1 0 0,-1 1 0,0-1 0,0 0 0,1 0 0,-1 0 0,0 1 0,0-1 0,0 0 0,1 0 0,-1 1 0,0-1 0,0 0 0,0 0 0,0 1 0,1-1 0,-1 0 0,0 1 0,0-1 0,0 0 0,0 0 0,0 1 0,0-1 0,0 0 0,0 1 0,0-1 0,0 0 0,0 1 0,-9 8 0,-22 7 0,24-13 0,-104 50 0,-133 85 0,230-127 0,-1-2 0,0 0 0,0-1 0,-1-1 0,0 0 0,-1-1 0,0 0 0,-28 4 0,41-9-76,0-1 1,0 1-1,0 0 0,-1 1 0,1-1 0,0 1 0,1 0 0,-1 0 1,0 0-1,0 0 0,1 1 0,-1-1 0,1 1 0,0 0 1,0 0-1,0 0 0,-5 7 0,0 3-6750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7:21.816"/>
    </inkml:context>
    <inkml:brush xml:id="br0">
      <inkml:brushProperty name="width" value="0.05" units="cm"/>
      <inkml:brushProperty name="height" value="0.05" units="cm"/>
    </inkml:brush>
  </inkml:definitions>
  <inkml:trace contextRef="#ctx0" brushRef="#br0">14919 0 24575,'-6325'0'-1970,"5890"23"2869,6 26-30,163-17-667,-326 5-430,-3-37-106,357-2 289,-1641-1 32,1346 4 11,-292 62 622,464-38-617,-3-26-4,182 0 1,-122-2 0,-510 5 0,739 3 0,-115 24 0,11-1 0,107-19 0,24-2 0,-66 0 0,88-6 0,16 0 0,0-1 0,0 0 0,1-1 0,-1 0 0,-11-2 0,21 2 0,-1 1 0,1 0 0,0 0 0,0 0 0,0 0 0,0 0 0,0 0 0,-1-1 0,1 1 0,0 0 0,0 0 0,0 0 0,0 0 0,0-1 0,0 1 0,0 0 0,0 0 0,0 0 0,0-1 0,0 1 0,0 0 0,0 0 0,0 0 0,0-1 0,0 1 0,0 0 0,0 0 0,0 0 0,0-1 0,0 1 0,0 0 0,0 0 0,0 0 0,0 0 0,0-1 0,0 1 0,0 0 0,1 0 0,-1 0 0,0 0 0,0-1 0,0 1 0,0 0 0,0 0 0,1 0 0,-1 0 0,0 0 0,0 0 0,0 0 0,0-1 0,1 1 0,-1 0 0,0 0 0,0 0 0,0 0 0,1 0 0,-1 0 0,14-9 0,17-7-1365,4-1-5461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7:22.577"/>
    </inkml:context>
    <inkml:brush xml:id="br0">
      <inkml:brushProperty name="width" value="0.05" units="cm"/>
      <inkml:brushProperty name="height" value="0.05" units="cm"/>
    </inkml:brush>
  </inkml:definitions>
  <inkml:trace contextRef="#ctx0" brushRef="#br0">892 0 24575,'-1'2'0,"1"-1"0,0 1 0,-1-1 0,1 1 0,-1-1 0,0 1 0,1-1 0,-1 1 0,0-1 0,0 0 0,0 0 0,0 1 0,0-1 0,0 0 0,0 0 0,-2 1 0,-24 18 0,19-15 0,-90 59 0,-177 84 0,-121 25 0,393-172 0,-9 4 0,0-1 0,1 1 0,0 1 0,-12 7 0,23-13 0,0 0 0,0 0 0,1 0 0,-1 0 0,0 0 0,0 0 0,1 0 0,-1 0 0,0 1 0,0-1 0,1 0 0,-1 0 0,0 0 0,0 0 0,1 0 0,-1 0 0,0 1 0,0-1 0,0 0 0,1 0 0,-1 0 0,0 1 0,0-1 0,0 0 0,0 0 0,0 1 0,1-1 0,-1 0 0,0 0 0,0 1 0,0-1 0,0 0 0,0 0 0,0 1 0,0-1 0,0 0 0,0 0 0,0 1 0,0-1 0,0 0 0,0 1 0,0-1 0,0 0 0,0 0 0,0 1 0,-1-1 0,1 0 0,0 0 0,0 1 0,0-1 0,0 0 0,0 0 0,-1 0 0,1 1 0,0-1 0,0 0 0,0 0 0,-1 0 0,1 0 0,0 1 0,0-1 0,-1 0 0,1 0 0,0 0 0,0 0 0,-1 0 0,1 0 0,0 0 0,22 3 0,-21-3 0,25 2 0,1 1 0,-1 1 0,0 1 0,-1 2 0,1 1 0,-1 0 0,-1 2 0,0 1 0,29 17 0,22 20 0,98 79 0,-54-36 0,54 21-1365,-137-93-5461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38:38.542"/>
    </inkml:context>
    <inkml:brush xml:id="br0">
      <inkml:brushProperty name="width" value="0.05" units="cm"/>
      <inkml:brushProperty name="height" value="0.05" units="cm"/>
    </inkml:brush>
  </inkml:definitions>
  <inkml:trace contextRef="#ctx0" brushRef="#br0">4 0 24575,'-3'3'0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38:38.542"/>
    </inkml:context>
    <inkml:brush xml:id="br0">
      <inkml:brushProperty name="width" value="0.05" units="cm"/>
      <inkml:brushProperty name="height" value="0.05" units="cm"/>
    </inkml:brush>
  </inkml:definitions>
  <inkml:trace contextRef="#ctx0" brushRef="#br0">4 0 24575,'-3'3'0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30.024"/>
    </inkml:context>
    <inkml:brush xml:id="br0">
      <inkml:brushProperty name="width" value="0.05" units="cm"/>
      <inkml:brushProperty name="height" value="0.05" units="cm"/>
    </inkml:brush>
  </inkml:definitions>
  <inkml:trace contextRef="#ctx0" brushRef="#br0">1 167 24575,'2'4'0,"1"-1"0,-1 0 0,0 1 0,0-1 0,-1 1 0,1 0 0,-1 0 0,1-1 0,-1 1 0,0 4 0,0-4 0,0-1 0,-1 0 0,1 1 0,0-1 0,1 0 0,-1 0 0,1 0 0,-1 0 0,1 0 0,0 0 0,0 0 0,0-1 0,4 5 0,-4-6 0,-1-1 0,1 1 0,-1 0 0,1-1 0,-1 1 0,1-1 0,-1 0 0,1 1 0,0-1 0,-1 0 0,1 0 0,0 0 0,-1 0 0,1 0 0,0-1 0,-1 1 0,1 0 0,-1-1 0,3 0 0,32-15 0,-28 11 0,22-9 0,-1-2 0,32-23 0,-54 34 0,0 0 0,0-1 0,-1 0 0,0 0 0,0 0 0,0-1 0,-1 0 0,0 0 0,0 0 0,-1 0 0,0-1 0,0 0 0,5-15 0,-9 20 0,1 1 0,-1 0 0,1-1 0,-1 1 0,0 0 0,0-1 0,0 1 0,0-1 0,0 1 0,0 0 0,-1-1 0,1 1 0,-1 0 0,0-1 0,0 1 0,-1-3 0,1 3 0,0 1 0,-1-1 0,1 1 0,0 0 0,-1 0 0,1-1 0,-1 1 0,1 0 0,-1 0 0,1 0 0,-1 1 0,0-1 0,1 0 0,-1 1 0,0-1 0,0 1 0,-2-1 0,-2 1 0,0-1 0,0 1 0,0 1 0,0-1 0,0 1 0,0 0 0,0 0 0,0 1 0,0 0 0,0 0 0,-8 5 0,0 1 0,0 0 0,1 1 0,0 1 0,1 0 0,0 1 0,0 1 0,1-1 0,-14 21 0,19-23 0,0-1 0,1 1 0,0 0 0,0 1 0,1-1 0,0 1 0,1-1 0,0 1 0,0 1 0,1-1 0,1 0 0,0 0 0,0 1 0,1 12 0,1-17-68,0 0 0,0 0-1,1 0 1,0-1 0,0 1 0,0-1-1,1 1 1,0-1 0,0 0 0,0 0-1,0 0 1,1-1 0,0 1 0,0-1-1,0 0 1,0 0 0,1 0-1,0 0 1,8 4 0,12 5-6758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30.351"/>
    </inkml:context>
    <inkml:brush xml:id="br0">
      <inkml:brushProperty name="width" value="0.05" units="cm"/>
      <inkml:brushProperty name="height" value="0.05" units="cm"/>
    </inkml:brush>
  </inkml:definitions>
  <inkml:trace contextRef="#ctx0" brushRef="#br0">3 95 24575,'-1'-19'0,"1"14"0,-1 0 0,1 1 0,0-1 0,0 0 0,1 0 0,-1 1 0,1-1 0,3-9 0,-4 14 0,0 0 0,0 0 0,0 0 0,0 0 0,0-1 0,0 1 0,0 0 0,0 0 0,1 0 0,-1 0 0,0-1 0,0 1 0,0 0 0,0 0 0,0 0 0,1 0 0,-1 0 0,0 0 0,0 0 0,0 0 0,1-1 0,-1 1 0,0 0 0,0 0 0,0 0 0,1 0 0,-1 0 0,0 0 0,0 0 0,0 0 0,1 0 0,-1 0 0,0 0 0,0 0 0,0 1 0,1-1 0,-1 0 0,0 0 0,0 0 0,0 0 0,1 0 0,7 9 0,7 16 0,-15-24 0,186 431 0,-179-410 0,-20-81 0,9 16 86,1-1-1,3 1 0,5-47 1,-3 69-276,1 1 0,1 0 1,1 0-1,1 0 0,0 0 1,2 1-1,0 0 1,18-29-1,-8 23-6636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2"/>
        <p:cNvGrpSpPr/>
        <p:nvPr/>
      </p:nvGrpSpPr>
      <p:grpSpPr>
        <a:xfrm>
          <a:off x="0" y="0"/>
          <a:ext cx="0" cy="0"/>
          <a:chOff x="0" y="0"/>
          <a:chExt cx="0" cy="0"/>
        </a:xfrm>
      </p:grpSpPr>
      <p:sp>
        <p:nvSpPr>
          <p:cNvPr id="1833" name="Google Shape;1833;p10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4" name="Google Shape;1834;p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2"/>
        <p:cNvGrpSpPr/>
        <p:nvPr/>
      </p:nvGrpSpPr>
      <p:grpSpPr>
        <a:xfrm>
          <a:off x="0" y="0"/>
          <a:ext cx="0" cy="0"/>
          <a:chOff x="0" y="0"/>
          <a:chExt cx="0" cy="0"/>
        </a:xfrm>
      </p:grpSpPr>
      <p:sp>
        <p:nvSpPr>
          <p:cNvPr id="1863" name="Google Shape;1863;p10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4" name="Google Shape;1864;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5"/>
        <p:cNvGrpSpPr/>
        <p:nvPr/>
      </p:nvGrpSpPr>
      <p:grpSpPr>
        <a:xfrm>
          <a:off x="0" y="0"/>
          <a:ext cx="0" cy="0"/>
          <a:chOff x="0" y="0"/>
          <a:chExt cx="0" cy="0"/>
        </a:xfrm>
      </p:grpSpPr>
      <p:sp>
        <p:nvSpPr>
          <p:cNvPr id="1816" name="Google Shape;1816;p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7" name="Google Shape;1817;p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5297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5"/>
        <p:cNvGrpSpPr/>
        <p:nvPr/>
      </p:nvGrpSpPr>
      <p:grpSpPr>
        <a:xfrm>
          <a:off x="0" y="0"/>
          <a:ext cx="0" cy="0"/>
          <a:chOff x="0" y="0"/>
          <a:chExt cx="0" cy="0"/>
        </a:xfrm>
      </p:grpSpPr>
      <p:sp>
        <p:nvSpPr>
          <p:cNvPr id="1816" name="Google Shape;1816;p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7" name="Google Shape;1817;p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8053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5"/>
        <p:cNvGrpSpPr/>
        <p:nvPr/>
      </p:nvGrpSpPr>
      <p:grpSpPr>
        <a:xfrm>
          <a:off x="0" y="0"/>
          <a:ext cx="0" cy="0"/>
          <a:chOff x="0" y="0"/>
          <a:chExt cx="0" cy="0"/>
        </a:xfrm>
      </p:grpSpPr>
      <p:sp>
        <p:nvSpPr>
          <p:cNvPr id="1816" name="Google Shape;1816;p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7" name="Google Shape;1817;p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2"/>
        <p:cNvGrpSpPr/>
        <p:nvPr/>
      </p:nvGrpSpPr>
      <p:grpSpPr>
        <a:xfrm>
          <a:off x="0" y="0"/>
          <a:ext cx="0" cy="0"/>
          <a:chOff x="0" y="0"/>
          <a:chExt cx="0" cy="0"/>
        </a:xfrm>
      </p:grpSpPr>
      <p:sp>
        <p:nvSpPr>
          <p:cNvPr id="1833" name="Google Shape;1833;p10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4" name="Google Shape;1834;p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2"/>
        <p:cNvGrpSpPr/>
        <p:nvPr/>
      </p:nvGrpSpPr>
      <p:grpSpPr>
        <a:xfrm>
          <a:off x="0" y="0"/>
          <a:ext cx="0" cy="0"/>
          <a:chOff x="0" y="0"/>
          <a:chExt cx="0" cy="0"/>
        </a:xfrm>
      </p:grpSpPr>
      <p:sp>
        <p:nvSpPr>
          <p:cNvPr id="1863" name="Google Shape;1863;p10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4" name="Google Shape;1864;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5"/>
        <p:cNvGrpSpPr/>
        <p:nvPr/>
      </p:nvGrpSpPr>
      <p:grpSpPr>
        <a:xfrm>
          <a:off x="0" y="0"/>
          <a:ext cx="0" cy="0"/>
          <a:chOff x="0" y="0"/>
          <a:chExt cx="0" cy="0"/>
        </a:xfrm>
      </p:grpSpPr>
      <p:sp>
        <p:nvSpPr>
          <p:cNvPr id="1816" name="Google Shape;1816;p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7" name="Google Shape;1817;p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2"/>
        <p:cNvGrpSpPr/>
        <p:nvPr/>
      </p:nvGrpSpPr>
      <p:grpSpPr>
        <a:xfrm>
          <a:off x="0" y="0"/>
          <a:ext cx="0" cy="0"/>
          <a:chOff x="0" y="0"/>
          <a:chExt cx="0" cy="0"/>
        </a:xfrm>
      </p:grpSpPr>
      <p:sp>
        <p:nvSpPr>
          <p:cNvPr id="1833" name="Google Shape;1833;p10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4" name="Google Shape;1834;p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2"/>
        <p:cNvGrpSpPr/>
        <p:nvPr/>
      </p:nvGrpSpPr>
      <p:grpSpPr>
        <a:xfrm>
          <a:off x="0" y="0"/>
          <a:ext cx="0" cy="0"/>
          <a:chOff x="0" y="0"/>
          <a:chExt cx="0" cy="0"/>
        </a:xfrm>
      </p:grpSpPr>
      <p:sp>
        <p:nvSpPr>
          <p:cNvPr id="1863" name="Google Shape;1863;p10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4" name="Google Shape;1864;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2"/>
        <p:cNvGrpSpPr/>
        <p:nvPr/>
      </p:nvGrpSpPr>
      <p:grpSpPr>
        <a:xfrm>
          <a:off x="0" y="0"/>
          <a:ext cx="0" cy="0"/>
          <a:chOff x="0" y="0"/>
          <a:chExt cx="0" cy="0"/>
        </a:xfrm>
      </p:grpSpPr>
      <p:sp>
        <p:nvSpPr>
          <p:cNvPr id="1883" name="Google Shape;1883;p10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4" name="Google Shape;1884;p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5"/>
        <p:cNvGrpSpPr/>
        <p:nvPr/>
      </p:nvGrpSpPr>
      <p:grpSpPr>
        <a:xfrm>
          <a:off x="0" y="0"/>
          <a:ext cx="0" cy="0"/>
          <a:chOff x="0" y="0"/>
          <a:chExt cx="0" cy="0"/>
        </a:xfrm>
      </p:grpSpPr>
      <p:sp>
        <p:nvSpPr>
          <p:cNvPr id="1896" name="Google Shape;1896;p10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7" name="Google Shape;1897;p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2"/>
        <p:cNvGrpSpPr/>
        <p:nvPr/>
      </p:nvGrpSpPr>
      <p:grpSpPr>
        <a:xfrm>
          <a:off x="0" y="0"/>
          <a:ext cx="0" cy="0"/>
          <a:chOff x="0" y="0"/>
          <a:chExt cx="0" cy="0"/>
        </a:xfrm>
      </p:grpSpPr>
      <p:sp>
        <p:nvSpPr>
          <p:cNvPr id="1923" name="Google Shape;1923;p1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4" name="Google Shape;1924;p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6"/>
        <p:cNvGrpSpPr/>
        <p:nvPr/>
      </p:nvGrpSpPr>
      <p:grpSpPr>
        <a:xfrm>
          <a:off x="0" y="0"/>
          <a:ext cx="0" cy="0"/>
          <a:chOff x="0" y="0"/>
          <a:chExt cx="0" cy="0"/>
        </a:xfrm>
      </p:grpSpPr>
      <p:sp>
        <p:nvSpPr>
          <p:cNvPr id="1937" name="Google Shape;1937;p1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8" name="Google Shape;1938;p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5"/>
        <p:cNvGrpSpPr/>
        <p:nvPr/>
      </p:nvGrpSpPr>
      <p:grpSpPr>
        <a:xfrm>
          <a:off x="0" y="0"/>
          <a:ext cx="0" cy="0"/>
          <a:chOff x="0" y="0"/>
          <a:chExt cx="0" cy="0"/>
        </a:xfrm>
      </p:grpSpPr>
      <p:sp>
        <p:nvSpPr>
          <p:cNvPr id="1946" name="Google Shape;1946;p1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7" name="Google Shape;1947;p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2"/>
        <p:cNvGrpSpPr/>
        <p:nvPr/>
      </p:nvGrpSpPr>
      <p:grpSpPr>
        <a:xfrm>
          <a:off x="0" y="0"/>
          <a:ext cx="0" cy="0"/>
          <a:chOff x="0" y="0"/>
          <a:chExt cx="0" cy="0"/>
        </a:xfrm>
      </p:grpSpPr>
      <p:sp>
        <p:nvSpPr>
          <p:cNvPr id="2013" name="Google Shape;2013;p1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4" name="Google Shape;2014;p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2"/>
        <p:cNvGrpSpPr/>
        <p:nvPr/>
      </p:nvGrpSpPr>
      <p:grpSpPr>
        <a:xfrm>
          <a:off x="0" y="0"/>
          <a:ext cx="0" cy="0"/>
          <a:chOff x="0" y="0"/>
          <a:chExt cx="0" cy="0"/>
        </a:xfrm>
      </p:grpSpPr>
      <p:sp>
        <p:nvSpPr>
          <p:cNvPr id="2013" name="Google Shape;2013;p1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4" name="Google Shape;2014;p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2"/>
        <p:cNvGrpSpPr/>
        <p:nvPr/>
      </p:nvGrpSpPr>
      <p:grpSpPr>
        <a:xfrm>
          <a:off x="0" y="0"/>
          <a:ext cx="0" cy="0"/>
          <a:chOff x="0" y="0"/>
          <a:chExt cx="0" cy="0"/>
        </a:xfrm>
      </p:grpSpPr>
      <p:sp>
        <p:nvSpPr>
          <p:cNvPr id="2013" name="Google Shape;2013;p1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4" name="Google Shape;2014;p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1852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2"/>
        <p:cNvGrpSpPr/>
        <p:nvPr/>
      </p:nvGrpSpPr>
      <p:grpSpPr>
        <a:xfrm>
          <a:off x="0" y="0"/>
          <a:ext cx="0" cy="0"/>
          <a:chOff x="0" y="0"/>
          <a:chExt cx="0" cy="0"/>
        </a:xfrm>
      </p:grpSpPr>
      <p:sp>
        <p:nvSpPr>
          <p:cNvPr id="2013" name="Google Shape;2013;p1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4" name="Google Shape;2014;p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3539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2"/>
        <p:cNvGrpSpPr/>
        <p:nvPr/>
      </p:nvGrpSpPr>
      <p:grpSpPr>
        <a:xfrm>
          <a:off x="0" y="0"/>
          <a:ext cx="0" cy="0"/>
          <a:chOff x="0" y="0"/>
          <a:chExt cx="0" cy="0"/>
        </a:xfrm>
      </p:grpSpPr>
      <p:sp>
        <p:nvSpPr>
          <p:cNvPr id="2013" name="Google Shape;2013;p1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4" name="Google Shape;2014;p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1852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2"/>
        <p:cNvGrpSpPr/>
        <p:nvPr/>
      </p:nvGrpSpPr>
      <p:grpSpPr>
        <a:xfrm>
          <a:off x="0" y="0"/>
          <a:ext cx="0" cy="0"/>
          <a:chOff x="0" y="0"/>
          <a:chExt cx="0" cy="0"/>
        </a:xfrm>
      </p:grpSpPr>
      <p:sp>
        <p:nvSpPr>
          <p:cNvPr id="2013" name="Google Shape;2013;p1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4" name="Google Shape;2014;p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3539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5"/>
        <p:cNvGrpSpPr/>
        <p:nvPr/>
      </p:nvGrpSpPr>
      <p:grpSpPr>
        <a:xfrm>
          <a:off x="0" y="0"/>
          <a:ext cx="0" cy="0"/>
          <a:chOff x="0" y="0"/>
          <a:chExt cx="0" cy="0"/>
        </a:xfrm>
      </p:grpSpPr>
      <p:sp>
        <p:nvSpPr>
          <p:cNvPr id="1816" name="Google Shape;1816;p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7" name="Google Shape;1817;p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12/13/2024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12/13/2024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74548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theme" Target="../theme/theme2.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1.pn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707" r:id="rId6"/>
    <p:sldLayoutId id="2147483744" r:id="rId7"/>
    <p:sldLayoutId id="214748374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12/13/2024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4.png"/><Relationship Id="rId7" Type="http://schemas.openxmlformats.org/officeDocument/2006/relationships/customXml" Target="../ink/ink2.xml"/><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70.png"/><Relationship Id="rId5" Type="http://schemas.openxmlformats.org/officeDocument/2006/relationships/customXml" Target="../ink/ink1.xml"/><Relationship Id="rId10" Type="http://schemas.openxmlformats.org/officeDocument/2006/relationships/image" Target="../media/image90.png"/><Relationship Id="rId4" Type="http://schemas.openxmlformats.org/officeDocument/2006/relationships/image" Target="../media/image7.png"/><Relationship Id="rId9" Type="http://schemas.openxmlformats.org/officeDocument/2006/relationships/customXml" Target="../ink/ink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710.png"/><Relationship Id="rId4" Type="http://schemas.openxmlformats.org/officeDocument/2006/relationships/customXml" Target="../ink/ink4.xml"/></Relationships>
</file>

<file path=ppt/slides/_rels/slide17.xml.rels><?xml version="1.0" encoding="UTF-8" standalone="yes"?>
<Relationships xmlns="http://schemas.openxmlformats.org/package/2006/relationships"><Relationship Id="rId117" Type="http://schemas.openxmlformats.org/officeDocument/2006/relationships/image" Target="../media/image65.png"/><Relationship Id="rId21" Type="http://schemas.openxmlformats.org/officeDocument/2006/relationships/image" Target="../media/image17.png"/><Relationship Id="rId42" Type="http://schemas.openxmlformats.org/officeDocument/2006/relationships/customXml" Target="../ink/ink25.xml"/><Relationship Id="rId63" Type="http://schemas.openxmlformats.org/officeDocument/2006/relationships/image" Target="../media/image38.png"/><Relationship Id="rId84" Type="http://schemas.openxmlformats.org/officeDocument/2006/relationships/customXml" Target="../ink/ink46.xml"/><Relationship Id="rId138" Type="http://schemas.openxmlformats.org/officeDocument/2006/relationships/customXml" Target="../ink/ink73.xml"/><Relationship Id="rId107" Type="http://schemas.openxmlformats.org/officeDocument/2006/relationships/image" Target="../media/image60.png"/><Relationship Id="rId11" Type="http://schemas.openxmlformats.org/officeDocument/2006/relationships/image" Target="../media/image12.png"/><Relationship Id="rId32" Type="http://schemas.openxmlformats.org/officeDocument/2006/relationships/customXml" Target="../ink/ink20.xml"/><Relationship Id="rId53" Type="http://schemas.openxmlformats.org/officeDocument/2006/relationships/image" Target="../media/image33.png"/><Relationship Id="rId74" Type="http://schemas.openxmlformats.org/officeDocument/2006/relationships/customXml" Target="../ink/ink41.xml"/><Relationship Id="rId128" Type="http://schemas.openxmlformats.org/officeDocument/2006/relationships/customXml" Target="../ink/ink68.xml"/><Relationship Id="rId5" Type="http://schemas.openxmlformats.org/officeDocument/2006/relationships/image" Target="../media/image91.png"/><Relationship Id="rId90" Type="http://schemas.openxmlformats.org/officeDocument/2006/relationships/customXml" Target="../ink/ink49.xml"/><Relationship Id="rId95" Type="http://schemas.openxmlformats.org/officeDocument/2006/relationships/image" Target="../media/image54.png"/><Relationship Id="rId22" Type="http://schemas.openxmlformats.org/officeDocument/2006/relationships/customXml" Target="../ink/ink15.xml"/><Relationship Id="rId27" Type="http://schemas.openxmlformats.org/officeDocument/2006/relationships/image" Target="../media/image20.png"/><Relationship Id="rId43" Type="http://schemas.openxmlformats.org/officeDocument/2006/relationships/image" Target="../media/image28.png"/><Relationship Id="rId48" Type="http://schemas.openxmlformats.org/officeDocument/2006/relationships/customXml" Target="../ink/ink28.xml"/><Relationship Id="rId64" Type="http://schemas.openxmlformats.org/officeDocument/2006/relationships/customXml" Target="../ink/ink36.xml"/><Relationship Id="rId69" Type="http://schemas.openxmlformats.org/officeDocument/2006/relationships/image" Target="../media/image41.png"/><Relationship Id="rId113" Type="http://schemas.openxmlformats.org/officeDocument/2006/relationships/image" Target="../media/image63.png"/><Relationship Id="rId118" Type="http://schemas.openxmlformats.org/officeDocument/2006/relationships/customXml" Target="../ink/ink63.xml"/><Relationship Id="rId134" Type="http://schemas.openxmlformats.org/officeDocument/2006/relationships/customXml" Target="../ink/ink71.xml"/><Relationship Id="rId139" Type="http://schemas.openxmlformats.org/officeDocument/2006/relationships/image" Target="../media/image76.png"/><Relationship Id="rId80" Type="http://schemas.openxmlformats.org/officeDocument/2006/relationships/customXml" Target="../ink/ink44.xml"/><Relationship Id="rId85" Type="http://schemas.openxmlformats.org/officeDocument/2006/relationships/image" Target="../media/image49.png"/><Relationship Id="rId12" Type="http://schemas.openxmlformats.org/officeDocument/2006/relationships/customXml" Target="../ink/ink10.xml"/><Relationship Id="rId17" Type="http://schemas.openxmlformats.org/officeDocument/2006/relationships/image" Target="../media/image15.png"/><Relationship Id="rId33" Type="http://schemas.openxmlformats.org/officeDocument/2006/relationships/image" Target="../media/image23.png"/><Relationship Id="rId38" Type="http://schemas.openxmlformats.org/officeDocument/2006/relationships/customXml" Target="../ink/ink23.xml"/><Relationship Id="rId59" Type="http://schemas.openxmlformats.org/officeDocument/2006/relationships/image" Target="../media/image36.png"/><Relationship Id="rId103" Type="http://schemas.openxmlformats.org/officeDocument/2006/relationships/image" Target="../media/image58.png"/><Relationship Id="rId108" Type="http://schemas.openxmlformats.org/officeDocument/2006/relationships/customXml" Target="../ink/ink58.xml"/><Relationship Id="rId124" Type="http://schemas.openxmlformats.org/officeDocument/2006/relationships/customXml" Target="../ink/ink66.xml"/><Relationship Id="rId129" Type="http://schemas.openxmlformats.org/officeDocument/2006/relationships/image" Target="../media/image71.png"/><Relationship Id="rId54" Type="http://schemas.openxmlformats.org/officeDocument/2006/relationships/customXml" Target="../ink/ink31.xml"/><Relationship Id="rId70" Type="http://schemas.openxmlformats.org/officeDocument/2006/relationships/customXml" Target="../ink/ink39.xml"/><Relationship Id="rId75" Type="http://schemas.openxmlformats.org/officeDocument/2006/relationships/image" Target="../media/image44.png"/><Relationship Id="rId91" Type="http://schemas.openxmlformats.org/officeDocument/2006/relationships/image" Target="../media/image52.png"/><Relationship Id="rId96" Type="http://schemas.openxmlformats.org/officeDocument/2006/relationships/customXml" Target="../ink/ink52.xml"/><Relationship Id="rId140" Type="http://schemas.openxmlformats.org/officeDocument/2006/relationships/customXml" Target="../ink/ink74.xml"/><Relationship Id="rId145" Type="http://schemas.openxmlformats.org/officeDocument/2006/relationships/image" Target="../media/image79.png"/><Relationship Id="rId1" Type="http://schemas.openxmlformats.org/officeDocument/2006/relationships/slideLayout" Target="../slideLayouts/slideLayout8.xml"/><Relationship Id="rId6" Type="http://schemas.openxmlformats.org/officeDocument/2006/relationships/customXml" Target="../ink/ink7.xml"/><Relationship Id="rId23" Type="http://schemas.openxmlformats.org/officeDocument/2006/relationships/image" Target="../media/image18.png"/><Relationship Id="rId28" Type="http://schemas.openxmlformats.org/officeDocument/2006/relationships/customXml" Target="../ink/ink18.xml"/><Relationship Id="rId49" Type="http://schemas.openxmlformats.org/officeDocument/2006/relationships/image" Target="../media/image31.png"/><Relationship Id="rId114" Type="http://schemas.openxmlformats.org/officeDocument/2006/relationships/customXml" Target="../ink/ink61.xml"/><Relationship Id="rId119" Type="http://schemas.openxmlformats.org/officeDocument/2006/relationships/image" Target="../media/image66.png"/><Relationship Id="rId44" Type="http://schemas.openxmlformats.org/officeDocument/2006/relationships/customXml" Target="../ink/ink26.xml"/><Relationship Id="rId60" Type="http://schemas.openxmlformats.org/officeDocument/2006/relationships/customXml" Target="../ink/ink34.xml"/><Relationship Id="rId65" Type="http://schemas.openxmlformats.org/officeDocument/2006/relationships/image" Target="../media/image39.png"/><Relationship Id="rId81" Type="http://schemas.openxmlformats.org/officeDocument/2006/relationships/image" Target="../media/image47.png"/><Relationship Id="rId86" Type="http://schemas.openxmlformats.org/officeDocument/2006/relationships/customXml" Target="../ink/ink47.xml"/><Relationship Id="rId130" Type="http://schemas.openxmlformats.org/officeDocument/2006/relationships/customXml" Target="../ink/ink69.xml"/><Relationship Id="rId135" Type="http://schemas.openxmlformats.org/officeDocument/2006/relationships/image" Target="../media/image74.png"/><Relationship Id="rId13" Type="http://schemas.openxmlformats.org/officeDocument/2006/relationships/image" Target="../media/image13.png"/><Relationship Id="rId18" Type="http://schemas.openxmlformats.org/officeDocument/2006/relationships/customXml" Target="../ink/ink13.xml"/><Relationship Id="rId39" Type="http://schemas.openxmlformats.org/officeDocument/2006/relationships/image" Target="../media/image26.png"/><Relationship Id="rId109" Type="http://schemas.openxmlformats.org/officeDocument/2006/relationships/image" Target="../media/image61.png"/><Relationship Id="rId34" Type="http://schemas.openxmlformats.org/officeDocument/2006/relationships/customXml" Target="../ink/ink21.xml"/><Relationship Id="rId50" Type="http://schemas.openxmlformats.org/officeDocument/2006/relationships/customXml" Target="../ink/ink29.xml"/><Relationship Id="rId55" Type="http://schemas.openxmlformats.org/officeDocument/2006/relationships/image" Target="../media/image34.png"/><Relationship Id="rId76" Type="http://schemas.openxmlformats.org/officeDocument/2006/relationships/customXml" Target="../ink/ink42.xml"/><Relationship Id="rId97" Type="http://schemas.openxmlformats.org/officeDocument/2006/relationships/image" Target="../media/image55.png"/><Relationship Id="rId104" Type="http://schemas.openxmlformats.org/officeDocument/2006/relationships/customXml" Target="../ink/ink56.xml"/><Relationship Id="rId120" Type="http://schemas.openxmlformats.org/officeDocument/2006/relationships/customXml" Target="../ink/ink64.xml"/><Relationship Id="rId125" Type="http://schemas.openxmlformats.org/officeDocument/2006/relationships/image" Target="../media/image69.png"/><Relationship Id="rId141" Type="http://schemas.openxmlformats.org/officeDocument/2006/relationships/image" Target="../media/image77.png"/><Relationship Id="rId7" Type="http://schemas.openxmlformats.org/officeDocument/2006/relationships/image" Target="../media/image100.png"/><Relationship Id="rId71" Type="http://schemas.openxmlformats.org/officeDocument/2006/relationships/image" Target="../media/image42.png"/><Relationship Id="rId92" Type="http://schemas.openxmlformats.org/officeDocument/2006/relationships/customXml" Target="../ink/ink50.xml"/><Relationship Id="rId2" Type="http://schemas.openxmlformats.org/officeDocument/2006/relationships/customXml" Target="../ink/ink5.xml"/><Relationship Id="rId29" Type="http://schemas.openxmlformats.org/officeDocument/2006/relationships/image" Target="../media/image21.png"/><Relationship Id="rId24" Type="http://schemas.openxmlformats.org/officeDocument/2006/relationships/customXml" Target="../ink/ink16.xml"/><Relationship Id="rId40" Type="http://schemas.openxmlformats.org/officeDocument/2006/relationships/customXml" Target="../ink/ink24.xml"/><Relationship Id="rId45" Type="http://schemas.openxmlformats.org/officeDocument/2006/relationships/image" Target="../media/image29.png"/><Relationship Id="rId66" Type="http://schemas.openxmlformats.org/officeDocument/2006/relationships/customXml" Target="../ink/ink37.xml"/><Relationship Id="rId87" Type="http://schemas.openxmlformats.org/officeDocument/2006/relationships/image" Target="../media/image50.png"/><Relationship Id="rId110" Type="http://schemas.openxmlformats.org/officeDocument/2006/relationships/customXml" Target="../ink/ink59.xml"/><Relationship Id="rId115" Type="http://schemas.openxmlformats.org/officeDocument/2006/relationships/image" Target="../media/image64.png"/><Relationship Id="rId131" Type="http://schemas.openxmlformats.org/officeDocument/2006/relationships/image" Target="../media/image72.png"/><Relationship Id="rId136" Type="http://schemas.openxmlformats.org/officeDocument/2006/relationships/customXml" Target="../ink/ink72.xml"/><Relationship Id="rId61" Type="http://schemas.openxmlformats.org/officeDocument/2006/relationships/image" Target="../media/image37.png"/><Relationship Id="rId82" Type="http://schemas.openxmlformats.org/officeDocument/2006/relationships/customXml" Target="../ink/ink45.xml"/><Relationship Id="rId19" Type="http://schemas.openxmlformats.org/officeDocument/2006/relationships/image" Target="../media/image16.png"/><Relationship Id="rId14" Type="http://schemas.openxmlformats.org/officeDocument/2006/relationships/customXml" Target="../ink/ink11.xml"/><Relationship Id="rId30" Type="http://schemas.openxmlformats.org/officeDocument/2006/relationships/customXml" Target="../ink/ink19.xml"/><Relationship Id="rId35" Type="http://schemas.openxmlformats.org/officeDocument/2006/relationships/image" Target="../media/image24.png"/><Relationship Id="rId56" Type="http://schemas.openxmlformats.org/officeDocument/2006/relationships/customXml" Target="../ink/ink32.xml"/><Relationship Id="rId77" Type="http://schemas.openxmlformats.org/officeDocument/2006/relationships/image" Target="../media/image45.png"/><Relationship Id="rId100" Type="http://schemas.openxmlformats.org/officeDocument/2006/relationships/customXml" Target="../ink/ink54.xml"/><Relationship Id="rId105" Type="http://schemas.openxmlformats.org/officeDocument/2006/relationships/image" Target="../media/image59.png"/><Relationship Id="rId126" Type="http://schemas.openxmlformats.org/officeDocument/2006/relationships/customXml" Target="../ink/ink67.xml"/><Relationship Id="rId8" Type="http://schemas.openxmlformats.org/officeDocument/2006/relationships/customXml" Target="../ink/ink8.xml"/><Relationship Id="rId51" Type="http://schemas.openxmlformats.org/officeDocument/2006/relationships/image" Target="../media/image32.png"/><Relationship Id="rId72" Type="http://schemas.openxmlformats.org/officeDocument/2006/relationships/customXml" Target="../ink/ink40.xml"/><Relationship Id="rId93" Type="http://schemas.openxmlformats.org/officeDocument/2006/relationships/image" Target="../media/image53.png"/><Relationship Id="rId98" Type="http://schemas.openxmlformats.org/officeDocument/2006/relationships/customXml" Target="../ink/ink53.xml"/><Relationship Id="rId121" Type="http://schemas.openxmlformats.org/officeDocument/2006/relationships/image" Target="../media/image67.png"/><Relationship Id="rId142" Type="http://schemas.openxmlformats.org/officeDocument/2006/relationships/customXml" Target="../ink/ink75.xml"/><Relationship Id="rId3" Type="http://schemas.openxmlformats.org/officeDocument/2006/relationships/image" Target="../media/image81.png"/><Relationship Id="rId25" Type="http://schemas.openxmlformats.org/officeDocument/2006/relationships/image" Target="../media/image19.png"/><Relationship Id="rId46" Type="http://schemas.openxmlformats.org/officeDocument/2006/relationships/customXml" Target="../ink/ink27.xml"/><Relationship Id="rId67" Type="http://schemas.openxmlformats.org/officeDocument/2006/relationships/image" Target="../media/image40.png"/><Relationship Id="rId116" Type="http://schemas.openxmlformats.org/officeDocument/2006/relationships/customXml" Target="../ink/ink62.xml"/><Relationship Id="rId137" Type="http://schemas.openxmlformats.org/officeDocument/2006/relationships/image" Target="../media/image75.png"/><Relationship Id="rId20" Type="http://schemas.openxmlformats.org/officeDocument/2006/relationships/customXml" Target="../ink/ink14.xml"/><Relationship Id="rId41" Type="http://schemas.openxmlformats.org/officeDocument/2006/relationships/image" Target="../media/image27.png"/><Relationship Id="rId62" Type="http://schemas.openxmlformats.org/officeDocument/2006/relationships/customXml" Target="../ink/ink35.xml"/><Relationship Id="rId83" Type="http://schemas.openxmlformats.org/officeDocument/2006/relationships/image" Target="../media/image48.png"/><Relationship Id="rId88" Type="http://schemas.openxmlformats.org/officeDocument/2006/relationships/customXml" Target="../ink/ink48.xml"/><Relationship Id="rId111" Type="http://schemas.openxmlformats.org/officeDocument/2006/relationships/image" Target="../media/image62.png"/><Relationship Id="rId132" Type="http://schemas.openxmlformats.org/officeDocument/2006/relationships/customXml" Target="../ink/ink70.xml"/><Relationship Id="rId15" Type="http://schemas.openxmlformats.org/officeDocument/2006/relationships/image" Target="../media/image14.png"/><Relationship Id="rId36" Type="http://schemas.openxmlformats.org/officeDocument/2006/relationships/customXml" Target="../ink/ink22.xml"/><Relationship Id="rId57" Type="http://schemas.openxmlformats.org/officeDocument/2006/relationships/image" Target="../media/image35.png"/><Relationship Id="rId106" Type="http://schemas.openxmlformats.org/officeDocument/2006/relationships/customXml" Target="../ink/ink57.xml"/><Relationship Id="rId127" Type="http://schemas.openxmlformats.org/officeDocument/2006/relationships/image" Target="../media/image700.png"/><Relationship Id="rId10" Type="http://schemas.openxmlformats.org/officeDocument/2006/relationships/customXml" Target="../ink/ink9.xml"/><Relationship Id="rId31" Type="http://schemas.openxmlformats.org/officeDocument/2006/relationships/image" Target="../media/image22.png"/><Relationship Id="rId52" Type="http://schemas.openxmlformats.org/officeDocument/2006/relationships/customXml" Target="../ink/ink30.xml"/><Relationship Id="rId73" Type="http://schemas.openxmlformats.org/officeDocument/2006/relationships/image" Target="../media/image43.png"/><Relationship Id="rId78" Type="http://schemas.openxmlformats.org/officeDocument/2006/relationships/customXml" Target="../ink/ink43.xml"/><Relationship Id="rId94" Type="http://schemas.openxmlformats.org/officeDocument/2006/relationships/customXml" Target="../ink/ink51.xml"/><Relationship Id="rId99" Type="http://schemas.openxmlformats.org/officeDocument/2006/relationships/image" Target="../media/image56.png"/><Relationship Id="rId101" Type="http://schemas.openxmlformats.org/officeDocument/2006/relationships/image" Target="../media/image57.png"/><Relationship Id="rId122" Type="http://schemas.openxmlformats.org/officeDocument/2006/relationships/customXml" Target="../ink/ink65.xml"/><Relationship Id="rId143" Type="http://schemas.openxmlformats.org/officeDocument/2006/relationships/image" Target="../media/image78.png"/><Relationship Id="rId4" Type="http://schemas.openxmlformats.org/officeDocument/2006/relationships/customXml" Target="../ink/ink6.xml"/><Relationship Id="rId9" Type="http://schemas.openxmlformats.org/officeDocument/2006/relationships/image" Target="../media/image110.png"/><Relationship Id="rId26" Type="http://schemas.openxmlformats.org/officeDocument/2006/relationships/customXml" Target="../ink/ink17.xml"/><Relationship Id="rId47" Type="http://schemas.openxmlformats.org/officeDocument/2006/relationships/image" Target="../media/image30.png"/><Relationship Id="rId68" Type="http://schemas.openxmlformats.org/officeDocument/2006/relationships/customXml" Target="../ink/ink38.xml"/><Relationship Id="rId89" Type="http://schemas.openxmlformats.org/officeDocument/2006/relationships/image" Target="../media/image51.png"/><Relationship Id="rId112" Type="http://schemas.openxmlformats.org/officeDocument/2006/relationships/customXml" Target="../ink/ink60.xml"/><Relationship Id="rId133" Type="http://schemas.openxmlformats.org/officeDocument/2006/relationships/image" Target="../media/image73.png"/><Relationship Id="rId16" Type="http://schemas.openxmlformats.org/officeDocument/2006/relationships/customXml" Target="../ink/ink12.xml"/><Relationship Id="rId37" Type="http://schemas.openxmlformats.org/officeDocument/2006/relationships/image" Target="../media/image25.png"/><Relationship Id="rId58" Type="http://schemas.openxmlformats.org/officeDocument/2006/relationships/customXml" Target="../ink/ink33.xml"/><Relationship Id="rId79" Type="http://schemas.openxmlformats.org/officeDocument/2006/relationships/image" Target="../media/image46.png"/><Relationship Id="rId102" Type="http://schemas.openxmlformats.org/officeDocument/2006/relationships/customXml" Target="../ink/ink55.xml"/><Relationship Id="rId123" Type="http://schemas.openxmlformats.org/officeDocument/2006/relationships/image" Target="../media/image68.png"/><Relationship Id="rId144" Type="http://schemas.openxmlformats.org/officeDocument/2006/relationships/customXml" Target="../ink/ink76.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8.xml"/><Relationship Id="rId5" Type="http://schemas.openxmlformats.org/officeDocument/2006/relationships/image" Target="../media/image30.png"/><Relationship Id="rId4" Type="http://schemas.openxmlformats.org/officeDocument/2006/relationships/customXml" Target="../ink/ink7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image" Target="../media/image300.png"/><Relationship Id="rId4" Type="http://schemas.openxmlformats.org/officeDocument/2006/relationships/customXml" Target="../ink/ink78.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1.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tiff"/><Relationship Id="rId2" Type="http://schemas.openxmlformats.org/officeDocument/2006/relationships/notesSlide" Target="../notesSlides/notesSlide25.xml"/><Relationship Id="rId1" Type="http://schemas.openxmlformats.org/officeDocument/2006/relationships/slideLayout" Target="../slideLayouts/slideLayout38.xml"/><Relationship Id="rId6" Type="http://schemas.openxmlformats.org/officeDocument/2006/relationships/image" Target="../media/image13.tiff"/><Relationship Id="rId5" Type="http://schemas.openxmlformats.org/officeDocument/2006/relationships/image" Target="../media/image12.tiff"/><Relationship Id="rId4" Type="http://schemas.openxmlformats.org/officeDocument/2006/relationships/image" Target="../media/image11.tiff"/><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DAY-17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5"/>
        <p:cNvGrpSpPr/>
        <p:nvPr/>
      </p:nvGrpSpPr>
      <p:grpSpPr>
        <a:xfrm>
          <a:off x="0" y="0"/>
          <a:ext cx="0" cy="0"/>
          <a:chOff x="0" y="0"/>
          <a:chExt cx="0" cy="0"/>
        </a:xfrm>
      </p:grpSpPr>
      <p:sp>
        <p:nvSpPr>
          <p:cNvPr id="2017" name="Google Shape;2017;p120"/>
          <p:cNvSpPr txBox="1"/>
          <p:nvPr/>
        </p:nvSpPr>
        <p:spPr>
          <a:xfrm>
            <a:off x="224979" y="788088"/>
            <a:ext cx="11806237" cy="5570715"/>
          </a:xfrm>
          <a:prstGeom prst="rect">
            <a:avLst/>
          </a:prstGeom>
          <a:noFill/>
          <a:ln>
            <a:noFill/>
          </a:ln>
        </p:spPr>
        <p:txBody>
          <a:bodyPr spcFirstLastPara="1" wrap="square" lIns="91425" tIns="45700" rIns="91425" bIns="45700" anchor="t" anchorCtr="0">
            <a:spAutoFit/>
          </a:bodyPr>
          <a:lstStyle/>
          <a:p>
            <a:pPr fontAlgn="ctr"/>
            <a:r>
              <a:rPr lang="en-US" sz="1800" b="0" i="0" dirty="0">
                <a:solidFill>
                  <a:schemeClr val="accent6"/>
                </a:solidFill>
                <a:effectLst/>
                <a:latin typeface="Google Sans"/>
              </a:rPr>
              <a:t>The Overview Page (OVP) in SAP is a data-driven app that provides users with a single page of information based on their role or domain. It helps users focus on important tasks by allowing them to quickly view, filter, and react to information. </a:t>
            </a:r>
          </a:p>
          <a:p>
            <a:pPr fontAlgn="ctr"/>
            <a:endParaRPr lang="en-US" sz="1800" b="0" i="0" dirty="0">
              <a:solidFill>
                <a:schemeClr val="accent6"/>
              </a:solidFill>
              <a:effectLst/>
              <a:latin typeface="Google Sans"/>
            </a:endParaRPr>
          </a:p>
          <a:p>
            <a:pPr fontAlgn="ctr"/>
            <a:r>
              <a:rPr lang="en-US" sz="1800" b="0" i="0" dirty="0">
                <a:solidFill>
                  <a:schemeClr val="accent6"/>
                </a:solidFill>
                <a:effectLst/>
                <a:latin typeface="Google Sans"/>
              </a:rPr>
              <a:t>Here are some things to know about the OVP: </a:t>
            </a:r>
          </a:p>
          <a:p>
            <a:pPr fontAlgn="ctr"/>
            <a:endParaRPr lang="en-US" sz="1800" b="0" i="0" dirty="0">
              <a:solidFill>
                <a:schemeClr val="accent6"/>
              </a:solidFill>
              <a:effectLst/>
              <a:latin typeface="Google Sans"/>
            </a:endParaRPr>
          </a:p>
          <a:p>
            <a:pPr>
              <a:buFont typeface="Arial" panose="020B0604020202020204" pitchFamily="34" charset="0"/>
              <a:buChar char="•"/>
            </a:pPr>
            <a:r>
              <a:rPr lang="en-US" sz="1800" b="0" i="0" dirty="0">
                <a:solidFill>
                  <a:schemeClr val="accent6"/>
                </a:solidFill>
                <a:effectLst/>
                <a:latin typeface="Google Sans"/>
              </a:rPr>
              <a:t>Structure</a:t>
            </a:r>
          </a:p>
          <a:p>
            <a:pPr fontAlgn="ctr">
              <a:buFont typeface="Arial" panose="020B0604020202020204" pitchFamily="34" charset="0"/>
              <a:buChar char="•"/>
            </a:pPr>
            <a:r>
              <a:rPr lang="en-US" sz="1800" b="0" i="0" dirty="0">
                <a:solidFill>
                  <a:schemeClr val="accent6"/>
                </a:solidFill>
                <a:effectLst/>
                <a:latin typeface="Google Sans"/>
              </a:rPr>
              <a:t>The OVP has a header area and a content area. The content area displays cards that can contain charts, lists, tables, or text. </a:t>
            </a:r>
          </a:p>
          <a:p>
            <a:pPr>
              <a:buFont typeface="Arial" panose="020B0604020202020204" pitchFamily="34" charset="0"/>
              <a:buChar char="•"/>
            </a:pPr>
            <a:r>
              <a:rPr lang="en-US" sz="1800" b="0" i="0" dirty="0">
                <a:solidFill>
                  <a:schemeClr val="accent6"/>
                </a:solidFill>
                <a:effectLst/>
                <a:latin typeface="Google Sans"/>
              </a:rPr>
              <a:t>Cards</a:t>
            </a:r>
          </a:p>
          <a:p>
            <a:pPr>
              <a:buFont typeface="Arial" panose="020B0604020202020204" pitchFamily="34" charset="0"/>
              <a:buChar char="•"/>
            </a:pPr>
            <a:endParaRPr lang="en-US" sz="1800" b="0" i="0" dirty="0">
              <a:solidFill>
                <a:schemeClr val="accent6"/>
              </a:solidFill>
              <a:effectLst/>
              <a:latin typeface="Google Sans"/>
            </a:endParaRPr>
          </a:p>
          <a:p>
            <a:pPr fontAlgn="ctr"/>
            <a:r>
              <a:rPr lang="en-US" sz="1800" b="0" i="0" dirty="0">
                <a:solidFill>
                  <a:schemeClr val="accent6"/>
                </a:solidFill>
                <a:effectLst/>
                <a:latin typeface="Google Sans"/>
              </a:rPr>
              <a:t>The OVP supports both standard and custom cards. Standard cards are entry-level views of the most relevant app data for a given topic or issue. Custom cards allow you to define the appearance and content of a card. </a:t>
            </a:r>
          </a:p>
          <a:p>
            <a:pPr fontAlgn="ctr"/>
            <a:endParaRPr lang="en-US" sz="1800" b="0" i="0" dirty="0">
              <a:solidFill>
                <a:schemeClr val="accent6"/>
              </a:solidFill>
              <a:effectLst/>
              <a:latin typeface="Google Sans"/>
            </a:endParaRPr>
          </a:p>
          <a:p>
            <a:pPr>
              <a:buFont typeface="Arial" panose="020B0604020202020204" pitchFamily="34" charset="0"/>
              <a:buChar char="•"/>
            </a:pPr>
            <a:r>
              <a:rPr lang="en-US" sz="1800" b="0" i="0" dirty="0">
                <a:solidFill>
                  <a:schemeClr val="accent6"/>
                </a:solidFill>
                <a:effectLst/>
                <a:latin typeface="Google Sans"/>
              </a:rPr>
              <a:t>List cards</a:t>
            </a:r>
          </a:p>
          <a:p>
            <a:pPr fontAlgn="ctr">
              <a:buFont typeface="Arial" panose="020B0604020202020204" pitchFamily="34" charset="0"/>
              <a:buChar char="•"/>
            </a:pPr>
            <a:r>
              <a:rPr lang="en-US" sz="1800" b="0" i="0" dirty="0">
                <a:solidFill>
                  <a:schemeClr val="accent6"/>
                </a:solidFill>
                <a:effectLst/>
                <a:latin typeface="Google Sans"/>
              </a:rPr>
              <a:t>The OVP supports three types of list cards: list card, bar chart list card, and link list card. </a:t>
            </a:r>
          </a:p>
          <a:p>
            <a:pPr>
              <a:buFont typeface="Arial" panose="020B0604020202020204" pitchFamily="34" charset="0"/>
              <a:buChar char="•"/>
            </a:pPr>
            <a:r>
              <a:rPr lang="en-US" sz="1800" b="0" i="0" dirty="0">
                <a:solidFill>
                  <a:schemeClr val="accent6"/>
                </a:solidFill>
                <a:effectLst/>
                <a:latin typeface="Google Sans"/>
              </a:rPr>
              <a:t>Flavors</a:t>
            </a:r>
          </a:p>
          <a:p>
            <a:pPr>
              <a:buFont typeface="Arial" panose="020B0604020202020204" pitchFamily="34" charset="0"/>
              <a:buChar char="•"/>
            </a:pPr>
            <a:endParaRPr lang="en-US" sz="1800" b="0" i="0" dirty="0">
              <a:solidFill>
                <a:schemeClr val="accent6"/>
              </a:solidFill>
              <a:effectLst/>
              <a:latin typeface="Google Sans"/>
            </a:endParaRPr>
          </a:p>
          <a:p>
            <a:pPr fontAlgn="ctr"/>
            <a:r>
              <a:rPr lang="en-US" sz="1800" b="0" i="0" dirty="0">
                <a:solidFill>
                  <a:schemeClr val="accent6"/>
                </a:solidFill>
                <a:effectLst/>
                <a:latin typeface="Google Sans"/>
              </a:rPr>
              <a:t>List cards can have two types of flavors: standard and bar. Standard flavor cards display items as numbers and text, while bar flavor cards display items as a combination of numbers, text, and a bar. </a:t>
            </a:r>
          </a:p>
          <a:p>
            <a:br>
              <a:rPr lang="en-US" sz="1800" b="0" i="0" dirty="0">
                <a:solidFill>
                  <a:schemeClr val="accent6"/>
                </a:solidFill>
                <a:effectLst/>
                <a:latin typeface="Google Sans"/>
              </a:rPr>
            </a:br>
            <a:endParaRPr lang="en-US" b="0" i="0" dirty="0">
              <a:solidFill>
                <a:schemeClr val="accent6"/>
              </a:solidFill>
              <a:effectLst/>
              <a:latin typeface="Google Sans"/>
            </a:endParaRPr>
          </a:p>
        </p:txBody>
      </p:sp>
      <p:sp>
        <p:nvSpPr>
          <p:cNvPr id="2018" name="Google Shape;2018;p120"/>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OVP – Overview pages</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3972398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5"/>
        <p:cNvGrpSpPr/>
        <p:nvPr/>
      </p:nvGrpSpPr>
      <p:grpSpPr>
        <a:xfrm>
          <a:off x="0" y="0"/>
          <a:ext cx="0" cy="0"/>
          <a:chOff x="0" y="0"/>
          <a:chExt cx="0" cy="0"/>
        </a:xfrm>
      </p:grpSpPr>
      <p:sp>
        <p:nvSpPr>
          <p:cNvPr id="2018" name="Google Shape;2018;p120"/>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OVP</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2050" name="Picture 2">
            <a:extLst>
              <a:ext uri="{FF2B5EF4-FFF2-40B4-BE49-F238E27FC236}">
                <a16:creationId xmlns:a16="http://schemas.microsoft.com/office/drawing/2014/main" id="{A5D72657-9D4D-24EF-A5D4-513288174A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294" y="838444"/>
            <a:ext cx="10161844" cy="572498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8976570C-5A7F-2A10-69DA-29DC99536112}"/>
                  </a:ext>
                </a:extLst>
              </p14:cNvPr>
              <p14:cNvContentPartPr/>
              <p14:nvPr/>
            </p14:nvContentPartPr>
            <p14:xfrm>
              <a:off x="379560" y="2289433"/>
              <a:ext cx="923760" cy="383040"/>
            </p14:xfrm>
          </p:contentPart>
        </mc:Choice>
        <mc:Fallback xmlns="">
          <p:pic>
            <p:nvPicPr>
              <p:cNvPr id="2" name="Ink 1">
                <a:extLst>
                  <a:ext uri="{FF2B5EF4-FFF2-40B4-BE49-F238E27FC236}">
                    <a16:creationId xmlns:a16="http://schemas.microsoft.com/office/drawing/2014/main" id="{8976570C-5A7F-2A10-69DA-29DC99536112}"/>
                  </a:ext>
                </a:extLst>
              </p:cNvPr>
              <p:cNvPicPr/>
              <p:nvPr/>
            </p:nvPicPr>
            <p:blipFill>
              <a:blip r:embed="rId6"/>
              <a:stretch>
                <a:fillRect/>
              </a:stretch>
            </p:blipFill>
            <p:spPr>
              <a:xfrm>
                <a:off x="370920" y="2280793"/>
                <a:ext cx="941400" cy="400680"/>
              </a:xfrm>
              <a:prstGeom prst="rect">
                <a:avLst/>
              </a:prstGeom>
            </p:spPr>
          </p:pic>
        </mc:Fallback>
      </mc:AlternateContent>
      <p:grpSp>
        <p:nvGrpSpPr>
          <p:cNvPr id="5" name="Group 4">
            <a:extLst>
              <a:ext uri="{FF2B5EF4-FFF2-40B4-BE49-F238E27FC236}">
                <a16:creationId xmlns:a16="http://schemas.microsoft.com/office/drawing/2014/main" id="{4BAF4407-83E8-A6F3-92FA-32FC39A65CBD}"/>
              </a:ext>
            </a:extLst>
          </p:cNvPr>
          <p:cNvGrpSpPr/>
          <p:nvPr/>
        </p:nvGrpSpPr>
        <p:grpSpPr>
          <a:xfrm>
            <a:off x="1269120" y="2326873"/>
            <a:ext cx="144000" cy="104400"/>
            <a:chOff x="1269120" y="2326873"/>
            <a:chExt cx="144000" cy="104400"/>
          </a:xfrm>
        </p:grpSpPr>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9C23E811-0CD7-83E2-2E61-ADD95B849DAC}"/>
                    </a:ext>
                  </a:extLst>
                </p14:cNvPr>
                <p14:cNvContentPartPr/>
                <p14:nvPr/>
              </p14:nvContentPartPr>
              <p14:xfrm>
                <a:off x="1269120" y="2327953"/>
                <a:ext cx="108720" cy="103320"/>
              </p14:xfrm>
            </p:contentPart>
          </mc:Choice>
          <mc:Fallback xmlns="">
            <p:pic>
              <p:nvPicPr>
                <p:cNvPr id="3" name="Ink 2">
                  <a:extLst>
                    <a:ext uri="{FF2B5EF4-FFF2-40B4-BE49-F238E27FC236}">
                      <a16:creationId xmlns:a16="http://schemas.microsoft.com/office/drawing/2014/main" id="{9C23E811-0CD7-83E2-2E61-ADD95B849DAC}"/>
                    </a:ext>
                  </a:extLst>
                </p:cNvPr>
                <p:cNvPicPr/>
                <p:nvPr/>
              </p:nvPicPr>
              <p:blipFill>
                <a:blip r:embed="rId8"/>
                <a:stretch>
                  <a:fillRect/>
                </a:stretch>
              </p:blipFill>
              <p:spPr>
                <a:xfrm>
                  <a:off x="1260480" y="2319313"/>
                  <a:ext cx="12636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Ink 3">
                  <a:extLst>
                    <a:ext uri="{FF2B5EF4-FFF2-40B4-BE49-F238E27FC236}">
                      <a16:creationId xmlns:a16="http://schemas.microsoft.com/office/drawing/2014/main" id="{0D329C5B-AC7F-D567-9ADD-CC12D186EB9C}"/>
                    </a:ext>
                  </a:extLst>
                </p14:cNvPr>
                <p14:cNvContentPartPr/>
                <p14:nvPr/>
              </p14:nvContentPartPr>
              <p14:xfrm>
                <a:off x="1290720" y="2326873"/>
                <a:ext cx="122400" cy="73440"/>
              </p14:xfrm>
            </p:contentPart>
          </mc:Choice>
          <mc:Fallback xmlns="">
            <p:pic>
              <p:nvPicPr>
                <p:cNvPr id="4" name="Ink 3">
                  <a:extLst>
                    <a:ext uri="{FF2B5EF4-FFF2-40B4-BE49-F238E27FC236}">
                      <a16:creationId xmlns:a16="http://schemas.microsoft.com/office/drawing/2014/main" id="{0D329C5B-AC7F-D567-9ADD-CC12D186EB9C}"/>
                    </a:ext>
                  </a:extLst>
                </p:cNvPr>
                <p:cNvPicPr/>
                <p:nvPr/>
              </p:nvPicPr>
              <p:blipFill>
                <a:blip r:embed="rId10"/>
                <a:stretch>
                  <a:fillRect/>
                </a:stretch>
              </p:blipFill>
              <p:spPr>
                <a:xfrm>
                  <a:off x="1282080" y="2317873"/>
                  <a:ext cx="140040" cy="91080"/>
                </a:xfrm>
                <a:prstGeom prst="rect">
                  <a:avLst/>
                </a:prstGeom>
              </p:spPr>
            </p:pic>
          </mc:Fallback>
        </mc:AlternateContent>
      </p:grpSp>
    </p:spTree>
    <p:extLst>
      <p:ext uri="{BB962C8B-B14F-4D97-AF65-F5344CB8AC3E}">
        <p14:creationId xmlns:p14="http://schemas.microsoft.com/office/powerpoint/2010/main" val="2963368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8"/>
        <p:cNvGrpSpPr/>
        <p:nvPr/>
      </p:nvGrpSpPr>
      <p:grpSpPr>
        <a:xfrm>
          <a:off x="0" y="0"/>
          <a:ext cx="0" cy="0"/>
          <a:chOff x="0" y="0"/>
          <a:chExt cx="0" cy="0"/>
        </a:xfrm>
      </p:grpSpPr>
      <p:sp>
        <p:nvSpPr>
          <p:cNvPr id="1820" name="Google Shape;1820;p103"/>
          <p:cNvSpPr txBox="1"/>
          <p:nvPr/>
        </p:nvSpPr>
        <p:spPr>
          <a:xfrm>
            <a:off x="224979" y="1115640"/>
            <a:ext cx="11806237" cy="3139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Imagine in our company we had written all the business logic in the past </a:t>
            </a:r>
            <a:r>
              <a:rPr lang="en-US" sz="1800" dirty="0" err="1">
                <a:solidFill>
                  <a:schemeClr val="dk1"/>
                </a:solidFill>
                <a:latin typeface="Calibri"/>
                <a:ea typeface="Calibri"/>
                <a:cs typeface="Calibri"/>
                <a:sym typeface="Calibri"/>
              </a:rPr>
              <a:t>ourself</a:t>
            </a:r>
            <a:r>
              <a:rPr lang="en-US" sz="1800" dirty="0">
                <a:solidFill>
                  <a:schemeClr val="dk1"/>
                </a:solidFill>
                <a:latin typeface="Calibri"/>
                <a:ea typeface="Calibri"/>
                <a:cs typeface="Calibri"/>
                <a:sym typeface="Calibri"/>
              </a:rPr>
              <a:t> in form of FM, Classes. Today we want to reuse our old code which has the business logic, validation, sequence, processing, along with transaction buffer. So if you want to manage all these codes yourself and integrate your legacy (old code written by you or your team), you will opt for unmanaged (here RAP is not managing the CURD operation) scenario.</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SAP is providing a demo class for learning purpose viz. </a:t>
            </a:r>
            <a:r>
              <a:rPr lang="en-US" sz="1800" dirty="0">
                <a:solidFill>
                  <a:srgbClr val="000000"/>
                </a:solidFill>
                <a:highlight>
                  <a:srgbClr val="F0D8A8"/>
                </a:highlight>
                <a:latin typeface="Arial"/>
                <a:ea typeface="Arial"/>
                <a:cs typeface="Arial"/>
                <a:sym typeface="Arial"/>
              </a:rPr>
              <a:t>/</a:t>
            </a:r>
            <a:r>
              <a:rPr lang="en-US" sz="1800" dirty="0" err="1">
                <a:solidFill>
                  <a:srgbClr val="000000"/>
                </a:solidFill>
                <a:highlight>
                  <a:srgbClr val="F0D8A8"/>
                </a:highlight>
                <a:latin typeface="Arial"/>
                <a:ea typeface="Arial"/>
                <a:cs typeface="Arial"/>
                <a:sym typeface="Arial"/>
              </a:rPr>
              <a:t>dmo</a:t>
            </a:r>
            <a:r>
              <a:rPr lang="en-US" sz="1800" dirty="0">
                <a:solidFill>
                  <a:srgbClr val="000000"/>
                </a:solidFill>
                <a:highlight>
                  <a:srgbClr val="F0D8A8"/>
                </a:highlight>
                <a:latin typeface="Arial"/>
                <a:ea typeface="Arial"/>
                <a:cs typeface="Arial"/>
                <a:sym typeface="Arial"/>
              </a:rPr>
              <a:t>/</a:t>
            </a:r>
            <a:r>
              <a:rPr lang="en-US" sz="1800" dirty="0" err="1">
                <a:solidFill>
                  <a:srgbClr val="000000"/>
                </a:solidFill>
                <a:highlight>
                  <a:srgbClr val="F0D8A8"/>
                </a:highlight>
                <a:latin typeface="Arial"/>
                <a:ea typeface="Arial"/>
                <a:cs typeface="Arial"/>
                <a:sym typeface="Arial"/>
              </a:rPr>
              <a:t>cl_flight_legacy</a:t>
            </a:r>
            <a:endParaRPr sz="1800" dirty="0">
              <a:solidFill>
                <a:srgbClr val="000000"/>
              </a:solidFill>
              <a:highlight>
                <a:srgbClr val="F0D8A8"/>
              </a:highlight>
              <a:latin typeface="Arial"/>
              <a:ea typeface="Arial"/>
              <a:cs typeface="Arial"/>
              <a:sym typeface="Arial"/>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In this class we have our own old logic which contains the transaction buffer and business logic to maintain all the source code to interact with database </a:t>
            </a:r>
            <a:r>
              <a:rPr lang="en-US" sz="1800" dirty="0" err="1">
                <a:solidFill>
                  <a:schemeClr val="dk1"/>
                </a:solidFill>
                <a:latin typeface="Calibri"/>
                <a:ea typeface="Calibri"/>
                <a:cs typeface="Calibri"/>
                <a:sym typeface="Calibri"/>
              </a:rPr>
              <a:t>ourself</a:t>
            </a:r>
            <a:r>
              <a:rPr lang="en-US" sz="18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RAP framework allows us to implement the entire runtime of the BO</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Interaction Phase (code to interact and keep data inside </a:t>
            </a:r>
            <a:r>
              <a:rPr lang="en-US" sz="1800" dirty="0" err="1">
                <a:solidFill>
                  <a:schemeClr val="dk1"/>
                </a:solidFill>
                <a:latin typeface="Calibri"/>
                <a:ea typeface="Calibri"/>
                <a:cs typeface="Calibri"/>
                <a:sym typeface="Calibri"/>
              </a:rPr>
              <a:t>itab</a:t>
            </a:r>
            <a:r>
              <a:rPr lang="en-US" sz="1800" dirty="0">
                <a:solidFill>
                  <a:schemeClr val="dk1"/>
                </a:solidFill>
                <a:latin typeface="Calibri"/>
                <a:ea typeface="Calibri"/>
                <a:cs typeface="Calibri"/>
                <a:sym typeface="Calibri"/>
              </a:rPr>
              <a:t>)</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Transaction Buffer (like a internal table where we keep temporary data)</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Save Sequence (Commit work and Rollback)</a:t>
            </a:r>
            <a:endParaRPr dirty="0"/>
          </a:p>
        </p:txBody>
      </p:sp>
      <p:sp>
        <p:nvSpPr>
          <p:cNvPr id="1821" name="Google Shape;1821;p103"/>
          <p:cNvSpPr txBox="1"/>
          <p:nvPr/>
        </p:nvSpPr>
        <p:spPr>
          <a:xfrm>
            <a:off x="224979" y="178329"/>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Reference Scenario – Unmanaged </a:t>
            </a:r>
            <a:r>
              <a:rPr lang="en-US" sz="3599" dirty="0" err="1">
                <a:solidFill>
                  <a:srgbClr val="FFC000"/>
                </a:solidFill>
                <a:latin typeface="Cooper Black" panose="0208090404030B020404" pitchFamily="18" charset="0"/>
                <a:ea typeface="Corben"/>
                <a:cs typeface="Corben"/>
                <a:sym typeface="Corben"/>
              </a:rPr>
              <a:t>Impl</a:t>
            </a:r>
            <a:r>
              <a:rPr lang="en-US" sz="3599" dirty="0">
                <a:solidFill>
                  <a:srgbClr val="FFC000"/>
                </a:solidFill>
                <a:latin typeface="Cooper Black" panose="0208090404030B020404" pitchFamily="18" charset="0"/>
                <a:ea typeface="Corben"/>
                <a:cs typeface="Corben"/>
                <a:sym typeface="Corben"/>
              </a:rPr>
              <a:t>.</a:t>
            </a:r>
            <a:endParaRPr sz="3599" dirty="0">
              <a:solidFill>
                <a:srgbClr val="FFC000"/>
              </a:solidFill>
              <a:latin typeface="Cooper Black" panose="0208090404030B020404" pitchFamily="18" charset="0"/>
              <a:ea typeface="Corben"/>
              <a:cs typeface="Corben"/>
              <a:sym typeface="Corben"/>
            </a:endParaRPr>
          </a:p>
        </p:txBody>
      </p:sp>
      <p:sp>
        <p:nvSpPr>
          <p:cNvPr id="1824" name="Google Shape;1824;p103"/>
          <p:cNvSpPr/>
          <p:nvPr/>
        </p:nvSpPr>
        <p:spPr>
          <a:xfrm>
            <a:off x="1845940" y="4491487"/>
            <a:ext cx="2952328"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UPDATE_BAPI</a:t>
            </a:r>
            <a:endParaRPr/>
          </a:p>
          <a:p>
            <a:pPr marL="0" marR="0" lvl="0" indent="0" algn="ctr" rtl="0">
              <a:spcBef>
                <a:spcPts val="0"/>
              </a:spcBef>
              <a:spcAft>
                <a:spcPts val="0"/>
              </a:spcAft>
              <a:buNone/>
            </a:pPr>
            <a:r>
              <a:rPr lang="en-US" sz="2400">
                <a:solidFill>
                  <a:schemeClr val="lt1"/>
                </a:solidFill>
                <a:latin typeface="Calibri"/>
                <a:ea typeface="Calibri"/>
                <a:cs typeface="Calibri"/>
                <a:sym typeface="Calibri"/>
              </a:rPr>
              <a:t>(LUW)</a:t>
            </a:r>
            <a:endParaRPr/>
          </a:p>
        </p:txBody>
      </p:sp>
      <p:sp>
        <p:nvSpPr>
          <p:cNvPr id="1825" name="Google Shape;1825;p103"/>
          <p:cNvSpPr/>
          <p:nvPr/>
        </p:nvSpPr>
        <p:spPr>
          <a:xfrm>
            <a:off x="1125860" y="4644176"/>
            <a:ext cx="576064" cy="504056"/>
          </a:xfrm>
          <a:prstGeom prst="right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26" name="Google Shape;1826;p103"/>
          <p:cNvSpPr/>
          <p:nvPr/>
        </p:nvSpPr>
        <p:spPr>
          <a:xfrm>
            <a:off x="6022404" y="4932208"/>
            <a:ext cx="1152128" cy="576064"/>
          </a:xfrm>
          <a:prstGeom prst="flowChartMagneticDisk">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cxnSp>
        <p:nvCxnSpPr>
          <p:cNvPr id="1827" name="Google Shape;1827;p103"/>
          <p:cNvCxnSpPr>
            <a:endCxn id="1826" idx="2"/>
          </p:cNvCxnSpPr>
          <p:nvPr/>
        </p:nvCxnSpPr>
        <p:spPr>
          <a:xfrm>
            <a:off x="4726404" y="4788240"/>
            <a:ext cx="1296000" cy="432000"/>
          </a:xfrm>
          <a:prstGeom prst="straightConnector1">
            <a:avLst/>
          </a:prstGeom>
          <a:noFill/>
          <a:ln w="9525" cap="flat" cmpd="sng">
            <a:solidFill>
              <a:schemeClr val="accent1"/>
            </a:solidFill>
            <a:prstDash val="solid"/>
            <a:miter lim="800000"/>
            <a:headEnd type="none" w="sm" len="sm"/>
            <a:tailEnd type="triangle" w="med" len="med"/>
          </a:ln>
        </p:spPr>
      </p:cxnSp>
      <p:sp>
        <p:nvSpPr>
          <p:cNvPr id="1828" name="Google Shape;1828;p103"/>
          <p:cNvSpPr/>
          <p:nvPr/>
        </p:nvSpPr>
        <p:spPr>
          <a:xfrm>
            <a:off x="400608" y="5695912"/>
            <a:ext cx="2952328"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BAPI_TR_COMMIT</a:t>
            </a:r>
            <a:endParaRPr/>
          </a:p>
        </p:txBody>
      </p:sp>
      <p:sp>
        <p:nvSpPr>
          <p:cNvPr id="1829" name="Google Shape;1829;p103"/>
          <p:cNvSpPr/>
          <p:nvPr/>
        </p:nvSpPr>
        <p:spPr>
          <a:xfrm>
            <a:off x="3621560" y="5701411"/>
            <a:ext cx="2952328"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BAPI_TR_ROLLBACK</a:t>
            </a:r>
            <a:endParaRPr/>
          </a:p>
        </p:txBody>
      </p:sp>
      <p:cxnSp>
        <p:nvCxnSpPr>
          <p:cNvPr id="1830" name="Google Shape;1830;p103"/>
          <p:cNvCxnSpPr>
            <a:stCxn id="1828" idx="2"/>
            <a:endCxn id="1826" idx="4"/>
          </p:cNvCxnSpPr>
          <p:nvPr/>
        </p:nvCxnSpPr>
        <p:spPr>
          <a:xfrm rot="-5400000">
            <a:off x="3891722" y="3205250"/>
            <a:ext cx="1267800" cy="5297700"/>
          </a:xfrm>
          <a:prstGeom prst="bentConnector4">
            <a:avLst>
              <a:gd name="adj1" fmla="val -18031"/>
              <a:gd name="adj2" fmla="val 104316"/>
            </a:avLst>
          </a:prstGeom>
          <a:noFill/>
          <a:ln w="9525" cap="flat" cmpd="sng">
            <a:solidFill>
              <a:schemeClr val="accent1"/>
            </a:solidFill>
            <a:prstDash val="solid"/>
            <a:miter lim="800000"/>
            <a:headEnd type="none" w="sm" len="sm"/>
            <a:tailEnd type="triangle" w="med" len="med"/>
          </a:ln>
        </p:spPr>
      </p:cxnSp>
      <p:cxnSp>
        <p:nvCxnSpPr>
          <p:cNvPr id="1831" name="Google Shape;1831;p103"/>
          <p:cNvCxnSpPr>
            <a:stCxn id="1829" idx="2"/>
            <a:endCxn id="1826" idx="4"/>
          </p:cNvCxnSpPr>
          <p:nvPr/>
        </p:nvCxnSpPr>
        <p:spPr>
          <a:xfrm rot="-5400000">
            <a:off x="5499574" y="4818449"/>
            <a:ext cx="1273200" cy="2076900"/>
          </a:xfrm>
          <a:prstGeom prst="bentConnector4">
            <a:avLst>
              <a:gd name="adj1" fmla="val -17955"/>
              <a:gd name="adj2" fmla="val 111002"/>
            </a:avLst>
          </a:prstGeom>
          <a:noFill/>
          <a:ln w="9525" cap="flat" cmpd="sng">
            <a:solidFill>
              <a:schemeClr val="accent1"/>
            </a:solidFill>
            <a:prstDash val="solid"/>
            <a:miter lim="800000"/>
            <a:headEnd type="none" w="sm" len="sm"/>
            <a:tailEnd type="triangle" w="med" len="med"/>
          </a:ln>
        </p:spPr>
      </p:cxnSp>
      <p:pic>
        <p:nvPicPr>
          <p:cNvPr id="15"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1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5"/>
        <p:cNvGrpSpPr/>
        <p:nvPr/>
      </p:nvGrpSpPr>
      <p:grpSpPr>
        <a:xfrm>
          <a:off x="0" y="0"/>
          <a:ext cx="0" cy="0"/>
          <a:chOff x="0" y="0"/>
          <a:chExt cx="0" cy="0"/>
        </a:xfrm>
      </p:grpSpPr>
      <p:sp>
        <p:nvSpPr>
          <p:cNvPr id="1836" name="Google Shape;1836;p104"/>
          <p:cNvSpPr/>
          <p:nvPr/>
        </p:nvSpPr>
        <p:spPr>
          <a:xfrm>
            <a:off x="1197868" y="2708920"/>
            <a:ext cx="3060338" cy="1944216"/>
          </a:xfrm>
          <a:prstGeom prst="rect">
            <a:avLst/>
          </a:prstGeom>
          <a:solidFill>
            <a:schemeClr val="accent4"/>
          </a:solidFill>
          <a:ln w="12700" cap="flat" cmpd="sng">
            <a:solidFill>
              <a:srgbClr val="6B51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38" name="Google Shape;1838;p104"/>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Flow</a:t>
            </a:r>
            <a:endParaRPr sz="3599" dirty="0">
              <a:solidFill>
                <a:srgbClr val="FFC000"/>
              </a:solidFill>
              <a:latin typeface="Cooper Black" panose="0208090404030B020404" pitchFamily="18" charset="0"/>
              <a:ea typeface="Corben"/>
              <a:cs typeface="Corben"/>
              <a:sym typeface="Corben"/>
            </a:endParaRPr>
          </a:p>
        </p:txBody>
      </p:sp>
      <p:sp>
        <p:nvSpPr>
          <p:cNvPr id="1841" name="Google Shape;1841;p104"/>
          <p:cNvSpPr/>
          <p:nvPr/>
        </p:nvSpPr>
        <p:spPr>
          <a:xfrm>
            <a:off x="639805" y="5174087"/>
            <a:ext cx="2088232"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Agency</a:t>
            </a:r>
            <a:endParaRPr/>
          </a:p>
        </p:txBody>
      </p:sp>
      <p:sp>
        <p:nvSpPr>
          <p:cNvPr id="1842" name="Google Shape;1842;p104"/>
          <p:cNvSpPr/>
          <p:nvPr/>
        </p:nvSpPr>
        <p:spPr>
          <a:xfrm>
            <a:off x="3502124" y="5174087"/>
            <a:ext cx="2088232"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Calibri"/>
                <a:ea typeface="Calibri"/>
                <a:cs typeface="Calibri"/>
                <a:sym typeface="Calibri"/>
              </a:rPr>
              <a:t>Customer</a:t>
            </a:r>
            <a:endParaRPr dirty="0"/>
          </a:p>
        </p:txBody>
      </p:sp>
      <p:sp>
        <p:nvSpPr>
          <p:cNvPr id="1843" name="Google Shape;1843;p104"/>
          <p:cNvSpPr/>
          <p:nvPr/>
        </p:nvSpPr>
        <p:spPr>
          <a:xfrm>
            <a:off x="909836" y="6283631"/>
            <a:ext cx="1512168" cy="325740"/>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Calibri"/>
                <a:ea typeface="Calibri"/>
                <a:cs typeface="Calibri"/>
                <a:sym typeface="Calibri"/>
              </a:rPr>
              <a:t>agency</a:t>
            </a:r>
            <a:endParaRPr dirty="0"/>
          </a:p>
        </p:txBody>
      </p:sp>
      <p:sp>
        <p:nvSpPr>
          <p:cNvPr id="1844" name="Google Shape;1844;p104"/>
          <p:cNvSpPr/>
          <p:nvPr/>
        </p:nvSpPr>
        <p:spPr>
          <a:xfrm>
            <a:off x="3790156" y="6283631"/>
            <a:ext cx="1512168" cy="325740"/>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customer</a:t>
            </a:r>
            <a:endParaRPr dirty="0"/>
          </a:p>
        </p:txBody>
      </p:sp>
      <p:sp>
        <p:nvSpPr>
          <p:cNvPr id="1845" name="Google Shape;1845;p104"/>
          <p:cNvSpPr/>
          <p:nvPr/>
        </p:nvSpPr>
        <p:spPr>
          <a:xfrm>
            <a:off x="6670476" y="6263796"/>
            <a:ext cx="2150306" cy="325740"/>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a:t>
            </a:r>
            <a:r>
              <a:rPr lang="en-US" sz="1600" dirty="0" err="1">
                <a:solidFill>
                  <a:schemeClr val="lt1"/>
                </a:solidFill>
                <a:latin typeface="Calibri"/>
                <a:ea typeface="Calibri"/>
                <a:cs typeface="Calibri"/>
                <a:sym typeface="Calibri"/>
              </a:rPr>
              <a:t>dmo</a:t>
            </a:r>
            <a:r>
              <a:rPr lang="en-US" sz="1600" dirty="0">
                <a:solidFill>
                  <a:schemeClr val="lt1"/>
                </a:solidFill>
                <a:latin typeface="Calibri"/>
                <a:ea typeface="Calibri"/>
                <a:cs typeface="Calibri"/>
                <a:sym typeface="Calibri"/>
              </a:rPr>
              <a:t>/travel</a:t>
            </a:r>
            <a:endParaRPr dirty="0"/>
          </a:p>
        </p:txBody>
      </p:sp>
      <p:sp>
        <p:nvSpPr>
          <p:cNvPr id="1846" name="Google Shape;1846;p104"/>
          <p:cNvSpPr/>
          <p:nvPr/>
        </p:nvSpPr>
        <p:spPr>
          <a:xfrm>
            <a:off x="4745504" y="4004882"/>
            <a:ext cx="2088232" cy="520471"/>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err="1">
                <a:solidFill>
                  <a:schemeClr val="lt1"/>
                </a:solidFill>
                <a:latin typeface="Calibri"/>
                <a:ea typeface="Calibri"/>
                <a:cs typeface="Calibri"/>
                <a:sym typeface="Calibri"/>
              </a:rPr>
              <a:t>Travel_U</a:t>
            </a:r>
            <a:endParaRPr sz="2400" dirty="0">
              <a:solidFill>
                <a:schemeClr val="lt1"/>
              </a:solidFill>
              <a:latin typeface="Calibri"/>
              <a:ea typeface="Calibri"/>
              <a:cs typeface="Calibri"/>
              <a:sym typeface="Calibri"/>
            </a:endParaRPr>
          </a:p>
        </p:txBody>
      </p:sp>
      <p:cxnSp>
        <p:nvCxnSpPr>
          <p:cNvPr id="1847" name="Google Shape;1847;p104"/>
          <p:cNvCxnSpPr>
            <a:stCxn id="1844" idx="0"/>
            <a:endCxn id="1842" idx="2"/>
          </p:cNvCxnSpPr>
          <p:nvPr/>
        </p:nvCxnSpPr>
        <p:spPr>
          <a:xfrm rot="10800000">
            <a:off x="4546240" y="5966231"/>
            <a:ext cx="0" cy="317400"/>
          </a:xfrm>
          <a:prstGeom prst="straightConnector1">
            <a:avLst/>
          </a:prstGeom>
          <a:noFill/>
          <a:ln w="9525" cap="flat" cmpd="sng">
            <a:solidFill>
              <a:schemeClr val="accent1"/>
            </a:solidFill>
            <a:prstDash val="solid"/>
            <a:miter lim="800000"/>
            <a:headEnd type="none" w="sm" len="sm"/>
            <a:tailEnd type="triangle" w="med" len="med"/>
          </a:ln>
        </p:spPr>
      </p:cxnSp>
      <p:cxnSp>
        <p:nvCxnSpPr>
          <p:cNvPr id="1848" name="Google Shape;1848;p104"/>
          <p:cNvCxnSpPr>
            <a:stCxn id="1843" idx="0"/>
            <a:endCxn id="1841" idx="2"/>
          </p:cNvCxnSpPr>
          <p:nvPr/>
        </p:nvCxnSpPr>
        <p:spPr>
          <a:xfrm flipV="1">
            <a:off x="1665920" y="5966175"/>
            <a:ext cx="18001" cy="317456"/>
          </a:xfrm>
          <a:prstGeom prst="straightConnector1">
            <a:avLst/>
          </a:prstGeom>
          <a:noFill/>
          <a:ln w="9525" cap="flat" cmpd="sng">
            <a:solidFill>
              <a:schemeClr val="accent1"/>
            </a:solidFill>
            <a:prstDash val="solid"/>
            <a:miter lim="800000"/>
            <a:headEnd type="none" w="sm" len="sm"/>
            <a:tailEnd type="triangle" w="med" len="med"/>
          </a:ln>
        </p:spPr>
      </p:cxnSp>
      <p:cxnSp>
        <p:nvCxnSpPr>
          <p:cNvPr id="1849" name="Google Shape;1849;p104"/>
          <p:cNvCxnSpPr>
            <a:stCxn id="1842" idx="0"/>
            <a:endCxn id="1846" idx="2"/>
          </p:cNvCxnSpPr>
          <p:nvPr/>
        </p:nvCxnSpPr>
        <p:spPr>
          <a:xfrm rot="-5400000">
            <a:off x="4843690" y="4228037"/>
            <a:ext cx="648600" cy="1243500"/>
          </a:xfrm>
          <a:prstGeom prst="bentConnector3">
            <a:avLst>
              <a:gd name="adj1" fmla="val 50000"/>
            </a:avLst>
          </a:prstGeom>
          <a:noFill/>
          <a:ln w="9525" cap="flat" cmpd="sng">
            <a:solidFill>
              <a:schemeClr val="accent1"/>
            </a:solidFill>
            <a:prstDash val="solid"/>
            <a:miter lim="800000"/>
            <a:headEnd type="none" w="sm" len="sm"/>
            <a:tailEnd type="triangle" w="med" len="med"/>
          </a:ln>
        </p:spPr>
      </p:cxnSp>
      <p:cxnSp>
        <p:nvCxnSpPr>
          <p:cNvPr id="1850" name="Google Shape;1850;p104"/>
          <p:cNvCxnSpPr>
            <a:stCxn id="1841" idx="0"/>
            <a:endCxn id="1846" idx="2"/>
          </p:cNvCxnSpPr>
          <p:nvPr/>
        </p:nvCxnSpPr>
        <p:spPr>
          <a:xfrm rot="5400000" flipH="1" flipV="1">
            <a:off x="3412403" y="2796871"/>
            <a:ext cx="648734" cy="4105699"/>
          </a:xfrm>
          <a:prstGeom prst="bentConnector3">
            <a:avLst>
              <a:gd name="adj1" fmla="val 50000"/>
            </a:avLst>
          </a:prstGeom>
          <a:noFill/>
          <a:ln w="9525" cap="flat" cmpd="sng">
            <a:solidFill>
              <a:schemeClr val="accent1"/>
            </a:solidFill>
            <a:prstDash val="solid"/>
            <a:miter lim="800000"/>
            <a:headEnd type="none" w="sm" len="sm"/>
            <a:tailEnd type="triangle" w="med" len="med"/>
          </a:ln>
        </p:spPr>
      </p:cxnSp>
      <p:cxnSp>
        <p:nvCxnSpPr>
          <p:cNvPr id="1851" name="Google Shape;1851;p104"/>
          <p:cNvCxnSpPr>
            <a:stCxn id="1845" idx="0"/>
          </p:cNvCxnSpPr>
          <p:nvPr/>
        </p:nvCxnSpPr>
        <p:spPr>
          <a:xfrm rot="10800000">
            <a:off x="6204829" y="4509096"/>
            <a:ext cx="1540800" cy="1754700"/>
          </a:xfrm>
          <a:prstGeom prst="straightConnector1">
            <a:avLst/>
          </a:prstGeom>
          <a:noFill/>
          <a:ln w="9525" cap="flat" cmpd="sng">
            <a:solidFill>
              <a:schemeClr val="accent1"/>
            </a:solidFill>
            <a:prstDash val="solid"/>
            <a:miter lim="800000"/>
            <a:headEnd type="none" w="sm" len="sm"/>
            <a:tailEnd type="triangle" w="med" len="med"/>
          </a:ln>
        </p:spPr>
      </p:cxnSp>
      <p:sp>
        <p:nvSpPr>
          <p:cNvPr id="1852" name="Google Shape;1852;p104"/>
          <p:cNvSpPr/>
          <p:nvPr/>
        </p:nvSpPr>
        <p:spPr>
          <a:xfrm>
            <a:off x="7462565" y="4024743"/>
            <a:ext cx="2376264" cy="500791"/>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Travel_U_MDE</a:t>
            </a:r>
            <a:endParaRPr sz="2400">
              <a:solidFill>
                <a:schemeClr val="lt1"/>
              </a:solidFill>
              <a:latin typeface="Calibri"/>
              <a:ea typeface="Calibri"/>
              <a:cs typeface="Calibri"/>
              <a:sym typeface="Calibri"/>
            </a:endParaRPr>
          </a:p>
        </p:txBody>
      </p:sp>
      <p:cxnSp>
        <p:nvCxnSpPr>
          <p:cNvPr id="1853" name="Google Shape;1853;p104"/>
          <p:cNvCxnSpPr>
            <a:stCxn id="1846" idx="3"/>
            <a:endCxn id="1852" idx="1"/>
          </p:cNvCxnSpPr>
          <p:nvPr/>
        </p:nvCxnSpPr>
        <p:spPr>
          <a:xfrm>
            <a:off x="6833736" y="4265118"/>
            <a:ext cx="628800" cy="9900"/>
          </a:xfrm>
          <a:prstGeom prst="straightConnector1">
            <a:avLst/>
          </a:prstGeom>
          <a:noFill/>
          <a:ln w="9525" cap="flat" cmpd="sng">
            <a:solidFill>
              <a:schemeClr val="accent1"/>
            </a:solidFill>
            <a:prstDash val="solid"/>
            <a:miter lim="800000"/>
            <a:headEnd type="none" w="sm" len="sm"/>
            <a:tailEnd type="none" w="sm" len="sm"/>
          </a:ln>
        </p:spPr>
      </p:cxnSp>
      <p:sp>
        <p:nvSpPr>
          <p:cNvPr id="1854" name="Google Shape;1854;p104"/>
          <p:cNvSpPr/>
          <p:nvPr/>
        </p:nvSpPr>
        <p:spPr>
          <a:xfrm>
            <a:off x="4673496" y="2810772"/>
            <a:ext cx="2232248"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Serv definition</a:t>
            </a:r>
            <a:endParaRPr/>
          </a:p>
        </p:txBody>
      </p:sp>
      <p:cxnSp>
        <p:nvCxnSpPr>
          <p:cNvPr id="1855" name="Google Shape;1855;p104"/>
          <p:cNvCxnSpPr>
            <a:stCxn id="1846" idx="0"/>
            <a:endCxn id="1854" idx="2"/>
          </p:cNvCxnSpPr>
          <p:nvPr/>
        </p:nvCxnSpPr>
        <p:spPr>
          <a:xfrm rot="10800000">
            <a:off x="5789620" y="3530882"/>
            <a:ext cx="0" cy="474000"/>
          </a:xfrm>
          <a:prstGeom prst="straightConnector1">
            <a:avLst/>
          </a:prstGeom>
          <a:noFill/>
          <a:ln w="9525" cap="flat" cmpd="sng">
            <a:solidFill>
              <a:schemeClr val="accent1"/>
            </a:solidFill>
            <a:prstDash val="solid"/>
            <a:miter lim="800000"/>
            <a:headEnd type="none" w="sm" len="sm"/>
            <a:tailEnd type="triangle" w="med" len="med"/>
          </a:ln>
        </p:spPr>
      </p:cxnSp>
      <p:sp>
        <p:nvSpPr>
          <p:cNvPr id="1856" name="Google Shape;1856;p104"/>
          <p:cNvSpPr/>
          <p:nvPr/>
        </p:nvSpPr>
        <p:spPr>
          <a:xfrm>
            <a:off x="4673496" y="1570221"/>
            <a:ext cx="2232248"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Serv Impl.</a:t>
            </a:r>
            <a:endParaRPr/>
          </a:p>
        </p:txBody>
      </p:sp>
      <p:cxnSp>
        <p:nvCxnSpPr>
          <p:cNvPr id="1857" name="Google Shape;1857;p104"/>
          <p:cNvCxnSpPr>
            <a:stCxn id="1854" idx="0"/>
            <a:endCxn id="1856" idx="2"/>
          </p:cNvCxnSpPr>
          <p:nvPr/>
        </p:nvCxnSpPr>
        <p:spPr>
          <a:xfrm rot="10800000">
            <a:off x="5789620" y="2290272"/>
            <a:ext cx="0" cy="520500"/>
          </a:xfrm>
          <a:prstGeom prst="straightConnector1">
            <a:avLst/>
          </a:prstGeom>
          <a:noFill/>
          <a:ln w="9525" cap="flat" cmpd="sng">
            <a:solidFill>
              <a:schemeClr val="accent1"/>
            </a:solidFill>
            <a:prstDash val="solid"/>
            <a:miter lim="800000"/>
            <a:headEnd type="none" w="sm" len="sm"/>
            <a:tailEnd type="triangle" w="med" len="med"/>
          </a:ln>
        </p:spPr>
      </p:cxnSp>
      <p:sp>
        <p:nvSpPr>
          <p:cNvPr id="1858" name="Google Shape;1858;p104"/>
          <p:cNvSpPr/>
          <p:nvPr/>
        </p:nvSpPr>
        <p:spPr>
          <a:xfrm>
            <a:off x="1557909" y="3860386"/>
            <a:ext cx="2431510" cy="648734"/>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BDEF - unmanaged</a:t>
            </a:r>
            <a:endParaRPr dirty="0"/>
          </a:p>
        </p:txBody>
      </p:sp>
      <p:sp>
        <p:nvSpPr>
          <p:cNvPr id="1859" name="Google Shape;1859;p104"/>
          <p:cNvSpPr/>
          <p:nvPr/>
        </p:nvSpPr>
        <p:spPr>
          <a:xfrm>
            <a:off x="1557909" y="2894196"/>
            <a:ext cx="2431510" cy="648734"/>
          </a:xfrm>
          <a:prstGeom prst="rect">
            <a:avLst/>
          </a:prstGeom>
          <a:solidFill>
            <a:srgbClr val="FF000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BIMP-unmanaged</a:t>
            </a:r>
            <a:endParaRPr/>
          </a:p>
        </p:txBody>
      </p:sp>
      <p:cxnSp>
        <p:nvCxnSpPr>
          <p:cNvPr id="1860" name="Google Shape;1860;p104"/>
          <p:cNvCxnSpPr>
            <a:stCxn id="1858" idx="3"/>
            <a:endCxn id="1846" idx="1"/>
          </p:cNvCxnSpPr>
          <p:nvPr/>
        </p:nvCxnSpPr>
        <p:spPr>
          <a:xfrm>
            <a:off x="3989419" y="4184753"/>
            <a:ext cx="756000" cy="80400"/>
          </a:xfrm>
          <a:prstGeom prst="straightConnector1">
            <a:avLst/>
          </a:prstGeom>
          <a:noFill/>
          <a:ln w="9525" cap="flat" cmpd="sng">
            <a:solidFill>
              <a:schemeClr val="accent1"/>
            </a:solidFill>
            <a:prstDash val="solid"/>
            <a:miter lim="800000"/>
            <a:headEnd type="none" w="sm" len="sm"/>
            <a:tailEnd type="none" w="sm" len="sm"/>
          </a:ln>
        </p:spPr>
      </p:cxnSp>
      <p:cxnSp>
        <p:nvCxnSpPr>
          <p:cNvPr id="1861" name="Google Shape;1861;p104"/>
          <p:cNvCxnSpPr>
            <a:stCxn id="1859" idx="2"/>
            <a:endCxn id="1858" idx="0"/>
          </p:cNvCxnSpPr>
          <p:nvPr/>
        </p:nvCxnSpPr>
        <p:spPr>
          <a:xfrm>
            <a:off x="2773664" y="3542930"/>
            <a:ext cx="0" cy="317400"/>
          </a:xfrm>
          <a:prstGeom prst="straightConnector1">
            <a:avLst/>
          </a:prstGeom>
          <a:noFill/>
          <a:ln w="9525" cap="flat" cmpd="sng">
            <a:solidFill>
              <a:schemeClr val="accent1"/>
            </a:solidFill>
            <a:prstDash val="solid"/>
            <a:miter lim="800000"/>
            <a:headEnd type="none" w="sm" len="sm"/>
            <a:tailEnd type="none" w="sm" len="sm"/>
          </a:ln>
        </p:spPr>
      </p:cxnSp>
      <p:pic>
        <p:nvPicPr>
          <p:cNvPr id="2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29"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5"/>
        <p:cNvGrpSpPr/>
        <p:nvPr/>
      </p:nvGrpSpPr>
      <p:grpSpPr>
        <a:xfrm>
          <a:off x="0" y="0"/>
          <a:ext cx="0" cy="0"/>
          <a:chOff x="0" y="0"/>
          <a:chExt cx="0" cy="0"/>
        </a:xfrm>
      </p:grpSpPr>
      <p:sp>
        <p:nvSpPr>
          <p:cNvPr id="1867" name="Google Shape;1867;p105"/>
          <p:cNvSpPr txBox="1"/>
          <p:nvPr/>
        </p:nvSpPr>
        <p:spPr>
          <a:xfrm>
            <a:off x="224979" y="788088"/>
            <a:ext cx="1180623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&lt;&gt;</a:t>
            </a:r>
            <a:endParaRPr sz="1800">
              <a:solidFill>
                <a:schemeClr val="dk1"/>
              </a:solidFill>
              <a:latin typeface="Calibri"/>
              <a:ea typeface="Calibri"/>
              <a:cs typeface="Calibri"/>
              <a:sym typeface="Calibri"/>
            </a:endParaRPr>
          </a:p>
        </p:txBody>
      </p:sp>
      <p:sp>
        <p:nvSpPr>
          <p:cNvPr id="1868" name="Google Shape;1868;p10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Title</a:t>
            </a:r>
            <a:endParaRPr sz="3599" dirty="0">
              <a:solidFill>
                <a:srgbClr val="FFC000"/>
              </a:solidFill>
              <a:latin typeface="Cooper Black" panose="0208090404030B020404" pitchFamily="18" charset="0"/>
              <a:ea typeface="Corben"/>
              <a:cs typeface="Corben"/>
              <a:sym typeface="Corben"/>
            </a:endParaRPr>
          </a:p>
        </p:txBody>
      </p:sp>
      <p:sp>
        <p:nvSpPr>
          <p:cNvPr id="1871" name="Google Shape;1871;p105"/>
          <p:cNvSpPr/>
          <p:nvPr/>
        </p:nvSpPr>
        <p:spPr>
          <a:xfrm>
            <a:off x="612471" y="1145484"/>
            <a:ext cx="5544616" cy="468052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72" name="Google Shape;1872;p105"/>
          <p:cNvSpPr/>
          <p:nvPr/>
        </p:nvSpPr>
        <p:spPr>
          <a:xfrm>
            <a:off x="981844" y="1468836"/>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73" name="Google Shape;1873;p105"/>
          <p:cNvSpPr/>
          <p:nvPr/>
        </p:nvSpPr>
        <p:spPr>
          <a:xfrm>
            <a:off x="991516" y="2046611"/>
            <a:ext cx="2016224" cy="447996"/>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tx1"/>
                </a:solidFill>
                <a:latin typeface="Calibri"/>
                <a:ea typeface="Calibri"/>
                <a:cs typeface="Calibri"/>
                <a:sym typeface="Calibri"/>
              </a:rPr>
              <a:t>*</a:t>
            </a:r>
            <a:endParaRPr dirty="0">
              <a:solidFill>
                <a:schemeClr val="tx1"/>
              </a:solidFill>
            </a:endParaRPr>
          </a:p>
        </p:txBody>
      </p:sp>
      <p:sp>
        <p:nvSpPr>
          <p:cNvPr id="1874" name="Google Shape;1874;p105"/>
          <p:cNvSpPr/>
          <p:nvPr/>
        </p:nvSpPr>
        <p:spPr>
          <a:xfrm>
            <a:off x="981844" y="2641916"/>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75" name="Google Shape;1875;p105"/>
          <p:cNvSpPr/>
          <p:nvPr/>
        </p:nvSpPr>
        <p:spPr>
          <a:xfrm>
            <a:off x="981844" y="3379956"/>
            <a:ext cx="2016224" cy="447996"/>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tx1"/>
                </a:solidFill>
                <a:latin typeface="Calibri"/>
                <a:ea typeface="Calibri"/>
                <a:cs typeface="Calibri"/>
                <a:sym typeface="Calibri"/>
              </a:rPr>
              <a:t>*</a:t>
            </a:r>
            <a:endParaRPr dirty="0">
              <a:solidFill>
                <a:schemeClr val="tx1"/>
              </a:solidFill>
            </a:endParaRPr>
          </a:p>
        </p:txBody>
      </p:sp>
      <p:sp>
        <p:nvSpPr>
          <p:cNvPr id="1876" name="Google Shape;1876;p105"/>
          <p:cNvSpPr/>
          <p:nvPr/>
        </p:nvSpPr>
        <p:spPr>
          <a:xfrm>
            <a:off x="3914242" y="1451672"/>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77" name="Google Shape;1877;p105"/>
          <p:cNvSpPr/>
          <p:nvPr/>
        </p:nvSpPr>
        <p:spPr>
          <a:xfrm>
            <a:off x="3888183" y="2060848"/>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78" name="Google Shape;1878;p105"/>
          <p:cNvSpPr/>
          <p:nvPr/>
        </p:nvSpPr>
        <p:spPr>
          <a:xfrm>
            <a:off x="3898168" y="2714704"/>
            <a:ext cx="2016224" cy="447996"/>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tx1"/>
                </a:solidFill>
                <a:latin typeface="Calibri"/>
                <a:ea typeface="Calibri"/>
                <a:cs typeface="Calibri"/>
                <a:sym typeface="Calibri"/>
              </a:rPr>
              <a:t>*</a:t>
            </a:r>
            <a:endParaRPr dirty="0">
              <a:solidFill>
                <a:schemeClr val="tx1"/>
              </a:solidFill>
            </a:endParaRPr>
          </a:p>
        </p:txBody>
      </p:sp>
      <p:sp>
        <p:nvSpPr>
          <p:cNvPr id="1879" name="Google Shape;1879;p105"/>
          <p:cNvSpPr/>
          <p:nvPr/>
        </p:nvSpPr>
        <p:spPr>
          <a:xfrm>
            <a:off x="3881622" y="3323880"/>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80" name="Google Shape;1880;p105"/>
          <p:cNvSpPr/>
          <p:nvPr/>
        </p:nvSpPr>
        <p:spPr>
          <a:xfrm>
            <a:off x="6310436" y="2204864"/>
            <a:ext cx="1224136" cy="2160240"/>
          </a:xfrm>
          <a:prstGeom prst="right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81" name="Google Shape;1881;p105"/>
          <p:cNvSpPr txBox="1"/>
          <p:nvPr/>
        </p:nvSpPr>
        <p:spPr>
          <a:xfrm>
            <a:off x="7534572" y="1124744"/>
            <a:ext cx="4166530" cy="48936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How you know in the code which fields are changed on the screen by the user.</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So accordingly we can update the data into the database only for the changed fields??</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RAP provides a compiler structure called %control which will tell us what fields were changed on UI. </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We need to tell the RAP, what will be the datatype for the control structure.</a:t>
            </a:r>
            <a:endParaRPr dirty="0"/>
          </a:p>
        </p:txBody>
      </p:sp>
      <p:pic>
        <p:nvPicPr>
          <p:cNvPr id="1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19"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8"/>
        <p:cNvGrpSpPr/>
        <p:nvPr/>
      </p:nvGrpSpPr>
      <p:grpSpPr>
        <a:xfrm>
          <a:off x="0" y="0"/>
          <a:ext cx="0" cy="0"/>
          <a:chOff x="0" y="0"/>
          <a:chExt cx="0" cy="0"/>
        </a:xfrm>
      </p:grpSpPr>
      <p:sp>
        <p:nvSpPr>
          <p:cNvPr id="1820" name="Google Shape;1820;p103"/>
          <p:cNvSpPr txBox="1"/>
          <p:nvPr/>
        </p:nvSpPr>
        <p:spPr>
          <a:xfrm>
            <a:off x="224979" y="824491"/>
            <a:ext cx="11806237" cy="17542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A CDS custom entity allows developers to implement their own data retrieval using ABAP. A CDS custom entity is linked with an ABAP class and the data retrieval is executed on the application server. At the CDS level, only an interface is defined. Custom entities are used when data can't be accessed using SQL and the available CDS feature set.</a:t>
            </a:r>
          </a:p>
          <a:p>
            <a:pPr marL="0" marR="0" lvl="0" indent="0" algn="l" rtl="0">
              <a:spcBef>
                <a:spcPts val="0"/>
              </a:spcBef>
              <a:spcAft>
                <a:spcPts val="0"/>
              </a:spcAft>
              <a:buNone/>
            </a:pPr>
            <a:endParaRPr lang="en-US"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following image exemplifies the runtime of a CDS custom entity. It shows that the data retrieval is implemented by an ABAP class and the data source does not have to be a database table.</a:t>
            </a:r>
            <a:endParaRPr dirty="0"/>
          </a:p>
        </p:txBody>
      </p:sp>
      <p:sp>
        <p:nvSpPr>
          <p:cNvPr id="1821" name="Google Shape;1821;p103"/>
          <p:cNvSpPr txBox="1"/>
          <p:nvPr/>
        </p:nvSpPr>
        <p:spPr>
          <a:xfrm>
            <a:off x="224979" y="178329"/>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Custom Entities</a:t>
            </a:r>
            <a:endParaRPr sz="3599" dirty="0">
              <a:solidFill>
                <a:srgbClr val="FFC000"/>
              </a:solidFill>
              <a:latin typeface="Cooper Black" panose="0208090404030B020404" pitchFamily="18" charset="0"/>
              <a:ea typeface="Corben"/>
              <a:cs typeface="Corben"/>
              <a:sym typeface="Corben"/>
            </a:endParaRPr>
          </a:p>
        </p:txBody>
      </p:sp>
      <p:pic>
        <p:nvPicPr>
          <p:cNvPr id="15"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1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4" name="Picture 3">
            <a:extLst>
              <a:ext uri="{FF2B5EF4-FFF2-40B4-BE49-F238E27FC236}">
                <a16:creationId xmlns:a16="http://schemas.microsoft.com/office/drawing/2014/main" id="{357208DC-5D4F-2555-08F8-5C27A4DFC69F}"/>
              </a:ext>
            </a:extLst>
          </p:cNvPr>
          <p:cNvPicPr>
            <a:picLocks noChangeAspect="1"/>
          </p:cNvPicPr>
          <p:nvPr/>
        </p:nvPicPr>
        <p:blipFill>
          <a:blip r:embed="rId4"/>
          <a:stretch>
            <a:fillRect/>
          </a:stretch>
        </p:blipFill>
        <p:spPr>
          <a:xfrm>
            <a:off x="3576102" y="2697036"/>
            <a:ext cx="4826248" cy="3683189"/>
          </a:xfrm>
          <a:prstGeom prst="rect">
            <a:avLst/>
          </a:prstGeom>
        </p:spPr>
      </p:pic>
    </p:spTree>
    <p:extLst>
      <p:ext uri="{BB962C8B-B14F-4D97-AF65-F5344CB8AC3E}">
        <p14:creationId xmlns:p14="http://schemas.microsoft.com/office/powerpoint/2010/main" val="1911806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8"/>
        <p:cNvGrpSpPr/>
        <p:nvPr/>
      </p:nvGrpSpPr>
      <p:grpSpPr>
        <a:xfrm>
          <a:off x="0" y="0"/>
          <a:ext cx="0" cy="0"/>
          <a:chOff x="0" y="0"/>
          <a:chExt cx="0" cy="0"/>
        </a:xfrm>
      </p:grpSpPr>
      <p:sp>
        <p:nvSpPr>
          <p:cNvPr id="1820" name="Google Shape;1820;p103"/>
          <p:cNvSpPr txBox="1"/>
          <p:nvPr/>
        </p:nvSpPr>
        <p:spPr>
          <a:xfrm>
            <a:off x="224979" y="888575"/>
            <a:ext cx="11806237" cy="3354724"/>
          </a:xfrm>
          <a:prstGeom prst="rect">
            <a:avLst/>
          </a:prstGeom>
          <a:noFill/>
          <a:ln>
            <a:noFill/>
          </a:ln>
        </p:spPr>
        <p:txBody>
          <a:bodyPr spcFirstLastPara="1" wrap="square" lIns="91425" tIns="45700" rIns="91425" bIns="45700" anchor="t" anchorCtr="0">
            <a:spAutoFit/>
          </a:bodyPr>
          <a:lstStyle/>
          <a:p>
            <a:pPr algn="l"/>
            <a:r>
              <a:rPr lang="en-US" sz="2000" b="0" i="0" dirty="0">
                <a:solidFill>
                  <a:schemeClr val="tx1"/>
                </a:solidFill>
                <a:effectLst/>
                <a:latin typeface="-apple-system"/>
              </a:rPr>
              <a:t>In this exercise, we want to replace the travel agencies data of our managed travel app with the results of the remote OData service that provides different set of travel agencies from other system altogether. For this use case, we shall leverage the concept of a custom entity. In contrast to "normal" CDS views that read data from the database tables or other CDS views, the so-called custom entities act as a wrapper for a code-based implementation that provides the data instead. This use case involves following steps.</a:t>
            </a:r>
          </a:p>
          <a:p>
            <a:pPr algn="l"/>
            <a:endParaRPr lang="en-US" sz="2000" b="0" i="0" dirty="0">
              <a:solidFill>
                <a:schemeClr val="tx1"/>
              </a:solidFill>
              <a:effectLst/>
              <a:latin typeface="-apple-system"/>
            </a:endParaRPr>
          </a:p>
          <a:p>
            <a:pPr marL="342900" indent="-342900">
              <a:buFont typeface="Arial" panose="020B0604020202020204" pitchFamily="34" charset="0"/>
              <a:buChar char="•"/>
            </a:pPr>
            <a:r>
              <a:rPr lang="en-US" sz="2000" dirty="0">
                <a:solidFill>
                  <a:schemeClr val="tx1"/>
                </a:solidFill>
                <a:latin typeface="72 Condensed" panose="020B0506030000000003" pitchFamily="34" charset="0"/>
                <a:cs typeface="72 Condensed" panose="020B0506030000000003" pitchFamily="34" charset="0"/>
              </a:rPr>
              <a:t>Creating the Service Consumption Model</a:t>
            </a:r>
          </a:p>
          <a:p>
            <a:pPr marL="342900" indent="-342900">
              <a:buFont typeface="Arial" panose="020B0604020202020204" pitchFamily="34" charset="0"/>
              <a:buChar char="•"/>
            </a:pPr>
            <a:r>
              <a:rPr lang="en-US" sz="2000" dirty="0">
                <a:solidFill>
                  <a:schemeClr val="tx1"/>
                </a:solidFill>
                <a:latin typeface="72 Condensed" panose="020B0506030000000003" pitchFamily="34" charset="0"/>
                <a:cs typeface="72 Condensed" panose="020B0506030000000003" pitchFamily="34" charset="0"/>
              </a:rPr>
              <a:t>Defining the Custom CDS Entity</a:t>
            </a:r>
          </a:p>
          <a:p>
            <a:pPr marL="342900" indent="-342900">
              <a:buFont typeface="Arial" panose="020B0604020202020204" pitchFamily="34" charset="0"/>
              <a:buChar char="•"/>
            </a:pPr>
            <a:r>
              <a:rPr lang="en-US" sz="2000" dirty="0">
                <a:solidFill>
                  <a:schemeClr val="tx1"/>
                </a:solidFill>
                <a:latin typeface="72 Condensed" panose="020B0506030000000003" pitchFamily="34" charset="0"/>
                <a:cs typeface="72 Condensed" panose="020B0506030000000003" pitchFamily="34" charset="0"/>
              </a:rPr>
              <a:t>Create a class that implements the query for the custom entity</a:t>
            </a:r>
          </a:p>
          <a:p>
            <a:pPr marL="342900" indent="-342900">
              <a:buFont typeface="Arial" panose="020B0604020202020204" pitchFamily="34" charset="0"/>
              <a:buChar char="•"/>
            </a:pPr>
            <a:r>
              <a:rPr lang="en-US" sz="2000" b="0" i="0" dirty="0">
                <a:solidFill>
                  <a:schemeClr val="tx1"/>
                </a:solidFill>
                <a:effectLst/>
                <a:latin typeface="72 Condensed" panose="020B0506030000000003" pitchFamily="34" charset="0"/>
                <a:cs typeface="72 Condensed" panose="020B0506030000000003" pitchFamily="34" charset="0"/>
              </a:rPr>
              <a:t>Integrate the custom entity in MDE</a:t>
            </a:r>
            <a:br>
              <a:rPr lang="en-US" sz="2000" b="0" i="0" dirty="0">
                <a:solidFill>
                  <a:schemeClr val="tx1"/>
                </a:solidFill>
                <a:effectLst/>
                <a:latin typeface="-apple-system"/>
              </a:rPr>
            </a:br>
            <a:endParaRPr sz="1200" dirty="0">
              <a:solidFill>
                <a:schemeClr val="tx1"/>
              </a:solidFill>
            </a:endParaRPr>
          </a:p>
        </p:txBody>
      </p:sp>
      <p:sp>
        <p:nvSpPr>
          <p:cNvPr id="1821" name="Google Shape;1821;p103"/>
          <p:cNvSpPr txBox="1"/>
          <p:nvPr/>
        </p:nvSpPr>
        <p:spPr>
          <a:xfrm>
            <a:off x="224979" y="178329"/>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Reference Scenario – Custom Entity</a:t>
            </a:r>
            <a:endParaRPr sz="3599" dirty="0">
              <a:solidFill>
                <a:srgbClr val="FFC000"/>
              </a:solidFill>
              <a:latin typeface="Cooper Black" panose="0208090404030B020404" pitchFamily="18" charset="0"/>
              <a:ea typeface="Corben"/>
              <a:cs typeface="Corben"/>
              <a:sym typeface="Corben"/>
            </a:endParaRPr>
          </a:p>
        </p:txBody>
      </p:sp>
      <p:pic>
        <p:nvPicPr>
          <p:cNvPr id="15"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1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ABF12882-FCEC-8055-63C1-2642C34A1DB3}"/>
                  </a:ext>
                </a:extLst>
              </p14:cNvPr>
              <p14:cNvContentPartPr/>
              <p14:nvPr/>
            </p14:nvContentPartPr>
            <p14:xfrm>
              <a:off x="1442520" y="2594880"/>
              <a:ext cx="10280160" cy="4028040"/>
            </p14:xfrm>
          </p:contentPart>
        </mc:Choice>
        <mc:Fallback xmlns="">
          <p:pic>
            <p:nvPicPr>
              <p:cNvPr id="2" name="Ink 1">
                <a:extLst>
                  <a:ext uri="{FF2B5EF4-FFF2-40B4-BE49-F238E27FC236}">
                    <a16:creationId xmlns:a16="http://schemas.microsoft.com/office/drawing/2014/main" id="{ABF12882-FCEC-8055-63C1-2642C34A1DB3}"/>
                  </a:ext>
                </a:extLst>
              </p:cNvPr>
              <p:cNvPicPr/>
              <p:nvPr/>
            </p:nvPicPr>
            <p:blipFill>
              <a:blip r:embed="rId5"/>
              <a:stretch>
                <a:fillRect/>
              </a:stretch>
            </p:blipFill>
            <p:spPr>
              <a:xfrm>
                <a:off x="1433160" y="2585520"/>
                <a:ext cx="10298880" cy="4046760"/>
              </a:xfrm>
              <a:prstGeom prst="rect">
                <a:avLst/>
              </a:prstGeom>
            </p:spPr>
          </p:pic>
        </mc:Fallback>
      </mc:AlternateContent>
    </p:spTree>
    <p:extLst>
      <p:ext uri="{BB962C8B-B14F-4D97-AF65-F5344CB8AC3E}">
        <p14:creationId xmlns:p14="http://schemas.microsoft.com/office/powerpoint/2010/main" val="3041010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AE11B358-AA45-6EF5-F075-2CCC1535CC6C}"/>
              </a:ext>
            </a:extLst>
          </p:cNvPr>
          <p:cNvGrpSpPr/>
          <p:nvPr/>
        </p:nvGrpSpPr>
        <p:grpSpPr>
          <a:xfrm>
            <a:off x="1530292" y="742342"/>
            <a:ext cx="1307880" cy="394200"/>
            <a:chOff x="1530292" y="742342"/>
            <a:chExt cx="1307880" cy="39420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1002333-EAE0-E9D8-03B3-4D1CD0655118}"/>
                    </a:ext>
                  </a:extLst>
                </p14:cNvPr>
                <p14:cNvContentPartPr/>
                <p14:nvPr/>
              </p14:nvContentPartPr>
              <p14:xfrm>
                <a:off x="1530292" y="742342"/>
                <a:ext cx="229320" cy="394200"/>
              </p14:xfrm>
            </p:contentPart>
          </mc:Choice>
          <mc:Fallback xmlns="">
            <p:pic>
              <p:nvPicPr>
                <p:cNvPr id="4" name="Ink 3">
                  <a:extLst>
                    <a:ext uri="{FF2B5EF4-FFF2-40B4-BE49-F238E27FC236}">
                      <a16:creationId xmlns:a16="http://schemas.microsoft.com/office/drawing/2014/main" id="{81002333-EAE0-E9D8-03B3-4D1CD0655118}"/>
                    </a:ext>
                  </a:extLst>
                </p:cNvPr>
                <p:cNvPicPr/>
                <p:nvPr/>
              </p:nvPicPr>
              <p:blipFill>
                <a:blip r:embed="rId3"/>
                <a:stretch>
                  <a:fillRect/>
                </a:stretch>
              </p:blipFill>
              <p:spPr>
                <a:xfrm>
                  <a:off x="1521652" y="733702"/>
                  <a:ext cx="246960" cy="411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2E821504-9A5A-1584-8C7E-9ADC47EC7456}"/>
                    </a:ext>
                  </a:extLst>
                </p14:cNvPr>
                <p14:cNvContentPartPr/>
                <p14:nvPr/>
              </p14:nvContentPartPr>
              <p14:xfrm>
                <a:off x="1767172" y="839542"/>
                <a:ext cx="565920" cy="221400"/>
              </p14:xfrm>
            </p:contentPart>
          </mc:Choice>
          <mc:Fallback xmlns="">
            <p:pic>
              <p:nvPicPr>
                <p:cNvPr id="5" name="Ink 4">
                  <a:extLst>
                    <a:ext uri="{FF2B5EF4-FFF2-40B4-BE49-F238E27FC236}">
                      <a16:creationId xmlns:a16="http://schemas.microsoft.com/office/drawing/2014/main" id="{2E821504-9A5A-1584-8C7E-9ADC47EC7456}"/>
                    </a:ext>
                  </a:extLst>
                </p:cNvPr>
                <p:cNvPicPr/>
                <p:nvPr/>
              </p:nvPicPr>
              <p:blipFill>
                <a:blip r:embed="rId5"/>
                <a:stretch>
                  <a:fillRect/>
                </a:stretch>
              </p:blipFill>
              <p:spPr>
                <a:xfrm>
                  <a:off x="1758532" y="830902"/>
                  <a:ext cx="58356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89E2FFC7-6EC6-A9B1-9E22-2DEFABDAA4F4}"/>
                    </a:ext>
                  </a:extLst>
                </p14:cNvPr>
                <p14:cNvContentPartPr/>
                <p14:nvPr/>
              </p14:nvContentPartPr>
              <p14:xfrm>
                <a:off x="2407252" y="831982"/>
                <a:ext cx="60120" cy="175680"/>
              </p14:xfrm>
            </p:contentPart>
          </mc:Choice>
          <mc:Fallback xmlns="">
            <p:pic>
              <p:nvPicPr>
                <p:cNvPr id="6" name="Ink 5">
                  <a:extLst>
                    <a:ext uri="{FF2B5EF4-FFF2-40B4-BE49-F238E27FC236}">
                      <a16:creationId xmlns:a16="http://schemas.microsoft.com/office/drawing/2014/main" id="{89E2FFC7-6EC6-A9B1-9E22-2DEFABDAA4F4}"/>
                    </a:ext>
                  </a:extLst>
                </p:cNvPr>
                <p:cNvPicPr/>
                <p:nvPr/>
              </p:nvPicPr>
              <p:blipFill>
                <a:blip r:embed="rId7"/>
                <a:stretch>
                  <a:fillRect/>
                </a:stretch>
              </p:blipFill>
              <p:spPr>
                <a:xfrm>
                  <a:off x="2398612" y="822982"/>
                  <a:ext cx="777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6E1D7CF4-A73F-E7D5-FD8C-700759E6913D}"/>
                    </a:ext>
                  </a:extLst>
                </p14:cNvPr>
                <p14:cNvContentPartPr/>
                <p14:nvPr/>
              </p14:nvContentPartPr>
              <p14:xfrm>
                <a:off x="2546572" y="829462"/>
                <a:ext cx="117360" cy="144720"/>
              </p14:xfrm>
            </p:contentPart>
          </mc:Choice>
          <mc:Fallback xmlns="">
            <p:pic>
              <p:nvPicPr>
                <p:cNvPr id="7" name="Ink 6">
                  <a:extLst>
                    <a:ext uri="{FF2B5EF4-FFF2-40B4-BE49-F238E27FC236}">
                      <a16:creationId xmlns:a16="http://schemas.microsoft.com/office/drawing/2014/main" id="{6E1D7CF4-A73F-E7D5-FD8C-700759E6913D}"/>
                    </a:ext>
                  </a:extLst>
                </p:cNvPr>
                <p:cNvPicPr/>
                <p:nvPr/>
              </p:nvPicPr>
              <p:blipFill>
                <a:blip r:embed="rId9"/>
                <a:stretch>
                  <a:fillRect/>
                </a:stretch>
              </p:blipFill>
              <p:spPr>
                <a:xfrm>
                  <a:off x="2537932" y="820462"/>
                  <a:ext cx="13500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A78FE777-91C6-8BA3-65C2-FF229CABAC3D}"/>
                    </a:ext>
                  </a:extLst>
                </p14:cNvPr>
                <p14:cNvContentPartPr/>
                <p14:nvPr/>
              </p14:nvContentPartPr>
              <p14:xfrm>
                <a:off x="2729812" y="831262"/>
                <a:ext cx="108360" cy="184320"/>
              </p14:xfrm>
            </p:contentPart>
          </mc:Choice>
          <mc:Fallback xmlns="">
            <p:pic>
              <p:nvPicPr>
                <p:cNvPr id="8" name="Ink 7">
                  <a:extLst>
                    <a:ext uri="{FF2B5EF4-FFF2-40B4-BE49-F238E27FC236}">
                      <a16:creationId xmlns:a16="http://schemas.microsoft.com/office/drawing/2014/main" id="{A78FE777-91C6-8BA3-65C2-FF229CABAC3D}"/>
                    </a:ext>
                  </a:extLst>
                </p:cNvPr>
                <p:cNvPicPr/>
                <p:nvPr/>
              </p:nvPicPr>
              <p:blipFill>
                <a:blip r:embed="rId11"/>
                <a:stretch>
                  <a:fillRect/>
                </a:stretch>
              </p:blipFill>
              <p:spPr>
                <a:xfrm>
                  <a:off x="2721172" y="822262"/>
                  <a:ext cx="126000" cy="201960"/>
                </a:xfrm>
                <a:prstGeom prst="rect">
                  <a:avLst/>
                </a:prstGeom>
              </p:spPr>
            </p:pic>
          </mc:Fallback>
        </mc:AlternateContent>
      </p:grpSp>
      <p:grpSp>
        <p:nvGrpSpPr>
          <p:cNvPr id="80" name="Group 79">
            <a:extLst>
              <a:ext uri="{FF2B5EF4-FFF2-40B4-BE49-F238E27FC236}">
                <a16:creationId xmlns:a16="http://schemas.microsoft.com/office/drawing/2014/main" id="{10F1B606-61F7-1A8A-2475-B37C98124910}"/>
              </a:ext>
            </a:extLst>
          </p:cNvPr>
          <p:cNvGrpSpPr/>
          <p:nvPr/>
        </p:nvGrpSpPr>
        <p:grpSpPr>
          <a:xfrm>
            <a:off x="1821532" y="3499942"/>
            <a:ext cx="1122840" cy="449640"/>
            <a:chOff x="1821532" y="3499942"/>
            <a:chExt cx="1122840" cy="449640"/>
          </a:xfrm>
        </p:grpSpPr>
        <mc:AlternateContent xmlns:mc="http://schemas.openxmlformats.org/markup-compatibility/2006" xmlns:p14="http://schemas.microsoft.com/office/powerpoint/2010/main">
          <mc:Choice Requires="p14">
            <p:contentPart p14:bwMode="auto" r:id="rId12">
              <p14:nvContentPartPr>
                <p14:cNvPr id="71" name="Ink 70">
                  <a:extLst>
                    <a:ext uri="{FF2B5EF4-FFF2-40B4-BE49-F238E27FC236}">
                      <a16:creationId xmlns:a16="http://schemas.microsoft.com/office/drawing/2014/main" id="{E5D2B762-331F-E123-BFBA-61687B7EE386}"/>
                    </a:ext>
                  </a:extLst>
                </p14:cNvPr>
                <p14:cNvContentPartPr/>
                <p14:nvPr/>
              </p14:nvContentPartPr>
              <p14:xfrm>
                <a:off x="1821532" y="3499942"/>
                <a:ext cx="117360" cy="403920"/>
              </p14:xfrm>
            </p:contentPart>
          </mc:Choice>
          <mc:Fallback xmlns="">
            <p:pic>
              <p:nvPicPr>
                <p:cNvPr id="71" name="Ink 70">
                  <a:extLst>
                    <a:ext uri="{FF2B5EF4-FFF2-40B4-BE49-F238E27FC236}">
                      <a16:creationId xmlns:a16="http://schemas.microsoft.com/office/drawing/2014/main" id="{E5D2B762-331F-E123-BFBA-61687B7EE386}"/>
                    </a:ext>
                  </a:extLst>
                </p:cNvPr>
                <p:cNvPicPr/>
                <p:nvPr/>
              </p:nvPicPr>
              <p:blipFill>
                <a:blip r:embed="rId13"/>
                <a:stretch>
                  <a:fillRect/>
                </a:stretch>
              </p:blipFill>
              <p:spPr>
                <a:xfrm>
                  <a:off x="1812532" y="3490942"/>
                  <a:ext cx="135000" cy="421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2" name="Ink 71">
                  <a:extLst>
                    <a:ext uri="{FF2B5EF4-FFF2-40B4-BE49-F238E27FC236}">
                      <a16:creationId xmlns:a16="http://schemas.microsoft.com/office/drawing/2014/main" id="{9D495DA6-5E57-93D0-F9A6-33B6714ED41C}"/>
                    </a:ext>
                  </a:extLst>
                </p14:cNvPr>
                <p14:cNvContentPartPr/>
                <p14:nvPr/>
              </p14:nvContentPartPr>
              <p14:xfrm>
                <a:off x="1974532" y="3749782"/>
                <a:ext cx="92880" cy="128160"/>
              </p14:xfrm>
            </p:contentPart>
          </mc:Choice>
          <mc:Fallback xmlns="">
            <p:pic>
              <p:nvPicPr>
                <p:cNvPr id="72" name="Ink 71">
                  <a:extLst>
                    <a:ext uri="{FF2B5EF4-FFF2-40B4-BE49-F238E27FC236}">
                      <a16:creationId xmlns:a16="http://schemas.microsoft.com/office/drawing/2014/main" id="{9D495DA6-5E57-93D0-F9A6-33B6714ED41C}"/>
                    </a:ext>
                  </a:extLst>
                </p:cNvPr>
                <p:cNvPicPr/>
                <p:nvPr/>
              </p:nvPicPr>
              <p:blipFill>
                <a:blip r:embed="rId15"/>
                <a:stretch>
                  <a:fillRect/>
                </a:stretch>
              </p:blipFill>
              <p:spPr>
                <a:xfrm>
                  <a:off x="1965892" y="3740782"/>
                  <a:ext cx="11052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73" name="Ink 72">
                  <a:extLst>
                    <a:ext uri="{FF2B5EF4-FFF2-40B4-BE49-F238E27FC236}">
                      <a16:creationId xmlns:a16="http://schemas.microsoft.com/office/drawing/2014/main" id="{98EB2B17-AC39-F779-3630-18AAE3B96DF1}"/>
                    </a:ext>
                  </a:extLst>
                </p14:cNvPr>
                <p14:cNvContentPartPr/>
                <p14:nvPr/>
              </p14:nvContentPartPr>
              <p14:xfrm>
                <a:off x="2140132" y="3863542"/>
                <a:ext cx="110160" cy="31320"/>
              </p14:xfrm>
            </p:contentPart>
          </mc:Choice>
          <mc:Fallback xmlns="">
            <p:pic>
              <p:nvPicPr>
                <p:cNvPr id="73" name="Ink 72">
                  <a:extLst>
                    <a:ext uri="{FF2B5EF4-FFF2-40B4-BE49-F238E27FC236}">
                      <a16:creationId xmlns:a16="http://schemas.microsoft.com/office/drawing/2014/main" id="{98EB2B17-AC39-F779-3630-18AAE3B96DF1}"/>
                    </a:ext>
                  </a:extLst>
                </p:cNvPr>
                <p:cNvPicPr/>
                <p:nvPr/>
              </p:nvPicPr>
              <p:blipFill>
                <a:blip r:embed="rId17"/>
                <a:stretch>
                  <a:fillRect/>
                </a:stretch>
              </p:blipFill>
              <p:spPr>
                <a:xfrm>
                  <a:off x="2131492" y="3854542"/>
                  <a:ext cx="12780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4" name="Ink 73">
                  <a:extLst>
                    <a:ext uri="{FF2B5EF4-FFF2-40B4-BE49-F238E27FC236}">
                      <a16:creationId xmlns:a16="http://schemas.microsoft.com/office/drawing/2014/main" id="{C6D3A77A-379F-912F-5BB6-79226D6B7196}"/>
                    </a:ext>
                  </a:extLst>
                </p14:cNvPr>
                <p14:cNvContentPartPr/>
                <p14:nvPr/>
              </p14:nvContentPartPr>
              <p14:xfrm>
                <a:off x="2279452" y="3607582"/>
                <a:ext cx="196560" cy="232560"/>
              </p14:xfrm>
            </p:contentPart>
          </mc:Choice>
          <mc:Fallback xmlns="">
            <p:pic>
              <p:nvPicPr>
                <p:cNvPr id="74" name="Ink 73">
                  <a:extLst>
                    <a:ext uri="{FF2B5EF4-FFF2-40B4-BE49-F238E27FC236}">
                      <a16:creationId xmlns:a16="http://schemas.microsoft.com/office/drawing/2014/main" id="{C6D3A77A-379F-912F-5BB6-79226D6B7196}"/>
                    </a:ext>
                  </a:extLst>
                </p:cNvPr>
                <p:cNvPicPr/>
                <p:nvPr/>
              </p:nvPicPr>
              <p:blipFill>
                <a:blip r:embed="rId19"/>
                <a:stretch>
                  <a:fillRect/>
                </a:stretch>
              </p:blipFill>
              <p:spPr>
                <a:xfrm>
                  <a:off x="2270812" y="3598942"/>
                  <a:ext cx="21420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5" name="Ink 74">
                  <a:extLst>
                    <a:ext uri="{FF2B5EF4-FFF2-40B4-BE49-F238E27FC236}">
                      <a16:creationId xmlns:a16="http://schemas.microsoft.com/office/drawing/2014/main" id="{CB9B2052-E04E-F05E-6510-8328C9969DE9}"/>
                    </a:ext>
                  </a:extLst>
                </p14:cNvPr>
                <p14:cNvContentPartPr/>
                <p14:nvPr/>
              </p14:nvContentPartPr>
              <p14:xfrm>
                <a:off x="2534332" y="3641062"/>
                <a:ext cx="60840" cy="161640"/>
              </p14:xfrm>
            </p:contentPart>
          </mc:Choice>
          <mc:Fallback xmlns="">
            <p:pic>
              <p:nvPicPr>
                <p:cNvPr id="75" name="Ink 74">
                  <a:extLst>
                    <a:ext uri="{FF2B5EF4-FFF2-40B4-BE49-F238E27FC236}">
                      <a16:creationId xmlns:a16="http://schemas.microsoft.com/office/drawing/2014/main" id="{CB9B2052-E04E-F05E-6510-8328C9969DE9}"/>
                    </a:ext>
                  </a:extLst>
                </p:cNvPr>
                <p:cNvPicPr/>
                <p:nvPr/>
              </p:nvPicPr>
              <p:blipFill>
                <a:blip r:embed="rId21"/>
                <a:stretch>
                  <a:fillRect/>
                </a:stretch>
              </p:blipFill>
              <p:spPr>
                <a:xfrm>
                  <a:off x="2525692" y="3632062"/>
                  <a:ext cx="7848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76" name="Ink 75">
                  <a:extLst>
                    <a:ext uri="{FF2B5EF4-FFF2-40B4-BE49-F238E27FC236}">
                      <a16:creationId xmlns:a16="http://schemas.microsoft.com/office/drawing/2014/main" id="{FCBF0165-439E-5C4C-AE16-61271F3354ED}"/>
                    </a:ext>
                  </a:extLst>
                </p14:cNvPr>
                <p14:cNvContentPartPr/>
                <p14:nvPr/>
              </p14:nvContentPartPr>
              <p14:xfrm>
                <a:off x="2515972" y="3695422"/>
                <a:ext cx="176400" cy="66600"/>
              </p14:xfrm>
            </p:contentPart>
          </mc:Choice>
          <mc:Fallback xmlns="">
            <p:pic>
              <p:nvPicPr>
                <p:cNvPr id="76" name="Ink 75">
                  <a:extLst>
                    <a:ext uri="{FF2B5EF4-FFF2-40B4-BE49-F238E27FC236}">
                      <a16:creationId xmlns:a16="http://schemas.microsoft.com/office/drawing/2014/main" id="{FCBF0165-439E-5C4C-AE16-61271F3354ED}"/>
                    </a:ext>
                  </a:extLst>
                </p:cNvPr>
                <p:cNvPicPr/>
                <p:nvPr/>
              </p:nvPicPr>
              <p:blipFill>
                <a:blip r:embed="rId23"/>
                <a:stretch>
                  <a:fillRect/>
                </a:stretch>
              </p:blipFill>
              <p:spPr>
                <a:xfrm>
                  <a:off x="2507332" y="3686422"/>
                  <a:ext cx="19404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7" name="Ink 76">
                  <a:extLst>
                    <a:ext uri="{FF2B5EF4-FFF2-40B4-BE49-F238E27FC236}">
                      <a16:creationId xmlns:a16="http://schemas.microsoft.com/office/drawing/2014/main" id="{55F976C0-4B6A-7393-914E-45EF38C6BA3D}"/>
                    </a:ext>
                  </a:extLst>
                </p14:cNvPr>
                <p14:cNvContentPartPr/>
                <p14:nvPr/>
              </p14:nvContentPartPr>
              <p14:xfrm>
                <a:off x="2650612" y="3615862"/>
                <a:ext cx="59760" cy="201240"/>
              </p14:xfrm>
            </p:contentPart>
          </mc:Choice>
          <mc:Fallback xmlns="">
            <p:pic>
              <p:nvPicPr>
                <p:cNvPr id="77" name="Ink 76">
                  <a:extLst>
                    <a:ext uri="{FF2B5EF4-FFF2-40B4-BE49-F238E27FC236}">
                      <a16:creationId xmlns:a16="http://schemas.microsoft.com/office/drawing/2014/main" id="{55F976C0-4B6A-7393-914E-45EF38C6BA3D}"/>
                    </a:ext>
                  </a:extLst>
                </p:cNvPr>
                <p:cNvPicPr/>
                <p:nvPr/>
              </p:nvPicPr>
              <p:blipFill>
                <a:blip r:embed="rId25"/>
                <a:stretch>
                  <a:fillRect/>
                </a:stretch>
              </p:blipFill>
              <p:spPr>
                <a:xfrm>
                  <a:off x="2641972" y="3607222"/>
                  <a:ext cx="7740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8" name="Ink 77">
                  <a:extLst>
                    <a:ext uri="{FF2B5EF4-FFF2-40B4-BE49-F238E27FC236}">
                      <a16:creationId xmlns:a16="http://schemas.microsoft.com/office/drawing/2014/main" id="{A92BFD05-3090-3C4D-3BA7-D6E8918085E9}"/>
                    </a:ext>
                  </a:extLst>
                </p14:cNvPr>
                <p14:cNvContentPartPr/>
                <p14:nvPr/>
              </p14:nvContentPartPr>
              <p14:xfrm>
                <a:off x="2657092" y="3689302"/>
                <a:ext cx="287280" cy="260280"/>
              </p14:xfrm>
            </p:contentPart>
          </mc:Choice>
          <mc:Fallback xmlns="">
            <p:pic>
              <p:nvPicPr>
                <p:cNvPr id="78" name="Ink 77">
                  <a:extLst>
                    <a:ext uri="{FF2B5EF4-FFF2-40B4-BE49-F238E27FC236}">
                      <a16:creationId xmlns:a16="http://schemas.microsoft.com/office/drawing/2014/main" id="{A92BFD05-3090-3C4D-3BA7-D6E8918085E9}"/>
                    </a:ext>
                  </a:extLst>
                </p:cNvPr>
                <p:cNvPicPr/>
                <p:nvPr/>
              </p:nvPicPr>
              <p:blipFill>
                <a:blip r:embed="rId27"/>
                <a:stretch>
                  <a:fillRect/>
                </a:stretch>
              </p:blipFill>
              <p:spPr>
                <a:xfrm>
                  <a:off x="2648092" y="3680302"/>
                  <a:ext cx="304920" cy="277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79" name="Ink 78">
                <a:extLst>
                  <a:ext uri="{FF2B5EF4-FFF2-40B4-BE49-F238E27FC236}">
                    <a16:creationId xmlns:a16="http://schemas.microsoft.com/office/drawing/2014/main" id="{DA197532-150D-C6F0-5082-ACCC709CC0D2}"/>
                  </a:ext>
                </a:extLst>
              </p14:cNvPr>
              <p14:cNvContentPartPr/>
              <p14:nvPr/>
            </p14:nvContentPartPr>
            <p14:xfrm>
              <a:off x="1696612" y="4105462"/>
              <a:ext cx="1703160" cy="25560"/>
            </p14:xfrm>
          </p:contentPart>
        </mc:Choice>
        <mc:Fallback xmlns="">
          <p:pic>
            <p:nvPicPr>
              <p:cNvPr id="79" name="Ink 78">
                <a:extLst>
                  <a:ext uri="{FF2B5EF4-FFF2-40B4-BE49-F238E27FC236}">
                    <a16:creationId xmlns:a16="http://schemas.microsoft.com/office/drawing/2014/main" id="{DA197532-150D-C6F0-5082-ACCC709CC0D2}"/>
                  </a:ext>
                </a:extLst>
              </p:cNvPr>
              <p:cNvPicPr/>
              <p:nvPr/>
            </p:nvPicPr>
            <p:blipFill>
              <a:blip r:embed="rId29"/>
              <a:stretch>
                <a:fillRect/>
              </a:stretch>
            </p:blipFill>
            <p:spPr>
              <a:xfrm>
                <a:off x="1687972" y="4096462"/>
                <a:ext cx="1720800" cy="43200"/>
              </a:xfrm>
              <a:prstGeom prst="rect">
                <a:avLst/>
              </a:prstGeom>
            </p:spPr>
          </p:pic>
        </mc:Fallback>
      </mc:AlternateContent>
      <p:grpSp>
        <p:nvGrpSpPr>
          <p:cNvPr id="86" name="Group 85">
            <a:extLst>
              <a:ext uri="{FF2B5EF4-FFF2-40B4-BE49-F238E27FC236}">
                <a16:creationId xmlns:a16="http://schemas.microsoft.com/office/drawing/2014/main" id="{BA52E7DC-92BB-8629-2291-67DEFFB936DF}"/>
              </a:ext>
            </a:extLst>
          </p:cNvPr>
          <p:cNvGrpSpPr/>
          <p:nvPr/>
        </p:nvGrpSpPr>
        <p:grpSpPr>
          <a:xfrm>
            <a:off x="873652" y="1196302"/>
            <a:ext cx="10761120" cy="2119680"/>
            <a:chOff x="873652" y="1196302"/>
            <a:chExt cx="10761120" cy="2119680"/>
          </a:xfrm>
        </p:grpSpPr>
        <mc:AlternateContent xmlns:mc="http://schemas.openxmlformats.org/markup-compatibility/2006" xmlns:p14="http://schemas.microsoft.com/office/powerpoint/2010/main">
          <mc:Choice Requires="p14">
            <p:contentPart p14:bwMode="auto" r:id="rId30">
              <p14:nvContentPartPr>
                <p14:cNvPr id="9" name="Ink 8">
                  <a:extLst>
                    <a:ext uri="{FF2B5EF4-FFF2-40B4-BE49-F238E27FC236}">
                      <a16:creationId xmlns:a16="http://schemas.microsoft.com/office/drawing/2014/main" id="{5574B395-CA3F-E539-10AF-1E58DF81F5C4}"/>
                    </a:ext>
                  </a:extLst>
                </p14:cNvPr>
                <p14:cNvContentPartPr/>
                <p14:nvPr/>
              </p14:nvContentPartPr>
              <p14:xfrm>
                <a:off x="1876972" y="1342822"/>
                <a:ext cx="1788480" cy="995760"/>
              </p14:xfrm>
            </p:contentPart>
          </mc:Choice>
          <mc:Fallback xmlns="">
            <p:pic>
              <p:nvPicPr>
                <p:cNvPr id="9" name="Ink 8">
                  <a:extLst>
                    <a:ext uri="{FF2B5EF4-FFF2-40B4-BE49-F238E27FC236}">
                      <a16:creationId xmlns:a16="http://schemas.microsoft.com/office/drawing/2014/main" id="{5574B395-CA3F-E539-10AF-1E58DF81F5C4}"/>
                    </a:ext>
                  </a:extLst>
                </p:cNvPr>
                <p:cNvPicPr/>
                <p:nvPr/>
              </p:nvPicPr>
              <p:blipFill>
                <a:blip r:embed="rId31"/>
                <a:stretch>
                  <a:fillRect/>
                </a:stretch>
              </p:blipFill>
              <p:spPr>
                <a:xfrm>
                  <a:off x="1868332" y="1333822"/>
                  <a:ext cx="1806120" cy="10134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0" name="Ink 9">
                  <a:extLst>
                    <a:ext uri="{FF2B5EF4-FFF2-40B4-BE49-F238E27FC236}">
                      <a16:creationId xmlns:a16="http://schemas.microsoft.com/office/drawing/2014/main" id="{C06107CE-86EA-4CB3-4B89-07EBECC28330}"/>
                    </a:ext>
                  </a:extLst>
                </p14:cNvPr>
                <p14:cNvContentPartPr/>
                <p14:nvPr/>
              </p14:nvContentPartPr>
              <p14:xfrm>
                <a:off x="873652" y="1671142"/>
                <a:ext cx="388800" cy="297720"/>
              </p14:xfrm>
            </p:contentPart>
          </mc:Choice>
          <mc:Fallback xmlns="">
            <p:pic>
              <p:nvPicPr>
                <p:cNvPr id="10" name="Ink 9">
                  <a:extLst>
                    <a:ext uri="{FF2B5EF4-FFF2-40B4-BE49-F238E27FC236}">
                      <a16:creationId xmlns:a16="http://schemas.microsoft.com/office/drawing/2014/main" id="{C06107CE-86EA-4CB3-4B89-07EBECC28330}"/>
                    </a:ext>
                  </a:extLst>
                </p:cNvPr>
                <p:cNvPicPr/>
                <p:nvPr/>
              </p:nvPicPr>
              <p:blipFill>
                <a:blip r:embed="rId33"/>
                <a:stretch>
                  <a:fillRect/>
                </a:stretch>
              </p:blipFill>
              <p:spPr>
                <a:xfrm>
                  <a:off x="865012" y="1662142"/>
                  <a:ext cx="40644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1" name="Ink 10">
                  <a:extLst>
                    <a:ext uri="{FF2B5EF4-FFF2-40B4-BE49-F238E27FC236}">
                      <a16:creationId xmlns:a16="http://schemas.microsoft.com/office/drawing/2014/main" id="{3A081AF3-3B46-6E74-443F-190E5A7EA865}"/>
                    </a:ext>
                  </a:extLst>
                </p14:cNvPr>
                <p14:cNvContentPartPr/>
                <p14:nvPr/>
              </p14:nvContentPartPr>
              <p14:xfrm>
                <a:off x="1356052" y="1774462"/>
                <a:ext cx="275040" cy="139320"/>
              </p14:xfrm>
            </p:contentPart>
          </mc:Choice>
          <mc:Fallback xmlns="">
            <p:pic>
              <p:nvPicPr>
                <p:cNvPr id="11" name="Ink 10">
                  <a:extLst>
                    <a:ext uri="{FF2B5EF4-FFF2-40B4-BE49-F238E27FC236}">
                      <a16:creationId xmlns:a16="http://schemas.microsoft.com/office/drawing/2014/main" id="{3A081AF3-3B46-6E74-443F-190E5A7EA865}"/>
                    </a:ext>
                  </a:extLst>
                </p:cNvPr>
                <p:cNvPicPr/>
                <p:nvPr/>
              </p:nvPicPr>
              <p:blipFill>
                <a:blip r:embed="rId35"/>
                <a:stretch>
                  <a:fillRect/>
                </a:stretch>
              </p:blipFill>
              <p:spPr>
                <a:xfrm>
                  <a:off x="1347412" y="1765462"/>
                  <a:ext cx="29268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2" name="Ink 11">
                  <a:extLst>
                    <a:ext uri="{FF2B5EF4-FFF2-40B4-BE49-F238E27FC236}">
                      <a16:creationId xmlns:a16="http://schemas.microsoft.com/office/drawing/2014/main" id="{4D207852-E0C4-6157-564D-F41D759D63E6}"/>
                    </a:ext>
                  </a:extLst>
                </p14:cNvPr>
                <p14:cNvContentPartPr/>
                <p14:nvPr/>
              </p14:nvContentPartPr>
              <p14:xfrm>
                <a:off x="1234012" y="2244622"/>
                <a:ext cx="190080" cy="284040"/>
              </p14:xfrm>
            </p:contentPart>
          </mc:Choice>
          <mc:Fallback xmlns="">
            <p:pic>
              <p:nvPicPr>
                <p:cNvPr id="12" name="Ink 11">
                  <a:extLst>
                    <a:ext uri="{FF2B5EF4-FFF2-40B4-BE49-F238E27FC236}">
                      <a16:creationId xmlns:a16="http://schemas.microsoft.com/office/drawing/2014/main" id="{4D207852-E0C4-6157-564D-F41D759D63E6}"/>
                    </a:ext>
                  </a:extLst>
                </p:cNvPr>
                <p:cNvPicPr/>
                <p:nvPr/>
              </p:nvPicPr>
              <p:blipFill>
                <a:blip r:embed="rId37"/>
                <a:stretch>
                  <a:fillRect/>
                </a:stretch>
              </p:blipFill>
              <p:spPr>
                <a:xfrm>
                  <a:off x="1225372" y="2235622"/>
                  <a:ext cx="207720"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3" name="Ink 12">
                  <a:extLst>
                    <a:ext uri="{FF2B5EF4-FFF2-40B4-BE49-F238E27FC236}">
                      <a16:creationId xmlns:a16="http://schemas.microsoft.com/office/drawing/2014/main" id="{47662CAE-14E4-6F51-19CB-675824D1C642}"/>
                    </a:ext>
                  </a:extLst>
                </p14:cNvPr>
                <p14:cNvContentPartPr/>
                <p14:nvPr/>
              </p14:nvContentPartPr>
              <p14:xfrm>
                <a:off x="1245892" y="2529382"/>
                <a:ext cx="245880" cy="245160"/>
              </p14:xfrm>
            </p:contentPart>
          </mc:Choice>
          <mc:Fallback xmlns="">
            <p:pic>
              <p:nvPicPr>
                <p:cNvPr id="13" name="Ink 12">
                  <a:extLst>
                    <a:ext uri="{FF2B5EF4-FFF2-40B4-BE49-F238E27FC236}">
                      <a16:creationId xmlns:a16="http://schemas.microsoft.com/office/drawing/2014/main" id="{47662CAE-14E4-6F51-19CB-675824D1C642}"/>
                    </a:ext>
                  </a:extLst>
                </p:cNvPr>
                <p:cNvPicPr/>
                <p:nvPr/>
              </p:nvPicPr>
              <p:blipFill>
                <a:blip r:embed="rId39"/>
                <a:stretch>
                  <a:fillRect/>
                </a:stretch>
              </p:blipFill>
              <p:spPr>
                <a:xfrm>
                  <a:off x="1236892" y="2520382"/>
                  <a:ext cx="26352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4" name="Ink 13">
                  <a:extLst>
                    <a:ext uri="{FF2B5EF4-FFF2-40B4-BE49-F238E27FC236}">
                      <a16:creationId xmlns:a16="http://schemas.microsoft.com/office/drawing/2014/main" id="{C89A0FE0-9E9F-9201-822F-326145444C9E}"/>
                    </a:ext>
                  </a:extLst>
                </p14:cNvPr>
                <p14:cNvContentPartPr/>
                <p14:nvPr/>
              </p14:nvContentPartPr>
              <p14:xfrm>
                <a:off x="1540012" y="2328142"/>
                <a:ext cx="635040" cy="317160"/>
              </p14:xfrm>
            </p:contentPart>
          </mc:Choice>
          <mc:Fallback xmlns="">
            <p:pic>
              <p:nvPicPr>
                <p:cNvPr id="14" name="Ink 13">
                  <a:extLst>
                    <a:ext uri="{FF2B5EF4-FFF2-40B4-BE49-F238E27FC236}">
                      <a16:creationId xmlns:a16="http://schemas.microsoft.com/office/drawing/2014/main" id="{C89A0FE0-9E9F-9201-822F-326145444C9E}"/>
                    </a:ext>
                  </a:extLst>
                </p:cNvPr>
                <p:cNvPicPr/>
                <p:nvPr/>
              </p:nvPicPr>
              <p:blipFill>
                <a:blip r:embed="rId41"/>
                <a:stretch>
                  <a:fillRect/>
                </a:stretch>
              </p:blipFill>
              <p:spPr>
                <a:xfrm>
                  <a:off x="1531372" y="2319502"/>
                  <a:ext cx="652680"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5" name="Ink 14">
                  <a:extLst>
                    <a:ext uri="{FF2B5EF4-FFF2-40B4-BE49-F238E27FC236}">
                      <a16:creationId xmlns:a16="http://schemas.microsoft.com/office/drawing/2014/main" id="{3CA40F9F-BDB8-72EB-4258-2BCF18606FF2}"/>
                    </a:ext>
                  </a:extLst>
                </p14:cNvPr>
                <p14:cNvContentPartPr/>
                <p14:nvPr/>
              </p14:nvContentPartPr>
              <p14:xfrm>
                <a:off x="2047972" y="2293222"/>
                <a:ext cx="160560" cy="127440"/>
              </p14:xfrm>
            </p:contentPart>
          </mc:Choice>
          <mc:Fallback xmlns="">
            <p:pic>
              <p:nvPicPr>
                <p:cNvPr id="15" name="Ink 14">
                  <a:extLst>
                    <a:ext uri="{FF2B5EF4-FFF2-40B4-BE49-F238E27FC236}">
                      <a16:creationId xmlns:a16="http://schemas.microsoft.com/office/drawing/2014/main" id="{3CA40F9F-BDB8-72EB-4258-2BCF18606FF2}"/>
                    </a:ext>
                  </a:extLst>
                </p:cNvPr>
                <p:cNvPicPr/>
                <p:nvPr/>
              </p:nvPicPr>
              <p:blipFill>
                <a:blip r:embed="rId43"/>
                <a:stretch>
                  <a:fillRect/>
                </a:stretch>
              </p:blipFill>
              <p:spPr>
                <a:xfrm>
                  <a:off x="2038972" y="2284582"/>
                  <a:ext cx="17820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8" name="Ink 17">
                  <a:extLst>
                    <a:ext uri="{FF2B5EF4-FFF2-40B4-BE49-F238E27FC236}">
                      <a16:creationId xmlns:a16="http://schemas.microsoft.com/office/drawing/2014/main" id="{4263D7F6-5C41-9489-974A-0C99486907F9}"/>
                    </a:ext>
                  </a:extLst>
                </p14:cNvPr>
                <p14:cNvContentPartPr/>
                <p14:nvPr/>
              </p14:nvContentPartPr>
              <p14:xfrm>
                <a:off x="2329492" y="1510942"/>
                <a:ext cx="389160" cy="524160"/>
              </p14:xfrm>
            </p:contentPart>
          </mc:Choice>
          <mc:Fallback xmlns="">
            <p:pic>
              <p:nvPicPr>
                <p:cNvPr id="18" name="Ink 17">
                  <a:extLst>
                    <a:ext uri="{FF2B5EF4-FFF2-40B4-BE49-F238E27FC236}">
                      <a16:creationId xmlns:a16="http://schemas.microsoft.com/office/drawing/2014/main" id="{4263D7F6-5C41-9489-974A-0C99486907F9}"/>
                    </a:ext>
                  </a:extLst>
                </p:cNvPr>
                <p:cNvPicPr/>
                <p:nvPr/>
              </p:nvPicPr>
              <p:blipFill>
                <a:blip r:embed="rId45"/>
                <a:stretch>
                  <a:fillRect/>
                </a:stretch>
              </p:blipFill>
              <p:spPr>
                <a:xfrm>
                  <a:off x="2320492" y="1502302"/>
                  <a:ext cx="406800" cy="5418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9" name="Ink 18">
                  <a:extLst>
                    <a:ext uri="{FF2B5EF4-FFF2-40B4-BE49-F238E27FC236}">
                      <a16:creationId xmlns:a16="http://schemas.microsoft.com/office/drawing/2014/main" id="{0BDF3ECC-F76C-B5F2-3362-D770E17533E5}"/>
                    </a:ext>
                  </a:extLst>
                </p14:cNvPr>
                <p14:cNvContentPartPr/>
                <p14:nvPr/>
              </p14:nvContentPartPr>
              <p14:xfrm>
                <a:off x="2811532" y="1882822"/>
                <a:ext cx="5400" cy="1440"/>
              </p14:xfrm>
            </p:contentPart>
          </mc:Choice>
          <mc:Fallback xmlns="">
            <p:pic>
              <p:nvPicPr>
                <p:cNvPr id="19" name="Ink 18">
                  <a:extLst>
                    <a:ext uri="{FF2B5EF4-FFF2-40B4-BE49-F238E27FC236}">
                      <a16:creationId xmlns:a16="http://schemas.microsoft.com/office/drawing/2014/main" id="{0BDF3ECC-F76C-B5F2-3362-D770E17533E5}"/>
                    </a:ext>
                  </a:extLst>
                </p:cNvPr>
                <p:cNvPicPr/>
                <p:nvPr/>
              </p:nvPicPr>
              <p:blipFill>
                <a:blip r:embed="rId47"/>
                <a:stretch>
                  <a:fillRect/>
                </a:stretch>
              </p:blipFill>
              <p:spPr>
                <a:xfrm>
                  <a:off x="2802532" y="1874182"/>
                  <a:ext cx="2304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0" name="Ink 19">
                  <a:extLst>
                    <a:ext uri="{FF2B5EF4-FFF2-40B4-BE49-F238E27FC236}">
                      <a16:creationId xmlns:a16="http://schemas.microsoft.com/office/drawing/2014/main" id="{EE4CFAEA-D4EA-BDFB-0CA5-9FE46BC8C7D3}"/>
                    </a:ext>
                  </a:extLst>
                </p14:cNvPr>
                <p14:cNvContentPartPr/>
                <p14:nvPr/>
              </p14:nvContentPartPr>
              <p14:xfrm>
                <a:off x="2969572" y="1794622"/>
                <a:ext cx="309240" cy="119160"/>
              </p14:xfrm>
            </p:contentPart>
          </mc:Choice>
          <mc:Fallback xmlns="">
            <p:pic>
              <p:nvPicPr>
                <p:cNvPr id="20" name="Ink 19">
                  <a:extLst>
                    <a:ext uri="{FF2B5EF4-FFF2-40B4-BE49-F238E27FC236}">
                      <a16:creationId xmlns:a16="http://schemas.microsoft.com/office/drawing/2014/main" id="{EE4CFAEA-D4EA-BDFB-0CA5-9FE46BC8C7D3}"/>
                    </a:ext>
                  </a:extLst>
                </p:cNvPr>
                <p:cNvPicPr/>
                <p:nvPr/>
              </p:nvPicPr>
              <p:blipFill>
                <a:blip r:embed="rId49"/>
                <a:stretch>
                  <a:fillRect/>
                </a:stretch>
              </p:blipFill>
              <p:spPr>
                <a:xfrm>
                  <a:off x="2960572" y="1785982"/>
                  <a:ext cx="32688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2" name="Ink 21">
                  <a:extLst>
                    <a:ext uri="{FF2B5EF4-FFF2-40B4-BE49-F238E27FC236}">
                      <a16:creationId xmlns:a16="http://schemas.microsoft.com/office/drawing/2014/main" id="{5A00BE38-03C5-1182-81AF-7D3AB248BF86}"/>
                    </a:ext>
                  </a:extLst>
                </p14:cNvPr>
                <p14:cNvContentPartPr/>
                <p14:nvPr/>
              </p14:nvContentPartPr>
              <p14:xfrm>
                <a:off x="3498052" y="1694902"/>
                <a:ext cx="5028120" cy="127800"/>
              </p14:xfrm>
            </p:contentPart>
          </mc:Choice>
          <mc:Fallback xmlns="">
            <p:pic>
              <p:nvPicPr>
                <p:cNvPr id="22" name="Ink 21">
                  <a:extLst>
                    <a:ext uri="{FF2B5EF4-FFF2-40B4-BE49-F238E27FC236}">
                      <a16:creationId xmlns:a16="http://schemas.microsoft.com/office/drawing/2014/main" id="{5A00BE38-03C5-1182-81AF-7D3AB248BF86}"/>
                    </a:ext>
                  </a:extLst>
                </p:cNvPr>
                <p:cNvPicPr/>
                <p:nvPr/>
              </p:nvPicPr>
              <p:blipFill>
                <a:blip r:embed="rId51"/>
                <a:stretch>
                  <a:fillRect/>
                </a:stretch>
              </p:blipFill>
              <p:spPr>
                <a:xfrm>
                  <a:off x="3489052" y="1686262"/>
                  <a:ext cx="504576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3" name="Ink 22">
                  <a:extLst>
                    <a:ext uri="{FF2B5EF4-FFF2-40B4-BE49-F238E27FC236}">
                      <a16:creationId xmlns:a16="http://schemas.microsoft.com/office/drawing/2014/main" id="{071B9F9E-8223-A11B-3494-09BF5C615F7C}"/>
                    </a:ext>
                  </a:extLst>
                </p14:cNvPr>
                <p14:cNvContentPartPr/>
                <p14:nvPr/>
              </p14:nvContentPartPr>
              <p14:xfrm>
                <a:off x="8521492" y="1637302"/>
                <a:ext cx="78840" cy="127800"/>
              </p14:xfrm>
            </p:contentPart>
          </mc:Choice>
          <mc:Fallback xmlns="">
            <p:pic>
              <p:nvPicPr>
                <p:cNvPr id="23" name="Ink 22">
                  <a:extLst>
                    <a:ext uri="{FF2B5EF4-FFF2-40B4-BE49-F238E27FC236}">
                      <a16:creationId xmlns:a16="http://schemas.microsoft.com/office/drawing/2014/main" id="{071B9F9E-8223-A11B-3494-09BF5C615F7C}"/>
                    </a:ext>
                  </a:extLst>
                </p:cNvPr>
                <p:cNvPicPr/>
                <p:nvPr/>
              </p:nvPicPr>
              <p:blipFill>
                <a:blip r:embed="rId53"/>
                <a:stretch>
                  <a:fillRect/>
                </a:stretch>
              </p:blipFill>
              <p:spPr>
                <a:xfrm>
                  <a:off x="8512852" y="1628302"/>
                  <a:ext cx="9648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4" name="Ink 23">
                  <a:extLst>
                    <a:ext uri="{FF2B5EF4-FFF2-40B4-BE49-F238E27FC236}">
                      <a16:creationId xmlns:a16="http://schemas.microsoft.com/office/drawing/2014/main" id="{596FFF9F-D51F-4E05-BA91-D7B89D1CC19A}"/>
                    </a:ext>
                  </a:extLst>
                </p14:cNvPr>
                <p14:cNvContentPartPr/>
                <p14:nvPr/>
              </p14:nvContentPartPr>
              <p14:xfrm>
                <a:off x="5943532" y="1486462"/>
                <a:ext cx="562680" cy="250560"/>
              </p14:xfrm>
            </p:contentPart>
          </mc:Choice>
          <mc:Fallback xmlns="">
            <p:pic>
              <p:nvPicPr>
                <p:cNvPr id="24" name="Ink 23">
                  <a:extLst>
                    <a:ext uri="{FF2B5EF4-FFF2-40B4-BE49-F238E27FC236}">
                      <a16:creationId xmlns:a16="http://schemas.microsoft.com/office/drawing/2014/main" id="{596FFF9F-D51F-4E05-BA91-D7B89D1CC19A}"/>
                    </a:ext>
                  </a:extLst>
                </p:cNvPr>
                <p:cNvPicPr/>
                <p:nvPr/>
              </p:nvPicPr>
              <p:blipFill>
                <a:blip r:embed="rId55"/>
                <a:stretch>
                  <a:fillRect/>
                </a:stretch>
              </p:blipFill>
              <p:spPr>
                <a:xfrm>
                  <a:off x="5934532" y="1477462"/>
                  <a:ext cx="58032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5" name="Ink 24">
                  <a:extLst>
                    <a:ext uri="{FF2B5EF4-FFF2-40B4-BE49-F238E27FC236}">
                      <a16:creationId xmlns:a16="http://schemas.microsoft.com/office/drawing/2014/main" id="{05FF909B-F4EE-EB40-65A4-635DA6C4B607}"/>
                    </a:ext>
                  </a:extLst>
                </p14:cNvPr>
                <p14:cNvContentPartPr/>
                <p14:nvPr/>
              </p14:nvContentPartPr>
              <p14:xfrm>
                <a:off x="6603052" y="1621102"/>
                <a:ext cx="11520" cy="5400"/>
              </p14:xfrm>
            </p:contentPart>
          </mc:Choice>
          <mc:Fallback xmlns="">
            <p:pic>
              <p:nvPicPr>
                <p:cNvPr id="25" name="Ink 24">
                  <a:extLst>
                    <a:ext uri="{FF2B5EF4-FFF2-40B4-BE49-F238E27FC236}">
                      <a16:creationId xmlns:a16="http://schemas.microsoft.com/office/drawing/2014/main" id="{05FF909B-F4EE-EB40-65A4-635DA6C4B607}"/>
                    </a:ext>
                  </a:extLst>
                </p:cNvPr>
                <p:cNvPicPr/>
                <p:nvPr/>
              </p:nvPicPr>
              <p:blipFill>
                <a:blip r:embed="rId57"/>
                <a:stretch>
                  <a:fillRect/>
                </a:stretch>
              </p:blipFill>
              <p:spPr>
                <a:xfrm>
                  <a:off x="6594412" y="1612462"/>
                  <a:ext cx="2916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6" name="Ink 25">
                  <a:extLst>
                    <a:ext uri="{FF2B5EF4-FFF2-40B4-BE49-F238E27FC236}">
                      <a16:creationId xmlns:a16="http://schemas.microsoft.com/office/drawing/2014/main" id="{E328C292-643D-E0F1-910E-92A89B001FEC}"/>
                    </a:ext>
                  </a:extLst>
                </p14:cNvPr>
                <p14:cNvContentPartPr/>
                <p14:nvPr/>
              </p14:nvContentPartPr>
              <p14:xfrm>
                <a:off x="8745052" y="1196302"/>
                <a:ext cx="1333080" cy="1267200"/>
              </p14:xfrm>
            </p:contentPart>
          </mc:Choice>
          <mc:Fallback xmlns="">
            <p:pic>
              <p:nvPicPr>
                <p:cNvPr id="26" name="Ink 25">
                  <a:extLst>
                    <a:ext uri="{FF2B5EF4-FFF2-40B4-BE49-F238E27FC236}">
                      <a16:creationId xmlns:a16="http://schemas.microsoft.com/office/drawing/2014/main" id="{E328C292-643D-E0F1-910E-92A89B001FEC}"/>
                    </a:ext>
                  </a:extLst>
                </p:cNvPr>
                <p:cNvPicPr/>
                <p:nvPr/>
              </p:nvPicPr>
              <p:blipFill>
                <a:blip r:embed="rId59"/>
                <a:stretch>
                  <a:fillRect/>
                </a:stretch>
              </p:blipFill>
              <p:spPr>
                <a:xfrm>
                  <a:off x="8736052" y="1187662"/>
                  <a:ext cx="1350720" cy="12848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7" name="Ink 26">
                  <a:extLst>
                    <a:ext uri="{FF2B5EF4-FFF2-40B4-BE49-F238E27FC236}">
                      <a16:creationId xmlns:a16="http://schemas.microsoft.com/office/drawing/2014/main" id="{89DD4E85-385D-10A8-99AF-69BE6817933C}"/>
                    </a:ext>
                  </a:extLst>
                </p14:cNvPr>
                <p14:cNvContentPartPr/>
                <p14:nvPr/>
              </p14:nvContentPartPr>
              <p14:xfrm>
                <a:off x="9186772" y="2534782"/>
                <a:ext cx="44640" cy="206640"/>
              </p14:xfrm>
            </p:contentPart>
          </mc:Choice>
          <mc:Fallback xmlns="">
            <p:pic>
              <p:nvPicPr>
                <p:cNvPr id="27" name="Ink 26">
                  <a:extLst>
                    <a:ext uri="{FF2B5EF4-FFF2-40B4-BE49-F238E27FC236}">
                      <a16:creationId xmlns:a16="http://schemas.microsoft.com/office/drawing/2014/main" id="{89DD4E85-385D-10A8-99AF-69BE6817933C}"/>
                    </a:ext>
                  </a:extLst>
                </p:cNvPr>
                <p:cNvPicPr/>
                <p:nvPr/>
              </p:nvPicPr>
              <p:blipFill>
                <a:blip r:embed="rId61"/>
                <a:stretch>
                  <a:fillRect/>
                </a:stretch>
              </p:blipFill>
              <p:spPr>
                <a:xfrm>
                  <a:off x="9178132" y="2526142"/>
                  <a:ext cx="6228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8" name="Ink 27">
                  <a:extLst>
                    <a:ext uri="{FF2B5EF4-FFF2-40B4-BE49-F238E27FC236}">
                      <a16:creationId xmlns:a16="http://schemas.microsoft.com/office/drawing/2014/main" id="{A5F7F29D-AD49-F915-FF3D-2BADB0FF9D6F}"/>
                    </a:ext>
                  </a:extLst>
                </p14:cNvPr>
                <p14:cNvContentPartPr/>
                <p14:nvPr/>
              </p14:nvContentPartPr>
              <p14:xfrm>
                <a:off x="9144652" y="2779942"/>
                <a:ext cx="141120" cy="159840"/>
              </p14:xfrm>
            </p:contentPart>
          </mc:Choice>
          <mc:Fallback xmlns="">
            <p:pic>
              <p:nvPicPr>
                <p:cNvPr id="28" name="Ink 27">
                  <a:extLst>
                    <a:ext uri="{FF2B5EF4-FFF2-40B4-BE49-F238E27FC236}">
                      <a16:creationId xmlns:a16="http://schemas.microsoft.com/office/drawing/2014/main" id="{A5F7F29D-AD49-F915-FF3D-2BADB0FF9D6F}"/>
                    </a:ext>
                  </a:extLst>
                </p:cNvPr>
                <p:cNvPicPr/>
                <p:nvPr/>
              </p:nvPicPr>
              <p:blipFill>
                <a:blip r:embed="rId63"/>
                <a:stretch>
                  <a:fillRect/>
                </a:stretch>
              </p:blipFill>
              <p:spPr>
                <a:xfrm>
                  <a:off x="9136012" y="2770942"/>
                  <a:ext cx="15876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9" name="Ink 28">
                  <a:extLst>
                    <a:ext uri="{FF2B5EF4-FFF2-40B4-BE49-F238E27FC236}">
                      <a16:creationId xmlns:a16="http://schemas.microsoft.com/office/drawing/2014/main" id="{3AF87611-A5C0-00D5-6394-203D224B9850}"/>
                    </a:ext>
                  </a:extLst>
                </p14:cNvPr>
                <p14:cNvContentPartPr/>
                <p14:nvPr/>
              </p14:nvContentPartPr>
              <p14:xfrm>
                <a:off x="9303412" y="2865622"/>
                <a:ext cx="339840" cy="6840"/>
              </p14:xfrm>
            </p:contentPart>
          </mc:Choice>
          <mc:Fallback xmlns="">
            <p:pic>
              <p:nvPicPr>
                <p:cNvPr id="29" name="Ink 28">
                  <a:extLst>
                    <a:ext uri="{FF2B5EF4-FFF2-40B4-BE49-F238E27FC236}">
                      <a16:creationId xmlns:a16="http://schemas.microsoft.com/office/drawing/2014/main" id="{3AF87611-A5C0-00D5-6394-203D224B9850}"/>
                    </a:ext>
                  </a:extLst>
                </p:cNvPr>
                <p:cNvPicPr/>
                <p:nvPr/>
              </p:nvPicPr>
              <p:blipFill>
                <a:blip r:embed="rId65"/>
                <a:stretch>
                  <a:fillRect/>
                </a:stretch>
              </p:blipFill>
              <p:spPr>
                <a:xfrm>
                  <a:off x="9294412" y="2856982"/>
                  <a:ext cx="35748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0" name="Ink 29">
                  <a:extLst>
                    <a:ext uri="{FF2B5EF4-FFF2-40B4-BE49-F238E27FC236}">
                      <a16:creationId xmlns:a16="http://schemas.microsoft.com/office/drawing/2014/main" id="{3A1BF428-2F76-D20B-1361-DD97C7EF545F}"/>
                    </a:ext>
                  </a:extLst>
                </p14:cNvPr>
                <p14:cNvContentPartPr/>
                <p14:nvPr/>
              </p14:nvContentPartPr>
              <p14:xfrm>
                <a:off x="9019012" y="2837542"/>
                <a:ext cx="282960" cy="22680"/>
              </p14:xfrm>
            </p:contentPart>
          </mc:Choice>
          <mc:Fallback xmlns="">
            <p:pic>
              <p:nvPicPr>
                <p:cNvPr id="30" name="Ink 29">
                  <a:extLst>
                    <a:ext uri="{FF2B5EF4-FFF2-40B4-BE49-F238E27FC236}">
                      <a16:creationId xmlns:a16="http://schemas.microsoft.com/office/drawing/2014/main" id="{3A1BF428-2F76-D20B-1361-DD97C7EF545F}"/>
                    </a:ext>
                  </a:extLst>
                </p:cNvPr>
                <p:cNvPicPr/>
                <p:nvPr/>
              </p:nvPicPr>
              <p:blipFill>
                <a:blip r:embed="rId67"/>
                <a:stretch>
                  <a:fillRect/>
                </a:stretch>
              </p:blipFill>
              <p:spPr>
                <a:xfrm>
                  <a:off x="9010012" y="2828902"/>
                  <a:ext cx="30060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1" name="Ink 30">
                  <a:extLst>
                    <a:ext uri="{FF2B5EF4-FFF2-40B4-BE49-F238E27FC236}">
                      <a16:creationId xmlns:a16="http://schemas.microsoft.com/office/drawing/2014/main" id="{BC4920B0-9AF8-0B2E-95ED-741E86A57202}"/>
                    </a:ext>
                  </a:extLst>
                </p14:cNvPr>
                <p14:cNvContentPartPr/>
                <p14:nvPr/>
              </p14:nvContentPartPr>
              <p14:xfrm>
                <a:off x="9205852" y="1619662"/>
                <a:ext cx="206640" cy="223920"/>
              </p14:xfrm>
            </p:contentPart>
          </mc:Choice>
          <mc:Fallback xmlns="">
            <p:pic>
              <p:nvPicPr>
                <p:cNvPr id="31" name="Ink 30">
                  <a:extLst>
                    <a:ext uri="{FF2B5EF4-FFF2-40B4-BE49-F238E27FC236}">
                      <a16:creationId xmlns:a16="http://schemas.microsoft.com/office/drawing/2014/main" id="{BC4920B0-9AF8-0B2E-95ED-741E86A57202}"/>
                    </a:ext>
                  </a:extLst>
                </p:cNvPr>
                <p:cNvPicPr/>
                <p:nvPr/>
              </p:nvPicPr>
              <p:blipFill>
                <a:blip r:embed="rId69"/>
                <a:stretch>
                  <a:fillRect/>
                </a:stretch>
              </p:blipFill>
              <p:spPr>
                <a:xfrm>
                  <a:off x="9196852" y="1611022"/>
                  <a:ext cx="22428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2" name="Ink 31">
                  <a:extLst>
                    <a:ext uri="{FF2B5EF4-FFF2-40B4-BE49-F238E27FC236}">
                      <a16:creationId xmlns:a16="http://schemas.microsoft.com/office/drawing/2014/main" id="{77CA7D31-ED55-4A05-76B6-B0092F758EB0}"/>
                    </a:ext>
                  </a:extLst>
                </p14:cNvPr>
                <p14:cNvContentPartPr/>
                <p14:nvPr/>
              </p14:nvContentPartPr>
              <p14:xfrm>
                <a:off x="9338332" y="1830982"/>
                <a:ext cx="128880" cy="57960"/>
              </p14:xfrm>
            </p:contentPart>
          </mc:Choice>
          <mc:Fallback xmlns="">
            <p:pic>
              <p:nvPicPr>
                <p:cNvPr id="32" name="Ink 31">
                  <a:extLst>
                    <a:ext uri="{FF2B5EF4-FFF2-40B4-BE49-F238E27FC236}">
                      <a16:creationId xmlns:a16="http://schemas.microsoft.com/office/drawing/2014/main" id="{77CA7D31-ED55-4A05-76B6-B0092F758EB0}"/>
                    </a:ext>
                  </a:extLst>
                </p:cNvPr>
                <p:cNvPicPr/>
                <p:nvPr/>
              </p:nvPicPr>
              <p:blipFill>
                <a:blip r:embed="rId71"/>
                <a:stretch>
                  <a:fillRect/>
                </a:stretch>
              </p:blipFill>
              <p:spPr>
                <a:xfrm>
                  <a:off x="9329692" y="1821982"/>
                  <a:ext cx="14652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3" name="Ink 32">
                  <a:extLst>
                    <a:ext uri="{FF2B5EF4-FFF2-40B4-BE49-F238E27FC236}">
                      <a16:creationId xmlns:a16="http://schemas.microsoft.com/office/drawing/2014/main" id="{85B486A0-AB64-A3D9-68D3-982F896875F7}"/>
                    </a:ext>
                  </a:extLst>
                </p14:cNvPr>
                <p14:cNvContentPartPr/>
                <p14:nvPr/>
              </p14:nvContentPartPr>
              <p14:xfrm>
                <a:off x="9183532" y="1900822"/>
                <a:ext cx="114120" cy="183960"/>
              </p14:xfrm>
            </p:contentPart>
          </mc:Choice>
          <mc:Fallback xmlns="">
            <p:pic>
              <p:nvPicPr>
                <p:cNvPr id="33" name="Ink 32">
                  <a:extLst>
                    <a:ext uri="{FF2B5EF4-FFF2-40B4-BE49-F238E27FC236}">
                      <a16:creationId xmlns:a16="http://schemas.microsoft.com/office/drawing/2014/main" id="{85B486A0-AB64-A3D9-68D3-982F896875F7}"/>
                    </a:ext>
                  </a:extLst>
                </p:cNvPr>
                <p:cNvPicPr/>
                <p:nvPr/>
              </p:nvPicPr>
              <p:blipFill>
                <a:blip r:embed="rId73"/>
                <a:stretch>
                  <a:fillRect/>
                </a:stretch>
              </p:blipFill>
              <p:spPr>
                <a:xfrm>
                  <a:off x="9174532" y="1892182"/>
                  <a:ext cx="13176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34" name="Ink 33">
                  <a:extLst>
                    <a:ext uri="{FF2B5EF4-FFF2-40B4-BE49-F238E27FC236}">
                      <a16:creationId xmlns:a16="http://schemas.microsoft.com/office/drawing/2014/main" id="{4D9E4433-3E0B-3FFF-98D5-EB59C76A4101}"/>
                    </a:ext>
                  </a:extLst>
                </p14:cNvPr>
                <p14:cNvContentPartPr/>
                <p14:nvPr/>
              </p14:nvContentPartPr>
              <p14:xfrm>
                <a:off x="9230332" y="1947262"/>
                <a:ext cx="212400" cy="133920"/>
              </p14:xfrm>
            </p:contentPart>
          </mc:Choice>
          <mc:Fallback xmlns="">
            <p:pic>
              <p:nvPicPr>
                <p:cNvPr id="34" name="Ink 33">
                  <a:extLst>
                    <a:ext uri="{FF2B5EF4-FFF2-40B4-BE49-F238E27FC236}">
                      <a16:creationId xmlns:a16="http://schemas.microsoft.com/office/drawing/2014/main" id="{4D9E4433-3E0B-3FFF-98D5-EB59C76A4101}"/>
                    </a:ext>
                  </a:extLst>
                </p:cNvPr>
                <p:cNvPicPr/>
                <p:nvPr/>
              </p:nvPicPr>
              <p:blipFill>
                <a:blip r:embed="rId75"/>
                <a:stretch>
                  <a:fillRect/>
                </a:stretch>
              </p:blipFill>
              <p:spPr>
                <a:xfrm>
                  <a:off x="9221332" y="1938622"/>
                  <a:ext cx="23004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35" name="Ink 34">
                  <a:extLst>
                    <a:ext uri="{FF2B5EF4-FFF2-40B4-BE49-F238E27FC236}">
                      <a16:creationId xmlns:a16="http://schemas.microsoft.com/office/drawing/2014/main" id="{3166689E-E4EC-21E1-8BFE-031D4F16D26B}"/>
                    </a:ext>
                  </a:extLst>
                </p14:cNvPr>
                <p14:cNvContentPartPr/>
                <p14:nvPr/>
              </p14:nvContentPartPr>
              <p14:xfrm>
                <a:off x="2879572" y="1963102"/>
                <a:ext cx="6135480" cy="135720"/>
              </p14:xfrm>
            </p:contentPart>
          </mc:Choice>
          <mc:Fallback xmlns="">
            <p:pic>
              <p:nvPicPr>
                <p:cNvPr id="35" name="Ink 34">
                  <a:extLst>
                    <a:ext uri="{FF2B5EF4-FFF2-40B4-BE49-F238E27FC236}">
                      <a16:creationId xmlns:a16="http://schemas.microsoft.com/office/drawing/2014/main" id="{3166689E-E4EC-21E1-8BFE-031D4F16D26B}"/>
                    </a:ext>
                  </a:extLst>
                </p:cNvPr>
                <p:cNvPicPr/>
                <p:nvPr/>
              </p:nvPicPr>
              <p:blipFill>
                <a:blip r:embed="rId77"/>
                <a:stretch>
                  <a:fillRect/>
                </a:stretch>
              </p:blipFill>
              <p:spPr>
                <a:xfrm>
                  <a:off x="2870932" y="1954462"/>
                  <a:ext cx="615312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6" name="Ink 35">
                  <a:extLst>
                    <a:ext uri="{FF2B5EF4-FFF2-40B4-BE49-F238E27FC236}">
                      <a16:creationId xmlns:a16="http://schemas.microsoft.com/office/drawing/2014/main" id="{4F40E9B0-444C-BB83-5543-BD1B2CD928EB}"/>
                    </a:ext>
                  </a:extLst>
                </p14:cNvPr>
                <p14:cNvContentPartPr/>
                <p14:nvPr/>
              </p14:nvContentPartPr>
              <p14:xfrm>
                <a:off x="3033652" y="1908742"/>
                <a:ext cx="97920" cy="175320"/>
              </p14:xfrm>
            </p:contentPart>
          </mc:Choice>
          <mc:Fallback xmlns="">
            <p:pic>
              <p:nvPicPr>
                <p:cNvPr id="36" name="Ink 35">
                  <a:extLst>
                    <a:ext uri="{FF2B5EF4-FFF2-40B4-BE49-F238E27FC236}">
                      <a16:creationId xmlns:a16="http://schemas.microsoft.com/office/drawing/2014/main" id="{4F40E9B0-444C-BB83-5543-BD1B2CD928EB}"/>
                    </a:ext>
                  </a:extLst>
                </p:cNvPr>
                <p:cNvPicPr/>
                <p:nvPr/>
              </p:nvPicPr>
              <p:blipFill>
                <a:blip r:embed="rId79"/>
                <a:stretch>
                  <a:fillRect/>
                </a:stretch>
              </p:blipFill>
              <p:spPr>
                <a:xfrm>
                  <a:off x="3024652" y="1899742"/>
                  <a:ext cx="11556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37" name="Ink 36">
                  <a:extLst>
                    <a:ext uri="{FF2B5EF4-FFF2-40B4-BE49-F238E27FC236}">
                      <a16:creationId xmlns:a16="http://schemas.microsoft.com/office/drawing/2014/main" id="{800BD8A3-BF79-0592-F907-A7B6E8545CD8}"/>
                    </a:ext>
                  </a:extLst>
                </p14:cNvPr>
                <p14:cNvContentPartPr/>
                <p14:nvPr/>
              </p14:nvContentPartPr>
              <p14:xfrm>
                <a:off x="5056492" y="2087662"/>
                <a:ext cx="188640" cy="286200"/>
              </p14:xfrm>
            </p:contentPart>
          </mc:Choice>
          <mc:Fallback xmlns="">
            <p:pic>
              <p:nvPicPr>
                <p:cNvPr id="37" name="Ink 36">
                  <a:extLst>
                    <a:ext uri="{FF2B5EF4-FFF2-40B4-BE49-F238E27FC236}">
                      <a16:creationId xmlns:a16="http://schemas.microsoft.com/office/drawing/2014/main" id="{800BD8A3-BF79-0592-F907-A7B6E8545CD8}"/>
                    </a:ext>
                  </a:extLst>
                </p:cNvPr>
                <p:cNvPicPr/>
                <p:nvPr/>
              </p:nvPicPr>
              <p:blipFill>
                <a:blip r:embed="rId81"/>
                <a:stretch>
                  <a:fillRect/>
                </a:stretch>
              </p:blipFill>
              <p:spPr>
                <a:xfrm>
                  <a:off x="5047852" y="2079022"/>
                  <a:ext cx="20628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38" name="Ink 37">
                  <a:extLst>
                    <a:ext uri="{FF2B5EF4-FFF2-40B4-BE49-F238E27FC236}">
                      <a16:creationId xmlns:a16="http://schemas.microsoft.com/office/drawing/2014/main" id="{16F183F7-C28D-5273-DAB6-EA13039FE889}"/>
                    </a:ext>
                  </a:extLst>
                </p14:cNvPr>
                <p14:cNvContentPartPr/>
                <p14:nvPr/>
              </p14:nvContentPartPr>
              <p14:xfrm>
                <a:off x="5295532" y="2201782"/>
                <a:ext cx="226080" cy="149760"/>
              </p14:xfrm>
            </p:contentPart>
          </mc:Choice>
          <mc:Fallback xmlns="">
            <p:pic>
              <p:nvPicPr>
                <p:cNvPr id="38" name="Ink 37">
                  <a:extLst>
                    <a:ext uri="{FF2B5EF4-FFF2-40B4-BE49-F238E27FC236}">
                      <a16:creationId xmlns:a16="http://schemas.microsoft.com/office/drawing/2014/main" id="{16F183F7-C28D-5273-DAB6-EA13039FE889}"/>
                    </a:ext>
                  </a:extLst>
                </p:cNvPr>
                <p:cNvPicPr/>
                <p:nvPr/>
              </p:nvPicPr>
              <p:blipFill>
                <a:blip r:embed="rId83"/>
                <a:stretch>
                  <a:fillRect/>
                </a:stretch>
              </p:blipFill>
              <p:spPr>
                <a:xfrm>
                  <a:off x="5286892" y="2192782"/>
                  <a:ext cx="24372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39" name="Ink 38">
                  <a:extLst>
                    <a:ext uri="{FF2B5EF4-FFF2-40B4-BE49-F238E27FC236}">
                      <a16:creationId xmlns:a16="http://schemas.microsoft.com/office/drawing/2014/main" id="{1F072031-8B08-4F3D-8C13-E451F92C42BF}"/>
                    </a:ext>
                  </a:extLst>
                </p14:cNvPr>
                <p14:cNvContentPartPr/>
                <p14:nvPr/>
              </p14:nvContentPartPr>
              <p14:xfrm>
                <a:off x="5596492" y="2213302"/>
                <a:ext cx="110520" cy="215640"/>
              </p14:xfrm>
            </p:contentPart>
          </mc:Choice>
          <mc:Fallback xmlns="">
            <p:pic>
              <p:nvPicPr>
                <p:cNvPr id="39" name="Ink 38">
                  <a:extLst>
                    <a:ext uri="{FF2B5EF4-FFF2-40B4-BE49-F238E27FC236}">
                      <a16:creationId xmlns:a16="http://schemas.microsoft.com/office/drawing/2014/main" id="{1F072031-8B08-4F3D-8C13-E451F92C42BF}"/>
                    </a:ext>
                  </a:extLst>
                </p:cNvPr>
                <p:cNvPicPr/>
                <p:nvPr/>
              </p:nvPicPr>
              <p:blipFill>
                <a:blip r:embed="rId85"/>
                <a:stretch>
                  <a:fillRect/>
                </a:stretch>
              </p:blipFill>
              <p:spPr>
                <a:xfrm>
                  <a:off x="5587852" y="2204662"/>
                  <a:ext cx="12816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40" name="Ink 39">
                  <a:extLst>
                    <a:ext uri="{FF2B5EF4-FFF2-40B4-BE49-F238E27FC236}">
                      <a16:creationId xmlns:a16="http://schemas.microsoft.com/office/drawing/2014/main" id="{98626232-17D0-31DC-48D0-4436D0130102}"/>
                    </a:ext>
                  </a:extLst>
                </p14:cNvPr>
                <p14:cNvContentPartPr/>
                <p14:nvPr/>
              </p14:nvContentPartPr>
              <p14:xfrm>
                <a:off x="5754892" y="2219422"/>
                <a:ext cx="348120" cy="132120"/>
              </p14:xfrm>
            </p:contentPart>
          </mc:Choice>
          <mc:Fallback xmlns="">
            <p:pic>
              <p:nvPicPr>
                <p:cNvPr id="40" name="Ink 39">
                  <a:extLst>
                    <a:ext uri="{FF2B5EF4-FFF2-40B4-BE49-F238E27FC236}">
                      <a16:creationId xmlns:a16="http://schemas.microsoft.com/office/drawing/2014/main" id="{98626232-17D0-31DC-48D0-4436D0130102}"/>
                    </a:ext>
                  </a:extLst>
                </p:cNvPr>
                <p:cNvPicPr/>
                <p:nvPr/>
              </p:nvPicPr>
              <p:blipFill>
                <a:blip r:embed="rId87"/>
                <a:stretch>
                  <a:fillRect/>
                </a:stretch>
              </p:blipFill>
              <p:spPr>
                <a:xfrm>
                  <a:off x="5745892" y="2210782"/>
                  <a:ext cx="36576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41" name="Ink 40">
                  <a:extLst>
                    <a:ext uri="{FF2B5EF4-FFF2-40B4-BE49-F238E27FC236}">
                      <a16:creationId xmlns:a16="http://schemas.microsoft.com/office/drawing/2014/main" id="{679E3DF4-DEA0-023F-037E-3C6CC4EB4064}"/>
                    </a:ext>
                  </a:extLst>
                </p14:cNvPr>
                <p14:cNvContentPartPr/>
                <p14:nvPr/>
              </p14:nvContentPartPr>
              <p14:xfrm>
                <a:off x="6156292" y="2203222"/>
                <a:ext cx="161280" cy="134640"/>
              </p14:xfrm>
            </p:contentPart>
          </mc:Choice>
          <mc:Fallback xmlns="">
            <p:pic>
              <p:nvPicPr>
                <p:cNvPr id="41" name="Ink 40">
                  <a:extLst>
                    <a:ext uri="{FF2B5EF4-FFF2-40B4-BE49-F238E27FC236}">
                      <a16:creationId xmlns:a16="http://schemas.microsoft.com/office/drawing/2014/main" id="{679E3DF4-DEA0-023F-037E-3C6CC4EB4064}"/>
                    </a:ext>
                  </a:extLst>
                </p:cNvPr>
                <p:cNvPicPr/>
                <p:nvPr/>
              </p:nvPicPr>
              <p:blipFill>
                <a:blip r:embed="rId89"/>
                <a:stretch>
                  <a:fillRect/>
                </a:stretch>
              </p:blipFill>
              <p:spPr>
                <a:xfrm>
                  <a:off x="6147652" y="2194222"/>
                  <a:ext cx="17892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3" name="Ink 42">
                  <a:extLst>
                    <a:ext uri="{FF2B5EF4-FFF2-40B4-BE49-F238E27FC236}">
                      <a16:creationId xmlns:a16="http://schemas.microsoft.com/office/drawing/2014/main" id="{576F5C17-21E7-1AF2-6432-90A07F680841}"/>
                    </a:ext>
                  </a:extLst>
                </p14:cNvPr>
                <p14:cNvContentPartPr/>
                <p14:nvPr/>
              </p14:nvContentPartPr>
              <p14:xfrm>
                <a:off x="2225812" y="1620022"/>
                <a:ext cx="1019520" cy="492840"/>
              </p14:xfrm>
            </p:contentPart>
          </mc:Choice>
          <mc:Fallback xmlns="">
            <p:pic>
              <p:nvPicPr>
                <p:cNvPr id="43" name="Ink 42">
                  <a:extLst>
                    <a:ext uri="{FF2B5EF4-FFF2-40B4-BE49-F238E27FC236}">
                      <a16:creationId xmlns:a16="http://schemas.microsoft.com/office/drawing/2014/main" id="{576F5C17-21E7-1AF2-6432-90A07F680841}"/>
                    </a:ext>
                  </a:extLst>
                </p:cNvPr>
                <p:cNvPicPr/>
                <p:nvPr/>
              </p:nvPicPr>
              <p:blipFill>
                <a:blip r:embed="rId91"/>
                <a:stretch>
                  <a:fillRect/>
                </a:stretch>
              </p:blipFill>
              <p:spPr>
                <a:xfrm>
                  <a:off x="2216812" y="1611022"/>
                  <a:ext cx="1037160" cy="5104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44" name="Ink 43">
                  <a:extLst>
                    <a:ext uri="{FF2B5EF4-FFF2-40B4-BE49-F238E27FC236}">
                      <a16:creationId xmlns:a16="http://schemas.microsoft.com/office/drawing/2014/main" id="{9EFC025A-E7AE-ED70-AD69-2810FDF0DD52}"/>
                    </a:ext>
                  </a:extLst>
                </p14:cNvPr>
                <p14:cNvContentPartPr/>
                <p14:nvPr/>
              </p14:nvContentPartPr>
              <p14:xfrm>
                <a:off x="2370532" y="1673662"/>
                <a:ext cx="820800" cy="381240"/>
              </p14:xfrm>
            </p:contentPart>
          </mc:Choice>
          <mc:Fallback xmlns="">
            <p:pic>
              <p:nvPicPr>
                <p:cNvPr id="44" name="Ink 43">
                  <a:extLst>
                    <a:ext uri="{FF2B5EF4-FFF2-40B4-BE49-F238E27FC236}">
                      <a16:creationId xmlns:a16="http://schemas.microsoft.com/office/drawing/2014/main" id="{9EFC025A-E7AE-ED70-AD69-2810FDF0DD52}"/>
                    </a:ext>
                  </a:extLst>
                </p:cNvPr>
                <p:cNvPicPr/>
                <p:nvPr/>
              </p:nvPicPr>
              <p:blipFill>
                <a:blip r:embed="rId93"/>
                <a:stretch>
                  <a:fillRect/>
                </a:stretch>
              </p:blipFill>
              <p:spPr>
                <a:xfrm>
                  <a:off x="2361892" y="1665022"/>
                  <a:ext cx="83844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45" name="Ink 44">
                  <a:extLst>
                    <a:ext uri="{FF2B5EF4-FFF2-40B4-BE49-F238E27FC236}">
                      <a16:creationId xmlns:a16="http://schemas.microsoft.com/office/drawing/2014/main" id="{6262FEB5-49B2-874A-660D-91BF3391AF3F}"/>
                    </a:ext>
                  </a:extLst>
                </p14:cNvPr>
                <p14:cNvContentPartPr/>
                <p14:nvPr/>
              </p14:nvContentPartPr>
              <p14:xfrm>
                <a:off x="2146612" y="2077942"/>
                <a:ext cx="221760" cy="271800"/>
              </p14:xfrm>
            </p:contentPart>
          </mc:Choice>
          <mc:Fallback xmlns="">
            <p:pic>
              <p:nvPicPr>
                <p:cNvPr id="45" name="Ink 44">
                  <a:extLst>
                    <a:ext uri="{FF2B5EF4-FFF2-40B4-BE49-F238E27FC236}">
                      <a16:creationId xmlns:a16="http://schemas.microsoft.com/office/drawing/2014/main" id="{6262FEB5-49B2-874A-660D-91BF3391AF3F}"/>
                    </a:ext>
                  </a:extLst>
                </p:cNvPr>
                <p:cNvPicPr/>
                <p:nvPr/>
              </p:nvPicPr>
              <p:blipFill>
                <a:blip r:embed="rId95"/>
                <a:stretch>
                  <a:fillRect/>
                </a:stretch>
              </p:blipFill>
              <p:spPr>
                <a:xfrm>
                  <a:off x="2137972" y="2068942"/>
                  <a:ext cx="23940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46" name="Ink 45">
                  <a:extLst>
                    <a:ext uri="{FF2B5EF4-FFF2-40B4-BE49-F238E27FC236}">
                      <a16:creationId xmlns:a16="http://schemas.microsoft.com/office/drawing/2014/main" id="{0E2DD834-FB04-87A5-A60C-D958A546F010}"/>
                    </a:ext>
                  </a:extLst>
                </p14:cNvPr>
                <p14:cNvContentPartPr/>
                <p14:nvPr/>
              </p14:nvContentPartPr>
              <p14:xfrm>
                <a:off x="2242732" y="2066782"/>
                <a:ext cx="367920" cy="217440"/>
              </p14:xfrm>
            </p:contentPart>
          </mc:Choice>
          <mc:Fallback xmlns="">
            <p:pic>
              <p:nvPicPr>
                <p:cNvPr id="46" name="Ink 45">
                  <a:extLst>
                    <a:ext uri="{FF2B5EF4-FFF2-40B4-BE49-F238E27FC236}">
                      <a16:creationId xmlns:a16="http://schemas.microsoft.com/office/drawing/2014/main" id="{0E2DD834-FB04-87A5-A60C-D958A546F010}"/>
                    </a:ext>
                  </a:extLst>
                </p:cNvPr>
                <p:cNvPicPr/>
                <p:nvPr/>
              </p:nvPicPr>
              <p:blipFill>
                <a:blip r:embed="rId97"/>
                <a:stretch>
                  <a:fillRect/>
                </a:stretch>
              </p:blipFill>
              <p:spPr>
                <a:xfrm>
                  <a:off x="2234092" y="2058142"/>
                  <a:ext cx="38556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47" name="Ink 46">
                  <a:extLst>
                    <a:ext uri="{FF2B5EF4-FFF2-40B4-BE49-F238E27FC236}">
                      <a16:creationId xmlns:a16="http://schemas.microsoft.com/office/drawing/2014/main" id="{3B78536F-FA86-9E94-075A-32681F080338}"/>
                    </a:ext>
                  </a:extLst>
                </p14:cNvPr>
                <p14:cNvContentPartPr/>
                <p14:nvPr/>
              </p14:nvContentPartPr>
              <p14:xfrm>
                <a:off x="2571412" y="2077222"/>
                <a:ext cx="208800" cy="190080"/>
              </p14:xfrm>
            </p:contentPart>
          </mc:Choice>
          <mc:Fallback xmlns="">
            <p:pic>
              <p:nvPicPr>
                <p:cNvPr id="47" name="Ink 46">
                  <a:extLst>
                    <a:ext uri="{FF2B5EF4-FFF2-40B4-BE49-F238E27FC236}">
                      <a16:creationId xmlns:a16="http://schemas.microsoft.com/office/drawing/2014/main" id="{3B78536F-FA86-9E94-075A-32681F080338}"/>
                    </a:ext>
                  </a:extLst>
                </p:cNvPr>
                <p:cNvPicPr/>
                <p:nvPr/>
              </p:nvPicPr>
              <p:blipFill>
                <a:blip r:embed="rId99"/>
                <a:stretch>
                  <a:fillRect/>
                </a:stretch>
              </p:blipFill>
              <p:spPr>
                <a:xfrm>
                  <a:off x="2562412" y="2068222"/>
                  <a:ext cx="22644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48" name="Ink 47">
                  <a:extLst>
                    <a:ext uri="{FF2B5EF4-FFF2-40B4-BE49-F238E27FC236}">
                      <a16:creationId xmlns:a16="http://schemas.microsoft.com/office/drawing/2014/main" id="{86F26D8F-1829-1D8B-956D-FEFCA9D6C68C}"/>
                    </a:ext>
                  </a:extLst>
                </p14:cNvPr>
                <p14:cNvContentPartPr/>
                <p14:nvPr/>
              </p14:nvContentPartPr>
              <p14:xfrm>
                <a:off x="2676892" y="2152462"/>
                <a:ext cx="114840" cy="50760"/>
              </p14:xfrm>
            </p:contentPart>
          </mc:Choice>
          <mc:Fallback xmlns="">
            <p:pic>
              <p:nvPicPr>
                <p:cNvPr id="48" name="Ink 47">
                  <a:extLst>
                    <a:ext uri="{FF2B5EF4-FFF2-40B4-BE49-F238E27FC236}">
                      <a16:creationId xmlns:a16="http://schemas.microsoft.com/office/drawing/2014/main" id="{86F26D8F-1829-1D8B-956D-FEFCA9D6C68C}"/>
                    </a:ext>
                  </a:extLst>
                </p:cNvPr>
                <p:cNvPicPr/>
                <p:nvPr/>
              </p:nvPicPr>
              <p:blipFill>
                <a:blip r:embed="rId101"/>
                <a:stretch>
                  <a:fillRect/>
                </a:stretch>
              </p:blipFill>
              <p:spPr>
                <a:xfrm>
                  <a:off x="2667892" y="2143822"/>
                  <a:ext cx="13248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49" name="Ink 48">
                  <a:extLst>
                    <a:ext uri="{FF2B5EF4-FFF2-40B4-BE49-F238E27FC236}">
                      <a16:creationId xmlns:a16="http://schemas.microsoft.com/office/drawing/2014/main" id="{70590161-8500-37AB-A618-776BEF45D010}"/>
                    </a:ext>
                  </a:extLst>
                </p14:cNvPr>
                <p14:cNvContentPartPr/>
                <p14:nvPr/>
              </p14:nvContentPartPr>
              <p14:xfrm>
                <a:off x="2818372" y="2019262"/>
                <a:ext cx="91080" cy="248400"/>
              </p14:xfrm>
            </p:contentPart>
          </mc:Choice>
          <mc:Fallback xmlns="">
            <p:pic>
              <p:nvPicPr>
                <p:cNvPr id="49" name="Ink 48">
                  <a:extLst>
                    <a:ext uri="{FF2B5EF4-FFF2-40B4-BE49-F238E27FC236}">
                      <a16:creationId xmlns:a16="http://schemas.microsoft.com/office/drawing/2014/main" id="{70590161-8500-37AB-A618-776BEF45D010}"/>
                    </a:ext>
                  </a:extLst>
                </p:cNvPr>
                <p:cNvPicPr/>
                <p:nvPr/>
              </p:nvPicPr>
              <p:blipFill>
                <a:blip r:embed="rId103"/>
                <a:stretch>
                  <a:fillRect/>
                </a:stretch>
              </p:blipFill>
              <p:spPr>
                <a:xfrm>
                  <a:off x="2809372" y="2010622"/>
                  <a:ext cx="10872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50" name="Ink 49">
                  <a:extLst>
                    <a:ext uri="{FF2B5EF4-FFF2-40B4-BE49-F238E27FC236}">
                      <a16:creationId xmlns:a16="http://schemas.microsoft.com/office/drawing/2014/main" id="{F19CAA14-A746-35B0-126F-A4B6C08D37FB}"/>
                    </a:ext>
                  </a:extLst>
                </p14:cNvPr>
                <p14:cNvContentPartPr/>
                <p14:nvPr/>
              </p14:nvContentPartPr>
              <p14:xfrm>
                <a:off x="2437852" y="2394022"/>
                <a:ext cx="60120" cy="255240"/>
              </p14:xfrm>
            </p:contentPart>
          </mc:Choice>
          <mc:Fallback xmlns="">
            <p:pic>
              <p:nvPicPr>
                <p:cNvPr id="50" name="Ink 49">
                  <a:extLst>
                    <a:ext uri="{FF2B5EF4-FFF2-40B4-BE49-F238E27FC236}">
                      <a16:creationId xmlns:a16="http://schemas.microsoft.com/office/drawing/2014/main" id="{F19CAA14-A746-35B0-126F-A4B6C08D37FB}"/>
                    </a:ext>
                  </a:extLst>
                </p:cNvPr>
                <p:cNvPicPr/>
                <p:nvPr/>
              </p:nvPicPr>
              <p:blipFill>
                <a:blip r:embed="rId105"/>
                <a:stretch>
                  <a:fillRect/>
                </a:stretch>
              </p:blipFill>
              <p:spPr>
                <a:xfrm>
                  <a:off x="2429212" y="2385022"/>
                  <a:ext cx="7776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1" name="Ink 50">
                  <a:extLst>
                    <a:ext uri="{FF2B5EF4-FFF2-40B4-BE49-F238E27FC236}">
                      <a16:creationId xmlns:a16="http://schemas.microsoft.com/office/drawing/2014/main" id="{1C8A6937-0902-2D3D-DDEB-E5FC39B30023}"/>
                    </a:ext>
                  </a:extLst>
                </p14:cNvPr>
                <p14:cNvContentPartPr/>
                <p14:nvPr/>
              </p14:nvContentPartPr>
              <p14:xfrm>
                <a:off x="2582212" y="2394022"/>
                <a:ext cx="277920" cy="219240"/>
              </p14:xfrm>
            </p:contentPart>
          </mc:Choice>
          <mc:Fallback xmlns="">
            <p:pic>
              <p:nvPicPr>
                <p:cNvPr id="51" name="Ink 50">
                  <a:extLst>
                    <a:ext uri="{FF2B5EF4-FFF2-40B4-BE49-F238E27FC236}">
                      <a16:creationId xmlns:a16="http://schemas.microsoft.com/office/drawing/2014/main" id="{1C8A6937-0902-2D3D-DDEB-E5FC39B30023}"/>
                    </a:ext>
                  </a:extLst>
                </p:cNvPr>
                <p:cNvPicPr/>
                <p:nvPr/>
              </p:nvPicPr>
              <p:blipFill>
                <a:blip r:embed="rId107"/>
                <a:stretch>
                  <a:fillRect/>
                </a:stretch>
              </p:blipFill>
              <p:spPr>
                <a:xfrm>
                  <a:off x="2573572" y="2385382"/>
                  <a:ext cx="29556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52" name="Ink 51">
                  <a:extLst>
                    <a:ext uri="{FF2B5EF4-FFF2-40B4-BE49-F238E27FC236}">
                      <a16:creationId xmlns:a16="http://schemas.microsoft.com/office/drawing/2014/main" id="{141E240A-58E8-217B-4788-7C897805716B}"/>
                    </a:ext>
                  </a:extLst>
                </p14:cNvPr>
                <p14:cNvContentPartPr/>
                <p14:nvPr/>
              </p14:nvContentPartPr>
              <p14:xfrm>
                <a:off x="2845012" y="2347582"/>
                <a:ext cx="344160" cy="214200"/>
              </p14:xfrm>
            </p:contentPart>
          </mc:Choice>
          <mc:Fallback xmlns="">
            <p:pic>
              <p:nvPicPr>
                <p:cNvPr id="52" name="Ink 51">
                  <a:extLst>
                    <a:ext uri="{FF2B5EF4-FFF2-40B4-BE49-F238E27FC236}">
                      <a16:creationId xmlns:a16="http://schemas.microsoft.com/office/drawing/2014/main" id="{141E240A-58E8-217B-4788-7C897805716B}"/>
                    </a:ext>
                  </a:extLst>
                </p:cNvPr>
                <p:cNvPicPr/>
                <p:nvPr/>
              </p:nvPicPr>
              <p:blipFill>
                <a:blip r:embed="rId109"/>
                <a:stretch>
                  <a:fillRect/>
                </a:stretch>
              </p:blipFill>
              <p:spPr>
                <a:xfrm>
                  <a:off x="2836372" y="2338582"/>
                  <a:ext cx="36180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53" name="Ink 52">
                  <a:extLst>
                    <a:ext uri="{FF2B5EF4-FFF2-40B4-BE49-F238E27FC236}">
                      <a16:creationId xmlns:a16="http://schemas.microsoft.com/office/drawing/2014/main" id="{2C8EB0E2-5A9E-89CA-3501-08884BB74E6D}"/>
                    </a:ext>
                  </a:extLst>
                </p14:cNvPr>
                <p14:cNvContentPartPr/>
                <p14:nvPr/>
              </p14:nvContentPartPr>
              <p14:xfrm>
                <a:off x="3149212" y="2417782"/>
                <a:ext cx="33840" cy="360"/>
              </p14:xfrm>
            </p:contentPart>
          </mc:Choice>
          <mc:Fallback xmlns="">
            <p:pic>
              <p:nvPicPr>
                <p:cNvPr id="53" name="Ink 52">
                  <a:extLst>
                    <a:ext uri="{FF2B5EF4-FFF2-40B4-BE49-F238E27FC236}">
                      <a16:creationId xmlns:a16="http://schemas.microsoft.com/office/drawing/2014/main" id="{2C8EB0E2-5A9E-89CA-3501-08884BB74E6D}"/>
                    </a:ext>
                  </a:extLst>
                </p:cNvPr>
                <p:cNvPicPr/>
                <p:nvPr/>
              </p:nvPicPr>
              <p:blipFill>
                <a:blip r:embed="rId111"/>
                <a:stretch>
                  <a:fillRect/>
                </a:stretch>
              </p:blipFill>
              <p:spPr>
                <a:xfrm>
                  <a:off x="3140212" y="2408782"/>
                  <a:ext cx="51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54" name="Ink 53">
                  <a:extLst>
                    <a:ext uri="{FF2B5EF4-FFF2-40B4-BE49-F238E27FC236}">
                      <a16:creationId xmlns:a16="http://schemas.microsoft.com/office/drawing/2014/main" id="{E89D156B-EB72-7484-69C1-7FB69C2D91E6}"/>
                    </a:ext>
                  </a:extLst>
                </p14:cNvPr>
                <p14:cNvContentPartPr/>
                <p14:nvPr/>
              </p14:nvContentPartPr>
              <p14:xfrm>
                <a:off x="3239932" y="2365222"/>
                <a:ext cx="82080" cy="246960"/>
              </p14:xfrm>
            </p:contentPart>
          </mc:Choice>
          <mc:Fallback xmlns="">
            <p:pic>
              <p:nvPicPr>
                <p:cNvPr id="54" name="Ink 53">
                  <a:extLst>
                    <a:ext uri="{FF2B5EF4-FFF2-40B4-BE49-F238E27FC236}">
                      <a16:creationId xmlns:a16="http://schemas.microsoft.com/office/drawing/2014/main" id="{E89D156B-EB72-7484-69C1-7FB69C2D91E6}"/>
                    </a:ext>
                  </a:extLst>
                </p:cNvPr>
                <p:cNvPicPr/>
                <p:nvPr/>
              </p:nvPicPr>
              <p:blipFill>
                <a:blip r:embed="rId113"/>
                <a:stretch>
                  <a:fillRect/>
                </a:stretch>
              </p:blipFill>
              <p:spPr>
                <a:xfrm>
                  <a:off x="3231292" y="2356582"/>
                  <a:ext cx="99720"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56" name="Ink 55">
                  <a:extLst>
                    <a:ext uri="{FF2B5EF4-FFF2-40B4-BE49-F238E27FC236}">
                      <a16:creationId xmlns:a16="http://schemas.microsoft.com/office/drawing/2014/main" id="{56BD1E18-01B3-8AEE-CB7B-76E0DC5E9E2D}"/>
                    </a:ext>
                  </a:extLst>
                </p14:cNvPr>
                <p14:cNvContentPartPr/>
                <p14:nvPr/>
              </p14:nvContentPartPr>
              <p14:xfrm>
                <a:off x="10153012" y="2019262"/>
                <a:ext cx="270360" cy="277920"/>
              </p14:xfrm>
            </p:contentPart>
          </mc:Choice>
          <mc:Fallback xmlns="">
            <p:pic>
              <p:nvPicPr>
                <p:cNvPr id="56" name="Ink 55">
                  <a:extLst>
                    <a:ext uri="{FF2B5EF4-FFF2-40B4-BE49-F238E27FC236}">
                      <a16:creationId xmlns:a16="http://schemas.microsoft.com/office/drawing/2014/main" id="{56BD1E18-01B3-8AEE-CB7B-76E0DC5E9E2D}"/>
                    </a:ext>
                  </a:extLst>
                </p:cNvPr>
                <p:cNvPicPr/>
                <p:nvPr/>
              </p:nvPicPr>
              <p:blipFill>
                <a:blip r:embed="rId115"/>
                <a:stretch>
                  <a:fillRect/>
                </a:stretch>
              </p:blipFill>
              <p:spPr>
                <a:xfrm>
                  <a:off x="10144372" y="2010622"/>
                  <a:ext cx="28800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57" name="Ink 56">
                  <a:extLst>
                    <a:ext uri="{FF2B5EF4-FFF2-40B4-BE49-F238E27FC236}">
                      <a16:creationId xmlns:a16="http://schemas.microsoft.com/office/drawing/2014/main" id="{0826105D-8418-B5D8-ABDF-619DF786D6C9}"/>
                    </a:ext>
                  </a:extLst>
                </p14:cNvPr>
                <p14:cNvContentPartPr/>
                <p14:nvPr/>
              </p14:nvContentPartPr>
              <p14:xfrm>
                <a:off x="10426252" y="2034742"/>
                <a:ext cx="189720" cy="234360"/>
              </p14:xfrm>
            </p:contentPart>
          </mc:Choice>
          <mc:Fallback xmlns="">
            <p:pic>
              <p:nvPicPr>
                <p:cNvPr id="57" name="Ink 56">
                  <a:extLst>
                    <a:ext uri="{FF2B5EF4-FFF2-40B4-BE49-F238E27FC236}">
                      <a16:creationId xmlns:a16="http://schemas.microsoft.com/office/drawing/2014/main" id="{0826105D-8418-B5D8-ABDF-619DF786D6C9}"/>
                    </a:ext>
                  </a:extLst>
                </p:cNvPr>
                <p:cNvPicPr/>
                <p:nvPr/>
              </p:nvPicPr>
              <p:blipFill>
                <a:blip r:embed="rId117"/>
                <a:stretch>
                  <a:fillRect/>
                </a:stretch>
              </p:blipFill>
              <p:spPr>
                <a:xfrm>
                  <a:off x="10417612" y="2025742"/>
                  <a:ext cx="20736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58" name="Ink 57">
                  <a:extLst>
                    <a:ext uri="{FF2B5EF4-FFF2-40B4-BE49-F238E27FC236}">
                      <a16:creationId xmlns:a16="http://schemas.microsoft.com/office/drawing/2014/main" id="{F1A442CF-0A62-8227-C4E9-429F4F7E58CD}"/>
                    </a:ext>
                  </a:extLst>
                </p14:cNvPr>
                <p14:cNvContentPartPr/>
                <p14:nvPr/>
              </p14:nvContentPartPr>
              <p14:xfrm>
                <a:off x="10501132" y="2024302"/>
                <a:ext cx="292680" cy="268560"/>
              </p14:xfrm>
            </p:contentPart>
          </mc:Choice>
          <mc:Fallback xmlns="">
            <p:pic>
              <p:nvPicPr>
                <p:cNvPr id="58" name="Ink 57">
                  <a:extLst>
                    <a:ext uri="{FF2B5EF4-FFF2-40B4-BE49-F238E27FC236}">
                      <a16:creationId xmlns:a16="http://schemas.microsoft.com/office/drawing/2014/main" id="{F1A442CF-0A62-8227-C4E9-429F4F7E58CD}"/>
                    </a:ext>
                  </a:extLst>
                </p:cNvPr>
                <p:cNvPicPr/>
                <p:nvPr/>
              </p:nvPicPr>
              <p:blipFill>
                <a:blip r:embed="rId119"/>
                <a:stretch>
                  <a:fillRect/>
                </a:stretch>
              </p:blipFill>
              <p:spPr>
                <a:xfrm>
                  <a:off x="10492132" y="2015302"/>
                  <a:ext cx="31032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60" name="Ink 59">
                  <a:extLst>
                    <a:ext uri="{FF2B5EF4-FFF2-40B4-BE49-F238E27FC236}">
                      <a16:creationId xmlns:a16="http://schemas.microsoft.com/office/drawing/2014/main" id="{D86AC2FB-0EFA-8A85-EE13-E36B32C7E8FD}"/>
                    </a:ext>
                  </a:extLst>
                </p14:cNvPr>
                <p14:cNvContentPartPr/>
                <p14:nvPr/>
              </p14:nvContentPartPr>
              <p14:xfrm>
                <a:off x="10040692" y="1603822"/>
                <a:ext cx="869760" cy="250560"/>
              </p14:xfrm>
            </p:contentPart>
          </mc:Choice>
          <mc:Fallback xmlns="">
            <p:pic>
              <p:nvPicPr>
                <p:cNvPr id="60" name="Ink 59">
                  <a:extLst>
                    <a:ext uri="{FF2B5EF4-FFF2-40B4-BE49-F238E27FC236}">
                      <a16:creationId xmlns:a16="http://schemas.microsoft.com/office/drawing/2014/main" id="{D86AC2FB-0EFA-8A85-EE13-E36B32C7E8FD}"/>
                    </a:ext>
                  </a:extLst>
                </p:cNvPr>
                <p:cNvPicPr/>
                <p:nvPr/>
              </p:nvPicPr>
              <p:blipFill>
                <a:blip r:embed="rId121"/>
                <a:stretch>
                  <a:fillRect/>
                </a:stretch>
              </p:blipFill>
              <p:spPr>
                <a:xfrm>
                  <a:off x="10032052" y="1595182"/>
                  <a:ext cx="88740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61" name="Ink 60">
                  <a:extLst>
                    <a:ext uri="{FF2B5EF4-FFF2-40B4-BE49-F238E27FC236}">
                      <a16:creationId xmlns:a16="http://schemas.microsoft.com/office/drawing/2014/main" id="{2C389E02-A8FD-71B7-EC75-6D6AEC69A00A}"/>
                    </a:ext>
                  </a:extLst>
                </p14:cNvPr>
                <p14:cNvContentPartPr/>
                <p14:nvPr/>
              </p14:nvContentPartPr>
              <p14:xfrm>
                <a:off x="11033932" y="1705342"/>
                <a:ext cx="122400" cy="222840"/>
              </p14:xfrm>
            </p:contentPart>
          </mc:Choice>
          <mc:Fallback xmlns="">
            <p:pic>
              <p:nvPicPr>
                <p:cNvPr id="61" name="Ink 60">
                  <a:extLst>
                    <a:ext uri="{FF2B5EF4-FFF2-40B4-BE49-F238E27FC236}">
                      <a16:creationId xmlns:a16="http://schemas.microsoft.com/office/drawing/2014/main" id="{2C389E02-A8FD-71B7-EC75-6D6AEC69A00A}"/>
                    </a:ext>
                  </a:extLst>
                </p:cNvPr>
                <p:cNvPicPr/>
                <p:nvPr/>
              </p:nvPicPr>
              <p:blipFill>
                <a:blip r:embed="rId123"/>
                <a:stretch>
                  <a:fillRect/>
                </a:stretch>
              </p:blipFill>
              <p:spPr>
                <a:xfrm>
                  <a:off x="11024932" y="1696342"/>
                  <a:ext cx="14004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62" name="Ink 61">
                  <a:extLst>
                    <a:ext uri="{FF2B5EF4-FFF2-40B4-BE49-F238E27FC236}">
                      <a16:creationId xmlns:a16="http://schemas.microsoft.com/office/drawing/2014/main" id="{18F3E273-2111-0FFC-F3FE-D3E96D687404}"/>
                    </a:ext>
                  </a:extLst>
                </p14:cNvPr>
                <p14:cNvContentPartPr/>
                <p14:nvPr/>
              </p14:nvContentPartPr>
              <p14:xfrm>
                <a:off x="11243812" y="1748182"/>
                <a:ext cx="109440" cy="178920"/>
              </p14:xfrm>
            </p:contentPart>
          </mc:Choice>
          <mc:Fallback xmlns="">
            <p:pic>
              <p:nvPicPr>
                <p:cNvPr id="62" name="Ink 61">
                  <a:extLst>
                    <a:ext uri="{FF2B5EF4-FFF2-40B4-BE49-F238E27FC236}">
                      <a16:creationId xmlns:a16="http://schemas.microsoft.com/office/drawing/2014/main" id="{18F3E273-2111-0FFC-F3FE-D3E96D687404}"/>
                    </a:ext>
                  </a:extLst>
                </p:cNvPr>
                <p:cNvPicPr/>
                <p:nvPr/>
              </p:nvPicPr>
              <p:blipFill>
                <a:blip r:embed="rId125"/>
                <a:stretch>
                  <a:fillRect/>
                </a:stretch>
              </p:blipFill>
              <p:spPr>
                <a:xfrm>
                  <a:off x="11235172" y="1739542"/>
                  <a:ext cx="12708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63" name="Ink 62">
                  <a:extLst>
                    <a:ext uri="{FF2B5EF4-FFF2-40B4-BE49-F238E27FC236}">
                      <a16:creationId xmlns:a16="http://schemas.microsoft.com/office/drawing/2014/main" id="{9659005E-AEDC-F245-9396-827A64621762}"/>
                    </a:ext>
                  </a:extLst>
                </p14:cNvPr>
                <p14:cNvContentPartPr/>
                <p14:nvPr/>
              </p14:nvContentPartPr>
              <p14:xfrm>
                <a:off x="11397172" y="1773382"/>
                <a:ext cx="116280" cy="157680"/>
              </p14:xfrm>
            </p:contentPart>
          </mc:Choice>
          <mc:Fallback xmlns="">
            <p:pic>
              <p:nvPicPr>
                <p:cNvPr id="63" name="Ink 62">
                  <a:extLst>
                    <a:ext uri="{FF2B5EF4-FFF2-40B4-BE49-F238E27FC236}">
                      <a16:creationId xmlns:a16="http://schemas.microsoft.com/office/drawing/2014/main" id="{9659005E-AEDC-F245-9396-827A64621762}"/>
                    </a:ext>
                  </a:extLst>
                </p:cNvPr>
                <p:cNvPicPr/>
                <p:nvPr/>
              </p:nvPicPr>
              <p:blipFill>
                <a:blip r:embed="rId127"/>
                <a:stretch>
                  <a:fillRect/>
                </a:stretch>
              </p:blipFill>
              <p:spPr>
                <a:xfrm>
                  <a:off x="11388172" y="1764382"/>
                  <a:ext cx="1339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64" name="Ink 63">
                  <a:extLst>
                    <a:ext uri="{FF2B5EF4-FFF2-40B4-BE49-F238E27FC236}">
                      <a16:creationId xmlns:a16="http://schemas.microsoft.com/office/drawing/2014/main" id="{691F1C22-AE49-C375-289D-516D00F32843}"/>
                    </a:ext>
                  </a:extLst>
                </p14:cNvPr>
                <p14:cNvContentPartPr/>
                <p14:nvPr/>
              </p14:nvContentPartPr>
              <p14:xfrm>
                <a:off x="11426692" y="1728022"/>
                <a:ext cx="208080" cy="76320"/>
              </p14:xfrm>
            </p:contentPart>
          </mc:Choice>
          <mc:Fallback xmlns="">
            <p:pic>
              <p:nvPicPr>
                <p:cNvPr id="64" name="Ink 63">
                  <a:extLst>
                    <a:ext uri="{FF2B5EF4-FFF2-40B4-BE49-F238E27FC236}">
                      <a16:creationId xmlns:a16="http://schemas.microsoft.com/office/drawing/2014/main" id="{691F1C22-AE49-C375-289D-516D00F32843}"/>
                    </a:ext>
                  </a:extLst>
                </p:cNvPr>
                <p:cNvPicPr/>
                <p:nvPr/>
              </p:nvPicPr>
              <p:blipFill>
                <a:blip r:embed="rId129"/>
                <a:stretch>
                  <a:fillRect/>
                </a:stretch>
              </p:blipFill>
              <p:spPr>
                <a:xfrm>
                  <a:off x="11418052" y="1719382"/>
                  <a:ext cx="22572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66" name="Ink 65">
                  <a:extLst>
                    <a:ext uri="{FF2B5EF4-FFF2-40B4-BE49-F238E27FC236}">
                      <a16:creationId xmlns:a16="http://schemas.microsoft.com/office/drawing/2014/main" id="{B6D071F6-06F7-3F28-BCCE-64B57F4EAE3D}"/>
                    </a:ext>
                  </a:extLst>
                </p14:cNvPr>
                <p14:cNvContentPartPr/>
                <p14:nvPr/>
              </p14:nvContentPartPr>
              <p14:xfrm>
                <a:off x="2540452" y="2846902"/>
                <a:ext cx="249120" cy="289440"/>
              </p14:xfrm>
            </p:contentPart>
          </mc:Choice>
          <mc:Fallback xmlns="">
            <p:pic>
              <p:nvPicPr>
                <p:cNvPr id="66" name="Ink 65">
                  <a:extLst>
                    <a:ext uri="{FF2B5EF4-FFF2-40B4-BE49-F238E27FC236}">
                      <a16:creationId xmlns:a16="http://schemas.microsoft.com/office/drawing/2014/main" id="{B6D071F6-06F7-3F28-BCCE-64B57F4EAE3D}"/>
                    </a:ext>
                  </a:extLst>
                </p:cNvPr>
                <p:cNvPicPr/>
                <p:nvPr/>
              </p:nvPicPr>
              <p:blipFill>
                <a:blip r:embed="rId131"/>
                <a:stretch>
                  <a:fillRect/>
                </a:stretch>
              </p:blipFill>
              <p:spPr>
                <a:xfrm>
                  <a:off x="2531452" y="2837902"/>
                  <a:ext cx="26676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67" name="Ink 66">
                  <a:extLst>
                    <a:ext uri="{FF2B5EF4-FFF2-40B4-BE49-F238E27FC236}">
                      <a16:creationId xmlns:a16="http://schemas.microsoft.com/office/drawing/2014/main" id="{04173CEA-B4F2-1420-238D-230453D5314B}"/>
                    </a:ext>
                  </a:extLst>
                </p14:cNvPr>
                <p14:cNvContentPartPr/>
                <p14:nvPr/>
              </p14:nvContentPartPr>
              <p14:xfrm>
                <a:off x="2647732" y="2952382"/>
                <a:ext cx="316800" cy="103320"/>
              </p14:xfrm>
            </p:contentPart>
          </mc:Choice>
          <mc:Fallback xmlns="">
            <p:pic>
              <p:nvPicPr>
                <p:cNvPr id="67" name="Ink 66">
                  <a:extLst>
                    <a:ext uri="{FF2B5EF4-FFF2-40B4-BE49-F238E27FC236}">
                      <a16:creationId xmlns:a16="http://schemas.microsoft.com/office/drawing/2014/main" id="{04173CEA-B4F2-1420-238D-230453D5314B}"/>
                    </a:ext>
                  </a:extLst>
                </p:cNvPr>
                <p:cNvPicPr/>
                <p:nvPr/>
              </p:nvPicPr>
              <p:blipFill>
                <a:blip r:embed="rId133"/>
                <a:stretch>
                  <a:fillRect/>
                </a:stretch>
              </p:blipFill>
              <p:spPr>
                <a:xfrm>
                  <a:off x="2639092" y="2943382"/>
                  <a:ext cx="33444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68" name="Ink 67">
                  <a:extLst>
                    <a:ext uri="{FF2B5EF4-FFF2-40B4-BE49-F238E27FC236}">
                      <a16:creationId xmlns:a16="http://schemas.microsoft.com/office/drawing/2014/main" id="{E1739CE8-5A7B-F1E4-77DD-68BE7053258C}"/>
                    </a:ext>
                  </a:extLst>
                </p14:cNvPr>
                <p14:cNvContentPartPr/>
                <p14:nvPr/>
              </p14:nvContentPartPr>
              <p14:xfrm>
                <a:off x="3031132" y="2934382"/>
                <a:ext cx="142200" cy="114840"/>
              </p14:xfrm>
            </p:contentPart>
          </mc:Choice>
          <mc:Fallback xmlns="">
            <p:pic>
              <p:nvPicPr>
                <p:cNvPr id="68" name="Ink 67">
                  <a:extLst>
                    <a:ext uri="{FF2B5EF4-FFF2-40B4-BE49-F238E27FC236}">
                      <a16:creationId xmlns:a16="http://schemas.microsoft.com/office/drawing/2014/main" id="{E1739CE8-5A7B-F1E4-77DD-68BE7053258C}"/>
                    </a:ext>
                  </a:extLst>
                </p:cNvPr>
                <p:cNvPicPr/>
                <p:nvPr/>
              </p:nvPicPr>
              <p:blipFill>
                <a:blip r:embed="rId135"/>
                <a:stretch>
                  <a:fillRect/>
                </a:stretch>
              </p:blipFill>
              <p:spPr>
                <a:xfrm>
                  <a:off x="3022492" y="2925742"/>
                  <a:ext cx="15984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69" name="Ink 68">
                  <a:extLst>
                    <a:ext uri="{FF2B5EF4-FFF2-40B4-BE49-F238E27FC236}">
                      <a16:creationId xmlns:a16="http://schemas.microsoft.com/office/drawing/2014/main" id="{1132D2D5-08BE-271C-3A9F-EB41F58A9F3F}"/>
                    </a:ext>
                  </a:extLst>
                </p14:cNvPr>
                <p14:cNvContentPartPr/>
                <p14:nvPr/>
              </p14:nvContentPartPr>
              <p14:xfrm>
                <a:off x="2573572" y="2712262"/>
                <a:ext cx="802080" cy="603720"/>
              </p14:xfrm>
            </p:contentPart>
          </mc:Choice>
          <mc:Fallback xmlns="">
            <p:pic>
              <p:nvPicPr>
                <p:cNvPr id="69" name="Ink 68">
                  <a:extLst>
                    <a:ext uri="{FF2B5EF4-FFF2-40B4-BE49-F238E27FC236}">
                      <a16:creationId xmlns:a16="http://schemas.microsoft.com/office/drawing/2014/main" id="{1132D2D5-08BE-271C-3A9F-EB41F58A9F3F}"/>
                    </a:ext>
                  </a:extLst>
                </p:cNvPr>
                <p:cNvPicPr/>
                <p:nvPr/>
              </p:nvPicPr>
              <p:blipFill>
                <a:blip r:embed="rId137"/>
                <a:stretch>
                  <a:fillRect/>
                </a:stretch>
              </p:blipFill>
              <p:spPr>
                <a:xfrm>
                  <a:off x="2564932" y="2703622"/>
                  <a:ext cx="819720" cy="6213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1" name="Ink 80">
                  <a:extLst>
                    <a:ext uri="{FF2B5EF4-FFF2-40B4-BE49-F238E27FC236}">
                      <a16:creationId xmlns:a16="http://schemas.microsoft.com/office/drawing/2014/main" id="{AE06A6E8-849F-DB8F-74BD-80DD0B33F4FE}"/>
                    </a:ext>
                  </a:extLst>
                </p14:cNvPr>
                <p14:cNvContentPartPr/>
                <p14:nvPr/>
              </p14:nvContentPartPr>
              <p14:xfrm>
                <a:off x="3571492" y="1632982"/>
                <a:ext cx="4966920" cy="54720"/>
              </p14:xfrm>
            </p:contentPart>
          </mc:Choice>
          <mc:Fallback xmlns="">
            <p:pic>
              <p:nvPicPr>
                <p:cNvPr id="81" name="Ink 80">
                  <a:extLst>
                    <a:ext uri="{FF2B5EF4-FFF2-40B4-BE49-F238E27FC236}">
                      <a16:creationId xmlns:a16="http://schemas.microsoft.com/office/drawing/2014/main" id="{AE06A6E8-849F-DB8F-74BD-80DD0B33F4FE}"/>
                    </a:ext>
                  </a:extLst>
                </p:cNvPr>
                <p:cNvPicPr/>
                <p:nvPr/>
              </p:nvPicPr>
              <p:blipFill>
                <a:blip r:embed="rId139"/>
                <a:stretch>
                  <a:fillRect/>
                </a:stretch>
              </p:blipFill>
              <p:spPr>
                <a:xfrm>
                  <a:off x="3562852" y="1623982"/>
                  <a:ext cx="4984560" cy="7236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2" name="Ink 81">
                  <a:extLst>
                    <a:ext uri="{FF2B5EF4-FFF2-40B4-BE49-F238E27FC236}">
                      <a16:creationId xmlns:a16="http://schemas.microsoft.com/office/drawing/2014/main" id="{B548E26A-109F-961B-2784-77A343251B88}"/>
                    </a:ext>
                  </a:extLst>
                </p14:cNvPr>
                <p14:cNvContentPartPr/>
                <p14:nvPr/>
              </p14:nvContentPartPr>
              <p14:xfrm>
                <a:off x="8407372" y="1515622"/>
                <a:ext cx="273960" cy="213480"/>
              </p14:xfrm>
            </p:contentPart>
          </mc:Choice>
          <mc:Fallback xmlns="">
            <p:pic>
              <p:nvPicPr>
                <p:cNvPr id="82" name="Ink 81">
                  <a:extLst>
                    <a:ext uri="{FF2B5EF4-FFF2-40B4-BE49-F238E27FC236}">
                      <a16:creationId xmlns:a16="http://schemas.microsoft.com/office/drawing/2014/main" id="{B548E26A-109F-961B-2784-77A343251B88}"/>
                    </a:ext>
                  </a:extLst>
                </p:cNvPr>
                <p:cNvPicPr/>
                <p:nvPr/>
              </p:nvPicPr>
              <p:blipFill>
                <a:blip r:embed="rId141"/>
                <a:stretch>
                  <a:fillRect/>
                </a:stretch>
              </p:blipFill>
              <p:spPr>
                <a:xfrm>
                  <a:off x="8398732" y="1506622"/>
                  <a:ext cx="291600"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4" name="Ink 83">
                  <a:extLst>
                    <a:ext uri="{FF2B5EF4-FFF2-40B4-BE49-F238E27FC236}">
                      <a16:creationId xmlns:a16="http://schemas.microsoft.com/office/drawing/2014/main" id="{1FBDAF49-B6F6-B3E3-8D83-FD9852FABA05}"/>
                    </a:ext>
                  </a:extLst>
                </p14:cNvPr>
                <p14:cNvContentPartPr/>
                <p14:nvPr/>
              </p14:nvContentPartPr>
              <p14:xfrm>
                <a:off x="3521452" y="1939342"/>
                <a:ext cx="5370840" cy="111600"/>
              </p14:xfrm>
            </p:contentPart>
          </mc:Choice>
          <mc:Fallback xmlns="">
            <p:pic>
              <p:nvPicPr>
                <p:cNvPr id="84" name="Ink 83">
                  <a:extLst>
                    <a:ext uri="{FF2B5EF4-FFF2-40B4-BE49-F238E27FC236}">
                      <a16:creationId xmlns:a16="http://schemas.microsoft.com/office/drawing/2014/main" id="{1FBDAF49-B6F6-B3E3-8D83-FD9852FABA05}"/>
                    </a:ext>
                  </a:extLst>
                </p:cNvPr>
                <p:cNvPicPr/>
                <p:nvPr/>
              </p:nvPicPr>
              <p:blipFill>
                <a:blip r:embed="rId143"/>
                <a:stretch>
                  <a:fillRect/>
                </a:stretch>
              </p:blipFill>
              <p:spPr>
                <a:xfrm>
                  <a:off x="3512812" y="1930342"/>
                  <a:ext cx="538848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5" name="Ink 84">
                  <a:extLst>
                    <a:ext uri="{FF2B5EF4-FFF2-40B4-BE49-F238E27FC236}">
                      <a16:creationId xmlns:a16="http://schemas.microsoft.com/office/drawing/2014/main" id="{019D641D-0042-6A57-E389-699C21FBA4E6}"/>
                    </a:ext>
                  </a:extLst>
                </p14:cNvPr>
                <p14:cNvContentPartPr/>
                <p14:nvPr/>
              </p14:nvContentPartPr>
              <p14:xfrm>
                <a:off x="3428572" y="1926742"/>
                <a:ext cx="321120" cy="348120"/>
              </p14:xfrm>
            </p:contentPart>
          </mc:Choice>
          <mc:Fallback xmlns="">
            <p:pic>
              <p:nvPicPr>
                <p:cNvPr id="85" name="Ink 84">
                  <a:extLst>
                    <a:ext uri="{FF2B5EF4-FFF2-40B4-BE49-F238E27FC236}">
                      <a16:creationId xmlns:a16="http://schemas.microsoft.com/office/drawing/2014/main" id="{019D641D-0042-6A57-E389-699C21FBA4E6}"/>
                    </a:ext>
                  </a:extLst>
                </p:cNvPr>
                <p:cNvPicPr/>
                <p:nvPr/>
              </p:nvPicPr>
              <p:blipFill>
                <a:blip r:embed="rId145"/>
                <a:stretch>
                  <a:fillRect/>
                </a:stretch>
              </p:blipFill>
              <p:spPr>
                <a:xfrm>
                  <a:off x="3419932" y="1917742"/>
                  <a:ext cx="338760" cy="365760"/>
                </a:xfrm>
                <a:prstGeom prst="rect">
                  <a:avLst/>
                </a:prstGeom>
              </p:spPr>
            </p:pic>
          </mc:Fallback>
        </mc:AlternateContent>
      </p:grpSp>
    </p:spTree>
    <p:extLst>
      <p:ext uri="{BB962C8B-B14F-4D97-AF65-F5344CB8AC3E}">
        <p14:creationId xmlns:p14="http://schemas.microsoft.com/office/powerpoint/2010/main" val="1186049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18"/>
        <p:cNvGrpSpPr/>
        <p:nvPr/>
      </p:nvGrpSpPr>
      <p:grpSpPr>
        <a:xfrm>
          <a:off x="0" y="0"/>
          <a:ext cx="0" cy="0"/>
          <a:chOff x="0" y="0"/>
          <a:chExt cx="0" cy="0"/>
        </a:xfrm>
      </p:grpSpPr>
      <p:sp>
        <p:nvSpPr>
          <p:cNvPr id="1820" name="Google Shape;1820;p103"/>
          <p:cNvSpPr txBox="1"/>
          <p:nvPr/>
        </p:nvSpPr>
        <p:spPr>
          <a:xfrm>
            <a:off x="233115" y="867968"/>
            <a:ext cx="11806237" cy="3139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Imagine in our company we had written all the business logic in the past </a:t>
            </a:r>
            <a:r>
              <a:rPr lang="en-US" sz="1800" dirty="0" err="1">
                <a:solidFill>
                  <a:schemeClr val="dk1"/>
                </a:solidFill>
                <a:latin typeface="Calibri"/>
                <a:ea typeface="Calibri"/>
                <a:cs typeface="Calibri"/>
                <a:sym typeface="Calibri"/>
              </a:rPr>
              <a:t>ourself</a:t>
            </a:r>
            <a:r>
              <a:rPr lang="en-US" sz="1800" dirty="0">
                <a:solidFill>
                  <a:schemeClr val="dk1"/>
                </a:solidFill>
                <a:latin typeface="Calibri"/>
                <a:ea typeface="Calibri"/>
                <a:cs typeface="Calibri"/>
                <a:sym typeface="Calibri"/>
              </a:rPr>
              <a:t> in form of FM, Classes. Today we want to reuse our old code which has the business logic, validation, sequence, processing, along with transaction buffer. So if you want to manage all these codes yourself and integrate your legacy (old code written by you or your team), you will opt for unmanaged (here RAP is not managing the CURD operation) scenario.</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SAP is providing a demo class for learning purpose viz. </a:t>
            </a:r>
            <a:r>
              <a:rPr lang="en-US" sz="1800" dirty="0">
                <a:solidFill>
                  <a:srgbClr val="000000"/>
                </a:solidFill>
                <a:highlight>
                  <a:srgbClr val="F0D8A8"/>
                </a:highlight>
                <a:latin typeface="Arial"/>
                <a:ea typeface="Arial"/>
                <a:cs typeface="Arial"/>
                <a:sym typeface="Arial"/>
              </a:rPr>
              <a:t>/</a:t>
            </a:r>
            <a:r>
              <a:rPr lang="en-US" sz="1800" dirty="0" err="1">
                <a:solidFill>
                  <a:srgbClr val="000000"/>
                </a:solidFill>
                <a:highlight>
                  <a:srgbClr val="F0D8A8"/>
                </a:highlight>
                <a:latin typeface="Arial"/>
                <a:ea typeface="Arial"/>
                <a:cs typeface="Arial"/>
                <a:sym typeface="Arial"/>
              </a:rPr>
              <a:t>dmo</a:t>
            </a:r>
            <a:r>
              <a:rPr lang="en-US" sz="1800" dirty="0">
                <a:solidFill>
                  <a:srgbClr val="000000"/>
                </a:solidFill>
                <a:highlight>
                  <a:srgbClr val="F0D8A8"/>
                </a:highlight>
                <a:latin typeface="Arial"/>
                <a:ea typeface="Arial"/>
                <a:cs typeface="Arial"/>
                <a:sym typeface="Arial"/>
              </a:rPr>
              <a:t>/</a:t>
            </a:r>
            <a:r>
              <a:rPr lang="en-US" sz="1800" dirty="0" err="1">
                <a:solidFill>
                  <a:srgbClr val="000000"/>
                </a:solidFill>
                <a:highlight>
                  <a:srgbClr val="F0D8A8"/>
                </a:highlight>
                <a:latin typeface="Arial"/>
                <a:ea typeface="Arial"/>
                <a:cs typeface="Arial"/>
                <a:sym typeface="Arial"/>
              </a:rPr>
              <a:t>cl_flight_legacy</a:t>
            </a:r>
            <a:endParaRPr sz="1800" dirty="0">
              <a:solidFill>
                <a:srgbClr val="000000"/>
              </a:solidFill>
              <a:highlight>
                <a:srgbClr val="F0D8A8"/>
              </a:highlight>
              <a:latin typeface="Arial"/>
              <a:ea typeface="Arial"/>
              <a:cs typeface="Arial"/>
              <a:sym typeface="Arial"/>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In this class we have our own old logic which contains the transaction buffer and business logic to maintain all the source code to interact with database </a:t>
            </a:r>
            <a:r>
              <a:rPr lang="en-US" sz="1800" dirty="0" err="1">
                <a:solidFill>
                  <a:schemeClr val="dk1"/>
                </a:solidFill>
                <a:latin typeface="Calibri"/>
                <a:ea typeface="Calibri"/>
                <a:cs typeface="Calibri"/>
                <a:sym typeface="Calibri"/>
              </a:rPr>
              <a:t>ourself</a:t>
            </a:r>
            <a:r>
              <a:rPr lang="en-US" sz="18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RAP framework allows us to implement the entire runtime of the BO</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Interaction Phase (code to interact and keep data inside </a:t>
            </a:r>
            <a:r>
              <a:rPr lang="en-US" sz="1800" dirty="0" err="1">
                <a:solidFill>
                  <a:schemeClr val="dk1"/>
                </a:solidFill>
                <a:latin typeface="Calibri"/>
                <a:ea typeface="Calibri"/>
                <a:cs typeface="Calibri"/>
                <a:sym typeface="Calibri"/>
              </a:rPr>
              <a:t>itab</a:t>
            </a:r>
            <a:r>
              <a:rPr lang="en-US" sz="1800" dirty="0">
                <a:solidFill>
                  <a:schemeClr val="dk1"/>
                </a:solidFill>
                <a:latin typeface="Calibri"/>
                <a:ea typeface="Calibri"/>
                <a:cs typeface="Calibri"/>
                <a:sym typeface="Calibri"/>
              </a:rPr>
              <a:t>)</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Transaction Buffer (like a internal table where we keep temporary data)</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Save Sequence (Commit work and Rollback)</a:t>
            </a:r>
            <a:endParaRPr dirty="0"/>
          </a:p>
        </p:txBody>
      </p:sp>
      <p:sp>
        <p:nvSpPr>
          <p:cNvPr id="1821" name="Google Shape;1821;p103"/>
          <p:cNvSpPr txBox="1"/>
          <p:nvPr/>
        </p:nvSpPr>
        <p:spPr>
          <a:xfrm>
            <a:off x="224979" y="178329"/>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Reference Scenario – Unmanaged </a:t>
            </a:r>
            <a:r>
              <a:rPr lang="en-US" sz="3599" dirty="0" err="1">
                <a:solidFill>
                  <a:srgbClr val="FFC000"/>
                </a:solidFill>
                <a:latin typeface="Cooper Black" panose="0208090404030B020404" pitchFamily="18" charset="0"/>
                <a:ea typeface="Corben"/>
                <a:cs typeface="Corben"/>
                <a:sym typeface="Corben"/>
              </a:rPr>
              <a:t>Impl</a:t>
            </a:r>
            <a:r>
              <a:rPr lang="en-US" sz="3599" dirty="0">
                <a:solidFill>
                  <a:srgbClr val="FFC000"/>
                </a:solidFill>
                <a:latin typeface="Cooper Black" panose="0208090404030B020404" pitchFamily="18" charset="0"/>
                <a:ea typeface="Corben"/>
                <a:cs typeface="Corben"/>
                <a:sym typeface="Corben"/>
              </a:rPr>
              <a:t>.</a:t>
            </a:r>
            <a:endParaRPr sz="3599" dirty="0">
              <a:solidFill>
                <a:srgbClr val="FFC000"/>
              </a:solidFill>
              <a:latin typeface="Cooper Black" panose="0208090404030B020404" pitchFamily="18" charset="0"/>
              <a:ea typeface="Corben"/>
              <a:cs typeface="Corben"/>
              <a:sym typeface="Corben"/>
            </a:endParaRPr>
          </a:p>
        </p:txBody>
      </p:sp>
      <p:sp>
        <p:nvSpPr>
          <p:cNvPr id="1824" name="Google Shape;1824;p103"/>
          <p:cNvSpPr/>
          <p:nvPr/>
        </p:nvSpPr>
        <p:spPr>
          <a:xfrm>
            <a:off x="3674740" y="4228143"/>
            <a:ext cx="2952328"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UPDATE_BAPI</a:t>
            </a:r>
            <a:endParaRPr/>
          </a:p>
          <a:p>
            <a:pPr marL="0" marR="0" lvl="0" indent="0" algn="ctr" rtl="0">
              <a:spcBef>
                <a:spcPts val="0"/>
              </a:spcBef>
              <a:spcAft>
                <a:spcPts val="0"/>
              </a:spcAft>
              <a:buNone/>
            </a:pPr>
            <a:r>
              <a:rPr lang="en-US" sz="2400">
                <a:solidFill>
                  <a:schemeClr val="lt1"/>
                </a:solidFill>
                <a:latin typeface="Calibri"/>
                <a:ea typeface="Calibri"/>
                <a:cs typeface="Calibri"/>
                <a:sym typeface="Calibri"/>
              </a:rPr>
              <a:t>(LUW)</a:t>
            </a:r>
            <a:endParaRPr/>
          </a:p>
        </p:txBody>
      </p:sp>
      <p:sp>
        <p:nvSpPr>
          <p:cNvPr id="1825" name="Google Shape;1825;p103"/>
          <p:cNvSpPr/>
          <p:nvPr/>
        </p:nvSpPr>
        <p:spPr>
          <a:xfrm>
            <a:off x="2954660" y="4380832"/>
            <a:ext cx="576064" cy="504056"/>
          </a:xfrm>
          <a:prstGeom prst="right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26" name="Google Shape;1826;p103"/>
          <p:cNvSpPr/>
          <p:nvPr/>
        </p:nvSpPr>
        <p:spPr>
          <a:xfrm>
            <a:off x="7851204" y="4668864"/>
            <a:ext cx="1152128" cy="576064"/>
          </a:xfrm>
          <a:prstGeom prst="flowChartMagneticDisk">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cxnSp>
        <p:nvCxnSpPr>
          <p:cNvPr id="1827" name="Google Shape;1827;p103"/>
          <p:cNvCxnSpPr>
            <a:endCxn id="1826" idx="2"/>
          </p:cNvCxnSpPr>
          <p:nvPr/>
        </p:nvCxnSpPr>
        <p:spPr>
          <a:xfrm>
            <a:off x="6555204" y="4524896"/>
            <a:ext cx="1296000" cy="432000"/>
          </a:xfrm>
          <a:prstGeom prst="straightConnector1">
            <a:avLst/>
          </a:prstGeom>
          <a:noFill/>
          <a:ln w="9525" cap="flat" cmpd="sng">
            <a:solidFill>
              <a:schemeClr val="accent1"/>
            </a:solidFill>
            <a:prstDash val="solid"/>
            <a:miter lim="800000"/>
            <a:headEnd type="none" w="sm" len="sm"/>
            <a:tailEnd type="triangle" w="med" len="med"/>
          </a:ln>
        </p:spPr>
      </p:cxnSp>
      <p:sp>
        <p:nvSpPr>
          <p:cNvPr id="1828" name="Google Shape;1828;p103"/>
          <p:cNvSpPr/>
          <p:nvPr/>
        </p:nvSpPr>
        <p:spPr>
          <a:xfrm>
            <a:off x="2229408" y="5432568"/>
            <a:ext cx="2952328"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BAPI_TR_COMMIT</a:t>
            </a:r>
            <a:endParaRPr/>
          </a:p>
        </p:txBody>
      </p:sp>
      <p:sp>
        <p:nvSpPr>
          <p:cNvPr id="1829" name="Google Shape;1829;p103"/>
          <p:cNvSpPr/>
          <p:nvPr/>
        </p:nvSpPr>
        <p:spPr>
          <a:xfrm>
            <a:off x="5450360" y="5438067"/>
            <a:ext cx="2952328"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BAPI_TR_ROLLBACK</a:t>
            </a:r>
            <a:endParaRPr/>
          </a:p>
        </p:txBody>
      </p:sp>
      <p:cxnSp>
        <p:nvCxnSpPr>
          <p:cNvPr id="1830" name="Google Shape;1830;p103"/>
          <p:cNvCxnSpPr>
            <a:stCxn id="1828" idx="2"/>
            <a:endCxn id="1826" idx="4"/>
          </p:cNvCxnSpPr>
          <p:nvPr/>
        </p:nvCxnSpPr>
        <p:spPr>
          <a:xfrm rot="-5400000">
            <a:off x="5720522" y="2941906"/>
            <a:ext cx="1267800" cy="5297700"/>
          </a:xfrm>
          <a:prstGeom prst="bentConnector4">
            <a:avLst>
              <a:gd name="adj1" fmla="val -18031"/>
              <a:gd name="adj2" fmla="val 104316"/>
            </a:avLst>
          </a:prstGeom>
          <a:noFill/>
          <a:ln w="9525" cap="flat" cmpd="sng">
            <a:solidFill>
              <a:schemeClr val="accent1"/>
            </a:solidFill>
            <a:prstDash val="solid"/>
            <a:miter lim="800000"/>
            <a:headEnd type="none" w="sm" len="sm"/>
            <a:tailEnd type="triangle" w="med" len="med"/>
          </a:ln>
        </p:spPr>
      </p:cxnSp>
      <p:cxnSp>
        <p:nvCxnSpPr>
          <p:cNvPr id="1831" name="Google Shape;1831;p103"/>
          <p:cNvCxnSpPr>
            <a:stCxn id="1829" idx="2"/>
            <a:endCxn id="1826" idx="4"/>
          </p:cNvCxnSpPr>
          <p:nvPr/>
        </p:nvCxnSpPr>
        <p:spPr>
          <a:xfrm rot="-5400000">
            <a:off x="7328374" y="4555105"/>
            <a:ext cx="1273200" cy="2076900"/>
          </a:xfrm>
          <a:prstGeom prst="bentConnector4">
            <a:avLst>
              <a:gd name="adj1" fmla="val -17955"/>
              <a:gd name="adj2" fmla="val 111002"/>
            </a:avLst>
          </a:prstGeom>
          <a:noFill/>
          <a:ln w="9525" cap="flat" cmpd="sng">
            <a:solidFill>
              <a:schemeClr val="accent1"/>
            </a:solidFill>
            <a:prstDash val="solid"/>
            <a:miter lim="800000"/>
            <a:headEnd type="none" w="sm" len="sm"/>
            <a:tailEnd type="triangle" w="med" len="med"/>
          </a:ln>
        </p:spPr>
      </p:cxnSp>
      <p:pic>
        <p:nvPicPr>
          <p:cNvPr id="15"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1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5D2EC49A-4812-8B02-5684-5CD94DB4A79B}"/>
                  </a:ext>
                </a:extLst>
              </p14:cNvPr>
              <p14:cNvContentPartPr/>
              <p14:nvPr/>
            </p14:nvContentPartPr>
            <p14:xfrm>
              <a:off x="5761372" y="1920639"/>
              <a:ext cx="1440" cy="1440"/>
            </p14:xfrm>
          </p:contentPart>
        </mc:Choice>
        <mc:Fallback xmlns="">
          <p:pic>
            <p:nvPicPr>
              <p:cNvPr id="2" name="Ink 1">
                <a:extLst>
                  <a:ext uri="{FF2B5EF4-FFF2-40B4-BE49-F238E27FC236}">
                    <a16:creationId xmlns:a16="http://schemas.microsoft.com/office/drawing/2014/main" id="{5D2EC49A-4812-8B02-5684-5CD94DB4A79B}"/>
                  </a:ext>
                </a:extLst>
              </p:cNvPr>
              <p:cNvPicPr/>
              <p:nvPr/>
            </p:nvPicPr>
            <p:blipFill>
              <a:blip r:embed="rId5"/>
              <a:stretch>
                <a:fillRect/>
              </a:stretch>
            </p:blipFill>
            <p:spPr>
              <a:xfrm>
                <a:off x="5752732" y="1911639"/>
                <a:ext cx="19080" cy="19080"/>
              </a:xfrm>
              <a:prstGeom prst="rect">
                <a:avLst/>
              </a:prstGeom>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5"/>
        <p:cNvGrpSpPr/>
        <p:nvPr/>
      </p:nvGrpSpPr>
      <p:grpSpPr>
        <a:xfrm>
          <a:off x="0" y="0"/>
          <a:ext cx="0" cy="0"/>
          <a:chOff x="0" y="0"/>
          <a:chExt cx="0" cy="0"/>
        </a:xfrm>
      </p:grpSpPr>
      <p:sp>
        <p:nvSpPr>
          <p:cNvPr id="1836" name="Google Shape;1836;p104"/>
          <p:cNvSpPr/>
          <p:nvPr/>
        </p:nvSpPr>
        <p:spPr>
          <a:xfrm>
            <a:off x="2069310" y="2052271"/>
            <a:ext cx="3060338" cy="1944216"/>
          </a:xfrm>
          <a:prstGeom prst="rect">
            <a:avLst/>
          </a:prstGeom>
          <a:solidFill>
            <a:schemeClr val="accent4"/>
          </a:solidFill>
          <a:ln w="12700" cap="flat" cmpd="sng">
            <a:solidFill>
              <a:srgbClr val="6B51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38" name="Google Shape;1838;p104"/>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Flow</a:t>
            </a:r>
            <a:endParaRPr sz="3599" dirty="0">
              <a:solidFill>
                <a:srgbClr val="FFC000"/>
              </a:solidFill>
              <a:latin typeface="Cooper Black" panose="0208090404030B020404" pitchFamily="18" charset="0"/>
              <a:ea typeface="Corben"/>
              <a:cs typeface="Corben"/>
              <a:sym typeface="Corben"/>
            </a:endParaRPr>
          </a:p>
        </p:txBody>
      </p:sp>
      <p:sp>
        <p:nvSpPr>
          <p:cNvPr id="1841" name="Google Shape;1841;p104"/>
          <p:cNvSpPr/>
          <p:nvPr/>
        </p:nvSpPr>
        <p:spPr>
          <a:xfrm>
            <a:off x="1511247" y="4517438"/>
            <a:ext cx="2088232"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Agency</a:t>
            </a:r>
            <a:endParaRPr/>
          </a:p>
        </p:txBody>
      </p:sp>
      <p:sp>
        <p:nvSpPr>
          <p:cNvPr id="1842" name="Google Shape;1842;p104"/>
          <p:cNvSpPr/>
          <p:nvPr/>
        </p:nvSpPr>
        <p:spPr>
          <a:xfrm>
            <a:off x="4373566" y="4517438"/>
            <a:ext cx="2088232"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Calibri"/>
                <a:ea typeface="Calibri"/>
                <a:cs typeface="Calibri"/>
                <a:sym typeface="Calibri"/>
              </a:rPr>
              <a:t>Customer</a:t>
            </a:r>
            <a:endParaRPr dirty="0"/>
          </a:p>
        </p:txBody>
      </p:sp>
      <p:sp>
        <p:nvSpPr>
          <p:cNvPr id="1843" name="Google Shape;1843;p104"/>
          <p:cNvSpPr/>
          <p:nvPr/>
        </p:nvSpPr>
        <p:spPr>
          <a:xfrm>
            <a:off x="1781278" y="5626982"/>
            <a:ext cx="1512168" cy="325740"/>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Calibri"/>
                <a:ea typeface="Calibri"/>
                <a:cs typeface="Calibri"/>
                <a:sym typeface="Calibri"/>
              </a:rPr>
              <a:t>agency</a:t>
            </a:r>
            <a:endParaRPr dirty="0"/>
          </a:p>
        </p:txBody>
      </p:sp>
      <p:sp>
        <p:nvSpPr>
          <p:cNvPr id="1844" name="Google Shape;1844;p104"/>
          <p:cNvSpPr/>
          <p:nvPr/>
        </p:nvSpPr>
        <p:spPr>
          <a:xfrm>
            <a:off x="4661598" y="5626982"/>
            <a:ext cx="1512168" cy="325740"/>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customer</a:t>
            </a:r>
            <a:endParaRPr dirty="0"/>
          </a:p>
        </p:txBody>
      </p:sp>
      <p:sp>
        <p:nvSpPr>
          <p:cNvPr id="1845" name="Google Shape;1845;p104"/>
          <p:cNvSpPr/>
          <p:nvPr/>
        </p:nvSpPr>
        <p:spPr>
          <a:xfrm>
            <a:off x="7541918" y="5607147"/>
            <a:ext cx="2150306" cy="325740"/>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a:t>
            </a:r>
            <a:r>
              <a:rPr lang="en-US" sz="1600" dirty="0" err="1">
                <a:solidFill>
                  <a:schemeClr val="lt1"/>
                </a:solidFill>
                <a:latin typeface="Calibri"/>
                <a:ea typeface="Calibri"/>
                <a:cs typeface="Calibri"/>
                <a:sym typeface="Calibri"/>
              </a:rPr>
              <a:t>dmo</a:t>
            </a:r>
            <a:r>
              <a:rPr lang="en-US" sz="1600" dirty="0">
                <a:solidFill>
                  <a:schemeClr val="lt1"/>
                </a:solidFill>
                <a:latin typeface="Calibri"/>
                <a:ea typeface="Calibri"/>
                <a:cs typeface="Calibri"/>
                <a:sym typeface="Calibri"/>
              </a:rPr>
              <a:t>/travel</a:t>
            </a:r>
            <a:endParaRPr dirty="0"/>
          </a:p>
        </p:txBody>
      </p:sp>
      <p:sp>
        <p:nvSpPr>
          <p:cNvPr id="1846" name="Google Shape;1846;p104"/>
          <p:cNvSpPr/>
          <p:nvPr/>
        </p:nvSpPr>
        <p:spPr>
          <a:xfrm>
            <a:off x="5616946" y="3348233"/>
            <a:ext cx="2088232" cy="520471"/>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err="1">
                <a:solidFill>
                  <a:schemeClr val="lt1"/>
                </a:solidFill>
                <a:latin typeface="Calibri"/>
                <a:ea typeface="Calibri"/>
                <a:cs typeface="Calibri"/>
                <a:sym typeface="Calibri"/>
              </a:rPr>
              <a:t>Travel_U</a:t>
            </a:r>
            <a:endParaRPr sz="2400" dirty="0">
              <a:solidFill>
                <a:schemeClr val="lt1"/>
              </a:solidFill>
              <a:latin typeface="Calibri"/>
              <a:ea typeface="Calibri"/>
              <a:cs typeface="Calibri"/>
              <a:sym typeface="Calibri"/>
            </a:endParaRPr>
          </a:p>
        </p:txBody>
      </p:sp>
      <p:cxnSp>
        <p:nvCxnSpPr>
          <p:cNvPr id="1847" name="Google Shape;1847;p104"/>
          <p:cNvCxnSpPr>
            <a:stCxn id="1844" idx="0"/>
            <a:endCxn id="1842" idx="2"/>
          </p:cNvCxnSpPr>
          <p:nvPr/>
        </p:nvCxnSpPr>
        <p:spPr>
          <a:xfrm rot="10800000">
            <a:off x="5417682" y="5309582"/>
            <a:ext cx="0" cy="317400"/>
          </a:xfrm>
          <a:prstGeom prst="straightConnector1">
            <a:avLst/>
          </a:prstGeom>
          <a:noFill/>
          <a:ln w="9525" cap="flat" cmpd="sng">
            <a:solidFill>
              <a:schemeClr val="accent1"/>
            </a:solidFill>
            <a:prstDash val="solid"/>
            <a:miter lim="800000"/>
            <a:headEnd type="none" w="sm" len="sm"/>
            <a:tailEnd type="triangle" w="med" len="med"/>
          </a:ln>
        </p:spPr>
      </p:cxnSp>
      <p:cxnSp>
        <p:nvCxnSpPr>
          <p:cNvPr id="1848" name="Google Shape;1848;p104"/>
          <p:cNvCxnSpPr>
            <a:stCxn id="1843" idx="0"/>
            <a:endCxn id="1841" idx="2"/>
          </p:cNvCxnSpPr>
          <p:nvPr/>
        </p:nvCxnSpPr>
        <p:spPr>
          <a:xfrm flipV="1">
            <a:off x="2537362" y="5309526"/>
            <a:ext cx="18001" cy="317456"/>
          </a:xfrm>
          <a:prstGeom prst="straightConnector1">
            <a:avLst/>
          </a:prstGeom>
          <a:noFill/>
          <a:ln w="9525" cap="flat" cmpd="sng">
            <a:solidFill>
              <a:schemeClr val="accent1"/>
            </a:solidFill>
            <a:prstDash val="solid"/>
            <a:miter lim="800000"/>
            <a:headEnd type="none" w="sm" len="sm"/>
            <a:tailEnd type="triangle" w="med" len="med"/>
          </a:ln>
        </p:spPr>
      </p:cxnSp>
      <p:cxnSp>
        <p:nvCxnSpPr>
          <p:cNvPr id="1849" name="Google Shape;1849;p104"/>
          <p:cNvCxnSpPr>
            <a:stCxn id="1842" idx="0"/>
            <a:endCxn id="1846" idx="2"/>
          </p:cNvCxnSpPr>
          <p:nvPr/>
        </p:nvCxnSpPr>
        <p:spPr>
          <a:xfrm rot="-5400000">
            <a:off x="5715132" y="3571388"/>
            <a:ext cx="648600" cy="1243500"/>
          </a:xfrm>
          <a:prstGeom prst="bentConnector3">
            <a:avLst>
              <a:gd name="adj1" fmla="val 50000"/>
            </a:avLst>
          </a:prstGeom>
          <a:noFill/>
          <a:ln w="9525" cap="flat" cmpd="sng">
            <a:solidFill>
              <a:schemeClr val="accent1"/>
            </a:solidFill>
            <a:prstDash val="solid"/>
            <a:miter lim="800000"/>
            <a:headEnd type="none" w="sm" len="sm"/>
            <a:tailEnd type="triangle" w="med" len="med"/>
          </a:ln>
        </p:spPr>
      </p:cxnSp>
      <p:cxnSp>
        <p:nvCxnSpPr>
          <p:cNvPr id="1850" name="Google Shape;1850;p104"/>
          <p:cNvCxnSpPr>
            <a:stCxn id="1841" idx="0"/>
            <a:endCxn id="1846" idx="2"/>
          </p:cNvCxnSpPr>
          <p:nvPr/>
        </p:nvCxnSpPr>
        <p:spPr>
          <a:xfrm rot="5400000" flipH="1" flipV="1">
            <a:off x="4283845" y="2140222"/>
            <a:ext cx="648734" cy="4105699"/>
          </a:xfrm>
          <a:prstGeom prst="bentConnector3">
            <a:avLst>
              <a:gd name="adj1" fmla="val 50000"/>
            </a:avLst>
          </a:prstGeom>
          <a:noFill/>
          <a:ln w="9525" cap="flat" cmpd="sng">
            <a:solidFill>
              <a:schemeClr val="accent1"/>
            </a:solidFill>
            <a:prstDash val="solid"/>
            <a:miter lim="800000"/>
            <a:headEnd type="none" w="sm" len="sm"/>
            <a:tailEnd type="triangle" w="med" len="med"/>
          </a:ln>
        </p:spPr>
      </p:cxnSp>
      <p:cxnSp>
        <p:nvCxnSpPr>
          <p:cNvPr id="1851" name="Google Shape;1851;p104"/>
          <p:cNvCxnSpPr>
            <a:stCxn id="1845" idx="0"/>
          </p:cNvCxnSpPr>
          <p:nvPr/>
        </p:nvCxnSpPr>
        <p:spPr>
          <a:xfrm rot="10800000">
            <a:off x="7076271" y="3852447"/>
            <a:ext cx="1540800" cy="1754700"/>
          </a:xfrm>
          <a:prstGeom prst="straightConnector1">
            <a:avLst/>
          </a:prstGeom>
          <a:noFill/>
          <a:ln w="9525" cap="flat" cmpd="sng">
            <a:solidFill>
              <a:schemeClr val="accent1"/>
            </a:solidFill>
            <a:prstDash val="solid"/>
            <a:miter lim="800000"/>
            <a:headEnd type="none" w="sm" len="sm"/>
            <a:tailEnd type="triangle" w="med" len="med"/>
          </a:ln>
        </p:spPr>
      </p:cxnSp>
      <p:sp>
        <p:nvSpPr>
          <p:cNvPr id="1852" name="Google Shape;1852;p104"/>
          <p:cNvSpPr/>
          <p:nvPr/>
        </p:nvSpPr>
        <p:spPr>
          <a:xfrm>
            <a:off x="8334007" y="3368094"/>
            <a:ext cx="2376264" cy="500791"/>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Travel_U_MDE</a:t>
            </a:r>
            <a:endParaRPr sz="2400">
              <a:solidFill>
                <a:schemeClr val="lt1"/>
              </a:solidFill>
              <a:latin typeface="Calibri"/>
              <a:ea typeface="Calibri"/>
              <a:cs typeface="Calibri"/>
              <a:sym typeface="Calibri"/>
            </a:endParaRPr>
          </a:p>
        </p:txBody>
      </p:sp>
      <p:cxnSp>
        <p:nvCxnSpPr>
          <p:cNvPr id="1853" name="Google Shape;1853;p104"/>
          <p:cNvCxnSpPr>
            <a:stCxn id="1846" idx="3"/>
            <a:endCxn id="1852" idx="1"/>
          </p:cNvCxnSpPr>
          <p:nvPr/>
        </p:nvCxnSpPr>
        <p:spPr>
          <a:xfrm>
            <a:off x="7705178" y="3608469"/>
            <a:ext cx="628800" cy="9900"/>
          </a:xfrm>
          <a:prstGeom prst="straightConnector1">
            <a:avLst/>
          </a:prstGeom>
          <a:noFill/>
          <a:ln w="9525" cap="flat" cmpd="sng">
            <a:solidFill>
              <a:schemeClr val="accent1"/>
            </a:solidFill>
            <a:prstDash val="solid"/>
            <a:miter lim="800000"/>
            <a:headEnd type="none" w="sm" len="sm"/>
            <a:tailEnd type="none" w="sm" len="sm"/>
          </a:ln>
        </p:spPr>
      </p:cxnSp>
      <p:sp>
        <p:nvSpPr>
          <p:cNvPr id="1854" name="Google Shape;1854;p104"/>
          <p:cNvSpPr/>
          <p:nvPr/>
        </p:nvSpPr>
        <p:spPr>
          <a:xfrm>
            <a:off x="5544938" y="2154123"/>
            <a:ext cx="2232248"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Serv definition</a:t>
            </a:r>
            <a:endParaRPr/>
          </a:p>
        </p:txBody>
      </p:sp>
      <p:cxnSp>
        <p:nvCxnSpPr>
          <p:cNvPr id="1855" name="Google Shape;1855;p104"/>
          <p:cNvCxnSpPr>
            <a:stCxn id="1846" idx="0"/>
            <a:endCxn id="1854" idx="2"/>
          </p:cNvCxnSpPr>
          <p:nvPr/>
        </p:nvCxnSpPr>
        <p:spPr>
          <a:xfrm rot="10800000">
            <a:off x="6661062" y="2874233"/>
            <a:ext cx="0" cy="474000"/>
          </a:xfrm>
          <a:prstGeom prst="straightConnector1">
            <a:avLst/>
          </a:prstGeom>
          <a:noFill/>
          <a:ln w="9525" cap="flat" cmpd="sng">
            <a:solidFill>
              <a:schemeClr val="accent1"/>
            </a:solidFill>
            <a:prstDash val="solid"/>
            <a:miter lim="800000"/>
            <a:headEnd type="none" w="sm" len="sm"/>
            <a:tailEnd type="triangle" w="med" len="med"/>
          </a:ln>
        </p:spPr>
      </p:cxnSp>
      <p:sp>
        <p:nvSpPr>
          <p:cNvPr id="1856" name="Google Shape;1856;p104"/>
          <p:cNvSpPr/>
          <p:nvPr/>
        </p:nvSpPr>
        <p:spPr>
          <a:xfrm>
            <a:off x="5544938" y="913572"/>
            <a:ext cx="2232248"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Serv Impl.</a:t>
            </a:r>
            <a:endParaRPr/>
          </a:p>
        </p:txBody>
      </p:sp>
      <p:cxnSp>
        <p:nvCxnSpPr>
          <p:cNvPr id="1857" name="Google Shape;1857;p104"/>
          <p:cNvCxnSpPr>
            <a:stCxn id="1854" idx="0"/>
            <a:endCxn id="1856" idx="2"/>
          </p:cNvCxnSpPr>
          <p:nvPr/>
        </p:nvCxnSpPr>
        <p:spPr>
          <a:xfrm rot="10800000">
            <a:off x="6661062" y="1633623"/>
            <a:ext cx="0" cy="520500"/>
          </a:xfrm>
          <a:prstGeom prst="straightConnector1">
            <a:avLst/>
          </a:prstGeom>
          <a:noFill/>
          <a:ln w="9525" cap="flat" cmpd="sng">
            <a:solidFill>
              <a:schemeClr val="accent1"/>
            </a:solidFill>
            <a:prstDash val="solid"/>
            <a:miter lim="800000"/>
            <a:headEnd type="none" w="sm" len="sm"/>
            <a:tailEnd type="triangle" w="med" len="med"/>
          </a:ln>
        </p:spPr>
      </p:cxnSp>
      <p:sp>
        <p:nvSpPr>
          <p:cNvPr id="1858" name="Google Shape;1858;p104"/>
          <p:cNvSpPr/>
          <p:nvPr/>
        </p:nvSpPr>
        <p:spPr>
          <a:xfrm>
            <a:off x="2429351" y="3203737"/>
            <a:ext cx="2431510" cy="648734"/>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BDEF - unmanaged</a:t>
            </a:r>
            <a:endParaRPr dirty="0"/>
          </a:p>
        </p:txBody>
      </p:sp>
      <p:sp>
        <p:nvSpPr>
          <p:cNvPr id="1859" name="Google Shape;1859;p104"/>
          <p:cNvSpPr/>
          <p:nvPr/>
        </p:nvSpPr>
        <p:spPr>
          <a:xfrm>
            <a:off x="2429351" y="2237547"/>
            <a:ext cx="2431510" cy="648734"/>
          </a:xfrm>
          <a:prstGeom prst="rect">
            <a:avLst/>
          </a:prstGeom>
          <a:solidFill>
            <a:srgbClr val="FF000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BIMP-unmanaged</a:t>
            </a:r>
            <a:endParaRPr/>
          </a:p>
        </p:txBody>
      </p:sp>
      <p:cxnSp>
        <p:nvCxnSpPr>
          <p:cNvPr id="1860" name="Google Shape;1860;p104"/>
          <p:cNvCxnSpPr>
            <a:stCxn id="1858" idx="3"/>
            <a:endCxn id="1846" idx="1"/>
          </p:cNvCxnSpPr>
          <p:nvPr/>
        </p:nvCxnSpPr>
        <p:spPr>
          <a:xfrm>
            <a:off x="4860861" y="3528104"/>
            <a:ext cx="756000" cy="80400"/>
          </a:xfrm>
          <a:prstGeom prst="straightConnector1">
            <a:avLst/>
          </a:prstGeom>
          <a:noFill/>
          <a:ln w="9525" cap="flat" cmpd="sng">
            <a:solidFill>
              <a:schemeClr val="accent1"/>
            </a:solidFill>
            <a:prstDash val="solid"/>
            <a:miter lim="800000"/>
            <a:headEnd type="none" w="sm" len="sm"/>
            <a:tailEnd type="none" w="sm" len="sm"/>
          </a:ln>
        </p:spPr>
      </p:cxnSp>
      <p:cxnSp>
        <p:nvCxnSpPr>
          <p:cNvPr id="1861" name="Google Shape;1861;p104"/>
          <p:cNvCxnSpPr>
            <a:stCxn id="1859" idx="2"/>
            <a:endCxn id="1858" idx="0"/>
          </p:cNvCxnSpPr>
          <p:nvPr/>
        </p:nvCxnSpPr>
        <p:spPr>
          <a:xfrm>
            <a:off x="3645106" y="2886281"/>
            <a:ext cx="0" cy="317400"/>
          </a:xfrm>
          <a:prstGeom prst="straightConnector1">
            <a:avLst/>
          </a:prstGeom>
          <a:noFill/>
          <a:ln w="9525" cap="flat" cmpd="sng">
            <a:solidFill>
              <a:schemeClr val="accent1"/>
            </a:solidFill>
            <a:prstDash val="solid"/>
            <a:miter lim="800000"/>
            <a:headEnd type="none" w="sm" len="sm"/>
            <a:tailEnd type="none" w="sm" len="sm"/>
          </a:ln>
        </p:spPr>
      </p:cxnSp>
      <p:pic>
        <p:nvPicPr>
          <p:cNvPr id="2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29"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5"/>
        <p:cNvGrpSpPr/>
        <p:nvPr/>
      </p:nvGrpSpPr>
      <p:grpSpPr>
        <a:xfrm>
          <a:off x="0" y="0"/>
          <a:ext cx="0" cy="0"/>
          <a:chOff x="0" y="0"/>
          <a:chExt cx="0" cy="0"/>
        </a:xfrm>
      </p:grpSpPr>
      <p:sp>
        <p:nvSpPr>
          <p:cNvPr id="1867" name="Google Shape;1867;p105"/>
          <p:cNvSpPr txBox="1"/>
          <p:nvPr/>
        </p:nvSpPr>
        <p:spPr>
          <a:xfrm>
            <a:off x="224979" y="788088"/>
            <a:ext cx="1180623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&lt;&gt;</a:t>
            </a:r>
            <a:endParaRPr sz="1800">
              <a:solidFill>
                <a:schemeClr val="dk1"/>
              </a:solidFill>
              <a:latin typeface="Calibri"/>
              <a:ea typeface="Calibri"/>
              <a:cs typeface="Calibri"/>
              <a:sym typeface="Calibri"/>
            </a:endParaRPr>
          </a:p>
        </p:txBody>
      </p:sp>
      <p:sp>
        <p:nvSpPr>
          <p:cNvPr id="1868" name="Google Shape;1868;p10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Title</a:t>
            </a:r>
            <a:endParaRPr sz="3599" dirty="0">
              <a:solidFill>
                <a:srgbClr val="FFC000"/>
              </a:solidFill>
              <a:latin typeface="Cooper Black" panose="0208090404030B020404" pitchFamily="18" charset="0"/>
              <a:ea typeface="Corben"/>
              <a:cs typeface="Corben"/>
              <a:sym typeface="Corben"/>
            </a:endParaRPr>
          </a:p>
        </p:txBody>
      </p:sp>
      <p:sp>
        <p:nvSpPr>
          <p:cNvPr id="1871" name="Google Shape;1871;p105"/>
          <p:cNvSpPr/>
          <p:nvPr/>
        </p:nvSpPr>
        <p:spPr>
          <a:xfrm>
            <a:off x="612471" y="1145484"/>
            <a:ext cx="5544616" cy="468052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72" name="Google Shape;1872;p105"/>
          <p:cNvSpPr/>
          <p:nvPr/>
        </p:nvSpPr>
        <p:spPr>
          <a:xfrm>
            <a:off x="981844" y="1468836"/>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73" name="Google Shape;1873;p105"/>
          <p:cNvSpPr/>
          <p:nvPr/>
        </p:nvSpPr>
        <p:spPr>
          <a:xfrm>
            <a:off x="991516" y="2046611"/>
            <a:ext cx="2016224" cy="447996"/>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tx1"/>
                </a:solidFill>
                <a:latin typeface="Calibri"/>
                <a:ea typeface="Calibri"/>
                <a:cs typeface="Calibri"/>
                <a:sym typeface="Calibri"/>
              </a:rPr>
              <a:t>*</a:t>
            </a:r>
            <a:endParaRPr dirty="0">
              <a:solidFill>
                <a:schemeClr val="tx1"/>
              </a:solidFill>
            </a:endParaRPr>
          </a:p>
        </p:txBody>
      </p:sp>
      <p:sp>
        <p:nvSpPr>
          <p:cNvPr id="1874" name="Google Shape;1874;p105"/>
          <p:cNvSpPr/>
          <p:nvPr/>
        </p:nvSpPr>
        <p:spPr>
          <a:xfrm>
            <a:off x="981844" y="2641916"/>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75" name="Google Shape;1875;p105"/>
          <p:cNvSpPr/>
          <p:nvPr/>
        </p:nvSpPr>
        <p:spPr>
          <a:xfrm>
            <a:off x="981844" y="3379956"/>
            <a:ext cx="2016224" cy="447996"/>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tx1"/>
                </a:solidFill>
                <a:latin typeface="Calibri"/>
                <a:ea typeface="Calibri"/>
                <a:cs typeface="Calibri"/>
                <a:sym typeface="Calibri"/>
              </a:rPr>
              <a:t>*</a:t>
            </a:r>
            <a:endParaRPr dirty="0">
              <a:solidFill>
                <a:schemeClr val="tx1"/>
              </a:solidFill>
            </a:endParaRPr>
          </a:p>
        </p:txBody>
      </p:sp>
      <p:sp>
        <p:nvSpPr>
          <p:cNvPr id="1876" name="Google Shape;1876;p105"/>
          <p:cNvSpPr/>
          <p:nvPr/>
        </p:nvSpPr>
        <p:spPr>
          <a:xfrm>
            <a:off x="3914242" y="1451672"/>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77" name="Google Shape;1877;p105"/>
          <p:cNvSpPr/>
          <p:nvPr/>
        </p:nvSpPr>
        <p:spPr>
          <a:xfrm>
            <a:off x="3888183" y="2060848"/>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78" name="Google Shape;1878;p105"/>
          <p:cNvSpPr/>
          <p:nvPr/>
        </p:nvSpPr>
        <p:spPr>
          <a:xfrm>
            <a:off x="3898168" y="2714704"/>
            <a:ext cx="2016224" cy="447996"/>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tx1"/>
                </a:solidFill>
                <a:latin typeface="Calibri"/>
                <a:ea typeface="Calibri"/>
                <a:cs typeface="Calibri"/>
                <a:sym typeface="Calibri"/>
              </a:rPr>
              <a:t>*</a:t>
            </a:r>
            <a:endParaRPr dirty="0">
              <a:solidFill>
                <a:schemeClr val="tx1"/>
              </a:solidFill>
            </a:endParaRPr>
          </a:p>
        </p:txBody>
      </p:sp>
      <p:sp>
        <p:nvSpPr>
          <p:cNvPr id="1879" name="Google Shape;1879;p105"/>
          <p:cNvSpPr/>
          <p:nvPr/>
        </p:nvSpPr>
        <p:spPr>
          <a:xfrm>
            <a:off x="3881622" y="3323880"/>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80" name="Google Shape;1880;p105"/>
          <p:cNvSpPr/>
          <p:nvPr/>
        </p:nvSpPr>
        <p:spPr>
          <a:xfrm>
            <a:off x="6310436" y="2204864"/>
            <a:ext cx="1224136" cy="2160240"/>
          </a:xfrm>
          <a:prstGeom prst="right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81" name="Google Shape;1881;p105"/>
          <p:cNvSpPr txBox="1"/>
          <p:nvPr/>
        </p:nvSpPr>
        <p:spPr>
          <a:xfrm>
            <a:off x="7534572" y="1124744"/>
            <a:ext cx="4166530" cy="48936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How you know in the code which fields are changed on the screen by the user.</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So accordingly we can update the data into the database only for the changed fields??</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RAP provides a compiler structure called %control which will tell us what fields were changed on UI. </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We need to tell the RAP, what will be the datatype for the control structure.</a:t>
            </a:r>
            <a:endParaRPr dirty="0"/>
          </a:p>
        </p:txBody>
      </p:sp>
      <p:pic>
        <p:nvPicPr>
          <p:cNvPr id="1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19"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18"/>
        <p:cNvGrpSpPr/>
        <p:nvPr/>
      </p:nvGrpSpPr>
      <p:grpSpPr>
        <a:xfrm>
          <a:off x="0" y="0"/>
          <a:ext cx="0" cy="0"/>
          <a:chOff x="0" y="0"/>
          <a:chExt cx="0" cy="0"/>
        </a:xfrm>
      </p:grpSpPr>
      <p:sp>
        <p:nvSpPr>
          <p:cNvPr id="1820" name="Google Shape;1820;p103"/>
          <p:cNvSpPr txBox="1"/>
          <p:nvPr/>
        </p:nvSpPr>
        <p:spPr>
          <a:xfrm>
            <a:off x="233115" y="867968"/>
            <a:ext cx="11806237" cy="3139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Imagine in our company we had written all the business logic in the past </a:t>
            </a:r>
            <a:r>
              <a:rPr lang="en-US" sz="1800" dirty="0" err="1">
                <a:solidFill>
                  <a:schemeClr val="dk1"/>
                </a:solidFill>
                <a:latin typeface="Calibri"/>
                <a:ea typeface="Calibri"/>
                <a:cs typeface="Calibri"/>
                <a:sym typeface="Calibri"/>
              </a:rPr>
              <a:t>ourself</a:t>
            </a:r>
            <a:r>
              <a:rPr lang="en-US" sz="1800" dirty="0">
                <a:solidFill>
                  <a:schemeClr val="dk1"/>
                </a:solidFill>
                <a:latin typeface="Calibri"/>
                <a:ea typeface="Calibri"/>
                <a:cs typeface="Calibri"/>
                <a:sym typeface="Calibri"/>
              </a:rPr>
              <a:t> in form of FM, Classes. Today we want to reuse our old code which has the business logic, validation, sequence, processing, along with transaction buffer. So if you want to manage all these codes yourself and integrate your legacy (old code written by you or your team), you will opt for unmanaged (here RAP is not managing the CURD operation) scenario.</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SAP is providing a demo class for learning purpose viz. </a:t>
            </a:r>
            <a:r>
              <a:rPr lang="en-US" sz="1800" dirty="0">
                <a:solidFill>
                  <a:srgbClr val="000000"/>
                </a:solidFill>
                <a:highlight>
                  <a:srgbClr val="F0D8A8"/>
                </a:highlight>
                <a:latin typeface="Arial"/>
                <a:ea typeface="Arial"/>
                <a:cs typeface="Arial"/>
                <a:sym typeface="Arial"/>
              </a:rPr>
              <a:t>/</a:t>
            </a:r>
            <a:r>
              <a:rPr lang="en-US" sz="1800" dirty="0" err="1">
                <a:solidFill>
                  <a:srgbClr val="000000"/>
                </a:solidFill>
                <a:highlight>
                  <a:srgbClr val="F0D8A8"/>
                </a:highlight>
                <a:latin typeface="Arial"/>
                <a:ea typeface="Arial"/>
                <a:cs typeface="Arial"/>
                <a:sym typeface="Arial"/>
              </a:rPr>
              <a:t>dmo</a:t>
            </a:r>
            <a:r>
              <a:rPr lang="en-US" sz="1800" dirty="0">
                <a:solidFill>
                  <a:srgbClr val="000000"/>
                </a:solidFill>
                <a:highlight>
                  <a:srgbClr val="F0D8A8"/>
                </a:highlight>
                <a:latin typeface="Arial"/>
                <a:ea typeface="Arial"/>
                <a:cs typeface="Arial"/>
                <a:sym typeface="Arial"/>
              </a:rPr>
              <a:t>/</a:t>
            </a:r>
            <a:r>
              <a:rPr lang="en-US" sz="1800" dirty="0" err="1">
                <a:solidFill>
                  <a:srgbClr val="000000"/>
                </a:solidFill>
                <a:highlight>
                  <a:srgbClr val="F0D8A8"/>
                </a:highlight>
                <a:latin typeface="Arial"/>
                <a:ea typeface="Arial"/>
                <a:cs typeface="Arial"/>
                <a:sym typeface="Arial"/>
              </a:rPr>
              <a:t>cl_flight_legacy</a:t>
            </a:r>
            <a:endParaRPr sz="1800" dirty="0">
              <a:solidFill>
                <a:srgbClr val="000000"/>
              </a:solidFill>
              <a:highlight>
                <a:srgbClr val="F0D8A8"/>
              </a:highlight>
              <a:latin typeface="Arial"/>
              <a:ea typeface="Arial"/>
              <a:cs typeface="Arial"/>
              <a:sym typeface="Arial"/>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In this class we have our own old logic which contains the transaction buffer and business logic to maintain all the source code to interact with database </a:t>
            </a:r>
            <a:r>
              <a:rPr lang="en-US" sz="1800" dirty="0" err="1">
                <a:solidFill>
                  <a:schemeClr val="dk1"/>
                </a:solidFill>
                <a:latin typeface="Calibri"/>
                <a:ea typeface="Calibri"/>
                <a:cs typeface="Calibri"/>
                <a:sym typeface="Calibri"/>
              </a:rPr>
              <a:t>ourself</a:t>
            </a:r>
            <a:r>
              <a:rPr lang="en-US" sz="18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RAP framework allows us to implement the entire runtime of the BO</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Interaction Phase (code to interact and keep data inside </a:t>
            </a:r>
            <a:r>
              <a:rPr lang="en-US" sz="1800" dirty="0" err="1">
                <a:solidFill>
                  <a:schemeClr val="dk1"/>
                </a:solidFill>
                <a:latin typeface="Calibri"/>
                <a:ea typeface="Calibri"/>
                <a:cs typeface="Calibri"/>
                <a:sym typeface="Calibri"/>
              </a:rPr>
              <a:t>itab</a:t>
            </a:r>
            <a:r>
              <a:rPr lang="en-US" sz="1800" dirty="0">
                <a:solidFill>
                  <a:schemeClr val="dk1"/>
                </a:solidFill>
                <a:latin typeface="Calibri"/>
                <a:ea typeface="Calibri"/>
                <a:cs typeface="Calibri"/>
                <a:sym typeface="Calibri"/>
              </a:rPr>
              <a:t>)</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Transaction Buffer (like a internal table where we keep temporary data)</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Save Sequence (Commit work and Rollback)</a:t>
            </a:r>
            <a:endParaRPr dirty="0"/>
          </a:p>
        </p:txBody>
      </p:sp>
      <p:sp>
        <p:nvSpPr>
          <p:cNvPr id="1821" name="Google Shape;1821;p103"/>
          <p:cNvSpPr txBox="1"/>
          <p:nvPr/>
        </p:nvSpPr>
        <p:spPr>
          <a:xfrm>
            <a:off x="224979" y="178329"/>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Reference Scenario – Unmanaged </a:t>
            </a:r>
            <a:r>
              <a:rPr lang="en-US" sz="3599" dirty="0" err="1">
                <a:solidFill>
                  <a:srgbClr val="FFC000"/>
                </a:solidFill>
                <a:latin typeface="Cooper Black" panose="0208090404030B020404" pitchFamily="18" charset="0"/>
                <a:ea typeface="Corben"/>
                <a:cs typeface="Corben"/>
                <a:sym typeface="Corben"/>
              </a:rPr>
              <a:t>Impl</a:t>
            </a:r>
            <a:r>
              <a:rPr lang="en-US" sz="3599" dirty="0">
                <a:solidFill>
                  <a:srgbClr val="FFC000"/>
                </a:solidFill>
                <a:latin typeface="Cooper Black" panose="0208090404030B020404" pitchFamily="18" charset="0"/>
                <a:ea typeface="Corben"/>
                <a:cs typeface="Corben"/>
                <a:sym typeface="Corben"/>
              </a:rPr>
              <a:t>.</a:t>
            </a:r>
            <a:endParaRPr sz="3599" dirty="0">
              <a:solidFill>
                <a:srgbClr val="FFC000"/>
              </a:solidFill>
              <a:latin typeface="Cooper Black" panose="0208090404030B020404" pitchFamily="18" charset="0"/>
              <a:ea typeface="Corben"/>
              <a:cs typeface="Corben"/>
              <a:sym typeface="Corben"/>
            </a:endParaRPr>
          </a:p>
        </p:txBody>
      </p:sp>
      <p:sp>
        <p:nvSpPr>
          <p:cNvPr id="1824" name="Google Shape;1824;p103"/>
          <p:cNvSpPr/>
          <p:nvPr/>
        </p:nvSpPr>
        <p:spPr>
          <a:xfrm>
            <a:off x="3674740" y="4228143"/>
            <a:ext cx="2952328"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UPDATE_BAPI</a:t>
            </a:r>
            <a:endParaRPr/>
          </a:p>
          <a:p>
            <a:pPr marL="0" marR="0" lvl="0" indent="0" algn="ctr" rtl="0">
              <a:spcBef>
                <a:spcPts val="0"/>
              </a:spcBef>
              <a:spcAft>
                <a:spcPts val="0"/>
              </a:spcAft>
              <a:buNone/>
            </a:pPr>
            <a:r>
              <a:rPr lang="en-US" sz="2400">
                <a:solidFill>
                  <a:schemeClr val="lt1"/>
                </a:solidFill>
                <a:latin typeface="Calibri"/>
                <a:ea typeface="Calibri"/>
                <a:cs typeface="Calibri"/>
                <a:sym typeface="Calibri"/>
              </a:rPr>
              <a:t>(LUW)</a:t>
            </a:r>
            <a:endParaRPr/>
          </a:p>
        </p:txBody>
      </p:sp>
      <p:sp>
        <p:nvSpPr>
          <p:cNvPr id="1825" name="Google Shape;1825;p103"/>
          <p:cNvSpPr/>
          <p:nvPr/>
        </p:nvSpPr>
        <p:spPr>
          <a:xfrm>
            <a:off x="2954660" y="4380832"/>
            <a:ext cx="576064" cy="504056"/>
          </a:xfrm>
          <a:prstGeom prst="right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26" name="Google Shape;1826;p103"/>
          <p:cNvSpPr/>
          <p:nvPr/>
        </p:nvSpPr>
        <p:spPr>
          <a:xfrm>
            <a:off x="7851204" y="4668864"/>
            <a:ext cx="1152128" cy="576064"/>
          </a:xfrm>
          <a:prstGeom prst="flowChartMagneticDisk">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cxnSp>
        <p:nvCxnSpPr>
          <p:cNvPr id="1827" name="Google Shape;1827;p103"/>
          <p:cNvCxnSpPr>
            <a:endCxn id="1826" idx="2"/>
          </p:cNvCxnSpPr>
          <p:nvPr/>
        </p:nvCxnSpPr>
        <p:spPr>
          <a:xfrm>
            <a:off x="6555204" y="4524896"/>
            <a:ext cx="1296000" cy="432000"/>
          </a:xfrm>
          <a:prstGeom prst="straightConnector1">
            <a:avLst/>
          </a:prstGeom>
          <a:noFill/>
          <a:ln w="9525" cap="flat" cmpd="sng">
            <a:solidFill>
              <a:schemeClr val="accent1"/>
            </a:solidFill>
            <a:prstDash val="solid"/>
            <a:miter lim="800000"/>
            <a:headEnd type="none" w="sm" len="sm"/>
            <a:tailEnd type="triangle" w="med" len="med"/>
          </a:ln>
        </p:spPr>
      </p:cxnSp>
      <p:sp>
        <p:nvSpPr>
          <p:cNvPr id="1828" name="Google Shape;1828;p103"/>
          <p:cNvSpPr/>
          <p:nvPr/>
        </p:nvSpPr>
        <p:spPr>
          <a:xfrm>
            <a:off x="2229408" y="5432568"/>
            <a:ext cx="2952328"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BAPI_TR_COMMIT</a:t>
            </a:r>
            <a:endParaRPr/>
          </a:p>
        </p:txBody>
      </p:sp>
      <p:sp>
        <p:nvSpPr>
          <p:cNvPr id="1829" name="Google Shape;1829;p103"/>
          <p:cNvSpPr/>
          <p:nvPr/>
        </p:nvSpPr>
        <p:spPr>
          <a:xfrm>
            <a:off x="5450360" y="5438067"/>
            <a:ext cx="2952328"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BAPI_TR_ROLLBACK</a:t>
            </a:r>
            <a:endParaRPr/>
          </a:p>
        </p:txBody>
      </p:sp>
      <p:cxnSp>
        <p:nvCxnSpPr>
          <p:cNvPr id="1830" name="Google Shape;1830;p103"/>
          <p:cNvCxnSpPr>
            <a:stCxn id="1828" idx="2"/>
            <a:endCxn id="1826" idx="4"/>
          </p:cNvCxnSpPr>
          <p:nvPr/>
        </p:nvCxnSpPr>
        <p:spPr>
          <a:xfrm rot="-5400000">
            <a:off x="5720522" y="2941906"/>
            <a:ext cx="1267800" cy="5297700"/>
          </a:xfrm>
          <a:prstGeom prst="bentConnector4">
            <a:avLst>
              <a:gd name="adj1" fmla="val -18031"/>
              <a:gd name="adj2" fmla="val 104316"/>
            </a:avLst>
          </a:prstGeom>
          <a:noFill/>
          <a:ln w="9525" cap="flat" cmpd="sng">
            <a:solidFill>
              <a:schemeClr val="accent1"/>
            </a:solidFill>
            <a:prstDash val="solid"/>
            <a:miter lim="800000"/>
            <a:headEnd type="none" w="sm" len="sm"/>
            <a:tailEnd type="triangle" w="med" len="med"/>
          </a:ln>
        </p:spPr>
      </p:cxnSp>
      <p:cxnSp>
        <p:nvCxnSpPr>
          <p:cNvPr id="1831" name="Google Shape;1831;p103"/>
          <p:cNvCxnSpPr>
            <a:stCxn id="1829" idx="2"/>
            <a:endCxn id="1826" idx="4"/>
          </p:cNvCxnSpPr>
          <p:nvPr/>
        </p:nvCxnSpPr>
        <p:spPr>
          <a:xfrm rot="-5400000">
            <a:off x="7328374" y="4555105"/>
            <a:ext cx="1273200" cy="2076900"/>
          </a:xfrm>
          <a:prstGeom prst="bentConnector4">
            <a:avLst>
              <a:gd name="adj1" fmla="val -17955"/>
              <a:gd name="adj2" fmla="val 111002"/>
            </a:avLst>
          </a:prstGeom>
          <a:noFill/>
          <a:ln w="9525" cap="flat" cmpd="sng">
            <a:solidFill>
              <a:schemeClr val="accent1"/>
            </a:solidFill>
            <a:prstDash val="solid"/>
            <a:miter lim="800000"/>
            <a:headEnd type="none" w="sm" len="sm"/>
            <a:tailEnd type="triangle" w="med" len="med"/>
          </a:ln>
        </p:spPr>
      </p:cxnSp>
      <p:pic>
        <p:nvPicPr>
          <p:cNvPr id="15"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1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5D2EC49A-4812-8B02-5684-5CD94DB4A79B}"/>
                  </a:ext>
                </a:extLst>
              </p14:cNvPr>
              <p14:cNvContentPartPr/>
              <p14:nvPr/>
            </p14:nvContentPartPr>
            <p14:xfrm>
              <a:off x="5761372" y="1920639"/>
              <a:ext cx="1440" cy="1440"/>
            </p14:xfrm>
          </p:contentPart>
        </mc:Choice>
        <mc:Fallback xmlns="">
          <p:pic>
            <p:nvPicPr>
              <p:cNvPr id="2" name="Ink 1">
                <a:extLst>
                  <a:ext uri="{FF2B5EF4-FFF2-40B4-BE49-F238E27FC236}">
                    <a16:creationId xmlns:a16="http://schemas.microsoft.com/office/drawing/2014/main" id="{5D2EC49A-4812-8B02-5684-5CD94DB4A79B}"/>
                  </a:ext>
                </a:extLst>
              </p:cNvPr>
              <p:cNvPicPr/>
              <p:nvPr/>
            </p:nvPicPr>
            <p:blipFill>
              <a:blip r:embed="rId5"/>
              <a:stretch>
                <a:fillRect/>
              </a:stretch>
            </p:blipFill>
            <p:spPr>
              <a:xfrm>
                <a:off x="5752732" y="1911639"/>
                <a:ext cx="19080" cy="19080"/>
              </a:xfrm>
              <a:prstGeom prst="rect">
                <a:avLst/>
              </a:prstGeom>
            </p:spPr>
          </p:pic>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35"/>
        <p:cNvGrpSpPr/>
        <p:nvPr/>
      </p:nvGrpSpPr>
      <p:grpSpPr>
        <a:xfrm>
          <a:off x="0" y="0"/>
          <a:ext cx="0" cy="0"/>
          <a:chOff x="0" y="0"/>
          <a:chExt cx="0" cy="0"/>
        </a:xfrm>
      </p:grpSpPr>
      <p:sp>
        <p:nvSpPr>
          <p:cNvPr id="1836" name="Google Shape;1836;p104"/>
          <p:cNvSpPr/>
          <p:nvPr/>
        </p:nvSpPr>
        <p:spPr>
          <a:xfrm>
            <a:off x="2069310" y="2052271"/>
            <a:ext cx="3060338" cy="1944216"/>
          </a:xfrm>
          <a:prstGeom prst="rect">
            <a:avLst/>
          </a:prstGeom>
          <a:solidFill>
            <a:schemeClr val="accent4"/>
          </a:solidFill>
          <a:ln w="12700" cap="flat" cmpd="sng">
            <a:solidFill>
              <a:srgbClr val="6B51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38" name="Google Shape;1838;p104"/>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Flow</a:t>
            </a:r>
            <a:endParaRPr sz="3599" dirty="0">
              <a:solidFill>
                <a:srgbClr val="FFC000"/>
              </a:solidFill>
              <a:latin typeface="Cooper Black" panose="0208090404030B020404" pitchFamily="18" charset="0"/>
              <a:ea typeface="Corben"/>
              <a:cs typeface="Corben"/>
              <a:sym typeface="Corben"/>
            </a:endParaRPr>
          </a:p>
        </p:txBody>
      </p:sp>
      <p:sp>
        <p:nvSpPr>
          <p:cNvPr id="1841" name="Google Shape;1841;p104"/>
          <p:cNvSpPr/>
          <p:nvPr/>
        </p:nvSpPr>
        <p:spPr>
          <a:xfrm>
            <a:off x="1511247" y="4517438"/>
            <a:ext cx="2088232"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Agency</a:t>
            </a:r>
            <a:endParaRPr/>
          </a:p>
        </p:txBody>
      </p:sp>
      <p:sp>
        <p:nvSpPr>
          <p:cNvPr id="1842" name="Google Shape;1842;p104"/>
          <p:cNvSpPr/>
          <p:nvPr/>
        </p:nvSpPr>
        <p:spPr>
          <a:xfrm>
            <a:off x="4373566" y="4517438"/>
            <a:ext cx="2088232"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Calibri"/>
                <a:ea typeface="Calibri"/>
                <a:cs typeface="Calibri"/>
                <a:sym typeface="Calibri"/>
              </a:rPr>
              <a:t>Customer</a:t>
            </a:r>
            <a:endParaRPr dirty="0"/>
          </a:p>
        </p:txBody>
      </p:sp>
      <p:sp>
        <p:nvSpPr>
          <p:cNvPr id="1843" name="Google Shape;1843;p104"/>
          <p:cNvSpPr/>
          <p:nvPr/>
        </p:nvSpPr>
        <p:spPr>
          <a:xfrm>
            <a:off x="1781278" y="5626982"/>
            <a:ext cx="1512168" cy="325740"/>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Calibri"/>
                <a:ea typeface="Calibri"/>
                <a:cs typeface="Calibri"/>
                <a:sym typeface="Calibri"/>
              </a:rPr>
              <a:t>agency</a:t>
            </a:r>
            <a:endParaRPr dirty="0"/>
          </a:p>
        </p:txBody>
      </p:sp>
      <p:sp>
        <p:nvSpPr>
          <p:cNvPr id="1844" name="Google Shape;1844;p104"/>
          <p:cNvSpPr/>
          <p:nvPr/>
        </p:nvSpPr>
        <p:spPr>
          <a:xfrm>
            <a:off x="4661598" y="5626982"/>
            <a:ext cx="1512168" cy="325740"/>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customer</a:t>
            </a:r>
            <a:endParaRPr dirty="0"/>
          </a:p>
        </p:txBody>
      </p:sp>
      <p:sp>
        <p:nvSpPr>
          <p:cNvPr id="1845" name="Google Shape;1845;p104"/>
          <p:cNvSpPr/>
          <p:nvPr/>
        </p:nvSpPr>
        <p:spPr>
          <a:xfrm>
            <a:off x="7541918" y="5607147"/>
            <a:ext cx="2150306" cy="325740"/>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a:t>
            </a:r>
            <a:r>
              <a:rPr lang="en-US" sz="1600" dirty="0" err="1">
                <a:solidFill>
                  <a:schemeClr val="lt1"/>
                </a:solidFill>
                <a:latin typeface="Calibri"/>
                <a:ea typeface="Calibri"/>
                <a:cs typeface="Calibri"/>
                <a:sym typeface="Calibri"/>
              </a:rPr>
              <a:t>dmo</a:t>
            </a:r>
            <a:r>
              <a:rPr lang="en-US" sz="1600" dirty="0">
                <a:solidFill>
                  <a:schemeClr val="lt1"/>
                </a:solidFill>
                <a:latin typeface="Calibri"/>
                <a:ea typeface="Calibri"/>
                <a:cs typeface="Calibri"/>
                <a:sym typeface="Calibri"/>
              </a:rPr>
              <a:t>/travel</a:t>
            </a:r>
            <a:endParaRPr dirty="0"/>
          </a:p>
        </p:txBody>
      </p:sp>
      <p:sp>
        <p:nvSpPr>
          <p:cNvPr id="1846" name="Google Shape;1846;p104"/>
          <p:cNvSpPr/>
          <p:nvPr/>
        </p:nvSpPr>
        <p:spPr>
          <a:xfrm>
            <a:off x="5616946" y="3348233"/>
            <a:ext cx="2088232" cy="520471"/>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err="1">
                <a:solidFill>
                  <a:schemeClr val="lt1"/>
                </a:solidFill>
                <a:latin typeface="Calibri"/>
                <a:ea typeface="Calibri"/>
                <a:cs typeface="Calibri"/>
                <a:sym typeface="Calibri"/>
              </a:rPr>
              <a:t>Travel_U</a:t>
            </a:r>
            <a:endParaRPr sz="2400" dirty="0">
              <a:solidFill>
                <a:schemeClr val="lt1"/>
              </a:solidFill>
              <a:latin typeface="Calibri"/>
              <a:ea typeface="Calibri"/>
              <a:cs typeface="Calibri"/>
              <a:sym typeface="Calibri"/>
            </a:endParaRPr>
          </a:p>
        </p:txBody>
      </p:sp>
      <p:cxnSp>
        <p:nvCxnSpPr>
          <p:cNvPr id="1847" name="Google Shape;1847;p104"/>
          <p:cNvCxnSpPr>
            <a:stCxn id="1844" idx="0"/>
            <a:endCxn id="1842" idx="2"/>
          </p:cNvCxnSpPr>
          <p:nvPr/>
        </p:nvCxnSpPr>
        <p:spPr>
          <a:xfrm rot="10800000">
            <a:off x="5417682" y="5309582"/>
            <a:ext cx="0" cy="317400"/>
          </a:xfrm>
          <a:prstGeom prst="straightConnector1">
            <a:avLst/>
          </a:prstGeom>
          <a:noFill/>
          <a:ln w="9525" cap="flat" cmpd="sng">
            <a:solidFill>
              <a:schemeClr val="accent1"/>
            </a:solidFill>
            <a:prstDash val="solid"/>
            <a:miter lim="800000"/>
            <a:headEnd type="none" w="sm" len="sm"/>
            <a:tailEnd type="triangle" w="med" len="med"/>
          </a:ln>
        </p:spPr>
      </p:cxnSp>
      <p:cxnSp>
        <p:nvCxnSpPr>
          <p:cNvPr id="1848" name="Google Shape;1848;p104"/>
          <p:cNvCxnSpPr>
            <a:stCxn id="1843" idx="0"/>
            <a:endCxn id="1841" idx="2"/>
          </p:cNvCxnSpPr>
          <p:nvPr/>
        </p:nvCxnSpPr>
        <p:spPr>
          <a:xfrm flipV="1">
            <a:off x="2537362" y="5309526"/>
            <a:ext cx="18001" cy="317456"/>
          </a:xfrm>
          <a:prstGeom prst="straightConnector1">
            <a:avLst/>
          </a:prstGeom>
          <a:noFill/>
          <a:ln w="9525" cap="flat" cmpd="sng">
            <a:solidFill>
              <a:schemeClr val="accent1"/>
            </a:solidFill>
            <a:prstDash val="solid"/>
            <a:miter lim="800000"/>
            <a:headEnd type="none" w="sm" len="sm"/>
            <a:tailEnd type="triangle" w="med" len="med"/>
          </a:ln>
        </p:spPr>
      </p:cxnSp>
      <p:cxnSp>
        <p:nvCxnSpPr>
          <p:cNvPr id="1849" name="Google Shape;1849;p104"/>
          <p:cNvCxnSpPr>
            <a:stCxn id="1842" idx="0"/>
            <a:endCxn id="1846" idx="2"/>
          </p:cNvCxnSpPr>
          <p:nvPr/>
        </p:nvCxnSpPr>
        <p:spPr>
          <a:xfrm rot="-5400000">
            <a:off x="5715132" y="3571388"/>
            <a:ext cx="648600" cy="1243500"/>
          </a:xfrm>
          <a:prstGeom prst="bentConnector3">
            <a:avLst>
              <a:gd name="adj1" fmla="val 50000"/>
            </a:avLst>
          </a:prstGeom>
          <a:noFill/>
          <a:ln w="9525" cap="flat" cmpd="sng">
            <a:solidFill>
              <a:schemeClr val="accent1"/>
            </a:solidFill>
            <a:prstDash val="solid"/>
            <a:miter lim="800000"/>
            <a:headEnd type="none" w="sm" len="sm"/>
            <a:tailEnd type="triangle" w="med" len="med"/>
          </a:ln>
        </p:spPr>
      </p:cxnSp>
      <p:cxnSp>
        <p:nvCxnSpPr>
          <p:cNvPr id="1850" name="Google Shape;1850;p104"/>
          <p:cNvCxnSpPr>
            <a:stCxn id="1841" idx="0"/>
            <a:endCxn id="1846" idx="2"/>
          </p:cNvCxnSpPr>
          <p:nvPr/>
        </p:nvCxnSpPr>
        <p:spPr>
          <a:xfrm rot="5400000" flipH="1" flipV="1">
            <a:off x="4283845" y="2140222"/>
            <a:ext cx="648734" cy="4105699"/>
          </a:xfrm>
          <a:prstGeom prst="bentConnector3">
            <a:avLst>
              <a:gd name="adj1" fmla="val 50000"/>
            </a:avLst>
          </a:prstGeom>
          <a:noFill/>
          <a:ln w="9525" cap="flat" cmpd="sng">
            <a:solidFill>
              <a:schemeClr val="accent1"/>
            </a:solidFill>
            <a:prstDash val="solid"/>
            <a:miter lim="800000"/>
            <a:headEnd type="none" w="sm" len="sm"/>
            <a:tailEnd type="triangle" w="med" len="med"/>
          </a:ln>
        </p:spPr>
      </p:cxnSp>
      <p:cxnSp>
        <p:nvCxnSpPr>
          <p:cNvPr id="1851" name="Google Shape;1851;p104"/>
          <p:cNvCxnSpPr>
            <a:stCxn id="1845" idx="0"/>
          </p:cNvCxnSpPr>
          <p:nvPr/>
        </p:nvCxnSpPr>
        <p:spPr>
          <a:xfrm rot="10800000">
            <a:off x="7076271" y="3852447"/>
            <a:ext cx="1540800" cy="1754700"/>
          </a:xfrm>
          <a:prstGeom prst="straightConnector1">
            <a:avLst/>
          </a:prstGeom>
          <a:noFill/>
          <a:ln w="9525" cap="flat" cmpd="sng">
            <a:solidFill>
              <a:schemeClr val="accent1"/>
            </a:solidFill>
            <a:prstDash val="solid"/>
            <a:miter lim="800000"/>
            <a:headEnd type="none" w="sm" len="sm"/>
            <a:tailEnd type="triangle" w="med" len="med"/>
          </a:ln>
        </p:spPr>
      </p:cxnSp>
      <p:sp>
        <p:nvSpPr>
          <p:cNvPr id="1852" name="Google Shape;1852;p104"/>
          <p:cNvSpPr/>
          <p:nvPr/>
        </p:nvSpPr>
        <p:spPr>
          <a:xfrm>
            <a:off x="8334007" y="3368094"/>
            <a:ext cx="2376264" cy="500791"/>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Travel_U_MDE</a:t>
            </a:r>
            <a:endParaRPr sz="2400">
              <a:solidFill>
                <a:schemeClr val="lt1"/>
              </a:solidFill>
              <a:latin typeface="Calibri"/>
              <a:ea typeface="Calibri"/>
              <a:cs typeface="Calibri"/>
              <a:sym typeface="Calibri"/>
            </a:endParaRPr>
          </a:p>
        </p:txBody>
      </p:sp>
      <p:cxnSp>
        <p:nvCxnSpPr>
          <p:cNvPr id="1853" name="Google Shape;1853;p104"/>
          <p:cNvCxnSpPr>
            <a:stCxn id="1846" idx="3"/>
            <a:endCxn id="1852" idx="1"/>
          </p:cNvCxnSpPr>
          <p:nvPr/>
        </p:nvCxnSpPr>
        <p:spPr>
          <a:xfrm>
            <a:off x="7705178" y="3608469"/>
            <a:ext cx="628800" cy="9900"/>
          </a:xfrm>
          <a:prstGeom prst="straightConnector1">
            <a:avLst/>
          </a:prstGeom>
          <a:noFill/>
          <a:ln w="9525" cap="flat" cmpd="sng">
            <a:solidFill>
              <a:schemeClr val="accent1"/>
            </a:solidFill>
            <a:prstDash val="solid"/>
            <a:miter lim="800000"/>
            <a:headEnd type="none" w="sm" len="sm"/>
            <a:tailEnd type="none" w="sm" len="sm"/>
          </a:ln>
        </p:spPr>
      </p:cxnSp>
      <p:sp>
        <p:nvSpPr>
          <p:cNvPr id="1854" name="Google Shape;1854;p104"/>
          <p:cNvSpPr/>
          <p:nvPr/>
        </p:nvSpPr>
        <p:spPr>
          <a:xfrm>
            <a:off x="5544938" y="2154123"/>
            <a:ext cx="2232248"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Serv definition</a:t>
            </a:r>
            <a:endParaRPr/>
          </a:p>
        </p:txBody>
      </p:sp>
      <p:cxnSp>
        <p:nvCxnSpPr>
          <p:cNvPr id="1855" name="Google Shape;1855;p104"/>
          <p:cNvCxnSpPr>
            <a:stCxn id="1846" idx="0"/>
            <a:endCxn id="1854" idx="2"/>
          </p:cNvCxnSpPr>
          <p:nvPr/>
        </p:nvCxnSpPr>
        <p:spPr>
          <a:xfrm rot="10800000">
            <a:off x="6661062" y="2874233"/>
            <a:ext cx="0" cy="474000"/>
          </a:xfrm>
          <a:prstGeom prst="straightConnector1">
            <a:avLst/>
          </a:prstGeom>
          <a:noFill/>
          <a:ln w="9525" cap="flat" cmpd="sng">
            <a:solidFill>
              <a:schemeClr val="accent1"/>
            </a:solidFill>
            <a:prstDash val="solid"/>
            <a:miter lim="800000"/>
            <a:headEnd type="none" w="sm" len="sm"/>
            <a:tailEnd type="triangle" w="med" len="med"/>
          </a:ln>
        </p:spPr>
      </p:cxnSp>
      <p:sp>
        <p:nvSpPr>
          <p:cNvPr id="1856" name="Google Shape;1856;p104"/>
          <p:cNvSpPr/>
          <p:nvPr/>
        </p:nvSpPr>
        <p:spPr>
          <a:xfrm>
            <a:off x="5544938" y="913572"/>
            <a:ext cx="2232248"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Serv Impl.</a:t>
            </a:r>
            <a:endParaRPr/>
          </a:p>
        </p:txBody>
      </p:sp>
      <p:cxnSp>
        <p:nvCxnSpPr>
          <p:cNvPr id="1857" name="Google Shape;1857;p104"/>
          <p:cNvCxnSpPr>
            <a:stCxn id="1854" idx="0"/>
            <a:endCxn id="1856" idx="2"/>
          </p:cNvCxnSpPr>
          <p:nvPr/>
        </p:nvCxnSpPr>
        <p:spPr>
          <a:xfrm rot="10800000">
            <a:off x="6661062" y="1633623"/>
            <a:ext cx="0" cy="520500"/>
          </a:xfrm>
          <a:prstGeom prst="straightConnector1">
            <a:avLst/>
          </a:prstGeom>
          <a:noFill/>
          <a:ln w="9525" cap="flat" cmpd="sng">
            <a:solidFill>
              <a:schemeClr val="accent1"/>
            </a:solidFill>
            <a:prstDash val="solid"/>
            <a:miter lim="800000"/>
            <a:headEnd type="none" w="sm" len="sm"/>
            <a:tailEnd type="triangle" w="med" len="med"/>
          </a:ln>
        </p:spPr>
      </p:cxnSp>
      <p:sp>
        <p:nvSpPr>
          <p:cNvPr id="1858" name="Google Shape;1858;p104"/>
          <p:cNvSpPr/>
          <p:nvPr/>
        </p:nvSpPr>
        <p:spPr>
          <a:xfrm>
            <a:off x="2429351" y="3203737"/>
            <a:ext cx="2431510" cy="648734"/>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BDEF - unmanaged</a:t>
            </a:r>
            <a:endParaRPr dirty="0"/>
          </a:p>
        </p:txBody>
      </p:sp>
      <p:sp>
        <p:nvSpPr>
          <p:cNvPr id="1859" name="Google Shape;1859;p104"/>
          <p:cNvSpPr/>
          <p:nvPr/>
        </p:nvSpPr>
        <p:spPr>
          <a:xfrm>
            <a:off x="2429351" y="2237547"/>
            <a:ext cx="2431510" cy="648734"/>
          </a:xfrm>
          <a:prstGeom prst="rect">
            <a:avLst/>
          </a:prstGeom>
          <a:solidFill>
            <a:srgbClr val="FF000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BIMP-unmanaged</a:t>
            </a:r>
            <a:endParaRPr/>
          </a:p>
        </p:txBody>
      </p:sp>
      <p:cxnSp>
        <p:nvCxnSpPr>
          <p:cNvPr id="1860" name="Google Shape;1860;p104"/>
          <p:cNvCxnSpPr>
            <a:stCxn id="1858" idx="3"/>
            <a:endCxn id="1846" idx="1"/>
          </p:cNvCxnSpPr>
          <p:nvPr/>
        </p:nvCxnSpPr>
        <p:spPr>
          <a:xfrm>
            <a:off x="4860861" y="3528104"/>
            <a:ext cx="756000" cy="80400"/>
          </a:xfrm>
          <a:prstGeom prst="straightConnector1">
            <a:avLst/>
          </a:prstGeom>
          <a:noFill/>
          <a:ln w="9525" cap="flat" cmpd="sng">
            <a:solidFill>
              <a:schemeClr val="accent1"/>
            </a:solidFill>
            <a:prstDash val="solid"/>
            <a:miter lim="800000"/>
            <a:headEnd type="none" w="sm" len="sm"/>
            <a:tailEnd type="none" w="sm" len="sm"/>
          </a:ln>
        </p:spPr>
      </p:cxnSp>
      <p:cxnSp>
        <p:nvCxnSpPr>
          <p:cNvPr id="1861" name="Google Shape;1861;p104"/>
          <p:cNvCxnSpPr>
            <a:stCxn id="1859" idx="2"/>
            <a:endCxn id="1858" idx="0"/>
          </p:cNvCxnSpPr>
          <p:nvPr/>
        </p:nvCxnSpPr>
        <p:spPr>
          <a:xfrm>
            <a:off x="3645106" y="2886281"/>
            <a:ext cx="0" cy="317400"/>
          </a:xfrm>
          <a:prstGeom prst="straightConnector1">
            <a:avLst/>
          </a:prstGeom>
          <a:noFill/>
          <a:ln w="9525" cap="flat" cmpd="sng">
            <a:solidFill>
              <a:schemeClr val="accent1"/>
            </a:solidFill>
            <a:prstDash val="solid"/>
            <a:miter lim="800000"/>
            <a:headEnd type="none" w="sm" len="sm"/>
            <a:tailEnd type="none" w="sm" len="sm"/>
          </a:ln>
        </p:spPr>
      </p:cxnSp>
      <p:pic>
        <p:nvPicPr>
          <p:cNvPr id="2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29"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65"/>
        <p:cNvGrpSpPr/>
        <p:nvPr/>
      </p:nvGrpSpPr>
      <p:grpSpPr>
        <a:xfrm>
          <a:off x="0" y="0"/>
          <a:ext cx="0" cy="0"/>
          <a:chOff x="0" y="0"/>
          <a:chExt cx="0" cy="0"/>
        </a:xfrm>
      </p:grpSpPr>
      <p:sp>
        <p:nvSpPr>
          <p:cNvPr id="1867" name="Google Shape;1867;p105"/>
          <p:cNvSpPr txBox="1"/>
          <p:nvPr/>
        </p:nvSpPr>
        <p:spPr>
          <a:xfrm>
            <a:off x="224979" y="788088"/>
            <a:ext cx="1180623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&lt;&gt;</a:t>
            </a:r>
            <a:endParaRPr sz="1800">
              <a:solidFill>
                <a:schemeClr val="dk1"/>
              </a:solidFill>
              <a:latin typeface="Calibri"/>
              <a:ea typeface="Calibri"/>
              <a:cs typeface="Calibri"/>
              <a:sym typeface="Calibri"/>
            </a:endParaRPr>
          </a:p>
        </p:txBody>
      </p:sp>
      <p:sp>
        <p:nvSpPr>
          <p:cNvPr id="1868" name="Google Shape;1868;p10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Title</a:t>
            </a:r>
            <a:endParaRPr sz="3599" dirty="0">
              <a:solidFill>
                <a:srgbClr val="FFC000"/>
              </a:solidFill>
              <a:latin typeface="Cooper Black" panose="0208090404030B020404" pitchFamily="18" charset="0"/>
              <a:ea typeface="Corben"/>
              <a:cs typeface="Corben"/>
              <a:sym typeface="Corben"/>
            </a:endParaRPr>
          </a:p>
        </p:txBody>
      </p:sp>
      <p:sp>
        <p:nvSpPr>
          <p:cNvPr id="1871" name="Google Shape;1871;p105"/>
          <p:cNvSpPr/>
          <p:nvPr/>
        </p:nvSpPr>
        <p:spPr>
          <a:xfrm>
            <a:off x="612471" y="1145484"/>
            <a:ext cx="5544616" cy="468052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72" name="Google Shape;1872;p105"/>
          <p:cNvSpPr/>
          <p:nvPr/>
        </p:nvSpPr>
        <p:spPr>
          <a:xfrm>
            <a:off x="981844" y="1468836"/>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73" name="Google Shape;1873;p105"/>
          <p:cNvSpPr/>
          <p:nvPr/>
        </p:nvSpPr>
        <p:spPr>
          <a:xfrm>
            <a:off x="991516" y="2046611"/>
            <a:ext cx="2016224" cy="447996"/>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tx1"/>
                </a:solidFill>
                <a:latin typeface="Calibri"/>
                <a:ea typeface="Calibri"/>
                <a:cs typeface="Calibri"/>
                <a:sym typeface="Calibri"/>
              </a:rPr>
              <a:t>*</a:t>
            </a:r>
            <a:endParaRPr dirty="0">
              <a:solidFill>
                <a:schemeClr val="tx1"/>
              </a:solidFill>
            </a:endParaRPr>
          </a:p>
        </p:txBody>
      </p:sp>
      <p:sp>
        <p:nvSpPr>
          <p:cNvPr id="1874" name="Google Shape;1874;p105"/>
          <p:cNvSpPr/>
          <p:nvPr/>
        </p:nvSpPr>
        <p:spPr>
          <a:xfrm>
            <a:off x="981844" y="2641916"/>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75" name="Google Shape;1875;p105"/>
          <p:cNvSpPr/>
          <p:nvPr/>
        </p:nvSpPr>
        <p:spPr>
          <a:xfrm>
            <a:off x="981844" y="3379956"/>
            <a:ext cx="2016224" cy="447996"/>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tx1"/>
                </a:solidFill>
                <a:latin typeface="Calibri"/>
                <a:ea typeface="Calibri"/>
                <a:cs typeface="Calibri"/>
                <a:sym typeface="Calibri"/>
              </a:rPr>
              <a:t>*</a:t>
            </a:r>
            <a:endParaRPr dirty="0">
              <a:solidFill>
                <a:schemeClr val="tx1"/>
              </a:solidFill>
            </a:endParaRPr>
          </a:p>
        </p:txBody>
      </p:sp>
      <p:sp>
        <p:nvSpPr>
          <p:cNvPr id="1876" name="Google Shape;1876;p105"/>
          <p:cNvSpPr/>
          <p:nvPr/>
        </p:nvSpPr>
        <p:spPr>
          <a:xfrm>
            <a:off x="3914242" y="1451672"/>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77" name="Google Shape;1877;p105"/>
          <p:cNvSpPr/>
          <p:nvPr/>
        </p:nvSpPr>
        <p:spPr>
          <a:xfrm>
            <a:off x="3888183" y="2060848"/>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78" name="Google Shape;1878;p105"/>
          <p:cNvSpPr/>
          <p:nvPr/>
        </p:nvSpPr>
        <p:spPr>
          <a:xfrm>
            <a:off x="3898168" y="2714704"/>
            <a:ext cx="2016224" cy="447996"/>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tx1"/>
                </a:solidFill>
                <a:latin typeface="Calibri"/>
                <a:ea typeface="Calibri"/>
                <a:cs typeface="Calibri"/>
                <a:sym typeface="Calibri"/>
              </a:rPr>
              <a:t>*</a:t>
            </a:r>
            <a:endParaRPr dirty="0">
              <a:solidFill>
                <a:schemeClr val="tx1"/>
              </a:solidFill>
            </a:endParaRPr>
          </a:p>
        </p:txBody>
      </p:sp>
      <p:sp>
        <p:nvSpPr>
          <p:cNvPr id="1879" name="Google Shape;1879;p105"/>
          <p:cNvSpPr/>
          <p:nvPr/>
        </p:nvSpPr>
        <p:spPr>
          <a:xfrm>
            <a:off x="3881622" y="3323880"/>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80" name="Google Shape;1880;p105"/>
          <p:cNvSpPr/>
          <p:nvPr/>
        </p:nvSpPr>
        <p:spPr>
          <a:xfrm>
            <a:off x="6310436" y="2204864"/>
            <a:ext cx="1224136" cy="2160240"/>
          </a:xfrm>
          <a:prstGeom prst="right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81" name="Google Shape;1881;p105"/>
          <p:cNvSpPr txBox="1"/>
          <p:nvPr/>
        </p:nvSpPr>
        <p:spPr>
          <a:xfrm>
            <a:off x="7534572" y="1124744"/>
            <a:ext cx="4166530" cy="48936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How you know in the code which fields are changed on the screen by the user.</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So accordingly we can update the data into the database only for the changed fields??</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RAP provides a compiler structure called %control which will tell us what fields were changed on UI. </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We need to tell the RAP, what will be the datatype for the control structure.</a:t>
            </a:r>
            <a:endParaRPr dirty="0"/>
          </a:p>
        </p:txBody>
      </p:sp>
      <p:pic>
        <p:nvPicPr>
          <p:cNvPr id="1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19"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85"/>
        <p:cNvGrpSpPr/>
        <p:nvPr/>
      </p:nvGrpSpPr>
      <p:grpSpPr>
        <a:xfrm>
          <a:off x="0" y="0"/>
          <a:ext cx="0" cy="0"/>
          <a:chOff x="0" y="0"/>
          <a:chExt cx="0" cy="0"/>
        </a:xfrm>
      </p:grpSpPr>
      <p:sp>
        <p:nvSpPr>
          <p:cNvPr id="1887" name="Google Shape;1887;p106"/>
          <p:cNvSpPr txBox="1"/>
          <p:nvPr/>
        </p:nvSpPr>
        <p:spPr>
          <a:xfrm>
            <a:off x="224979" y="788088"/>
            <a:ext cx="11806237"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Calibri"/>
                <a:ea typeface="Calibri"/>
                <a:cs typeface="Calibri"/>
                <a:sym typeface="Calibri"/>
              </a:rPr>
              <a:t>Starring SAP ABAP on Cloud release 2208 SAP started direct support for attachments (PDF, Excel, Images, TXT, Word) including binary files. We must need to create a database table with </a:t>
            </a:r>
            <a:r>
              <a:rPr lang="en-US" sz="1600" dirty="0" err="1">
                <a:solidFill>
                  <a:schemeClr val="dk1"/>
                </a:solidFill>
                <a:latin typeface="Calibri"/>
                <a:ea typeface="Calibri"/>
                <a:cs typeface="Calibri"/>
                <a:sym typeface="Calibri"/>
              </a:rPr>
              <a:t>atleast</a:t>
            </a:r>
            <a:r>
              <a:rPr lang="en-US" sz="1600" dirty="0">
                <a:solidFill>
                  <a:schemeClr val="dk1"/>
                </a:solidFill>
                <a:latin typeface="Calibri"/>
                <a:ea typeface="Calibri"/>
                <a:cs typeface="Calibri"/>
                <a:sym typeface="Calibri"/>
              </a:rPr>
              <a:t> following columns</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Calibri"/>
                <a:ea typeface="Calibri"/>
                <a:cs typeface="Calibri"/>
                <a:sym typeface="Calibri"/>
              </a:rPr>
              <a:t>Attachment (Data type: RAWSTRING length 0)</a:t>
            </a:r>
            <a:endParaRPr dirty="0"/>
          </a:p>
          <a:p>
            <a:pPr marL="285750" marR="0" lvl="0" indent="-285750" algn="l" rtl="0">
              <a:spcBef>
                <a:spcPts val="0"/>
              </a:spcBef>
              <a:spcAft>
                <a:spcPts val="0"/>
              </a:spcAft>
              <a:buClr>
                <a:schemeClr val="dk1"/>
              </a:buClr>
              <a:buSzPts val="1600"/>
              <a:buFont typeface="Arial"/>
              <a:buChar char="•"/>
            </a:pPr>
            <a:r>
              <a:rPr lang="en-US" sz="1600" dirty="0" err="1">
                <a:solidFill>
                  <a:schemeClr val="dk1"/>
                </a:solidFill>
                <a:latin typeface="Calibri"/>
                <a:ea typeface="Calibri"/>
                <a:cs typeface="Calibri"/>
                <a:sym typeface="Calibri"/>
              </a:rPr>
              <a:t>Mimetype</a:t>
            </a:r>
            <a:r>
              <a:rPr lang="en-US" sz="1600" dirty="0">
                <a:solidFill>
                  <a:schemeClr val="dk1"/>
                </a:solidFill>
                <a:latin typeface="Calibri"/>
                <a:ea typeface="Calibri"/>
                <a:cs typeface="Calibri"/>
                <a:sym typeface="Calibri"/>
              </a:rPr>
              <a:t> (Document type, String128)</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Calibri"/>
                <a:ea typeface="Calibri"/>
                <a:cs typeface="Calibri"/>
                <a:sym typeface="Calibri"/>
              </a:rPr>
              <a:t>Filename (Document Name, String128)</a:t>
            </a:r>
            <a:endParaRPr dirty="0"/>
          </a:p>
          <a:p>
            <a:pPr marL="0" marR="0" lvl="0" indent="0" algn="l" rtl="0">
              <a:spcBef>
                <a:spcPts val="0"/>
              </a:spcBef>
              <a:spcAft>
                <a:spcPts val="0"/>
              </a:spcAft>
              <a:buNone/>
            </a:pPr>
            <a:endParaRPr sz="1600" dirty="0">
              <a:solidFill>
                <a:schemeClr val="dk1"/>
              </a:solidFill>
              <a:latin typeface="Calibri"/>
              <a:ea typeface="Calibri"/>
              <a:cs typeface="Calibri"/>
              <a:sym typeface="Calibri"/>
            </a:endParaRPr>
          </a:p>
        </p:txBody>
      </p:sp>
      <p:sp>
        <p:nvSpPr>
          <p:cNvPr id="1888" name="Google Shape;1888;p10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Attachments</a:t>
            </a:r>
            <a:endParaRPr sz="3599" dirty="0">
              <a:solidFill>
                <a:srgbClr val="FFC000"/>
              </a:solidFill>
              <a:latin typeface="Cooper Black" panose="0208090404030B020404" pitchFamily="18" charset="0"/>
              <a:ea typeface="Corben"/>
              <a:cs typeface="Corben"/>
              <a:sym typeface="Corben"/>
            </a:endParaRPr>
          </a:p>
        </p:txBody>
      </p:sp>
      <p:sp>
        <p:nvSpPr>
          <p:cNvPr id="1891" name="Google Shape;1891;p106"/>
          <p:cNvSpPr/>
          <p:nvPr/>
        </p:nvSpPr>
        <p:spPr>
          <a:xfrm>
            <a:off x="1773932" y="2852936"/>
            <a:ext cx="2448272" cy="171932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Travel</a:t>
            </a:r>
            <a:endParaRPr/>
          </a:p>
        </p:txBody>
      </p:sp>
      <p:sp>
        <p:nvSpPr>
          <p:cNvPr id="1892" name="Google Shape;1892;p106"/>
          <p:cNvSpPr/>
          <p:nvPr/>
        </p:nvSpPr>
        <p:spPr>
          <a:xfrm>
            <a:off x="7894612" y="2832711"/>
            <a:ext cx="2448272" cy="171932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Attachments</a:t>
            </a:r>
            <a:endParaRPr/>
          </a:p>
        </p:txBody>
      </p:sp>
      <p:cxnSp>
        <p:nvCxnSpPr>
          <p:cNvPr id="1893" name="Google Shape;1893;p106"/>
          <p:cNvCxnSpPr>
            <a:stCxn id="1891" idx="3"/>
            <a:endCxn id="1892" idx="1"/>
          </p:cNvCxnSpPr>
          <p:nvPr/>
        </p:nvCxnSpPr>
        <p:spPr>
          <a:xfrm rot="10800000" flipH="1">
            <a:off x="4222204" y="3692499"/>
            <a:ext cx="3672300" cy="20100"/>
          </a:xfrm>
          <a:prstGeom prst="straightConnector1">
            <a:avLst/>
          </a:prstGeom>
          <a:noFill/>
          <a:ln w="9525" cap="flat" cmpd="sng">
            <a:solidFill>
              <a:schemeClr val="accent1"/>
            </a:solidFill>
            <a:prstDash val="solid"/>
            <a:miter lim="800000"/>
            <a:headEnd type="none" w="sm" len="sm"/>
            <a:tailEnd type="none" w="sm" len="sm"/>
          </a:ln>
        </p:spPr>
      </p:cxnSp>
      <p:sp>
        <p:nvSpPr>
          <p:cNvPr id="1894" name="Google Shape;1894;p106"/>
          <p:cNvSpPr txBox="1"/>
          <p:nvPr/>
        </p:nvSpPr>
        <p:spPr>
          <a:xfrm>
            <a:off x="4366220" y="3140968"/>
            <a:ext cx="345638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		        n</a:t>
            </a:r>
            <a:endParaRPr/>
          </a:p>
        </p:txBody>
      </p:sp>
      <p:pic>
        <p:nvPicPr>
          <p:cNvPr id="11"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98"/>
        <p:cNvGrpSpPr/>
        <p:nvPr/>
      </p:nvGrpSpPr>
      <p:grpSpPr>
        <a:xfrm>
          <a:off x="0" y="0"/>
          <a:ext cx="0" cy="0"/>
          <a:chOff x="0" y="0"/>
          <a:chExt cx="0" cy="0"/>
        </a:xfrm>
      </p:grpSpPr>
      <p:sp>
        <p:nvSpPr>
          <p:cNvPr id="1900" name="Google Shape;1900;p107"/>
          <p:cNvSpPr txBox="1"/>
          <p:nvPr/>
        </p:nvSpPr>
        <p:spPr>
          <a:xfrm>
            <a:off x="224979" y="788088"/>
            <a:ext cx="11806237" cy="3693319"/>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Create new attachment table according to need and design</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Create a Interface Entity for the attachment table and mark our attachment field with special attachment annotation, So the RAP framework can treat it as an attachment accordingly.</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Add annotations for admin fields, and user labels.</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Create composition of our attachment table with travel entity like we had the composition of booking with travel entity.</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Create a projection view for attachment</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Relationship between Travel processor view with attachment processor view entity</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Enhance the BDEF with attachment like booking</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Also expose the attachment functionality with draft to processor in behavior projection for processor</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Expose the entity of attachment processor in service definition</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Republish the OData V4 binding</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Add the metadata extension for attachment scenario and link a new facet in travel for attachment table</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Testing</a:t>
            </a:r>
            <a:endParaRPr sz="1800" dirty="0">
              <a:solidFill>
                <a:schemeClr val="dk1"/>
              </a:solidFill>
              <a:latin typeface="Calibri"/>
              <a:ea typeface="Calibri"/>
              <a:cs typeface="Calibri"/>
              <a:sym typeface="Calibri"/>
            </a:endParaRPr>
          </a:p>
        </p:txBody>
      </p:sp>
      <p:sp>
        <p:nvSpPr>
          <p:cNvPr id="1901" name="Google Shape;1901;p107"/>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Steps</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25"/>
        <p:cNvGrpSpPr/>
        <p:nvPr/>
      </p:nvGrpSpPr>
      <p:grpSpPr>
        <a:xfrm>
          <a:off x="0" y="0"/>
          <a:ext cx="0" cy="0"/>
          <a:chOff x="0" y="0"/>
          <a:chExt cx="0" cy="0"/>
        </a:xfrm>
      </p:grpSpPr>
      <p:sp>
        <p:nvSpPr>
          <p:cNvPr id="1927" name="Google Shape;1927;p110"/>
          <p:cNvSpPr txBox="1"/>
          <p:nvPr/>
        </p:nvSpPr>
        <p:spPr>
          <a:xfrm>
            <a:off x="224979" y="788088"/>
            <a:ext cx="1180623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&lt;&gt;</a:t>
            </a:r>
            <a:endParaRPr sz="1800">
              <a:solidFill>
                <a:schemeClr val="dk1"/>
              </a:solidFill>
              <a:latin typeface="Calibri"/>
              <a:ea typeface="Calibri"/>
              <a:cs typeface="Calibri"/>
              <a:sym typeface="Calibri"/>
            </a:endParaRPr>
          </a:p>
        </p:txBody>
      </p:sp>
      <p:sp>
        <p:nvSpPr>
          <p:cNvPr id="1928" name="Google Shape;1928;p110"/>
          <p:cNvSpPr txBox="1"/>
          <p:nvPr/>
        </p:nvSpPr>
        <p:spPr>
          <a:xfrm>
            <a:off x="191294" y="895"/>
            <a:ext cx="11231710" cy="120007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From classic ABAP extensions to ABAP Cloud development</a:t>
            </a:r>
            <a:endParaRPr dirty="0">
              <a:solidFill>
                <a:srgbClr val="FFC000"/>
              </a:solidFill>
              <a:latin typeface="Cooper Black" panose="0208090404030B020404" pitchFamily="18" charset="0"/>
            </a:endParaRPr>
          </a:p>
        </p:txBody>
      </p:sp>
      <p:pic>
        <p:nvPicPr>
          <p:cNvPr id="1931" name="Google Shape;1931;p110"/>
          <p:cNvPicPr preferRelativeResize="0"/>
          <p:nvPr/>
        </p:nvPicPr>
        <p:blipFill rotWithShape="1">
          <a:blip r:embed="rId3">
            <a:alphaModFix/>
          </a:blip>
          <a:srcRect/>
          <a:stretch/>
        </p:blipFill>
        <p:spPr>
          <a:xfrm>
            <a:off x="333772" y="1412776"/>
            <a:ext cx="7772400" cy="3971925"/>
          </a:xfrm>
          <a:prstGeom prst="rect">
            <a:avLst/>
          </a:prstGeom>
          <a:noFill/>
          <a:ln>
            <a:noFill/>
          </a:ln>
        </p:spPr>
      </p:pic>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39"/>
        <p:cNvGrpSpPr/>
        <p:nvPr/>
      </p:nvGrpSpPr>
      <p:grpSpPr>
        <a:xfrm>
          <a:off x="0" y="0"/>
          <a:ext cx="0" cy="0"/>
          <a:chOff x="0" y="0"/>
          <a:chExt cx="0" cy="0"/>
        </a:xfrm>
      </p:grpSpPr>
      <p:sp>
        <p:nvSpPr>
          <p:cNvPr id="1941" name="Google Shape;1941;p112"/>
          <p:cNvSpPr txBox="1"/>
          <p:nvPr/>
        </p:nvSpPr>
        <p:spPr>
          <a:xfrm>
            <a:off x="191294" y="1279407"/>
            <a:ext cx="11806237" cy="175432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Use public SAP APIs (local or remote) released by SAP to access SAP functionality and SAP data</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Use public SAP extension points released by SAP to extend SAP objects. Modifications to SAP standard objects are not supported (applies to S/4HANA Cloud system)</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Use of </a:t>
            </a:r>
            <a:r>
              <a:rPr lang="en-US" sz="1800" dirty="0" err="1">
                <a:solidFill>
                  <a:schemeClr val="dk1"/>
                </a:solidFill>
                <a:latin typeface="Calibri"/>
                <a:ea typeface="Calibri"/>
                <a:cs typeface="Calibri"/>
                <a:sym typeface="Calibri"/>
              </a:rPr>
              <a:t>Adt</a:t>
            </a:r>
            <a:r>
              <a:rPr lang="en-US" sz="1800" dirty="0">
                <a:solidFill>
                  <a:schemeClr val="dk1"/>
                </a:solidFill>
                <a:latin typeface="Calibri"/>
                <a:ea typeface="Calibri"/>
                <a:cs typeface="Calibri"/>
                <a:sym typeface="Calibri"/>
              </a:rPr>
              <a:t> (ABAP development tools) on eclipse</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Use Steampunk (RAP – Restful Application Programming model) to build Fiori Applications and services. SAP technologies like </a:t>
            </a:r>
            <a:r>
              <a:rPr lang="en-US" sz="1800" dirty="0" err="1">
                <a:solidFill>
                  <a:schemeClr val="dk1"/>
                </a:solidFill>
                <a:latin typeface="Calibri"/>
                <a:ea typeface="Calibri"/>
                <a:cs typeface="Calibri"/>
                <a:sym typeface="Calibri"/>
              </a:rPr>
              <a:t>Dynpro</a:t>
            </a:r>
            <a:r>
              <a:rPr lang="en-US" sz="1800" dirty="0">
                <a:solidFill>
                  <a:schemeClr val="dk1"/>
                </a:solidFill>
                <a:latin typeface="Calibri"/>
                <a:ea typeface="Calibri"/>
                <a:cs typeface="Calibri"/>
                <a:sym typeface="Calibri"/>
              </a:rPr>
              <a:t> and </a:t>
            </a:r>
            <a:r>
              <a:rPr lang="en-US" sz="1800" dirty="0" err="1">
                <a:solidFill>
                  <a:schemeClr val="dk1"/>
                </a:solidFill>
                <a:latin typeface="Calibri"/>
                <a:ea typeface="Calibri"/>
                <a:cs typeface="Calibri"/>
                <a:sym typeface="Calibri"/>
              </a:rPr>
              <a:t>webdynpro</a:t>
            </a:r>
            <a:r>
              <a:rPr lang="en-US" sz="1800" dirty="0">
                <a:solidFill>
                  <a:schemeClr val="dk1"/>
                </a:solidFill>
                <a:latin typeface="Calibri"/>
                <a:ea typeface="Calibri"/>
                <a:cs typeface="Calibri"/>
                <a:sym typeface="Calibri"/>
              </a:rPr>
              <a:t> are not released for cloud development.</a:t>
            </a:r>
            <a:endParaRPr dirty="0"/>
          </a:p>
        </p:txBody>
      </p:sp>
      <p:sp>
        <p:nvSpPr>
          <p:cNvPr id="1942" name="Google Shape;1942;p112"/>
          <p:cNvSpPr txBox="1"/>
          <p:nvPr/>
        </p:nvSpPr>
        <p:spPr>
          <a:xfrm>
            <a:off x="191294" y="219259"/>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What is ABAP Cloud Development Means:</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48"/>
        <p:cNvGrpSpPr/>
        <p:nvPr/>
      </p:nvGrpSpPr>
      <p:grpSpPr>
        <a:xfrm>
          <a:off x="0" y="0"/>
          <a:ext cx="0" cy="0"/>
          <a:chOff x="0" y="0"/>
          <a:chExt cx="0" cy="0"/>
        </a:xfrm>
      </p:grpSpPr>
      <p:sp>
        <p:nvSpPr>
          <p:cNvPr id="1950" name="Google Shape;1950;p113"/>
          <p:cNvSpPr txBox="1"/>
          <p:nvPr/>
        </p:nvSpPr>
        <p:spPr>
          <a:xfrm>
            <a:off x="224979" y="788088"/>
            <a:ext cx="11806237" cy="286232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If we are using SAP BTP to develop side by side extensions, full stack SAP applications in BTP (Steampunk)</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If we are using In-app Developer extensibility with released objects in S/4HANA (all editions) with RAP (Embedded Steampunk)</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If you using RAP and enhancing your Standard SAP Applications delivered by SAP in S/4HANA system, the recommended approach is Embedded Steampunk.</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Every Customer using S/4HANA can decide whether they want to use new approach (embedded Steampunk) or classic extension approach (BADI) @ Object level</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This can be done by switching a setting @ object level.</a:t>
            </a:r>
            <a:endParaRPr/>
          </a:p>
        </p:txBody>
      </p:sp>
      <p:sp>
        <p:nvSpPr>
          <p:cNvPr id="1951" name="Google Shape;1951;p113"/>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What is Embedded Steampunk</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17</a:t>
            </a: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Rectangle 44">
            <a:extLst>
              <a:ext uri="{FF2B5EF4-FFF2-40B4-BE49-F238E27FC236}">
                <a16:creationId xmlns:a16="http://schemas.microsoft.com/office/drawing/2014/main" id="{8D598D36-C5FC-4900-B880-D9AEBB01296E}"/>
              </a:ext>
            </a:extLst>
          </p:cNvPr>
          <p:cNvSpPr/>
          <p:nvPr/>
        </p:nvSpPr>
        <p:spPr>
          <a:xfrm>
            <a:off x="7255772" y="1076224"/>
            <a:ext cx="2597506"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Unmanaged Scenario</a:t>
            </a:r>
          </a:p>
        </p:txBody>
      </p:sp>
      <p:sp>
        <p:nvSpPr>
          <p:cNvPr id="49" name="Rectangle 48">
            <a:extLst>
              <a:ext uri="{FF2B5EF4-FFF2-40B4-BE49-F238E27FC236}">
                <a16:creationId xmlns:a16="http://schemas.microsoft.com/office/drawing/2014/main" id="{C0874C99-87AF-460C-9044-B8539EAC1769}"/>
              </a:ext>
            </a:extLst>
          </p:cNvPr>
          <p:cNvSpPr/>
          <p:nvPr/>
        </p:nvSpPr>
        <p:spPr>
          <a:xfrm>
            <a:off x="7712976" y="2373010"/>
            <a:ext cx="2597506"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Implement the CURD</a:t>
            </a:r>
          </a:p>
        </p:txBody>
      </p:sp>
      <p:sp>
        <p:nvSpPr>
          <p:cNvPr id="52" name="Rectangle 51">
            <a:extLst>
              <a:ext uri="{FF2B5EF4-FFF2-40B4-BE49-F238E27FC236}">
                <a16:creationId xmlns:a16="http://schemas.microsoft.com/office/drawing/2014/main" id="{20C13AF4-68B6-4226-9401-EDB6ED0540C2}"/>
              </a:ext>
            </a:extLst>
          </p:cNvPr>
          <p:cNvSpPr/>
          <p:nvPr/>
        </p:nvSpPr>
        <p:spPr>
          <a:xfrm>
            <a:off x="8207924" y="3739022"/>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Attachments</a:t>
            </a:r>
          </a:p>
        </p:txBody>
      </p:sp>
      <p:sp>
        <p:nvSpPr>
          <p:cNvPr id="55" name="Rectangle 54">
            <a:extLst>
              <a:ext uri="{FF2B5EF4-FFF2-40B4-BE49-F238E27FC236}">
                <a16:creationId xmlns:a16="http://schemas.microsoft.com/office/drawing/2014/main" id="{C08D0B4E-C408-458A-9E80-98D57A618BD5}"/>
              </a:ext>
            </a:extLst>
          </p:cNvPr>
          <p:cNvSpPr/>
          <p:nvPr/>
        </p:nvSpPr>
        <p:spPr>
          <a:xfrm>
            <a:off x="8554525" y="4848171"/>
            <a:ext cx="2597506" cy="646331"/>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Implementing Attachments</a:t>
            </a:r>
          </a:p>
        </p:txBody>
      </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5"/>
        <p:cNvGrpSpPr/>
        <p:nvPr/>
      </p:nvGrpSpPr>
      <p:grpSpPr>
        <a:xfrm>
          <a:off x="0" y="0"/>
          <a:ext cx="0" cy="0"/>
          <a:chOff x="0" y="0"/>
          <a:chExt cx="0" cy="0"/>
        </a:xfrm>
      </p:grpSpPr>
      <p:sp>
        <p:nvSpPr>
          <p:cNvPr id="2017" name="Google Shape;2017;p120"/>
          <p:cNvSpPr txBox="1"/>
          <p:nvPr/>
        </p:nvSpPr>
        <p:spPr>
          <a:xfrm>
            <a:off x="224979" y="788088"/>
            <a:ext cx="11806237" cy="4770496"/>
          </a:xfrm>
          <a:prstGeom prst="rect">
            <a:avLst/>
          </a:prstGeom>
          <a:noFill/>
          <a:ln>
            <a:noFill/>
          </a:ln>
        </p:spPr>
        <p:txBody>
          <a:bodyPr spcFirstLastPara="1" wrap="square" lIns="91425" tIns="45700" rIns="91425" bIns="45700" anchor="t" anchorCtr="0">
            <a:spAutoFit/>
          </a:bodyPr>
          <a:lstStyle/>
          <a:p>
            <a:pPr fontAlgn="ctr"/>
            <a:r>
              <a:rPr lang="en-US" sz="1600" b="0" i="0" dirty="0">
                <a:solidFill>
                  <a:schemeClr val="accent6"/>
                </a:solidFill>
                <a:effectLst/>
                <a:latin typeface="Google Sans"/>
              </a:rPr>
              <a:t>An Analytical List Page (ALP) is a SAP Fiori element that allows users to analyze data and take action on it. It's a key component of SAP Fiori embedded analytics. </a:t>
            </a:r>
          </a:p>
          <a:p>
            <a:pPr fontAlgn="ctr"/>
            <a:endParaRPr lang="en-US" sz="1600" b="0" i="0" dirty="0">
              <a:solidFill>
                <a:schemeClr val="accent6"/>
              </a:solidFill>
              <a:effectLst/>
              <a:latin typeface="Google Sans"/>
            </a:endParaRPr>
          </a:p>
          <a:p>
            <a:r>
              <a:rPr lang="en-US" sz="1600" b="0" i="0" dirty="0">
                <a:solidFill>
                  <a:schemeClr val="accent6"/>
                </a:solidFill>
                <a:effectLst/>
                <a:latin typeface="Google Sans"/>
              </a:rPr>
              <a:t>Here are some things you can do with an ALP:</a:t>
            </a:r>
          </a:p>
          <a:p>
            <a:endParaRPr lang="en-US" sz="1600" b="0" i="0" dirty="0">
              <a:solidFill>
                <a:schemeClr val="accent6"/>
              </a:solidFill>
              <a:effectLst/>
              <a:latin typeface="Google Sans"/>
            </a:endParaRPr>
          </a:p>
          <a:p>
            <a:pPr>
              <a:buFont typeface="Arial" panose="020B0604020202020204" pitchFamily="34" charset="0"/>
              <a:buChar char="•"/>
            </a:pPr>
            <a:r>
              <a:rPr lang="en-US" sz="1600" b="0" i="0" dirty="0">
                <a:solidFill>
                  <a:schemeClr val="accent6"/>
                </a:solidFill>
                <a:effectLst/>
                <a:latin typeface="Google Sans"/>
              </a:rPr>
              <a:t>Analyze data: Use KPIs, charts, tables, and visual filters to analyze data from different perspectives</a:t>
            </a:r>
          </a:p>
          <a:p>
            <a:pPr>
              <a:buFont typeface="Arial" panose="020B0604020202020204" pitchFamily="34" charset="0"/>
              <a:buChar char="•"/>
            </a:pPr>
            <a:r>
              <a:rPr lang="en-US" sz="1600" b="0" i="0" dirty="0">
                <a:solidFill>
                  <a:schemeClr val="accent6"/>
                </a:solidFill>
                <a:effectLst/>
                <a:latin typeface="Google Sans"/>
              </a:rPr>
              <a:t>Investigate root causes: Drill down to find root causes</a:t>
            </a:r>
          </a:p>
          <a:p>
            <a:pPr>
              <a:buFont typeface="Arial" panose="020B0604020202020204" pitchFamily="34" charset="0"/>
              <a:buChar char="•"/>
            </a:pPr>
            <a:r>
              <a:rPr lang="en-US" sz="1600" b="0" i="0" dirty="0">
                <a:solidFill>
                  <a:schemeClr val="accent6"/>
                </a:solidFill>
                <a:effectLst/>
                <a:latin typeface="Google Sans"/>
              </a:rPr>
              <a:t>Act on transactional content: Take action on transactional content</a:t>
            </a:r>
          </a:p>
          <a:p>
            <a:pPr>
              <a:buFont typeface="Arial" panose="020B0604020202020204" pitchFamily="34" charset="0"/>
              <a:buChar char="•"/>
            </a:pPr>
            <a:r>
              <a:rPr lang="en-US" sz="1600" b="0" i="0" dirty="0">
                <a:solidFill>
                  <a:schemeClr val="accent6"/>
                </a:solidFill>
                <a:effectLst/>
                <a:latin typeface="Google Sans"/>
              </a:rPr>
              <a:t>Build apps: Create apps that visualize and report data</a:t>
            </a:r>
          </a:p>
          <a:p>
            <a:pPr fontAlgn="ctr">
              <a:buFont typeface="Arial" panose="020B0604020202020204" pitchFamily="34" charset="0"/>
              <a:buChar char="•"/>
            </a:pPr>
            <a:r>
              <a:rPr lang="en-US" sz="1600" b="0" i="0" dirty="0">
                <a:solidFill>
                  <a:schemeClr val="accent6"/>
                </a:solidFill>
                <a:effectLst/>
                <a:latin typeface="Google Sans"/>
              </a:rPr>
              <a:t>Combine data: Combine transactional and analytical data using charts and tables </a:t>
            </a:r>
          </a:p>
          <a:p>
            <a:pPr fontAlgn="ctr">
              <a:buFont typeface="Arial" panose="020B0604020202020204" pitchFamily="34" charset="0"/>
              <a:buChar char="•"/>
            </a:pPr>
            <a:endParaRPr lang="en-US" sz="1600" b="0" i="0" dirty="0">
              <a:solidFill>
                <a:schemeClr val="accent6"/>
              </a:solidFill>
              <a:effectLst/>
              <a:latin typeface="Google Sans"/>
            </a:endParaRPr>
          </a:p>
          <a:p>
            <a:r>
              <a:rPr lang="en-US" sz="1600" b="0" i="0" dirty="0">
                <a:solidFill>
                  <a:schemeClr val="accent6"/>
                </a:solidFill>
                <a:effectLst/>
                <a:latin typeface="Google Sans"/>
              </a:rPr>
              <a:t>ALPs have a flexible layout that can be customized in a number of ways, including:</a:t>
            </a:r>
          </a:p>
          <a:p>
            <a:endParaRPr lang="en-US" sz="1600" b="0" i="0" dirty="0">
              <a:solidFill>
                <a:schemeClr val="accent6"/>
              </a:solidFill>
              <a:effectLst/>
              <a:latin typeface="Google Sans"/>
            </a:endParaRPr>
          </a:p>
          <a:p>
            <a:pPr>
              <a:buFont typeface="Arial" panose="020B0604020202020204" pitchFamily="34" charset="0"/>
              <a:buChar char="•"/>
            </a:pPr>
            <a:r>
              <a:rPr lang="en-US" sz="1600" b="0" i="0" dirty="0">
                <a:solidFill>
                  <a:schemeClr val="accent6"/>
                </a:solidFill>
                <a:effectLst/>
                <a:latin typeface="Google Sans"/>
              </a:rPr>
              <a:t>Sorting: Sort the work list</a:t>
            </a:r>
          </a:p>
          <a:p>
            <a:pPr>
              <a:buFont typeface="Arial" panose="020B0604020202020204" pitchFamily="34" charset="0"/>
              <a:buChar char="•"/>
            </a:pPr>
            <a:r>
              <a:rPr lang="en-US" sz="1600" b="0" i="0" dirty="0">
                <a:solidFill>
                  <a:schemeClr val="accent6"/>
                </a:solidFill>
                <a:effectLst/>
                <a:latin typeface="Google Sans"/>
              </a:rPr>
              <a:t>Page layout: Set page layout preferences</a:t>
            </a:r>
          </a:p>
          <a:p>
            <a:pPr>
              <a:buFont typeface="Arial" panose="020B0604020202020204" pitchFamily="34" charset="0"/>
              <a:buChar char="•"/>
            </a:pPr>
            <a:r>
              <a:rPr lang="en-US" sz="1600" b="0" i="0" dirty="0">
                <a:solidFill>
                  <a:schemeClr val="accent6"/>
                </a:solidFill>
                <a:effectLst/>
                <a:latin typeface="Google Sans"/>
              </a:rPr>
              <a:t>Filters: Set filters and save filter selections</a:t>
            </a:r>
          </a:p>
          <a:p>
            <a:pPr fontAlgn="ctr">
              <a:buFont typeface="Arial" panose="020B0604020202020204" pitchFamily="34" charset="0"/>
              <a:buChar char="•"/>
            </a:pPr>
            <a:r>
              <a:rPr lang="en-US" sz="1600" b="0" i="0" dirty="0">
                <a:solidFill>
                  <a:schemeClr val="accent6"/>
                </a:solidFill>
                <a:effectLst/>
                <a:latin typeface="Google Sans"/>
              </a:rPr>
              <a:t>Default views: Set default views </a:t>
            </a:r>
          </a:p>
          <a:p>
            <a:pPr fontAlgn="ctr">
              <a:buFont typeface="Arial" panose="020B0604020202020204" pitchFamily="34" charset="0"/>
              <a:buChar char="•"/>
            </a:pPr>
            <a:endParaRPr lang="en-US" sz="1600" b="0" i="0" dirty="0">
              <a:solidFill>
                <a:schemeClr val="accent6"/>
              </a:solidFill>
              <a:effectLst/>
              <a:latin typeface="Google Sans"/>
            </a:endParaRPr>
          </a:p>
          <a:p>
            <a:r>
              <a:rPr lang="en-US" sz="1600" b="0" i="0" dirty="0">
                <a:solidFill>
                  <a:schemeClr val="accent6"/>
                </a:solidFill>
                <a:effectLst/>
                <a:latin typeface="Google Sans"/>
              </a:rPr>
              <a:t>ALPs are organized into two sections: a header section for setting filters, and a content section for displaying charts and lists. </a:t>
            </a:r>
          </a:p>
        </p:txBody>
      </p:sp>
      <p:sp>
        <p:nvSpPr>
          <p:cNvPr id="2018" name="Google Shape;2018;p120"/>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ALP Analytic List Page</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5"/>
        <p:cNvGrpSpPr/>
        <p:nvPr/>
      </p:nvGrpSpPr>
      <p:grpSpPr>
        <a:xfrm>
          <a:off x="0" y="0"/>
          <a:ext cx="0" cy="0"/>
          <a:chOff x="0" y="0"/>
          <a:chExt cx="0" cy="0"/>
        </a:xfrm>
      </p:grpSpPr>
      <p:sp>
        <p:nvSpPr>
          <p:cNvPr id="2018" name="Google Shape;2018;p120"/>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ALP</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1026" name="Picture 2">
            <a:extLst>
              <a:ext uri="{FF2B5EF4-FFF2-40B4-BE49-F238E27FC236}">
                <a16:creationId xmlns:a16="http://schemas.microsoft.com/office/drawing/2014/main" id="{B3ECA6DD-C9AA-4D18-5138-18DA1E2947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858" y="1091258"/>
            <a:ext cx="9296752" cy="52328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26DCFE-A299-214C-83D3-37EFD4A32849}"/>
              </a:ext>
            </a:extLst>
          </p:cNvPr>
          <p:cNvSpPr/>
          <p:nvPr/>
        </p:nvSpPr>
        <p:spPr>
          <a:xfrm>
            <a:off x="668923" y="5645960"/>
            <a:ext cx="2098825" cy="4786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t>/</a:t>
            </a:r>
            <a:r>
              <a:rPr lang="en-IN" sz="2000" dirty="0" err="1"/>
              <a:t>dmo</a:t>
            </a:r>
            <a:r>
              <a:rPr lang="en-IN" sz="2000" dirty="0"/>
              <a:t>/travel</a:t>
            </a:r>
          </a:p>
        </p:txBody>
      </p:sp>
      <p:sp>
        <p:nvSpPr>
          <p:cNvPr id="5" name="Rectangle 4">
            <a:extLst>
              <a:ext uri="{FF2B5EF4-FFF2-40B4-BE49-F238E27FC236}">
                <a16:creationId xmlns:a16="http://schemas.microsoft.com/office/drawing/2014/main" id="{1CFA9A34-2F9E-3D1A-B95D-9967A7EA86D5}"/>
              </a:ext>
            </a:extLst>
          </p:cNvPr>
          <p:cNvSpPr/>
          <p:nvPr/>
        </p:nvSpPr>
        <p:spPr>
          <a:xfrm>
            <a:off x="2978959" y="5652095"/>
            <a:ext cx="2098825" cy="4786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t>/</a:t>
            </a:r>
            <a:r>
              <a:rPr lang="en-IN" sz="2000" dirty="0" err="1"/>
              <a:t>dmo</a:t>
            </a:r>
            <a:r>
              <a:rPr lang="en-IN" sz="2000" dirty="0"/>
              <a:t>/customer</a:t>
            </a:r>
          </a:p>
        </p:txBody>
      </p:sp>
      <p:sp>
        <p:nvSpPr>
          <p:cNvPr id="6" name="Rectangle 5">
            <a:extLst>
              <a:ext uri="{FF2B5EF4-FFF2-40B4-BE49-F238E27FC236}">
                <a16:creationId xmlns:a16="http://schemas.microsoft.com/office/drawing/2014/main" id="{425CF9B7-4623-B659-C880-7D28DB523C28}"/>
              </a:ext>
            </a:extLst>
          </p:cNvPr>
          <p:cNvSpPr/>
          <p:nvPr/>
        </p:nvSpPr>
        <p:spPr>
          <a:xfrm>
            <a:off x="5355479" y="5645959"/>
            <a:ext cx="2098825" cy="4786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t>/</a:t>
            </a:r>
            <a:r>
              <a:rPr lang="en-IN" sz="2000" dirty="0" err="1"/>
              <a:t>dmo</a:t>
            </a:r>
            <a:r>
              <a:rPr lang="en-IN" sz="2000" dirty="0"/>
              <a:t>/agency</a:t>
            </a:r>
          </a:p>
        </p:txBody>
      </p:sp>
      <p:sp>
        <p:nvSpPr>
          <p:cNvPr id="7" name="Rectangle: Rounded Corners 6">
            <a:extLst>
              <a:ext uri="{FF2B5EF4-FFF2-40B4-BE49-F238E27FC236}">
                <a16:creationId xmlns:a16="http://schemas.microsoft.com/office/drawing/2014/main" id="{CF469AFE-46D8-DFBD-69D9-63F346687E60}"/>
              </a:ext>
            </a:extLst>
          </p:cNvPr>
          <p:cNvSpPr/>
          <p:nvPr/>
        </p:nvSpPr>
        <p:spPr>
          <a:xfrm>
            <a:off x="2610744" y="4443125"/>
            <a:ext cx="2835254" cy="5645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Travel Analytics CDS entity</a:t>
            </a:r>
          </a:p>
        </p:txBody>
      </p:sp>
      <p:cxnSp>
        <p:nvCxnSpPr>
          <p:cNvPr id="9" name="Connector: Elbow 8">
            <a:extLst>
              <a:ext uri="{FF2B5EF4-FFF2-40B4-BE49-F238E27FC236}">
                <a16:creationId xmlns:a16="http://schemas.microsoft.com/office/drawing/2014/main" id="{6DDDF214-0553-CF7C-796A-3AF9D4A2FF34}"/>
              </a:ext>
            </a:extLst>
          </p:cNvPr>
          <p:cNvCxnSpPr>
            <a:stCxn id="4" idx="0"/>
            <a:endCxn id="7" idx="2"/>
          </p:cNvCxnSpPr>
          <p:nvPr/>
        </p:nvCxnSpPr>
        <p:spPr>
          <a:xfrm rot="5400000" flipH="1" flipV="1">
            <a:off x="2554234" y="4171824"/>
            <a:ext cx="638239" cy="231003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A709E6F-C837-3761-8EB8-6349D54F6262}"/>
              </a:ext>
            </a:extLst>
          </p:cNvPr>
          <p:cNvCxnSpPr>
            <a:stCxn id="5" idx="0"/>
            <a:endCxn id="7" idx="2"/>
          </p:cNvCxnSpPr>
          <p:nvPr/>
        </p:nvCxnSpPr>
        <p:spPr>
          <a:xfrm flipH="1" flipV="1">
            <a:off x="4028371" y="5007721"/>
            <a:ext cx="1" cy="644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77F54002-69AE-E107-2C0D-165C17C493DF}"/>
              </a:ext>
            </a:extLst>
          </p:cNvPr>
          <p:cNvCxnSpPr>
            <a:stCxn id="6" idx="0"/>
            <a:endCxn id="7" idx="2"/>
          </p:cNvCxnSpPr>
          <p:nvPr/>
        </p:nvCxnSpPr>
        <p:spPr>
          <a:xfrm rot="16200000" flipV="1">
            <a:off x="4897513" y="4138579"/>
            <a:ext cx="638238" cy="23765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0F1DDDE-0A0C-3FD1-CCEC-BC5C47264188}"/>
              </a:ext>
            </a:extLst>
          </p:cNvPr>
          <p:cNvSpPr/>
          <p:nvPr/>
        </p:nvSpPr>
        <p:spPr>
          <a:xfrm>
            <a:off x="6683098" y="3295522"/>
            <a:ext cx="3534862" cy="4786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Booking Analytics CDS entity</a:t>
            </a:r>
          </a:p>
        </p:txBody>
      </p:sp>
      <p:cxnSp>
        <p:nvCxnSpPr>
          <p:cNvPr id="20" name="Connector: Elbow 19">
            <a:extLst>
              <a:ext uri="{FF2B5EF4-FFF2-40B4-BE49-F238E27FC236}">
                <a16:creationId xmlns:a16="http://schemas.microsoft.com/office/drawing/2014/main" id="{9EB1C5E7-F0B7-A374-A505-428C1BC5C55B}"/>
              </a:ext>
            </a:extLst>
          </p:cNvPr>
          <p:cNvCxnSpPr>
            <a:stCxn id="7" idx="0"/>
            <a:endCxn id="18" idx="1"/>
          </p:cNvCxnSpPr>
          <p:nvPr/>
        </p:nvCxnSpPr>
        <p:spPr>
          <a:xfrm rot="5400000" flipH="1" flipV="1">
            <a:off x="4901603" y="2661631"/>
            <a:ext cx="908263" cy="26547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78732D77-B5CA-4945-4DE4-7046FF3813FD}"/>
              </a:ext>
            </a:extLst>
          </p:cNvPr>
          <p:cNvSpPr/>
          <p:nvPr/>
        </p:nvSpPr>
        <p:spPr>
          <a:xfrm>
            <a:off x="7683415" y="4854298"/>
            <a:ext cx="2376522" cy="4786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Carrier</a:t>
            </a:r>
          </a:p>
        </p:txBody>
      </p:sp>
      <p:sp>
        <p:nvSpPr>
          <p:cNvPr id="22" name="Rectangle: Rounded Corners 21">
            <a:extLst>
              <a:ext uri="{FF2B5EF4-FFF2-40B4-BE49-F238E27FC236}">
                <a16:creationId xmlns:a16="http://schemas.microsoft.com/office/drawing/2014/main" id="{A527693E-E90B-C579-88F8-ABDD58FF421A}"/>
              </a:ext>
            </a:extLst>
          </p:cNvPr>
          <p:cNvSpPr/>
          <p:nvPr/>
        </p:nvSpPr>
        <p:spPr>
          <a:xfrm>
            <a:off x="10279989" y="4860434"/>
            <a:ext cx="1908836" cy="4786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Connection</a:t>
            </a:r>
          </a:p>
        </p:txBody>
      </p:sp>
      <p:cxnSp>
        <p:nvCxnSpPr>
          <p:cNvPr id="24" name="Connector: Elbow 23">
            <a:extLst>
              <a:ext uri="{FF2B5EF4-FFF2-40B4-BE49-F238E27FC236}">
                <a16:creationId xmlns:a16="http://schemas.microsoft.com/office/drawing/2014/main" id="{A0A517D9-3725-2D28-7CAE-306A9926C2D0}"/>
              </a:ext>
            </a:extLst>
          </p:cNvPr>
          <p:cNvCxnSpPr>
            <a:endCxn id="18" idx="2"/>
          </p:cNvCxnSpPr>
          <p:nvPr/>
        </p:nvCxnSpPr>
        <p:spPr>
          <a:xfrm rot="16200000" flipV="1">
            <a:off x="8180505" y="4044226"/>
            <a:ext cx="1080097" cy="5400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FEE43906-144B-46E3-369D-C5471255983F}"/>
              </a:ext>
            </a:extLst>
          </p:cNvPr>
          <p:cNvCxnSpPr>
            <a:stCxn id="22" idx="0"/>
            <a:endCxn id="18" idx="2"/>
          </p:cNvCxnSpPr>
          <p:nvPr/>
        </p:nvCxnSpPr>
        <p:spPr>
          <a:xfrm rot="16200000" flipV="1">
            <a:off x="9299352" y="2925379"/>
            <a:ext cx="1086233" cy="278387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C0A553AC-5958-D6A6-60BB-81F331449148}"/>
              </a:ext>
            </a:extLst>
          </p:cNvPr>
          <p:cNvSpPr/>
          <p:nvPr/>
        </p:nvSpPr>
        <p:spPr>
          <a:xfrm>
            <a:off x="8990578" y="5571294"/>
            <a:ext cx="2376522" cy="4786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Bookings</a:t>
            </a:r>
          </a:p>
        </p:txBody>
      </p:sp>
      <p:cxnSp>
        <p:nvCxnSpPr>
          <p:cNvPr id="29" name="Connector: Elbow 28">
            <a:extLst>
              <a:ext uri="{FF2B5EF4-FFF2-40B4-BE49-F238E27FC236}">
                <a16:creationId xmlns:a16="http://schemas.microsoft.com/office/drawing/2014/main" id="{8F2953A3-E756-243E-EA16-754C644D6D5C}"/>
              </a:ext>
            </a:extLst>
          </p:cNvPr>
          <p:cNvCxnSpPr>
            <a:stCxn id="27" idx="0"/>
            <a:endCxn id="18" idx="2"/>
          </p:cNvCxnSpPr>
          <p:nvPr/>
        </p:nvCxnSpPr>
        <p:spPr>
          <a:xfrm rot="16200000" flipV="1">
            <a:off x="8416138" y="3808593"/>
            <a:ext cx="1797093" cy="172831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F55EFFC7-F1AF-2AD9-4752-1EC09AC74693}"/>
              </a:ext>
            </a:extLst>
          </p:cNvPr>
          <p:cNvSpPr/>
          <p:nvPr/>
        </p:nvSpPr>
        <p:spPr>
          <a:xfrm>
            <a:off x="6461146" y="2301341"/>
            <a:ext cx="3978765" cy="50936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Booking Consumption Analytics View</a:t>
            </a:r>
          </a:p>
        </p:txBody>
      </p:sp>
      <p:cxnSp>
        <p:nvCxnSpPr>
          <p:cNvPr id="34" name="Straight Arrow Connector 33">
            <a:extLst>
              <a:ext uri="{FF2B5EF4-FFF2-40B4-BE49-F238E27FC236}">
                <a16:creationId xmlns:a16="http://schemas.microsoft.com/office/drawing/2014/main" id="{5762A165-860D-21FB-FAA8-BDB700B947A8}"/>
              </a:ext>
            </a:extLst>
          </p:cNvPr>
          <p:cNvCxnSpPr>
            <a:stCxn id="18" idx="0"/>
            <a:endCxn id="32" idx="2"/>
          </p:cNvCxnSpPr>
          <p:nvPr/>
        </p:nvCxnSpPr>
        <p:spPr>
          <a:xfrm flipV="1">
            <a:off x="8450529" y="2810707"/>
            <a:ext cx="0" cy="484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323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5"/>
        <p:cNvGrpSpPr/>
        <p:nvPr/>
      </p:nvGrpSpPr>
      <p:grpSpPr>
        <a:xfrm>
          <a:off x="0" y="0"/>
          <a:ext cx="0" cy="0"/>
          <a:chOff x="0" y="0"/>
          <a:chExt cx="0" cy="0"/>
        </a:xfrm>
      </p:grpSpPr>
      <p:sp>
        <p:nvSpPr>
          <p:cNvPr id="2017" name="Google Shape;2017;p120"/>
          <p:cNvSpPr txBox="1"/>
          <p:nvPr/>
        </p:nvSpPr>
        <p:spPr>
          <a:xfrm>
            <a:off x="224979" y="788088"/>
            <a:ext cx="11806237" cy="5570715"/>
          </a:xfrm>
          <a:prstGeom prst="rect">
            <a:avLst/>
          </a:prstGeom>
          <a:noFill/>
          <a:ln>
            <a:noFill/>
          </a:ln>
        </p:spPr>
        <p:txBody>
          <a:bodyPr spcFirstLastPara="1" wrap="square" lIns="91425" tIns="45700" rIns="91425" bIns="45700" anchor="t" anchorCtr="0">
            <a:spAutoFit/>
          </a:bodyPr>
          <a:lstStyle/>
          <a:p>
            <a:pPr fontAlgn="ctr"/>
            <a:r>
              <a:rPr lang="en-US" sz="1800" b="0" i="0" dirty="0">
                <a:solidFill>
                  <a:schemeClr val="accent6"/>
                </a:solidFill>
                <a:effectLst/>
                <a:latin typeface="Google Sans"/>
              </a:rPr>
              <a:t>The Overview Page (OVP) in SAP is a data-driven app that provides users with a single page of information based on their role or domain. It helps users focus on important tasks by allowing them to quickly view, filter, and react to information. </a:t>
            </a:r>
          </a:p>
          <a:p>
            <a:pPr fontAlgn="ctr"/>
            <a:endParaRPr lang="en-US" sz="1800" b="0" i="0" dirty="0">
              <a:solidFill>
                <a:schemeClr val="accent6"/>
              </a:solidFill>
              <a:effectLst/>
              <a:latin typeface="Google Sans"/>
            </a:endParaRPr>
          </a:p>
          <a:p>
            <a:pPr fontAlgn="ctr"/>
            <a:r>
              <a:rPr lang="en-US" sz="1800" b="0" i="0" dirty="0">
                <a:solidFill>
                  <a:schemeClr val="accent6"/>
                </a:solidFill>
                <a:effectLst/>
                <a:latin typeface="Google Sans"/>
              </a:rPr>
              <a:t>Here are some things to know about the OVP: </a:t>
            </a:r>
          </a:p>
          <a:p>
            <a:pPr fontAlgn="ctr"/>
            <a:endParaRPr lang="en-US" sz="1800" b="0" i="0" dirty="0">
              <a:solidFill>
                <a:schemeClr val="accent6"/>
              </a:solidFill>
              <a:effectLst/>
              <a:latin typeface="Google Sans"/>
            </a:endParaRPr>
          </a:p>
          <a:p>
            <a:pPr>
              <a:buFont typeface="Arial" panose="020B0604020202020204" pitchFamily="34" charset="0"/>
              <a:buChar char="•"/>
            </a:pPr>
            <a:r>
              <a:rPr lang="en-US" sz="1800" b="0" i="0" dirty="0">
                <a:solidFill>
                  <a:schemeClr val="accent6"/>
                </a:solidFill>
                <a:effectLst/>
                <a:latin typeface="Google Sans"/>
              </a:rPr>
              <a:t>Structure</a:t>
            </a:r>
          </a:p>
          <a:p>
            <a:pPr fontAlgn="ctr">
              <a:buFont typeface="Arial" panose="020B0604020202020204" pitchFamily="34" charset="0"/>
              <a:buChar char="•"/>
            </a:pPr>
            <a:r>
              <a:rPr lang="en-US" sz="1800" b="0" i="0" dirty="0">
                <a:solidFill>
                  <a:schemeClr val="accent6"/>
                </a:solidFill>
                <a:effectLst/>
                <a:latin typeface="Google Sans"/>
              </a:rPr>
              <a:t>The OVP has a header area and a content area. The content area displays cards that can contain charts, lists, tables, or text. </a:t>
            </a:r>
          </a:p>
          <a:p>
            <a:pPr>
              <a:buFont typeface="Arial" panose="020B0604020202020204" pitchFamily="34" charset="0"/>
              <a:buChar char="•"/>
            </a:pPr>
            <a:r>
              <a:rPr lang="en-US" sz="1800" b="0" i="0" dirty="0">
                <a:solidFill>
                  <a:schemeClr val="accent6"/>
                </a:solidFill>
                <a:effectLst/>
                <a:latin typeface="Google Sans"/>
              </a:rPr>
              <a:t>Cards</a:t>
            </a:r>
          </a:p>
          <a:p>
            <a:pPr>
              <a:buFont typeface="Arial" panose="020B0604020202020204" pitchFamily="34" charset="0"/>
              <a:buChar char="•"/>
            </a:pPr>
            <a:endParaRPr lang="en-US" sz="1800" b="0" i="0" dirty="0">
              <a:solidFill>
                <a:schemeClr val="accent6"/>
              </a:solidFill>
              <a:effectLst/>
              <a:latin typeface="Google Sans"/>
            </a:endParaRPr>
          </a:p>
          <a:p>
            <a:pPr fontAlgn="ctr"/>
            <a:r>
              <a:rPr lang="en-US" sz="1800" b="0" i="0" dirty="0">
                <a:solidFill>
                  <a:schemeClr val="accent6"/>
                </a:solidFill>
                <a:effectLst/>
                <a:latin typeface="Google Sans"/>
              </a:rPr>
              <a:t>The OVP supports both standard and custom cards. Standard cards are entry-level views of the most relevant app data for a given topic or issue. Custom cards allow you to define the appearance and content of a card. </a:t>
            </a:r>
          </a:p>
          <a:p>
            <a:pPr fontAlgn="ctr"/>
            <a:endParaRPr lang="en-US" sz="1800" b="0" i="0" dirty="0">
              <a:solidFill>
                <a:schemeClr val="accent6"/>
              </a:solidFill>
              <a:effectLst/>
              <a:latin typeface="Google Sans"/>
            </a:endParaRPr>
          </a:p>
          <a:p>
            <a:pPr>
              <a:buFont typeface="Arial" panose="020B0604020202020204" pitchFamily="34" charset="0"/>
              <a:buChar char="•"/>
            </a:pPr>
            <a:r>
              <a:rPr lang="en-US" sz="1800" b="0" i="0" dirty="0">
                <a:solidFill>
                  <a:schemeClr val="accent6"/>
                </a:solidFill>
                <a:effectLst/>
                <a:latin typeface="Google Sans"/>
              </a:rPr>
              <a:t>List cards</a:t>
            </a:r>
          </a:p>
          <a:p>
            <a:pPr fontAlgn="ctr">
              <a:buFont typeface="Arial" panose="020B0604020202020204" pitchFamily="34" charset="0"/>
              <a:buChar char="•"/>
            </a:pPr>
            <a:r>
              <a:rPr lang="en-US" sz="1800" b="0" i="0" dirty="0">
                <a:solidFill>
                  <a:schemeClr val="accent6"/>
                </a:solidFill>
                <a:effectLst/>
                <a:latin typeface="Google Sans"/>
              </a:rPr>
              <a:t>The OVP supports three types of list cards: list card, bar chart list card, and link list card. </a:t>
            </a:r>
          </a:p>
          <a:p>
            <a:pPr>
              <a:buFont typeface="Arial" panose="020B0604020202020204" pitchFamily="34" charset="0"/>
              <a:buChar char="•"/>
            </a:pPr>
            <a:r>
              <a:rPr lang="en-US" sz="1800" b="0" i="0" dirty="0">
                <a:solidFill>
                  <a:schemeClr val="accent6"/>
                </a:solidFill>
                <a:effectLst/>
                <a:latin typeface="Google Sans"/>
              </a:rPr>
              <a:t>Flavors</a:t>
            </a:r>
          </a:p>
          <a:p>
            <a:pPr>
              <a:buFont typeface="Arial" panose="020B0604020202020204" pitchFamily="34" charset="0"/>
              <a:buChar char="•"/>
            </a:pPr>
            <a:endParaRPr lang="en-US" sz="1800" b="0" i="0" dirty="0">
              <a:solidFill>
                <a:schemeClr val="accent6"/>
              </a:solidFill>
              <a:effectLst/>
              <a:latin typeface="Google Sans"/>
            </a:endParaRPr>
          </a:p>
          <a:p>
            <a:pPr fontAlgn="ctr"/>
            <a:r>
              <a:rPr lang="en-US" sz="1800" b="0" i="0" dirty="0">
                <a:solidFill>
                  <a:schemeClr val="accent6"/>
                </a:solidFill>
                <a:effectLst/>
                <a:latin typeface="Google Sans"/>
              </a:rPr>
              <a:t>List cards can have two types of flavors: standard and bar. Standard flavor cards display items as numbers and text, while bar flavor cards display items as a combination of numbers, text, and a bar. </a:t>
            </a:r>
          </a:p>
          <a:p>
            <a:br>
              <a:rPr lang="en-US" sz="1800" b="0" i="0" dirty="0">
                <a:solidFill>
                  <a:schemeClr val="accent6"/>
                </a:solidFill>
                <a:effectLst/>
                <a:latin typeface="Google Sans"/>
              </a:rPr>
            </a:br>
            <a:endParaRPr lang="en-US" b="0" i="0" dirty="0">
              <a:solidFill>
                <a:schemeClr val="accent6"/>
              </a:solidFill>
              <a:effectLst/>
              <a:latin typeface="Google Sans"/>
            </a:endParaRPr>
          </a:p>
        </p:txBody>
      </p:sp>
      <p:sp>
        <p:nvSpPr>
          <p:cNvPr id="2018" name="Google Shape;2018;p120"/>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OVP – Overview pages</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2605577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5"/>
        <p:cNvGrpSpPr/>
        <p:nvPr/>
      </p:nvGrpSpPr>
      <p:grpSpPr>
        <a:xfrm>
          <a:off x="0" y="0"/>
          <a:ext cx="0" cy="0"/>
          <a:chOff x="0" y="0"/>
          <a:chExt cx="0" cy="0"/>
        </a:xfrm>
      </p:grpSpPr>
      <p:sp>
        <p:nvSpPr>
          <p:cNvPr id="2018" name="Google Shape;2018;p120"/>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OVP</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2050" name="Picture 2">
            <a:extLst>
              <a:ext uri="{FF2B5EF4-FFF2-40B4-BE49-F238E27FC236}">
                <a16:creationId xmlns:a16="http://schemas.microsoft.com/office/drawing/2014/main" id="{A5D72657-9D4D-24EF-A5D4-513288174A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294" y="838444"/>
            <a:ext cx="10161844" cy="5724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33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26DCFE-A299-214C-83D3-37EFD4A32849}"/>
              </a:ext>
            </a:extLst>
          </p:cNvPr>
          <p:cNvSpPr/>
          <p:nvPr/>
        </p:nvSpPr>
        <p:spPr>
          <a:xfrm>
            <a:off x="668923" y="5645960"/>
            <a:ext cx="2098825" cy="4786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t>/</a:t>
            </a:r>
            <a:r>
              <a:rPr lang="en-IN" sz="2000" dirty="0" err="1"/>
              <a:t>dmo</a:t>
            </a:r>
            <a:r>
              <a:rPr lang="en-IN" sz="2000" dirty="0"/>
              <a:t>/travel</a:t>
            </a:r>
          </a:p>
        </p:txBody>
      </p:sp>
      <p:sp>
        <p:nvSpPr>
          <p:cNvPr id="5" name="Rectangle 4">
            <a:extLst>
              <a:ext uri="{FF2B5EF4-FFF2-40B4-BE49-F238E27FC236}">
                <a16:creationId xmlns:a16="http://schemas.microsoft.com/office/drawing/2014/main" id="{1CFA9A34-2F9E-3D1A-B95D-9967A7EA86D5}"/>
              </a:ext>
            </a:extLst>
          </p:cNvPr>
          <p:cNvSpPr/>
          <p:nvPr/>
        </p:nvSpPr>
        <p:spPr>
          <a:xfrm>
            <a:off x="2978959" y="5652095"/>
            <a:ext cx="2098825" cy="4786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t>/</a:t>
            </a:r>
            <a:r>
              <a:rPr lang="en-IN" sz="2000" dirty="0" err="1"/>
              <a:t>dmo</a:t>
            </a:r>
            <a:r>
              <a:rPr lang="en-IN" sz="2000" dirty="0"/>
              <a:t>/customer</a:t>
            </a:r>
          </a:p>
        </p:txBody>
      </p:sp>
      <p:sp>
        <p:nvSpPr>
          <p:cNvPr id="6" name="Rectangle 5">
            <a:extLst>
              <a:ext uri="{FF2B5EF4-FFF2-40B4-BE49-F238E27FC236}">
                <a16:creationId xmlns:a16="http://schemas.microsoft.com/office/drawing/2014/main" id="{425CF9B7-4623-B659-C880-7D28DB523C28}"/>
              </a:ext>
            </a:extLst>
          </p:cNvPr>
          <p:cNvSpPr/>
          <p:nvPr/>
        </p:nvSpPr>
        <p:spPr>
          <a:xfrm>
            <a:off x="5355479" y="5645959"/>
            <a:ext cx="2098825" cy="4786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t>/</a:t>
            </a:r>
            <a:r>
              <a:rPr lang="en-IN" sz="2000" dirty="0" err="1"/>
              <a:t>dmo</a:t>
            </a:r>
            <a:r>
              <a:rPr lang="en-IN" sz="2000" dirty="0"/>
              <a:t>/agency</a:t>
            </a:r>
          </a:p>
        </p:txBody>
      </p:sp>
      <p:sp>
        <p:nvSpPr>
          <p:cNvPr id="7" name="Rectangle: Rounded Corners 6">
            <a:extLst>
              <a:ext uri="{FF2B5EF4-FFF2-40B4-BE49-F238E27FC236}">
                <a16:creationId xmlns:a16="http://schemas.microsoft.com/office/drawing/2014/main" id="{CF469AFE-46D8-DFBD-69D9-63F346687E60}"/>
              </a:ext>
            </a:extLst>
          </p:cNvPr>
          <p:cNvSpPr/>
          <p:nvPr/>
        </p:nvSpPr>
        <p:spPr>
          <a:xfrm>
            <a:off x="2610744" y="4443125"/>
            <a:ext cx="2835254" cy="5645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Travel Analytics CDS entity</a:t>
            </a:r>
          </a:p>
        </p:txBody>
      </p:sp>
      <p:cxnSp>
        <p:nvCxnSpPr>
          <p:cNvPr id="9" name="Connector: Elbow 8">
            <a:extLst>
              <a:ext uri="{FF2B5EF4-FFF2-40B4-BE49-F238E27FC236}">
                <a16:creationId xmlns:a16="http://schemas.microsoft.com/office/drawing/2014/main" id="{6DDDF214-0553-CF7C-796A-3AF9D4A2FF34}"/>
              </a:ext>
            </a:extLst>
          </p:cNvPr>
          <p:cNvCxnSpPr>
            <a:stCxn id="4" idx="0"/>
            <a:endCxn id="7" idx="2"/>
          </p:cNvCxnSpPr>
          <p:nvPr/>
        </p:nvCxnSpPr>
        <p:spPr>
          <a:xfrm rot="5400000" flipH="1" flipV="1">
            <a:off x="2554234" y="4171824"/>
            <a:ext cx="638239" cy="231003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A709E6F-C837-3761-8EB8-6349D54F6262}"/>
              </a:ext>
            </a:extLst>
          </p:cNvPr>
          <p:cNvCxnSpPr>
            <a:stCxn id="5" idx="0"/>
            <a:endCxn id="7" idx="2"/>
          </p:cNvCxnSpPr>
          <p:nvPr/>
        </p:nvCxnSpPr>
        <p:spPr>
          <a:xfrm flipH="1" flipV="1">
            <a:off x="4028371" y="5007721"/>
            <a:ext cx="1" cy="644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77F54002-69AE-E107-2C0D-165C17C493DF}"/>
              </a:ext>
            </a:extLst>
          </p:cNvPr>
          <p:cNvCxnSpPr>
            <a:stCxn id="6" idx="0"/>
            <a:endCxn id="7" idx="2"/>
          </p:cNvCxnSpPr>
          <p:nvPr/>
        </p:nvCxnSpPr>
        <p:spPr>
          <a:xfrm rot="16200000" flipV="1">
            <a:off x="4897513" y="4138579"/>
            <a:ext cx="638238" cy="23765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0F1DDDE-0A0C-3FD1-CCEC-BC5C47264188}"/>
              </a:ext>
            </a:extLst>
          </p:cNvPr>
          <p:cNvSpPr/>
          <p:nvPr/>
        </p:nvSpPr>
        <p:spPr>
          <a:xfrm>
            <a:off x="6683098" y="3295522"/>
            <a:ext cx="3534862" cy="4786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Booking Analytics CDS entity</a:t>
            </a:r>
          </a:p>
        </p:txBody>
      </p:sp>
      <p:cxnSp>
        <p:nvCxnSpPr>
          <p:cNvPr id="20" name="Connector: Elbow 19">
            <a:extLst>
              <a:ext uri="{FF2B5EF4-FFF2-40B4-BE49-F238E27FC236}">
                <a16:creationId xmlns:a16="http://schemas.microsoft.com/office/drawing/2014/main" id="{9EB1C5E7-F0B7-A374-A505-428C1BC5C55B}"/>
              </a:ext>
            </a:extLst>
          </p:cNvPr>
          <p:cNvCxnSpPr>
            <a:stCxn id="7" idx="0"/>
            <a:endCxn id="18" idx="1"/>
          </p:cNvCxnSpPr>
          <p:nvPr/>
        </p:nvCxnSpPr>
        <p:spPr>
          <a:xfrm rot="5400000" flipH="1" flipV="1">
            <a:off x="4901603" y="2661631"/>
            <a:ext cx="908263" cy="26547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78732D77-B5CA-4945-4DE4-7046FF3813FD}"/>
              </a:ext>
            </a:extLst>
          </p:cNvPr>
          <p:cNvSpPr/>
          <p:nvPr/>
        </p:nvSpPr>
        <p:spPr>
          <a:xfrm>
            <a:off x="7683415" y="4854298"/>
            <a:ext cx="2376522" cy="4786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Carrier</a:t>
            </a:r>
          </a:p>
        </p:txBody>
      </p:sp>
      <p:sp>
        <p:nvSpPr>
          <p:cNvPr id="22" name="Rectangle: Rounded Corners 21">
            <a:extLst>
              <a:ext uri="{FF2B5EF4-FFF2-40B4-BE49-F238E27FC236}">
                <a16:creationId xmlns:a16="http://schemas.microsoft.com/office/drawing/2014/main" id="{A527693E-E90B-C579-88F8-ABDD58FF421A}"/>
              </a:ext>
            </a:extLst>
          </p:cNvPr>
          <p:cNvSpPr/>
          <p:nvPr/>
        </p:nvSpPr>
        <p:spPr>
          <a:xfrm>
            <a:off x="10279989" y="4860434"/>
            <a:ext cx="1908836" cy="4786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Connection</a:t>
            </a:r>
          </a:p>
        </p:txBody>
      </p:sp>
      <p:cxnSp>
        <p:nvCxnSpPr>
          <p:cNvPr id="24" name="Connector: Elbow 23">
            <a:extLst>
              <a:ext uri="{FF2B5EF4-FFF2-40B4-BE49-F238E27FC236}">
                <a16:creationId xmlns:a16="http://schemas.microsoft.com/office/drawing/2014/main" id="{A0A517D9-3725-2D28-7CAE-306A9926C2D0}"/>
              </a:ext>
            </a:extLst>
          </p:cNvPr>
          <p:cNvCxnSpPr>
            <a:endCxn id="18" idx="2"/>
          </p:cNvCxnSpPr>
          <p:nvPr/>
        </p:nvCxnSpPr>
        <p:spPr>
          <a:xfrm rot="16200000" flipV="1">
            <a:off x="8180505" y="4044226"/>
            <a:ext cx="1080097" cy="5400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FEE43906-144B-46E3-369D-C5471255983F}"/>
              </a:ext>
            </a:extLst>
          </p:cNvPr>
          <p:cNvCxnSpPr>
            <a:stCxn id="22" idx="0"/>
            <a:endCxn id="18" idx="2"/>
          </p:cNvCxnSpPr>
          <p:nvPr/>
        </p:nvCxnSpPr>
        <p:spPr>
          <a:xfrm rot="16200000" flipV="1">
            <a:off x="9299352" y="2925379"/>
            <a:ext cx="1086233" cy="278387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C0A553AC-5958-D6A6-60BB-81F331449148}"/>
              </a:ext>
            </a:extLst>
          </p:cNvPr>
          <p:cNvSpPr/>
          <p:nvPr/>
        </p:nvSpPr>
        <p:spPr>
          <a:xfrm>
            <a:off x="8990578" y="5571294"/>
            <a:ext cx="2376522" cy="4786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Bookings</a:t>
            </a:r>
          </a:p>
        </p:txBody>
      </p:sp>
      <p:cxnSp>
        <p:nvCxnSpPr>
          <p:cNvPr id="29" name="Connector: Elbow 28">
            <a:extLst>
              <a:ext uri="{FF2B5EF4-FFF2-40B4-BE49-F238E27FC236}">
                <a16:creationId xmlns:a16="http://schemas.microsoft.com/office/drawing/2014/main" id="{8F2953A3-E756-243E-EA16-754C644D6D5C}"/>
              </a:ext>
            </a:extLst>
          </p:cNvPr>
          <p:cNvCxnSpPr>
            <a:stCxn id="27" idx="0"/>
            <a:endCxn id="18" idx="2"/>
          </p:cNvCxnSpPr>
          <p:nvPr/>
        </p:nvCxnSpPr>
        <p:spPr>
          <a:xfrm rot="16200000" flipV="1">
            <a:off x="8416138" y="3808593"/>
            <a:ext cx="1797093" cy="172831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F55EFFC7-F1AF-2AD9-4752-1EC09AC74693}"/>
              </a:ext>
            </a:extLst>
          </p:cNvPr>
          <p:cNvSpPr/>
          <p:nvPr/>
        </p:nvSpPr>
        <p:spPr>
          <a:xfrm>
            <a:off x="6461146" y="2301341"/>
            <a:ext cx="3978765" cy="50936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Booking Consumption Analytics View</a:t>
            </a:r>
          </a:p>
        </p:txBody>
      </p:sp>
      <p:cxnSp>
        <p:nvCxnSpPr>
          <p:cNvPr id="34" name="Straight Arrow Connector 33">
            <a:extLst>
              <a:ext uri="{FF2B5EF4-FFF2-40B4-BE49-F238E27FC236}">
                <a16:creationId xmlns:a16="http://schemas.microsoft.com/office/drawing/2014/main" id="{5762A165-860D-21FB-FAA8-BDB700B947A8}"/>
              </a:ext>
            </a:extLst>
          </p:cNvPr>
          <p:cNvCxnSpPr>
            <a:stCxn id="18" idx="0"/>
            <a:endCxn id="32" idx="2"/>
          </p:cNvCxnSpPr>
          <p:nvPr/>
        </p:nvCxnSpPr>
        <p:spPr>
          <a:xfrm flipV="1">
            <a:off x="8450529" y="2810707"/>
            <a:ext cx="0" cy="484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0349728"/>
      </p:ext>
    </p:extLst>
  </p:cSld>
  <p:clrMapOvr>
    <a:masterClrMapping/>
  </p:clrMapOvr>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2689</TotalTime>
  <Words>2487</Words>
  <Application>Microsoft Office PowerPoint</Application>
  <PresentationFormat>Custom</PresentationFormat>
  <Paragraphs>280</Paragraphs>
  <Slides>30</Slides>
  <Notes>25</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30</vt:i4>
      </vt:variant>
    </vt:vector>
  </HeadingPairs>
  <TitlesOfParts>
    <vt:vector size="46" baseType="lpstr">
      <vt:lpstr>Arial Black</vt:lpstr>
      <vt:lpstr>-apple-system</vt:lpstr>
      <vt:lpstr>Cambria</vt:lpstr>
      <vt:lpstr>Arial</vt:lpstr>
      <vt:lpstr>Open Sans</vt:lpstr>
      <vt:lpstr>Segoe UI</vt:lpstr>
      <vt:lpstr>Calibri</vt:lpstr>
      <vt:lpstr>Segoe UI Light</vt:lpstr>
      <vt:lpstr>72 Condensed</vt:lpstr>
      <vt:lpstr>Google Sans</vt:lpstr>
      <vt:lpstr>Cooper Black</vt:lpstr>
      <vt:lpstr>Quattrocento Sans</vt:lpstr>
      <vt:lpstr>Corben</vt:lpstr>
      <vt:lpstr>Office Theme</vt:lpstr>
      <vt:lpstr>2_Office Theme</vt:lpstr>
      <vt:lpstr>3_Office Theme</vt:lpstr>
      <vt:lpstr>SAP BTP ABAP  on Cloud / RAP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113</cp:revision>
  <dcterms:created xsi:type="dcterms:W3CDTF">2023-10-03T21:33:12Z</dcterms:created>
  <dcterms:modified xsi:type="dcterms:W3CDTF">2024-12-13T03:03:51Z</dcterms:modified>
</cp:coreProperties>
</file>