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32"/>
  </p:notesMasterIdLst>
  <p:sldIdLst>
    <p:sldId id="276" r:id="rId3"/>
    <p:sldId id="277" r:id="rId4"/>
    <p:sldId id="1064" r:id="rId5"/>
    <p:sldId id="341" r:id="rId6"/>
    <p:sldId id="1056" r:id="rId7"/>
    <p:sldId id="1057" r:id="rId8"/>
    <p:sldId id="342" r:id="rId9"/>
    <p:sldId id="346" r:id="rId10"/>
    <p:sldId id="1065" r:id="rId11"/>
    <p:sldId id="347" r:id="rId12"/>
    <p:sldId id="333" r:id="rId13"/>
    <p:sldId id="334" r:id="rId14"/>
    <p:sldId id="335" r:id="rId15"/>
    <p:sldId id="336" r:id="rId16"/>
    <p:sldId id="337" r:id="rId17"/>
    <p:sldId id="338" r:id="rId18"/>
    <p:sldId id="339" r:id="rId19"/>
    <p:sldId id="321" r:id="rId20"/>
    <p:sldId id="1058" r:id="rId21"/>
    <p:sldId id="1059" r:id="rId22"/>
    <p:sldId id="340" r:id="rId23"/>
    <p:sldId id="1060" r:id="rId24"/>
    <p:sldId id="1061" r:id="rId25"/>
    <p:sldId id="1062" r:id="rId26"/>
    <p:sldId id="1063" r:id="rId27"/>
    <p:sldId id="1054" r:id="rId28"/>
    <p:sldId id="1038" r:id="rId29"/>
    <p:sldId id="280" r:id="rId30"/>
    <p:sldId id="287"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5033" autoAdjust="0"/>
  </p:normalViewPr>
  <p:slideViewPr>
    <p:cSldViewPr>
      <p:cViewPr varScale="1">
        <p:scale>
          <a:sx n="82" d="100"/>
          <a:sy n="82" d="100"/>
        </p:scale>
        <p:origin x="1032" y="77"/>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18.938"/>
    </inkml:context>
    <inkml:brush xml:id="br0">
      <inkml:brushProperty name="width" value="0.05" units="cm"/>
      <inkml:brushProperty name="height" value="0.05" units="cm"/>
    </inkml:brush>
  </inkml:definitions>
  <inkml:trace contextRef="#ctx0" brushRef="#br0">0 147 24575,'116'-7'0,"115"-23"0,-163 21 0,520-81-1365,-527 80-5461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4.367"/>
    </inkml:context>
    <inkml:brush xml:id="br0">
      <inkml:brushProperty name="width" value="0.05" units="cm"/>
      <inkml:brushProperty name="height" value="0.05" units="cm"/>
    </inkml:brush>
  </inkml:definitions>
  <inkml:trace contextRef="#ctx0" brushRef="#br0">1 7 24575,'0'-5'0,"0"3"0,0 7 0,0 6 0,0 11 0,0 5 0,4 8 0,2 10 0,0 7 0,-1-6-8191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2.568"/>
    </inkml:context>
    <inkml:brush xml:id="br0">
      <inkml:brushProperty name="width" value="0.05" units="cm"/>
      <inkml:brushProperty name="height" value="0.05" units="cm"/>
    </inkml:brush>
  </inkml:definitions>
  <inkml:trace contextRef="#ctx0" brushRef="#br0">32 94 24575,'-4'0'0,"-6"0"0,-2-5 0,7-1 0,7 1 0,9 0 0,11 2 0,10-3 0,9-1 0,10 1 0,11-3 0,2 0 0,5-3 0,-2 1 0,-11 2-8191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2.925"/>
    </inkml:context>
    <inkml:brush xml:id="br0">
      <inkml:brushProperty name="width" value="0.05" units="cm"/>
      <inkml:brushProperty name="height" value="0.05" units="cm"/>
    </inkml:brush>
  </inkml:definitions>
  <inkml:trace contextRef="#ctx0" brushRef="#br0">27 231 24575,'-2'-45'0,"-10"-60"0,6 65 0,5 15 0,1 25 0,0 0 0,0 0 0,0 0 0,0 0 0,1 0 0,-1 0 0,0 0 0,0 0 0,0 0 0,0 0 0,0 0 0,1 0 0,-1 0 0,0 0 0,0 0 0,0 0 0,0 0 0,0 0 0,1 0 0,-1 0 0,0 0 0,0 0 0,0 0 0,0 0 0,0 0 0,0 0 0,1 0 0,-1 0 0,0 0 0,0 0 0,0 0 0,0 0 0,0 1 0,0-1 0,0 0 0,1 0 0,-1 0 0,0 0 0,0 0 0,0 0 0,0 1 0,0-1 0,0 0 0,0 0 0,0 0 0,0 0 0,0 0 0,0 0 0,0 1 0,0-1 0,0 0 0,0 0 0,0 0 0,0 0 0,0 0 0,0 1 0,0-1 0,0 0 0,0 0 0,0 0 0,0 0 0,0 1 0,14 45 0,-3 21 0,-2 0 0,-2 99 0,-5-85 0,14 90 0,-13-148 0,-10-50 0,1 1 0,-12-51 0,2 0 0,5 0 0,2-1 0,3-116 0,6 189 0,1-1 0,0 0 0,0 0 0,0 1 0,0-1 0,1 0 0,0 1 0,0-1 0,5-8 0,-6 13 0,0-1 0,0 1 0,1-1 0,-1 1 0,0-1 0,1 1 0,-1 0 0,1 0 0,-1 0 0,1 0 0,0 0 0,-1 0 0,1 0 0,0 0 0,0 1 0,0-1 0,0 1 0,-1-1 0,1 1 0,0 0 0,0 0 0,0-1 0,0 2 0,0-1 0,0 0 0,0 0 0,0 0 0,0 1 0,0-1 0,-1 1 0,1 0 0,3 1 0,24 12 0,-1 2 0,0 1 0,-1 1 0,-1 1 0,28 27 0,-40-33 0,5 2 0,-2 1 0,0 1 0,-1 0 0,0 1 0,-2 1 0,14 23 0,-23-34 0,-2-1 0,1 1 0,-1-1 0,-1 1 0,1 0 0,-1 0 0,-1 0 0,1 0 0,-1 11 0,-1-13 0,0-1 0,-1 1 0,0 0 0,0 0 0,0 0 0,-1-1 0,0 1 0,0-1 0,0 1 0,-1-1 0,0 0 0,0 0 0,0 0 0,-5 6 0,1-3 11,-1-1 0,1 0 0,-1 0 0,-1-1 0,1 0-1,-1 0 1,0-1 0,0 0 0,0-1 0,-11 4 0,-3 0-383,-1-1 1,1-2 0,-28 4 0,-11-3-6455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3.346"/>
    </inkml:context>
    <inkml:brush xml:id="br0">
      <inkml:brushProperty name="width" value="0.05" units="cm"/>
      <inkml:brushProperty name="height" value="0.05" units="cm"/>
    </inkml:brush>
  </inkml:definitions>
  <inkml:trace contextRef="#ctx0" brushRef="#br0">487 173 24575,'3'-4'0,"0"0"0,-1 0 0,1 0 0,-1-1 0,0 1 0,0-1 0,-1 1 0,1-1 0,-1 0 0,0 0 0,-1 0 0,1 1 0,-1-1 0,0 0 0,0 0 0,0 0 0,-1 0 0,1 0 0,-1 0 0,0 1 0,-1-1 0,1 0 0,-1 1 0,0-1 0,0 1 0,-1-1 0,1 1 0,-1 0 0,0 0 0,-6-7 0,5 8 0,1 1 0,-1-1 0,0 1 0,0 0 0,0 0 0,0 0 0,0 0 0,0 0 0,0 1 0,-1 0 0,1 0 0,0 0 0,-1 1 0,1-1 0,-6 1 0,2 1 0,0 0 0,0 0 0,0 1 0,0 0 0,0 0 0,0 1 0,-13 6 0,4 1 0,1 0 0,-1 1 0,2 0 0,0 1 0,0 1 0,-17 20 0,19-18 0,0 2 0,1-1 0,1 2 0,0 0 0,1 0 0,1 0 0,1 1 0,1 1 0,1-1 0,-6 25 0,10-32 0,1-1 0,-1 0 0,2 0 0,0 1 0,0-1 0,1 1 0,0-1 0,1 0 0,0 0 0,1 0 0,0 0 0,1 0 0,0-1 0,0 1 0,1-1 0,1 0 0,0 0 0,0-1 0,1 0 0,8 9 0,-3-6 0,1-1 0,0 0 0,0-1 0,1 0 0,1-1 0,-1 0 0,1-2 0,30 12 0,-35-15 0,2-1 0,-1 0 0,0 0 0,1-1 0,-1-1 0,1 0 0,0-1 0,-1 0 0,1 0 0,-1-1 0,1-1 0,0 0 0,17-6 0,-26 8 0,0-1 0,0 0 0,-1 0 0,1 0 0,0-1 0,-1 1 0,1-1 0,0 1 0,-1-1 0,0 0 0,1 0 0,-1 0 0,0 0 0,0 0 0,0-1 0,0 1 0,-1-1 0,1 1 0,-1-1 0,1 0 0,-1 1 0,0-1 0,0 0 0,0 0 0,-1 0 0,1 0 0,0 0 0,-1 0 0,0 0 0,0 0 0,0 0 0,-1-4 0,0 2 0,0 0 0,-1 0 0,0 1 0,0-1 0,0 0 0,-1 1 0,0 0 0,1 0 0,-2-1 0,1 1 0,0 1 0,-1-1 0,1 1 0,-1-1 0,0 1 0,-1 0 0,1 0 0,-6-2 0,-6-2 0,1 1 0,-1 0 0,0 2 0,-1 0 0,1 0 0,0 2 0,-1 0 0,0 1 0,0 1 0,1 0 0,-21 3 0,21-1 0,-1 1 0,0 0 0,1 1 0,-1 1 0,1 1 0,0 0 0,1 1 0,0 0 0,0 2 0,-27 19 0,36-24 0,1 1 0,0 0 0,0 0 0,1 1 0,-1-1 0,1 1 0,0 0 0,1 0 0,-1 0 0,1 0 0,0 1 0,1 0 0,-3 8 0,5-10 0,-1-1 0,0 1 0,1 0 0,0 0 0,0 0 0,1 0 0,0-1 0,-1 1 0,1 0 0,1 0 0,-1-1 0,1 1 0,0-1 0,0 1 0,0-1 0,0 0 0,1 0 0,0 0 0,6 8 0,1-3 11,-1 0 0,1 0 0,1-1 0,0 0 0,0-1 0,1 0-1,-1-1 1,1 0 0,1-1 0,12 4 0,6 0-506,1-1 0,61 6 0,-25-8-6331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3.985"/>
    </inkml:context>
    <inkml:brush xml:id="br0">
      <inkml:brushProperty name="width" value="0.05" units="cm"/>
      <inkml:brushProperty name="height" value="0.05" units="cm"/>
    </inkml:brush>
  </inkml:definitions>
  <inkml:trace contextRef="#ctx0" brushRef="#br0">55 227 24575,'-2'0'0,"-1"0"0,1-1 0,0 1 0,-1-1 0,1 1 0,0-1 0,0 0 0,0 0 0,0 0 0,-1 0 0,1-1 0,1 1 0,-1 0 0,0-1 0,0 1 0,0-1 0,1 0 0,-1 0 0,1 0 0,-1 1 0,1-1 0,0 0 0,-2-4 0,2 4 0,0-1 0,0 1 0,0-1 0,0 0 0,0 1 0,0-1 0,1 0 0,0 0 0,-1 0 0,1 1 0,0-1 0,0 0 0,0 0 0,1 0 0,-1 1 0,1-1 0,0 0 0,1-4 0,-2 7 0,0 0 0,0 0 0,0-1 0,0 1 0,0 0 0,0 0 0,0-1 0,0 1 0,1 0 0,-1 0 0,0 0 0,0-1 0,0 1 0,0 0 0,0 0 0,1 0 0,-1-1 0,0 1 0,0 0 0,0 0 0,1 0 0,-1 0 0,0-1 0,0 1 0,1 0 0,-1 0 0,0 0 0,0 0 0,0 0 0,1 0 0,-1 0 0,0 0 0,1 0 0,-1 0 0,0 0 0,0 0 0,1 0 0,-1 0 0,0 0 0,0 0 0,1 0 0,5 12 0,0 18 0,4 63 0,11 196 0,-22-394 0,2-271 0,-1 371 0,0-1 0,0 1 0,1-1 0,-1 0 0,1 1 0,0-1 0,1 1 0,3-11 0,-5 16 0,0 0 0,1-1 0,-1 1 0,0 0 0,0-1 0,1 1 0,-1 0 0,0 0 0,1-1 0,-1 1 0,0 0 0,1 0 0,-1 0 0,1-1 0,-1 1 0,0 0 0,1 0 0,-1 0 0,1 0 0,-1 0 0,0 0 0,1 0 0,-1 0 0,1 0 0,-1 0 0,1 0 0,-1 0 0,0 0 0,1 0 0,-1 0 0,1 0 0,-1 0 0,0 1 0,1-1 0,-1 0 0,1 0 0,-1 0 0,0 1 0,1-1 0,-1 0 0,0 1 0,0-1 0,1 0 0,-1 1 0,0-1 0,0 0 0,1 1 0,-1-1 0,0 0 0,0 1 0,0-1 0,0 1 0,1-1 0,-1 0 0,0 1 0,14 27 0,-13-25 0,30 64 0,2-1 0,4-1 0,2-3 0,87 106 0,-121-162 0,1 1 0,0-1 0,0-1 0,1 0 0,-1 1 0,1-2 0,1 1 0,-1-1 0,0 0 0,14 4 0,-18-7 0,0 0 0,0-1 0,1 1 0,-1-1 0,0 0 0,0 0 0,0 0 0,1 0 0,-1 0 0,0-1 0,0 1 0,0-1 0,0 0 0,0 0 0,0 0 0,0-1 0,0 1 0,0-1 0,0 1 0,-1-1 0,1 0 0,-1 0 0,1 0 0,-1 0 0,0-1 0,0 1 0,0-1 0,0 1 0,0-1 0,1-3 0,3-5 0,0-1 0,-1 0 0,0 0 0,-1 0 0,-1-1 0,0 1 0,0-1 0,-1 0 0,0-16 0,-1-13 0,-7-64 0,4 72 0,1 16 0,0 0 0,-1 0 0,-1 0 0,-1 0 0,0 0 0,-1 1 0,-9-21 0,-1 22 0,15 16 0,0-1 0,-1 1 0,1 0 0,-1 0 0,1 0 0,-1 0 0,1 0 0,0 0 0,-1 0 0,1 0 0,-1 0 0,1 0 0,-1 0 0,1 0 0,-1 0 0,1 0 0,0 0 0,-1 1 0,1-1 0,-1 0 0,1 0 0,-1 0 0,1 1 0,0-1 0,-1 0 0,1 1 0,-2 1 0,1 0 0,0-1 0,-1 1 0,1 0 0,0 1 0,0-1 0,0 0 0,1 0 0,-1 0 0,1 0 0,-1 1 0,1-1 0,-1 4 0,1 7-85,1 1 0,0-1-1,1 0 1,1 0 0,0-1-1,0 1 1,1 0 0,1-1-1,0 0 1,1 0 0,0-1-1,0 1 1,2-1 0,-1 0-1,14 13 1,4-3-6741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4.357"/>
    </inkml:context>
    <inkml:brush xml:id="br0">
      <inkml:brushProperty name="width" value="0.05" units="cm"/>
      <inkml:brushProperty name="height" value="0.05" units="cm"/>
    </inkml:brush>
  </inkml:definitions>
  <inkml:trace contextRef="#ctx0" brushRef="#br0">67 120 24575,'-4'-3'0,"0"-1"0,0 1 0,-1 0 0,0 0 0,1 1 0,-7-3 0,-16-10 0,27 15 0,0 0 0,-1 0 0,1 0 0,0-1 0,0 1 0,0 0 0,0 0 0,0 0 0,-1 0 0,1 0 0,0 0 0,0 0 0,0-1 0,0 1 0,0 0 0,0 0 0,0 0 0,0 0 0,0 0 0,-1 0 0,1-1 0,0 1 0,0 0 0,0 0 0,0 0 0,0 0 0,0-1 0,0 1 0,0 0 0,0 0 0,0 0 0,0 0 0,0-1 0,0 1 0,0 0 0,0 0 0,0 0 0,1 0 0,-1 0 0,0-1 0,0 1 0,0 0 0,0 0 0,0 0 0,0 0 0,0 0 0,0-1 0,1 1 0,-1 0 0,0 0 0,0 0 0,0 0 0,0 0 0,0 0 0,0 0 0,1 0 0,-1 0 0,0 0 0,17-5 0,20 2 0,31 5 0,-43-1 0,0 0 0,1-2 0,42-6 0,-66 7 0,-1 0 0,0-1 0,1 1 0,-1 0 0,1-1 0,-1 1 0,0-1 0,1 1 0,-1-1 0,0 0 0,0 1 0,1-1 0,-1 0 0,0 0 0,0 0 0,0 0 0,1-2 0,-1 3 0,-1-1 0,0 0 0,0 1 0,0-1 0,0 0 0,0 1 0,0-1 0,0 0 0,0 1 0,-1-1 0,1 1 0,0-1 0,0 0 0,0 1 0,-1-1 0,1 1 0,0-1 0,-1 1 0,1-1 0,0 1 0,-1-1 0,1 1 0,-1-1 0,1 1 0,-1-1 0,0 1 0,-4-4 0,-1 0 0,0 0 0,1 1 0,-1 0 0,-13-5 0,15 7 0,-1-1 0,1 1 0,-1 0 0,1 0 0,-1 0 0,1 0 0,-1 1 0,0 0 0,1 0 0,-1 0 0,0 1 0,1-1 0,-1 1 0,0 0 0,1 1 0,-7 2 0,7-2 0,1 0 0,-1 1 0,1 0 0,-1 0 0,1 0 0,0 0 0,0 0 0,0 1 0,1-1 0,-1 1 0,1 0 0,0 0 0,0 0 0,0 0 0,0 0 0,1 0 0,-2 9 0,-2 11 0,0 0 0,2 1 0,1 0 0,3 49 0,18 101 0,-16-152 0,15 107-1365,-12-78-5461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5.014"/>
    </inkml:context>
    <inkml:brush xml:id="br0">
      <inkml:brushProperty name="width" value="0.05" units="cm"/>
      <inkml:brushProperty name="height" value="0.05" units="cm"/>
    </inkml:brush>
  </inkml:definitions>
  <inkml:trace contextRef="#ctx0" brushRef="#br0">229 177 24575,'-20'-10'0,"-1"2"0,0 1 0,-28-6 0,27 7 0,0 0 0,-34-15 0,40 10 0,15 3 0,2 7 0,1 0 0,0 0 0,0 0 0,-1 0 0,1 0 0,0 0 0,0 0 0,0 1 0,0-1 0,0 1 0,0-1 0,0 1 0,3 0 0,92-8 0,147 7 0,-120 3 0,409 0 0,-515-1 0,-14 0 0,-1-1 0,1 0 0,0 0 0,-1 0 0,1 0 0,0 0 0,-1-1 0,1 1 0,-1-1 0,1 0 0,3-2 0,-6 3 0,-1 0 0,0-1 0,0 1 0,0 0 0,0 0 0,0 0 0,0-1 0,0 1 0,0 0 0,0 0 0,0 0 0,0-1 0,0 1 0,0 0 0,0 0 0,0 0 0,0-1 0,-1 1 0,1 0 0,0 0 0,0 0 0,0 0 0,0-1 0,0 1 0,0 0 0,0 0 0,-1 0 0,1 0 0,0 0 0,0-1 0,0 1 0,0 0 0,-1 0 0,1 0 0,0 0 0,0 0 0,0 0 0,0 0 0,-1 0 0,1 0 0,0 0 0,0 0 0,0 0 0,-1-1 0,1 1 0,0 0 0,0 1 0,0-1 0,-1 0 0,1 0 0,-24-8 0,-1 1 0,0 2 0,0 0 0,0 2 0,-33-1 0,10 1 0,-39-8 0,-51-4 0,119 14 0,-1 1 0,0 1 0,0 1 0,-31 6 0,47-7 0,0 0 0,0 0 0,1 0 0,-1 0 0,1 1 0,-1-1 0,1 1 0,0 0 0,0 0 0,-1 0 0,2 1 0,-1-1 0,0 1 0,0-1 0,1 1 0,-3 4 0,3-3 0,0 0 0,0 0 0,1 0 0,-1 0 0,1 1 0,0-1 0,1 0 0,-1 1 0,1-1 0,0 0 0,0 1 0,0-1 0,2 8 0,7 39 0,24 77 0,3 11 0,14 244-1365,-48-349-5461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5.670"/>
    </inkml:context>
    <inkml:brush xml:id="br0">
      <inkml:brushProperty name="width" value="0.05" units="cm"/>
      <inkml:brushProperty name="height" value="0.05" units="cm"/>
    </inkml:brush>
  </inkml:definitions>
  <inkml:trace contextRef="#ctx0" brushRef="#br0">0 374 24575,'1'-9'0,"0"0"0,0 0 0,1 0 0,3-10 0,2-8 0,27-186 0,-33 208 0,-1 0 0,2 0 0,-1 0 0,0-1 0,1 1 0,0 1 0,3-7 0,-4 10 0,-1 0 0,1 0 0,0 0 0,0 0 0,0 0 0,-1 0 0,1 0 0,0 0 0,0 0 0,0 1 0,1-1 0,-1 0 0,0 1 0,0-1 0,0 1 0,0-1 0,1 1 0,-1 0 0,0-1 0,0 1 0,1 0 0,-1 0 0,0 0 0,1 0 0,-1 0 0,0 0 0,0 0 0,1 0 0,-1 1 0,0-1 0,0 0 0,1 1 0,1 0 0,7 4 0,0 0 0,0 1 0,-1 0 0,0 0 0,0 1 0,12 11 0,45 53 0,-52-55 0,3 4 0,3 1 0,-1 0 0,-1 2 0,-1 0 0,-1 1 0,15 31 0,-30-53 0,0 0 0,0-1 0,0 1 0,-1 0 0,1 0 0,-1 0 0,1 0 0,-1 0 0,0 0 0,0 0 0,0 0 0,0 0 0,0 0 0,0 0 0,0 0 0,-1 0 0,0 2 0,0-3 0,1 0 0,-1 0 0,1-1 0,-1 1 0,0 0 0,0 0 0,0-1 0,1 1 0,-1 0 0,0-1 0,0 1 0,0-1 0,0 1 0,0-1 0,0 0 0,0 1 0,0-1 0,0 0 0,0 0 0,0 0 0,0 1 0,-2-1 0,-2-1 0,0 1 0,0-1 0,0 0 0,0 0 0,0 0 0,1-1 0,-1 1 0,1-1 0,-1-1 0,1 1 0,-9-6 0,7 3 0,0 0 0,0 0 0,1-1 0,-1 0 0,1 0 0,1 0 0,-1-1 0,1 0 0,0 0 0,1 0 0,-1 0 0,1 0 0,1-1 0,-1 1 0,1-1 0,1 0 0,-1 0 0,1-11 0,1 12 0,0 1 0,1-1 0,0 0 0,0 0 0,0 0 0,1 1 0,0-1 0,0 1 0,1-1 0,0 1 0,0 0 0,0 0 0,1 0 0,0 0 0,0 1 0,1 0 0,-1-1 0,1 2 0,0-1 0,0 0 0,11-5 0,0 0 0,1 1 0,0 1 0,1 1 0,0 0 0,0 1 0,0 1 0,1 1 0,-1 1 0,1 0 0,37 1 0,10 3 0,114 18 0,-178-18 0,7 0 0,-6 0 0,0 0 0,1 0 0,-1-1 0,1 1 0,-1-1 0,0 0 0,1 0 0,-1 0 0,1-1 0,-1 1 0,1-1 0,-1 1 0,0-1 0,0 0 0,5-3 0,-7 4 0,-1-1 0,0 0 0,1 1 0,-1-1 0,0 0 0,0 0 0,0 1 0,1-1 0,-1 0 0,0 0 0,0 1 0,0-1 0,0 0 0,0 0 0,-1 1 0,1-1 0,0 0 0,0 0 0,0 1 0,-1-1 0,1 0 0,0 0 0,-1 1 0,1-1 0,0 0 0,-1 1 0,1-1 0,-1 1 0,1-1 0,-1 0 0,1 1 0,-1-1 0,0 1 0,1 0 0,-1-1 0,0 1 0,0-1 0,-27-17 0,24 16 0,1 1 0,-1 0 0,0-1 0,0 1 0,0 1 0,0-1 0,0 1 0,0 0 0,-1-1 0,1 2 0,0-1 0,0 0 0,0 1 0,0 0 0,0 0 0,-4 2 0,2-1 0,0 1 0,0 1 0,0-1 0,1 1 0,0 0 0,-1 0 0,1 0 0,1 1 0,-6 6 0,0 2 0,0 0 0,1 1 0,1 0 0,0 0 0,1 1 0,1 0 0,-7 21 0,12-31 0,0 0 0,0 0 0,0 0 0,0 0 0,1 0 0,-1 0 0,1 0 0,1 0 0,-1-1 0,1 1 0,0 0 0,0 0 0,3 9 0,-3-12 0,1 1 0,-1-1 0,1 0 0,0 1 0,-1-1 0,1 0 0,0 0 0,0 0 0,1-1 0,-1 1 0,0 0 0,0-1 0,1 1 0,-1-1 0,1 0 0,0 0 0,-1 0 0,1 0 0,0 0 0,-1-1 0,1 1 0,0-1 0,0 1 0,-1-1 0,6-1 0,1 1 0,-1-1 0,0 0 0,0 0 0,0-1 0,0 0 0,0 0 0,-1-1 0,1 0 0,0-1 0,-1 1 0,0-1 0,0-1 0,0 1 0,-1-1 0,10-10 0,-5 4 0,-1 0 0,0-2 0,0 1 0,-2-1 0,1 0 0,-2-1 0,7-16 0,-11 48 0,-2 0 0,-1 24 0,-1-32-80,1 0 0,0 0-1,1 0 1,0 0 0,0-1-1,1 1 1,0 0 0,1 0-1,0-1 1,0 0 0,1 0 0,0 0-1,1 0 1,0 0 0,0-1-1,10 11 1,9 5-6746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6.069"/>
    </inkml:context>
    <inkml:brush xml:id="br0">
      <inkml:brushProperty name="width" value="0.05" units="cm"/>
      <inkml:brushProperty name="height" value="0.05" units="cm"/>
    </inkml:brush>
  </inkml:definitions>
  <inkml:trace contextRef="#ctx0" brushRef="#br0">57 182 24575,'-9'-12'0,"1"0"0,-1 0 0,-7-19 0,1 6 0,57 81 0,-31-39 0,1 0 0,0-2 0,2 1 0,28 25 0,-41-40 0,0 0 0,0 0 0,0 0 0,1 0 0,-1 0 0,0 0 0,1-1 0,-1 1 0,0 0 0,1-1 0,-1 1 0,1-1 0,-1 1 0,1-1 0,-1 0 0,1 0 0,-1 1 0,1-1 0,-1 0 0,1-1 0,-1 1 0,1 0 0,-1 0 0,1-1 0,-1 1 0,1 0 0,-1-1 0,1 0 0,-1 1 0,0-1 0,1 0 0,-1 0 0,0 1 0,1-1 0,-1 0 0,0 0 0,0-1 0,0 1 0,0 0 0,0 0 0,0 0 0,0-1 0,-1 1 0,2-2 0,3-8 0,0 0 0,-1-1 0,0 1 0,4-21 0,-4 14 0,11-32 0,-8 28 0,9-45 0,-16 60 0,-2 6 0,-7 13 0,-7 22 0,15-33-22,-2 7 58,0 1 0,1 0 1,-3 17-1,4-24-79,1-1 1,0 0-1,0 1 1,0-1-1,0 1 1,0-1-1,0 0 1,0 1-1,0-1 1,0 1-1,1-1 1,-1 0-1,1 1 1,-1-1-1,1 0 1,-1 1-1,1-1 1,0 0-1,-1 0 1,1 0-1,0 1 1,0-1-1,0 0 1,0 0-1,0 0 1,0-1-1,0 1 1,1 0-1,-1 0 1,0-1-1,0 1 0,1 0 1,-1-1-1,2 1 1,12 1-6784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6.612"/>
    </inkml:context>
    <inkml:brush xml:id="br0">
      <inkml:brushProperty name="width" value="0.05" units="cm"/>
      <inkml:brushProperty name="height" value="0.05" units="cm"/>
    </inkml:brush>
  </inkml:definitions>
  <inkml:trace contextRef="#ctx0" brushRef="#br0">99 636 24575,'0'0'0,"0"0"0,-1 0 0,1 0 0,0 0 0,-1 0 0,1 0 0,0 0 0,-1 0 0,1 0 0,0 0 0,-1 0 0,1 0 0,0 0 0,-1 0 0,1 0 0,0 0 0,-1 0 0,1 0 0,0 0 0,-1 1 0,1-1 0,0 0 0,0 0 0,-1 0 0,1 0 0,0 1 0,0-1 0,-1 0 0,1 0 0,0 1 0,0-1 0,0 0 0,-1 0 0,1 1 0,0-1 0,0 0 0,0 1 0,0-1 0,8 11 0,20 7 0,-22-16 0,0 0 0,-1-1 0,1 0 0,0 0 0,0 0 0,0-1 0,0 0 0,-1 0 0,1-1 0,0 1 0,0-1 0,0 0 0,-1-1 0,1 0 0,-1 1 0,1-2 0,6-3 0,-8 5 0,-1-1 0,0 0 0,0 0 0,-1 0 0,1 0 0,0 0 0,-1 0 0,1-1 0,-1 1 0,0-1 0,0 0 0,0 0 0,0 0 0,0 0 0,0 0 0,-1 0 0,0 0 0,0-1 0,0 1 0,0 0 0,0-1 0,0 1 0,-1-1 0,0 1 0,0-1 0,0 1 0,0-1 0,0 1 0,-1-1 0,0-4 0,-1 4 0,1 1 0,-1-1 0,0 1 0,0-1 0,0 1 0,0 0 0,0 0 0,-1 0 0,1 0 0,-1 0 0,0 0 0,0 1 0,0-1 0,0 1 0,-1 0 0,1 0 0,0 0 0,-1 1 0,0-1 0,1 1 0,-1-1 0,0 1 0,0 1 0,0-1 0,1 0 0,-1 1 0,0 0 0,-5 0 0,2 0 0,-1 0 0,0 0 0,1 1 0,-1 0 0,0 0 0,1 1 0,0 0 0,-1 1 0,1-1 0,0 1 0,0 1 0,0-1 0,-10 8 0,10-4 0,0-1 0,1 1 0,0 0 0,0 0 0,1 1 0,0 0 0,0 0 0,0 0 0,1 0 0,1 1 0,0 0 0,0-1 0,0 1 0,1 0 0,0 0 0,1 1 0,0-1 0,1 0 0,-1 1 0,2-1 0,0 0 0,0 0 0,0 0 0,1 1 0,0-1 0,1-1 0,0 1 0,1 0 0,-1-1 0,2 1 0,-1-1 0,1 0 0,0-1 0,1 1 0,0-1 0,0 0 0,1-1 0,-1 1 0,1-1 0,1 0 0,-1-1 0,1 0 0,0 0 0,0-1 0,1 0 0,-1 0 0,1-1 0,0 0 0,12 2 0,-4-2 0,0-1 0,0-1 0,0-1 0,0 0 0,0-1 0,0-1 0,0-1 0,0 0 0,26-9 0,-18 3 0,0-1 0,-1 0 0,0-2 0,0-1 0,30-23 0,-33 20 0,-2-1 0,0-1 0,-1 0 0,-1-2 0,-1 0 0,-1-1 0,-1 0 0,0-1 0,-2-1 0,0 0 0,-2 0 0,0-1 0,-2-1 0,7-31 0,-10 33 0,-1 0 0,-1-1 0,-1 1 0,-1-1 0,-2 0 0,0 1 0,-1-1 0,-1 0 0,-1 1 0,-2 0 0,0 0 0,-1 0 0,-1 1 0,-2 0 0,-18-33 0,23 48 0,1 0 0,-1 1 0,-1 0 0,1 0 0,-10-9 0,14 15 0,0-1 0,0 0 0,0 0 0,0 1 0,0-1 0,0 1 0,0-1 0,0 1 0,-1-1 0,1 1 0,0 0 0,0-1 0,0 1 0,-1 0 0,1 0 0,0 0 0,0 0 0,-2 0 0,2 1 0,0-1 0,0 1 0,0 0 0,0-1 0,0 1 0,0 0 0,0 0 0,0 0 0,0 0 0,1 0 0,-1 0 0,0 0 0,1 0 0,-1 0 0,1 0 0,-1 0 0,1 0 0,-1 0 0,1 0 0,0 1 0,-1-1 0,1 2 0,-2 8 0,1-1 0,0 1 0,1 0 0,0-1 0,1 1 0,2 15 0,19 71 0,-9-43 0,89 337-1365,-85-337-5461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7.581"/>
    </inkml:context>
    <inkml:brush xml:id="br0">
      <inkml:brushProperty name="width" value="0.05" units="cm"/>
      <inkml:brushProperty name="height" value="0.05" units="cm"/>
    </inkml:brush>
  </inkml:definitions>
  <inkml:trace contextRef="#ctx0" brushRef="#br0">186 93 24575,'1'-28'0,"-1"16"0,1 0 0,-2 0 0,-1-12 0,-2 20 0,-1 11 0,-6 15 0,11-20 0,-101 264 120,84-211-615,3 0 0,-15 112 0,26-133-6331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5.023"/>
    </inkml:context>
    <inkml:brush xml:id="br0">
      <inkml:brushProperty name="width" value="0.05" units="cm"/>
      <inkml:brushProperty name="height" value="0.05" units="cm"/>
    </inkml:brush>
  </inkml:definitions>
  <inkml:trace contextRef="#ctx0" brushRef="#br0">6 1 24575,'-4'0'0,"2"0"0,7 0 0,6 0 0,11 0 0,5 0 0,8 0 0,5 0 0,7 0 0,-2 0 0,1 0 0,-8 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7.941"/>
    </inkml:context>
    <inkml:brush xml:id="br0">
      <inkml:brushProperty name="width" value="0.05" units="cm"/>
      <inkml:brushProperty name="height" value="0.05" units="cm"/>
    </inkml:brush>
  </inkml:definitions>
  <inkml:trace contextRef="#ctx0" brushRef="#br0">2 224 24575,'-1'-39'0,"0"13"0,3-42 0,-1 62 0,-1 0 0,1 1 0,0-1 0,1 1 0,-1-1 0,1 1 0,0 0 0,1 0 0,-1 0 0,1 0 0,0 0 0,0 0 0,4-4 0,-5 7 0,-1 1 0,1 0 0,0 0 0,-1 0 0,1 0 0,0 0 0,0 0 0,0 0 0,-1 1 0,1-1 0,0 1 0,0-1 0,0 1 0,0 0 0,0 0 0,0-1 0,0 2 0,0-1 0,0 0 0,0 0 0,0 0 0,0 1 0,0-1 0,0 1 0,0 0 0,-1 0 0,1-1 0,0 1 0,2 2 0,6 3 0,-1 0 0,0 1 0,16 15 0,11 14 17,-2 2 0,-1 1 1,-2 1-1,-2 2 0,-1 1 0,30 67 0,-38-68-203,-2 2 1,-3 0-1,-1 1 0,-2 1 1,-2 0-1,-2 1 1,2 52-1,-9-65-6640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8.300"/>
    </inkml:context>
    <inkml:brush xml:id="br0">
      <inkml:brushProperty name="width" value="0.05" units="cm"/>
      <inkml:brushProperty name="height" value="0.05" units="cm"/>
    </inkml:brush>
  </inkml:definitions>
  <inkml:trace contextRef="#ctx0" brushRef="#br0">42 117 24575,'-8'-4'0,"-8"-6"0,3-2 0,9-2 0,13 0 0,15 3 0,11-1 0,14 1 0,11 3 0,4 3 0,5-3 0,-10 1-8191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8.645"/>
    </inkml:context>
    <inkml:brush xml:id="br0">
      <inkml:brushProperty name="width" value="0.05" units="cm"/>
      <inkml:brushProperty name="height" value="0.05" units="cm"/>
    </inkml:brush>
  </inkml:definitions>
  <inkml:trace contextRef="#ctx0" brushRef="#br0">177 237 24575,'12'-2'0,"-1"0"0,1 0 0,-1-1 0,0-1 0,0 0 0,0-1 0,17-9 0,-1 0 0,-18 10 0,1 0 0,-1-1 0,-1 0 0,1-1 0,-1 0 0,15-14 0,-22 18 0,1 1 0,0-1 0,-1 0 0,1 0 0,-1 0 0,0 0 0,0 0 0,1-1 0,-1 1 0,-1 0 0,1 0 0,0-1 0,0 1 0,-1 0 0,0-1 0,1 1 0,-1-1 0,0 1 0,0-1 0,0 1 0,0 0 0,-1-1 0,1 1 0,-1-1 0,0 1 0,1 0 0,-1 0 0,0-1 0,0 1 0,0 0 0,-1 0 0,1 0 0,0 0 0,-3-3 0,-1 0 0,0 1 0,-1-1 0,1 1 0,-1 0 0,0 0 0,0 1 0,0-1 0,0 1 0,-1 1 0,1-1 0,-1 1 0,0 0 0,-10-1 0,-7-1 0,1 2 0,-40 0 0,47 2 0,0 2 0,1 0 0,-1 0 0,0 1 0,-25 10 0,36-12 0,0 2 0,1-1 0,-1 1 0,0-1 0,0 1 0,1 0 0,0 1 0,0-1 0,-4 5 0,6-6 0,0 0 0,1 1 0,-1-1 0,1 0 0,0 1 0,0-1 0,0 1 0,0-1 0,0 1 0,0-1 0,1 1 0,-1 0 0,1-1 0,0 1 0,0 0 0,0 0 0,0-1 0,1 6 0,1-1 0,0-1 0,0 1 0,1-1 0,0 0 0,0 0 0,0 0 0,1 0 0,0 0 0,0-1 0,1 0 0,-1 1 0,10 6 0,8 7 0,40 25 0,-61-43 0,225 125 0,-58-36 0,-158-84 0,-1 0 0,0 0 0,0 1 0,9 9 0,-17-15 0,0 0 0,0-1 0,1 1 0,-1 1 0,0-1 0,-1 0 0,1 0 0,0 0 0,0 0 0,0 1 0,-1-1 0,1 0 0,0 0 0,-1 1 0,1-1 0,-1 1 0,0-1 0,0 0 0,1 1 0,-1-1 0,0 1 0,0-1 0,0 1 0,0-1 0,0 1 0,-1-1 0,1 0 0,0 1 0,-1-1 0,1 1 0,-1-1 0,0 0 0,1 1 0,-1-1 0,0 0 0,0 0 0,1 0 0,-1 1 0,0-1 0,0 0 0,-2 1 0,-3 2 0,-1 1 0,0-1 0,-1-1 0,1 0 0,-1 0 0,1 0 0,-1-1 0,0 0 0,0 0 0,-12 1 0,-8-1 0,-48-1 0,65-2-273,-1 0 0,1-1 0,0 0 0,-22-7 0,3-4-6553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9.015"/>
    </inkml:context>
    <inkml:brush xml:id="br0">
      <inkml:brushProperty name="width" value="0.05" units="cm"/>
      <inkml:brushProperty name="height" value="0.05" units="cm"/>
    </inkml:brush>
  </inkml:definitions>
  <inkml:trace contextRef="#ctx0" brushRef="#br0">147 135 24575,'29'-11'0,"-20"8"0,1 0 0,-1-1 0,0 0 0,0 0 0,8-6 0,-16 9 0,1 0 0,-1 0 0,0 0 0,0 0 0,0 0 0,0 0 0,0 0 0,0 0 0,-1 0 0,1 0 0,0-1 0,0 1 0,-1 0 0,1-1 0,-1 1 0,1 0 0,-1-1 0,0 1 0,1-1 0,-1 1 0,0 0 0,0-1 0,0 1 0,0-1 0,0 1 0,0-1 0,-1 1 0,1 0 0,0-1 0,-1 1 0,1 0 0,-1-1 0,1 1 0,-1 0 0,0-1 0,0 1 0,1 0 0,-1 0 0,0 0 0,-1-1 0,-3-3 0,1 1 0,0 0 0,-1 1 0,0-1 0,0 1 0,0 0 0,0 0 0,-1 1 0,1-1 0,-1 1 0,1 0 0,-1 1 0,0-1 0,0 1 0,0 1 0,0-1 0,0 1 0,-6 0 0,5 0 0,-1 0 0,0 0 0,1 1 0,-1 0 0,0 0 0,1 1 0,0 0 0,-1 1 0,1-1 0,0 1 0,0 1 0,0-1 0,-9 8 0,14-9 0,0 0 0,0 0 0,0 0 0,0 0 0,0 1 0,0-1 0,1 1 0,-1-1 0,1 1 0,0 0 0,-1 0 0,1-1 0,1 1 0,-1 0 0,0 0 0,1 0 0,-1 0 0,1 0 0,0 0 0,0 0 0,0 0 0,1 0 0,-1 0 0,1 0 0,-1 0 0,1 0 0,0 0 0,0 0 0,0-1 0,1 1 0,2 4 0,4 6 0,0 0 0,1-1 0,1 0 0,20 20 0,125 101 0,-11-11 0,-136-115 0,-1 0 0,0 1 0,-1 0 0,1 1 0,6 13 0,-12-21 0,0 1 0,0 0 0,0-1 0,0 1 0,-1 0 0,1-1 0,-1 1 0,1 0 0,-1 0 0,0-1 0,1 1 0,-1 0 0,0 0 0,0-1 0,0 1 0,-1 0 0,1 0 0,0 0 0,-1-1 0,1 1 0,-1 0 0,0-1 0,1 1 0,-1 0 0,0-1 0,0 1 0,0-1 0,0 1 0,0-1 0,0 1 0,-1-1 0,1 0 0,0 0 0,-1 0 0,1 0 0,-1 0 0,1 0 0,-1 0 0,-2 1 0,-2 1 12,-1-1 0,0 0 0,-1 0 0,1 0 0,0-1 0,-1 0 0,1 0 0,0-1-1,-11-1 1,-3-1-754,-42-9 0,23 1-6084</inkml:trace>
  <inkml:trace contextRef="#ctx0" brushRef="#br0" timeOffset="1">795 135 24575,'-29'-10'0,"3"0"0,20 8 0,0 1 0,0 0 0,0 1 0,0 0 0,0 0 0,-1 0 0,1 1 0,-7 1 0,10-2 0,1 1 0,0 0 0,0 0 0,0 0 0,0 0 0,0 1 0,0-1 0,0 0 0,0 1 0,1-1 0,-1 1 0,0 0 0,1 0 0,-1-1 0,1 1 0,0 0 0,0 0 0,0 0 0,0 1 0,0-1 0,0 0 0,0 0 0,1 0 0,-1 1 0,0 2 0,-1 10 0,0 0 0,1 0 0,0 1 0,1-1 0,1 0 0,1 1 0,0-1 0,5 18 0,-6-27 0,1 0 0,-1-1 0,1 1 0,0-1 0,1 0 0,-1 1 0,1-1 0,0 0 0,1-1 0,-1 1 0,1 0 0,0-1 0,0 0 0,0 0 0,1 0 0,-1 0 0,1-1 0,0 0 0,0 0 0,0 0 0,1-1 0,-1 1 0,0-1 0,8 1 0,-5-1 0,0-1 0,0 0 0,0-1 0,0 0 0,1 0 0,-1 0 0,0-1 0,0-1 0,-1 1 0,1-1 0,0-1 0,0 1 0,-1-1 0,12-6 0,-14 5 0,-1 1 0,1 0 0,-1-1 0,0 0 0,1 0 0,-2 0 0,1-1 0,0 1 0,-1-1 0,0 0 0,0 0 0,0 0 0,-1 0 0,0 0 0,0-1 0,0 1 0,-1-1 0,1 1 0,-1-1 0,-1 0 0,1-7 0,-1 6 6,0 0 0,-1 1 0,0-1 0,0 0 0,-1 0 0,1 0 0,-2 1 0,1-1 0,-1 1 0,0-1 0,0 1 0,0 0 0,-1 0 0,0 1 0,-1-1 0,1 1 0,-1 0 0,0 0 0,-10-8 0,8 7-105,-1 1 0,0 0 0,0 0 0,-1 1 0,1 0 0,-1 0 0,0 1 0,0 0 0,0 0 0,0 1 0,0 1 0,-1-1 0,1 1 0,-11 1 0,-10 3-6727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9.419"/>
    </inkml:context>
    <inkml:brush xml:id="br0">
      <inkml:brushProperty name="width" value="0.05" units="cm"/>
      <inkml:brushProperty name="height" value="0.05" units="cm"/>
    </inkml:brush>
  </inkml:definitions>
  <inkml:trace contextRef="#ctx0" brushRef="#br0">134 67 24575,'-1'-2'0,"1"-1"0,-1 0 0,0 1 0,0-1 0,0 1 0,0-1 0,-1 1 0,1 0 0,-1 0 0,1-1 0,-1 1 0,0 0 0,0 0 0,-3-2 0,1 0 0,0 0 0,-1 0 0,0 1 0,1 0 0,-10-5 0,13 7 0,-1 1 0,1-1 0,-1 1 0,1 0 0,-1-1 0,1 1 0,-1 0 0,1 0 0,-1 0 0,1 0 0,-1 0 0,1 0 0,-1 0 0,1 0 0,-1 1 0,1-1 0,0 0 0,-1 1 0,1-1 0,-1 1 0,1 0 0,-3 1 0,2 0 0,0 0 0,0 1 0,0-1 0,0 0 0,0 1 0,0-1 0,1 1 0,-1 0 0,1 0 0,-2 4 0,-1 6 0,1 0 0,0 1 0,-2 26 0,3-17 0,2 1 0,0 0 0,1 0 0,2 0 0,9 42 0,-10-59 0,0 0 0,1-1 0,-1 1 0,1-1 0,1 0 0,-1 0 0,1 0 0,0 0 0,0 0 0,9 8 0,-9-12 0,-1 1 0,1 0 0,0-1 0,0 0 0,0 0 0,0 0 0,0 0 0,0-1 0,1 0 0,-1 1 0,1-2 0,-1 1 0,0 0 0,1-1 0,-1 0 0,1 0 0,-1 0 0,7-1 0,-6 0 0,0 0 0,0 0 0,0-1 0,0 0 0,0 1 0,0-2 0,-1 1 0,1 0 0,-1-1 0,1 0 0,-1 0 0,0 0 0,4-5 0,-2 2 0,0-1 0,-1 0 0,1 0 0,-2-1 0,1 1 0,-1-1 0,4-9 0,-1-4 0,0 1 0,-2-1 0,0-1 0,-2 1 0,3-32 0,-6-17 0,8 114 0,2 0 0,2-1 0,25 61 0,-21-69-1365,0-5-5461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9.762"/>
    </inkml:context>
    <inkml:brush xml:id="br0">
      <inkml:brushProperty name="width" value="0.05" units="cm"/>
      <inkml:brushProperty name="height" value="0.05" units="cm"/>
    </inkml:brush>
  </inkml:definitions>
  <inkml:trace contextRef="#ctx0" brushRef="#br0">23 12 24575,'0'-5'0,"-4"0"0,-2 3 0,1 8 0,0 11 0,2 3-8191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10.139"/>
    </inkml:context>
    <inkml:brush xml:id="br0">
      <inkml:brushProperty name="width" value="0.05" units="cm"/>
      <inkml:brushProperty name="height" value="0.05" units="cm"/>
    </inkml:brush>
  </inkml:definitions>
  <inkml:trace contextRef="#ctx0" brushRef="#br0">58 22 24575,'0'-5'0,"0"-5"0,0 3 0,0 7 0,4 9 0,6 6 0,2 9 0,2 11 0,4 7 0,-2 10 0,2 5 0,-3 1 0,0-4 0,-1-3 0,-4-10-8191</inkml:trace>
  <inkml:trace contextRef="#ctx0" brushRef="#br0" timeOffset="1">31 256 24575,'-10'-8'0,"-9"-12"0,19 19 0,-1 1 0,1-1 0,0 1 0,0-1 0,0 1 0,0-1 0,0 0 0,0 1 0,0-1 0,0 1 0,0-1 0,0 1 0,0-1 0,0 0 0,0 1 0,0-1 0,0 1 0,1-1 0,-1 1 0,0-1 0,0 1 0,1-1 0,-1 1 0,0-1 0,1 1 0,-1-1 0,0 1 0,1 0 0,-1-1 0,1 1 0,-1 0 0,1-1 0,-1 1 0,1 0 0,-1-1 0,1 1 0,-1 0 0,1 0 0,-1 0 0,1 0 0,-1-1 0,1 1 0,1 0 0,8-3 0,1 1 0,0 0 0,0 0 0,0 1 0,14 1 0,17-3 0,-26 1 0,112-16 0,-110 14 0,-1-1 0,1 0 0,-1-1 0,32-16 0,-49 21 0,1 1 0,0-1 0,0 1 0,-1-1 0,1 1 0,0 0 0,0-1 0,0 1 0,0 0 0,0 0 0,-1 0 0,1-1 0,0 1 0,0 0 0,0 0 0,0 0 0,0 0 0,0 1 0,0-1 0,-1 0 0,1 0 0,0 1 0,0-1 0,0 0 0,0 1 0,-1-1 0,1 0 0,0 1 0,0 0 0,-1-1 0,1 1 0,0-1 0,-1 1 0,1 0 0,0-1 0,-1 1 0,1 0 0,-1 0 0,1-1 0,-1 1 0,0 0 0,1 0 0,-1 1 0,3 6 0,-1 0 0,0 0 0,0 1 0,1 9 0,0 4 0,9 32-47,-8-30-283,1 0 1,1-1-1,14 35 1,-8-36-6497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10.493"/>
    </inkml:context>
    <inkml:brush xml:id="br0">
      <inkml:brushProperty name="width" value="0.05" units="cm"/>
      <inkml:brushProperty name="height" value="0.05" units="cm"/>
    </inkml:brush>
  </inkml:definitions>
  <inkml:trace contextRef="#ctx0" brushRef="#br0">60 55 24575,'-4'-4'0,"-6"-6"0,-2-6 0,-2 0 0,1 7 0,6 10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10.931"/>
    </inkml:context>
    <inkml:brush xml:id="br0">
      <inkml:brushProperty name="width" value="0.05" units="cm"/>
      <inkml:brushProperty name="height" value="0.05" units="cm"/>
    </inkml:brush>
  </inkml:definitions>
  <inkml:trace contextRef="#ctx0" brushRef="#br0">161 39 24575,'-46'-7'0,"40"5"0,0 1 0,-1-1 0,1 2 0,-1-1 0,1 0 0,-12 2 0,16-1 0,-1 1 0,1 0 0,0 0 0,-1 0 0,1 0 0,0 0 0,0 0 0,0 0 0,0 1 0,0-1 0,0 1 0,0-1 0,0 1 0,1 0 0,-1 0 0,1 0 0,-1 0 0,1 0 0,0 0 0,-1 0 0,1 0 0,-1 4 0,-1 4 0,-1 1 0,2-1 0,0 1 0,0-1 0,1 1 0,0 0 0,1 0 0,0-1 0,0 1 0,2 0 0,3 17 0,-1-11 0,0-1 0,1 0 0,1 0 0,1 0 0,0-1 0,16 25 0,-20-36 0,0 1 0,0-1 0,0 0 0,0-1 0,1 1 0,0 0 0,-1-1 0,1 0 0,0 0 0,1 0 0,-1-1 0,1 1 0,-1-1 0,1 0 0,0 0 0,-1-1 0,1 1 0,0-1 0,8 1 0,-8-2 0,0-1 0,-1 1 0,1-1 0,0 0 0,0 0 0,0 0 0,-1-1 0,1 0 0,-1 1 0,0-2 0,1 1 0,-1 0 0,0-1 0,0 0 0,0 0 0,-1 0 0,1-1 0,-1 1 0,1-1 0,2-5 0,0 0 0,0-1 0,0 0 0,-1 0 0,-1 0 0,0-1 0,0 0 0,-1 1 0,-1-1 0,0 0 0,0-1 0,-1 1 0,0 0 0,-1 0 0,0-1 0,-1 1 0,0 0 0,-1 0 0,0 0 0,-1 0 0,0 0 0,-1 0 0,0 1 0,-1-1 0,0 1 0,-1 0 0,1 1 0,-2-1 0,0 1 0,0 1 0,-10-11 0,15 17 0,0 0 0,0 1 0,0-1 0,-1 0 0,1 1 0,0-1 0,-1 1 0,1 0 0,-1 0 0,0 0 0,1 0 0,-1 1 0,0-1 0,0 1 0,1-1 0,-1 1 0,0 0 0,0 0 0,1 0 0,-1 0 0,0 1 0,0-1 0,1 1 0,-1 0 0,0-1 0,1 1 0,-5 3 0,4-3 0,1 1 0,0 0 0,0 0 0,0 0 0,0 0 0,0 1 0,0-1 0,1 1 0,-1-1 0,1 1 0,0-1 0,0 1 0,0 0 0,0-1 0,0 1 0,0 0 0,1 0 0,-1 0 0,1 0 0,0-1 0,0 1 0,0 0 0,0 0 0,0 0 0,1 0 0,1 5 0,-2-4 0,1-1 0,0 1 0,0 0 0,0-1 0,0 1 0,1-1 0,0 1 0,-1-1 0,1 1 0,0-1 0,1 0 0,-1 0 0,0 0 0,1 0 0,0-1 0,0 1 0,0-1 0,0 1 0,0-1 0,0 0 0,0 0 0,1 0 0,-1-1 0,1 1 0,-1-1 0,1 0 0,0 0 0,-1 0 0,1-1 0,0 1 0,0-1 0,0 0 0,-1 0 0,1 0 0,0 0 0,0-1 0,0 1 0,-1-1 0,1 0 0,0 0 0,-1-1 0,5-1 0,53-32 0,-52 29 0,1-1 0,0 1 0,0 1 0,1 0 0,-1 0 0,1 1 0,0 1 0,0 0 0,18-3 0,-27 6 0,1 0 0,-1 0 0,0 0 0,0 0 0,0 0 0,0 1 0,1-1 0,-1 1 0,0 0 0,0 0 0,0 0 0,0 0 0,0 0 0,-1 0 0,1 0 0,0 0 0,0 1 0,-1-1 0,1 1 0,-1-1 0,1 1 0,-1 0 0,0 0 0,0-1 0,0 1 0,1 0 0,-2 0 0,1 0 0,0 0 0,0 0 0,-1 0 0,1 1 0,-1-1 0,1 3 0,1 10 0,-1 1 0,0 0 0,-3 30 0,1-11 0,1-33 0,0 0 0,0-1 0,0 1 0,0 0 0,0 0 0,1 0 0,-1 0 0,0 0 0,1 0 0,0 0 0,-1 0 0,1-1 0,0 1 0,0 0 0,0-1 0,0 1 0,0 0 0,1-1 0,1 2 0,-2-2 0,1-1 0,-1 0 0,1 1 0,-1-1 0,1 0 0,-1 0 0,1 0 0,-1 0 0,1 0 0,-1-1 0,1 1 0,-1 0 0,1-1 0,-1 1 0,1-1 0,-1 1 0,0-1 0,1 0 0,-1 0 0,0 1 0,1-1 0,-1 0 0,0 0 0,2-2 0,65-57 0,-56 47 0,1 1 0,1 0 0,-1 1 0,2 0 0,-1 2 0,2-1 0,-1 2 0,33-14 0,-46 22 0,0-1 0,-1 1 0,1-1 0,0 1 0,0 0 0,-1-1 0,1 1 0,0 0 0,0 0 0,0 1 0,0-1 0,-1 0 0,1 0 0,0 1 0,0-1 0,-1 1 0,1 0 0,0-1 0,-1 1 0,1 0 0,-1 0 0,1 0 0,-1 0 0,1 0 0,-1 1 0,0-1 0,1 0 0,-1 1 0,0-1 0,0 0 0,0 1 0,0 0 0,0-1 0,0 1 0,-1-1 0,1 1 0,-1 0 0,1 0 0,-1-1 0,1 1 0,-1 3 0,2 10 0,0 0 0,-1 0 0,-1 0 0,-2 18 0,1-12 0,-1 19-682,-10 52-1,6-58-6143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11.411"/>
    </inkml:context>
    <inkml:brush xml:id="br0">
      <inkml:brushProperty name="width" value="0.05" units="cm"/>
      <inkml:brushProperty name="height" value="0.05" units="cm"/>
    </inkml:brush>
  </inkml:definitions>
  <inkml:trace contextRef="#ctx0" brushRef="#br0">523 1 24575,'-1'4'0,"0"1"0,0-1 0,-1 0 0,0 0 0,1 0 0,-1 1 0,-1-1 0,-2 4 0,-31 45 0,16-23 0,-51 92 0,-66 157 0,115-233 0,-99 241 0,92-205 0,-29 134 0,54-195 0,1 0 0,-1 24 0,5-39-1365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5.397"/>
    </inkml:context>
    <inkml:brush xml:id="br0">
      <inkml:brushProperty name="width" value="0.05" units="cm"/>
      <inkml:brushProperty name="height" value="0.05" units="cm"/>
    </inkml:brush>
  </inkml:definitions>
  <inkml:trace contextRef="#ctx0" brushRef="#br0">0 1 24575,'0'4'0,"0"6"0,5 6 0,0 4 0,1 8 0,-2 4 0,0 0 0,-2-1 0,-1 0 0,-1-7-8191</inkml:trace>
  <inkml:trace contextRef="#ctx0" brushRef="#br0" timeOffset="1">208 1 24575,'0'4'0,"-4"6"0,-7 6 0,-5 9 0,-4 4 0,1-2-8191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12.084"/>
    </inkml:context>
    <inkml:brush xml:id="br0">
      <inkml:brushProperty name="width" value="0.05" units="cm"/>
      <inkml:brushProperty name="height" value="0.05" units="cm"/>
    </inkml:brush>
  </inkml:definitions>
  <inkml:trace contextRef="#ctx0" brushRef="#br0">119 114 24575,'-1'-4'0,"-1"-1"0,0 1 0,0-1 0,-1 1 0,1 0 0,-1 0 0,0 0 0,0 0 0,0 0 0,-1 0 0,1 1 0,-9-6 0,1-1 0,-1 0 0,0 1 0,-21-12 0,25 16 0,53 19 0,1-3 0,1-1 0,50 4 0,145 0 0,-214-13-100,-13 0-153,0 0 0,-1-2 0,1 0 0,24-4 0,-21-1-6573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12.833"/>
    </inkml:context>
    <inkml:brush xml:id="br0">
      <inkml:brushProperty name="width" value="0.05" units="cm"/>
      <inkml:brushProperty name="height" value="0.05" units="cm"/>
    </inkml:brush>
  </inkml:definitions>
  <inkml:trace contextRef="#ctx0" brushRef="#br0">11 392 24575,'-1'-2'0,"0"1"0,0 0 0,0-1 0,0 1 0,0-1 0,0 0 0,0 1 0,1-1 0,-1 0 0,1 1 0,-1-1 0,1 0 0,0 0 0,-1 1 0,1-1 0,0 0 0,0 0 0,0 0 0,0 1 0,1-1 0,-1 0 0,0 0 0,1 1 0,-1-1 0,1 0 0,0 0 0,0 1 0,-1-1 0,1 1 0,0-1 0,0 1 0,0-1 0,1 1 0,0-2 0,-1 2 0,0 0 0,1-1 0,-1 1 0,0 0 0,0 0 0,1 0 0,-1 0 0,1 0 0,-1 0 0,1 1 0,-1-1 0,1 0 0,-1 1 0,1-1 0,-1 1 0,1-1 0,0 1 0,-1 0 0,1 0 0,0 0 0,0 0 0,-1 0 0,1 0 0,0 0 0,-1 1 0,1-1 0,-1 0 0,1 1 0,0 0 0,-1-1 0,1 1 0,-1 0 0,1 0 0,-1 0 0,0 0 0,2 1 0,2 3 0,0 1 0,-1-1 0,0 1 0,0 0 0,-1 0 0,0 1 0,0-1 0,0 1 0,2 7 0,14 67 0,-16-64 0,10 50 0,-3-12 0,2 0 0,24 68 0,-27-107 0,-8-16 0,-1 0 0,0 0 0,0 0 0,0 0 0,1 0 0,-1 0 0,0 0 0,0 0 0,0 0 0,1 0 0,-1 0 0,0 0 0,0-1 0,0 1 0,1 0 0,-1 0 0,0 0 0,0 0 0,0 0 0,0 0 0,0 0 0,1-1 0,-1 1 0,0 0 0,0 0 0,0 0 0,0 0 0,0-1 0,0 1 0,0 0 0,1 0 0,-1 0 0,0-1 0,0 1 0,0 0 0,0 0 0,0 0 0,0-1 0,0 1 0,0 0 0,0 0 0,3-37 0,-2 27 0,2-37 0,38-366 0,-34 367 0,15-53 0,-19 86 0,2 0 0,-1 1 0,2-1 0,-1 1 0,2 0 0,0 1 0,0-1 0,17-19 0,-22 29 0,1 0 0,-1 0 0,0 0 0,1 0 0,-1 0 0,1 1 0,-1-1 0,1 1 0,0-1 0,0 1 0,0 0 0,-1 0 0,1 0 0,0 1 0,0-1 0,0 1 0,1 0 0,-1 0 0,3 0 0,-1 0 0,0 1 0,1 1 0,-1-1 0,0 1 0,0 0 0,0 0 0,-1 0 0,1 1 0,0-1 0,5 5 0,0 1 0,0 1 0,-1-1 0,0 2 0,0-1 0,-1 1 0,0 0 0,-1 1 0,9 17 0,-13-23 0,-1-1 0,0 1 0,-1 0 0,1 0 0,-1 0 0,0 0 0,0 0 0,0 0 0,-1 0 0,0 0 0,0 0 0,0 1 0,0-1 0,-1 0 0,0 0 0,0 0 0,0 0 0,-1 0 0,0-1 0,0 1 0,-4 7 0,1-5 0,-1 1 0,1-1 0,-2 0 0,1-1 0,-1 0 0,0 0 0,0 0 0,-1-1 0,1 0 0,-1 0 0,-11 4 0,-18 6 0,-39 12 0,81-23 0,16 4 0,25 5 0,-20-7 0,-1 2 0,0 1 0,0 1 0,-1 2 0,0 0 0,27 19 0,-42-24 0,0 0 0,0 0 0,-1 1 0,0 0 0,-1 1 0,0-1 0,10 16 0,-13-17 0,-1 0 0,0 0 0,0 0 0,-1 0 0,0 1 0,0-1 0,0 0 0,-1 1 0,0 0 0,-1-1 0,1 1 0,-2 9 0,0-11 0,0 0 0,0-1 0,0 1 0,0-1 0,-1 1 0,0-1 0,-1 0 0,1 0 0,-1 0 0,0 0 0,0 0 0,0 0 0,-1-1 0,-5 6 0,3-4 0,-1 0 0,0-1 0,-1 1 0,0-2 0,1 1 0,-1-1 0,-1 0 0,-11 3 0,2-1 0,0-2 0,-1 0 0,1-1 0,0-1 0,-1-1 0,0-1 0,1 0 0,-25-4 0,30 2-273,-1-1 0,1-1 0,1 0 0,-20-9 0,-1-4-6553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13.223"/>
    </inkml:context>
    <inkml:brush xml:id="br0">
      <inkml:brushProperty name="width" value="0.05" units="cm"/>
      <inkml:brushProperty name="height" value="0.05" units="cm"/>
    </inkml:brush>
  </inkml:definitions>
  <inkml:trace contextRef="#ctx0" brushRef="#br0">103 26 24575,'7'-1'0,"1"0"0,-1-1 0,0 0 0,0 0 0,13-6 0,-13 5 0,-17 7 0,1 0 0,-1 0 0,1 1 0,0 0 0,0 0 0,1 1 0,0 0 0,0 1 0,0-1 0,0 2 0,1-1 0,1 1 0,-1 0 0,1 0 0,0 1 0,1 0 0,0 0 0,1 0 0,0 1 0,0 0 0,1-1 0,-4 20 0,5-21 0,1 1 0,0 0 0,0 0 0,1 0 0,0-1 0,0 1 0,1 0 0,0 0 0,1-1 0,0 1 0,0-1 0,1 1 0,0-1 0,0 0 0,1 0 0,0 0 0,0 0 0,1-1 0,0 0 0,1 0 0,-1 0 0,1-1 0,1 0 0,-1 0 0,1 0 0,0-1 0,9 6 0,-7-7 0,0 0 0,0-1 0,0 1 0,0-2 0,1 1 0,-1-1 0,1-1 0,0 0 0,-1 0 0,1-1 0,0 0 0,0-1 0,-1 0 0,1-1 0,-1 1 0,1-2 0,-1 0 0,0 0 0,16-7 0,-16 6 0,0-1 0,0 0 0,-1 0 0,1 0 0,-1-1 0,0-1 0,0 0 0,-1 0 0,0 0 0,0 0 0,-1-1 0,0-1 0,0 1 0,-1-1 0,0 0 0,-1 0 0,0 0 0,5-18 0,-7 19 0,-1-1 0,0 0 0,-1 1 0,0-1 0,-1 1 0,1-1 0,-1 0 0,-1 1 0,0-1 0,0 1 0,-1 0 0,0 0 0,0 0 0,-1 0 0,0 0 0,0 1 0,-1 0 0,-10-12 0,8 10 0,-1 1 0,0 0 0,0 0 0,-1 1 0,1 0 0,-2 1 0,1 0 0,-1 0 0,0 1 0,0 0 0,0 1 0,-1 0 0,0 1 0,-12-3 0,21 6-68,0-1 0,0 1-1,0 0 1,0 0 0,0-1 0,0 1-1,0 0 1,0 1 0,0-1 0,0 0-1,0 1 1,1-1 0,-1 1 0,0-1-1,0 1 1,0 0 0,0 0 0,1 0-1,-4 1 1,-2 9-6758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13.605"/>
    </inkml:context>
    <inkml:brush xml:id="br0">
      <inkml:brushProperty name="width" value="0.05" units="cm"/>
      <inkml:brushProperty name="height" value="0.05" units="cm"/>
    </inkml:brush>
  </inkml:definitions>
  <inkml:trace contextRef="#ctx0" brushRef="#br0">214 99 24575,'0'-4'0,"-1"1"0,1-1 0,0 1 0,-1 0 0,0-1 0,0 1 0,0 0 0,0 0 0,-1 0 0,1 0 0,-1 0 0,0 0 0,0 0 0,0 0 0,0 1 0,0-1 0,-1 1 0,1-1 0,-1 1 0,1 0 0,-1 0 0,0 0 0,0 0 0,0 1 0,0-1 0,0 1 0,0 0 0,-1-1 0,1 2 0,0-1 0,-5-1 0,3 2 0,0-1 0,0 0 0,1 1 0,-1 0 0,0 0 0,0 0 0,0 1 0,0 0 0,1 0 0,-1 0 0,0 0 0,1 1 0,-1-1 0,1 1 0,-1 0 0,1 1 0,0-1 0,0 1 0,0 0 0,0 0 0,-5 6 0,4-2 0,0 1 0,1 0 0,0 0 0,0 0 0,1 0 0,0 1 0,0-1 0,1 1 0,0 0 0,0 0 0,1-1 0,1 1 0,-1 0 0,1 0 0,2 12 0,-1-10 0,1-1 0,-1 1 0,2-1 0,0 0 0,0 0 0,1 0 0,0 0 0,0 0 0,1-1 0,0 0 0,1 0 0,11 13 0,-10-15 0,1 0 0,0-1 0,0 0 0,1 0 0,-1-1 0,1 0 0,0-1 0,0 0 0,1 0 0,-1-1 0,1 0 0,0-1 0,0 0 0,0 0 0,0-1 0,0-1 0,0 1 0,0-2 0,0 1 0,0-2 0,0 1 0,14-5 0,-15 4 0,0-1 0,-1 0 0,0 0 0,0 0 0,0-1 0,0-1 0,0 0 0,-1 0 0,0 0 0,0-1 0,0 1 0,-1-2 0,0 1 0,0-1 0,0 0 0,-1 0 0,0-1 0,-1 1 0,1-1 0,-1 0 0,-1 0 0,0-1 0,0 1 0,0-1 0,1-14 0,-3 11 0,0 0 0,-1 0 0,-1 0 0,0 0 0,0 0 0,-2 0 0,1 0 0,-8-20 0,8 26 0,-1-1 0,1 1 0,-2 0 0,1 0 0,-1 0 0,1 0 0,-2 0 0,1 1 0,-1 0 0,1 0 0,-1 0 0,-1 0 0,1 1 0,-1 0 0,1 0 0,-11-5 0,13 8 4,1 0 0,-1 0 0,0 0 0,0 1 0,0-1-1,0 1 1,1-1 0,-1 1 0,0 0 0,0 0 0,0 0 0,0 1-1,0-1 1,0 1 0,0-1 0,1 1 0,-1 0 0,0 0 0,1 0 0,-1 1-1,0-1 1,1 1 0,-1-1 0,1 1 0,0 0 0,0 0 0,0 0-1,0 0 1,0 0 0,-2 3 0,0 0-97,2-1 0,-1 1 1,0 0-1,1 0 0,0 0 0,0 0 0,0 0 0,1 0 1,-1 0-1,1 1 0,1-1 0,-1 1 0,1-1 1,0 1-1,1 6 0,3 13-6733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14.098"/>
    </inkml:context>
    <inkml:brush xml:id="br0">
      <inkml:brushProperty name="width" value="0.05" units="cm"/>
      <inkml:brushProperty name="height" value="0.05" units="cm"/>
    </inkml:brush>
  </inkml:definitions>
  <inkml:trace contextRef="#ctx0" brushRef="#br0">40 69 24575,'-1'-16'0,"1"12"0,-1-1 0,1 1 0,0 0 0,0-1 0,1 1 0,0 0 0,-1 0 0,1-1 0,2-4 0,-3 9 0,0-1 0,0 1 0,1 0 0,-1 0 0,0 0 0,0-1 0,0 1 0,0 0 0,0 0 0,0 0 0,0 0 0,1-1 0,-1 1 0,0 0 0,0 0 0,0 0 0,0 0 0,1 0 0,-1-1 0,0 1 0,0 0 0,0 0 0,1 0 0,-1 0 0,0 0 0,0 0 0,1 0 0,-1 0 0,0 0 0,0 0 0,0 0 0,1 0 0,-1 0 0,0 0 0,0 0 0,1 0 0,-1 0 0,0 0 0,0 0 0,8 9 0,3 15 0,-3 11 0,-1 0 0,5 67 0,-6-38 0,10 173 0,-16-234 0,0-1 0,0 1 0,1 0 0,-1 0 0,1-1 0,0 1 0,0-1 0,0 1 0,0-1 0,1 1 0,2 4 0,-4-7 0,1 0 0,-1 1 0,0-1 0,1 0 0,-1 1 0,0-1 0,1 0 0,-1 1 0,1-1 0,-1 0 0,1 0 0,-1 0 0,1 0 0,-1 1 0,1-1 0,-1 0 0,1 0 0,-1 0 0,1 0 0,-1 0 0,1 0 0,-1 0 0,1 0 0,0-1 0,0 1 0,0-1 0,1 1 0,-1-1 0,0 0 0,0 0 0,0 0 0,0 0 0,0 0 0,0 0 0,0 0 0,0 0 0,0 0 0,0-1 0,16-26 0,-2-1 0,-2-1 0,14-40 0,-10 27 0,-17 42 0,1-1 0,0 1 0,-1 0 0,0 0 0,1 0 0,-1-1 0,0 1 0,0 0 0,1 0 0,-1-1 0,0 1 0,0 0 0,0 0 0,-1-1 0,1 1 0,0-2 0,-1 3 0,1-1 0,0 1 0,-1-1 0,1 1 0,-1 0 0,1-1 0,0 1 0,-1 0 0,1 0 0,-1-1 0,1 1 0,-1 0 0,1 0 0,-1 0 0,1-1 0,-1 1 0,1 0 0,-1 0 0,1 0 0,-1 0 0,0 0 0,1 0 0,-1 0 0,1 0 0,-2 0 0,-4 2 0,-1 0 0,1 0 0,-1 0 0,-9 6 0,11-6 0,-14 7 0,-5 1 0,1 1 0,0 1 0,1 0 0,0 2 0,-24 20 0,46-33 0,-1-1 0,0 1 0,0-1 0,1 1 0,-1 0 0,0-1 0,1 1 0,-1 0 0,1-1 0,-1 1 0,1 0 0,-1 0 0,1 0 0,0-1 0,-1 1 0,1 0 0,0 0 0,0 0 0,-1 0 0,1 0 0,0 0 0,0 0 0,0 1 0,1-2 0,-1 1 0,1 0 0,-1-1 0,1 1 0,0-1 0,-1 1 0,1-1 0,0 1 0,-1-1 0,1 0 0,0 1 0,-1-1 0,1 0 0,0 1 0,0-1 0,-1 0 0,1 0 0,0 0 0,0 0 0,1 0 0,44-2 0,34-14 0,-44 8 0,62-7 0,-89 15 0,1-1 0,-1 1 0,1 1 0,-1 0 0,0 0 0,1 1 0,-1 0 0,0 0 0,0 1 0,0 1 0,13 6 0,-18-8 8,0 1-1,0 0 1,0 0-1,0 0 1,-1 1-1,1-1 1,-1 1-1,0 0 1,0 0-1,0 0 1,-1 0-1,1 0 1,-1 1-1,0-1 1,2 7-1,-2-1-219,1 1 0,-2-1 0,1 1-1,-1-1 1,-1 1 0,-1 11 0,0 1-6614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14.488"/>
    </inkml:context>
    <inkml:brush xml:id="br0">
      <inkml:brushProperty name="width" value="0.05" units="cm"/>
      <inkml:brushProperty name="height" value="0.05" units="cm"/>
    </inkml:brush>
  </inkml:definitions>
  <inkml:trace contextRef="#ctx0" brushRef="#br0">21 354 24575,'0'-5'0,"0"-5"0,-5-6 0,0-4 0,-1 6 0,1 9 0,7 10 0,2 8 0,0 7 0,4 9 0,1 8 0,-1 7 0,-2 0 0,2 1 0,0-2 0,-1-5 0,-3-3 0,-1-9-8191</inkml:trace>
  <inkml:trace contextRef="#ctx0" brushRef="#br0" timeOffset="1">176 70 24575,'0'-9'0,"0"-8"0,0-4 0,0 5 0,0 9 0,0 11 0,0 10 0,0 1-8191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15.415"/>
    </inkml:context>
    <inkml:brush xml:id="br0">
      <inkml:brushProperty name="width" value="0.05" units="cm"/>
      <inkml:brushProperty name="height" value="0.05" units="cm"/>
    </inkml:brush>
  </inkml:definitions>
  <inkml:trace contextRef="#ctx0" brushRef="#br0">1 178 24575,'0'-3'0,"0"0"0,0 0 0,1 0 0,-1 0 0,1 1 0,0-1 0,0 0 0,0 0 0,0 1 0,0-1 0,0 1 0,1-1 0,-1 1 0,1-1 0,0 1 0,0 0 0,0 0 0,0 0 0,0 0 0,0 0 0,0 0 0,1 1 0,-1-1 0,1 1 0,-1 0 0,1-1 0,0 1 0,-1 0 0,1 1 0,0-1 0,0 0 0,0 1 0,-1-1 0,1 1 0,0 0 0,0 0 0,0 0 0,0 1 0,0-1 0,-1 1 0,1-1 0,0 1 0,0 0 0,-1 0 0,1 0 0,0 0 0,-1 1 0,1-1 0,-1 1 0,0-1 0,1 1 0,-1 0 0,0 0 0,2 2 0,3 7 0,0 1 0,-1-1 0,-1 1 0,0 0 0,0 0 0,-1 0 0,2 16 0,2 11 0,2 41 0,-9-65 0,-2-10 0,1-1 0,0 0 0,0 1 0,0-1 0,1 0 0,-1 1 0,1-1 0,0 0 0,0 0 0,1 0 0,1 5 0,-2-10 0,0 1 0,0-1 0,0 1 0,-1 0 0,1-1 0,0 0 0,0 1 0,0-1 0,-1 1 0,1-1 0,0 0 0,-1 0 0,1 1 0,-1-1 0,1 0 0,0 0 0,-1 0 0,0 0 0,1 0 0,-1 0 0,2-2 0,38-68 0,53-80 0,-92 149 0,1 0 0,-1 0 0,1 0 0,0 0 0,-1 0 0,1 0 0,0 0 0,0 1 0,0-1 0,1 1 0,-1 0 0,0-1 0,0 1 0,4-1 0,-5 2 0,-1 0 0,1 0 0,-1 0 0,1 0 0,-1 0 0,1 0 0,0 0 0,-1 0 0,1 0 0,-1 1 0,1-1 0,-1 0 0,1 0 0,-1 1 0,1-1 0,-1 0 0,1 1 0,-1-1 0,1 0 0,-1 1 0,1-1 0,-1 1 0,1 0 0,7 23 0,-7-9 0,2 1 0,0-1 0,0 0 0,2 0 0,0-1 0,1 1 0,0-1 0,12 20 0,-15-29 0,0-1 0,1 1 0,0-1 0,0 1 0,0-1 0,0 0 0,0-1 0,1 1 0,0-1 0,-1 0 0,1 0 0,0 0 0,1-1 0,-1 0 0,0 0 0,1 0 0,-1-1 0,1 1 0,0-1 0,-1-1 0,1 1 0,0-1 0,-1 0 0,1 0 0,0-1 0,7-1 0,-1-1 0,1 0 0,-1-2 0,0 1 0,0-1 0,-1-1 0,0 0 0,0-1 0,0 0 0,-1-1 0,0 0 0,0 0 0,-1-1 0,0 0 0,0-1 0,7-12 0,-7 11 0,-1-1 0,-1-1 0,0 1 0,0-1 0,-1-1 0,-1 1 0,0-1 0,-1 0 0,-1 0 0,0 0 0,0 0 0,-2 0 0,1-19 0,-2 29 0,-1-1 0,1 0 0,-1 0 0,1 1 0,-1-1 0,-1 1 0,1-1 0,-1 1 0,0-1 0,0 1 0,0 0 0,-5-7 0,5 9 0,0 0 0,0 0 0,0 0 0,0 1 0,-1-1 0,1 1 0,-1-1 0,1 1 0,-1 0 0,1 0 0,-1 0 0,0 0 0,1 1 0,-1-1 0,0 1 0,0-1 0,0 1 0,1 0 0,-1 0 0,0 0 0,0 1 0,-4 0 0,0 1 0,0-1 0,0 2 0,0-1 0,0 1 0,1 0 0,-1 0 0,1 1 0,0-1 0,0 2 0,0-1 0,0 1 0,1-1 0,0 2 0,-6 6 0,8-9 0,0 1 0,0 0 0,0 0 0,1 0 0,-1 1 0,1-1 0,0 0 0,0 1 0,1-1 0,-1 1 0,1 0 0,0 0 0,1-1 0,-1 1 0,1 0 0,0 0 0,0 0 0,0 0 0,1-1 0,-1 1 0,1 0 0,2 6 0,-1-7 0,0-1 0,0 1 0,0-1 0,0 0 0,1 1 0,0-1 0,-1 0 0,1 0 0,0-1 0,0 1 0,0-1 0,1 1 0,-1-1 0,1 0 0,-1 0 0,1-1 0,0 1 0,0-1 0,-1 0 0,1 0 0,0 0 0,0 0 0,6 0 0,-2 0 0,0-1 0,1 0 0,-1 0 0,0 0 0,0-1 0,1-1 0,-1 1 0,0-1 0,0 0 0,11-6 0,-6 1 0,-7 4 0,-1 0 0,1 1 0,0-1 0,0 1 0,0 0 0,9-2 0,-13 4 0,-1 0 0,1 0 0,0 0 0,-1 1 0,1-1 0,-1 0 0,1 0 0,-1 1 0,1-1 0,-1 1 0,0 0 0,1-1 0,-1 1 0,0 0 0,1 0 0,-1 0 0,0 0 0,0 0 0,0 0 0,1 0 0,-1 0 0,0 0 0,-1 0 0,1 1 0,0-1 0,0 0 0,0 1 0,-1-1 0,1 1 0,-1-1 0,1 1 0,-1 1 0,10 33 0,-2 1 0,6 52 0,-3-8 0,23 95 0,18 119 0,-42-213 0,1 132 0,-11-186 0,-1 0 0,-2-1 0,-1 1 0,-8 30 0,9-49 0,0 0 0,-1 0 0,1-1 0,-2 1 0,1-1 0,-12 15 0,13-19 0,-1 1 0,0-2 0,0 1 0,0 0 0,0-1 0,-1 0 0,0 0 0,1 0 0,-1 0 0,0-1 0,0 0 0,0 0 0,-6 1 0,-1-1 0,0 0 0,0-1 0,0 0 0,0-1 0,0-1 0,0 0 0,0 0 0,0-1 0,1-1 0,-1 0 0,0-1 0,1 0 0,0 0 0,0-1 0,0-1 0,-11-7 0,5 2 0,1-1 0,0 0 0,0-1 0,2-1 0,0 0 0,0-1 0,1 0 0,-21-34 0,22 26 0,1-1 0,0 0 0,2-1 0,1 0 0,1-1 0,2 1 0,0-1 0,1 0 0,2-1 0,1 1 0,0 0 0,2-1 0,2 1 0,0 0 0,11-41 0,-4 29 0,2-1 0,1 2 0,3 0 0,0 0 0,3 2 0,1 0 0,1 1 0,2 1 0,43-48 0,-44 58 0,2 1 0,0 0 0,1 2 0,1 1 0,0 1 0,2 1 0,46-21 0,-53 30 0,1 0 0,-1 1 0,1 1 0,0 1 0,1 1 0,-1 1 0,1 1 0,0 1 0,0 1 0,-1 1 0,35 6 0,-30 2 120,-27-8-165,1-1 0,0 1 0,-1-1 0,1 1 0,-1-1 0,1 1 0,-1-1 0,1 1 0,-1-1 0,1 1 0,-1 0 0,1-1 0,-1 1 0,0 0 0,0 0 0,1-1 0,-1 1 0,0 0 0,0-1 0,0 1 0,0 0 0,1 0 0,-1 0 0,0-1 0,-1 1 0,1 0 0,0 0 0,0-1 0,0 1 0,0 0 0,-1 0 0,1 0 0,-7 11-6781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6.359"/>
    </inkml:context>
    <inkml:brush xml:id="br0">
      <inkml:brushProperty name="width" value="0.05" units="cm"/>
      <inkml:brushProperty name="height" value="0.05" units="cm"/>
    </inkml:brush>
  </inkml:definitions>
  <inkml:trace contextRef="#ctx0" brushRef="#br0">1 49 24575,'16'-22'0,"-15"19"0,1 0 0,0 0 0,1 0 0,-1 0 0,0 1 0,1-1 0,4-3 0,-6 6 0,-1 0 0,0 0 0,1 0 0,-1 0 0,0 0 0,1 0 0,-1 0 0,1 0 0,-1 0 0,0 0 0,1 0 0,-1 0 0,0 0 0,1 0 0,-1 0 0,0 1 0,1-1 0,-1 0 0,0 0 0,1 0 0,-1 1 0,0-1 0,0 0 0,1 0 0,-1 1 0,0-1 0,0 0 0,1 0 0,-1 1 0,0-1 0,0 0 0,0 1 0,0-1 0,0 0 0,1 1 0,-1-1 0,0 1 0,0-1 0,0 0 0,0 1 0,0-1 0,0 0 0,0 1 0,0-1 0,0 1 0,2 21 0,-2-20 0,4 49-103,19 487-1159,-24-513-5564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6.694"/>
    </inkml:context>
    <inkml:brush xml:id="br0">
      <inkml:brushProperty name="width" value="0.05" units="cm"/>
      <inkml:brushProperty name="height" value="0.05" units="cm"/>
    </inkml:brush>
  </inkml:definitions>
  <inkml:trace contextRef="#ctx0" brushRef="#br0">1 319 24575,'0'-9'0,"0"-12"0,0-10 0,0-10 0,4-2 0,6 2 0,6 4 0,4 3 0,4 8 0,6 8 0,6 8 0,7 4 0,5 5 0,-2 5 0,-4 8 0,-10 1-8191</inkml:trace>
  <inkml:trace contextRef="#ctx0" brushRef="#br0" timeOffset="1">156 449 24575,'-4'4'0,"-7"2"0,-5 4 0,-4 0 0,5-1 0,10-3 0,10-6 0,13-3 0,12-2 0,15-3 0,8-2 0,8-2 0,3 0 0,-1 2 0,-11 3-8191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7.326"/>
    </inkml:context>
    <inkml:brush xml:id="br0">
      <inkml:brushProperty name="width" value="0.05" units="cm"/>
      <inkml:brushProperty name="height" value="0.05" units="cm"/>
    </inkml:brush>
  </inkml:definitions>
  <inkml:trace contextRef="#ctx0" brushRef="#br0">25 188 24575,'-10'-2'0,"5"2"0,7 13 0,6 24 0,3 6 0,-3 1 0,4 60 0,-11-75 0,1-4 0,-1 1 0,-2-1 0,-6 48 0,7-72 0,0 0 0,0 0 0,0 0 0,0 0 0,-1 0 0,1 1 0,0-1 0,-1 0 0,1 0 0,-1 0 0,1 0 0,-1 0 0,1 0 0,-1 0 0,0-1 0,1 1 0,-1 0 0,0 0 0,0 0 0,0-1 0,-1 2 0,1-2 0,1 0 0,-1-1 0,0 1 0,1 0 0,-1-1 0,0 1 0,1 0 0,-1-1 0,0 1 0,1-1 0,-1 1 0,1-1 0,-1 1 0,1-1 0,-1 1 0,1-1 0,-1 1 0,1-1 0,0 0 0,-1 1 0,1-1 0,-1-1 0,-2-6 0,0 1 0,0-1 0,0-1 0,-1-10 0,0-16 0,3 0 0,1-1 0,1 1 0,2 0 0,2-1 0,1 2 0,1-1 0,2 1 0,2 0 0,25-56 0,-30 79 0,0 0 0,0 1 0,1-1 0,1 1 0,-1 1 0,2 0 0,-1 0 0,1 0 0,12-8 0,-19 15 0,1 0 0,0 0 0,-1 1 0,1-1 0,0 0 0,0 1 0,0 0 0,1 0 0,-1 0 0,0 0 0,0 0 0,1 1 0,-1-1 0,0 1 0,1 0 0,-1 0 0,0 0 0,1 0 0,-1 1 0,0-1 0,1 1 0,-1 0 0,0 0 0,0 0 0,0 0 0,0 1 0,0-1 0,0 1 0,0 0 0,0 0 0,-1 0 0,1 0 0,-1 0 0,1 1 0,-1-1 0,0 1 0,3 4 0,-1-2 0,0 1 0,-1-1 0,0 1 0,0 0 0,0 0 0,-1 0 0,0 0 0,0 0 0,-1 1 0,0-1 0,0 1 0,0-1 0,0 1 0,-1-1 0,-1 1 0,1-1 0,-3 13 0,1-9 0,-1-1 0,0 0 0,-1 0 0,1 0 0,-2 0 0,1-1 0,-1 1 0,-1-1 0,1 0 0,-1-1 0,-10 10 0,13-14 0,-1 0 0,2 0 0,-1 0 0,0 1 0,1-1 0,-1 1 0,1-1 0,0 1 0,0 0 0,1 0 0,-1 0 0,-1 6 0,3-7 0,0 0 0,0 0 0,0-1 0,0 1 0,1 0 0,-1 0 0,1 0 0,0 0 0,0-1 0,0 1 0,0 0 0,0-1 0,0 1 0,1 0 0,-1-1 0,1 0 0,0 1 0,0-1 0,2 2 0,60 60 0,-48-50 0,-1 0 0,0 2 0,-1 0 0,0 0 0,-1 1 0,-1 1 0,10 21 0,2 20-1365,-14-34-5461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5.756"/>
    </inkml:context>
    <inkml:brush xml:id="br0">
      <inkml:brushProperty name="width" value="0.05" units="cm"/>
      <inkml:brushProperty name="height" value="0.05" units="cm"/>
    </inkml:brush>
  </inkml:definitions>
  <inkml:trace contextRef="#ctx0" brushRef="#br0">21 6 24575,'-5'-4'0,"0"2"0,-1 7 0,2 6 0,5 7 0,7 3 0,7 4 0,9 1 0,10 1 0,-1-4-8191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7.792"/>
    </inkml:context>
    <inkml:brush xml:id="br0">
      <inkml:brushProperty name="width" value="0.05" units="cm"/>
      <inkml:brushProperty name="height" value="0.05" units="cm"/>
    </inkml:brush>
  </inkml:definitions>
  <inkml:trace contextRef="#ctx0" brushRef="#br0">1 338 24575,'1'-17'0,"1"1"0,0 0 0,6-20 0,0 3 0,-8 28 0,7-26 0,-6 30 0,-1-1 0,0 1 0,1 0 0,-1-1 0,1 1 0,-1 0 0,1-1 0,0 1 0,0 0 0,-1 0 0,1 0 0,0 0 0,0 0 0,0 0 0,0 0 0,2-2 0,-2 4 0,0-1 0,0 1 0,-1 0 0,1-1 0,-1 1 0,1 0 0,0 0 0,-1 0 0,1-1 0,-1 1 0,0 0 0,1 0 0,-1 0 0,0 0 0,0 0 0,1 0 0,-1 0 0,0 0 0,0 0 0,0 0 0,0 0 0,0-1 0,0 3 0,0-2 0,5 90 0,-9 140 0,4-213 0,-2 0 0,0 0 0,0-1 0,-2 1 0,0-1 0,-7 17 0,11-33 0,0 0 0,-1 0 0,1-1 0,0 1 0,0 0 0,-1-1 0,1 1 0,0-1 0,-1 1 0,1 0 0,0-1 0,-1 1 0,1-1 0,-1 1 0,1-1 0,-1 1 0,1-1 0,-1 1 0,1-1 0,-1 0 0,0 1 0,1-1 0,-1 0 0,0 0 0,1 1 0,-1-1 0,0 0 0,0 0 0,0-1 0,1 1 0,-1-1 0,0 0 0,1 1 0,-1-1 0,1 0 0,-1 1 0,1-1 0,-1 0 0,1 0 0,0 0 0,-1 1 0,1-1 0,0 0 0,0 0 0,-1-1 0,-4-43 0,7 5 0,3-1 0,1 1 0,22-77 0,-4 44 0,38-80 0,-59 146 0,2-6 0,1 0 0,0 0 0,1 1 0,0 0 0,1 1 0,0-1 0,0 2 0,14-14 0,-21 23 0,0 0 0,0 0 0,0 1 0,0-1 0,0 0 0,0 0 0,1 0 0,-1 1 0,0-1 0,0 1 0,1-1 0,-1 1 0,0-1 0,1 1 0,-1 0 0,1 0 0,-1 0 0,0 0 0,1 0 0,-1 0 0,1 0 0,-1 0 0,0 0 0,1 1 0,1 0 0,-1 0 0,0 0 0,0 1 0,0 0 0,0-1 0,-1 1 0,1 0 0,-1 0 0,1 0 0,-1 0 0,0 0 0,1 0 0,-1 0 0,1 4 0,3 9 0,-1 0 0,0 0 0,2 25 0,-5-35 0,25 254 133,-5-41-1631,-18-191-5328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8.165"/>
    </inkml:context>
    <inkml:brush xml:id="br0">
      <inkml:brushProperty name="width" value="0.05" units="cm"/>
      <inkml:brushProperty name="height" value="0.05" units="cm"/>
    </inkml:brush>
  </inkml:definitions>
  <inkml:trace contextRef="#ctx0" brushRef="#br0">32 102 24575,'-4'-5'0,"-6"-1"0,-1-4 0,5 0 0,8-3 0,9 1 0,7 2 0,4 3 0,7 3 0,4 2 0,0-3 0,-1-1 0,-1 1 0,-2 1 0,-6 1-8191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8.508"/>
    </inkml:context>
    <inkml:brush xml:id="br0">
      <inkml:brushProperty name="width" value="0.05" units="cm"/>
      <inkml:brushProperty name="height" value="0.05" units="cm"/>
    </inkml:brush>
  </inkml:definitions>
  <inkml:trace contextRef="#ctx0" brushRef="#br0">39 37 24575,'-31'-10'0,"23"2"0,8 8 0,1 0 0,-1-1 0,0 1 0,1-1 0,-1 1 0,1 0 0,-1-1 0,0 1 0,1 0 0,-1-1 0,1 1 0,-1 0 0,1 0 0,-1-1 0,1 1 0,-1 0 0,1 0 0,0 0 0,-1 0 0,1 0 0,-1 0 0,1 0 0,-1 0 0,2 0 0,63-6 0,118 6 0,-81 2 0,63 1 0,194-6 0,-330 0-1365,-12-3-5461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8.847"/>
    </inkml:context>
    <inkml:brush xml:id="br0">
      <inkml:brushProperty name="width" value="0.05" units="cm"/>
      <inkml:brushProperty name="height" value="0.05" units="cm"/>
    </inkml:brush>
  </inkml:definitions>
  <inkml:trace contextRef="#ctx0" brushRef="#br0">43 7 24575,'-31'-5'0,"19"4"0,31 17 0,2 0 0,9 5 0,-2 1 0,-1 1 0,36 39 0,-58-56 0,1 1 0,-1-1 0,-1 1 0,1 0 0,-1 0 0,0 0 0,0 0 0,-1 1 0,0 0 0,-1 0 0,1 0 0,-2 0 0,1 0 0,-1 0 0,0 0 0,-1 0 0,0 1 0,0-1 0,-1 0 0,-3 16 0,2-16 11,-1-1 0,0 0 0,0-1 0,-1 1 0,1 0-1,-2-1 1,1 0 0,-1 0 0,0 0 0,-10 9 0,4-6-308,-1 0 0,0 0 0,0-1 0,-22 10 0,-9 1-6529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00.846"/>
    </inkml:context>
    <inkml:brush xml:id="br0">
      <inkml:brushProperty name="width" value="0.05" units="cm"/>
      <inkml:brushProperty name="height" value="0.05" units="cm"/>
    </inkml:brush>
  </inkml:definitions>
  <inkml:trace contextRef="#ctx0" brushRef="#br0">60 140 24575,'-22'-16'0,"19"15"0,0-1 0,0 0 0,0-1 0,0 1 0,0 0 0,0-1 0,-3-4 0,6 6 0,0 0 0,0 0 0,0 1 0,0-1 0,0 0 0,0 1 0,0-1 0,0 0 0,0 0 0,0 1 0,0-1 0,1 0 0,-1 1 0,0-1 0,1 0 0,-1 1 0,0-1 0,1 1 0,-1-1 0,1 0 0,-1 1 0,0-1 0,1 1 0,0-1 0,-1 1 0,1 0 0,-1-1 0,1 1 0,0-1 0,-1 1 0,1 0 0,0 0 0,-1-1 0,1 1 0,0 0 0,-1 0 0,2 0 0,28-10 0,260-59 0,-288 68 0,0 1 0,0-1 0,0 1 0,0 0 0,-1-1 0,1 1 0,0 0 0,0 0 0,0 0 0,0 1 0,0-1 0,0 0 0,0 1 0,-1-1 0,4 2 0,-4-1 0,-1-1 0,1 1 0,0 0 0,0-1 0,-1 1 0,1 0 0,0 0 0,-1 0 0,1-1 0,-1 1 0,1 0 0,-1 0 0,0 0 0,1 0 0,-1 0 0,0 0 0,1 0 0,-1 0 0,0 0 0,0 2 0,-1 5 0,1 0 0,-2 0 0,1 0 0,-1 0 0,-5 14 0,2-8 0,-27 89 0,-49 103 0,59-158 0,-2-1 0,-2-1 0,-3-1 0,-41 50 0,68-92 0,-6 7 0,0 0 0,-1-1 0,0 0 0,0-1 0,-1 0 0,-11 8 0,21-16 0,0 0 0,0 0 0,-1 1 0,1-1 0,0 0 0,0 0 0,0 0 0,0 1 0,-1-1 0,1 0 0,0 0 0,0 0 0,0 0 0,-1 0 0,1 1 0,0-1 0,0 0 0,-1 0 0,1 0 0,0 0 0,0 0 0,-1 0 0,1 0 0,0 0 0,0 0 0,-1 0 0,1 0 0,0 0 0,-1 0 0,1 0 0,0 0 0,0 0 0,-1 0 0,1 0 0,0 0 0,0-1 0,0 1 0,-1 0 0,1 0 0,0 0 0,0 0 0,-1 0 0,1-1 0,0 1 0,0 0 0,5-14 0,17-16 0,-8 13 0,1 1 0,0 1 0,1 1 0,1 0 0,30-20 0,-39 30 0,-1 0 0,1 1 0,-1-1 0,1 1 0,0 1 0,0 0 0,0 0 0,0 0 0,1 1 0,-1 0 0,0 1 0,1 0 0,-1 0 0,1 1 0,-1 0 0,0 0 0,15 5 0,4 5 0,1 1 0,-2 2 0,0 1 0,0 0 0,36 32 0,26 15 0,-71-54-1365,-5-6-5461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01.223"/>
    </inkml:context>
    <inkml:brush xml:id="br0">
      <inkml:brushProperty name="width" value="0.05" units="cm"/>
      <inkml:brushProperty name="height" value="0.05" units="cm"/>
    </inkml:brush>
  </inkml:definitions>
  <inkml:trace contextRef="#ctx0" brushRef="#br0">214 186 24575,'-17'-9'0,"0"-2"0,1 0 0,-20-18 0,-7-5 0,21 19 0,14 11 0,1-1 0,0 1 0,1-2 0,-1 1 0,1-1 0,0 0 0,-6-8 0,12 14 0,-1 0 0,1-1 0,0 1 0,-1-1 0,1 1 0,0 0 0,0-1 0,-1 1 0,1-1 0,0 1 0,0-1 0,0 1 0,0-1 0,0 1 0,0-1 0,0 1 0,0-1 0,0 1 0,0-1 0,0 1 0,0-1 0,0 1 0,0-1 0,0 1 0,0 0 0,1-1 0,-1 1 0,0-1 0,0 1 0,1-1 0,-1 0 0,17-7 0,28 5 0,-41 3 0,312 4-1365,-285-4-5461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01.550"/>
    </inkml:context>
    <inkml:brush xml:id="br0">
      <inkml:brushProperty name="width" value="0.05" units="cm"/>
      <inkml:brushProperty name="height" value="0.05" units="cm"/>
    </inkml:brush>
  </inkml:definitions>
  <inkml:trace contextRef="#ctx0" brushRef="#br0">2 1 24575,'-2'84'0,"3"103"0,1-152 0,1 0 0,2 0 0,13 45 0,-17-73 0,1-1 0,1 1 0,-1-1 0,1 0 0,0 0 0,0 0 0,1 0 0,0 0 0,0-1 0,0 1 0,0-1 0,1 0 0,0 0 0,0-1 0,1 0 0,-1 0 0,1 0 0,0 0 0,0-1 0,0 0 0,0 0 0,0-1 0,1 1 0,-1-2 0,1 1 0,0-1 0,0 0 0,-1 0 0,1 0 0,0-1 0,0 0 0,0-1 0,0 0 0,-1 0 0,13-3 0,-10 1 0,0 0 0,-1 0 0,1-1 0,-1 0 0,0-1 0,0 1 0,-1-2 0,1 1 0,-1-1 0,0 0 0,9-11 0,-8 6 0,0 1 0,0-2 0,-1 1 0,0-1 0,-1 0 0,-1 0 0,6-18 0,-6 10 0,0-1 0,-1 0 0,-1 1 0,0-1 0,-2 0 0,-1 0 0,-1 0 0,0 0 0,-1 0 0,-6-21 0,4 28 0,0 1 0,-1-1 0,0 2 0,-1-1 0,-12-18 0,17 27 0,-1 1 0,0 0 0,0 0 0,0 1 0,0-1 0,-1 0 0,1 1 0,-1-1 0,0 1 0,0 0 0,1 0 0,-1 0 0,-1 0 0,1 0 0,0 1 0,0-1 0,-1 1 0,1 0 0,0 0 0,-1 0 0,1 1 0,-1-1 0,1 1 0,-1 0 0,0 0 0,-6 1 0,8-1-80,0 1 0,0 0-1,1-1 1,-1 1 0,0 0-1,0 0 1,0 1 0,1-1-1,-1 0 1,1 1 0,-1-1 0,1 0-1,-1 1 1,1 0 0,0-1-1,-2 4 1,-5 11-6746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02.031"/>
    </inkml:context>
    <inkml:brush xml:id="br0">
      <inkml:brushProperty name="width" value="0.05" units="cm"/>
      <inkml:brushProperty name="height" value="0.05" units="cm"/>
    </inkml:brush>
  </inkml:definitions>
  <inkml:trace contextRef="#ctx0" brushRef="#br0">0 258 24575,'2'0'0,"0"1"0,-1-1 0,1 1 0,-1-1 0,1 1 0,-1 0 0,1-1 0,-1 1 0,1 0 0,-1 0 0,0 0 0,0 0 0,1 0 0,-1 0 0,0 1 0,0-1 0,0 0 0,0 0 0,0 1 0,0-1 0,-1 1 0,1-1 0,0 1 0,0 2 0,12 41 0,1 101 0,-8-57 0,-1-43 0,0-13 0,-2-1 0,-2 60 0,-5-84 0,0-13 0,-3-15 0,1-18 0,1-1 0,2 0 0,4-51 0,21-117 0,10 55 0,-27 137 0,0 0 0,1 0 0,0 1 0,1 0 0,1 0 0,0 0 0,18-21 0,-21 30 0,-1 1 0,1-1 0,0 1 0,0 0 0,0 1 0,0-1 0,1 1 0,-1 0 0,1 0 0,0 1 0,0 0 0,0 0 0,9-2 0,-6 3 0,1 0 0,-1 1 0,1-1 0,0 2 0,-1-1 0,1 2 0,0-1 0,10 4 0,-2 0 0,-1 2 0,0 0 0,0 0 0,-1 2 0,0 0 0,0 1 0,-1 0 0,25 23 0,-34-27 0,0 0 0,-1 0 0,0 0 0,0 0 0,0 1 0,-1-1 0,0 1 0,0 1 0,-1-1 0,0 0 0,4 15 0,-6-16 0,0-1 0,-1 1 0,0-1 0,0 0 0,0 1 0,0-1 0,-1 1 0,0-1 0,0 0 0,-1 1 0,1-1 0,-1 0 0,0 0 0,-1 0 0,1 0 0,-1-1 0,0 1 0,-5 5 0,-2 3 0,-1-1 0,-1 0 0,0-1 0,-1 0 0,0-1 0,0 0 0,-27 13 0,-6 0 0,-57 18 0,-11 5 0,113-45 0,0-1 0,-1 0 0,1 1 0,0 0 0,0-1 0,0 1 0,0 0 0,0-1 0,0 1 0,0 0 0,0 0 0,0 0 0,0 0 0,1 0 0,-1 0 0,0 0 0,1 0 0,-1 0 0,1 0 0,-2 3 0,2-3 0,0 0 0,1 0 0,-1 0 0,0 0 0,0 0 0,1 0 0,-1 0 0,0 0 0,1 0 0,-1 0 0,1 0 0,-1 0 0,1 0 0,0 0 0,-1 0 0,1 0 0,0 0 0,1 1 0,7 4 0,-1 1 0,1-1 0,0-1 0,11 6 0,-5-4 0,104 64 0,-1 0 0,138 60 0,-246-126-114,-5-3 30,-1 1 1,1-1-1,0 0 1,0 0 0,0-1-1,0 1 1,0-1 0,1 0-1,-1 0 1,0-1-1,0 0 1,1 0 0,-1 0-1,9-1 1,-1-7-6743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03.262"/>
    </inkml:context>
    <inkml:brush xml:id="br0">
      <inkml:brushProperty name="width" value="0.05" units="cm"/>
      <inkml:brushProperty name="height" value="0.05" units="cm"/>
    </inkml:brush>
  </inkml:definitions>
  <inkml:trace contextRef="#ctx0" brushRef="#br0">0 0 24575,'2'1'0,"-1"-1"0,0 0 0,1 1 0,-1-1 0,0 1 0,1 0 0,-1 0 0,0-1 0,0 1 0,0 0 0,0 0 0,1 0 0,-1 0 0,0 0 0,-1 0 0,1 0 0,1 3 0,16 24 0,-14-21 0,5 12 0,0 1 0,-1-1 0,0 1 0,-2 1 0,0 0 0,-2-1 0,4 34 0,-4 154 0,-4-141 0,-3 127 0,4 212 0,-1-398 0,7 122 0,-4-110 0,0 1 0,1-1 0,1 0 0,9 24 0,-13-41 0,0-1 0,0 0 0,0 1 0,0-1 0,1 0 0,-1 0 0,1 0 0,0 0 0,0 0 0,-1-1 0,1 1 0,0 0 0,0-1 0,1 1 0,-1-1 0,0 0 0,0 0 0,1 0 0,-1 0 0,1 0 0,-1 0 0,1-1 0,-1 1 0,1-1 0,-1 0 0,1 0 0,3 0 0,7-1 0,0 0 0,0-1 0,0-1 0,17-5 0,9-2 0,67-4 0,0 5 0,139 5 0,109-8 0,-315 8-1365,-10 1-5461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07.686"/>
    </inkml:context>
    <inkml:brush xml:id="br0">
      <inkml:brushProperty name="width" value="0.05" units="cm"/>
      <inkml:brushProperty name="height" value="0.05" units="cm"/>
    </inkml:brush>
  </inkml:definitions>
  <inkml:trace contextRef="#ctx0" brushRef="#br0">210 0 24575,'-4'1'0,"1"-1"0,0 1 0,-1 0 0,1 0 0,0 0 0,-1 0 0,1 0 0,0 1 0,0-1 0,0 1 0,0 0 0,0 0 0,1 0 0,-1 0 0,1 1 0,-1-1 0,1 1 0,0-1 0,0 1 0,0 0 0,0 0 0,0 0 0,1 0 0,-3 5 0,-2 8 0,0 0 0,0 1 0,-4 24 0,-42 336 0,18-94 0,24-226 0,1 1 0,4-1 0,3 115 0,2-170 0,0 0 0,1 1 0,-1-1 0,1 0 0,0 1 0,0-1 0,0 0 0,0 0 0,0 0 0,0 0 0,1 0 0,-1 0 0,1 0 0,-1 0 0,1-1 0,3 4 0,-1-2 0,1 0 0,-1-1 0,1 1 0,0-1 0,0 0 0,0 0 0,7 1 0,9 1 0,0 0 0,42 0 0,-46-3 0,437 16 0,-366-11 0,2-4 0,-1-3 0,99-16 0,-171 16-113,-16 1 115,-1 0 1,0 0-1,0 0 0,0 0 1,0 0-1,0 0 0,0 0 0,0 0 1,0 0-1,0 0 0,1 0 1,-1 1-1,0-1 0,0 0 1,0 0-1,0 0 0,0 0 1,0 0-1,0 0 0,0 0 1,0 0-1,0 0 0,0 0 1,0 1-1,0-1 0,0 0 1,0 0-1,0 0 0,0 0 1,1 0-1,-1 0 0,0 0 1,0 0-1,0 1 0,-1-1 1,1 0-1,0 0 0,0 0 1,0 0-1,0 0 0,0 0 1,0 0-1,0 0 0,0 1 1,0-1-1,0 0 0,0 0 1,0 0-1,0 0 0,0 0 1,0 0-1,0 0 0,0 0 1,0 0-1,-1 0 0,1 0 1,0 0-1,0 1 0,0-1 1,-26 17-107,10-7-1184,8-2-5538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6.582"/>
    </inkml:context>
    <inkml:brush xml:id="br0">
      <inkml:brushProperty name="width" value="0.05" units="cm"/>
      <inkml:brushProperty name="height" value="0.05" units="cm"/>
    </inkml:brush>
  </inkml:definitions>
  <inkml:trace contextRef="#ctx0" brushRef="#br0">51 0 24575,'1'0'0,"0"1"0,0-1 0,0 0 0,0 1 0,0-1 0,0 0 0,-1 1 0,1-1 0,0 1 0,0 0 0,-1-1 0,1 1 0,0-1 0,-1 1 0,1 0 0,0 0 0,-1-1 0,1 1 0,-1 0 0,1 0 0,-1 0 0,0-1 0,1 1 0,-1 0 0,0 0 0,0 0 0,1 1 0,4 29 0,-5-29 0,1 24 0,-1-1 0,-1 0 0,-8 40 0,1-11 0,-6 72 0,-28 281 0,42-402 0,-1-1 0,1 1 0,0-1 0,0 1 0,1-1 0,0 1 0,-1-1 0,1 0 0,1 1 0,1 5 0,-1-8 0,-1 0 0,0 0 0,1 0 0,-1-1 0,1 1 0,0 0 0,0-1 0,0 1 0,0-1 0,0 0 0,0 0 0,0 0 0,0 0 0,0 0 0,0 0 0,0 0 0,1-1 0,-1 1 0,0-1 0,1 1 0,4-1 0,62 3 0,81-5 0,-40-2 0,1537 53-3086,-958-18 2245,-414-20 808,843 25-1108,-1086-36 1155,22 2 79,59-8 0,-70-3-6,-23-3-3464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08.448"/>
    </inkml:context>
    <inkml:brush xml:id="br0">
      <inkml:brushProperty name="width" value="0.05" units="cm"/>
      <inkml:brushProperty name="height" value="0.05" units="cm"/>
    </inkml:brush>
  </inkml:definitions>
  <inkml:trace contextRef="#ctx0" brushRef="#br0">5 58 24575,'-2'-17'0,"2"16"0,-1 1 0,1-1 0,0 0 0,-1 0 0,1 0 0,0 0 0,0 0 0,0 0 0,0 0 0,0 0 0,0 1 0,0-1 0,0 0 0,0 0 0,0 0 0,0 0 0,0 0 0,1 0 0,-1 0 0,0 0 0,1 1 0,-1-1 0,1 0 0,-1 0 0,1 0 0,-1 1 0,1-1 0,-1 0 0,1 1 0,0-1 0,-1 0 0,1 1 0,0-1 0,0 1 0,-1-1 0,1 1 0,0 0 0,0-1 0,0 1 0,0 0 0,0-1 0,0 1 0,-1 0 0,3 0 0,31-5 0,0 2 0,0 1 0,58 5 0,-16 0 0,28-4 0,103 4 0,-205-3 0,1 0 0,-1 0 0,1 0 0,-1 1 0,0-1 0,1 1 0,-1 0 0,0 0 0,1 0 0,-1 0 0,0 0 0,4 3 0,-6-4 0,0 1 0,1 0 0,-1 0 0,1-1 0,-1 1 0,0 0 0,1 0 0,-1-1 0,0 1 0,0 0 0,0 0 0,0 0 0,0-1 0,0 1 0,0 0 0,0 0 0,0 0 0,0 0 0,0-1 0,0 1 0,0 0 0,-1 0 0,1 0 0,0-1 0,-1 1 0,1 0 0,-1-1 0,1 1 0,0 0 0,-1-1 0,0 1 0,1 0 0,-1-1 0,1 1 0,-1-1 0,0 1 0,1-1 0,-1 1 0,-1 0 0,-149 121 0,86-71 0,-86 84 0,133-117 0,1 1 0,1 1 0,1 1 0,1 0 0,1 1 0,1 0 0,0 1 0,2 0 0,-8 26 0,15-40 0,1-1 0,0 1 0,0 0 0,1 0 0,0 0 0,1 0 0,0 0 0,0-1 0,1 1 0,1 10 0,0-14 0,-1 0 0,1 0 0,1-1 0,-1 1 0,0 0 0,1-1 0,0 0 0,0 0 0,0 0 0,1 0 0,-1 0 0,1-1 0,0 1 0,0-1 0,0 0 0,1 0 0,-1 0 0,9 3 0,16 5 0,0-1 0,1-1 0,0-2 0,0-1 0,0-1 0,59 1 0,-75-5 40,-1-2 0,25-3 0,-34 4-154,0-1 0,1 0-1,-1-1 1,0 1 0,0-1 0,0 0-1,0 0 1,0 0 0,0 0 0,-1-1-1,1 1 1,3-4 0,5-9-6712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08.809"/>
    </inkml:context>
    <inkml:brush xml:id="br0">
      <inkml:brushProperty name="width" value="0.05" units="cm"/>
      <inkml:brushProperty name="height" value="0.05" units="cm"/>
    </inkml:brush>
  </inkml:definitions>
  <inkml:trace contextRef="#ctx0" brushRef="#br0">87 23 24575,'-11'-1'0,"-1"-1"0,1 0 0,-1 0 0,-17-7 0,17 5 0,33 1 0,19 4 0,274 22 0,-78-7 0,-213-14-682,43-2-1,-39-3-6143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09.150"/>
    </inkml:context>
    <inkml:brush xml:id="br0">
      <inkml:brushProperty name="width" value="0.05" units="cm"/>
      <inkml:brushProperty name="height" value="0.05" units="cm"/>
    </inkml:brush>
  </inkml:definitions>
  <inkml:trace contextRef="#ctx0" brushRef="#br0">84 75 24575,'0'-4'0,"-1"1"0,0 0 0,0 0 0,0-1 0,0 1 0,0 0 0,-1 0 0,1 0 0,-1 0 0,0 0 0,0 1 0,0-1 0,0 0 0,0 1 0,-4-3 0,5 4 0,0 0 0,1 0 0,-1 1 0,0-1 0,0 0 0,1 1 0,-1-1 0,0 0 0,0 1 0,0 0 0,0-1 0,0 1 0,0-1 0,0 1 0,0 0 0,0 0 0,0-1 0,0 1 0,0 0 0,0 0 0,0 0 0,0 0 0,0 0 0,0 1 0,0-1 0,0 0 0,0 0 0,0 1 0,0-1 0,0 0 0,0 1 0,0-1 0,0 1 0,0 0 0,0-1 0,1 1 0,-1-1 0,0 1 0,0 0 0,1 0 0,-1 0 0,0-1 0,1 1 0,-1 0 0,1 0 0,-1 0 0,1 0 0,0 0 0,-1 0 0,1 1 0,-4 9 0,1-1 0,1 1 0,0 0 0,0 0 0,1 0 0,0 0 0,1 0 0,2 17 0,18 90 0,-18-107 0,3 18 0,2-1 0,1-1 0,1 1 0,1-1 0,21 38 0,-27-57 0,1-1 0,0 1 0,0-1 0,1-1 0,0 1 0,0-1 0,0 1 0,1-2 0,0 1 0,0-1 0,1 0 0,-1-1 0,1 1 0,0-2 0,0 1 0,1-1 0,-1 0 0,1-1 0,-1 0 0,1 0 0,0-1 0,10 1 0,-4-3 0,0 0 0,0 0 0,-1-2 0,1 0 0,0 0 0,-1-2 0,0 1 0,0-2 0,0 0 0,0-1 0,-1 0 0,0-1 0,-1 0 0,0-1 0,0-1 0,-1 1 0,0-2 0,-1 0 0,0 0 0,0-1 0,10-17 0,-12 16 0,0 0 0,0-1 0,-1 0 0,-1 0 0,-1 0 0,0-1 0,0 0 0,-2 0 0,0 0 0,0 0 0,-1 0 0,-1-1 0,-1 1 0,0 0 0,-1-1 0,-1 1 0,0 0 0,-1 0 0,-1 0 0,-10-28 0,10 35 20,0 0 0,-1 0 0,0 0 0,0 0 0,-8-8 0,10 13-119,0 0 0,0 0 0,0 1 0,0-1 0,0 1 0,-1 0 0,1-1 0,-1 2 0,1-1 0,-1 0 0,0 1 0,1-1 0,-1 1 0,-5-1 0,-9 2-6727</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09.603"/>
    </inkml:context>
    <inkml:brush xml:id="br0">
      <inkml:brushProperty name="width" value="0.05" units="cm"/>
      <inkml:brushProperty name="height" value="0.05" units="cm"/>
    </inkml:brush>
  </inkml:definitions>
  <inkml:trace contextRef="#ctx0" brushRef="#br0">3 447 24575,'0'-35'0,"0"33"0,0 5 0,0 18 0,0 427 0,-2-610 0,9-247 0,-5 382 0,2 0 0,0 0 0,2 0 0,1 1 0,17-42 0,-20 60 0,0 0 0,0 0 0,1 0 0,0 1 0,1-1 0,0 1 0,0 1 0,14-13 0,-15 15 0,0 1 0,1 0 0,-1 0 0,1 0 0,0 0 0,0 1 0,0 0 0,0 0 0,0 1 0,0 0 0,1 0 0,-1 0 0,0 1 0,8 0 0,0 1 0,0 1 0,-1 1 0,0 0 0,0 1 0,0 0 0,0 1 0,0 1 0,-1 0 0,0 0 0,17 13 0,-16-10 0,0 0 0,-1 1 0,-1 1 0,0 0 0,0 0 0,-1 1 0,-1 1 0,0-1 0,8 15 0,-14-20 0,0 0 0,0 0 0,0 0 0,-1 0 0,0 0 0,-1 0 0,1 1 0,-2-1 0,1 1 0,-1-1 0,0 1 0,0-1 0,-1 1 0,0-1 0,0 0 0,-1 1 0,0-1 0,-4 10 0,1-7 0,0 0 0,0-1 0,-1 0 0,-1 0 0,1 0 0,-1-1 0,-1 0 0,1-1 0,-2 1 0,1-1 0,-1-1 0,-10 7 0,-11 3 0,-1-2 0,-1 0 0,0-3 0,-1 0 0,-45 8 0,67-17 0,7-1 0,-1 1 0,0-1 0,0 1 0,0 0 0,-7 4 0,12-6 0,-1 0 0,1 1 0,-1-1 0,1 0 0,0 1 0,-1-1 0,1 1 0,-1-1 0,1 0 0,0 1 0,-1-1 0,1 1 0,0-1 0,0 1 0,0-1 0,-1 1 0,1-1 0,0 1 0,0-1 0,0 1 0,0-1 0,0 2 0,0-1 0,0 0 0,1 0 0,-1 0 0,0 0 0,1-1 0,-1 1 0,1 0 0,0 0 0,-1 0 0,1 0 0,0-1 0,-1 1 0,1 0 0,0-1 0,0 1 0,1 1 0,128 78 0,-44-28 0,-45-26-273,0-2 0,2-1 0,1-2 0,65 21 0,-82-34-6553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09.962"/>
    </inkml:context>
    <inkml:brush xml:id="br0">
      <inkml:brushProperty name="width" value="0.05" units="cm"/>
      <inkml:brushProperty name="height" value="0.05" units="cm"/>
    </inkml:brush>
  </inkml:definitions>
  <inkml:trace contextRef="#ctx0" brushRef="#br0">6 13 24575,'-4'-5'0,"2"-1"0,7 5 0,6 2 0,11 2 0,5-1 0,8 1 0,5 3 0,2 1 0,2-1 0,-2-2 0,-4 0 0,-9-2-8191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0.685"/>
    </inkml:context>
    <inkml:brush xml:id="br0">
      <inkml:brushProperty name="width" value="0.05" units="cm"/>
      <inkml:brushProperty name="height" value="0.05" units="cm"/>
    </inkml:brush>
  </inkml:definitions>
  <inkml:trace contextRef="#ctx0" brushRef="#br0">6 29 24575,'-4'0'0,"3"0"0,5 0 0,7 0 0,11 0 0,10 0 0,8-5 0,11-1 0,10 0 0,3 2 0,5 0 0,-2 2 0,-3 1 0,-7 1 0,-10 0 0,-17 0 0,-18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1.060"/>
    </inkml:context>
    <inkml:brush xml:id="br0">
      <inkml:brushProperty name="width" value="0.05" units="cm"/>
      <inkml:brushProperty name="height" value="0.05" units="cm"/>
    </inkml:brush>
  </inkml:definitions>
  <inkml:trace contextRef="#ctx0" brushRef="#br0">19 25 24575,'-11'-21'0,"5"17"0,5 15 0,25 117 0,-8-53 0,-4-1 0,6 146 0,-21-183-1365,-3-8-5461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1.399"/>
    </inkml:context>
    <inkml:brush xml:id="br0">
      <inkml:brushProperty name="width" value="0.05" units="cm"/>
      <inkml:brushProperty name="height" value="0.05" units="cm"/>
    </inkml:brush>
  </inkml:definitions>
  <inkml:trace contextRef="#ctx0" brushRef="#br0">36 264 24575,'-6'-12'0,"0"0"0,1-1 0,0 1 0,1-1 0,1 0 0,-3-17 0,5 25 0,1 1 0,0-1 0,0 1 0,1-1 0,0 0 0,-1 1 0,1 0 0,1-1 0,-1 1 0,1 0 0,0-1 0,-1 1 0,2 0 0,-1 0 0,0 1 0,1-1 0,0 0 0,0 1 0,0 0 0,0-1 0,1 1 0,5-4 0,3-1 0,1 1 0,0 0 0,0 0 0,1 2 0,-1-1 0,1 2 0,1 0 0,-1 1 0,0 0 0,19-1 0,7 1 0,1 2 0,60 6 0,-78-3 0,0 2 0,0 0 0,0 2 0,-1 0 0,0 2 0,0 0 0,0 1 0,-1 1 0,-1 2 0,26 17 0,-34-21 0,-1 1 0,0 1 0,0 0 0,-1 1 0,-1 0 0,0 0 0,0 1 0,-1 0 0,0 1 0,-1-1 0,-1 1 0,0 1 0,-1 0 0,0-1 0,-1 1 0,0 1 0,2 22 0,-6-23 0,0 0 0,0 0 0,-1 0 0,-1 0 0,0-1 0,-1 1 0,-1-1 0,0 0 0,-1 1 0,0-2 0,-1 1 0,0-1 0,-1 0 0,-1 0 0,0-1 0,0 1 0,-1-2 0,0 0 0,-1 0 0,-14 11 0,7-7 0,0-1 0,-1-1 0,0 0 0,-1-2 0,-1 0 0,1-1 0,-1-1 0,-1-1 0,0-1 0,0 0 0,0-2 0,-30 3 0,42-6-80,0-1 0,0 0-1,0 0 1,0-1 0,0 0-1,1-1 1,-1 0 0,0 0-1,1-1 1,-1 0 0,1 0 0,0-1-1,0 0 1,1-1 0,-1 1-1,-11-11 1,-1-6-6746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1.740"/>
    </inkml:context>
    <inkml:brush xml:id="br0">
      <inkml:brushProperty name="width" value="0.05" units="cm"/>
      <inkml:brushProperty name="height" value="0.05" units="cm"/>
    </inkml:brush>
  </inkml:definitions>
  <inkml:trace contextRef="#ctx0" brushRef="#br0">439 122 24575,'-33'-36'0,"24"25"0,-1 0 0,0 1 0,-1 0 0,0 0 0,-13-8 0,20 16 0,0-1 0,0 2 0,0-1 0,-1 0 0,1 1 0,0 0 0,-1 0 0,1 0 0,-1 0 0,1 1 0,-1-1 0,1 1 0,-1 1 0,1-1 0,-1 0 0,1 1 0,-1 0 0,1 0 0,-1 1 0,-7 3 0,-4 2 0,1 1 0,-1 0 0,2 2 0,-1-1 0,1 2 0,1 0 0,0 1 0,0 0 0,1 1 0,1 0 0,0 1 0,1 0 0,-10 19 0,14-23 0,1 1 0,0 1 0,0-1 0,1 0 0,1 1 0,0 0 0,1 0 0,0 0 0,1 0 0,0 0 0,0 1 0,2-1 0,0 0 0,0 0 0,1 0 0,0 0 0,1 0 0,0 0 0,8 17 0,-1-11 0,0 1 0,1-2 0,0 0 0,2 0 0,0-1 0,1 0 0,0-1 0,1-1 0,1-1 0,0 0 0,1-1 0,0 0 0,31 14 0,-37-21 0,0 0 0,0 0 0,0-1 0,1-1 0,0 0 0,0 0 0,0-1 0,0-1 0,0 0 0,0 0 0,0-2 0,1 1 0,-1-2 0,0 1 0,0-2 0,0 1 0,-1-2 0,1 1 0,-1-2 0,0 0 0,0 0 0,0-1 0,0 0 0,12-10 0,10-13-1365,-4 1-5461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2.082"/>
    </inkml:context>
    <inkml:brush xml:id="br0">
      <inkml:brushProperty name="width" value="0.05" units="cm"/>
      <inkml:brushProperty name="height" value="0.05" units="cm"/>
    </inkml:brush>
  </inkml:definitions>
  <inkml:trace contextRef="#ctx0" brushRef="#br0">1 17 24575,'4'0'0,"7"0"0,5 0 0,4 0 0,8 0 0,8 0 0,2 0 0,3-5 0,5-1 0,-7 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7.131"/>
    </inkml:context>
    <inkml:brush xml:id="br0">
      <inkml:brushProperty name="width" value="0.05" units="cm"/>
      <inkml:brushProperty name="height" value="0.05" units="cm"/>
    </inkml:brush>
  </inkml:definitions>
  <inkml:trace contextRef="#ctx0" brushRef="#br0">0 20 24575,'305'-10'0,"-82"0"0,1317 20-3381,-5 53-704,-903-34 3103,-361-17 1239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2.423"/>
    </inkml:context>
    <inkml:brush xml:id="br0">
      <inkml:brushProperty name="width" value="0.05" units="cm"/>
      <inkml:brushProperty name="height" value="0.05" units="cm"/>
    </inkml:brush>
  </inkml:definitions>
  <inkml:trace contextRef="#ctx0" brushRef="#br0">2 95 24575,'-1'-23'0,"1"16"0,-1 0 0,1 0 0,0 0 0,1 0 0,0 0 0,0 0 0,3-8 0,-4 14 0,0 1 0,0 0 0,0-1 0,0 1 0,0 0 0,0-1 0,0 1 0,0 0 0,1-1 0,-1 1 0,0 0 0,0 0 0,0-1 0,1 1 0,-1 0 0,0 0 0,0-1 0,0 1 0,1 0 0,-1 0 0,0-1 0,1 1 0,-1 0 0,0 0 0,1 0 0,-1 0 0,0 0 0,0 0 0,1 0 0,-1-1 0,0 1 0,1 0 0,-1 0 0,0 0 0,1 0 0,-1 0 0,0 0 0,1 0 0,-1 1 0,0-1 0,1 0 0,-1 0 0,0 0 0,1 0 0,-1 0 0,0 0 0,1 1 0,-1-1 0,0 0 0,0 0 0,1 0 0,-1 1 0,0-1 0,0 0 0,0 0 0,1 1 0,11 18 0,-2 3 0,-2 1 0,0 0 0,9 47 0,3 77 0,-19-141 0,7 159 0,-4-56 0,-5-105 0,1-1 0,1 1 0,-1-1 0,0 1 0,1-1 0,0 1 0,0-1 0,0 0 0,0 0 0,0 1 0,1-1 0,0 0 0,-1 0 0,1 0 0,0 0 0,0-1 0,1 1 0,-1-1 0,5 5 0,-1-4 0,-1-1 0,0 0 0,0 0 0,1 0 0,0-1 0,-1 1 0,1-1 0,-1-1 0,1 1 0,0-1 0,7 0 0,51-3 0,1-2 0,93-21 0,-149 24-109,-3 1-5,1 0 0,-1 0 0,1-1-1,-1 0 1,0 0 0,0 0 0,0-1 0,0 0-1,-1 0 1,7-5 0,-5-1-6712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5.036"/>
    </inkml:context>
    <inkml:brush xml:id="br0">
      <inkml:brushProperty name="width" value="0.05" units="cm"/>
      <inkml:brushProperty name="height" value="0.05" units="cm"/>
    </inkml:brush>
  </inkml:definitions>
  <inkml:trace contextRef="#ctx0" brushRef="#br0">0 132 24575,'1'-4'0,"-1"0"0,1 0 0,0 0 0,0 0 0,0 0 0,1 0 0,-1 0 0,1 1 0,0-1 0,0 1 0,0-1 0,1 1 0,-1 0 0,1 0 0,0 0 0,0 0 0,0 0 0,4-2 0,3-2 0,-1 0 0,2 1 0,-1 0 0,22-9 0,-19 10 0,1 1 0,0 0 0,-1 1 0,1 1 0,16-1 0,-23 2 0,1 1 0,-1 0 0,1 1 0,-1 0 0,1 0 0,-1 0 0,0 1 0,1 0 0,-1 0 0,0 1 0,7 4 0,-12-6 0,0-1 0,-1 1 0,1 0 0,-1 0 0,0 0 0,1 0 0,-1 0 0,0 0 0,0 0 0,1 1 0,-1-1 0,0 0 0,0 1 0,0-1 0,-1 1 0,1-1 0,0 1 0,0-1 0,-1 1 0,1 0 0,-1-1 0,0 1 0,1 0 0,-1-1 0,0 1 0,0 0 0,0-1 0,0 1 0,0 0 0,0 0 0,-1-1 0,1 1 0,0-1 0,-1 1 0,0 0 0,1-1 0,-1 1 0,0-1 0,-1 3 0,-1 0 0,0 1 0,-1-1 0,0 0 0,1 0 0,-2 0 0,1-1 0,0 1 0,0-1 0,-1 0 0,0 0 0,-6 2 0,-94 30 0,105-34 0,-1-1 0,0 0 0,1 0 0,-1 0 0,0 1 0,1-1 0,-1 0 0,0 1 0,1-1 0,-1 0 0,1 1 0,-1-1 0,1 1 0,-1-1 0,1 1 0,-1-1 0,1 1 0,-1-1 0,1 1 0,-1-1 0,1 1 0,0 0 0,0-1 0,-1 1 0,1 0 0,0-1 0,0 1 0,0 0 0,-1-1 0,1 1 0,0 0 0,0-1 0,0 1 0,0 0 0,0 0 0,1-1 0,-1 1 0,0 0 0,0-1 0,0 1 0,1 0 0,-1-1 0,0 1 0,0 0 0,1-1 0,-1 1 0,1-1 0,-1 1 0,1-1 0,-1 1 0,1-1 0,-1 1 0,1-1 0,-1 1 0,1-1 0,-1 0 0,1 1 0,0-1 0,-1 0 0,2 1 0,40 22 0,-41-23 0,22 9 0,-1 2 0,24 15 0,-40-23 0,-1 1 0,0 0 0,0 0 0,0 0 0,-1 1 0,1-1 0,-1 1 0,0 0 0,0 0 0,-1 1 0,1-1 0,-1 1 0,4 10 0,-7-14 4,1 0 0,-1 0 1,0 0-1,1 1 0,-1-1 0,0 0 0,0 0 0,0 1 0,-1-1 0,1 0 1,-1 0-1,1 0 0,-1 1 0,0-1 0,1 0 0,-1 0 0,0 0 0,0 0 1,-1 0-1,1-1 0,0 1 0,-1 0 0,1 0 0,-1-1 0,1 1 0,-1-1 1,0 0-1,-3 3 0,-4 1-301,1 0 0,-1 0 0,0-1 0,-18 6 0,-6 0-6529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5.425"/>
    </inkml:context>
    <inkml:brush xml:id="br0">
      <inkml:brushProperty name="width" value="0.05" units="cm"/>
      <inkml:brushProperty name="height" value="0.05" units="cm"/>
    </inkml:brush>
  </inkml:definitions>
  <inkml:trace contextRef="#ctx0" brushRef="#br0">0 32 24575,'1'0'0,"-1"0"0,1-1 0,0 1 0,-1 0 0,1 0 0,-1-1 0,1 1 0,0 0 0,-1 0 0,1 0 0,0 0 0,-1 0 0,1 0 0,0 0 0,-1 0 0,1 0 0,-1 0 0,1 0 0,0 0 0,-1 1 0,1-1 0,0 0 0,-1 0 0,1 1 0,-1-1 0,1 0 0,-1 1 0,1-1 0,-1 0 0,1 1 0,-1-1 0,1 1 0,-1-1 0,1 1 0,-1-1 0,0 1 0,1-1 0,-1 1 0,0 0 0,0-1 0,1 1 0,-1-1 0,0 1 0,0 1 0,18 35 0,-15-28 0,-1-4 0,0-1 0,0 1 0,1-1 0,0 1 0,-1-1 0,1 0 0,1 0 0,-1 0 0,1-1 0,-1 1 0,1-1 0,0 0 0,0 0 0,1 0 0,-1 0 0,0-1 0,1 0 0,0 0 0,-1 0 0,1 0 0,0-1 0,0 0 0,0 0 0,0 0 0,0 0 0,0-1 0,0 0 0,0 0 0,1-1 0,-1 1 0,0-1 0,0 0 0,6-2 0,-4 1 0,1 0 0,0-1 0,-1 0 0,0 0 0,0-1 0,0 0 0,0 0 0,0-1 0,-1 1 0,8-9 0,2-3 0,-2-1 0,17-23 0,-2 1 0,-32 61 0,-17 47-111,-54 225-1143,57-199-5572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35.161"/>
    </inkml:context>
    <inkml:brush xml:id="br0">
      <inkml:brushProperty name="width" value="0.05" units="cm"/>
      <inkml:brushProperty name="height" value="0.05" units="cm"/>
    </inkml:brush>
  </inkml:definitions>
  <inkml:trace contextRef="#ctx0" brushRef="#br0">0 26 24575,'2'0'0,"0"0"0,0-1 0,0 0 0,0 1 0,0-1 0,0 0 0,-1 0 0,1 0 0,0 0 0,-1 0 0,1 0 0,1-3 0,18-8 0,-20 12 0,0 0 0,-1 0 0,1 0 0,0 0 0,0 0 0,0 0 0,0 0 0,-1 0 0,1 1 0,0-1 0,0 0 0,0 0 0,-1 1 0,1-1 0,0 1 0,0-1 0,-1 1 0,1-1 0,0 1 0,-1-1 0,1 1 0,-1-1 0,1 1 0,-1 0 0,1 0 0,-1-1 0,1 1 0,-1 1 0,4 6 0,-1 0 0,0 1 0,-1 0 0,0 0 0,0 0 0,-1 0 0,0 0 0,-1 0 0,0 0 0,-2 15 0,2 14 0,12 102 120,-9-117-417,2 0 0,0 0 0,2-1 0,9 23 0,-7-26-6529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35.598"/>
    </inkml:context>
    <inkml:brush xml:id="br0">
      <inkml:brushProperty name="width" value="0.05" units="cm"/>
      <inkml:brushProperty name="height" value="0.05" units="cm"/>
    </inkml:brush>
  </inkml:definitions>
  <inkml:trace contextRef="#ctx0" brushRef="#br0">72 0 24575,'-2'21'0,"-1"-1"0,0 1 0,-2-1 0,0 0 0,-13 32 0,-7 27 0,21-66 0,2 0 0,0 1 0,0-1 0,1 1 0,2 26 0,-1-36 0,1 0 0,0-1 0,0 1 0,0 0 0,0 0 0,1 0 0,-1 0 0,1-1 0,0 1 0,4 5 0,-4-7 0,0 0 0,0 0 0,0-1 0,0 1 0,0 0 0,0-1 0,0 0 0,1 1 0,-1-1 0,0 0 0,1 0 0,-1-1 0,1 1 0,-1 0 0,1-1 0,-1 0 0,1 1 0,3-1 0,0-1 0,-1 1 0,1-1 0,-1-1 0,1 1 0,-1-1 0,0 0 0,0 0 0,0 0 0,0-1 0,0 1 0,0-1 0,-1-1 0,0 1 0,1-1 0,-1 1 0,0-1 0,3-5 0,1 0 0,0 0 0,-1-1 0,-1 0 0,1-1 0,-2 1 0,9-21 0,-10 20 0,-1 0 0,0 0 0,0-1 0,-1 1 0,-1-1 0,0 0 0,-1 1 0,0-1 0,-2-17 0,1 23 0,0 1 0,-1 0 0,1-1 0,-1 1 0,0 0 0,0 0 0,-1 0 0,1 0 0,-1 1 0,0-1 0,-1 1 0,1-1 0,-1 1 0,0 0 0,0 1 0,0-1 0,0 1 0,0-1 0,-1 1 0,0 0 0,0 1 0,-6-3 0,6 2-76,-1 1 1,0 0-1,-1 0 0,1 0 0,0 1 0,0 0 0,-1 0 0,1 1 1,-1 0-1,1 0 0,-1 0 0,1 1 0,0 0 0,-1 0 1,1 0-1,0 1 0,-9 3 0,-4 8-6750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36.067"/>
    </inkml:context>
    <inkml:brush xml:id="br0">
      <inkml:brushProperty name="width" value="0.05" units="cm"/>
      <inkml:brushProperty name="height" value="0.05" units="cm"/>
    </inkml:brush>
  </inkml:definitions>
  <inkml:trace contextRef="#ctx0" brushRef="#br0">0 12 24575,'0'-4'0,"5"-2"0,1 5 0,0 6 0,-2 8 0,0 5 0,2 9 0,1 4 0,-1 6 0,-2 1 0,-1 2 0,3 4 0,1-2 0,-1-3 0,-2 1 0,-1-3 0,-1-7-8191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37.668"/>
    </inkml:context>
    <inkml:brush xml:id="br0">
      <inkml:brushProperty name="width" value="0.05" units="cm"/>
      <inkml:brushProperty name="height" value="0.05" units="cm"/>
    </inkml:brush>
  </inkml:definitions>
  <inkml:trace contextRef="#ctx0" brushRef="#br0">252 52 24575,'2'-3'0,"-1"1"0,1-1 0,-1 1 0,1-1 0,-1 0 0,0 1 0,0-1 0,0 0 0,0 0 0,0-4 0,-1 7 0,0-1 0,1 1 0,-1-1 0,0 1 0,0-1 0,0 1 0,0-1 0,0 1 0,0-1 0,0 0 0,0 1 0,0-1 0,0 1 0,0-1 0,-1 1 0,1-1 0,0 1 0,0-1 0,0 1 0,-1-1 0,1 1 0,0-1 0,-1 1 0,1-1 0,0 1 0,-1 0 0,1-1 0,0 1 0,-1-1 0,1 1 0,-1 0 0,1 0 0,-1-1 0,1 1 0,-1 0 0,1 0 0,-1-1 0,1 1 0,-1 0 0,1 0 0,-1 0 0,0 0 0,1 0 0,-1 0 0,1 0 0,-1 0 0,1 0 0,-1 0 0,1 0 0,-1 0 0,1 0 0,-1 1 0,0-1 0,1 0 0,-1 0 0,1 0 0,0 1 0,-1-1 0,0 1 0,-9 5 0,-1 1 0,2 0 0,-1 1 0,1 0 0,1 0 0,-1 1 0,1 0 0,-10 16 0,6-9 0,8-12 0,-26 33 0,-30 48 0,53-74 0,1 0 0,0 0 0,1 1 0,0 0 0,1 0 0,0 0 0,1 0 0,0 1 0,-2 21 0,5-29 0,0 0 0,0 0 0,1-1 0,-1 1 0,1 0 0,0-1 0,0 1 0,1-1 0,-1 1 0,1-1 0,0 0 0,0 0 0,0 1 0,1-1 0,0-1 0,-1 1 0,7 6 0,-4-6 0,0 0 0,1 0 0,-1 0 0,1-1 0,0 0 0,0 0 0,0 0 0,1-1 0,-1 0 0,1 0 0,8 1 0,0-1 0,-1-1 0,2 0 0,-1-1 0,0 0 0,0-1 0,0-1 0,-1-1 0,1 0 0,0-1 0,20-8 0,-31 11 0,0-1 0,0 0 0,-1-1 0,1 1 0,0-1 0,-1 1 0,1-1 0,-1 0 0,0 0 0,0 0 0,0-1 0,-1 1 0,1-1 0,-1 0 0,0 1 0,0-1 0,0 0 0,2-6 0,-4 6 0,1 1 0,0-1 0,-1 1 0,0 0 0,0-1 0,0 1 0,0-1 0,-1 1 0,1-1 0,-1 1 0,0 0 0,0-1 0,0 1 0,0 0 0,0 0 0,-1 0 0,0 0 0,0 0 0,1 0 0,-2 0 0,1 1 0,0-1 0,-4-3 0,2 3 0,0 0 0,1-1 0,-1 0 0,1 0 0,0 0 0,0 0 0,0-1 0,-3-6 0,6 11 0,0-1 0,0 0 0,-1 0 0,1 0 0,0 0 0,0 0 0,0 0 0,0 0 0,0 0 0,0 1 0,1-1 0,-1 0 0,0 0 0,0 0 0,1 0 0,-1 0 0,0 1 0,1-1 0,-1 0 0,1-1 0,1 0 0,0 1 0,0-1 0,-1 1 0,1-1 0,0 1 0,0-1 0,0 1 0,1 0 0,-1 0 0,0 0 0,3 0 0,6-3 0,0 1 0,0 0 0,0 1 0,1 0 0,-1 1 0,1 0 0,-1 1 0,1 0 0,15 3 0,-24-3 0,1 1 0,-1-1 0,0 1 0,0 0 0,0 0 0,0 0 0,0 0 0,0 1 0,0-1 0,0 1 0,0 0 0,-1 0 0,1 0 0,0 0 0,-1 0 0,0 1 0,0-1 0,0 1 0,0-1 0,0 1 0,0 0 0,-1 0 0,1 0 0,-1 0 0,0 0 0,1 0 0,-2 0 0,1 0 0,0 0 0,-1 1 0,1-1 0,-1 0 0,0 0 0,0 1 0,0-1 0,-1 0 0,0 4 0,-1 3-1,0 1-1,-1-1 1,-1 0 0,0-1-1,0 1 1,-10 16 0,-3 6-1355,9-14-5470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38.725"/>
    </inkml:context>
    <inkml:brush xml:id="br0">
      <inkml:brushProperty name="width" value="0.05" units="cm"/>
      <inkml:brushProperty name="height" value="0.05" units="cm"/>
    </inkml:brush>
  </inkml:definitions>
  <inkml:trace contextRef="#ctx0" brushRef="#br0">44 64 24575,'0'-1'0,"-1"-1"0,1 1 0,-1 0 0,0-1 0,1 1 0,-1 0 0,0 0 0,0 0 0,0 0 0,0 0 0,0 0 0,0 0 0,0 0 0,0 0 0,-1 1 0,1-1 0,0 0 0,0 1 0,-1-1 0,-2 0 0,3 1 0,0-1 0,0 1 0,0 0 0,0-1 0,0 1 0,0-1 0,0 1 0,0-1 0,0 1 0,0-1 0,0 0 0,1 1 0,-1-1 0,0 0 0,0 0 0,1 1 0,-1-1 0,0 0 0,1 0 0,-1 0 0,1 0 0,-1 0 0,1 0 0,-1 0 0,1 0 0,-1-2 0,2 2 0,0 0 0,-1 1 0,1-1 0,0 0 0,-1 1 0,1-1 0,0 0 0,0 1 0,-1-1 0,1 1 0,0 0 0,0-1 0,0 1 0,0-1 0,0 1 0,0 0 0,0 0 0,0 0 0,0-1 0,-1 1 0,3 0 0,26-1 0,-22 1 0,267 0 0,-216 0 0,-102-1 0,-44-7 0,86 7 0,0 1 0,0 0 0,0-1 0,0 1 0,0 0 0,0 0 0,0 0 0,0 1 0,0-1 0,0 0 0,0 1 0,0-1 0,0 1 0,0 0 0,0-1 0,0 1 0,1 0 0,-1 0 0,0 0 0,1 0 0,-1 1 0,1-1 0,-1 0 0,1 1 0,-1-1 0,1 1 0,0-1 0,0 1 0,0 0 0,0-1 0,0 1 0,0 0 0,0 0 0,0 3 0,-1 5 0,0 1 0,1-1 0,0 1 0,1-1 0,1 17 0,0-8 0,0 35-118,19 311-1129,-16-325-5579</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40.480"/>
    </inkml:context>
    <inkml:brush xml:id="br0">
      <inkml:brushProperty name="width" value="0.05" units="cm"/>
      <inkml:brushProperty name="height" value="0.05" units="cm"/>
    </inkml:brush>
  </inkml:definitions>
  <inkml:trace contextRef="#ctx0" brushRef="#br0">49 52 24575,'1'-4'0,"1"0"0,0 0 0,0 0 0,0 1 0,0-1 0,1 0 0,0 1 0,-1-1 0,1 1 0,1 0 0,-1 0 0,7-5 0,-10 8 0,0 0 0,1 0 0,-1 0 0,0 0 0,1 0 0,-1 0 0,0 0 0,1 0 0,-1 0 0,0 0 0,1 0 0,-1 0 0,0 0 0,1 0 0,-1 0 0,0 1 0,1-1 0,-1 0 0,0 0 0,1 0 0,-1 0 0,0 1 0,0-1 0,1 0 0,-1 0 0,0 1 0,0-1 0,1 0 0,-1 1 0,0-1 0,0 0 0,0 0 0,1 1 0,-1-1 0,0 0 0,0 1 0,0-1 0,0 0 0,0 1 0,0-1 0,0 0 0,0 1 0,0 0 0,3 18 0,-3-17 0,0 30 0,-1 0 0,-2 0 0,-9 44 0,4-29 0,-1 13 0,-54 407 0,60-439 0,2-1 0,4 57 0,-2-76 0,0 1 0,0 0 0,1-1 0,1 1 0,-1-1 0,1 0 0,1 1 0,-1-1 0,1-1 0,1 1 0,0-1 0,0 1 0,9 9 0,-10-13 0,1-1 0,-1 0 0,1 0 0,0-1 0,0 1 0,-1-1 0,2 0 0,-1 0 0,0-1 0,0 1 0,1-1 0,-1 0 0,0-1 0,1 1 0,-1-1 0,11-1 0,9-2 0,-1-1 0,37-10 0,-12 3 0,114-13 0,1 7 0,239 6 0,-380 11-682,41-4-1,-38-2-6143</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43.183"/>
    </inkml:context>
    <inkml:brush xml:id="br0">
      <inkml:brushProperty name="width" value="0.05" units="cm"/>
      <inkml:brushProperty name="height" value="0.05" units="cm"/>
    </inkml:brush>
  </inkml:definitions>
  <inkml:trace contextRef="#ctx0" brushRef="#br0">0 1 24575,'5'0'0,"0"4"0,1 6 0,-2 6 0,0 4 0,-2 8 0,-1 8 0,-1 2 0,0 3 0,4 4 0,2 3 0,-1-2 0,4-1 0,0-7-8191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7.550"/>
    </inkml:context>
    <inkml:brush xml:id="br0">
      <inkml:brushProperty name="width" value="0.05" units="cm"/>
      <inkml:brushProperty name="height" value="0.05" units="cm"/>
    </inkml:brush>
  </inkml:definitions>
  <inkml:trace contextRef="#ctx0" brushRef="#br0">2186 0 24575,'-9'0'0,"-93"1"0,87 0 0,0 0 0,0 1 0,1 1 0,-1 0 0,1 1 0,-15 6 0,28-10 0,0 1 0,1-1 0,-1 1 0,0-1 0,0 1 0,1-1 0,-1 1 0,0 0 0,1-1 0,-1 1 0,1 0 0,-1-1 0,1 1 0,-1 0 0,1 0 0,0 0 0,-1 0 0,1-1 0,0 1 0,-1 0 0,1 0 0,0 0 0,0 0 0,0 0 0,0 0 0,0 0 0,0-1 0,0 1 0,0 0 0,0 0 0,1 0 0,-1 0 0,0 0 0,1 0 0,0 1 0,20 35 0,-10-19 0,2 9 0,-2 1 0,-1 0 0,9 45 0,9 94 0,-11-59 0,-4-38 0,3-1 0,3-1 0,39 92 0,-55-153 0,1 1 0,-1-1 0,0 0 0,-1 1 0,1 0 0,0 10 0,-2-16 0,-1 0 0,0 0 0,0 0 0,0 0 0,-1 0 0,1-1 0,0 1 0,-1 0 0,1 0 0,-1 0 0,0-1 0,1 1 0,-1 0 0,0-1 0,0 1 0,0-1 0,0 1 0,0-1 0,-1 1 0,1-1 0,0 0 0,-1 1 0,1-1 0,-1 0 0,1 0 0,-1 0 0,1 0 0,-4 1 0,-7 3 0,-1-1 0,1 0 0,-1-1 0,0 0 0,0-1 0,-13 0 0,-85 0 0,62-3 0,-1632-2-2798,1446 3-2595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43.523"/>
    </inkml:context>
    <inkml:brush xml:id="br0">
      <inkml:brushProperty name="width" value="0.05" units="cm"/>
      <inkml:brushProperty name="height" value="0.05" units="cm"/>
    </inkml:brush>
  </inkml:definitions>
  <inkml:trace contextRef="#ctx0" brushRef="#br0">14 155 24575,'-7'-45'0,"5"39"0,0 0 0,1 0 0,0 0 0,1 0 0,-1 0 0,1-7 0,1 10 0,-1 1 0,1-1 0,0 1 0,0-1 0,0 1 0,0 0 0,0 0 0,0-1 0,0 1 0,1 0 0,-1 0 0,1 0 0,0 1 0,-1-1 0,1 0 0,0 0 0,0 1 0,0-1 0,4-1 0,0 0 0,0 0 0,0 1 0,0 0 0,0 0 0,1 0 0,-1 1 0,1 0 0,-1 0 0,1 1 0,-1 0 0,10 0 0,12 3 0,36 7 0,-61-9 0,59 12 0,106 36 0,-143-40 0,0 1 0,-1 1 0,-1 2 0,0 0 0,0 1 0,39 34 0,-59-45 0,0-1 0,0 1 0,0 0 0,-1 1 0,1-1 0,-1 0 0,1 1 0,-1-1 0,0 1 0,-1 0 0,1 0 0,-1-1 0,1 1 0,-1 0 0,0 0 0,-1 1 0,1-1 0,0 6 0,-2-6 0,0 0 0,0-1 0,0 1 0,0-1 0,-1 0 0,1 1 0,-1-1 0,0 0 0,0 0 0,0 0 0,0 0 0,0 0 0,-1 0 0,1-1 0,-1 1 0,0-1 0,0 0 0,0 0 0,0 0 0,0 0 0,-5 2 0,-14 6 0,-1 0 0,1-2 0,-2 0 0,-43 7 0,-100 5 0,14-21-1365,89-3-5461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43.879"/>
    </inkml:context>
    <inkml:brush xml:id="br0">
      <inkml:brushProperty name="width" value="0.05" units="cm"/>
      <inkml:brushProperty name="height" value="0.05" units="cm"/>
    </inkml:brush>
  </inkml:definitions>
  <inkml:trace contextRef="#ctx0" brushRef="#br0">276 124 24575,'0'-8'0,"0"0"0,0 0 0,-1 0 0,0 0 0,-1 0 0,0 0 0,0 0 0,-1 0 0,-5-11 0,7 17 0,-1 0 0,0-1 0,1 1 0,-1 0 0,0 0 0,0 0 0,0 0 0,-1 0 0,1 0 0,0 1 0,-1-1 0,1 1 0,-1-1 0,1 1 0,-1 0 0,0 0 0,1 0 0,-1 1 0,0-1 0,0 1 0,0-1 0,1 1 0,-1 0 0,0 0 0,0 0 0,0 1 0,0-1 0,1 0 0,-1 1 0,-5 2 0,1-1 0,-1 1 0,1 1 0,0-1 0,1 1 0,-1 0 0,1 1 0,-1 0 0,1 0 0,1 0 0,-1 0 0,1 1 0,0 0 0,-5 8 0,-2 3 0,1 1 0,0 1 0,-13 32 0,19-36 9,0 0-1,1 0 1,0 0-1,1 0 1,1 1 0,0-1-1,1 1 1,1-1-1,0 1 1,2 0-1,-1-1 1,2 1-1,4 16 1,-4-23-71,0-1 0,0 1 0,1-1 0,0 0 1,0 1-1,1-2 0,0 1 0,0 0 0,1-1 0,0 0 0,0-1 0,1 1 1,0-1-1,0 0 0,1-1 0,-1 0 0,1 0 0,0-1 0,0 0 0,1 0 1,-1 0-1,1-2 0,12 4 0,12 0-6764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44.224"/>
    </inkml:context>
    <inkml:brush xml:id="br0">
      <inkml:brushProperty name="width" value="0.05" units="cm"/>
      <inkml:brushProperty name="height" value="0.05" units="cm"/>
    </inkml:brush>
  </inkml:definitions>
  <inkml:trace contextRef="#ctx0" brushRef="#br0">70 206 24575,'-4'0'0,"-6"0"0,-6 0 0,-4 0 0,5 0 0,10 0 0,15 0 0,14 0 0,11 0 0,14 0 0,12-5 0,8-1 0,-8 0-8191</inkml:trace>
  <inkml:trace contextRef="#ctx0" brushRef="#br0" timeOffset="1">667 76 24575,'-23'-20'0,"-35"-24"0,55 42 0,2 1 0,-1 0 0,1 0 0,0 0 0,-1 0 0,1 1 0,-1-1 0,1 0 0,-1 1 0,0-1 0,1 1 0,-1-1 0,1 1 0,-1 0 0,0 0 0,-2 0 0,3 0 0,1 0 0,-1 0 0,0 1 0,0-1 0,0 1 0,0-1 0,0 0 0,1 1 0,-1 0 0,0-1 0,0 1 0,1-1 0,-1 1 0,1 0 0,-1-1 0,0 1 0,1 0 0,-1 0 0,1 0 0,-1 0 0,-1 6 0,-1 0 0,2 0 0,-1 0 0,1 0 0,-1 13 0,0-4 0,-15 78 0,10-68 0,2 0 0,0 1 0,2 0 0,1 0 0,1 0 0,3 29 0,-1-51 0,0 0 0,0-1 0,0 1 0,0-1 0,1 1 0,0-1 0,0 1 0,0-1 0,0 0 0,1 0 0,-1 0 0,1 0 0,0 0 0,1-1 0,-1 1 0,1-1 0,5 5 0,-3-5 0,-1 0 0,1 0 0,0-1 0,0 0 0,0 0 0,1 0 0,-1-1 0,0 1 0,1-2 0,-1 1 0,11-1 0,3-1 0,-1-1 0,0-1 0,1-1 0,-1-1 0,-1-1 0,1 0 0,27-14 0,-17 4-1365,-5-1-5461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44.599"/>
    </inkml:context>
    <inkml:brush xml:id="br0">
      <inkml:brushProperty name="width" value="0.05" units="cm"/>
      <inkml:brushProperty name="height" value="0.05" units="cm"/>
    </inkml:brush>
  </inkml:definitions>
  <inkml:trace contextRef="#ctx0" brushRef="#br0">79 11 24575,'-78'0'0,"670"0"0,-582 0-106,-3 0-104,-1 0 0,1 0 1,0-1-1,0 0 0,9-2 0,-5-3-6616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44.931"/>
    </inkml:context>
    <inkml:brush xml:id="br0">
      <inkml:brushProperty name="width" value="0.05" units="cm"/>
      <inkml:brushProperty name="height" value="0.05" units="cm"/>
    </inkml:brush>
  </inkml:definitions>
  <inkml:trace contextRef="#ctx0" brushRef="#br0">134 38 24575,'-33'-12'0,"12"3"0,5 3 0,12 5 0,1-1 0,-1 0 0,0 1 0,0 0 0,0 0 0,0 0 0,0 0 0,0 1 0,0-1 0,0 1 0,0 0 0,0 0 0,-7 2 0,10-2 0,1 1 0,0 0 0,0-1 0,0 1 0,0 0 0,0-1 0,0 1 0,0 0 0,0 0 0,0-1 0,0 1 0,0 0 0,0-1 0,1 1 0,-1-1 0,0 1 0,0 0 0,1-1 0,-1 1 0,0-1 0,1 1 0,-1 0 0,1-1 0,-1 1 0,1-1 0,-1 1 0,1-1 0,-1 0 0,1 1 0,-1-1 0,1 0 0,0 1 0,21 17 0,26 13 0,1-1 0,94 39 0,-31-17 0,-108-50 0,0 0 0,1 1 0,-1-1 0,0 1 0,0 0 0,-1 0 0,1 0 0,0 0 0,-1 1 0,0-1 0,0 1 0,0 0 0,0 0 0,3 8 0,-5-9 0,0 0 0,-1 0 0,1 0 0,-1 0 0,0 0 0,0 0 0,0 0 0,0 0 0,-1 0 0,1 0 0,-1 0 0,1 0 0,-1 0 0,0 0 0,0 0 0,-1 0 0,1 0 0,-1-1 0,1 1 0,-1 0 0,0-1 0,0 1 0,-3 2 0,-7 7 17,-2 0-1,1 0 1,-1-2-1,-1 0 0,-28 15 1,-21 15-1481,43-24-5362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46.801"/>
    </inkml:context>
    <inkml:brush xml:id="br0">
      <inkml:brushProperty name="width" value="0.05" units="cm"/>
      <inkml:brushProperty name="height" value="0.05" units="cm"/>
    </inkml:brush>
  </inkml:definitions>
  <inkml:trace contextRef="#ctx0" brushRef="#br0">3 167 24575,'0'1'0,"0"-1"0,-1 0 0,1 0 0,0 1 0,0-1 0,0 0 0,-1 1 0,1-1 0,0 0 0,0 1 0,0-1 0,0 0 0,0 1 0,-1-1 0,1 1 0,0-1 0,0 0 0,0 1 0,0-1 0,0 0 0,0 1 0,0-1 0,1 1 0,-1-1 0,0 0 0,0 1 0,0-1 0,0 0 0,0 1 0,0-1 0,1 0 0,-1 1 0,0-1 0,9 24 0,-3-7 0,0 17 0,4 41 0,-3-12 0,9 109 0,-15-224 0,3-1 0,15-79 0,40-102 0,-58 228 0,1-1 0,-1 1 0,1-1 0,0 1 0,1 0 0,-1-1 0,1 1 0,1 0 0,-1 1 0,1-1 0,0 1 0,0-1 0,6-5 0,-9 11 0,-1-1 0,1 1 0,0 0 0,-1 0 0,1-1 0,0 1 0,-1 0 0,1 0 0,0 0 0,-1 0 0,1 0 0,0 0 0,-1 0 0,1 0 0,0 0 0,0 0 0,-1 0 0,1 0 0,0 0 0,-1 1 0,1-1 0,-1 0 0,1 0 0,0 1 0,-1-1 0,1 0 0,-1 1 0,1-1 0,-1 1 0,1-1 0,-1 1 0,1-1 0,-1 1 0,1-1 0,-1 1 0,1 0 0,-1-1 0,0 1 0,1 0 0,11 27 0,5 34 0,11 75 0,7 27 0,-35-162 0,0-1 0,0 0 0,1 0 0,-1 1 0,0-1 0,1 0 0,-1 0 0,1 0 0,-1 0 0,1 0 0,0 0 0,-1 0 0,1 0 0,0 0 0,0 0 0,0 0 0,0 0 0,0 0 0,0 0 0,1 0 0,-1-1 0,-1 0 0,1 0 0,0 0 0,0-1 0,-1 1 0,1 0 0,0 0 0,-1 0 0,1-1 0,0 1 0,-1-1 0,1 1 0,0 0 0,-1-1 0,1 1 0,-1-1 0,1 1 0,-1-1 0,1 1 0,-1-1 0,1 0 0,-1 1 0,1-2 0,5-9 0,0 1 0,-1-1 0,5-13 0,-6 13 0,30-68 0,47-77 0,-80 154 0,0 0 0,0 0 0,1 0 0,-1 0 0,0 0 0,1 0 0,-1 1 0,1-1 0,0 1 0,-1-1 0,1 1 0,0-1 0,0 1 0,0 0 0,0 0 0,2-1 0,-2 2 0,-1 0 0,0 0 0,1 1 0,-1-1 0,1 1 0,-1-1 0,0 1 0,1-1 0,-1 1 0,0 0 0,0 0 0,0 0 0,1 0 0,-1 0 0,0 0 0,0 0 0,0 0 0,-1 0 0,1 0 0,0 0 0,0 0 0,0 1 0,-1-1 0,1 0 0,-1 1 0,1 1 0,28 61 0,33 114 0,-45-126 0,26 79-1365,-33-96-5461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47.179"/>
    </inkml:context>
    <inkml:brush xml:id="br0">
      <inkml:brushProperty name="width" value="0.05" units="cm"/>
      <inkml:brushProperty name="height" value="0.05" units="cm"/>
    </inkml:brush>
  </inkml:definitions>
  <inkml:trace contextRef="#ctx0" brushRef="#br0">1 70 24575,'1'-1'0,"-1"0"0,1 1 0,0-1 0,0 0 0,0 0 0,0 1 0,-1-1 0,1 1 0,0-1 0,0 1 0,1-1 0,-1 1 0,0-1 0,0 1 0,0 0 0,0 0 0,0-1 0,0 1 0,0 0 0,0 0 0,1 0 0,-1 0 0,0 1 0,0-1 0,1 0 0,1 1 0,-1 0 0,0 1 0,0-1 0,0 0 0,-1 1 0,1-1 0,0 1 0,0-1 0,-1 1 0,1 0 0,1 3 0,4 7 0,0-1 0,-1 1 0,6 18 0,-11-28 0,28 81 0,-15-42 0,1 0 0,39 73 0,-51-110 0,0 1 0,0-1 0,0 0 0,0 0 0,1 0 0,-1 0 0,1-1 0,0 0 0,0 1 0,0-1 0,1-1 0,-1 1 0,1-1 0,0 1 0,0-1 0,-1-1 0,7 3 0,-7-4 0,-1 0 0,1 1 0,0-1 0,0 0 0,-1-1 0,1 1 0,0-1 0,-1 0 0,1 0 0,-1 0 0,1 0 0,-1 0 0,1-1 0,-1 0 0,0 1 0,0-1 0,0 0 0,0-1 0,0 1 0,0-1 0,-1 1 0,1-1 0,-1 0 0,4-4 0,3-6 0,-1-1 0,0 0 0,-1 0 0,-1-1 0,0 0 0,-1 0 0,4-18 0,0-8 0,5-62 0,-12 80 60,-2-41 0,0 59-153,0 0 0,-1 0 1,1 0-1,-1 0 0,0 0 0,-1 0 0,1 1 0,-1-1 1,0 0-1,0 1 0,0 0 0,-1-1 0,0 1 1,1 0-1,-5-4 0,-3 2-6733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47.726"/>
    </inkml:context>
    <inkml:brush xml:id="br0">
      <inkml:brushProperty name="width" value="0.05" units="cm"/>
      <inkml:brushProperty name="height" value="0.05" units="cm"/>
    </inkml:brush>
  </inkml:definitions>
  <inkml:trace contextRef="#ctx0" brushRef="#br0">1 148 24575,'2'0'0,"0"1"0,0-1 0,1 0 0,-1 1 0,0 0 0,0 0 0,0-1 0,0 1 0,1 0 0,-1 1 0,-1-1 0,1 0 0,0 1 0,0-1 0,0 1 0,-1-1 0,1 1 0,-1 0 0,1 0 0,-1-1 0,0 1 0,0 0 0,0 0 0,0 1 0,0-1 0,0 0 0,0 0 0,-1 0 0,1 1 0,-1-1 0,1 4 0,1 11 0,0-1 0,-1 1 0,-1 23 0,-1-20 0,-1 207 0,2-225 0,0-1 0,0 0 0,0 1 0,0-1 0,0 1 0,0-1 0,0 0 0,0 1 0,1-1 0,-1 0 0,0 1 0,1-1 0,-1 0 0,2 2 0,-2-3 0,1 0 0,-1 0 0,0 0 0,1 0 0,-1 0 0,1-1 0,-1 1 0,0 0 0,1 0 0,-1 0 0,1 0 0,-1-1 0,0 1 0,1 0 0,-1 0 0,0-1 0,0 1 0,1 0 0,-1-1 0,0 1 0,0 0 0,1-1 0,-1 1 0,0 0 0,0-1 0,0 1 0,1-1 0,-1 0 0,18-40 0,2-12 0,46-116 0,-51 137 0,2 0 0,0 1 0,24-30 0,-38 57 0,1-1 0,0 0 0,0 1 0,0 0 0,6-4 0,-10 7 0,1 1 0,-1-1 0,1 1 0,0 0 0,-1-1 0,1 1 0,-1 0 0,1 0 0,0-1 0,-1 1 0,1 0 0,0 0 0,-1 0 0,1 0 0,0 0 0,-1 0 0,1 0 0,0 0 0,-1 0 0,1 0 0,0 0 0,-1 0 0,1 0 0,-1 1 0,1-1 0,0 0 0,-1 0 0,1 1 0,-1-1 0,1 0 0,0 1 0,-1-1 0,1 1 0,-1-1 0,1 1 0,-1-1 0,0 1 0,1-1 0,-1 1 0,1-1 0,-1 1 0,0-1 0,0 1 0,1 0 0,-1-1 0,0 1 0,0 0 0,0-1 0,0 1 0,1-1 0,-1 1 0,0 0 0,0-1 0,-1 2 0,4 14 0,-1 0 0,-1 27 0,-2-25 0,2-1 0,5 32 0,-5-44 0,0-1 0,0 1 0,0-1 0,1 0 0,0 0 0,0 1 0,0-1 0,0-1 0,1 1 0,0 0 0,0 0 0,0-1 0,0 0 0,0 0 0,5 5 0,-6-7 0,0-1 0,0 1 0,-1 0 0,1 0 0,0-1 0,0 1 0,0-1 0,0 1 0,0-1 0,0 0 0,0 0 0,0 0 0,0 0 0,0 0 0,-1 0 0,1-1 0,0 1 0,0 0 0,0-1 0,0 0 0,0 1 0,0-1 0,-1 0 0,1 0 0,0 0 0,-1 0 0,1 0 0,-1-1 0,2-1 0,6-4 0,-1-1 0,0 0 0,11-16 0,-15 20 0,63-98 0,-50 75 0,0 0 0,2 1 0,42-46 0,-58 69 0,0 0 0,0 1 0,0-1 0,1 1 0,-1 0 0,1 0 0,-1 0 0,1 0 0,0 0 0,4 0 0,-6 1 0,-1 1 0,1 0 0,0 0 0,-1 0 0,1 0 0,0 0 0,-1 0 0,1 1 0,0-1 0,-1 0 0,1 1 0,-1-1 0,1 1 0,-1 0 0,1-1 0,-1 1 0,1 0 0,-1 0 0,0 0 0,1 0 0,-1 0 0,0 0 0,0 1 0,0-1 0,0 0 0,0 1 0,2 2 0,6 15 0,0 0 0,-1 1 0,-1 0 0,-1 1 0,0 0 0,3 30 0,3 11 0,29 112-1365,-32-126-5461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49.163"/>
    </inkml:context>
    <inkml:brush xml:id="br0">
      <inkml:brushProperty name="width" value="0.05" units="cm"/>
      <inkml:brushProperty name="height" value="0.05" units="cm"/>
    </inkml:brush>
  </inkml:definitions>
  <inkml:trace contextRef="#ctx0" brushRef="#br0">186 0 24575,'-2'27'0,"0"0"0,-2-1 0,-9 37 0,-32 91 0,8-27 0,12-22 0,5 2 0,-7 128 0,17 219 0,10-442 0,0 3 0,0-1 0,1 1 0,1-1 0,5 25 0,-6-36 0,0 0 0,0 0 0,0 0 0,0-1 0,0 1 0,1-1 0,-1 1 0,1-1 0,-1 1 0,1-1 0,0 0 0,0 0 0,0 1 0,1-2 0,-1 1 0,0 0 0,1 0 0,-1-1 0,1 1 0,-1-1 0,1 0 0,0 0 0,0 0 0,-1 0 0,1 0 0,0-1 0,0 1 0,0-1 0,5 0 0,10-1 0,0-1 0,0-1 0,0-1 0,23-8 0,9-2 0,357-55 0,5 38 0,-378 30 0,170-2 0,-174 7-1365,-10 2-5461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49.912"/>
    </inkml:context>
    <inkml:brush xml:id="br0">
      <inkml:brushProperty name="width" value="0.05" units="cm"/>
      <inkml:brushProperty name="height" value="0.05" units="cm"/>
    </inkml:brush>
  </inkml:definitions>
  <inkml:trace contextRef="#ctx0" brushRef="#br0">1 127 24575,'28'-4'0,"-25"3"0,-1 1 0,0-1 0,0 1 0,1 0 0,-1-1 0,0 1 0,1 0 0,-1 0 0,0 0 0,1 1 0,1 0 0,-2-1 0,-1 1 0,0 0 0,1 0 0,-1 0 0,0 1 0,0-1 0,0 0 0,0 0 0,0 1 0,0-1 0,-1 0 0,1 1 0,0-1 0,-1 1 0,1-1 0,-1 1 0,1-1 0,-1 1 0,1-1 0,-1 1 0,0 2 0,4 34 0,-2-1 0,-4 71 0,-1-34 0,2-35 0,0-18 0,1 0 0,3 24 0,-4-45 0,1 1 0,0-1 0,0 0 0,0 1 0,0-1 0,0 0 0,0 0 0,0 1 0,0-1 0,0 0 0,0 1 0,0-1 0,0 0 0,1 1 0,-1-1 0,0 0 0,0 0 0,0 1 0,0-1 0,0 0 0,1 0 0,-1 1 0,0-1 0,0 0 0,0 0 0,1 1 0,-1-1 0,0 0 0,0 0 0,1 0 0,-1 0 0,0 1 0,0-1 0,1 0 0,-1 0 0,1 0 0,6-10 0,5-21 0,-12 30 0,14-48 0,10-68 0,-19 81 0,3-1 0,0 1 0,3 0 0,18-45 0,-28 80 0,-1-1 0,1 0 0,0 0 0,0 1 0,0-1 0,0 0 0,0 1 0,0-1 0,0 1 0,1-1 0,-1 1 0,0 0 0,1-1 0,-1 1 0,1 0 0,-1 0 0,1 0 0,0 0 0,0 1 0,-1-1 0,1 0 0,3 0 0,-3 1 0,-1 1 0,1-1 0,-1 1 0,0 0 0,1-1 0,-1 1 0,0 0 0,0 0 0,0 0 0,0 0 0,0 0 0,0 0 0,0 0 0,0 1 0,0-1 0,0 0 0,0 0 0,-1 1 0,1-1 0,-1 1 0,1-1 0,-1 0 0,1 1 0,-1-1 0,0 1 0,0-1 0,1 1 0,-1 2 0,1 17 0,0-11 0,0 0 0,0-1 0,1 1 0,5 17 0,-7-26 0,0 0 0,1 0 0,-1 0 0,1 0 0,-1 0 0,1 0 0,0 0 0,-1 0 0,1 0 0,0 0 0,0 0 0,0 0 0,0 0 0,-1-1 0,1 1 0,0 0 0,0-1 0,0 1 0,1-1 0,-1 1 0,0-1 0,0 1 0,0-1 0,0 0 0,0 1 0,1-1 0,-1 0 0,0 0 0,0 0 0,0 0 0,0 0 0,1 0 0,-1 0 0,0-1 0,0 1 0,0 0 0,0-1 0,1 1 0,-1-1 0,0 1 0,0-1 0,0 1 0,0-1 0,0 0 0,0 1 0,1-2 0,7-5 0,-1 0 0,0 0 0,0-1 0,-1 0 0,7-9 0,11-12 0,-2 4 0,-12 12 0,0 0 0,1 2 0,0-1 0,1 1 0,0 1 0,1 0 0,24-13 0,-36 22 0,1 1 0,-1-1 0,1 0 0,0 1 0,-1-1 0,1 1 0,0 0 0,-1 0 0,1 0 0,0 1 0,-1-1 0,1 0 0,0 1 0,-1 0 0,1 0 0,-1-1 0,1 2 0,-1-1 0,1 0 0,-1 0 0,0 1 0,1-1 0,-1 1 0,0 0 0,0 0 0,0 0 0,0 0 0,-1 0 0,1 0 0,-1 0 0,1 0 0,-1 1 0,2 2 0,3 7 0,0 1 0,0 0 0,-1 0 0,6 28 0,42 213-1365,-46-227-5461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8.499"/>
    </inkml:context>
    <inkml:brush xml:id="br0">
      <inkml:brushProperty name="width" value="0.05" units="cm"/>
      <inkml:brushProperty name="height" value="0.05" units="cm"/>
    </inkml:brush>
  </inkml:definitions>
  <inkml:trace contextRef="#ctx0" brushRef="#br0">80 360 24575,'-20'166'0,"14"-126"0,6-34 0,-1-1 0,0 1 0,0-1 0,-1 0 0,1 0 0,-1 1 0,0-1 0,-4 6 0,6-11 0,-1 0 0,1 0 0,0 0 0,0 0 0,0 1 0,0-1 0,-1 0 0,1 0 0,0 0 0,0 0 0,0 0 0,-1 0 0,1 0 0,0 0 0,0 0 0,0 0 0,-1 0 0,1 0 0,0-1 0,0 1 0,0 0 0,0 0 0,-1 0 0,1 0 0,0 0 0,0 0 0,0 0 0,0 0 0,-1-1 0,1 1 0,0 0 0,0 0 0,0 0 0,0 0 0,0 0 0,0-1 0,0 1 0,-1 0 0,1 0 0,0 0 0,0 0 0,0-1 0,0 1 0,0 0 0,0 0 0,0 0 0,0-1 0,0 1 0,0 0 0,0 0 0,0 0 0,0-1 0,0 1 0,0 0 0,0 0 0,0 0 0,1-1 0,-5-16 0,4 15 0,-12-77 0,-3-82 0,14 136 0,2 0 0,0 0 0,1-1 0,2 1 0,1 1 0,0-1 0,15-36 0,-17 53 0,1 0 0,0 0 0,0 0 0,1 1 0,0 0 0,0 0 0,0 0 0,1 1 0,0-1 0,1 1 0,0 1 0,9-7 0,-10 8 0,0 1 0,0 1 0,0-1 0,0 1 0,0 0 0,0 0 0,1 1 0,-1 0 0,0 0 0,1 0 0,-1 1 0,1 0 0,-1 0 0,1 1 0,-1-1 0,1 2 0,6 1 0,-2 0 0,1 1 0,0 0 0,-1 1 0,0 1 0,0-1 0,-1 2 0,1 0 0,-1 0 0,-1 0 0,1 2 0,-1-1 0,-1 1 0,10 11 0,-15-15 0,0 0 0,1 0 0,-2 0 0,1 0 0,0 1 0,-1-1 0,0 1 0,-1 0 0,1-1 0,-1 1 0,0 0 0,0 0 0,-1 0 0,1 0 0,-2 0 0,1 0 0,0 0 0,-1-1 0,0 1 0,-1 0 0,1 0 0,-1-1 0,0 1 0,-1-1 0,1 1 0,-1-1 0,0 0 0,0 0 0,-4 5 0,-25 21 0,27-27 0,1 0 0,-1 0 0,1 0 0,-1 1 0,1 0 0,0 0 0,-6 11 0,10-16 0,0 1 0,0 0 0,0 0 0,0 0 0,0 0 0,0 0 0,0 0 0,0 0 0,0-1 0,0 1 0,1 0 0,-1 0 0,0 0 0,1 0 0,-1 0 0,0-1 0,1 1 0,-1 0 0,1 0 0,-1-1 0,1 1 0,-1 0 0,1-1 0,0 1 0,-1 0 0,1-1 0,0 1 0,0-1 0,-1 1 0,1-1 0,1 1 0,31 13 0,-28-12 0,7 1 0,-2 2 0,1 0 0,0 0 0,-1 1 0,0 0 0,18 15 0,-26-20 0,0 1 0,0 0 0,-1 0 0,1 0 0,0 0 0,-1 0 0,1 0 0,-1 0 0,0 1 0,0-1 0,0 0 0,0 1 0,0-1 0,0 1 0,-1 0 0,1-1 0,-1 1 0,1-1 0,-1 1 0,0 0 0,0-1 0,-1 1 0,1-1 0,0 1 0,-1 0 0,1-1 0,-1 1 0,0-1 0,0 0 0,0 1 0,0-1 0,-1 1 0,1-1 0,-1 0 0,1 0 0,-1 0 0,-2 3 0,-3 2 0,-1 0 0,1 0 0,-1-1 0,-1 0 0,1-1 0,-1 1 0,0-2 0,0 1 0,0-1 0,-1 0 0,1-1 0,-1 0 0,-17 2 0,-11 0 0,-1-1 0,-44-1 0,53-3-682,-41-5-1,31-2-6143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0.272"/>
    </inkml:context>
    <inkml:brush xml:id="br0">
      <inkml:brushProperty name="width" value="0.05" units="cm"/>
      <inkml:brushProperty name="height" value="0.05" units="cm"/>
    </inkml:brush>
  </inkml:definitions>
  <inkml:trace contextRef="#ctx0" brushRef="#br0">1 0 24575,'2'1'0,"0"-1"0,0 1 0,0-1 0,0 1 0,0 0 0,0 0 0,0 0 0,0 0 0,0 1 0,-1-1 0,1 0 0,0 1 0,-1-1 0,1 1 0,-1-1 0,1 1 0,-1 0 0,0 0 0,0 0 0,0 0 0,0 0 0,1 3 0,18 51 0,-19-51 0,27 104 0,21 65 0,-47-169 0,-1 0 0,1 0 0,1-1 0,-1 1 0,1-1 0,-1 1 0,1-1 0,1 0 0,-1 0 0,5 3 0,-7-6 0,0 0 0,1 0 0,-1 0 0,1-1 0,-1 1 0,1 0 0,-1-1 0,1 1 0,-1-1 0,1 0 0,-1 0 0,1 0 0,0 1 0,-1-1 0,1-1 0,0 1 0,-1 0 0,1 0 0,-1-1 0,1 1 0,-1 0 0,1-1 0,0 0 0,-1 1 0,0-1 0,1 0 0,-1 0 0,1 0 0,-1 0 0,0 0 0,0 0 0,0 0 0,0 0 0,0-1 0,0 1 0,2-2 0,8-11 0,1-1 0,-2 0 0,0-1 0,-1 0 0,14-32 0,26-94 0,-38 106 0,-4 11 0,-6 18 0,0 0 0,1 0 0,1 0 0,-1 0 0,1 1 0,7-13 0,-9 22-195,0 1 0,0 0 0,0-1 0,-1 1 0,1 0 0,-1 7 0,0 10-6631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0.816"/>
    </inkml:context>
    <inkml:brush xml:id="br0">
      <inkml:brushProperty name="width" value="0.05" units="cm"/>
      <inkml:brushProperty name="height" value="0.05" units="cm"/>
    </inkml:brush>
  </inkml:definitions>
  <inkml:trace contextRef="#ctx0" brushRef="#br0">31 127 24575,'0'-1'0,"0"-1"0,0 1 0,-1 0 0,1 0 0,-1-1 0,1 1 0,-1 0 0,1 0 0,-1 0 0,1-1 0,-1 1 0,0 0 0,-1-1 0,2 2 0,0 0 0,0-1 0,-1 1 0,1 0 0,0 0 0,0 0 0,-1 0 0,1-1 0,0 1 0,0 0 0,-1 0 0,1 0 0,0 0 0,-1 0 0,1 0 0,0 0 0,0 0 0,-1 0 0,1 0 0,0 0 0,-1 0 0,1 0 0,0 0 0,-1 0 0,1 0 0,0 0 0,0 0 0,-1 0 0,1 0 0,0 0 0,-1 1 0,1-1 0,0 0 0,0 0 0,-1 0 0,1 0 0,0 1 0,0-1 0,0 0 0,-1 0 0,1 1 0,0-1 0,0 0 0,0 0 0,0 1 0,-1-1 0,1 0 0,0 1 0,0-1 0,0 0 0,0 0 0,0 1 0,0-1 0,0 0 0,0 1 0,0-1 0,0 0 0,0 1 0,0-1 0,0 1 0,-4 23 0,0 1 0,2 0 0,1 0 0,4 44 0,-1-11 0,-3-47 0,0 22 0,1-32 0,0 0 0,0 0 0,0 1 0,0-1 0,1 0 0,-1 1 0,0-1 0,0 0 0,1 0 0,-1 1 0,1-1 0,-1 0 0,1 0 0,-1 0 0,1 0 0,1 2 0,-1-3 0,0-1 0,-1 1 0,1 0 0,0 0 0,0-1 0,-1 1 0,1-1 0,0 1 0,-1-1 0,1 1 0,0-1 0,-1 1 0,1-1 0,-1 1 0,1-1 0,-1 0 0,1 0 0,-1 1 0,1-1 0,-1 0 0,1 0 0,-1 1 0,0-1 0,0 0 0,1-1 0,10-24 0,-11 25 0,39-108 0,-17 44 0,47-99 0,-68 162 0,0 0 0,0 0 0,0 0 0,1 0 0,-1 0 0,0 0 0,1 1 0,-1-1 0,1 1 0,0-1 0,0 1 0,-1-1 0,1 1 0,2-1 0,-3 2 0,-1-1 0,1 1 0,-1 0 0,1 0 0,-1 0 0,1 0 0,-1 0 0,0 0 0,1 0 0,-1 0 0,1 0 0,-1 0 0,1 1 0,-1-1 0,1 0 0,-1 0 0,0 0 0,1 1 0,-1-1 0,1 0 0,-1 0 0,0 1 0,1-1 0,0 1 0,6 17 0,-4 4 0,-1 0 0,0 1 0,-4 36 0,0-38 0,1 1 0,2-1 0,0 0 0,5 23 0,-6-42 0,0 1 0,1-1 0,-1 0 0,1 0 0,0 0 0,-1 0 0,1 1 0,0-1 0,0 0 0,1-1 0,-1 1 0,0 0 0,1 0 0,-1 0 0,1-1 0,-1 1 0,1-1 0,0 1 0,0-1 0,2 2 0,-2-3 0,0 1 0,1-1 0,-1 0 0,0 0 0,0 0 0,0 0 0,0 0 0,1 0 0,-1-1 0,0 1 0,0 0 0,0-1 0,0 0 0,0 0 0,0 0 0,0 0 0,0 0 0,0 0 0,0 0 0,0 0 0,1-2 0,15-12 0,0-1 0,-2 0 0,19-23 0,-21 22 0,0 1 0,1 1 0,1 0 0,18-12 0,-33 26 0,1-1 0,-1 1 0,1 0 0,0 0 0,0 0 0,-1 0 0,1 0 0,0 0 0,0 0 0,0 0 0,0 1 0,0-1 0,0 1 0,0 0 0,1-1 0,-1 1 0,0 0 0,0 0 0,0 1 0,0-1 0,0 0 0,0 1 0,0-1 0,0 1 0,0-1 0,0 1 0,0 0 0,0 0 0,0 0 0,-1 0 0,1 0 0,0 0 0,-1 1 0,1-1 0,0 1 0,-1-1 0,3 4 0,2 4 0,-1 1 0,0 0 0,0 1 0,-1-1 0,6 20 0,-6-17 0,5 16-455,2-1 0,17 31 0,-10-28-6371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1.203"/>
    </inkml:context>
    <inkml:brush xml:id="br0">
      <inkml:brushProperty name="width" value="0.05" units="cm"/>
      <inkml:brushProperty name="height" value="0.05" units="cm"/>
    </inkml:brush>
  </inkml:definitions>
  <inkml:trace contextRef="#ctx0" brushRef="#br0">0 23 24575,'131'-10'0,"23"-2"0,-98 11 0,1 3 0,-1 3 0,63 12 0,-117-16 10,1-1 0,-1 1 0,0 0 0,0-1 0,1 1 0,-1 0 0,0 1 0,0-1-1,0 0 1,0 0 0,2 3 0,-4-4-14,0 0 0,0 0 0,0 0 0,0 0 0,0 0 0,0 0 0,0 0 0,0 0 1,0 1-1,0-1 0,0 0 0,0 0 0,0 0 0,0 0 0,1 0 0,-1 0 0,0 1 0,0-1 0,0 0 0,0 0 0,0 0 0,-1 0 0,1 0 0,0 0 0,0 1 0,0-1 0,0 0 0,0 0 0,0 0 0,0 0 0,0 0 0,0 0 0,0 0 1,0 1-1,0-1 0,0 0 0,0 0 0,0 0 0,-1 0 0,1 0 0,0 0 0,0 0 0,0 0 0,0 0 0,0 0 0,0 0 0,0 0 0,-1 0 0,1 0 0,0 1 0,-16-1-1278,-4-4-5544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1.564"/>
    </inkml:context>
    <inkml:brush xml:id="br0">
      <inkml:brushProperty name="width" value="0.05" units="cm"/>
      <inkml:brushProperty name="height" value="0.05" units="cm"/>
    </inkml:brush>
  </inkml:definitions>
  <inkml:trace contextRef="#ctx0" brushRef="#br0">1 16 24575,'0'-1'0,"0"0"0,0 0 0,1 0 0,-1 0 0,0 1 0,1-1 0,-1 0 0,1 0 0,-1 1 0,1-1 0,-1 0 0,1 1 0,0-1 0,-1 1 0,1-1 0,0 1 0,-1-1 0,1 1 0,0-1 0,0 1 0,-1 0 0,1-1 0,0 1 0,0 0 0,0-1 0,0 1 0,-1 0 0,1 0 0,0 0 0,0 0 0,0 0 0,0 0 0,0 0 0,-1 0 0,1 0 0,0 1 0,0-1 0,0 0 0,-1 0 0,1 1 0,0-1 0,0 1 0,0-1 0,-1 1 0,1-1 0,0 1 0,-1-1 0,1 1 0,0-1 0,-1 1 0,1 1 0,2 2 0,-1 1 0,1-1 0,-1 1 0,-1 0 0,1 0 0,-1 0 0,1 0 0,0 9 0,1 49 0,-1-17 0,3 0 0,3 15 0,-3 1 0,-4 82 0,-6-123 118,5-21-149,0 1-1,0-1 1,0 0-1,-1 0 1,1 1-1,0-1 1,0 0-1,-1 0 0,1 1 1,0-1-1,-1 0 1,1 0-1,0 1 1,-1-1-1,1 0 0,0 0 1,-1 0-1,1 0 1,0 0-1,-1 0 1,1 0-1,0 0 0,-1 0 1,1 0-1,-1 0 1,1 0-1,0 0 1,-1 0-1,1 0 1,0 0-1,-1 0 0,1 0 1,-1 0-1,1 0 1,0-1-1,-1 1 1,1 0-1,0 0 0,0 0 1,-1-1-1,1 1 1,0 0-1,-1 0 1,1-1-1,0 1 1,-1-1-1,-9-9-6794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1.894"/>
    </inkml:context>
    <inkml:brush xml:id="br0">
      <inkml:brushProperty name="width" value="0.05" units="cm"/>
      <inkml:brushProperty name="height" value="0.05" units="cm"/>
    </inkml:brush>
  </inkml:definitions>
  <inkml:trace contextRef="#ctx0" brushRef="#br0">1 213 24575,'0'-17'0,"0"0"0,1 0 0,1 0 0,0 1 0,10-31 0,-11 42 0,1 0 0,0 1 0,0-1 0,0 1 0,1 0 0,0 0 0,0 0 0,0 0 0,0 0 0,0 1 0,1 0 0,0-1 0,-1 1 0,1 0 0,0 1 0,1-1 0,-1 1 0,0 0 0,1 0 0,-1 0 0,1 0 0,0 1 0,0 0 0,7-1 0,9 0 0,-1 1 0,1 1 0,0 1 0,-1 1 0,28 5 0,99 31 0,-146-38 0,21 7 0,38 16 0,-56-21 0,0 0 0,0 0 0,0 0 0,0 1 0,0-1 0,0 1 0,-1 0 0,1 0 0,-1 0 0,0 1 0,0-1 0,0 1 0,0 0 0,-1-1 0,5 10 0,-7-11 0,1 1 0,-1-1 0,0 1 0,0-1 0,0 1 0,0 0 0,-1-1 0,1 1 0,-1-1 0,1 1 0,-1-1 0,0 1 0,0-1 0,0 0 0,0 1 0,0-1 0,-1 0 0,1 0 0,-1 0 0,1 0 0,-1 0 0,0 0 0,0 0 0,0-1 0,-2 3 0,-8 5 0,0-1 0,0 0 0,-15 7 0,21-11 0,-234 103 0,183-84 0,29-8 0,28-15 0,0 0 0,0 1 0,-1-1 0,1 0 0,0 0 0,0 0 0,0 0 0,0 0 0,0 0 0,0 1 0,-1-1 0,1 0 0,0 0 0,0 0 0,0 1 0,0-1 0,0 0 0,0 0 0,0 0 0,0 1 0,0-1 0,0 0 0,0 0 0,0 0 0,0 1 0,0-1 0,0 0 0,0 0 0,0 0 0,0 0 0,0 1 0,0-1 0,0 0 0,0 0 0,0 0 0,0 1 0,1-1 0,-1 0 0,0 0 0,16 4 0,116-3-13,-82-2-1339,-13 0-5474</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2.425"/>
    </inkml:context>
    <inkml:brush xml:id="br0">
      <inkml:brushProperty name="width" value="0.05" units="cm"/>
      <inkml:brushProperty name="height" value="0.05" units="cm"/>
    </inkml:brush>
  </inkml:definitions>
  <inkml:trace contextRef="#ctx0" brushRef="#br0">2 313 24575,'1'0'0,"1"0"0,-1-1 0,0 1 0,0-1 0,0 0 0,0 1 0,0-1 0,0 0 0,0 0 0,0 1 0,0-1 0,0 0 0,-1 0 0,1 0 0,0 0 0,-1 0 0,1 0 0,0 0 0,-1 0 0,0-1 0,1 1 0,-1 0 0,1 0 0,-1 0 0,0-1 0,0 1 0,0-2 0,5-38 0,-4 36 0,0-12 0,-1 35 0,0 1 0,1 78 0,1-45 0,-2 0 0,-9 65 0,9-112 0,-1 1 0,0-1 0,0 1 0,0-1 0,-1 0 0,-3 7 0,5-12 0,-1 0 0,1-1 0,0 1 0,-1-1 0,1 1 0,-1 0 0,1-1 0,0 1 0,-1-1 0,1 1 0,0-1 0,-1 1 0,1-1 0,0 1 0,0-1 0,-1 0 0,1 1 0,0-1 0,0 1 0,0-1 0,0 0 0,0 1 0,0-1 0,0 1 0,0-1 0,0 0 0,-3-24 0,1-47 0,9-99 0,-3 134 0,2 0 0,1 0 0,2 1 0,20-54 0,-26 82 0,1 0 0,0 0 0,0 0 0,1 0 0,0 1 0,0-1 0,1 1 0,13-12 0,-16 16 0,0 1 0,0 0 0,0 0 0,1 0 0,-1 0 0,1 1 0,-1-1 0,1 1 0,-1 0 0,1 0 0,0 0 0,0 1 0,-1-1 0,1 1 0,0 0 0,0 0 0,0 0 0,0 0 0,-1 1 0,1 0 0,0 0 0,0 0 0,5 2 0,2 2 0,1 0 0,0 1 0,-1 0 0,0 1 0,-1 0 0,0 1 0,14 12 0,-20-15 0,1-1 0,-1 1 0,0 0 0,0 0 0,-1 0 0,1 0 0,-1 1 0,0-1 0,-1 1 0,1 0 0,-1 0 0,0 0 0,-1 0 0,0 0 0,0 0 0,0 1 0,0 7 0,-2-9 0,0 0 0,0 1 0,-1-1 0,1 0 0,-1 0 0,-1 0 0,1 0 0,-1 0 0,1-1 0,-1 1 0,-1-1 0,1 0 0,-1 0 0,1 0 0,-1 0 0,0 0 0,0-1 0,-1 0 0,-8 5 0,-8 5 0,0-2 0,-46 17 0,-3-8 0,52-16 0,0 1 0,0 1 0,-24 11 0,41-17 0,0 1 0,1-1 0,-1 1 0,0-1 0,0 1 0,0-1 0,1 1 0,-1-1 0,0 1 0,1 0 0,-1 0 0,0-1 0,1 1 0,-1 0 0,1 0 0,-1-1 0,0 3 0,1-3 0,0 1 0,0-1 0,0 1 0,0-1 0,1 0 0,-1 1 0,0-1 0,0 1 0,0-1 0,0 1 0,1-1 0,-1 1 0,0-1 0,0 1 0,1-1 0,-1 0 0,0 1 0,1-1 0,-1 1 0,0-1 0,1 0 0,-1 0 0,1 1 0,33 15 0,-27-14 0,24 10-109,13 4 230,60 31 1,-92-41-259,-1 1 1,0 0 0,-1 0 0,1 1-1,-2 1 1,1-1 0,-1 2 0,0-1-1,-1 1 1,8 13 0,-4 0-6690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4.185"/>
    </inkml:context>
    <inkml:brush xml:id="br0">
      <inkml:brushProperty name="width" value="0.05" units="cm"/>
      <inkml:brushProperty name="height" value="0.05" units="cm"/>
    </inkml:brush>
  </inkml:definitions>
  <inkml:trace contextRef="#ctx0" brushRef="#br0">89 54 24575,'-7'-23'0,"6"22"0,1 0 0,-1-1 0,0 1 0,1-1 0,-1 1 0,1-1 0,-1 1 0,1-1 0,0 1 0,0-1 0,0 1 0,-1-1 0,2 1 0,-1-1 0,0 0 0,0 1 0,0-1 0,1-1 0,6 29 0,-4 30 0,-3-1 0,-14 112 0,4-79 0,10-80 0,0-3 0,-1 1 0,1 0 0,-1 0 0,0 0 0,-1 0 0,1 0 0,-1-1 0,0 1 0,-1-1 0,1 1 0,-7 7 0,-18 19-1365,14-23-5461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4.527"/>
    </inkml:context>
    <inkml:brush xml:id="br0">
      <inkml:brushProperty name="width" value="0.05" units="cm"/>
      <inkml:brushProperty name="height" value="0.05" units="cm"/>
    </inkml:brush>
  </inkml:definitions>
  <inkml:trace contextRef="#ctx0" brushRef="#br0">0 275 24575,'1'-29'0,"0"-1"0,2 1 0,1-1 0,16-55 0,-19 81 0,0 0 0,0 0 0,1 0 0,0 0 0,0 1 0,0-1 0,0 1 0,0-1 0,1 1 0,-1-1 0,1 1 0,0 0 0,0 0 0,0 1 0,1-1 0,-1 1 0,1-1 0,-1 1 0,1 0 0,5-2 0,-3 3 0,0 0 0,-1 0 0,1 1 0,-1 0 0,1 0 0,0 0 0,-1 0 0,1 1 0,0 0 0,-1 0 0,1 1 0,-1 0 0,0 0 0,9 4 0,6 4 9,0 0-1,-2 2 1,1 0-1,-1 1 1,-1 1 0,0 0-1,-1 1 1,-1 1-1,0 1 1,-2 0-1,0 1 1,0 0-1,9 20 1,-8-11-158,-2 1 1,-1 0-1,-1 0 1,-2 1-1,-1 0 1,-1 0-1,-1 1 1,-2 0-1,0 30 1,-3-33-6678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4.918"/>
    </inkml:context>
    <inkml:brush xml:id="br0">
      <inkml:brushProperty name="width" value="0.05" units="cm"/>
      <inkml:brushProperty name="height" value="0.05" units="cm"/>
    </inkml:brush>
  </inkml:definitions>
  <inkml:trace contextRef="#ctx0" brushRef="#br0">16 151 24575,'0'-4'0,"-5"-6"0,0-6 0,-1-5 0,6-2 0,11 1 0,9 6 0,9 5 0,9 4 0,7 4 0,8 2 0,5 1 0,1-3 0,-5-2 0,-8 0 0,-11 2-8191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55.449"/>
    </inkml:context>
    <inkml:brush xml:id="br0">
      <inkml:brushProperty name="width" value="0.05" units="cm"/>
      <inkml:brushProperty name="height" value="0.05" units="cm"/>
    </inkml:brush>
  </inkml:definitions>
  <inkml:trace contextRef="#ctx0" brushRef="#br0">21 0 24575,'-1'1'0,"0"-1"0,0 0 0,0 1 0,0-1 0,0 0 0,0 1 0,0-1 0,0 1 0,0 0 0,0-1 0,0 1 0,0 0 0,1-1 0,-1 1 0,0 0 0,0 0 0,1 0 0,-1 0 0,1-1 0,-1 1 0,1 0 0,-1 0 0,1 0 0,0 0 0,-1 0 0,1 0 0,0 0 0,0 1 0,-1-1 0,1 0 0,0 0 0,0 0 0,0 0 0,1 0 0,-1 0 0,0 0 0,1 2 0,-1 2 0,1 1 0,0 0 0,0-1 0,0 1 0,4 9 0,0-6 0,0 0 0,1 0 0,0-1 0,1 1 0,0-1 0,0-1 0,1 1 0,0-1 0,0-1 0,0 0 0,15 9 0,-2-4 0,1 0 0,-1-1 0,2-2 0,23 7 0,-40-14 0,-2 0 0,-1 0 0,1 0 0,0 1 0,0-1 0,-1 1 0,7 3 0,-10-5 0,1 1 0,-1 0 0,1-1 0,-1 1 0,1-1 0,-1 1 0,0 0 0,1-1 0,-1 1 0,0 0 0,1 0 0,-1-1 0,0 1 0,0 0 0,0 0 0,0-1 0,1 1 0,-1 0 0,0 0 0,0-1 0,-1 1 0,1 0 0,0 0 0,0-1 0,0 1 0,0 0 0,-1 0 0,1-1 0,0 1 0,-1 0 0,1-1 0,0 1 0,-1 0 0,1-1 0,-1 1 0,1-1 0,-1 1 0,1-1 0,-1 1 0,-1 0 0,-19 20 9,0-1-1,-36 25 0,12-9-1398,1 1-5436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9.199"/>
    </inkml:context>
    <inkml:brush xml:id="br0">
      <inkml:brushProperty name="width" value="0.05" units="cm"/>
      <inkml:brushProperty name="height" value="0.05" units="cm"/>
    </inkml:brush>
  </inkml:definitions>
  <inkml:trace contextRef="#ctx0" brushRef="#br0">187 15 24575,'-29'0'0,"15"-1"0,1 1 0,0 0 0,-1 1 0,1 0 0,-19 5 0,29-5 0,0 0 0,0 0 0,0 1 0,0-1 0,0 1 0,0 0 0,0-1 0,0 1 0,1 1 0,-1-1 0,1 0 0,0 1 0,-1-1 0,1 1 0,0-1 0,1 1 0,-1 0 0,0 0 0,1 0 0,0 0 0,-1 0 0,1 0 0,0 1 0,1-1 0,-1 0 0,0 6 0,0 1 0,0 0 0,0 0 0,1 1 0,0-1 0,1 0 0,1 0 0,4 19 0,-5-26 0,0 1 0,1-1 0,-1 0 0,1 1 0,0-1 0,0 0 0,0 0 0,0 0 0,1 0 0,-1-1 0,1 1 0,0-1 0,0 1 0,0-1 0,0 0 0,0 0 0,0 0 0,1-1 0,-1 1 0,0-1 0,1 0 0,-1 0 0,1 0 0,6 1 0,3-1 0,1-1 0,-1-1 0,0 0 0,1-1 0,-1 0 0,0-1 0,0-1 0,0 0 0,-1 0 0,0-1 0,1-1 0,-2 0 0,1-1 0,-1 0 0,0 0 0,17-17 0,-25 22 0,0-1 0,-1 1 0,0-1 0,1 0 0,-1 1 0,0-1 0,-1 0 0,1 0 0,0-1 0,-1 1 0,0 0 0,0-1 0,0 1 0,0 0 0,0-1 0,-1 1 0,1-1 0,-1 1 0,0-1 0,0 1 0,0-1 0,-1 1 0,1-1 0,-2-3 0,0 2 0,0 1 0,0 0 0,-1 0 0,1-1 0,-1 1 0,0 1 0,-1-1 0,1 0 0,0 1 0,-1 0 0,0 0 0,0 0 0,0 0 0,0 0 0,0 1 0,-9-4 0,7 4 0,1-1 0,-1 0 0,1 0 0,-1 1 0,1 0 0,-1 0 0,0 1 0,0-1 0,0 1 0,0 1 0,0-1 0,0 1 0,-8 0 0,44 14 0,2-6 0,2-2 0,-1-1 0,0-2 0,39 0 0,9 0 0,-80-3 0,1 0 0,-1 0 0,1 0 0,-1 0 0,1 0 0,-1 0 0,1 0 0,-1 1 0,0-1 0,1 1 0,-1-1 0,1 1 0,-1-1 0,0 1 0,0 0 0,1-1 0,-1 1 0,0 0 0,0 0 0,0 0 0,0 0 0,0 0 0,0 0 0,0 1 0,0-1 0,0 0 0,-1 0 0,1 1 0,0-1 0,-1 0 0,1 1 0,-1-1 0,1 0 0,-1 1 0,0-1 0,0 1 0,1 1 0,-2 5 0,0 0 0,-1 0 0,0-1 0,0 1 0,-1-1 0,-3 8 0,-5 16 0,10-26 0,0-1 0,-1 1 0,2 0 0,-1 0 0,1 0 0,0 0 0,0 0 0,0 0 0,0 0 0,1 0 0,0 0 0,0 0 0,0-1 0,1 1 0,0 0 0,0-1 0,0 1 0,0-1 0,1 1 0,-1-1 0,1 0 0,0 0 0,1-1 0,-1 1 0,1 0 0,-1-1 0,1 0 0,8 5 0,-4-3 0,0-1 0,1 0 0,0-1 0,-1 0 0,1 0 0,0-1 0,1 0 0,-1-1 0,0 0 0,0 0 0,1-1 0,-1 0 0,0 0 0,17-4 0,-17 2 0,0 0 0,0-1 0,0 0 0,0-1 0,0 0 0,-1 0 0,1-1 0,-1 0 0,-1-1 0,1 0 0,-1 0 0,12-12 0,-16 15 0,0-1 0,-1 1 0,1-1 0,-1 1 0,0-1 0,0 0 0,0 0 0,0 0 0,-1 0 0,0 0 0,0 0 0,0 0 0,0 0 0,-1 0 0,1-1 0,-1 1 0,0 0 0,0-1 0,-1 1 0,1 0 0,-1 0 0,0 0 0,0 0 0,0-1 0,-1 1 0,0 1 0,1-1 0,-1 0 0,0 0 0,-5-5 0,3 4 8,-1 0-1,1 0 1,-1 0-1,-1 0 1,1 1-1,-1 0 1,1 0-1,-1 0 1,0 1-1,-1 0 1,1 0-1,0 0 1,-1 1-1,0 0 1,-7-1-1,-7-1-378,1 2-1,-1 0 1,-36 2 0,40 1-6455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3.725"/>
    </inkml:context>
    <inkml:brush xml:id="br0">
      <inkml:brushProperty name="width" value="0.05" units="cm"/>
      <inkml:brushProperty name="height" value="0.05" units="cm"/>
    </inkml:brush>
  </inkml:definitions>
  <inkml:trace contextRef="#ctx0" brushRef="#br0">0 0 24575,'0'5'0,"0"5"0,5 6 0,0 4 0,5 8 0,1 4 0,2 4 0,-1 2 0,2 2 0,-1 3 0,-3 0 0,-3 0 0,-3-6-8191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4.400"/>
    </inkml:context>
    <inkml:brush xml:id="br0">
      <inkml:brushProperty name="width" value="0.05" units="cm"/>
      <inkml:brushProperty name="height" value="0.05" units="cm"/>
    </inkml:brush>
  </inkml:definitions>
  <inkml:trace contextRef="#ctx0" brushRef="#br0">123 136 24575,'0'-15'0,"1"0"0,3-24 0,-3 35 0,0-1 0,0 1 0,1 0 0,-1 0 0,1 0 0,0 0 0,0 0 0,0 0 0,1 0 0,-1 0 0,1 1 0,0 0 0,5-5 0,-8 7 0,0 1 0,1-1 0,-1 1 0,1-1 0,-1 1 0,1-1 0,-1 1 0,1 0 0,-1-1 0,1 1 0,-1 0 0,1-1 0,0 1 0,-1 0 0,1 0 0,-1-1 0,1 1 0,0 0 0,-1 0 0,1 0 0,0 0 0,-1 0 0,1 0 0,0 0 0,-1 0 0,1 0 0,0 0 0,-1 0 0,1 1 0,0-1 0,-1 0 0,1 0 0,-1 1 0,1-1 0,0 0 0,-1 1 0,1-1 0,-1 0 0,1 1 0,-1-1 0,1 1 0,-1-1 0,1 1 0,-1-1 0,0 1 0,1 1 0,0-1 0,-1 1 0,1-1 0,-1 1 0,1-1 0,-1 1 0,0 0 0,0-1 0,0 1 0,0 0 0,0-1 0,0 1 0,0-1 0,0 1 0,-1 0 0,1-1 0,-1 1 0,1-1 0,-1 1 0,0 1 0,-9 11 0,-1 0 0,0-1 0,0 0 0,-1-1 0,-22 17 0,21-19 0,2 0 0,-1 1 0,1 0 0,1 1 0,0 0 0,-15 24 0,24-35 0,1 0 0,-1 0 0,1 1 0,-1-1 0,1 0 0,-1 0 0,1 1 0,0-1 0,-1 1 0,1-1 0,0 0 0,0 1 0,0-1 0,0 0 0,0 1 0,1-1 0,-1 0 0,0 1 0,1-1 0,-1 0 0,1 1 0,-1-1 0,1 0 0,-1 0 0,1 1 0,0-1 0,0 0 0,0 0 0,0 0 0,0 0 0,0 0 0,0 0 0,0 0 0,0 0 0,0-1 0,0 1 0,2 1 0,4 1 0,1 0 0,-1 0 0,1 0 0,-1-1 0,12 2 0,78 11 50,115 2 0,-39-4-1515,-120-7-5361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7.166"/>
    </inkml:context>
    <inkml:brush xml:id="br0">
      <inkml:brushProperty name="width" value="0.05" units="cm"/>
      <inkml:brushProperty name="height" value="0.05" units="cm"/>
    </inkml:brush>
  </inkml:definitions>
  <inkml:trace contextRef="#ctx0" brushRef="#br0">29 1 24575,'1'0'0,"1"0"0,-1 1 0,0-1 0,0 1 0,0 0 0,0-1 0,0 1 0,0 0 0,0-1 0,0 1 0,0 0 0,0 0 0,-1 0 0,1 0 0,0 0 0,0 0 0,-1 0 0,1 0 0,-1 0 0,1 1 0,-1-1 0,0 0 0,1 0 0,-1 0 0,0 1 0,0-1 0,1 2 0,3 40 0,-4-38 0,0 29 0,-2 0 0,-1-1 0,-14 60 0,-5 41 0,14 16 0,7 1 0,23 207 0,-21-351 0,1 0 0,-1 0 0,0-1 0,-1 1 0,1 0 0,-1-1 0,-1 1 0,1 0 0,-1-1 0,0 1 0,-1-1 0,1 1 0,-1-1 0,-1 1 0,-4 9 0,7-16 0,-1 1 0,1-1 0,-1 1 0,1-1 0,0 1 0,-1-1 0,1 1 0,0 0 0,0-1 0,-1 1 0,1 0 0,0-1 0,0 1 0,0 0 0,0-1 0,0 1 0,0 0 0,0-1 0,0 1 0,0 0 0,0-1 0,0 1 0,0 0 0,0-1 0,1 1 0,-1-1 0,0 1 0,0 0 0,1 0 0,0 0 0,1 0 0,-1 0 0,0 0 0,1 0 0,-1 0 0,0 0 0,1 0 0,-1-1 0,1 1 0,0 0 0,2 0 0,56 7 0,-48-7 0,743 38-1156,-533-31 884,1659 48-2923,-1540-48 2978,1328 13-1016,-1167-37 682,-479 14 756,-13 2-56,1 0-1,-1-1 0,0-1 0,0 0 0,0 0 0,0-1 0,12-4 0,-21 7-107,-1 0 0,0-1 0,1 1 0,-1 0 0,0 0 0,0 0 0,1 0 0,-1 0 0,0 0 0,1-1 0,-1 1 0,0 0 0,0 0 0,1 0 0,-1-1 0,0 1 0,0 0 0,0 0 0,1-1 0,-1 1 0,0 0 0,0-1 0,0 1 1,0 0-1,0 0 0,1-1 0,-1 1 0,0 0 0,0-1 0,0 1 0,0 0 0,0-1 0,0 1 0,0 0 0,0-1 0,0 1 0,0 0 0,0-1 0,-1 1 0,1 0 0,0 0 0,0-1 0,0 1 0,0 0 0,0-1 0,-1 1 0,1 0 0,0 0 0,0-1 0,0 1 0,-1 0 0,1 0 0,0-1 0,0 1 0,-1 0 0,1 0 0,0 0 0,0 0 0,-1-1 0,-20-8 485,-7 3 44,0 0 1,-45-2-1,24 4-1513,-19-4-5769</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8.068"/>
    </inkml:context>
    <inkml:brush xml:id="br0">
      <inkml:brushProperty name="width" value="0.05" units="cm"/>
      <inkml:brushProperty name="height" value="0.05" units="cm"/>
    </inkml:brush>
  </inkml:definitions>
  <inkml:trace contextRef="#ctx0" brushRef="#br0">63 23 24575,'-3'-2'0,"0"0"0,0 0 0,0 0 0,0 1 0,0-1 0,0 1 0,0-1 0,-1 1 0,1 0 0,0 0 0,-8 0 0,-7-4 0,68 6 0,1686 124-4417,-1235-96 3331,2763 100-3595,-3219-128 4625,386-11 2508,-413 8-2026,-8 2-97,0 0 0,-1-1 0,1-1 1,0 0-1,-1 0 0,1-1 0,15-6 1,-24 8-278,-1 1 1,0 0-1,1 0 1,-1 0-1,0 0 1,1-1-1,-1 1 1,1 0-1,-1 0 1,0-1-1,0 1 1,1 0-1,-1-1 1,0 1-1,1 0 1,-1-1-1,0 1 1,0 0-1,0-1 1,1 1-1,-1-1 1,0 1-1,0 0 1,0-1-1,0 1 1,0-1-1,0 1 1,0-1-1,0 1 1,0 0-1,0-1 1,0 1-1,0-1 1,0 1-1,0-1 1,-14-11 774,-23-4 303,37 16-1086,-42-11 124,-1 2-1,1 2 0,-1 2 1,-82 0-1,124 5-167,-1 0 0,1-1 0,0 1 0,-1 0 0,1 0 0,0 0 0,-1 0 0,1 0 0,0 1 0,-1-1 0,1 0 0,0 1 0,-1-1 0,1 1 0,0-1 0,-1 1 0,1-1 0,0 1 0,0 0 0,0 0 0,0 0 0,0-1 0,0 1 0,-2 2 0,3-1 0,0 1 0,0-1 0,0 1 0,0-1 0,0 0 0,0 1 0,1-1 0,-1 1 0,1-1 0,-1 0 0,2 4 0,2 6 0,4 33 0,-2 0 0,-2 1 0,-1-1 0,-5 48 0,1-29 0,2 102 0,-4 214 0,3-360 0,-1 0 0,-1-1 0,-1 1 0,0 0 0,-2-1 0,-7 20 0,10-34 0,0 0 0,0 0 0,-1 0 0,0 0 0,0-1 0,0 1 0,0-1 0,-1 0 0,1 0 0,-1 0 0,0-1 0,0 1 0,-1-1 0,1 0 0,-1 0 0,1 0 0,-1-1 0,0 0 0,0 0 0,0 0 0,0 0 0,-1-1 0,1 0 0,0 0 0,-1 0 0,-10-1 0,-8-2-81,-1-1 0,1-1 0,-1-1 0,-45-17 0,42 13-879,-23-7-5866</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8.753"/>
    </inkml:context>
    <inkml:brush xml:id="br0">
      <inkml:brushProperty name="width" value="0.05" units="cm"/>
      <inkml:brushProperty name="height" value="0.05" units="cm"/>
    </inkml:brush>
  </inkml:definitions>
  <inkml:trace contextRef="#ctx0" brushRef="#br0">505 79 24575,'0'-3'0,"0"0"0,-1 0 0,1 0 0,-1 0 0,0 0 0,0 0 0,0 0 0,0 0 0,-1 1 0,1-1 0,-1 0 0,0 1 0,1-1 0,-1 1 0,0-1 0,-1 1 0,1 0 0,0 0 0,-1 0 0,1 0 0,-1 0 0,1 1 0,-1-1 0,0 1 0,0 0 0,0 0 0,1 0 0,-6-1 0,-4-2 0,-1 1 0,0 1 0,0 0 0,0 1 0,-19 0 0,15 2 0,0 2 0,0-1 0,0 2 0,0 0 0,1 1 0,0 1 0,0 0 0,0 1 0,1 1 0,0 1 0,0 0 0,1 0 0,1 2 0,-1 0 0,2 0 0,-1 1 0,-10 14 0,15-16 0,1 0 0,-1 1 0,2-1 0,-1 2 0,2-1 0,-1 1 0,2 0 0,-1 0 0,2 0 0,-4 17 0,6-19 0,0 0 0,1 0 0,0 1 0,0-1 0,1 0 0,1 0 0,0 0 0,0-1 0,1 1 0,0 0 0,0-1 0,1 0 0,0 1 0,8 9 0,-4-7 0,1 0 0,1 0 0,0-1 0,1-1 0,0 0 0,0 0 0,1-1 0,0-1 0,1 0 0,0 0 0,0-1 0,1-1 0,-1 0 0,1-1 0,1-1 0,-1 0 0,28 3 0,-16-3 0,-1-2 0,1 0 0,0-2 0,0-1 0,0-1 0,0-2 0,-1 0 0,1-1 0,36-14 0,-44 12 0,-2 0 0,1-2 0,-1 0 0,0 0 0,-1-2 0,0 0 0,0 0 0,-1-2 0,-1 1 0,0-2 0,-1 0 0,12-18 0,-18 24 0,-1-1 0,0 0 0,-1 0 0,0 0 0,0 0 0,-1-1 0,0 1 0,0-1 0,-2 0 0,1 0 0,-1 0 0,0 0 0,-1 0 0,0 0 0,-1 0 0,0 0 0,0 0 0,-1 0 0,-1 0 0,1 1 0,-2-1 0,1 1 0,-10-18 0,6 17-91,1 1 0,-1 0 0,-1 0 0,0 1 0,0 0 0,0 1 0,-1-1 0,0 1 0,-1 1 0,1 0 0,-1 0 0,-1 1 0,1 1 0,-22-7 0,-28-7-6735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19.623"/>
    </inkml:context>
    <inkml:brush xml:id="br0">
      <inkml:brushProperty name="width" value="0.05" units="cm"/>
      <inkml:brushProperty name="height" value="0.05" units="cm"/>
    </inkml:brush>
  </inkml:definitions>
  <inkml:trace contextRef="#ctx0" brushRef="#br0">262 0 24575,'-3'1'0,"-1"1"0,0-1 0,1 1 0,-1-1 0,1 1 0,-1 0 0,1 0 0,0 1 0,0-1 0,0 1 0,0 0 0,0-1 0,-4 7 0,-14 11 0,12-14 0,0 0 0,0-1 0,-15 7 0,23-12 0,0 1 0,-1-1 0,1 1 0,0-1 0,0 0 0,-1 1 0,1-1 0,0 0 0,-1 0 0,1 0 0,0 0 0,-1 0 0,1-1 0,0 1 0,-1 0 0,-1-1 0,3 0 0,-1 1 0,0-1 0,1 0 0,-1 0 0,0 0 0,1 1 0,-1-1 0,1 0 0,0 0 0,-1 0 0,1 0 0,0 0 0,-1 0 0,1 0 0,0 0 0,0 0 0,0 1 0,0-1 0,0 0 0,0 0 0,0 0 0,0 0 0,0 0 0,1 0 0,-1 0 0,1-1 0,-1 1 0,0 1 0,0-1 0,0 1 0,0 0 0,0-1 0,0 1 0,0-1 0,0 1 0,0 0 0,-1-1 0,1 1 0,0-1 0,0 1 0,0 0 0,0-1 0,-1 1 0,1 0 0,0-1 0,0 1 0,-1 0 0,1 0 0,0-1 0,-1 1 0,1 0 0,0 0 0,-1-1 0,1 1 0,0 0 0,-1 0 0,1 0 0,0 0 0,-1-1 0,1 1 0,-1 0 0,1 0 0,0 0 0,-1 0 0,1 0 0,-1 0 0,1 0 0,0 0 0,-1 0 0,1 0 0,-1 0 0,1 1 0,0-1 0,-1 0 0,1 0 0,0 0 0,-1 1 0,-34 9 0,6-2 0,27-8 0,0 0 0,0 1 0,0-1 0,-1-1 0,1 1 0,0 0 0,0 0 0,0-1 0,0 1 0,0-1 0,-4-1 0,6 2 0,0 0 0,-1 0 0,1-1 0,0 1 0,0 0 0,0 0 0,-1 0 0,1-1 0,0 1 0,0 0 0,0 0 0,0 0 0,-1-1 0,1 1 0,0 0 0,0 0 0,0-1 0,0 1 0,0 0 0,0 0 0,0-1 0,0 1 0,0 0 0,0 0 0,0-1 0,0 1 0,0 0 0,0 0 0,0-1 0,0 1 0,0 0 0,0 0 0,0-1 0,13-11 0,-9 10-85,1 0 0,-1 1-1,0-1 1,0 1 0,1-1-1,-1 1 1,1 1 0,-1-1-1,1 1 1,-1-1 0,1 1-1,-1 0 1,1 1 0,-1-1-1,8 3 1,5 1-6741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0.288"/>
    </inkml:context>
    <inkml:brush xml:id="br0">
      <inkml:brushProperty name="width" value="0.05" units="cm"/>
      <inkml:brushProperty name="height" value="0.05" units="cm"/>
    </inkml:brush>
  </inkml:definitions>
  <inkml:trace contextRef="#ctx0" brushRef="#br0">52 24 24575,'-3'0'0,"-27"-1"0,29 2 0,0-1 0,1 0 0,-1 0 0,0 0 0,0 0 0,1-1 0,-1 1 0,0 0 0,0 0 0,1 0 0,-1 0 0,0-1 0,0 1 0,1 0 0,-1-1 0,0 1 0,1-1 0,-1 1 0,1-1 0,-1 1 0,1-1 0,-1 1 0,1-1 0,-1 1 0,1-1 0,-1 0 0,0 0 0,12-5 0,5 3 0,1 1 0,32 0 0,-27 1 0,1295 2-4471,-1263 0 4231,1626 54-3228,-630-15 2250,-1042-40 1253,254 2 1234,-205-6 208,-43 0-963,-14 0 350,-19-4 1066,-35-5-366,-83-11-1,-58 7-2747,149 15-5642</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0.650"/>
    </inkml:context>
    <inkml:brush xml:id="br0">
      <inkml:brushProperty name="width" value="0.05" units="cm"/>
      <inkml:brushProperty name="height" value="0.05" units="cm"/>
    </inkml:brush>
  </inkml:definitions>
  <inkml:trace contextRef="#ctx0" brushRef="#br0">351 1 24575,'-21'1'0,"-1"0"0,1 2 0,0 0 0,0 2 0,0 0 0,0 1 0,-19 10 0,28-12 0,1 2 0,0-1 0,1 1 0,-1 1 0,1 0 0,0 0 0,1 1 0,-1 1 0,2-1 0,-1 1 0,1 1 0,1 0 0,-1 0 0,-8 18 0,14-24 0,0 0 0,0 1 0,0-1 0,1 1 0,0-1 0,0 1 0,0-1 0,1 1 0,-1 0 0,1-1 0,0 1 0,1 0 0,-1 0 0,1-1 0,0 1 0,0-1 0,0 1 0,1-1 0,-1 1 0,1-1 0,0 0 0,0 0 0,1 0 0,-1 0 0,1 0 0,0 0 0,0-1 0,0 1 0,1-1 0,-1 0 0,8 5 0,2 1 0,1-1 0,-1 0 0,2-1 0,-1 0 0,1-1 0,0-1 0,0-1 0,21 4 0,9 0-273,1-3 0,0-2 0,0-2 0,53-5 0,-41-2-6553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1.005"/>
    </inkml:context>
    <inkml:brush xml:id="br0">
      <inkml:brushProperty name="width" value="0.05" units="cm"/>
      <inkml:brushProperty name="height" value="0.05" units="cm"/>
    </inkml:brush>
  </inkml:definitions>
  <inkml:trace contextRef="#ctx0" brushRef="#br0">280 53 24575,'108'-38'0,"-108"38"0,1 0 0,-1 0 0,0-1 0,1 1 0,-1 0 0,0 0 0,1 0 0,-1 0 0,0 0 0,1 0 0,-1-1 0,0 1 0,1 0 0,-1 0 0,0 0 0,1-1 0,-1 1 0,0 0 0,0 0 0,1-1 0,-1 1 0,0 0 0,0-1 0,0 1 0,1 0 0,-1-1 0,0 1 0,0 0 0,0-1 0,0 1 0,0 0 0,0-1 0,0 0 0,-12-3 0,-22 3 0,8 2 0,1 1 0,-1 2 0,1 0 0,0 2 0,1 1 0,0 0 0,0 2 0,0 1 0,1 1 0,-40 25 0,60-34 0,0 0 0,0 0 0,1 0 0,-1 0 0,0 1 0,1-1 0,0 1 0,-1 0 0,1 0 0,0 0 0,0 0 0,1 0 0,-1 0 0,0 0 0,1 1 0,0-1 0,0 0 0,0 1 0,0-1 0,0 6 0,2-6 0,-1 0 0,1 0 0,0 0 0,0 1 0,0-1 0,0 0 0,0 0 0,1 0 0,-1 0 0,1-1 0,0 1 0,0 0 0,0-1 0,0 1 0,0-1 0,1 0 0,-1 0 0,1 0 0,-1 0 0,1 0 0,0 0 0,4 1 0,9 4 0,0 0 0,0-1 0,0-1 0,1-1 0,0 0 0,0-2 0,0 0 0,1 0 0,-1-2 0,0 0 0,0-1 0,1 0 0,-1-2 0,0 0 0,28-9 0,-41 10 0,0 1 0,0-1 0,0 1 0,0-1 0,0-1 0,-1 1 0,1 0 0,-1-1 0,0 1 0,0-1 0,0 0 0,0 0 0,0-1 0,0 1 0,-1-1 0,0 1 0,1-1 0,-1 0 0,-1 1 0,1-1 0,-1 0 0,1 0 0,0-5 0,-2 4 0,0 1 0,0-1 0,0 0 0,0 1 0,-1-1 0,0 0 0,0 1 0,0-1 0,0 1 0,-1-1 0,0 1 0,0 0 0,0 0 0,0 0 0,-1 0 0,1 0 0,-1 0 0,0 1 0,0-1 0,-7-5 0,3 3 0,4 5 0,1 0 0,0-1 0,0 1 0,0-1 0,0 0 0,0 1 0,0-1 0,1 0 0,-1 0 0,1 0 0,-1-1 0,1 1 0,0 0 0,-2-4 0,8 6-70,-1-1 1,1 1-1,-1 0 0,1 0 0,0 1 1,-1 0-1,8 1 0,-7-1-737,26 4-6019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1.458"/>
    </inkml:context>
    <inkml:brush xml:id="br0">
      <inkml:brushProperty name="width" value="0.05" units="cm"/>
      <inkml:brushProperty name="height" value="0.05" units="cm"/>
    </inkml:brush>
  </inkml:definitions>
  <inkml:trace contextRef="#ctx0" brushRef="#br0">161 79 24575,'0'-1'0,"-1"0"0,1-1 0,-1 1 0,1 0 0,-1 0 0,1 0 0,-1 0 0,0 0 0,0 0 0,1 0 0,-1 0 0,0 0 0,0 0 0,0 1 0,0-1 0,0 0 0,0 1 0,0-1 0,0 0 0,0 1 0,-1 0 0,1-1 0,0 1 0,0 0 0,0-1 0,-1 1 0,-1 0 0,-40-5 0,38 5 0,2-1 0,-1 1 0,1 0 0,0-1 0,-1 2 0,1-1 0,-1 0 0,1 1 0,-1 0 0,1-1 0,0 1 0,0 1 0,-1-1 0,1 0 0,0 1 0,0 0 0,-4 2 0,5-2 0,1 1 0,-1-1 0,0 1 0,1-1 0,0 1 0,-1-1 0,1 1 0,0-1 0,0 1 0,1 0 0,-1 0 0,1 0 0,-1-1 0,1 1 0,0 0 0,0 0 0,0 0 0,0 0 0,0-1 0,2 6 0,6 33 0,16 53 0,-12-55 0,9 62 0,-18-49 0,-3-42 0,-1 1 0,2-1 0,0 0 0,0 0 0,0 0 0,2 0 0,-1 0 0,1-1 0,7 16 0,-9-23 0,-1-1 0,1 0 0,0 1 0,0-1 0,0 0 0,0 0 0,0 1 0,0-1 0,1 0 0,-1 0 0,0 0 0,0-1 0,1 1 0,-1 0 0,1 0 0,2 0 0,-4-1 0,1 0 0,0 0 0,0 0 0,0 0 0,0 0 0,-1 0 0,1 0 0,0-1 0,0 1 0,0 0 0,-1-1 0,1 1 0,0 0 0,0-1 0,-1 1 0,1-1 0,0 1 0,-1-1 0,1 1 0,-1-1 0,1 0 0,0 0 0,2-3 0,-1 1 0,0-1 0,0 0 0,0 0 0,-1 0 0,1 0 0,-1 0 0,0 0 0,0 0 0,0-7 0,-1-1 0,0 0 0,-1 0 0,0 0 0,-1 0 0,-1 0 0,1 0 0,-2 0 0,-5-11 0,-45-91 0,34 77 0,10 18 0,1 3 0,1-1 0,0 1 0,1-2 0,1 1 0,-6-26 0,11 39 0,1 1 0,-1-1 0,1 0 0,0 1 0,0-1 0,0 0 0,1 1 0,-1-1 0,1 1 0,0-1 0,0 1 0,0-1 0,0 1 0,1-1 0,-1 1 0,1 0 0,0 0 0,0 0 0,0 0 0,0 0 0,1 0 0,-1 1 0,1-1 0,0 1 0,0-1 0,0 1 0,0 0 0,0 0 0,0 0 0,0 1 0,0-1 0,1 1 0,-1 0 0,5-1 0,8-2 0,0 0 0,0 1 0,0 1 0,1 1 0,-1 0 0,1 1 0,25 4 0,-16-1 0,0 1 0,-1 2 0,0 1 0,27 10 0,-47-15 0,1 1 0,-1-1 0,-1 1 0,1 0 0,0 0 0,-1 1 0,1-1 0,3 5 0,-7-7 0,0 0 0,0 0 0,-1 0 0,1 0 0,0 0 0,-1 0 0,1 0 0,0 0 0,-1 1 0,1-1 0,-1 0 0,0 0 0,0 0 0,1 1 0,-1-1 0,0 0 0,0 0 0,0 1 0,0-1 0,0 0 0,0 0 0,0 0 0,-1 1 0,1-1 0,0 0 0,-1 0 0,1 0 0,-1 1 0,1-1 0,-1 0 0,0 0 0,1 0 0,-1 0 0,0 0 0,0 0 0,0 0 0,0 0 0,0-1 0,0 1 0,-1 1 0,-7 4 10,-1 0-1,1 0 0,-1-1 1,0 0-1,0-1 0,-14 4 1,-72 16-445,63-16-561,-9 1-5830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9.576"/>
    </inkml:context>
    <inkml:brush xml:id="br0">
      <inkml:brushProperty name="width" value="0.05" units="cm"/>
      <inkml:brushProperty name="height" value="0.05" units="cm"/>
    </inkml:brush>
  </inkml:definitions>
  <inkml:trace contextRef="#ctx0" brushRef="#br0">1 22 24575,'0'-4'0,"0"-6"0,0 3 0,0 7 0,0 8 0,0 11 0,0 12 0,0 9 0,0 7 0,0 3 0,0 3 0,0 1 0,4-4 0,2-11-8191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2.020"/>
    </inkml:context>
    <inkml:brush xml:id="br0">
      <inkml:brushProperty name="width" value="0.05" units="cm"/>
      <inkml:brushProperty name="height" value="0.05" units="cm"/>
    </inkml:brush>
  </inkml:definitions>
  <inkml:trace contextRef="#ctx0" brushRef="#br0">24 40 24575,'10'-2'0,"-2"2"0,-7 14 0,-13 30 0,7-32 0,1 1 0,1-1 0,0 1 0,1 0 0,-1 22 0,3-33 0,0 1 0,1-1 0,-1 1 0,1-1 0,-1 1 0,1-1 0,0 0 0,0 0 0,0 1 0,0-1 0,0 0 0,0 0 0,1 0 0,-1 0 0,1 0 0,-1 0 0,1 0 0,0-1 0,0 1 0,0-1 0,0 1 0,0-1 0,0 0 0,0 0 0,0 1 0,1-1 0,-1-1 0,0 1 0,1 0 0,-1-1 0,0 1 0,1-1 0,-1 0 0,1 0 0,3 0 0,2 0 0,0 0 0,0-1 0,0 0 0,0 0 0,0-1 0,-1 0 0,1 0 0,0-1 0,8-4 0,65-38 0,-65 35 0,12-7 0,29-23 0,-50 35 0,0-1 0,0 0 0,-1-1 0,0 1 0,0-1 0,-1-1 0,0 1 0,0-1 0,5-9 0,-10 15 0,1 0 0,0 1 0,-1-1 0,1 0 0,-1 1 0,1-1 0,-1 0 0,0 0 0,0 0 0,0 1 0,0-1 0,0 0 0,-1-2 0,1 3 0,0 0 0,-1 1 0,1-1 0,0 0 0,-1 0 0,1 1 0,0-1 0,-1 1 0,1-1 0,-1 0 0,1 1 0,-1-1 0,0 1 0,1-1 0,-1 1 0,1 0 0,-1-1 0,0 1 0,1-1 0,-1 1 0,0 0 0,0-1 0,-1 1 0,0 0 0,0 0 0,0 0 0,1 0 0,-1 0 0,0 1 0,0-1 0,0 0 0,1 1 0,-1-1 0,0 1 0,0 0 0,1 0 0,-1-1 0,1 1 0,-1 0 0,1 0 0,-1 1 0,1-1 0,-1 0 0,1 0 0,0 1 0,0-1 0,-2 2 0,-1 5 0,-1-1 0,1 1 0,0 0 0,1 0 0,0 1 0,0-1 0,0 1 0,1-1 0,1 1 0,0 0 0,0 0 0,0 0 0,1 0 0,1-1 0,-1 1 0,1 0 0,1 0 0,3 13 0,6 13 0,0-1 0,3-1 0,20 38 0,7 8 0,-23-49 0,-2 0 0,-1 2 0,-2 0 0,-1 0 0,10 42 0,-21-68 0,0-1 0,0 0 0,-1 1 0,0-1 0,0 1 0,0-1 0,-1 1 0,1-1 0,-1 1 0,0-1 0,-1 0 0,0 0 0,0 1 0,0-1 0,0 0 0,-1-1 0,1 1 0,-6 6 0,3-5 0,0-1 0,-1 0 0,1-1 0,-1 1 0,0-1 0,0 0 0,-1 0 0,1-1 0,-1 0 0,0 0 0,0-1 0,0 1 0,-8 0 0,-2 0 0,0 0 0,0-2 0,-1 0 0,1-1 0,0-1 0,0 0 0,-1-2 0,1 0 0,1 0 0,-1-2 0,0 0 0,1-1 0,0-1 0,1 0 0,-1-1 0,-26-18 0,33 19 0,0 0 0,1-1 0,-1 0 0,1 0 0,1-1 0,0 0 0,0 0 0,1 0 0,0-1 0,0 0 0,-6-16 0,9 16 0,1 1 0,-1-1 0,2 1 0,-1-1 0,1 0 0,1 1 0,0-1 0,0 0 0,1 0 0,0 1 0,1-1 0,0 0 0,0 1 0,8-18 0,-7 20 0,0 0 0,0 0 0,1 1 0,-1 0 0,2-1 0,-1 1 0,1 1 0,0-1 0,0 1 0,0-1 0,1 1 0,0 1 0,0-1 0,0 1 0,0 0 0,1 1 0,-1 0 0,10-4 0,-5 4 0,1 0 0,-1 1 0,1 0 0,0 0 0,0 2 0,0-1 0,0 1 0,0 1 0,0 0 0,19 5 0,91 28-1365,-89-26-5461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5.707"/>
    </inkml:context>
    <inkml:brush xml:id="br0">
      <inkml:brushProperty name="width" value="0.05" units="cm"/>
      <inkml:brushProperty name="height" value="0.05" units="cm"/>
    </inkml:brush>
  </inkml:definitions>
  <inkml:trace contextRef="#ctx0" brushRef="#br0">1 229 24575,'25'-54'0,"20"-38"0,-39 81 0,1 0 0,0 1 0,1-1 0,0 1 0,14-13 0,-22 23 0,0-1 0,1 1 0,-1-1 0,0 1 0,1 0 0,-1-1 0,1 1 0,-1-1 0,1 1 0,-1 0 0,1-1 0,-1 1 0,1 0 0,-1-1 0,1 1 0,-1 0 0,1 0 0,-1 0 0,1 0 0,0-1 0,-1 1 0,1 0 0,-1 0 0,1 0 0,0 0 0,-1 0 0,1 0 0,-1 0 0,1 1 0,-1-1 0,1 0 0,0 0 0,-1 0 0,1 1 0,-1-1 0,1 0 0,-1 0 0,1 1 0,-1-1 0,1 1 0,-1-1 0,1 0 0,-1 1 0,0-1 0,1 1 0,-1-1 0,0 1 0,1-1 0,-1 1 0,0-1 0,0 1 0,1-1 0,-1 1 0,0 0 0,0-1 0,0 1 0,0 0 0,5 41 0,-5-37 0,0 523 0,-3-234 0,3 101-1365,0-373-5461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6.088"/>
    </inkml:context>
    <inkml:brush xml:id="br0">
      <inkml:brushProperty name="width" value="0.05" units="cm"/>
      <inkml:brushProperty name="height" value="0.05" units="cm"/>
    </inkml:brush>
  </inkml:definitions>
  <inkml:trace contextRef="#ctx0" brushRef="#br0">16 107 24575,'-13'-15'0,"11"11"0,8 11 0,8 8 0,-1-2 0,2 1 0,0-2 0,0 0 0,1 0 0,1-2 0,28 14 0,-37-20 0,0-1 0,0 0 0,1 0 0,0-1 0,-1 0 0,1 0 0,0-1 0,0 0 0,0-1 0,0 1 0,0-2 0,-1 0 0,1 0 0,0 0 0,0-1 0,-1 0 0,1-1 0,16-7 0,-8-1 0,0-1 0,0-1 0,-1 0 0,0-1 0,-2-1 0,1 0 0,12-20 0,31-29 0,-46 53 120,-12 11-159,0-1 0,0 1 0,1 0 0,-1 0 0,0-1 0,0 1-1,0 0 1,1 0 0,-1 0 0,0-1 0,0 1 0,0 0 0,1 0 0,-1 0 0,0 0 0,1 0 0,-1-1 0,0 1-1,0 0 1,1 0 0,-1 0 0,0 0 0,1 0 0,-1 0 0,0 0 0,1 0 0,-1 0 0,0 0 0,0 0 0,1 0-1,-1 0 1,0 0 0,1 0 0,-1 0 0,0 1 0,0-1 0,1 0 0,-2 9-6787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7.853"/>
    </inkml:context>
    <inkml:brush xml:id="br0">
      <inkml:brushProperty name="width" value="0.05" units="cm"/>
      <inkml:brushProperty name="height" value="0.05" units="cm"/>
    </inkml:brush>
  </inkml:definitions>
  <inkml:trace contextRef="#ctx0" brushRef="#br0">0 160 24575,'5'-6'0,"-1"1"0,0-1 0,-1 0 0,1 0 0,-1 0 0,-1 0 0,5-12 0,8-18 0,-13 31 0,1 1 0,-1 0 0,1 1 0,0-1 0,0 0 0,0 1 0,1 0 0,-1-1 0,1 1 0,0 1 0,0-1 0,0 0 0,0 1 0,0 0 0,7-2 0,0 0 0,1 2 0,0 0 0,0 0 0,-1 1 0,14 1 0,29-1 0,0 3 0,59 9 0,-88-7 0,1 1 0,-1 2 0,0 0 0,-1 1 0,0 2 0,35 18 0,-54-24 0,1-1 0,0 1 0,-1 0 0,0 0 0,0 0 0,0 1 0,-1 0 0,1 0 0,-1 0 0,0 1 0,-1-1 0,1 1 0,-1 0 0,0 0 0,-1 0 0,1 0 0,-1 0 0,0 1 0,1 9 0,-2-3 0,-1 0 0,0 1 0,-1-1 0,0 0 0,-1 0 0,0 0 0,-1 0 0,-9 23 0,-145 314 0,37-99 0,88-169 0,2 1 0,-34 165 0,55-196 0,2 0 0,2 1 0,3-1 0,2 1 0,2 0 0,12 61 0,-9-87 0,2 0 0,1 0 0,0-1 0,3-1 0,0 1 0,1-2 0,29 43 0,-20-38 0,2-1 0,0-1 0,2-1 0,1-1 0,44 32 0,-24-25 0,1-2 0,2-3 0,0-2 0,2-1 0,1-3 0,1-3 0,93 21 0,-120-32 0,-25-7 0,-1 0 0,0 0 0,1 0 0,-1 0 0,0 1 0,1-1 0,-1 0 0,0 0 0,1 0 0,-1 1 0,0-1 0,0 0 0,1 0 0,-1 1 0,0-1 0,0 0 0,0 1 0,1-1 0,-1 0 0,0 0 0,0 1 0,0-1 0,0 0 0,0 1 0,0-1 0,0 1 0,0-1 0,0 0 0,0 1 0,0-1 0,0 0 0,0 1 0,0-1 0,0 0 0,0 1 0,0-1 0,0 0 0,0 1 0,0-1 0,0 0 0,-1 1 0,1-1 0,0 0 0,0 0 0,0 1 0,-1-1 0,1 0 0,0 1 0,0-1 0,-1 0 0,1 0 0,0 0 0,-1 1 0,1-1 0,0 0 0,-1 0 0,1 0 0,-1 0 0,-22 17 0,19-15 0,-35 24 0,1 1 0,1 2 0,2 2 0,1 1 0,2 1 0,1 2 0,1 1 0,2 2 0,2 0 0,2 2 0,1 1 0,2 1 0,2 0 0,2 2 0,2 0 0,2 1 0,1 0 0,-7 66 0,12-42 0,3 1 0,3 0 0,3 0 0,16 101 0,75 272 0,-33-180 0,-55-242 0,5 26 0,-2 1 0,4 77 0,-11-113 0,-1 0 0,-1 0 0,0 0 0,-1 0 0,0 0 0,-1 0 0,0 0 0,0-1 0,-2 1 0,1-1 0,-1 0 0,-1 0 0,0-1 0,-1 0 0,-13 16 0,15-21 0,0 0 0,0 0 0,-1-1 0,0 0 0,1 0 0,-2 0 0,1-1 0,0 0 0,-1 0 0,1 0 0,-1-1 0,-13 3 0,9-4 0,0 0 0,0-1 0,0 0 0,0 0 0,1-1 0,-1 0 0,-19-6 0,8 0 0,-1-1 0,2-1 0,-1-1 0,1-1 0,1 0 0,0-2 0,-22-17 0,25 16 20,0-1 0,1 0 0,1-1 0,0-1 0,-14-21 0,23 29-144,0-1 0,1 0 1,0 0-1,0-1 0,1 1 0,1-1 1,0 0-1,0 0 0,1 0 0,0 0 1,0-21-1,6-20-6702</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8.336"/>
    </inkml:context>
    <inkml:brush xml:id="br0">
      <inkml:brushProperty name="width" value="0.05" units="cm"/>
      <inkml:brushProperty name="height" value="0.05" units="cm"/>
    </inkml:brush>
  </inkml:definitions>
  <inkml:trace contextRef="#ctx0" brushRef="#br0">2 27 24575,'0'-1'0,"-1"0"0,1 0 0,0 0 0,0 0 0,0 0 0,0 1 0,0-1 0,0 0 0,0 0 0,0 0 0,0 0 0,1 0 0,-1 0 0,0 0 0,1 0 0,-1 0 0,0 0 0,1 0 0,-1 0 0,1 0 0,-1 1 0,1-1 0,0 0 0,-1 0 0,1 1 0,0-1 0,0 0 0,1 0 0,-1 2 0,0-1 0,0 1 0,0 0 0,0-1 0,-1 1 0,1 0 0,0 0 0,0 0 0,-1 0 0,1 0 0,0 0 0,-1 0 0,1 0 0,-1 0 0,1 0 0,-1 0 0,0 0 0,1 0 0,-1 0 0,0 1 0,0-1 0,0 0 0,0 0 0,0 3 0,4 51 0,-4 71 0,0 8 0,0-127 15,1 0 0,-1 0 0,2 0 0,-1 0 0,1 0 0,0 0 0,6 12 0,-7-17-72,1 0 0,-1 1 0,0-1 0,1 0-1,-1 0 1,1-1 0,0 1 0,0 0 0,0 0 0,0-1 0,0 1 0,0-1-1,0 0 1,0 0 0,0 0 0,1 0 0,-1 0 0,0 0 0,1 0 0,-1-1 0,1 1-1,-1-1 1,1 0 0,-1 0 0,4 0 0,16-3-6769</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8.729"/>
    </inkml:context>
    <inkml:brush xml:id="br0">
      <inkml:brushProperty name="width" value="0.05" units="cm"/>
      <inkml:brushProperty name="height" value="0.05" units="cm"/>
    </inkml:brush>
  </inkml:definitions>
  <inkml:trace contextRef="#ctx0" brushRef="#br0">62 68 24575,'0'-9'0,"-5"-3"0,-1-4 0,-4 1 0,-4 3 0,-1 8 0,3 5-8191</inkml:trace>
  <inkml:trace contextRef="#ctx0" brushRef="#br0" timeOffset="1">269 94 24575,'0'4'0,"0"6"0,4 6 0,2 4 0,0 8 0,-1 8 0,2 7 0,1 9 0,-1 4 0,-2 6 0,-2 2 0,-1-2 0,-1-2 0,-1-3 0,0-2 0,-1-6 0,1-11-8191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9.073"/>
    </inkml:context>
    <inkml:brush xml:id="br0">
      <inkml:brushProperty name="width" value="0.05" units="cm"/>
      <inkml:brushProperty name="height" value="0.05" units="cm"/>
    </inkml:brush>
  </inkml:definitions>
  <inkml:trace contextRef="#ctx0" brushRef="#br0">82 313 24575,'-24'-27'0,"-26"-36"0,50 63 0,-1-1 0,0 0 0,0 0 0,1 1 0,-1-1 0,1 0 0,-1 0 0,1 0 0,-1 0 0,1 0 0,-1 0 0,1 0 0,0 0 0,0 0 0,-1 0 0,1 0 0,0 0 0,0 0 0,0-1 0,0 1 0,0 0 0,1 0 0,-1 0 0,0 0 0,0 0 0,1 0 0,-1 0 0,1-1 0,0 1 0,1-1 0,-1 1 0,1 0 0,-1 0 0,1 0 0,0 0 0,-1 1 0,1-1 0,0 0 0,0 1 0,0-1 0,-1 1 0,1 0 0,3-1 0,10 0 0,0 1 0,0 0 0,15 3 0,-28-3 0,30 4 0,55 7 0,0-5 0,142-5 0,-218-2 0,0-1 0,1 0 0,-1 0 0,0-1 0,14-5 0,-24 7 0,1 1 0,0-1 0,-1 0 0,1 0 0,-1 1 0,1-1 0,-1 0 0,0 0 0,1 0 0,-1-1 0,0 1 0,0 0 0,1 0 0,-1-1 0,0 1 0,0 0 0,-1-1 0,1 1 0,0-1 0,0 0 0,-1 1 0,1-1 0,-1 1 0,1-1 0,-1 0 0,0 0 0,0 1 0,0-1 0,0 0 0,0 1 0,0-1 0,0 0 0,0 0 0,-1 1 0,1-1 0,-1 1 0,1-1 0,-1 0 0,1 1 0,-1-1 0,0 1 0,0-1 0,0 1 0,-2-3 0,-6-9 0,0 1 0,-1 0 0,-1 0 0,-12-11 0,16 17 0,0 0 0,0 0 0,0 1 0,-1 0 0,0 0 0,0 1 0,0 0 0,-12-4 0,18 8 0,0-1 0,1 1 0,-1 0 0,0 0 0,0 0 0,1-1 0,-1 2 0,0-1 0,0 0 0,0 0 0,1 0 0,-1 1 0,0-1 0,1 1 0,-1 0 0,0-1 0,1 1 0,-1 0 0,1 0 0,-1 0 0,-2 2 0,1 0 0,1 0 0,-1 0 0,1 1 0,-1-1 0,1 0 0,0 1 0,1-1 0,-1 1 0,-1 6 0,-1 2 0,1 0 0,1 1 0,0-1 0,1 1 0,0 18 0,2-12 15,1-1 0,0 1 0,2 0 0,0 0 0,1-1 0,1 0 0,14 29 0,-15-36-121,1-1 0,0 1 0,1-1 0,0-1 0,0 1 0,1-1-1,0-1 1,1 1 0,0-1 0,0-1 0,1 0 0,0 0 0,13 6 0,11 1-6720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9.855"/>
    </inkml:context>
    <inkml:brush xml:id="br0">
      <inkml:brushProperty name="width" value="0.05" units="cm"/>
      <inkml:brushProperty name="height" value="0.05" units="cm"/>
    </inkml:brush>
  </inkml:definitions>
  <inkml:trace contextRef="#ctx0" brushRef="#br0">10 334 24575,'0'-7'0,"0"-39"0,-9-82 0,41 239 0,-15-22 0,-13-59 0,2 0 0,13 37 0,-19-67 0,0 0 0,0 0 0,0 0 0,0 1 0,0-1 0,0 0 0,0 0 0,0 0 0,0 0 0,0 0 0,0 0 0,0 0 0,0 0 0,0 1 0,0-1 0,0 0 0,0 0 0,0 0 0,0 0 0,1 0 0,-1 0 0,0 0 0,0 0 0,0 0 0,0 0 0,0 0 0,0 0 0,0 0 0,0 0 0,0 0 0,1 0 0,-1 1 0,0-1 0,0 0 0,0 0 0,0 0 0,0 0 0,0 0 0,0 0 0,0 0 0,1-1 0,-1 1 0,0 0 0,0 0 0,0 0 0,0 0 0,0 0 0,0 0 0,0 0 0,0 0 0,0 0 0,1 0 0,-1 0 0,0 0 0,0 0 0,0 0 0,0 0 0,0-1 0,6-8 0,6-23 0,-9 23 0,14-41 0,23-58 0,-35 96 0,1 1 0,0 0 0,0 0 0,1 1 0,1 0 0,14-16 0,-21 25 0,0 0 0,0 0 0,0 0 0,0 0 0,0 0 0,0 0 0,1 0 0,-1 0 0,0 0 0,1 1 0,-1-1 0,1 0 0,-1 1 0,1-1 0,-1 1 0,1 0 0,-1-1 0,1 1 0,-1 0 0,3 0 0,-3 1 0,0-1 0,0 1 0,0-1 0,0 1 0,-1 0 0,1-1 0,0 1 0,0 0 0,0 0 0,0-1 0,-1 1 0,1 0 0,0 0 0,-1 0 0,1 0 0,-1 0 0,1 0 0,-1 0 0,0 0 0,1 2 0,2 9 0,-1 0 0,-1 0 0,0 0 0,0 13 0,-1-10 0,0-13 0,0 1 0,0 0 0,1-1 0,-1 1 0,1-1 0,0 1 0,-1-1 0,1 1 0,0-1 0,0 0 0,1 1 0,-1-1 0,0 0 0,1 0 0,2 3 0,-3-5 0,0 1 0,0 0 0,0-1 0,0 0 0,0 1 0,0-1 0,0 1 0,1-1 0,-1 0 0,0 0 0,0 0 0,0 0 0,0 0 0,1 0 0,-1 0 0,0 0 0,0 0 0,0-1 0,0 1 0,1 0 0,-1-1 0,0 1 0,0-1 0,0 1 0,0-1 0,0 0 0,0 1 0,0-1 0,0 0 0,0 0 0,-1 1 0,1-1 0,0 0 0,1-2 0,37-41 0,11-12 0,-46 52 0,0 0 0,1 1 0,-1-1 0,1 1 0,0 0 0,0 0 0,0 1 0,0 0 0,0-1 0,6 0 0,-9 3 0,0-1 0,0 1 0,-1 0 0,1 0 0,0 0 0,0 0 0,-1 0 0,1 0 0,0 0 0,0 1 0,-1-1 0,1 1 0,0-1 0,-1 1 0,1-1 0,-1 1 0,1 0 0,-1 0 0,1 0 0,-1 0 0,1 0 0,-1 0 0,0 1 0,1-1 0,-1 0 0,0 1 0,0-1 0,0 0 0,0 1 0,0-1 0,-1 1 0,1 0 0,0-1 0,-1 1 0,1 0 0,0 2 0,2 9 0,-1 0 0,0 0 0,-1 0 0,0 15 0,1 0 0,-1-14 0,1-1 0,0 0 0,1 0 0,0 0 0,2 0 0,6 15 0,-9-24 0,0-1 0,0 0 0,0 0 0,1 1 0,-1-1 0,1-1 0,0 1 0,0 0 0,0-1 0,0 0 0,1 1 0,-1-1 0,1 0 0,-1-1 0,1 1 0,0-1 0,-1 1 0,1-1 0,0-1 0,0 1 0,0 0 0,0-1 0,0 0 0,0 0 0,7 0 0,-1-2 0,1 1 0,-1-2 0,0 1 0,0-1 0,0-1 0,0 0 0,0 0 0,-1-1 0,0 0 0,0-1 0,0 0 0,-1 0 0,9-9 0,8-8 0,-2-1 0,37-49 0,-45 53 0,-1 0 0,-1 0 0,-1-2 0,9-22 0,-18 37 0,0-1 0,-1 1 0,0-1 0,0 0 0,-1 1 0,0-1 0,0-10 0,-2 14 0,1 0 0,0 0 0,-1 0 0,0 0 0,0 0 0,0 0 0,-1 0 0,1 0 0,-1 1 0,0-1 0,0 1 0,0-1 0,0 1 0,-6-7 0,6 8 0,0 0 0,0 0 0,0 1 0,0-1 0,-1 0 0,1 1 0,-1-1 0,1 1 0,-1 0 0,1 0 0,-1 0 0,0 0 0,1 0 0,-1 0 0,0 1 0,0-1 0,1 1 0,-1 0 0,0 0 0,0 0 0,0 0 0,0 1 0,1-1 0,-1 1 0,0-1 0,0 1 0,1 0 0,-1 0 0,1 0 0,-1 1 0,1-1 0,-1 1 0,1-1 0,-4 4 0,0-1 0,1 1 0,0 0 0,0 0 0,0 1 0,0 0 0,1-1 0,0 1 0,0 1 0,1-1 0,0 1 0,0-1 0,-4 13 0,6-11 0,0 0 0,0 1 0,1-1 0,0 0 0,0 1 0,1-1 0,0 0 0,1 0 0,0 1 0,0-1 0,1 0 0,0-1 0,0 1 0,1 0 0,0-1 0,0 0 0,0 0 0,12 13 0,8 8 0,1-2 0,56 47 0,-70-64 0,11 8 0,19 17 0,-38-32 0,-1 0 0,0 0 0,0 0 0,0 1 0,-1-1 0,1 0 0,0 1 0,-1 0 0,0-1 0,0 1 0,0 0 0,0 0 0,1 4 0,-2-5 0,0-1 0,0 1 0,-1 0 0,1-1 0,0 1 0,-1-1 0,0 1 0,1-1 0,-1 1 0,0-1 0,0 0 0,1 1 0,-1-1 0,0 0 0,-1 0 0,1 0 0,0 1 0,0-1 0,0 0 0,-1-1 0,1 1 0,0 0 0,-1 0 0,1 0 0,-1-1 0,1 1 0,-1-1 0,1 1 0,-2-1 0,-50 11 0,-1-7-566,-56-3-1,105-1 335,-31-1-6594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2.589"/>
    </inkml:context>
    <inkml:brush xml:id="br0">
      <inkml:brushProperty name="width" value="0.05" units="cm"/>
      <inkml:brushProperty name="height" value="0.05" units="cm"/>
    </inkml:brush>
  </inkml:definitions>
  <inkml:trace contextRef="#ctx0" brushRef="#br0">110 27 24575,'-75'0'0,"45"0"0,25 0 0,11 0 0,926-15 0,-187 4 0,-936 12-1365,162-1-5461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22.932"/>
    </inkml:context>
    <inkml:brush xml:id="br0">
      <inkml:brushProperty name="width" value="0.05" units="cm"/>
      <inkml:brushProperty name="height" value="0.05" units="cm"/>
    </inkml:brush>
  </inkml:definitions>
  <inkml:trace contextRef="#ctx0" brushRef="#br0">196 4 24575,'-62'-2'0,"32"0"0,1 2 0,-42 4 0,71-4 0,0 0 0,0 0 0,0 0 0,0 0 0,0 0 0,0 0 0,0 0 0,-1 0 0,1 0 0,0 0 0,0 0 0,0 0 0,0 0 0,0 0 0,0 0 0,0 0 0,0 0 0,-1 0 0,1 0 0,0 1 0,0-1 0,0 0 0,0 0 0,0 0 0,0 0 0,0 0 0,0 0 0,0 0 0,0 0 0,-1 0 0,1 0 0,0 0 0,0 0 0,0 1 0,0-1 0,0 0 0,0 0 0,0 0 0,0 0 0,0 0 0,0 0 0,0 0 0,0 0 0,0 0 0,0 1 0,0-1 0,0 0 0,0 0 0,0 0 0,0 0 0,0 0 0,0 0 0,0 0 0,0 1 0,0-1 0,0 0 0,0 0 0,0 0 0,0 0 0,1 0 0,7 6 0,15 4 0,236 53 0,-24-8 0,-213-48 0,52 17 0,-69-21 0,0-1 0,0 0 0,0 1 0,-1 0 0,1 0 0,-1 1 0,1-1 0,-1 1 0,0 0 0,0 0 0,3 5 0,-6-7 0,0 0 0,0 0 0,0 1 0,0-1 0,-1 0 0,1 1 0,-1-1 0,1 0 0,-1 1 0,0-1 0,0 1 0,0-1 0,0 1 0,0-1 0,0 0 0,-1 1 0,1-1 0,-1 0 0,0 1 0,0-1 0,0 0 0,0 1 0,0-1 0,0 0 0,0 0 0,-1 0 0,-2 3 0,-5 5 0,1-1 0,-2 0 0,-18 15 0,22-19 0,-29 23 0,-137 121 0,91-76-1365,59-56-5461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19.311"/>
    </inkml:context>
    <inkml:brush xml:id="br0">
      <inkml:brushProperty name="width" value="0.05" units="cm"/>
      <inkml:brushProperty name="height" value="0.05" units="cm"/>
    </inkml:brush>
  </inkml:definitions>
  <inkml:trace contextRef="#ctx0" brushRef="#br0">39 0 24575,'-4'5'0,"-6"1"0,-2 3 0,2 6 0,7 4 0,8 4 0,3 1 0,5 7 0,5 6 0,3 5 0,-1 6 0,-1 6 0,-2 4 0,-1 0 0,-2 4 0,-4 0 0,-4-6 0,-2-13-8191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9.934"/>
    </inkml:context>
    <inkml:brush xml:id="br0">
      <inkml:brushProperty name="width" value="0.05" units="cm"/>
      <inkml:brushProperty name="height" value="0.05" units="cm"/>
    </inkml:brush>
  </inkml:definitions>
  <inkml:trace contextRef="#ctx0" brushRef="#br0">215 100 24575,'8'-32'0,"-6"28"0,-1 0 0,1 0 0,-1-1 0,0 1 0,0-1 0,0-5 0,-1 8 0,0 1 0,-1 0 0,1 0 0,0-1 0,-1 1 0,1 0 0,0 0 0,-1 0 0,1-1 0,-1 1 0,0 0 0,1 0 0,-1 0 0,0 0 0,0 0 0,0 0 0,0 0 0,0 0 0,0 1 0,0-1 0,0 0 0,0 0 0,0 1 0,0-1 0,0 1 0,0-1 0,-2 0 0,-2 0 0,1 0 0,0 0 0,-1 1 0,1-1 0,-1 1 0,1 0 0,-1 0 0,1 1 0,0-1 0,-1 1 0,1 0 0,-1 0 0,-6 3 0,-55 26 0,59-26 0,0 0 0,0 0 0,0 0 0,0 1 0,0 0 0,1 0 0,-7 7 0,12-11 0,0 0 0,-1 1 0,1-1 0,0 1 0,0 0 0,0-1 0,0 1 0,0 0 0,1-1 0,-1 1 0,0 0 0,1 0 0,-1 0 0,1 0 0,0 0 0,0 0 0,0 0 0,0-1 0,0 1 0,0 0 0,0 0 0,0 0 0,1 0 0,-1 0 0,1 0 0,0 0 0,-1-1 0,1 1 0,0 0 0,0-1 0,0 1 0,1 1 0,6 6 0,0-1 0,0 0 0,0 0 0,1-1 0,15 10 0,24 21 0,36 43-1365,-69-64-5461</inkml:trace>
  <inkml:trace contextRef="#ctx0" brushRef="#br0" timeOffset="1">526 125 24575,'0'-4'0,"0"-6"0,0-6 0,0-5 0,0 6 0,0 10 0,0 10 0,0 9 0,0 6 0,-4 5 0,-2 1 0,0-3-8191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44.082"/>
    </inkml:context>
    <inkml:brush xml:id="br0">
      <inkml:brushProperty name="width" value="0.05" units="cm"/>
      <inkml:brushProperty name="height" value="0.05" units="cm"/>
    </inkml:brush>
  </inkml:definitions>
  <inkml:trace contextRef="#ctx0" brushRef="#br0">0 1 24575,'708'20'0,"666"78"-925,2-59 780,-1343-39 145,-16 1 0,-1-1 0,1 0 0,0-2 0,-1 0 0,27-7 0,-43 10 11,0-1 0,0 0 0,0 0 0,0 0 0,0 0 0,1 0 1,-1 0-1,0 0 0,0 0 0,0 0 0,0 0 0,1 0 0,-1 0 1,0 0-1,0 0 0,0 0 0,0 0 0,0 0 0,1 0 0,-1 0 1,0-1-1,0 1 0,0 0 0,0 0 0,0 0 0,0 0 0,1 0 0,-1 0 1,0 0-1,0 0 0,0 0 0,0-1 0,0 1 0,0 0 0,0 0 1,0 0-1,0 0 0,0 0 0,0 0 0,0-1 0,1 1 0,-1 0 1,0 0-1,0 0 0,0 0 0,0-1 0,0 1 0,0 0 0,0 0 0,0 0 1,0 0-1,-1 0 0,1-1 0,0 1 0,0 0 0,0 0 0,0 0 1,0 0-1,0 0 0,0 0 0,0-1 0,0 1 0,0 0 0,0 0 1,-1 0-1,-14-5 291,-20 0-269,-3 4-46,23 2-325,1-2 0,0 0 0,-20-3 0,15-2-6488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44.428"/>
    </inkml:context>
    <inkml:brush xml:id="br0">
      <inkml:brushProperty name="width" value="0.05" units="cm"/>
      <inkml:brushProperty name="height" value="0.05" units="cm"/>
    </inkml:brush>
  </inkml:definitions>
  <inkml:trace contextRef="#ctx0" brushRef="#br0">64 1 24575,'-64'1'0,"139"15"0,-2 4 0,125 50 0,-182-63 0,0 0 0,0 1 0,-1 0 0,0 2 0,-1-1 0,0 2 0,21 19 0,-34-28 0,1 1 0,0-1 0,0 0 0,-1 1 0,0-1 0,1 1 0,-1 0 0,0-1 0,0 1 0,0 0 0,-1-1 0,1 1 0,-1 0 0,1 0 0,-1 0 0,0 0 0,0 5 0,-1-3 0,0 0 0,-1 0 0,1 0 0,-1 0 0,0-1 0,-1 1 0,1-1 0,-1 1 0,-4 5 0,-6 6 0,-1 0 0,-1-1 0,-31 24 0,40-34 0,-21 16-682,-38 22-1,17-16-6143</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48.293"/>
    </inkml:context>
    <inkml:brush xml:id="br0">
      <inkml:brushProperty name="width" value="0.05" units="cm"/>
      <inkml:brushProperty name="height" value="0.05" units="cm"/>
    </inkml:brush>
  </inkml:definitions>
  <inkml:trace contextRef="#ctx0" brushRef="#br0">0 0 24575,'0'5'0,"5"0"0,5 1 0,5-1 0,6-2 0,7 3 0,3 1 0,2-1 0,3-2 0,-5-1-8191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48.618"/>
    </inkml:context>
    <inkml:brush xml:id="br0">
      <inkml:brushProperty name="width" value="0.05" units="cm"/>
      <inkml:brushProperty name="height" value="0.05" units="cm"/>
    </inkml:brush>
  </inkml:definitions>
  <inkml:trace contextRef="#ctx0" brushRef="#br0">12 1 24575,'-4'4'0,"-2"6"0,5 2 0,11-2 0,13-3 0,11-2 0,13-2 0,12-6 0,9-2 0,6-1 0,-9 1-8191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18.998"/>
    </inkml:context>
    <inkml:brush xml:id="br0">
      <inkml:brushProperty name="width" value="0.05" units="cm"/>
      <inkml:brushProperty name="height" value="0.05" units="cm"/>
    </inkml:brush>
  </inkml:definitions>
  <inkml:trace contextRef="#ctx0" brushRef="#br0">786 188 24575,'2'-4'0,"0"1"0,0-1 0,0 0 0,1 1 0,-1-1 0,1 1 0,0 0 0,0 0 0,0 0 0,0 1 0,1-1 0,3-2 0,5-5 0,-8 6 0,7-6 0,0-1 0,13-17 0,-22 27 0,-1-1 0,1 0 0,-1 0 0,1 0 0,-1 0 0,0 0 0,0 0 0,0 0 0,0-1 0,0 1 0,-1 0 0,1 0 0,-1-1 0,1 1 0,-1 0 0,0-1 0,0 1 0,0-1 0,0 1 0,0 0 0,-1-1 0,1 1 0,-1 0 0,0-3 0,-1 2 0,0 2 0,0-1 0,0 0 0,0 0 0,0 1 0,0-1 0,0 1 0,-1-1 0,1 1 0,-1 0 0,1 0 0,-1 0 0,1 0 0,-1 1 0,1-1 0,-1 1 0,0-1 0,1 1 0,-1 0 0,0 0 0,0 0 0,1 0 0,-4 1 0,-6 1 0,0 0 0,1 0 0,-22 8 0,18-4 0,0 0 0,0 1 0,1 0 0,-1 1 0,2 1 0,-1 0 0,2 1 0,-21 20 0,28-25 0,1 0 0,0 0 0,0 0 0,1 0 0,-1 1 0,1 0 0,0 0 0,1 0 0,-1 0 0,1 0 0,1 0 0,-1 0 0,1 1 0,0-1 0,0 1 0,1-1 0,0 1 0,0-1 0,1 1 0,-1-1 0,1 1 0,1-1 0,-1 0 0,5 10 0,4 8 0,1 0 0,1-1 0,23 33 0,54 62 0,-10-15 0,-25-24 0,68 137 0,-94-156 0,-2 1 0,-3 1 0,18 83 0,-32-104 0,-2 1 0,-1 0 0,-3 0 0,-1 1 0,-2-1 0,-7 44 0,3-53 0,-3-1 0,0 0 0,-2 0 0,-2-1 0,-1 0 0,-1-1 0,-1-1 0,-29 45 0,19-41 0,-1 0 0,-2-1 0,-1-2 0,-1-1 0,-2-1 0,-1-2 0,-1-1 0,-1-1 0,-1-2 0,-1-2 0,0-1 0,-2-2 0,0-1 0,-1-2 0,-1-2 0,0-1 0,0-3 0,-81 8 0,100-15 0,-1-1 0,1-1 0,-1-1 0,1-1 0,0-1 0,-32-9 0,45 10 0,-1-1 0,1 1 0,0-2 0,0 1 0,1-1 0,-1 0 0,-12-12 0,16 13 0,0 0 0,0 0 0,1-1 0,0 1 0,0-1 0,0 0 0,0 0 0,1 0 0,0-1 0,0 1 0,0 0 0,1-1 0,-2-8 0,3 9 0,-1 0 0,1 0 0,0 0 0,1 1 0,-1-1 0,1 0 0,0 1 0,0-1 0,0 0 0,1 1 0,0-1 0,0 1 0,0 0 0,0-1 0,1 1 0,-1 0 0,1 1 0,0-1 0,0 0 0,1 1 0,-1-1 0,1 1 0,-1 0 0,1 0 0,0 1 0,0-1 0,9-3 0,-2 1 0,0 1 0,0 0 0,0 0 0,0 2 0,1-1 0,0 1 0,-1 1 0,1 0 0,0 0 0,16 2 0,-4 3 0,0 1 0,0 1 0,0 0 0,-1 2 0,0 1 0,0 1 0,-1 1 0,32 21 0,-18-8 0,-1 1 0,-2 2 0,0 2 0,30 35 0,-33-29 0,-1 1 0,-3 1 0,0 1 0,-3 2 0,-1 0 0,-2 2 0,-2 0 0,-2 1 0,-2 0 0,-1 2 0,-3-1 0,-1 2 0,3 51 0,-8-15 0,-3-1 0,-3 1 0,-15 84 0,-56 238 0,36-226 0,-14 186 0,48-316 0,1 0 0,3 1 0,1-1 0,17 87 0,-14-115 0,0-1 0,2 0 0,0-1 0,1 0 0,1 0 0,13 19 0,-15-25 0,2-2 0,-1 1 0,2-1 0,-1 0 0,1-1 0,1 0 0,0-1 0,0 0 0,24 12 0,-25-15 24,0-1 0,0 0 0,0 0 0,20 3 0,-27-7-107,1 1 1,0 0-1,-1-1 1,1 0-1,0 0 1,-1 0-1,1 0 1,0-1-1,-1 0 1,1 1-1,0-1 1,-1 0-1,1-1 1,-1 1-1,0-1 1,1 1-1,3-4 1,5-8-6744</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0.212"/>
    </inkml:context>
    <inkml:brush xml:id="br0">
      <inkml:brushProperty name="width" value="0.05" units="cm"/>
      <inkml:brushProperty name="height" value="0.05" units="cm"/>
    </inkml:brush>
  </inkml:definitions>
  <inkml:trace contextRef="#ctx0" brushRef="#br0">0 2236 24575,'2'1'0,"-1"0"0,1 0 0,-1 0 0,1 0 0,-1 0 0,0 0 0,1 0 0,-1 1 0,0-1 0,0 0 0,0 1 0,0-1 0,0 1 0,0-1 0,0 1 0,-1 0 0,1-1 0,-1 1 0,1 0 0,-1-1 0,1 1 0,-1 3 0,6 12 0,2-5 0,0 0 0,1 0 0,1-1 0,-1 0 0,16 13 0,60 44 0,-31-33 0,1-1 0,2-3 0,1-3 0,2-2 0,120 35 0,326 44 0,-282-72-290,2-11 0,1-9 0,424-32-1,-333-16 291,479-115 0,-602 97 0,-1-8 0,-4-9 0,286-146 0,-271 97-234,272-204 0,160-185-796,-1-1 0,-443 369 796,298-163 0,-429 270 346,345-197 2551,-396 223-2769,0-1 0,20-18-1,-16 10-6383</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0.568"/>
    </inkml:context>
    <inkml:brush xml:id="br0">
      <inkml:brushProperty name="width" value="0.05" units="cm"/>
      <inkml:brushProperty name="height" value="0.05" units="cm"/>
    </inkml:brush>
  </inkml:definitions>
  <inkml:trace contextRef="#ctx0" brushRef="#br0">69 81 24575,'-64'-60'0,"63"60"0,1 0 0,0 0 0,-1-1 0,1 1 0,0 0 0,-1-1 0,1 1 0,0 0 0,0-1 0,0 1 0,-1 0 0,1-1 0,0 1 0,0-1 0,0 1 0,0 0 0,0-1 0,-1 1 0,1-1 0,0 1 0,0 0 0,0-1 0,0 1 0,0-1 0,1 1 0,-1-1 0,0 1 0,0 0 0,0-1 0,0 1 0,0-1 0,0 1 0,1-1 0,13-5 0,24 5 0,-38 1 0,296 24 0,-165-11 0,-74-9 0,-26-3 0,-1 2 0,1 0 0,-1 2 0,59 18 0,-86-22 0,-1 0 0,1 1 0,0-1 0,0 1 0,0-1 0,-1 1 0,1 0 0,-1 0 0,1 0 0,-1 0 0,0 1 0,0-1 0,0 1 0,0-1 0,0 1 0,-1 0 0,1-1 0,-1 1 0,0 0 0,0 0 0,0 0 0,0 0 0,0 0 0,-1 0 0,1 0 0,-1 1 0,0-1 0,0 0 0,0 0 0,0 0 0,0 0 0,-2 5 0,-2 7 0,0 1 0,-1-1 0,-1 0 0,-1-1 0,-9 16 0,-33 53-107,-79 102 0,80-120-1044,-12 19-5675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2.526"/>
    </inkml:context>
    <inkml:brush xml:id="br0">
      <inkml:brushProperty name="width" value="0.05" units="cm"/>
      <inkml:brushProperty name="height" value="0.05" units="cm"/>
    </inkml:brush>
  </inkml:definitions>
  <inkml:trace contextRef="#ctx0" brushRef="#br0">224 276 24575,'0'485'0,"0"-478"0,-3 33 0,3-40 0,-1 1 0,1 0 0,0-1 0,0 1 0,-1 0 0,1-1 0,0 1 0,-1-1 0,1 1 0,0 0 0,-1-1 0,1 1 0,-1-1 0,1 1 0,-1-1 0,1 1 0,-1-1 0,0 0 0,1 1 0,-1-1 0,1 0 0,-1 1 0,0-1 0,1 0 0,-1 0 0,0 0 0,0 0 0,1 1 0,-1-1 0,0 0 0,1 0 0,-1 0 0,0 0 0,1-1 0,-1 1 0,0 0 0,0 0 0,1 0 0,-1 0 0,0-1 0,1 1 0,-1 0 0,1-1 0,-1 1 0,0 0 0,1-1 0,-1 1 0,0-2 0,-7-3 0,1-1 0,0 1 0,0-2 0,0 1 0,1-1 0,0 0 0,0 0 0,-8-16 0,-34-70 0,41 78 0,-5-14 0,0-1 0,1 0 0,2-1 0,2 0 0,0 0 0,2-1 0,-1-54 0,6 69 0,0 0 0,1 1 0,1-1 0,1 1 0,0-1 0,1 1 0,1 0 0,1 0 0,0 1 0,1-1 0,0 1 0,1 1 0,1 0 0,0 0 0,1 0 0,18-17 0,-22 25 0,0 1 0,1 0 0,0 0 0,0 1 0,0 0 0,0 0 0,1 0 0,0 1 0,0 0 0,0 1 0,0 0 0,0 0 0,0 1 0,0 0 0,1 0 0,-1 1 0,0 0 0,1 0 0,-1 1 0,0 0 0,9 3 0,-11-3 0,0 1 0,0 0 0,0 0 0,-1 0 0,1 1 0,-1 0 0,1 0 0,-1 1 0,0 0 0,0-1 0,0 2 0,-1-1 0,1 0 0,-1 1 0,0 0 0,-1 0 0,1 0 0,-1 1 0,0-1 0,0 1 0,-1-1 0,1 1 0,-1 0 0,0 0 0,-1 0 0,0 0 0,0 0 0,0 9 0,-1-1 0,0 0 0,-2 0 0,0 0 0,0 0 0,-1-1 0,-1 1 0,0-1 0,-1 0 0,-1 0 0,0-1 0,0 1 0,-1-1 0,-1 0 0,0-1 0,-1 0 0,-14 14 0,-10 8 0,-1-2 0,-2-1 0,-62 39 0,96-68 0,-31 25 0,23-11 0,10-15 0,0 1 0,0-1 0,0 1 0,0-1 0,1 0 0,-1 1 0,0-1 0,0 1 0,0-1 0,0 0 0,1 1 0,-1-1 0,0 1 0,0-1 0,1 0 0,-1 1 0,0-1 0,0 0 0,1 0 0,-1 1 0,1-1 0,-1 0 0,0 0 0,1 1 0,-1-1 0,0 0 0,1 0 0,-1 0 0,1 0 0,-1 0 0,1 1 0,-1-1 0,0 0 0,1 0 0,71 14 0,-41-8 0,-1 0 0,37 14 0,-42-10 0,0 1 0,-1 1 0,-1 1 0,0 1 0,-1 1 0,0 1 0,-1 1 0,-1 1 0,27 30 0,-23-21-1365,-3-6-5461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2.852"/>
    </inkml:context>
    <inkml:brush xml:id="br0">
      <inkml:brushProperty name="width" value="0.05" units="cm"/>
      <inkml:brushProperty name="height" value="0.05" units="cm"/>
    </inkml:brush>
  </inkml:definitions>
  <inkml:trace contextRef="#ctx0" brushRef="#br0">341 185 24575,'-1'-11'0,"0"1"0,-1-1 0,0 1 0,0 0 0,-1 0 0,-1 0 0,0 0 0,0 0 0,-1 1 0,0 0 0,0 0 0,-9-10 0,11 14 0,-1 1 0,0 0 0,0 0 0,0 1 0,0-1 0,0 1 0,-1 0 0,0 0 0,1 0 0,-1 1 0,-6-3 0,7 4 0,0 0 0,1 1 0,-1-1 0,0 1 0,0-1 0,0 1 0,1 1 0,-1-1 0,0 0 0,0 1 0,0 0 0,1 0 0,-1 0 0,0 0 0,1 0 0,-1 1 0,-4 2 0,1 1 0,-1 1 0,1-1 0,1 1 0,-1 1 0,1-1 0,0 1 0,0 0 0,1 1 0,0-1 0,1 1 0,-8 15 0,-2 11 0,-15 53 0,27-83 0,-8 31 0,2-1 0,-7 49 0,14-73 0,0 1 0,1-1 0,0 1 0,0-1 0,1 0 0,0 1 0,1-1 0,0 0 0,1 0 0,0 0 0,0 0 0,9 16 0,-8-21 0,0 0 0,1 0 0,-1 0 0,1 0 0,0-1 0,1 1 0,-1-1 0,1-1 0,-1 1 0,1-1 0,0 0 0,1 0 0,-1-1 0,0 1 0,1-2 0,-1 1 0,1-1 0,11 1 0,2 0 0,1-1 0,0-1 0,0-1 0,36-7 0,-9-2-682,51-18-1,-36 7-6143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3.180"/>
    </inkml:context>
    <inkml:brush xml:id="br0">
      <inkml:brushProperty name="width" value="0.05" units="cm"/>
      <inkml:brushProperty name="height" value="0.05" units="cm"/>
    </inkml:brush>
  </inkml:definitions>
  <inkml:trace contextRef="#ctx0" brushRef="#br0">6 0 24575,'-4'0'0,"2"0"0,7 0 0,6 0 0,11 0 0,5 0 0,8 0 0,5 0 0,7 0 0,-7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30.294"/>
    </inkml:context>
    <inkml:brush xml:id="br0">
      <inkml:brushProperty name="width" value="0.05" units="cm"/>
      <inkml:brushProperty name="height" value="0.05" units="cm"/>
    </inkml:brush>
  </inkml:definitions>
  <inkml:trace contextRef="#ctx0" brushRef="#br0">0 100 24575,'0'-8'0,"0"-8"0,0-6 0,0-2 0,5 6 0,1 6-8191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3.540"/>
    </inkml:context>
    <inkml:brush xml:id="br0">
      <inkml:brushProperty name="width" value="0.05" units="cm"/>
      <inkml:brushProperty name="height" value="0.05" units="cm"/>
    </inkml:brush>
  </inkml:definitions>
  <inkml:trace contextRef="#ctx0" brushRef="#br0">315 125 24575,'2'-2'0,"0"0"0,0-1 0,0 1 0,0-1 0,-1 0 0,1 0 0,-1 1 0,1-1 0,-1 0 0,0 0 0,0 0 0,-1 0 0,1-1 0,0 1 0,-1 0 0,0 0 0,0 0 0,0 0 0,0-1 0,0 1 0,-1 0 0,1 0 0,-1 0 0,0 0 0,0 0 0,0 0 0,0 0 0,-1 0 0,1 0 0,-1 1 0,0-1 0,1 0 0,-1 1 0,0-1 0,-1 1 0,1 0 0,0 0 0,-1 0 0,1 0 0,-1 0 0,0 0 0,1 1 0,-1-1 0,0 1 0,0 0 0,0 0 0,0 0 0,0 0 0,0 0 0,-7 0 0,3 2 0,-1-1 0,1 1 0,-1 0 0,1 1 0,-1-1 0,1 1 0,0 1 0,0 0 0,0 0 0,0 0 0,1 1 0,-1 0 0,1 0 0,0 0 0,0 1 0,0 0 0,-5 7 0,7-8 0,1 0 0,0 0 0,0 1 0,0-1 0,0 1 0,1 0 0,0 0 0,0 0 0,0 0 0,1 0 0,0 1 0,0-1 0,0 0 0,0 1 0,1-1 0,0 0 0,0 1 0,1-1 0,-1 1 0,1-1 0,0 0 0,0 0 0,1 1 0,3 6 0,-1-3 0,1 0 0,0 0 0,0 0 0,1-1 0,0 0 0,0 0 0,1 0 0,0-1 0,10 8 0,6 2 0,48 27 0,-24-15 0,-41-25 0,0 0 0,0 0 0,0 0 0,8 10 0,-13-13 0,0 0 0,0 0 0,0 0 0,-1 0 0,1 0 0,0 0 0,-1 0 0,1 0 0,-1 0 0,1 0 0,-1 0 0,0 0 0,1 0 0,-1 0 0,0 1 0,0-1 0,1 0 0,-1 0 0,0 0 0,0 1 0,-1-1 0,1 0 0,0 0 0,0 0 0,-1 0 0,1 1 0,0-1 0,-1 0 0,1 0 0,-1 0 0,1 0 0,-1 0 0,0 0 0,1 0 0,-1 0 0,0 0 0,-1 1 0,-6 4 0,-1 0 0,1 0 0,-1 0 0,0-1 0,0-1 0,-1 1 0,-14 3 0,-74 19 0,85-24 0,-7 2-273,0-1 0,0-1 0,0-1 0,-36 0 0,25-5-6553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3.903"/>
    </inkml:context>
    <inkml:brush xml:id="br0">
      <inkml:brushProperty name="width" value="0.05" units="cm"/>
      <inkml:brushProperty name="height" value="0.05" units="cm"/>
    </inkml:brush>
  </inkml:definitions>
  <inkml:trace contextRef="#ctx0" brushRef="#br0">29 70 24575,'0'0'0,"1"0"0,0-1 0,0 1 0,0 0 0,-1-1 0,1 1 0,0-1 0,0 1 0,-1-1 0,1 1 0,0-1 0,-1 0 0,1 1 0,0-1 0,-1 0 0,1 1 0,-1-1 0,0 0 0,1 0 0,-1 1 0,1-1 0,-1 0 0,0 0 0,0 0 0,1 0 0,-1 0 0,0 1 0,0-1 0,0 0 0,0-1 0,-2-6 0,-6 19 0,0 12 0,1 1 0,2-1 0,0 1 0,1 0 0,1 0 0,2 1 0,0-1 0,2 0 0,0 1 0,2-1 0,1 0 0,10 36 0,-12-52 0,1 0 0,0-1 0,1 1 0,0-1 0,0 0 0,0 0 0,1 0 0,0 0 0,1-1 0,-1 0 0,1 0 0,0-1 0,1 1 0,-1-1 0,1-1 0,0 1 0,1-1 0,-1 0 0,0-1 0,10 3 0,-7-3 0,1 0 0,0-1 0,0-1 0,0 0 0,-1 0 0,1-1 0,0-1 0,0 0 0,0 0 0,0-1 0,0 0 0,-1-1 0,1 0 0,19-9 0,-19 6 0,1-1 0,-1 0 0,0 0 0,0-1 0,-1 0 0,0-1 0,-1 0 0,1-1 0,-2 0 0,0 0 0,0-1 0,-1 0 0,0 0 0,0-1 0,-2 0 0,1 0 0,-2 0 0,7-25 0,-8 25 0,-1-1 0,-1 1 0,1 0 0,-2 0 0,0-1 0,0 1 0,-1 0 0,-1 0 0,0 0 0,-1-1 0,0 2 0,0-1 0,-2 0 0,1 1 0,-1 0 0,-1 0 0,0 0 0,-1 1 0,0 0 0,-12-15 0,-9 0-1365,3 7-5461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4.253"/>
    </inkml:context>
    <inkml:brush xml:id="br0">
      <inkml:brushProperty name="width" value="0.05" units="cm"/>
      <inkml:brushProperty name="height" value="0.05" units="cm"/>
    </inkml:brush>
  </inkml:definitions>
  <inkml:trace contextRef="#ctx0" brushRef="#br0">146 18 24575,'-1'-1'0,"0"-1"0,0 1 0,0 0 0,0 0 0,0-1 0,0 1 0,-1 0 0,1 0 0,0 0 0,-1 1 0,1-1 0,0 0 0,-1 0 0,1 1 0,-1-1 0,1 1 0,-1-1 0,0 1 0,1 0 0,-1 0 0,1 0 0,-1 0 0,0 0 0,1 0 0,-1 0 0,1 0 0,-1 0 0,0 1 0,1-1 0,-1 1 0,1-1 0,-1 1 0,1 0 0,-1-1 0,1 1 0,0 0 0,-1 0 0,1 0 0,0 0 0,0 0 0,0 0 0,0 1 0,-1-1 0,2 0 0,-2 2 0,-5 7 0,2 0 0,-1 1 0,2-1 0,-1 1 0,-2 11 0,4-14 0,-6 17 0,-19 62 0,26-76 0,-1 0 0,1 0 0,1 0 0,0 0 0,1 21 0,2-23 0,0 1 0,1-1 0,0 0 0,0 0 0,1 0 0,0 0 0,1 0 0,0-1 0,0 0 0,1 0 0,0 0 0,9 9 0,0-2 0,1 0 0,1-1 0,0-1 0,27 17 0,-41-28-38,0 0 0,0 0 0,0 0 1,0-1-1,0 1 0,1-1 0,-1 0 0,0 0 0,1 0 0,-1-1 0,1 1 0,-1-1 0,1 0 0,-1 0 0,1 0 0,-1 0 1,1 0-1,-1-1 0,0 0 0,1 1 0,-1-1 0,1-1 0,-1 1 0,0 0 0,0-1 0,0 0 0,0 1 0,0-1 0,0 0 1,0-1-1,-1 1 0,1 0 0,-1-1 0,1 0 0,2-3 0,6-14-6788</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4.647"/>
    </inkml:context>
    <inkml:brush xml:id="br0">
      <inkml:brushProperty name="width" value="0.05" units="cm"/>
      <inkml:brushProperty name="height" value="0.05" units="cm"/>
    </inkml:brush>
  </inkml:definitions>
  <inkml:trace contextRef="#ctx0" brushRef="#br0">102 156 24575,'-9'-4'0,"-7"-6"0,-5-2 0,-4 2 0,3-2 0,14 1 0,16 3 0,17 2 0,17 2 0,9 2 0,11 2 0,2 0 0,0 0 0,-7 1 0,-12-1-8191</inkml:trace>
  <inkml:trace contextRef="#ctx0" brushRef="#br0" timeOffset="1">310 1 24575,'-4'0'0,"-6"0"0,-6 0 0,-5 4 0,-3 2 0,3 5 0,1 4 0,3 4 0,5 7 0,-1 9 0,3 3 0,3 7 0,2 6 0,3 2 0,1 2 0,1-5 0,0-10-8191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5.095"/>
    </inkml:context>
    <inkml:brush xml:id="br0">
      <inkml:brushProperty name="width" value="0.05" units="cm"/>
      <inkml:brushProperty name="height" value="0.05" units="cm"/>
    </inkml:brush>
  </inkml:definitions>
  <inkml:trace contextRef="#ctx0" brushRef="#br0">134 36 24575,'-3'-4'0,"-1"1"0,0-1 0,0 1 0,0 0 0,0 0 0,0 0 0,-1 1 0,1-1 0,-1 1 0,1 0 0,-7-1 0,9 3 0,0-1 0,0 1 0,0 0 0,0 1 0,0-1 0,0 0 0,0 0 0,0 1 0,0-1 0,0 1 0,0 0 0,1 0 0,-1-1 0,0 1 0,0 0 0,1 1 0,-1-1 0,1 0 0,-1 0 0,1 1 0,-1-1 0,1 1 0,0-1 0,0 1 0,0-1 0,0 1 0,0 0 0,0-1 0,0 1 0,0 0 0,0 3 0,-5 13 0,0 0 0,2 0 0,0 1 0,1 0 0,1-1 0,0 1 0,2 0 0,0 0 0,1 0 0,1 0 0,1 0 0,8 28 0,-8-38-105,0 1 0,1-1 0,0 0 0,1 0 0,0 0 0,0-1 0,1 0 0,0 0 0,0 0 0,1-1 0,0 0 0,13 11 0,4-2-6721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5.448"/>
    </inkml:context>
    <inkml:brush xml:id="br0">
      <inkml:brushProperty name="width" value="0.05" units="cm"/>
      <inkml:brushProperty name="height" value="0.05" units="cm"/>
    </inkml:brush>
  </inkml:definitions>
  <inkml:trace contextRef="#ctx0" brushRef="#br0">47 26 24575,'-4'0'0,"-7"-4"0,-4-6 0,-1-2-8191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5.809"/>
    </inkml:context>
    <inkml:brush xml:id="br0">
      <inkml:brushProperty name="width" value="0.05" units="cm"/>
      <inkml:brushProperty name="height" value="0.05" units="cm"/>
    </inkml:brush>
  </inkml:definitions>
  <inkml:trace contextRef="#ctx0" brushRef="#br0">227 1 24575,'-5'0'0,"1"1"0,-1 0 0,1 0 0,-1 1 0,1-1 0,0 1 0,0 0 0,0 0 0,0 0 0,0 1 0,0-1 0,0 1 0,1 0 0,0 0 0,-1 0 0,1 1 0,0-1 0,0 1 0,1 0 0,-4 6 0,-6 10 0,1 1 0,-14 35 0,23-50 0,-8 21 0,1 0 0,1 0 0,2 0 0,1 1 0,1 0 0,1 0 0,2 52 0,2-60 0,0 0 0,2 0 0,1-1 0,0 1 0,1-1 0,2 0 0,0 0 0,0-1 0,2 0 0,0 0 0,21 29 0,-25-41-151,0 1-1,1-1 0,0-1 0,0 1 1,0-1-1,0 0 0,1-1 1,9 6-1,16 4-6674</inkml:trace>
  <inkml:trace contextRef="#ctx0" brushRef="#br0" timeOffset="1">46 390 24575,'-5'-4'0,"-5"-2"0,-6-4 0,5-1 0,8 2 0,9 2 0,12 3 0,13 2 0,9 5 0,11 3 0,6 0 0,-7-1-8191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6.138"/>
    </inkml:context>
    <inkml:brush xml:id="br0">
      <inkml:brushProperty name="width" value="0.05" units="cm"/>
      <inkml:brushProperty name="height" value="0.05" units="cm"/>
    </inkml:brush>
  </inkml:definitions>
  <inkml:trace contextRef="#ctx0" brushRef="#br0">45 57 24575,'-4'0'0,"-6"0"0,-6 0 0,5 0 0,8 0 0,9 0 0,12-5 0,13 0 0,8-5 0,8-1 0,9-2 0,-6 0-8191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6.523"/>
    </inkml:context>
    <inkml:brush xml:id="br0">
      <inkml:brushProperty name="width" value="0.05" units="cm"/>
      <inkml:brushProperty name="height" value="0.05" units="cm"/>
    </inkml:brush>
  </inkml:definitions>
  <inkml:trace contextRef="#ctx0" brushRef="#br0">23 143 24575,'-1'-24'0,"-2"1"0,-9-42 0,5 34 0,14 66 0,10 46 0,7 97 0,-22 105 0,-2-294 0,5-57 0,-4 62 0,0-1 0,1 0 0,0 1 0,0-1 0,1 1 0,0-1 0,0 1 0,0 0 0,7-8 0,-2 6 0,-1 0 0,1 1 0,1 0 0,0 1 0,0 0 0,0 1 0,0-1 0,1 2 0,0-1 0,0 1 0,0 1 0,1 0 0,-1 0 0,1 1 0,-1 1 0,1 0 0,0 0 0,14 1 0,-12 0 0,-1 1 0,1 0 0,0 1 0,-1 0 0,0 1 0,0 0 0,0 1 0,0 0 0,0 1 0,-1 1 0,1 0 0,-2 0 0,1 1 0,-1 0 0,14 13 0,-21-18 0,-1 0 0,0 0 0,0 0 0,0 0 0,0 1 0,0-1 0,0 1 0,-1-1 0,1 1 0,-1 0 0,0 0 0,0-1 0,0 1 0,0 0 0,0 0 0,0 0 0,-1 0 0,0 0 0,1 0 0,-1 0 0,0 1 0,-1-1 0,1 0 0,0 0 0,-1 0 0,0 0 0,0 0 0,0-1 0,0 1 0,0 0 0,0 0 0,-1-1 0,1 1 0,-1 0 0,0-1 0,0 0 0,0 1 0,0-1 0,0 0 0,0 0 0,-4 2 0,-4 4 0,-1 0 0,0-1 0,0-1 0,0 0 0,-1 0 0,0-1 0,0-1 0,-21 5 0,6-4-273,-1-2 0,0 0 0,0-2 0,-47-4 0,21-2-6553</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6.854"/>
    </inkml:context>
    <inkml:brush xml:id="br0">
      <inkml:brushProperty name="width" value="0.05" units="cm"/>
      <inkml:brushProperty name="height" value="0.05" units="cm"/>
    </inkml:brush>
  </inkml:definitions>
  <inkml:trace contextRef="#ctx0" brushRef="#br0">277 39 24575,'-4'-4'0,"0"0"0,0 1 0,0 0 0,0 0 0,-1 0 0,1 0 0,-1 1 0,0-1 0,0 1 0,0 0 0,0 1 0,0-1 0,0 1 0,0 0 0,-1 1 0,1-1 0,0 1 0,0 0 0,-1 0 0,1 1 0,0-1 0,0 1 0,-1 0 0,1 1 0,0-1 0,-8 5 0,2-1 0,1 0 0,0 1 0,0 0 0,1 1 0,0 0 0,0 1 0,0 0 0,1 0 0,0 1 0,1 0 0,-9 13 0,14-18 0,-1 0 0,1 0 0,0 1 0,0-1 0,0 0 0,0 1 0,1 0 0,0-1 0,0 1 0,0 0 0,0 0 0,1 0 0,0-1 0,0 1 0,0 0 0,1 0 0,0 0 0,0-1 0,0 1 0,0 0 0,1-1 0,-1 1 0,1-1 0,4 8 0,-2-6 0,1 0 0,0 0 0,0 0 0,1 0 0,-1-1 0,1 1 0,0-2 0,0 1 0,1-1 0,0 0 0,0 0 0,0 0 0,0-1 0,13 4 0,1-2 0,1 0 0,0-1 0,0-1 0,0-1 0,1-1 0,-1-1 0,0-1 0,24-4 0,-33 3 0,1 0 0,-1-2 0,0 1 0,-1-1 0,1-1 0,-1 0 0,1-1 0,-2 0 0,1-1 0,-1 0 0,0-1 0,0 0 0,-1-1 0,15-16 0,-23 22 5,1 0 0,-1 0 0,0-1 0,0 1 0,-1-1 0,1 1 0,-1-1 0,1 0 0,-1 0 0,0 1 0,-1-1 0,1 0 0,-1 0 0,1 0 0,-1 0 0,0 0 0,-1 0 0,1 0 0,-1 0 0,1 1 0,-1-1 0,0 0 0,-3-7 0,-1 3-170,1-1 0,-1 1 0,0 0 0,0 1 0,-1-1 0,0 1 0,-1 0 0,-13-11 0,-1 1-6661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30.794"/>
    </inkml:context>
    <inkml:brush xml:id="br0">
      <inkml:brushProperty name="width" value="0.05" units="cm"/>
      <inkml:brushProperty name="height" value="0.05" units="cm"/>
    </inkml:brush>
  </inkml:definitions>
  <inkml:trace contextRef="#ctx0" brushRef="#br0">1 135 24575,'0'-1'0,"-1"1"0,1-1 0,0 1 0,0 0 0,0-1 0,0 1 0,0-1 0,0 1 0,0 0 0,1-1 0,-1 1 0,0-1 0,0 1 0,0 0 0,0-1 0,0 1 0,1-1 0,-1 1 0,0 0 0,0-1 0,1 1 0,-1 0 0,0-1 0,0 1 0,1 0 0,-1 0 0,0-1 0,1 1 0,-1 0 0,0 0 0,1 0 0,-1-1 0,1 1 0,-1 0 0,0 0 0,1 0 0,-1 0 0,1 0 0,-1 0 0,0 0 0,1 0 0,-1 0 0,1 0 0,-1 0 0,0 0 0,1 0 0,-1 0 0,1 0 0,-1 0 0,0 0 0,1 1 0,-1-1 0,1 0 0,-1 0 0,0 0 0,1 1 0,1 0 0,0 0 0,0 0 0,0 1 0,0-1 0,0 1 0,-1-1 0,1 1 0,-1-1 0,3 4 0,3 10 0,-1 1 0,-1 0 0,0 0 0,-1 0 0,-1 0 0,2 19 0,2 7 0,1-23 0,-8-19 0,0 0 0,1 0 0,-1 1 0,1-1 0,-1 0 0,0 0 0,1 0 0,-1 0 0,1 1 0,-1-1 0,0 0 0,1 0 0,-1 0 0,1 0 0,-1 0 0,1 0 0,-1 0 0,1 0 0,-1 0 0,0 0 0,1-1 0,-1 1 0,1 0 0,-1 0 0,1-1 0,3-1 0,0-1 0,-1 0 0,1 0 0,-1 0 0,0 0 0,3-5 0,4-3 0,25-25 0,107-100 0,-138 131 0,2 1 0,-1 1 0,0-1 0,1 1 0,-1 0 0,12-4 0,-15 6 0,0 1 0,0-1 0,-1 1 0,1 0 0,0 0 0,0 0 0,0 0 0,0 0 0,-1 0 0,1 0 0,0 0 0,0 1 0,0-1 0,-1 1 0,1-1 0,0 1 0,-1 0 0,1-1 0,0 1 0,-1 0 0,1 0 0,-1 0 0,1 1 0,-1-1 0,0 0 0,0 0 0,1 1 0,0 1 0,11 15 0,-11-14 0,0 0 0,1-1 0,-1 1 0,1-1 0,-1 0 0,1 0 0,0 0 0,1 0 0,-1 0 0,0-1 0,1 1 0,-1-1 0,1 0 0,0 0 0,0 0 0,0-1 0,6 3 0,8-1 0,1 0 0,0-1 0,-1 0 0,1-2 0,0 0 0,0-1 0,0-1 0,0-1 0,-1-1 0,1 0 0,-1-1 0,0-1 0,-1-1 0,1 0 0,19-13 0,-32 17 0,-1-1 0,0 1 0,0-1 0,0 0 0,0 0 0,0 0 0,-1-1 0,0 1 0,0-1 0,0 0 0,0 0 0,-1 0 0,2-7 0,-3 10 0,-1 0 0,1 0 0,-1 1 0,0-1 0,0 0 0,0 0 0,0 0 0,0 0 0,0 0 0,-1 0 0,1 0 0,0 0 0,-1 0 0,0 1 0,1-1 0,-3-3 0,2 3 0,-1 0 0,0 0 0,1 0 0,-1 1 0,0-1 0,0 0 0,0 1 0,0 0 0,-1-1 0,1 1 0,0 0 0,-1 0 0,1 0 0,0 1 0,-1-1 0,-2 0 0,-7-1 0,1 0 0,-1 1 0,0 0 0,0 1 0,1 0 0,-1 1 0,0 0 0,1 1 0,-1 0 0,1 1 0,-17 6 0,22-6 0,-1-1 0,1 1 0,0 1 0,0-1 0,0 1 0,0 0 0,1 0 0,0 0 0,0 1 0,0 0 0,0 0 0,1 0 0,-1 1 0,1 0 0,1-1 0,-1 1 0,1 0 0,0 1 0,0-1 0,-2 13 0,4-17 0,0 0 0,1 1 0,0-1 0,-1 1 0,1-1 0,0 1 0,0-1 0,1 1 0,-1-1 0,0 1 0,1-1 0,-1 1 0,1-1 0,0 0 0,0 1 0,0-1 0,0 0 0,0 0 0,1 0 0,-1 0 0,1 0 0,-1 0 0,1 0 0,0 0 0,0 0 0,-1-1 0,1 1 0,0-1 0,1 1 0,-1-1 0,0 0 0,0 0 0,0 0 0,1 0 0,-1 0 0,1-1 0,3 1 0,1 1 0,-1-1 0,1 0 0,0 0 0,0-1 0,0 0 0,0 0 0,0-1 0,0 0 0,-1 0 0,1-1 0,0 0 0,9-3 0,-5-1 0,-6 3 0,0 1 0,0 0 0,-1 0 0,1 0 0,0 1 0,7-2 0,-10 3 0,-1 0 0,1 0 0,-1 0 0,1 0 0,-1 0 0,0 0 0,1 1 0,-1-1 0,1 1 0,-1-1 0,0 1 0,1-1 0,-1 1 0,0 0 0,0 0 0,0-1 0,1 1 0,-1 0 0,0 0 0,0 0 0,0 0 0,0 1 0,-1-1 0,1 0 0,0 0 0,0 0 0,-1 1 0,2 1 0,3 11 0,0 1 0,-1 0 0,0 0 0,-1 0 0,-1 1 0,0 16 0,3 9 0,0-1 0,1-11 0,-3-1 0,0 1 0,-2 0 0,-1 0 0,-3 29 0,2-54 0,0 0 0,1 0 0,-2 0 0,1 0 0,0 0 0,-1 0 0,0-1 0,0 1 0,0 0 0,0-1 0,0 0 0,-1 0 0,0 0 0,1 0 0,-5 4 0,4-6 0,1 1 0,-1-1 0,0 1 0,0-1 0,1 0 0,-1 0 0,0 0 0,0 0 0,0-1 0,0 1 0,0-1 0,0 0 0,0 0 0,0 0 0,0 0 0,0 0 0,0-1 0,0 1 0,0-1 0,0 0 0,-3-1 0,-8-4 0,-1-1 0,1-1 0,1 0 0,-1 0 0,1-2 0,1 1 0,0-2 0,0 1 0,1-2 0,-17-21 0,22 24 0,0 1 0,0-2 0,1 1 0,0-1 0,1 1 0,0-1 0,-4-16 0,7 20 0,0 0 0,0-1 0,0 1 0,1 0 0,0 0 0,0-1 0,1 1 0,0 0 0,0-1 0,0 1 0,1 0 0,0 0 0,3-7 0,-2 7 10,0 0 0,1 1 0,-1-1 0,1 1 0,0 0 0,1 1 0,-1-1 0,1 1 0,0 0 0,0 0 0,7-4 0,5-2-505,0 1 0,24-8 0,-4 3-6331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7.259"/>
    </inkml:context>
    <inkml:brush xml:id="br0">
      <inkml:brushProperty name="width" value="0.05" units="cm"/>
      <inkml:brushProperty name="height" value="0.05" units="cm"/>
    </inkml:brush>
  </inkml:definitions>
  <inkml:trace contextRef="#ctx0" brushRef="#br0">234 71 24575,'-1'-2'0,"1"-1"0,-1 1 0,0 0 0,0-1 0,0 1 0,0 0 0,0 0 0,0 0 0,-1 0 0,1 0 0,-1 0 0,1 0 0,-1 0 0,0 0 0,1 1 0,-1-1 0,0 1 0,-4-3 0,-40-20 0,43 23 0,-1 0 0,1-1 0,-1 2 0,0-1 0,1 0 0,-1 1 0,0-1 0,0 1 0,0 0 0,1 1 0,-1-1 0,0 1 0,0-1 0,1 1 0,-1 0 0,1 0 0,-7 3 0,6-1 0,-1 0 0,1 0 0,-1 1 0,1-1 0,0 1 0,0 0 0,1 0 0,-1 0 0,1 0 0,0 1 0,-3 5 0,0 2 0,0 1 0,1 0 0,0 0 0,1 0 0,1 1 0,0 0 0,0-1 0,0 27 0,3-30 0,1-1 0,0 1 0,0 0 0,1-1 0,0 1 0,0-1 0,1 0 0,1 0 0,-1 0 0,2 0 0,-1-1 0,1 1 0,0-1 0,8 9 0,-8-12 0,-1 0 0,2 0 0,-1 0 0,0-1 0,1 0 0,0 0 0,0 0 0,0-1 0,0 1 0,1-2 0,-1 1 0,1-1 0,0 0 0,-1 0 0,1-1 0,0 0 0,0 0 0,0 0 0,0-1 0,9-1 0,-2-1 0,0 0 0,0-1 0,-1 0 0,1-1 0,-1-1 0,0 0 0,0-1 0,-1 0 0,0-1 0,0-1 0,0 0 0,16-14 0,-21 16 0,-1 0 0,0 0 0,0-1 0,-1 1 0,0-1 0,0-1 0,0 1 0,-1-1 0,0 1 0,0-1 0,-1 0 0,0-1 0,-1 1 0,0-1 0,0 1 0,-1-1 0,0 1 0,0-1 0,-1 0 0,0 0 0,-1-10 0,-1 12 0,0 1 0,0 0 0,-1-1 0,1 1 0,-1 0 0,-1 0 0,1 1 0,-1-1 0,0 1 0,0 0 0,0 0 0,-1 0 0,0 0 0,0 1 0,0 0 0,0 0 0,-1 0 0,0 1 0,0-1 0,-12-4 0,13 6 0,0 0 0,-1 0 0,1 0 0,-1 1 0,1 0 0,-1 0 0,1 0 0,-1 1 0,0 0 0,1 0 0,-1 0 0,0 1 0,1 0 0,-1 0 0,1 0 0,-1 1 0,1-1 0,0 1 0,-1 1 0,1-1 0,0 1 0,0 0 0,1 0 0,-1 0 0,-4 5 0,7-7-85,1 1 0,-1 0-1,1 0 1,-1 1 0,1-1-1,-1 0 1,1 0 0,0 1-1,0-1 1,0 0 0,1 1-1,-1-1 1,0 1 0,1-1-1,-1 5 1,2 14-6741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7.741"/>
    </inkml:context>
    <inkml:brush xml:id="br0">
      <inkml:brushProperty name="width" value="0.05" units="cm"/>
      <inkml:brushProperty name="height" value="0.05" units="cm"/>
    </inkml:brush>
  </inkml:definitions>
  <inkml:trace contextRef="#ctx0" brushRef="#br0">2 107 24575,'0'-21'0,"-1"-27"0,1 46 0,0-1 0,0 1 0,1 0 0,-1-1 0,0 1 0,1 0 0,0-1 0,0 1 0,0 0 0,0 0 0,0 0 0,0 0 0,0 0 0,3-3 0,-4 5 0,1-1 0,0 1 0,-1 0 0,1 0 0,-1 0 0,1 0 0,0 0 0,-1-1 0,1 1 0,-1 1 0,1-1 0,0 0 0,-1 0 0,1 0 0,-1 0 0,1 0 0,0 0 0,-1 1 0,1-1 0,-1 0 0,1 0 0,-1 1 0,1-1 0,-1 0 0,1 1 0,-1-1 0,1 1 0,-1-1 0,1 1 0,-1-1 0,0 1 0,1-1 0,-1 1 0,0-1 0,1 1 0,-1-1 0,0 1 0,0-1 0,1 2 0,12 26 0,-13-28 0,13 43 0,-2 0 0,-2 1 0,6 88 0,-11-98 0,-2 20 0,-2-42 0,0 1 0,0-1 0,1 1 0,1-1 0,0 1 0,0-1 0,2 0 0,7 20 0,-11-31 0,1 0 0,0 0 0,0 0 0,-1 0 0,1 0 0,0 0 0,0 0 0,0 0 0,0 0 0,0 0 0,0-1 0,0 1 0,1-1 0,-1 1 0,0 0 0,0-1 0,0 0 0,1 1 0,-1-1 0,0 0 0,0 0 0,1 1 0,-1-1 0,0 0 0,0 0 0,1 0 0,-1-1 0,0 1 0,1 0 0,-1 0 0,0-1 0,0 1 0,0-1 0,2 0 0,4-2 0,0-1 0,0 0 0,-1 0 0,10-9 0,-7 7 0,62-52 0,-46 36 0,2 1 0,1 0 0,33-17 0,-55 36 0,-9 8 0,-14 8 0,-48 22 0,-2-3 0,-97 33 0,164-66 0,0 0 0,0 0 0,0 1 0,1-1 0,-1 0 0,0 0 0,0 0 0,0 0 0,0 0 0,0 0 0,0 0 0,0 0 0,0 0 0,0 0 0,0 0 0,0 0 0,0 0 0,0 0 0,0 1 0,0-1 0,0 0 0,1 0 0,-1 0 0,0 0 0,0 0 0,0 0 0,0 0 0,0 0 0,0 0 0,0 1 0,0-1 0,0 0 0,0 0 0,0 0 0,-1 0 0,1 0 0,0 0 0,0 0 0,0 0 0,0 0 0,0 0 0,0 1 0,0-1 0,0 0 0,20 1 0,26-1 0,-32 0 0,0 0 0,-1 1 0,1 1 0,-1 0 0,1 0 0,-1 2 0,23 8 0,-27-8 0,0 0 0,-1 1 0,0 0 0,0 0 0,0 1 0,-1 0 0,1 0 0,-2 1 0,1 0 0,-1 0 0,0 1 0,5 8 0,81 156-1365,-76-146-5461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28.069"/>
    </inkml:context>
    <inkml:brush xml:id="br0">
      <inkml:brushProperty name="width" value="0.05" units="cm"/>
      <inkml:brushProperty name="height" value="0.05" units="cm"/>
    </inkml:brush>
  </inkml:definitions>
  <inkml:trace contextRef="#ctx0" brushRef="#br0">6 1 24575,'-4'0'0,"2"0"0,7 0 0,6 0 0,6 0 0,0 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34.374"/>
    </inkml:context>
    <inkml:brush xml:id="br0">
      <inkml:brushProperty name="width" value="0.05" units="cm"/>
      <inkml:brushProperty name="height" value="0.05" units="cm"/>
    </inkml:brush>
  </inkml:definitions>
  <inkml:trace contextRef="#ctx0" brushRef="#br0">0 22 24575,'0'-5'0,"0"-5"0,0 3 0,0 7 0,0 13 0,5 8 0,1 10 0,-1 7 0,4 3 0,0 3 0,3-2 0,-1 1 0,3-2 0,2-5 0,0-7-8191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34.743"/>
    </inkml:context>
    <inkml:brush xml:id="br0">
      <inkml:brushProperty name="width" value="0.05" units="cm"/>
      <inkml:brushProperty name="height" value="0.05" units="cm"/>
    </inkml:brush>
  </inkml:definitions>
  <inkml:trace contextRef="#ctx0" brushRef="#br0">92 112 24575,'-5'-8'0,"-5"-8"0,-6-6 0,1-2 0,-3 2 0,2 9 0,4 7-8191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35.088"/>
    </inkml:context>
    <inkml:brush xml:id="br0">
      <inkml:brushProperty name="width" value="0.05" units="cm"/>
      <inkml:brushProperty name="height" value="0.05" units="cm"/>
    </inkml:brush>
  </inkml:definitions>
  <inkml:trace contextRef="#ctx0" brushRef="#br0">193 15 24575,'-34'-7'0,"31"5"0,-1 1 0,1 0 0,-1 0 0,0 0 0,1 1 0,-1-1 0,-6 1 0,8 0 0,1 0 0,-1 1 0,1-1 0,0 1 0,-1-1 0,1 1 0,0 0 0,-1-1 0,1 1 0,0 0 0,0 0 0,0 0 0,0 0 0,0 0 0,0 0 0,0 0 0,0 1 0,0-1 0,0 0 0,0 0 0,1 1 0,-1-1 0,1 1 0,-1 1 0,-2 6 0,0-1 0,1 1 0,1 0 0,-1 0 0,1 0 0,1 0 0,0 14 0,11 67 0,-5-55 0,3 34-114,1 15-511,35 137-1,-35-192-6200</inkml:trace>
  <inkml:trace contextRef="#ctx0" brushRef="#br0" timeOffset="1">88 586 24575,'-4'-9'0,"-6"-7"0,-6-6 0,0-3 0,-2-6 0,2-2 0,9 0 0,9 5 0,14 8 0,8 3 0,9 4 0,7 4 0,11 4 0,10 3 0,2 2 0,-8 0-8191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35.465"/>
    </inkml:context>
    <inkml:brush xml:id="br0">
      <inkml:brushProperty name="width" value="0.05" units="cm"/>
      <inkml:brushProperty name="height" value="0.05" units="cm"/>
    </inkml:brush>
  </inkml:definitions>
  <inkml:trace contextRef="#ctx0" brushRef="#br0">23 88 24575,'-5'0'0,"-5"0"0,3 0 0,11 0 0,10-5 0,11-1 0,6-4 0,7 0 0,0-3 0,4 1 0,-2 2 0,-3-1 0,-7 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35.838"/>
    </inkml:context>
    <inkml:brush xml:id="br0">
      <inkml:brushProperty name="width" value="0.05" units="cm"/>
      <inkml:brushProperty name="height" value="0.05" units="cm"/>
    </inkml:brush>
  </inkml:definitions>
  <inkml:trace contextRef="#ctx0" brushRef="#br0">176 37 24575,'-4'-4'0,"1"1"0,-1-1 0,0 1 0,0 0 0,-1 0 0,1 1 0,-1-1 0,1 1 0,-1 0 0,0 0 0,0 1 0,0-1 0,-5 0 0,7 2 0,0 0 0,1 0 0,-1 0 0,0 1 0,1-1 0,-1 1 0,1 0 0,-1 0 0,1 0 0,-1 0 0,1 0 0,-1 0 0,1 0 0,0 1 0,0 0 0,0-1 0,0 1 0,0 0 0,0 0 0,0 0 0,0 0 0,1 0 0,-1 0 0,1 0 0,0 1 0,-2 3 0,-3 6 0,1 0 0,0 0 0,1 1 0,1-1 0,0 1 0,1 0 0,-2 19 0,5 96 0,0-14 0,-9-86 0,2-20 0,2-20 0,3 7 0,2 1 0,-1-1 0,1 0 0,-1 1 0,1-1 0,1 1 0,-1-1 0,1 1 0,-1 0 0,1-1 0,0 1 0,1 0 0,-1 0 0,1 0 0,0 1 0,0-1 0,0 1 0,0-1 0,0 1 0,1 0 0,0 0 0,6-4 0,2 0 0,0-1 0,0 2 0,1-1 0,-1 2 0,1 0 0,20-5 0,-16 6 0,1 1 0,-1 1 0,0 1 0,0 0 0,1 1 0,-1 1 0,21 3 0,-30-2 0,-1 0 0,1 0 0,-1 0 0,0 1 0,0 0 0,0 0 0,0 1 0,8 6 0,-11-8 0,-1 2 0,1-1 0,-1 0 0,0 1 0,0-1 0,0 1 0,0 0 0,-1 0 0,0 0 0,1 0 0,-1 0 0,-1 1 0,1-1 0,1 8 0,-2-9 0,-1 1 0,1-1 0,-1 1 0,0-1 0,0 1 0,0-1 0,0 1 0,-1-1 0,1 0 0,-1 1 0,0-1 0,0 1 0,0-1 0,-1 0 0,-2 6 0,0-4 0,0 0 0,1 0 0,-2-1 0,1 1 0,0-1 0,-1 0 0,0 0 0,-7 4 0,-2 1 0,0-2 0,-1 0 0,0-1 0,0 0 0,-31 7 0,32-10-195,0 0 0,-1-1 0,1-1 0,0 0 0,0-1 0,-20-2 0,8-4-6631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36.225"/>
    </inkml:context>
    <inkml:brush xml:id="br0">
      <inkml:brushProperty name="width" value="0.05" units="cm"/>
      <inkml:brushProperty name="height" value="0.05" units="cm"/>
    </inkml:brush>
  </inkml:definitions>
  <inkml:trace contextRef="#ctx0" brushRef="#br0">250 72 24575,'0'-3'0,"0"0"0,-1 0 0,0 0 0,0 0 0,0 0 0,0 0 0,-1 0 0,1 0 0,-1 0 0,1 1 0,-1-1 0,0 1 0,0-1 0,0 1 0,-1 0 0,1 0 0,0-1 0,-1 2 0,1-1 0,-1 0 0,0 0 0,0 1 0,0 0 0,0-1 0,0 1 0,0 0 0,-4 0 0,2-1 0,-1 0 0,0 1 0,0 0 0,0 0 0,0 0 0,0 1 0,0 0 0,-1 0 0,1 0 0,0 1 0,0 0 0,0 0 0,-9 4 0,8-1 0,-1 1 0,2 0 0,-1 0 0,0 1 0,1 0 0,0 0 0,1 0 0,-1 1 0,1 0 0,0 0 0,1 0 0,0 1 0,0-1 0,1 1 0,0 0 0,-4 13 0,6-16 0,0-1 0,0 1 0,0 0 0,1 0 0,0 0 0,0-1 0,0 1 0,0 0 0,1 0 0,0-1 0,0 1 0,0 0 0,3 5 0,-3-7 0,1 1 0,0-1 0,0 0 0,1 0 0,-1-1 0,0 1 0,1 0 0,0-1 0,0 1 0,0-1 0,0 0 0,0 0 0,0 0 0,0 0 0,1-1 0,-1 1 0,0-1 0,1 0 0,3 1 0,8 1 0,1-1 0,-1 0 0,0-1 0,0-1 0,1 0 0,-1-2 0,0 1 0,19-6 0,-13 3 0,0-2 0,0-1 0,-1 0 0,0-2 0,23-13 0,-38 20 0,0-1 0,-1 0 0,1-1 0,-1 1 0,0-1 0,0 0 0,0 0 0,-1 0 0,1-1 0,-1 1 0,0-1 0,4-8 0,-6 11 0,0-1 0,-1 0 0,1 1 0,0-1 0,-1 0 0,0 0 0,0 1 0,0-1 0,0 0 0,0 0 0,0 0 0,-1 1 0,1-1 0,-1 0 0,0 0 0,0 1 0,0-1 0,0 1 0,0-1 0,0 1 0,-1-1 0,1 1 0,-1 0 0,0 0 0,0 0 0,-2-3 0,-11-6 0,13 9 0,-1 1 0,1-1 0,0 0 0,-1 0 0,1 0 0,0 0 0,0 0 0,0 0 0,0-1 0,0 1 0,-1-4 0,3 6 0,0-1 0,1 1 0,-1 0 0,0-1 0,0 1 0,1-1 0,-1 1 0,0 0 0,0-1 0,1 1 0,-1 0 0,1-1 0,-1 1 0,0 0 0,1 0 0,-1-1 0,1 1 0,-1 0 0,0 0 0,1 0 0,-1 0 0,1-1 0,-1 1 0,1 0 0,-1 0 0,1 0 0,-1 0 0,1 0 0,-1 0 0,1 0 0,0 0 0,19 0 0,-18 0 0,18-1 0,0 2 0,-1 0 0,1 1 0,0 1 0,-1 1 0,0 1 0,0 1 0,27 11 0,-42-15 0,0 1 0,-1-1 0,1 1 0,-1 0 0,0 0 0,0 0 0,0 0 0,0 1 0,0-1 0,-1 1 0,1 0 0,-1-1 0,3 9 0,1 4 0,-1 1 0,5 22 0,-1-1 0,-5-22 0,0-3 0,0 0 0,0-1 0,12 23 0,-13-31 0,0 1 0,0-1 0,0 1 0,1-1 0,0 0 0,0-1 0,0 1 0,1-1 0,-1 1 0,1-1 0,-1 0 0,10 3 0,0-1 0,0 0 0,1-1 0,-1 0 0,1-2 0,0 0 0,0 0 0,0-1 0,0-1 0,29-3 0,-34 2 0,0-1 0,0 1 0,0-2 0,0 1 0,-1-1 0,1-1 0,-1 1 0,0-2 0,0 1 0,0-1 0,-1-1 0,0 0 0,0 0 0,0 0 0,12-14 0,-17 17 0,-1-1 0,1 0 0,-1 0 0,1 0 0,-1 0 0,0 0 0,-1-1 0,1 1 0,-1-1 0,0 1 0,0-1 0,0 1 0,0-1 0,-1 1 0,0-1 0,0 0 0,-1-8 0,-1 7 0,0-1 0,0 1 0,0 0 0,-1 1 0,0-1 0,0 0 0,0 1 0,-1-1 0,0 1 0,0 0 0,-8-7 0,-2 0 0,-1 0 0,0 1 0,0 0 0,-1 2 0,-1 0 0,0 0 0,-35-11 0,32 14-273,-1 1 0,0 1 0,0 1 0,-22-1 0,-13 4-6553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38.873"/>
    </inkml:context>
    <inkml:brush xml:id="br0">
      <inkml:brushProperty name="width" value="0.05" units="cm"/>
      <inkml:brushProperty name="height" value="0.05" units="cm"/>
    </inkml:brush>
  </inkml:definitions>
  <inkml:trace contextRef="#ctx0" brushRef="#br0">0 55 24575,'4'0'0,"7"0"0,9 0 0,11-4 0,8-2 0,7 0 0,9-3 0,3 0 0,6 1 0,0 3 0,-2 1 0,-2 2 0,-12 1-8191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31.136"/>
    </inkml:context>
    <inkml:brush xml:id="br0">
      <inkml:brushProperty name="width" value="0.05" units="cm"/>
      <inkml:brushProperty name="height" value="0.05" units="cm"/>
    </inkml:brush>
  </inkml:definitions>
  <inkml:trace contextRef="#ctx0" brushRef="#br0">286 127 24575,'2'-2'0,"0"0"0,0 0 0,-1 0 0,1 0 0,0 0 0,-1 0 0,1-1 0,-1 1 0,0 0 0,0-1 0,0 1 0,0-1 0,-1 0 0,1 1 0,0-1 0,-1 0 0,0 1 0,0-1 0,0 0 0,0 1 0,0-1 0,0 0 0,-1 1 0,1-1 0,-1 0 0,0 1 0,0-1 0,0 1 0,0-1 0,-2-2 0,1 1 0,-1 0 0,0 1 0,1 0 0,-1 0 0,0 0 0,-1 0 0,1 0 0,-1 0 0,1 1 0,-1 0 0,0-1 0,1 1 0,-1 1 0,0-1 0,-1 1 0,1-1 0,-8 0 0,6 1 0,-1 1 0,1-1 0,0 2 0,0-1 0,0 0 0,0 1 0,0 1 0,0-1 0,0 1 0,0 0 0,0 0 0,1 0 0,-1 1 0,1 0 0,0 0 0,-1 0 0,2 1 0,-1 0 0,0 0 0,-6 7 0,7-7 0,1 0 0,1 0 0,-1 0 0,1 1 0,-1-1 0,1 1 0,0-1 0,1 1 0,-1-1 0,1 1 0,0 0 0,0 0 0,0 0 0,1 0 0,0 0 0,0 0 0,0 0 0,0 0 0,1 0 0,0-1 0,0 1 0,0 0 0,1 0 0,-1-1 0,1 1 0,3 4 0,0 1 0,1-1 0,1 0 0,-1 0 0,1 0 0,1-1 0,-1 0 0,1-1 0,1 0 0,11 8 0,10 4 0,49 23 0,-49-27 0,-26-13 0,0 0 0,0 0 0,0 1 0,-1-1 0,1 1 0,3 4 0,-7-7 0,1 1 0,-1-1 0,1 1 0,-1-1 0,1 1 0,-1-1 0,0 1 0,1 0 0,-1-1 0,0 1 0,1 0 0,-1-1 0,0 1 0,0 0 0,0 0 0,0-1 0,0 1 0,0 0 0,0-1 0,0 1 0,0 0 0,0 0 0,0-1 0,0 1 0,0 0 0,-1-1 0,1 1 0,0 0 0,0-1 0,-1 1 0,1 0 0,-1-1 0,1 1 0,0-1 0,-1 1 0,1 0 0,-1-1 0,0 1 0,1-1 0,-1 0 0,1 1 0,-1-1 0,0 1 0,1-1 0,-1 0 0,-1 1 0,-4 1 0,0 1 0,0-1 0,0 0 0,-1-1 0,1 1 0,-1-2 0,1 1 0,-1 0 0,1-1 0,-1 0 0,-9-2 0,-7-1 0,-44-11 0,49 9-227,0-1-1,0-1 1,0-1-1,1 0 1,-28-19-1,21 9-6598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39.247"/>
    </inkml:context>
    <inkml:brush xml:id="br0">
      <inkml:brushProperty name="width" value="0.05" units="cm"/>
      <inkml:brushProperty name="height" value="0.05" units="cm"/>
    </inkml:brush>
  </inkml:definitions>
  <inkml:trace contextRef="#ctx0" brushRef="#br0">7 21 24575,'-5'0'0,"4"0"0,6 0 0,10 0 0,13 0 0,9 0 0,8 0 0,10-4 0,7-2 0,4 0 0,-11 2-8191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2.315"/>
    </inkml:context>
    <inkml:brush xml:id="br0">
      <inkml:brushProperty name="width" value="0.05" units="cm"/>
      <inkml:brushProperty name="height" value="0.05" units="cm"/>
    </inkml:brush>
  </inkml:definitions>
  <inkml:trace contextRef="#ctx0" brushRef="#br0">1195 0 24575,'58'3'0,"1"3"0,84 19 0,-54-8 0,-12-4 0,646 141 0,-688-144 0,683 234 0,-229-21 0,-24 45 0,-312-161 0,198 181 0,-259-201 0,-4 5 0,-3 3 0,73 110 0,-118-147 0,-4 2 0,-2 2 0,34 84 0,-50-96 0,-1 0 0,-3 1 0,-2 0 0,-3 1 0,4 56 0,-9 454 0,-8-334 0,35 529 0,-22-623 0,-4 418 0,-16-401 0,-49 244 0,1-137 0,-103 278 0,132-458 0,-4-3 0,-3 0 0,-3-3 0,-4-1 0,-2-2 0,-4-3 0,-2-1 0,-3-3 0,-3-3 0,-96 78 0,31-39 0,-199 122 0,249-178 0,-1-3 0,-2-4 0,-2-3 0,-123 34 0,-277 14 0,158-34 0,-301 52 0,-6-55 0,293-31 0,-8 0 0,-70-29 0,128 6-1365,257 11-5461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2.657"/>
    </inkml:context>
    <inkml:brush xml:id="br0">
      <inkml:brushProperty name="width" value="0.05" units="cm"/>
      <inkml:brushProperty name="height" value="0.05" units="cm"/>
    </inkml:brush>
  </inkml:definitions>
  <inkml:trace contextRef="#ctx0" brushRef="#br0">484 1 24575,'-10'0'0,"-1"1"0,1 0 0,0 1 0,-1 0 0,1 1 0,0 0 0,0 1 0,0 0 0,1 0 0,-10 6 0,-10 9 0,-46 38 0,19-14 0,23-19 0,1 0 0,1 3 0,1 0 0,-28 33 0,55-56 4,1 0 0,0 1 0,0-1 0,0 0 0,0 1 0,1-1 0,-1 1 0,1-1 0,0 1 0,1 0 0,-1-1 0,1 1 0,0 0 0,0-1 0,0 1 0,1 0 0,0 0 0,0-1 0,0 1-1,0-1 1,1 1 0,-1-1 0,4 6 0,5 11-218,2-1 0,0 0 0,21 26-1,-21-30-388,10 14-6223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3.323"/>
    </inkml:context>
    <inkml:brush xml:id="br0">
      <inkml:brushProperty name="width" value="0.05" units="cm"/>
      <inkml:brushProperty name="height" value="0.05" units="cm"/>
    </inkml:brush>
  </inkml:definitions>
  <inkml:trace contextRef="#ctx0" brushRef="#br0">0 7 24575,'0'-5'0,"0"4"0,0 6 0,0 6 0,5 6 0,0 5 0,5 7 0,1 7 0,2 7 0,-1 9 0,3 5 0,-2 1 0,1 4 0,-1 0 0,-4-5 0,-2-5 0,1-6 0,-1-11-8191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3.699"/>
    </inkml:context>
    <inkml:brush xml:id="br0">
      <inkml:brushProperty name="width" value="0.05" units="cm"/>
      <inkml:brushProperty name="height" value="0.05" units="cm"/>
    </inkml:brush>
  </inkml:definitions>
  <inkml:trace contextRef="#ctx0" brushRef="#br0">41 257 24575,'-4'-4'0,"1"1"0,-1-1 0,1 1 0,0-1 0,0 0 0,0 0 0,1 0 0,-1-1 0,1 1 0,0 0 0,0-1 0,1 0 0,-1 1 0,1-1 0,0 0 0,0 0 0,1 0 0,-1 0 0,1 0 0,0 0 0,1 0 0,-1 1 0,1-1 0,0 0 0,0 0 0,0 0 0,1 1 0,0-1 0,0 1 0,0-1 0,3-4 0,0 1 0,1 0 0,0 0 0,0 1 0,1-1 0,0 1 0,0 1 0,1 0 0,0 0 0,0 0 0,0 1 0,1 0 0,0 0 0,0 1 0,15-5 0,-8 6 0,0 0 0,0 1 0,0 0 0,0 1 0,0 1 0,0 1 0,0 0 0,0 1 0,0 1 0,0 0 0,-1 1 0,1 1 0,-1 0 0,22 12 0,-24-11 0,-1 0 0,0 1 0,-1 1 0,1 0 0,-1 0 0,-1 1 0,0 1 0,0-1 0,-1 2 0,0-1 0,-1 1 0,0 1 0,0-1 0,-2 1 0,1 1 0,-2-1 0,6 17 0,-9-23 0,-2 0 0,1 1 0,-1-1 0,1 0 0,-2 0 0,1 0 0,-1 0 0,0 0 0,0 0 0,0 0 0,-1 0 0,0-1 0,0 1 0,-1 0 0,1-1 0,-5 6 0,5-7 0,0-1 0,0 0 0,0 0 0,-1 0 0,1 0 0,-1 0 0,0 0 0,0-1 0,0 0 0,0 1 0,0-1 0,0 0 0,-1 0 0,1-1 0,-1 1 0,1-1 0,-1 0 0,0 0 0,1 0 0,-1 0 0,0-1 0,0 1 0,0-1 0,0 0 0,1 0 0,-6-1 0,7 1 0,1 0 0,0-1 0,-1 1 0,1-1 0,0 1 0,0-1 0,0 1 0,-1-1 0,1 0 0,0 1 0,0-1 0,0 0 0,0 0 0,0 0 0,0 0 0,1 0 0,-1 0 0,0 0 0,0 0 0,1 0 0,-1 0 0,0-1 0,1 1 0,-1 0 0,1 0 0,0-1 0,-1 1 0,1 0 0,0 0 0,0-1 0,0 1 0,0 0 0,0-1 0,0 1 0,0 0 0,0-1 0,1-1 0,1-4 0,0 0 0,0 0 0,0 0 0,1 1 0,6-12 0,3-2 0,1 1 0,1 0 0,1 2 0,0-1 0,1 2 0,1 0 0,20-15 0,-13 14 0,0 1 0,0 0 0,1 2 0,1 1 0,35-12 0,-48 20 20,0 1 0,0 1 0,0 0 0,1 1 0,16-1 0,-24 3-126,0 0 0,0 0 0,0 1 0,0 0 0,0 0 0,0 1-1,0-1 1,0 1 0,0 1 0,0-1 0,-1 1 0,0 0 0,8 5 0,3 5-6720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4.044"/>
    </inkml:context>
    <inkml:brush xml:id="br0">
      <inkml:brushProperty name="width" value="0.05" units="cm"/>
      <inkml:brushProperty name="height" value="0.05" units="cm"/>
    </inkml:brush>
  </inkml:definitions>
  <inkml:trace contextRef="#ctx0" brushRef="#br0">180 115 24575,'1'-1'0,"1"1"0,-1-1 0,0 1 0,0-1 0,0 0 0,1 0 0,-1 0 0,0 0 0,0 0 0,0 0 0,0 0 0,-1 0 0,1 0 0,0 0 0,0 0 0,-1 0 0,1-1 0,0 1 0,-1 0 0,1-1 0,-1 1 0,0 0 0,1-1 0,-1 1 0,0 0 0,0-1 0,0-1 0,3-39 0,-2 39 0,-2 1 0,1 0 0,0 0 0,0 0 0,-1-1 0,1 1 0,-1 0 0,1 0 0,-1 0 0,0 0 0,0 0 0,0 0 0,-2-3 0,2 4 0,0 1 0,1-1 0,-1 0 0,0 1 0,0-1 0,0 1 0,0-1 0,1 1 0,-1-1 0,0 1 0,0 0 0,0-1 0,0 1 0,0 0 0,0 0 0,0 0 0,0-1 0,0 1 0,0 0 0,-2 1 0,-1 0 0,0 0 0,0 0 0,0 1 0,0 0 0,1-1 0,-1 1 0,1 0 0,-1 1 0,1-1 0,0 1 0,0-1 0,0 1 0,-3 4 0,-8 9 0,1 0 0,0 1 0,1 1 0,1 0 0,1 1 0,0 0 0,1 0 0,2 1 0,0 0 0,-7 33 0,13-50 0,1-1 0,0 0 0,-1 1 0,1-1 0,0 0 0,1 0 0,-1 1 0,0-1 0,1 0 0,-1 0 0,1 1 0,0-1 0,0 0 0,2 4 0,-2-5 0,-1 0 0,1 0 0,0 0 0,0 0 0,1 0 0,-1 0 0,0-1 0,0 1 0,0 0 0,0-1 0,1 1 0,-1 0 0,0-1 0,1 0 0,-1 1 0,0-1 0,1 0 0,1 0 0,2 0 0,0 0 0,0-1 0,0 1 0,-1-1 0,1-1 0,0 1 0,-1-1 0,1 1 0,-1-1 0,1 0 0,-1-1 0,5-3 0,23-17 0,-2-2 0,-1-1 0,-1-1 0,-1-2 0,31-43 0,-55 68 0,0 0 0,1 0 0,-1 0 0,1 0 0,0 0 0,0 1 0,7-5 0,-10 8 0,-1 0 0,1-1 0,0 1 0,-1 0 0,1 0 0,-1-1 0,1 1 0,0 0 0,-1 0 0,1 0 0,0 0 0,-1 0 0,1 0 0,-1 0 0,1 0 0,0 0 0,-1 0 0,1 1 0,-1-1 0,1 0 0,0 0 0,-1 0 0,1 1 0,-1-1 0,2 1 0,-1 0 0,0 1 0,0-1 0,0 1 0,0-1 0,-1 1 0,1 0 0,0-1 0,-1 1 0,1 0 0,-1-1 0,1 1 0,-1 0 0,0-1 0,0 3 0,6 61-84,-5-40-99,1-1 0,1 1 0,1-1 0,1 0 0,1 0 0,12 28 0,-7-28-6643</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4.409"/>
    </inkml:context>
    <inkml:brush xml:id="br0">
      <inkml:brushProperty name="width" value="0.05" units="cm"/>
      <inkml:brushProperty name="height" value="0.05" units="cm"/>
    </inkml:brush>
  </inkml:definitions>
  <inkml:trace contextRef="#ctx0" brushRef="#br0">4 111 24575,'-4'-9'0,"8"21"0,32 56 0,-25-45 0,1-1 0,26 37 0,-37-58 0,0 1 0,-1-1 0,1 0 0,0 1 0,0-1 0,0 0 0,1 0 0,-1 0 0,0 0 0,0 0 0,0 0 0,1 0 0,-1 0 0,1-1 0,-1 1 0,0 0 0,1-1 0,-1 1 0,1-1 0,-1 0 0,1 1 0,0-1 0,-1 0 0,1 0 0,-1 0 0,1 0 0,-1 0 0,1 0 0,-1-1 0,1 1 0,0 0 0,-1-1 0,1 1 0,-1-1 0,0 0 0,1 1 0,-1-1 0,0 0 0,1 0 0,-1 0 0,0 0 0,0 0 0,0 0 0,2-2 0,5-6 0,-1-1 0,0 0 0,-1 0 0,10-22 0,-6 12 0,19-34 0,-15 26 0,1 1 0,35-48 0,-50 74 6,1 0 0,0 0-1,0-1 1,0 1 0,0 0-1,0 0 1,1 0 0,-1 0-1,0 0 1,0 0 0,1 1-1,-1-1 1,0 0 0,1 1 0,-1-1-1,1 1 1,-1-1 0,0 1-1,1 0 1,1-1 0,-2 2-61,0-1 0,0 1 0,0-1 0,0 1 0,0 0 0,0-1 0,0 1 0,-1 0 0,1-1 0,0 1 0,0 0 0,-1 0 0,1 0 0,0 0 0,-1 0 0,1 0 0,-1 0 0,0 0 0,1 0 0,-1 0 0,1 0 0,-1 0 0,0 0 0,0 0 0,0 0 0,0 2 0,3 16-6771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4.908"/>
    </inkml:context>
    <inkml:brush xml:id="br0">
      <inkml:brushProperty name="width" value="0.05" units="cm"/>
      <inkml:brushProperty name="height" value="0.05" units="cm"/>
    </inkml:brush>
  </inkml:definitions>
  <inkml:trace contextRef="#ctx0" brushRef="#br0">0 613 24575,'30'0'0,"0"-1"0,45-8 0,-64 7 0,0-1 0,-1 0 0,0-1 0,1 1 0,-1-2 0,-1 0 0,1 0 0,-1 0 0,0-1 0,12-10 0,-19 14 0,-1 1 0,1-1 0,0 1 0,-1-1 0,1 1 0,-1-1 0,0 0 0,1 0 0,-1 0 0,0 0 0,0 0 0,0 0 0,-1 0 0,1 0 0,0 0 0,-1 0 0,1 0 0,-1 0 0,0-1 0,0 1 0,0 0 0,0 0 0,0-1 0,0 1 0,0 0 0,-1 0 0,1 0 0,-1 0 0,0 0 0,0 0 0,1-1 0,-1 1 0,0 1 0,-1-1 0,1 0 0,-2-2 0,0 1 0,0 0 0,0 0 0,0 0 0,0 0 0,-1 1 0,1-1 0,-1 1 0,0 0 0,1 0 0,-1 0 0,0 1 0,0-1 0,-1 1 0,1 0 0,0 0 0,0 0 0,0 1 0,-6 0 0,2 1 0,0 0 0,0 1 0,0 0 0,0 1 0,1 0 0,-1 0 0,1 0 0,-1 1 0,1 0 0,0 1 0,1 0 0,-1 0 0,1 0 0,0 1 0,0-1 0,0 1 0,1 1 0,-8 12 0,9-13 0,1-1 0,0 1 0,0-1 0,1 1 0,0 0 0,0 0 0,0 0 0,1 1 0,-1-1 0,2 0 0,-1 9 0,1-11 0,0 1 0,1-1 0,0 0 0,-1 1 0,2-1 0,-1 0 0,0 1 0,1-1 0,0 0 0,0 0 0,0 0 0,1-1 0,-1 1 0,1 0 0,0-1 0,0 0 0,4 4 0,-1-2 0,1-1 0,-1 0 0,1 0 0,0-1 0,0 1 0,0-1 0,0-1 0,1 0 0,-1 0 0,1 0 0,-1-1 0,1 0 0,0-1 0,-1 1 0,1-2 0,11 0 0,3-2 0,1 0 0,-1-2 0,-1 0 0,32-12 0,-37 10 0,0 0 0,-1-1 0,0-1 0,-1 0 0,0-1 0,0-1 0,-1 0 0,-1-1 0,0 0 0,0-1 0,-1 0 0,-1-1 0,0 0 0,-1 0 0,-1-1 0,0 0 0,-1-1 0,6-16 0,-4 3 0,-1 0 0,-2 0 0,0-1 0,-2 1 0,-1-1 0,-2 0 0,0 0 0,-2 0 0,-8-44 0,9 73 0,-13-56 0,12 54 0,0 1 0,0-1 0,0 0 0,0 1 0,0 0 0,0-1 0,-1 1 0,1 0 0,-1-1 0,0 1 0,0 0 0,0 0 0,0 1 0,0-1 0,0 0 0,0 1 0,-1-1 0,-2-1 0,4 3 0,0 0 0,0 0 0,0 0 0,-1 0 0,1 0 0,0 0 0,0 0 0,0 0 0,0 0 0,-1 1 0,1-1 0,0 0 0,0 1 0,0-1 0,0 1 0,0-1 0,0 1 0,0 0 0,0-1 0,0 1 0,0 0 0,0 0 0,1-1 0,-1 1 0,0 0 0,0 0 0,1 0 0,-1 0 0,0 0 0,1 0 0,-1 3 0,-15 37 0,15-36 0,-7 24 0,2 0 0,1 1 0,2 0 0,1 0 0,1 1 0,3 31 0,4-6 0,1 0 0,22 74 0,-27-120-170,1 0-1,0 0 0,0 0 1,1 0-1,1-1 0,-1 1 1,11 14-1,1-7-6655</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5.332"/>
    </inkml:context>
    <inkml:brush xml:id="br0">
      <inkml:brushProperty name="width" value="0.05" units="cm"/>
      <inkml:brushProperty name="height" value="0.05" units="cm"/>
    </inkml:brush>
  </inkml:definitions>
  <inkml:trace contextRef="#ctx0" brushRef="#br0">74 390 24575,'-4'0'0,"-7"0"0,0 5 0,-4 1 0,1 4 0,4 4 0,2 5 0,8 3 0,3 3 0,2 1 0,-1 1 0,0-1 0,-1-3-8191</inkml:trace>
  <inkml:trace contextRef="#ctx0" brushRef="#br0" timeOffset="1">151 52 24575,'0'-8'0,"0"-8"0,-4-1 0,-2 7 0,1 9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5.691"/>
    </inkml:context>
    <inkml:brush xml:id="br0">
      <inkml:brushProperty name="width" value="0.05" units="cm"/>
      <inkml:brushProperty name="height" value="0.05" units="cm"/>
    </inkml:brush>
  </inkml:definitions>
  <inkml:trace contextRef="#ctx0" brushRef="#br0">252 420 24575,'2'0'0,"-1"0"0,0 0 0,1 0 0,-1-1 0,0 1 0,0 0 0,0-1 0,1 1 0,-1-1 0,0 1 0,0-1 0,0 0 0,0 0 0,0 1 0,0-1 0,0 0 0,0 0 0,0 0 0,0 0 0,0 0 0,-1 0 0,1 0 0,0 0 0,-1-1 0,1-1 0,0 3 0,-1-1 0,0 0 0,0 1 0,0-1 0,0 1 0,0-1 0,0 0 0,0 1 0,0-1 0,0 0 0,0 1 0,0-1 0,0 0 0,-1 1 0,1-1 0,0 0 0,0 1 0,-1-1 0,1 1 0,0-1 0,-1 1 0,1-1 0,-1 1 0,1-1 0,0 1 0,-1-1 0,1 1 0,-1-1 0,0 1 0,1 0 0,-1-1 0,1 1 0,-1 0 0,1-1 0,-1 1 0,0 0 0,1 0 0,-1 0 0,0 0 0,1 0 0,-1 0 0,0-1 0,1 1 0,-1 1 0,0-1 0,1 0 0,-1 0 0,0 0 0,1 0 0,-1 1 0,-7 0 0,0 0 0,1 1 0,-1 0 0,1 0 0,0 1 0,-1 0 0,1 0 0,0 1 0,-8 5 0,-57 45 0,62-46 0,-8 7 0,-26 26 0,41-38 0,0 1 0,0-1 0,0 1 0,0 0 0,0 0 0,1 1 0,0-1 0,0 0 0,0 1 0,0-1 0,1 1 0,-1 0 0,0 9 0,2-12 0,0 0 0,0 0 0,1 1 0,-1-1 0,1 0 0,-1 0 0,1 0 0,0 1 0,0-1 0,0 0 0,0 0 0,0 0 0,1-1 0,-1 1 0,1 0 0,-1 0 0,1-1 0,-1 1 0,1-1 0,0 1 0,0-1 0,0 0 0,0 1 0,0-1 0,0 0 0,0-1 0,0 1 0,0 0 0,0 0 0,1-1 0,-1 1 0,0-1 0,5 0 0,4 1 0,1 0 0,-1-1 0,1 0 0,0-1 0,15-3 0,-8 0 0,-1-1 0,0-1 0,0-1 0,0-1 0,-1 0 0,0-1 0,0-1 0,-1-1 0,0 0 0,-1-1 0,-1-1 0,0 0 0,0-1 0,-1 0 0,17-26 0,-10 10 0,-1-1 0,-1 0 0,-2-1 0,-1-1 0,-2-1 0,-1 0 0,10-51 0,-17 64 0,-2 10 0,0 0 0,-1-1 0,0 0 0,-1 0 0,0 1 0,0-1 0,-2 0 0,-1-18 0,2 30 0,0 0 0,0-1 0,0 1 0,0 0 0,0 0 0,-1-1 0,1 1 0,0 0 0,0 0 0,0-1 0,0 1 0,0 0 0,0 0 0,0 0 0,0-1 0,-1 1 0,1 0 0,0 0 0,0 0 0,0-1 0,0 1 0,-1 0 0,1 0 0,0 0 0,0 0 0,0-1 0,-1 1 0,1 0 0,0 0 0,0 0 0,-1 0 0,1 0 0,0 0 0,0 0 0,-1 0 0,1 0 0,0 0 0,0 0 0,-1 0 0,1 0 0,0 0 0,0 0 0,0 0 0,-1 0 0,1 0 0,0 0 0,-1 0 0,-10 13 0,-5 21 0,-2 22 0,3 1 0,2 1 0,3 0 0,2 0 0,3 1 0,4 93 0,5-108-1365,3-9-5461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49.215"/>
    </inkml:context>
    <inkml:brush xml:id="br0">
      <inkml:brushProperty name="width" value="0.05" units="cm"/>
      <inkml:brushProperty name="height" value="0.05" units="cm"/>
    </inkml:brush>
  </inkml:definitions>
  <inkml:trace contextRef="#ctx0" brushRef="#br0">286 298 24575,'2'0'0,"1"-1"0,-1 0 0,1 0 0,-1 0 0,1 0 0,-1 0 0,0 0 0,0-1 0,1 1 0,-1-1 0,0 1 0,0-1 0,-1 0 0,1 0 0,0 0 0,-1 0 0,1 0 0,1-3 0,1-1 0,0 0 0,0-1 0,-1 0 0,5-13 0,-7 18 0,0 0 0,0 0 0,-1 0 0,1-1 0,-1 1 0,1 0 0,-1 0 0,0-1 0,0 1 0,0 0 0,0 0 0,0-1 0,0 1 0,-1 0 0,1 0 0,-1 0 0,0-1 0,1 1 0,-1 0 0,0 0 0,0 0 0,0 0 0,-1 0 0,1 0 0,0 1 0,-1-1 0,1 0 0,-1 1 0,0-1 0,0 1 0,1-1 0,-1 1 0,0 0 0,0 0 0,0 0 0,0 0 0,-4-1 0,0 0 0,-1 1 0,1 0 0,0 0 0,-1 1 0,1 0 0,0 0 0,-1 0 0,1 1 0,0 0 0,-1 0 0,1 0 0,-9 4 0,-4 3 0,0 1 0,1 0 0,0 1 0,1 1 0,-31 25 0,40-29 0,0 0 0,0 0 0,1 1 0,0 0 0,1 1 0,0-1 0,0 1 0,1 0 0,0 1 0,0-1 0,1 1 0,0 0 0,-2 13 0,5-19 0,0 0 0,1 0 0,-1 0 0,1 0 0,0 0 0,1 1 0,-1-1 0,1 0 0,-1 0 0,1 0 0,0 0 0,1 0 0,-1 0 0,1 0 0,-1 0 0,1-1 0,0 1 0,4 4 0,-2-4 0,0 1 0,1-1 0,0 0 0,0 0 0,0-1 0,0 1 0,0-1 0,1 0 0,-1-1 0,1 1 0,7 1 0,4 0 0,0 0 0,-1-1 0,2-1 0,-1 0 0,0-1 0,0-1 0,33-5 0,-35 3 0,0-2 0,-1 0 0,1 0 0,-1-1 0,0-1 0,0-1 0,-1 0 0,0 0 0,13-11 0,-19 13 0,0 0 0,-1-1 0,1-1 0,-1 1 0,0-1 0,-1 0 0,1 0 0,-1 0 0,-1-1 0,0 0 0,0 0 0,0 0 0,-1 0 0,0 0 0,-1-1 0,3-13 0,-5 20 0,1 0 0,-1 0 0,0 0 0,0 0 0,0 0 0,0 0 0,-1 0 0,1 0 0,0 0 0,-1 0 0,1 0 0,-1 1 0,0-1 0,0 0 0,-1-3 0,1 5 0,1 0 0,0 0 0,0 0 0,0-1 0,0 1 0,0 0 0,-1 0 0,1 0 0,0 0 0,0 0 0,0 0 0,-1 0 0,1 0 0,0 0 0,0 0 0,0 0 0,-1 0 0,1 0 0,0 0 0,0 0 0,0 0 0,-1 0 0,1 0 0,0 0 0,0 0 0,0 0 0,-1 0 0,1 0 0,0 0 0,0 0 0,0 0 0,-1 0 0,1 0 0,0 1 0,0-1 0,0 0 0,0 0 0,-1 0 0,1 0 0,0 1 0,0-1 0,0 0 0,-7 21 0,5-9 0,0 0 0,1 0 0,1 0 0,0 1 0,0-1 0,2 0 0,4 23 0,-5-30 0,1 0 0,-1 0 0,1-1 0,0 1 0,0 0 0,1-1 0,0 0 0,-1 1 0,1-1 0,1-1 0,-1 1 0,0 0 0,1-1 0,0 1 0,0-1 0,0 0 0,0 0 0,1-1 0,-1 1 0,1-1 0,9 3 0,-1-2 0,2 0 0,-1-1 0,0-1 0,0 0 0,0-1 0,1 0 0,-1-1 0,0-1 0,0 0 0,0-1 0,0-1 0,0 0 0,14-7 0,15-7 0,-1-2 0,66-44 0,-99 58 0,12-7 0,32-26 0,-49 36 0,-1 0 0,1 0 0,-1-1 0,0 1 0,0-1 0,0 1 0,0-1 0,-1 0 0,0 0 0,1 0 0,-1-1 0,-1 1 0,1 0 0,-1-1 0,1 1 0,-1-6 0,0 9 0,-1 0 0,0 0 0,0 0 0,-1-1 0,1 1 0,0 0 0,0 0 0,0 0 0,-1 0 0,1 0 0,-1 0 0,1-1 0,-1 1 0,1 0 0,-1 0 0,0 0 0,1 0 0,-1 1 0,0-1 0,0 0 0,1 0 0,-1 0 0,-2 0 0,1-1 0,0 2 0,0-1 0,0 0 0,-1 0 0,1 1 0,0-1 0,-1 1 0,1 0 0,0 0 0,0 0 0,-4 0 0,0 1 0,-1-1 0,1 2 0,0-1 0,0 1 0,0 0 0,0 0 0,0 0 0,-6 4 0,5-1 0,0 1 0,0 0 0,0 0 0,1 0 0,0 1 0,0 0 0,1 0 0,0 1 0,0-1 0,1 1 0,0 0 0,0 1 0,0-1 0,1 1 0,-3 13 0,5-18 0,0 1 0,1-1 0,-1 1 0,1 0 0,0-1 0,0 1 0,0-1 0,1 1 0,-1-1 0,1 1 0,0-1 0,1 1 0,-1-1 0,1 0 0,0 1 0,0-1 0,0 0 0,0 0 0,1 0 0,-1-1 0,1 1 0,0-1 0,0 1 0,1-1 0,-1 0 0,1 0 0,-1-1 0,1 1 0,0-1 0,0 1 0,7 1 0,3 1 0,1 0 0,-1-2 0,1 0 0,0 0 0,1-2 0,-1 1 0,0-2 0,0 0 0,0-1 0,1-1 0,-1 0 0,0-1 0,-1-1 0,1 0 0,-1-1 0,1 0 0,-1-1 0,-1-1 0,26-16 0,-26 13 0,-1 0 0,0-1 0,-1 0 0,0-1 0,-1 0 0,0-1 0,-1 0 0,-1-1 0,0 0 0,0 0 0,5-18 0,-6 13 0,-1-1 0,-1 0 0,-1 0 0,-1-1 0,0 0 0,-2 1 0,0-1 0,-3-23 0,-5 2 0,7 40 0,-1-1 0,0 1 0,0 0 0,0-1 0,0 1 0,0 0 0,0 0 0,-1 0 0,1 0 0,-1 0 0,1 0 0,-1 0 0,0 0 0,-3-2 0,5 4 0,0 0 0,-1 0 0,1-1 0,0 1 0,-1 0 0,1 0 0,0-1 0,-1 1 0,1 0 0,-1 0 0,1 0 0,0 0 0,-1 0 0,1 0 0,-1 0 0,1 0 0,-1 0 0,1 0 0,-1 0 0,1 0 0,0 0 0,-1 0 0,1 0 0,-1 0 0,1 0 0,0 0 0,-1 1 0,1-1 0,-1 0 0,1 0 0,0 0 0,-1 1 0,-5 15 0,7 20 0,15 154 55,-11-103-765,20 103 0,-18-161-6116</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6.048"/>
    </inkml:context>
    <inkml:brush xml:id="br0">
      <inkml:brushProperty name="width" value="0.05" units="cm"/>
      <inkml:brushProperty name="height" value="0.05" units="cm"/>
    </inkml:brush>
  </inkml:definitions>
  <inkml:trace contextRef="#ctx0" brushRef="#br0">126 27 24575,'-5'0'0,"-5"-5"0,-2-5 0,2-1-8191</inkml:trace>
  <inkml:trace contextRef="#ctx0" brushRef="#br0" timeOffset="0.99">22 261 24575,'-5'4'0,"-5"6"0,3 2 0,7-2 0,8-7 0,12-4 0,11-6 0,0-2-8191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6.411"/>
    </inkml:context>
    <inkml:brush xml:id="br0">
      <inkml:brushProperty name="width" value="0.05" units="cm"/>
      <inkml:brushProperty name="height" value="0.05" units="cm"/>
    </inkml:brush>
  </inkml:definitions>
  <inkml:trace contextRef="#ctx0" brushRef="#br0">0 0 24575,'5'5'0,"5"1"0,10 4 0,11 0 0,0-1-8191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32.876"/>
    </inkml:context>
    <inkml:brush xml:id="br0">
      <inkml:brushProperty name="width" value="0.05" units="cm"/>
      <inkml:brushProperty name="height" value="0.05" units="cm"/>
    </inkml:brush>
  </inkml:definitions>
  <inkml:trace contextRef="#ctx0" brushRef="#br0">2 69 24575,'-1'-16'0,"1"11"0,0 1 0,-1 0 0,1 0 0,1-1 0,-1 1 0,1 0 0,0 0 0,0-1 0,2-4 0,-3 9 0,0-1 0,0 1 0,0 0 0,0 0 0,0-1 0,0 1 0,0 0 0,0 0 0,0 0 0,0-1 0,0 1 0,1 0 0,-1 0 0,0 0 0,0 0 0,0-1 0,0 1 0,1 0 0,-1 0 0,0 0 0,0 0 0,0 0 0,0 0 0,1 0 0,-1-1 0,0 1 0,0 0 0,0 0 0,1 0 0,-1 0 0,0 0 0,0 0 0,1 0 0,-1 0 0,0 0 0,0 0 0,0 0 0,1 0 0,5 9 0,0 17 0,-5-23 0,10 65 0,-3 0 0,-1 85 0,-4-69 0,-2-73 0,-1 1 0,2 0 0,-1-1 0,2 1 0,-1-1 0,2 1 0,-1-1 0,1 0 0,1-1 0,0 1 0,1-1 0,0 0 0,0 0 0,1 0 0,1-1 0,-1 0 0,1-1 0,1 0 0,0 0 0,0-1 0,0 0 0,1 0 0,0-1 0,0 0 0,1-1 0,12 5 0,-2-3 0,0-1 0,0-1 0,0 0 0,1-2 0,0-1 0,0 0 0,-1-1 0,1-2 0,0 0 0,25-5 0,-16 0 0,0-2 0,0-1 0,-1-1 0,-1-1 0,1-2 0,35-21 0,-60 31 0,0 0 0,0 0 0,0 0 0,-1-1 0,1 0 0,-1 0 0,0 0 0,-1 0 0,1 0 0,-1-1 0,1 0 0,-1 1 0,-1-1 0,5-11 0,-4 6 0,-1 0 0,0 0 0,-1 0 0,0 0 0,-1 0 0,0 0 0,-2-15 0,1 3 0,1-1 0,4-36 0,-3 58 0,-1-1 0,0 0 0,1 0 0,-1 0 0,0 1 0,0-1 0,0 0 0,0 0 0,-1 0 0,1 0 0,0 1 0,-1-1 0,1 0 0,-1 0 0,0 1 0,1-1 0,-1 0 0,0 1 0,0-1 0,0 1 0,0-1 0,-1 1 0,-1-2 0,2 2 0,-1 0 0,0 0 0,0 1 0,0-1 0,0 1 0,0-1 0,0 1 0,-1 0 0,1 0 0,0-1 0,0 2 0,0-1 0,0 0 0,0 0 0,0 1 0,-4 0 0,-7 4 0,-1 0 0,1 1 0,0 0 0,-18 13 0,20-11 0,0-1 0,1 2 0,0 0 0,0 0 0,1 1 0,0 0 0,1 0 0,0 1 0,1 0 0,-12 24 0,17-31 0,0 0 0,0 1 0,1-1 0,-1 1 0,1-1 0,1 1 0,-1-1 0,0 1 0,1 0 0,0-1 0,0 1 0,1 0 0,-1-1 0,1 1 0,0 0 0,0-1 0,0 1 0,1-1 0,0 0 0,0 1 0,0-1 0,0 0 0,0 0 0,1 0 0,0 0 0,0-1 0,0 1 0,0-1 0,1 0 0,-1 0 0,1 0 0,0 0 0,0-1 0,6 4 0,3 1 0,1 0 0,1-1 0,-1-1 0,1 0 0,0-1 0,0-1 0,1 0 0,17 0 0,-5-1 0,0-2 0,0-1 0,47-7 0,-66 6 0,0 0 0,0 0 0,-1 0 0,1-1 0,-1-1 0,0 1 0,11-7 0,-17 8 0,0 1 0,0-1 0,0 1 0,0-1 0,0 0 0,0 0 0,-1 0 0,1 0 0,0 0 0,-1 0 0,0 0 0,1 0 0,-1-1 0,0 1 0,0 0 0,-1-1 0,1 1 0,0-1 0,-1 1 0,0-1 0,1 1 0,-1-1 0,0 1 0,0-1 0,0 0 0,-1 1 0,1-1 0,-1 1 0,-1-5 0,-1-2 0,-1 0 0,0 0 0,-1 1 0,0 0 0,0 0 0,-1 0 0,0 1 0,0-1 0,-1 1 0,-8-6 0,-14-12 0,-39-23 0,47 34 0,-10-6 0,20 13 0,1 1 0,-1-2 0,-10-9 0,14 6 0,17 10 0,22 9 0,-29-7 0,309 71 0,-245-59 0,-78-13 0,0 1 0,0 0 0,0 1 0,0 0 0,0 0 0,1 2 0,-1-1 0,1 1 0,-16 9 0,21-11 0,0 1 0,0 0 0,0 0 0,0 1 0,1 0 0,0-1 0,0 2 0,0-1 0,0 0 0,0 1 0,-2 5 0,4-7 0,1 0 0,0 0 0,-1 0 0,1 1 0,1-1 0,-1 0 0,0 1 0,1-1 0,0 0 0,0 1 0,0-1 0,0 1 0,0-1 0,1 0 0,0 1 0,-1-1 0,1 0 0,1 1 0,-1-1 0,3 5 0,0-1 0,0-1 0,0 0 0,1 0 0,0-1 0,0 0 0,0 1 0,1-2 0,0 1 0,0-1 0,0 0 0,0 0 0,0 0 0,1-1 0,0 0 0,10 3 0,5 1 0,0-1 0,1-1 0,37 4 0,-40-8 0,1 0 0,-1-1 0,0-1 0,0 0 0,0-2 0,25-6 0,-37 6 0,0 1 0,-1-1 0,1-1 0,0 1 0,-1-1 0,0-1 0,12-8 0,-15 9 0,-1 1 0,1-1 0,-1 0 0,0 0 0,0 0 0,0 0 0,0 0 0,-1-1 0,0 1 0,0-1 0,0 0 0,-1 1 0,3-11 0,-4 10 0,0-1 0,0 1 0,0 0 0,0-1 0,-1 1 0,0-1 0,0 1 0,-1 0 0,0 0 0,1 0 0,-2 0 0,1 0 0,-1 0 0,1 0 0,-1 1 0,0-1 0,-1 1 0,1 0 0,-1 0 0,0 0 0,0 1 0,0-1 0,-6-3 0,-3-2 0,0 0 0,-1 0 0,0 2 0,0 0 0,-1 0 0,-25-7 0,21 9 40,0 1 0,-21-3 0,35 6-154,-1 1 0,1 0-1,0 0 1,-1 0 0,1 0 0,0 1-1,0 0 1,0 0 0,-1 0 0,1 1-1,0 0 1,-7 3 0,-2 7-6712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33.981"/>
    </inkml:context>
    <inkml:brush xml:id="br0">
      <inkml:brushProperty name="width" value="0.05" units="cm"/>
      <inkml:brushProperty name="height" value="0.05" units="cm"/>
    </inkml:brush>
  </inkml:definitions>
  <inkml:trace contextRef="#ctx0" brushRef="#br0">83 268 24575,'-8'0'0,"5"0"0,1 0 0,-1 1 0,1-1 0,-1 0 0,1 0 0,-1 0 0,1-1 0,-1 1 0,1-1 0,0 1 0,-1-1 0,1 0 0,0 0 0,-1 0 0,1 0 0,0 0 0,-3-3 0,5 4 0,0-1 0,0 1 0,0-1 0,0 1 0,0-1 0,0 1 0,0-1 0,0 1 0,0-1 0,0 1 0,0-1 0,0 1 0,1-1 0,-1 1 0,0-1 0,0 1 0,1-1 0,-1 1 0,0 0 0,1-1 0,-1 1 0,0-1 0,1 1 0,-1 0 0,0-1 0,1 1 0,-1 0 0,1 0 0,-1-1 0,1 1 0,-1 0 0,1 0 0,0-1 0,16-8 0,24-2 0,-19 4 0,-49 6 0,6-2 0,21 2 0,0 1 0,-1 0 0,1 0 0,0 0 0,-1-1 0,1 1 0,0 0 0,-1 0 0,1-1 0,0 1 0,0 0 0,0-1 0,-1 1 0,1 0 0,0-1 0,0 1 0,0 0 0,-1-1 0,1 1 0,0 0 0,0-1 0,0 1 0,0 0 0,0-1 0,0 1 0,0-1 0,1-2 0,0 0 0,0 0 0,0 1 0,0-1 0,1 0 0,-1 1 0,1-1 0,3-3 0,8-14 0,-11 13 0,0 0 0,0 0 0,0 0 0,-1 0 0,0 0 0,-1 0 0,1 0 0,-1 0 0,-1-1 0,-1-6 0,2 11 0,0-1 0,-1 1 0,1-1 0,-1 1 0,0 0 0,0-1 0,0 1 0,0 0 0,-1 0 0,0 0 0,1 0 0,-1 0 0,0 0 0,0 0 0,0 1 0,-1-1 0,1 1 0,-1 0 0,0-1 0,1 1 0,-1 0 0,-4-2 0,6 4 0,0 0 0,1-1 0,-1 1 0,1 0 0,-1 0 0,0 0 0,1 0 0,-1 0 0,1 0 0,-1 0 0,0 0 0,1 0 0,-1 0 0,1 0 0,-1 1 0,0-1 0,1 0 0,-1 0 0,1 1 0,-1-1 0,1 0 0,-1 0 0,1 1 0,-1-1 0,1 1 0,-1-1 0,1 0 0,-1 2 0,-8 19 0,4 27 0,5-45 0,0 404 0,3-167 0,-3-85 0,-2-150 0,-3-16 0,-4-20 0,0-62 0,4-1 0,9-125 0,-2 194 0,0 0 0,2 0 0,1 0 0,1 0 0,1 1 0,0 0 0,17-32 0,-19 46 0,0 0 0,1 0 0,0 0 0,0 0 0,1 1 0,1 0 0,-1 1 0,1 0 0,1 0 0,0 0 0,0 1 0,0 1 0,1-1 0,0 1 0,0 1 0,0 0 0,1 1 0,15-5 0,-22 8 0,-1 0 0,1 0 0,-1 0 0,1 1 0,0 0 0,-1-1 0,1 1 0,0 1 0,0-1 0,-1 0 0,1 1 0,0 0 0,-1 0 0,1 0 0,-1 0 0,1 1 0,-1-1 0,0 1 0,0 0 0,1 0 0,-1 0 0,0 0 0,3 4 0,-2-1 0,-1-1 0,-1 1 0,1-1 0,0 1 0,-1 0 0,0 0 0,0 0 0,-1 1 0,1-1 0,-1 0 0,0 1 0,-1-1 0,1 0 0,-1 1 0,-1 7 0,0-3 9,0 0 1,-1 0-1,0 0 0,0-1 0,-1 1 1,-1-1-1,0 0 0,0 0 0,0 0 0,-1 0 1,-1-1-1,-9 13 0,7-12-158,0 0 1,-1-1-1,1 1 1,-2-2-1,1 1 1,-1-1-1,0-1 1,-1 1-1,-20 8 1,2-6-6678</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7.566"/>
    </inkml:context>
    <inkml:brush xml:id="br0">
      <inkml:brushProperty name="width" value="0.05" units="cm"/>
      <inkml:brushProperty name="height" value="0.05" units="cm"/>
    </inkml:brush>
  </inkml:definitions>
  <inkml:trace contextRef="#ctx0" brushRef="#br0">169 285 24575,'2'-3'0,"-1"0"0,1-1 0,-1 1 0,1 0 0,0 0 0,0 0 0,1 0 0,-1 0 0,0 0 0,1 1 0,0-1 0,0 1 0,5-4 0,-6 4 0,130-92 0,-5 4 0,-95 57 0,-31 32 0,-1 0 0,1 1 0,-1-1 0,1 1 0,-1-1 0,0 0 0,1 1 0,-1-1 0,0 0 0,0 1 0,1-1 0,-1 0 0,0 1 0,0-1 0,0 0 0,0 0 0,0 1 0,0-1 0,0 0 0,0 1 0,0-2 0,-1 1 0,0 1 0,1-1 0,-1 1 0,0-1 0,0 1 0,0-1 0,0 1 0,1 0 0,-1 0 0,0-1 0,0 1 0,0 0 0,0 0 0,0 0 0,0 0 0,0 0 0,0 0 0,1 0 0,-1 0 0,0 0 0,0 0 0,-2 1 0,-16 3 0,-1 0 0,0 1 0,1 1 0,0 1 0,-21 11 0,-88 55 0,98-54 0,2 1 0,0 1 0,-30 31 0,49-43 0,0 1 0,1 0 0,1 0 0,0 1 0,-7 13 0,11-18 0,0 1 0,1-1 0,-1 1 0,2-1 0,-1 1 0,1-1 0,0 1 0,0 0 0,1 0 0,0 11 0,1-11 0,1 0 0,0 0 0,0 0 0,1 0 0,-1 0 0,2-1 0,-1 1 0,1-1 0,0 0 0,0 0 0,0 0 0,1 0 0,0-1 0,0 0 0,0 0 0,1 0 0,6 3 0,4 3 0,0-1 0,0 0 0,1-1 0,1-1 0,22 7 0,0-4-170,-1-2-1,1-2 0,0-1 1,0-3-1,1-1 0,-1-1 1,44-6-1,-25-2-6655</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7.926"/>
    </inkml:context>
    <inkml:brush xml:id="br0">
      <inkml:brushProperty name="width" value="0.05" units="cm"/>
      <inkml:brushProperty name="height" value="0.05" units="cm"/>
    </inkml:brush>
  </inkml:definitions>
  <inkml:trace contextRef="#ctx0" brushRef="#br0">6 167 24575,'-4'0'0,"2"-4"0,7-2 0,6-4 0,11 0 0,6-3 0,6 0 0,11-1 0,7-3 0,4 2 0,0 2 0,0 0 0,-5 2 0,-3 3 0,-5-2 0,-9 1-8191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8.296"/>
    </inkml:context>
    <inkml:brush xml:id="br0">
      <inkml:brushProperty name="width" value="0.05" units="cm"/>
      <inkml:brushProperty name="height" value="0.05" units="cm"/>
    </inkml:brush>
  </inkml:definitions>
  <inkml:trace contextRef="#ctx0" brushRef="#br0">0 185 24575,'5'-22'0,"-5"22"0,0-1 0,0 1 0,1 0 0,-1-1 0,0 1 0,1 0 0,-1-1 0,0 1 0,1 0 0,-1-1 0,0 1 0,1 0 0,-1 0 0,1 0 0,-1-1 0,0 1 0,1 0 0,-1 0 0,1 0 0,-1 0 0,1 0 0,-1 0 0,0 0 0,1 0 0,-1 0 0,1 0 0,1 0 0,0 1 0,-1 0 0,1 0 0,-1 0 0,1 0 0,-1 0 0,0 0 0,1 0 0,-1 0 0,0 1 0,0-1 0,0 0 0,0 1 0,0-1 0,0 1 0,0-1 0,0 1 0,-1-1 0,2 4 0,1 7 0,1 1 0,-2 0 0,0 0 0,0 0 0,-1 0 0,-1 0 0,-1 18 0,0-12 0,1 0 0,3 20 0,-3-39 0,0 1 0,0-1 0,0 0 0,0 0 0,0 1 0,0-1 0,0 0 0,0 0 0,0 1 0,0-1 0,0 0 0,1 0 0,-1 0 0,0 1 0,0-1 0,0 0 0,0 0 0,1 0 0,-1 1 0,0-1 0,0 0 0,1 0 0,-1 0 0,0 0 0,0 0 0,0 1 0,1-1 0,-1 0 0,0 0 0,1 0 0,-1 0 0,0 0 0,0 0 0,1 0 0,-1 0 0,0 0 0,0 0 0,1 0 0,-1 0 0,0 0 0,0 0 0,1 0 0,-1-1 0,0 1 0,0 0 0,1 0 0,-1 0 0,0 0 0,0 0 0,0 0 0,1-1 0,-1 1 0,0 0 0,0 0 0,0 0 0,1-1 0,-1 1 0,0 0 0,0 0 0,0-1 0,0 1 0,0 0 0,1-1 0,11-14 0,2-5 0,4-5 0,28-34 0,-41 54 0,-1 0 0,1 0 0,0 1 0,1-1 0,-1 1 0,1 0 0,0 1 0,0-1 0,0 1 0,0 1 0,0-1 0,10-2 0,-14 5 0,0 0 0,0 0 0,0-1 0,0 2 0,1-1 0,-1 0 0,0 0 0,0 1 0,0-1 0,0 1 0,0 0 0,0-1 0,0 1 0,0 0 0,0 0 0,0 0 0,0 1 0,-1-1 0,1 0 0,0 1 0,-1-1 0,1 1 0,1 1 0,3 6 0,1 0 0,-2 0 0,9 18 0,-11-20 0,1 1 0,0 0 0,1-1 0,6 8 0,-7-11 0,-1-1 0,1 1 0,0-1 0,0 0 0,1-1 0,-1 1 0,1-1 0,-1 1 0,1-1 0,0-1 0,-1 1 0,1-1 0,0 0 0,9 1 0,-6-1 0,0-1 0,1 0 0,-1-1 0,1 0 0,-1 0 0,0-1 0,0 0 0,11-4 0,-5 0 0,0 0 0,-1-1 0,1-1 0,-2 0 0,1 0 0,-1-2 0,0 1 0,-1-1 0,15-18 0,-15 14 0,-1 0 0,0-1 0,-1-1 0,11-25 0,-17 35 0,-1 0 0,1 0 0,-2 0 0,1 0 0,-1-1 0,1 1 0,-2 0 0,1-1 0,-1 1 0,0-1 0,0 1 0,-1-1 0,0 1 0,0 0 0,-4-12 0,4 16 0,0-1 0,0 1 0,0-1 0,-1 1 0,0-1 0,1 1 0,-1 0 0,0 0 0,0-1 0,0 1 0,0 1 0,0-1 0,-1 0 0,1 1 0,0-1 0,-1 1 0,1-1 0,-1 1 0,0 0 0,1 0 0,-1 0 0,0 1 0,0-1 0,0 1 0,1-1 0,-1 1 0,0 0 0,0 0 0,0 0 0,0 1 0,-5 0 0,3 1 0,-1-1 0,1 1 0,-1 0 0,1 0 0,0 1 0,0 0 0,0 0 0,0 0 0,1 0 0,-1 1 0,1 0 0,0 0 0,0 0 0,-7 9 0,6-6 7,1 0 0,0 1 0,1-1 0,0 1 0,0 0 1,0 0-1,1 0 0,0 0 0,1 0 0,0 1 0,0-1 0,1 0 0,0 1 0,0-1 0,1 0 0,2 14 0,0-11-142,1 1 0,0-1 0,0 0 0,1 0 0,0 0 0,1 0 0,0-1 0,1 0 0,0-1 0,16 17 0,4 1-6691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8.687"/>
    </inkml:context>
    <inkml:brush xml:id="br0">
      <inkml:brushProperty name="width" value="0.05" units="cm"/>
      <inkml:brushProperty name="height" value="0.05" units="cm"/>
    </inkml:brush>
  </inkml:definitions>
  <inkml:trace contextRef="#ctx0" brushRef="#br0">41 56 24575,'0'-4'0,"-5"-2"0,-1-4 0,-4 0 0,0-3 0,1 1-8191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49.025"/>
    </inkml:context>
    <inkml:brush xml:id="br0">
      <inkml:brushProperty name="width" value="0.05" units="cm"/>
      <inkml:brushProperty name="height" value="0.05" units="cm"/>
    </inkml:brush>
  </inkml:definitions>
  <inkml:trace contextRef="#ctx0" brushRef="#br0">55 48 24575,'0'-4'0,"-4"-2"0,-7-4 0,0-5 0,1 4 0,2 10 0,2 8 0,3 8 0,2 10 0,0 9 0,2 13 0,3 6 0,3 9 0,3 1 0,1 0 0,-2-12-8191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0.478"/>
    </inkml:context>
    <inkml:brush xml:id="br0">
      <inkml:brushProperty name="width" value="0.05" units="cm"/>
      <inkml:brushProperty name="height" value="0.05" units="cm"/>
    </inkml:brush>
  </inkml:definitions>
  <inkml:trace contextRef="#ctx0" brushRef="#br0">521 138 24575,'10'-11'0,"0"0"0,15-23 0,-22 31 0,-1 0 0,0-1 0,0 0 0,0 0 0,0 1 0,-1-1 0,1 0 0,-1 0 0,0-1 0,0 1 0,0 0 0,-1 0 0,0 0 0,0-6 0,0 9 0,0 0 0,-1 0 0,1 0 0,-1 0 0,1 0 0,-1 1 0,1-1 0,-1 0 0,0 0 0,1 0 0,-1 0 0,0 1 0,0-1 0,1 0 0,-1 1 0,0-1 0,0 1 0,0-1 0,0 1 0,0-1 0,0 1 0,0-1 0,0 1 0,0 0 0,0 0 0,0 0 0,0-1 0,0 1 0,-2 0 0,-33 3 0,33-3 0,-60 13 0,2 3 0,-1 2 0,-96 44 0,150-59 0,0 0 0,0 1 0,1 0 0,-1 0 0,1 1 0,0 0 0,0 0 0,-10 11 0,15-13 0,0 0 0,0 0 0,1 0 0,-1 0 0,0 1 0,1-1 0,0 0 0,0 1 0,0-1 0,0 0 0,1 1 0,-1-1 0,1 1 0,0 0 0,0-1 0,0 1 0,1-1 0,-1 1 0,1-1 0,0 1 0,0-1 0,0 0 0,0 1 0,2 3 0,44 91 0,-27-58 0,18 46 0,-21-30 0,-2 1 0,-3 0 0,-2 0 0,-3 2 0,-2-1 0,-3 0 0,-2 1 0,-12 87 0,-17 35 0,-72 242 0,9-46 0,79-306 0,4 1 0,3 0 0,3 0 0,3 0 0,3 0 0,23 127 0,-21-170 0,-2-4 0,2 1 0,1-1 0,0 0 0,2 0 0,16 34 0,-22-56 0,0 0 0,0 0 0,1 0 0,-1 0 0,0-1 0,1 1 0,0-1 0,0 0 0,0 1 0,0-1 0,0 0 0,0-1 0,1 1 0,-1-1 0,0 1 0,1-1 0,-1 0 0,1 0 0,0 0 0,-1-1 0,1 1 0,0-1 0,-1 0 0,1 0 0,0 0 0,5-2 0,10-1 0,0-1 0,0-1 0,33-13 0,-24 8 0,-13 5-114,-1 1-43,-1 0 1,0-1 0,0 0-1,-1-1 1,0-1 0,0 0-1,19-14 1,-19 9-6670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49.588"/>
    </inkml:context>
    <inkml:brush xml:id="br0">
      <inkml:brushProperty name="width" value="0.05" units="cm"/>
      <inkml:brushProperty name="height" value="0.05" units="cm"/>
    </inkml:brush>
  </inkml:definitions>
  <inkml:trace contextRef="#ctx0" brushRef="#br0">31 160 24575,'-10'-8'0,"-9"-11"0,19 18 0,-1 1 0,1-1 0,0 1 0,0-1 0,0 1 0,0-1 0,0 1 0,0-1 0,0 0 0,0 1 0,0-1 0,0 1 0,0-1 0,0 1 0,0-1 0,0 1 0,0-1 0,0 1 0,1-1 0,-1 1 0,0-1 0,0 1 0,1-1 0,-1 1 0,0-1 0,1 1 0,-1-1 0,1 1 0,-1 0 0,0-1 0,1 1 0,-1 0 0,1-1 0,-1 1 0,1 0 0,-1 0 0,1-1 0,-1 1 0,1 0 0,-1 0 0,1 0 0,0 0 0,-1 0 0,1 0 0,17-5 0,0 0 0,0 2 0,32-3 0,-1 0 0,-24 3 0,54-12 0,-70 13 0,-1 0 0,0-1 0,0 0 0,0-1 0,0 1 0,13-10 0,-3-5 0,-18 17 0,1 0 0,0 0 0,-1 1 0,1-1 0,-1 0 0,1 0 0,-1 0 0,0 0 0,1 0 0,-1 1 0,0-1 0,0 0 0,1 0 0,-1 0 0,0 0 0,0 0 0,0 0 0,0 0 0,0 0 0,0 0 0,-1 0 0,1 0 0,0-1 0,-3 6 0,1 1 0,0 0 0,0 0 0,1 0 0,-2 8 0,-3 40-179,2 102 0,5-114-828,-1-14-5819</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0.927"/>
    </inkml:context>
    <inkml:brush xml:id="br0">
      <inkml:brushProperty name="width" value="0.05" units="cm"/>
      <inkml:brushProperty name="height" value="0.05" units="cm"/>
    </inkml:brush>
  </inkml:definitions>
  <inkml:trace contextRef="#ctx0" brushRef="#br0">544 53 24575,'0'-1'0,"0"0"0,0 0 0,-1 0 0,1 0 0,0 0 0,-1 1 0,1-1 0,-1 0 0,1 0 0,-1 0 0,1 1 0,-1-1 0,0 0 0,1 1 0,-1-1 0,0 1 0,0-1 0,1 0 0,-1 1 0,0 0 0,0-1 0,0 1 0,0-1 0,0 1 0,0 0 0,1 0 0,-2-1 0,-29-4 0,28 5 0,-200-14 0,-81-2 0,279 17-26,10-1 88,10 0-1463,2 0-5425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3.409"/>
    </inkml:context>
    <inkml:brush xml:id="br0">
      <inkml:brushProperty name="width" value="0.05" units="cm"/>
      <inkml:brushProperty name="height" value="0.05" units="cm"/>
    </inkml:brush>
  </inkml:definitions>
  <inkml:trace contextRef="#ctx0" brushRef="#br0">1 338 24575,'3'-21'0,"-3"21"0,1 0 0,-1-1 0,0 1 0,0 0 0,0-1 0,0 1 0,1 0 0,-1 0 0,0-1 0,0 1 0,1 0 0,-1 0 0,0-1 0,1 1 0,-1 0 0,0 0 0,0 0 0,1 0 0,-1-1 0,0 1 0,1 0 0,-1 0 0,1 0 0,-1 0 0,0 0 0,1 0 0,-1 0 0,1 0 0,0 1 0,1 0 0,-1-1 0,1 1 0,-1 0 0,0 0 0,1 1 0,-1-1 0,0 0 0,0 0 0,0 1 0,0-1 0,0 1 0,0-1 0,0 0 0,0 1 0,-1 0 0,1-1 0,0 4 0,4 11 0,0 0 0,-1 1 0,-1 0 0,-1-1 0,0 1 0,-2 25 0,-12 105 0,7-101 0,5-43 0,-3 24 0,0 1 0,-2-1 0,-12 38 0,13-58 0,1-14 0,1-16 0,5-25 0,3 1 0,18-80 0,39-92 0,-58 204 0,8-28 0,1 1 0,3 0 0,1 0 0,42-68 0,-55 103 0,-1 1 0,1 0 0,1 0 0,-1 0 0,1 1 0,0 0 0,13-9 0,-17 13 0,1-1 0,-1 1 0,0 0 0,1 0 0,-1 0 0,1 1 0,-1-1 0,1 0 0,-1 1 0,1 0 0,-1-1 0,1 1 0,0 0 0,-1 1 0,1-1 0,-1 0 0,1 1 0,-1-1 0,1 1 0,-1 0 0,1 0 0,-1 0 0,0 0 0,1 0 0,-1 0 0,0 1 0,3 2 0,2 2 0,-1 1 0,0 0 0,0 0 0,0 1 0,-1-1 0,0 1 0,-1 0 0,0 1 0,0-1 0,-1 1 0,4 11 0,3 18 0,7 51 0,-13-65 0,17 214 0,-17-150 0,1-68 0,-5-20 0,0 0 0,0 0 0,0 1 0,0-1 0,0 0 0,0 0 0,1 0 0,-1 0 0,0 0 0,0 0 0,0 0 0,0 1 0,1-1 0,-1 0 0,0 0 0,0 0 0,0 0 0,0 0 0,1 0 0,-1 0 0,0 0 0,0 0 0,0 0 0,1 0 0,-1 0 0,0 0 0,0 0 0,0 0 0,0 0 0,1 0 0,-1 0 0,0-1 0,0 1 0,0 0 0,0 0 0,1 0 0,-1 0 0,0 0 0,0 0 0,0 0 0,0-1 0,0 1 0,0 0 0,0 0 0,1 0 0,16-32 0,-12 22 0,73-131 0,-67 125 0,1-1 0,0 2 0,1 0 0,0 0 0,2 1 0,16-13 0,-28 24 0,1 1 0,0-1 0,-1 1 0,1 0 0,0 0 0,0 0 0,0 1 0,0-1 0,0 1 0,1 0 0,-1 0 0,0 1 0,5-1 0,-6 1 0,0 1 0,0-1 0,0 1 0,0-1 0,-1 1 0,1 0 0,0 0 0,-1 1 0,1-1 0,-1 0 0,1 1 0,-1 0 0,1-1 0,-1 1 0,0 0 0,0 0 0,0 0 0,0 1 0,0-1 0,1 4 0,6 8 0,-1 0 0,0 0 0,-2 1 0,0 0 0,0 1 0,4 22 0,12 101 0,-3-16 0,-18-117-151,1-1-1,-1 1 0,1-1 0,0 0 1,0 1-1,1-1 0,0 0 1,5 7-1,6 2-6674</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3.784"/>
    </inkml:context>
    <inkml:brush xml:id="br0">
      <inkml:brushProperty name="width" value="0.05" units="cm"/>
      <inkml:brushProperty name="height" value="0.05" units="cm"/>
    </inkml:brush>
  </inkml:definitions>
  <inkml:trace contextRef="#ctx0" brushRef="#br0">224 143 24575,'2'-6'0,"1"0"0,-1 0 0,0 0 0,0-1 0,-1 1 0,0-1 0,0 0 0,0 1 0,-1-1 0,0 0 0,0 1 0,-3-13 0,3 17 0,-1-1 0,0 1 0,1 0 0,-1-1 0,0 1 0,0 0 0,0 0 0,-1 0 0,1 0 0,0 0 0,-1 0 0,0 0 0,1 0 0,-1 0 0,0 1 0,0-1 0,0 1 0,0-1 0,0 1 0,0 0 0,0 0 0,0 0 0,-1 0 0,1 0 0,0 0 0,-1 1 0,1-1 0,0 1 0,-1 0 0,1-1 0,-1 1 0,1 0 0,-1 1 0,1-1 0,0 0 0,-4 1 0,-3 2 0,-1-1 0,2 1 0,-1 0 0,0 1 0,0 0 0,1 1 0,0 0 0,0 0 0,0 0 0,1 1 0,0 0 0,0 1 0,-8 10 0,10-12 0,1 0 0,0 0 0,0 0 0,0 1 0,1 0 0,0-1 0,0 1 0,1 1 0,-1-1 0,1 0 0,0 0 0,1 1 0,0-1 0,0 1 0,0 0 0,1-1 0,0 1 0,0 0 0,2 11 0,2-7 0,0 0 0,1 0 0,0-1 0,1 0 0,0 0 0,0 0 0,1-1 0,0 0 0,1 0 0,0-1 0,0 0 0,1 0 0,0-1 0,0 0 0,1-1 0,15 8 0,-15-8 0,0-1 0,1 0 0,-1-1 0,1-1 0,0 0 0,0 0 0,0-1 0,0 0 0,0-1 0,1 0 0,-1-1 0,0 0 0,1-1 0,-1 0 0,0-1 0,22-6 0,-28 7 0,-1-1 0,0 0 0,1 0 0,-1 0 0,0 0 0,0-1 0,0 0 0,-1 1 0,1-2 0,-1 1 0,1 0 0,-1-1 0,0 1 0,0-1 0,-1 0 0,1 0 0,-1 0 0,0 0 0,0-1 0,0 1 0,1-6 0,-1 3 0,-1-1 0,-1 1 0,1-1 0,-1 1 0,-1-1 0,1 1 0,-1-1 0,-1 1 0,1-1 0,-1 1 0,-1 0 0,-4-12 0,0 4 17,0 1 0,-1 0 1,0 0-1,-2 0 0,1 1 0,-18-18 0,22 26-100,0 0 1,0 0-1,-1 0 1,1 1-1,-1 0 1,0 1-1,0-1 1,0 1-1,-1 0 1,1 0-1,-1 1 1,1 0-1,-1 0 1,0 1-1,0 0 1,0 0-1,-11 0 1,-3 4-6744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4.157"/>
    </inkml:context>
    <inkml:brush xml:id="br0">
      <inkml:brushProperty name="width" value="0.05" units="cm"/>
      <inkml:brushProperty name="height" value="0.05" units="cm"/>
    </inkml:brush>
  </inkml:definitions>
  <inkml:trace contextRef="#ctx0" brushRef="#br0">133 170 24575,'-3'-6'0,"0"1"0,-1 0 0,1 0 0,-1 0 0,0 0 0,-9-7 0,13 11 0,-1 0 0,0 1 0,0-1 0,0 1 0,0-1 0,0 1 0,1-1 0,-1 1 0,0 0 0,0-1 0,0 1 0,0 0 0,0 0 0,-1-1 0,1 1 0,0 0 0,0 0 0,-2 1 0,2-1 0,0 1 0,0-1 0,0 1 0,0 0 0,0-1 0,0 1 0,0 0 0,0 0 0,1 0 0,-1 0 0,0 0 0,0 0 0,1 0 0,-1 0 0,1 0 0,-1 0 0,1 0 0,-1 0 0,1 1 0,-1 1 0,-1 7 0,0 0 0,0 0 0,1 0 0,0 0 0,1 0 0,0 0 0,1 0 0,3 16 0,24 86 0,-10-48 0,-5-13 0,17 91 0,-29-139 0,-1 1 0,0-1 0,0 1 0,0-1 0,0 1 0,0-1 0,-1 1 0,0-1 0,0 0 0,1 1 0,-2-1 0,1 0 0,0 0 0,-4 6 0,5-8 0,-1-1 0,0 1 0,1 0 0,-1-1 0,0 1 0,1-1 0,-1 1 0,0-1 0,0 1 0,1-1 0,-1 1 0,0-1 0,0 0 0,0 1 0,0-1 0,0 0 0,0 0 0,0 0 0,1 0 0,-1 1 0,-2-2 0,1 1 0,-1-1 0,1 1 0,0-1 0,0 0 0,0 0 0,0 0 0,0 0 0,0 0 0,0-1 0,1 1 0,-1-1 0,0 1 0,-1-2 0,-6-8 0,1 1 0,0-1 0,1 0 0,0-1 0,0 1 0,1-2 0,1 1 0,0 0 0,1-1 0,0 0 0,-3-26 0,0-5 0,3-1 0,2-56 0,3 67 0,1 1 0,10-52 0,-10 74 0,0 1 0,1-1 0,1 1 0,-1-1 0,2 1 0,-1 1 0,1-1 0,1 0 0,0 1 0,0 0 0,14-14 0,-18 21 0,0 0 0,0 0 0,1 0 0,-1 0 0,1 1 0,-1-1 0,1 1 0,0-1 0,-1 1 0,1 0 0,0 0 0,0 0 0,0 1 0,0-1 0,0 1 0,0-1 0,0 1 0,0 0 0,0 0 0,4 1 0,-2 0 0,-1 1 0,0-1 0,0 1 0,1 0 0,-2 0 0,1 1 0,0-1 0,0 1 0,-1 0 0,1 0 0,-1 0 0,4 4 0,3 5 0,-1 1 0,-1-1 0,1 2 0,-2-1 0,0 1 0,10 28 0,-11-19 14,0-1-1,-2 1 0,0 0 0,-2 0 1,0 0-1,-2 1 0,0-1 1,-4 24-1,1-30-137,0 0 0,-1-1 1,0 1-1,-1-1 0,-1 0 0,-1 0 1,-1-1-1,0 0 0,0 0 0,-2-1 1,-16 21-1,2-10-6702</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4.518"/>
    </inkml:context>
    <inkml:brush xml:id="br0">
      <inkml:brushProperty name="width" value="0.05" units="cm"/>
      <inkml:brushProperty name="height" value="0.05" units="cm"/>
    </inkml:brush>
  </inkml:definitions>
  <inkml:trace contextRef="#ctx0" brushRef="#br0">1 6 24575,'4'0'0,"2"-4"0,-1 2 0,0 7 0,-2 7 0,-1 9 0,4 7 0,0 6 0,4 12 0,1 5 0,2 5 0,-1-4 0,2-2 0,-2-5 0,2-1 0,-1-4 0,-4-9-8191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4.896"/>
    </inkml:context>
    <inkml:brush xml:id="br0">
      <inkml:brushProperty name="width" value="0.05" units="cm"/>
      <inkml:brushProperty name="height" value="0.05" units="cm"/>
    </inkml:brush>
  </inkml:definitions>
  <inkml:trace contextRef="#ctx0" brushRef="#br0">1 259 24575,'1'4'0,"0"0"0,1 0 0,-1 0 0,1 0 0,0-1 0,0 1 0,0 0 0,4 3 0,6 14 0,53 141 0,-39-91 0,49 91 0,-68-155 0,-3-14 0,-3-18 0,-14-127 0,0-44 0,13 163 0,2 0 0,11-60 0,-11 80 0,2 1 0,-1 0 0,1 0 0,1 0 0,0 1 0,1-1 0,0 1 0,1 0 0,0 1 0,12-15 0,-15 21 5,0 1-1,-1-1 1,1 1 0,0 0-1,1 0 1,-1 0-1,1 1 1,-1 0 0,1-1-1,0 2 1,-1-1 0,1 0-1,0 1 1,0 0-1,0 0 1,0 1 0,1-1-1,-1 1 1,0 0-1,0 0 1,0 1 0,0 0-1,0-1 1,0 2-1,10 2 1,-5 1-140,1 0 0,-1 0 0,0 1 0,0 1 0,0-1 0,-1 1 0,0 1 0,-1 0 0,0 0 0,10 13 0,12 19-6691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5.285"/>
    </inkml:context>
    <inkml:brush xml:id="br0">
      <inkml:brushProperty name="width" value="0.05" units="cm"/>
      <inkml:brushProperty name="height" value="0.05" units="cm"/>
    </inkml:brush>
  </inkml:definitions>
  <inkml:trace contextRef="#ctx0" brushRef="#br0">22 282 24575,'-20'-4'0,"19"4"0,1 0 0,0-1 0,0 1 0,0 0 0,0 0 0,0-1 0,0 1 0,0 0 0,0-1 0,0 1 0,0 0 0,0-1 0,0 1 0,0 0 0,0 0 0,0-1 0,0 1 0,0 0 0,0-1 0,1 1 0,-1 0 0,0 0 0,0-1 0,0 1 0,0 0 0,1 0 0,-1-1 0,0 1 0,0 0 0,0 0 0,1 0 0,-1-1 0,0 1 0,1 0 0,35-21 0,34-8 0,116-29 0,-99 33 0,-54 16 0,-19 6 0,1 0 0,-1-2 0,0 0 0,0 0 0,15-9 0,-27 13 0,0 0 0,0-1 0,0 1 0,0-1 0,0 1 0,0-1 0,0 0 0,-1 0 0,1 0 0,-1 0 0,1 0 0,-1 0 0,0 0 0,1-1 0,-1 1 0,-1 0 0,1-1 0,0 1 0,0-1 0,-1 1 0,1-1 0,-1 1 0,0-1 0,0 1 0,0-1 0,0 1 0,0-1 0,-1 1 0,1-1 0,-1 1 0,0-1 0,1 1 0,-1 0 0,0-1 0,-2-3 0,3 6 0,-1-1 0,1 1 0,0 0 0,0-1 0,0 1 0,0-1 0,0 1 0,0-1 0,-1 1 0,1 0 0,0-1 0,0 1 0,-1 0 0,1-1 0,0 1 0,0 0 0,-1-1 0,1 1 0,0 0 0,-1-1 0,1 1 0,0 0 0,-1 0 0,1-1 0,-1 1 0,1 0 0,-1 0 0,1 0 0,0 0 0,-1 0 0,1 0 0,-1 0 0,-6 13 0,2 27 0,5-4 0,2 0 0,2 1 0,1-1 0,2 0 0,1-1 0,2 0 0,1 0 0,2-1 0,1 0 0,36 60 0,-47-88 0,1-1 0,0 0 0,1 1 0,-1-2 0,1 1 0,0 0 0,0-1 0,0 0 0,1 0 0,0-1 0,-1 1 0,1-1 0,0-1 0,7 3 0,-9-4 0,1 0 0,-1 0 0,0-1 0,1 1 0,-1-1 0,1-1 0,-1 1 0,0 0 0,1-1 0,-1 0 0,0 0 0,0 0 0,1-1 0,-1 1 0,0-1 0,0 0 0,-1 0 0,1 0 0,0-1 0,-1 0 0,1 1 0,3-5 0,5-6 0,0-1 0,0 0 0,-2-1 0,0 0 0,0 0 0,-1-1 0,-1-1 0,-1 1 0,7-24 0,3-17 0,14-86 0,-29 102 0,-4 35 0,-3 26 0,0 13 0,2 0 0,1 1 0,4 49 0,20 101 0,-11-110 0,2 107 0,-13-178 0,0 1 0,0-1 0,0 0 0,0 1 0,-1-1 0,1 0 0,-1 0 0,0 1 0,0-1 0,0 0 0,-1 0 0,1 0 0,-1 0 0,1 0 0,-1-1 0,0 1 0,-5 5 0,5-7 0,0 0 0,0 0 0,-1 1 0,1-2 0,0 1 0,-1 0 0,1 0 0,-1-1 0,1 1 0,-1-1 0,1 0 0,-1 0 0,0 0 0,1 0 0,-1 0 0,1-1 0,-1 1 0,1-1 0,-1 1 0,1-1 0,0 0 0,-1 0 0,-3-2 0,-24-13-1365,2-2-5461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5.737"/>
    </inkml:context>
    <inkml:brush xml:id="br0">
      <inkml:brushProperty name="width" value="0.05" units="cm"/>
      <inkml:brushProperty name="height" value="0.05" units="cm"/>
    </inkml:brush>
  </inkml:definitions>
  <inkml:trace contextRef="#ctx0" brushRef="#br0">341 51 24575,'-5'0'0,"0"-1"0,1 0 0,-1 0 0,0 0 0,0-1 0,0 0 0,1 0 0,-6-3 0,-14-5 0,7 4 0,-1 1 0,0 0 0,-1 2 0,1 0 0,-1 1 0,-20 0 0,34 2 0,1 0 0,-1 1 0,0-1 0,0 1 0,0 0 0,1 0 0,-1 0 0,1 1 0,-1-1 0,1 1 0,-1 0 0,1 1 0,0-1 0,0 1 0,0 0 0,0 0 0,0 0 0,1 0 0,0 0 0,-1 1 0,1 0 0,0 0 0,1 0 0,-1 0 0,1 0 0,0 0 0,0 1 0,-2 5 0,1-1 0,1-1 0,0 1 0,1-1 0,0 1 0,0 0 0,1-1 0,0 1 0,1 0 0,0-1 0,0 1 0,1-1 0,0 1 0,6 15 0,-3-12 0,1-1 0,0 0 0,1-1 0,0 1 0,1-2 0,0 1 0,0-1 0,19 16 0,-7-10 0,0 0 0,1-2 0,0 0 0,1-2 0,0 0 0,1-2 0,0 0 0,0-2 0,35 7 0,2-7 0,-63-7 0,-116-2 0,99 3 0,0 0 0,0 2 0,1 0 0,-38 11 0,55-13 0,-1 0 0,1 0 0,0 0 0,-1 0 0,1 0 0,0 1 0,0-1 0,0 1 0,0-1 0,0 1 0,0 0 0,0 0 0,-2 4 0,3-5 0,1 0 0,0 0 0,0 0 0,-1 0 0,1 0 0,0 0 0,0 0 0,0 0 0,0 1 0,0-1 0,1 0 0,-1 0 0,0 0 0,0 0 0,1 0 0,-1 0 0,1 0 0,-1 0 0,1 0 0,-1-1 0,1 1 0,-1 0 0,1 0 0,0 0 0,-1 0 0,1-1 0,0 1 0,0 0 0,0-1 0,0 1 0,-1-1 0,1 1 0,0-1 0,0 1 0,0-1 0,2 1 0,11 6 0,1 0 0,-1-2 0,2 1 0,27 5 0,69 7 0,-101-17 0,81 8-455,0-4 0,105-8 0,-111-2-6371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6.096"/>
    </inkml:context>
    <inkml:brush xml:id="br0">
      <inkml:brushProperty name="width" value="0.05" units="cm"/>
      <inkml:brushProperty name="height" value="0.05" units="cm"/>
    </inkml:brush>
  </inkml:definitions>
  <inkml:trace contextRef="#ctx0" brushRef="#br0">183 224 24575,'-13'-22'0,"-1"1"0,-1 0 0,0 1 0,-20-18 0,-2-4 0,-9-13 0,46 54 0,0 1 0,0 0 0,0 0 0,0 0 0,0-1 0,0 1 0,0 0 0,0 0 0,0 0 0,0 0 0,0-1 0,0 1 0,0 0 0,0 0 0,0 0 0,0 0 0,0 0 0,-1-1 0,1 1 0,0 0 0,0 0 0,0 0 0,0 0 0,0 0 0,0 0 0,-1 0 0,1 0 0,0-1 0,0 1 0,0 0 0,0 0 0,-1 0 0,1 0 0,0 0 0,0 0 0,0 0 0,0 0 0,-1 0 0,1 0 0,0 0 0,0 0 0,0 0 0,0 0 0,-1 0 0,1 0 0,0 0 0,0 0 0,0 1 0,0-1 0,-1 0 0,1 0 0,0 0 0,0 0 0,0 0 0,0 0 0,0 0 0,-1 0 0,1 1 0,0-1 0,0 0 0,0 0 0,0 0 0,0 0 0,0 1 0,2 17 0,10 26 0,5 14-227,-2 2-1,-2 0 1,-4 1-1,-1 0 1,-3 118-1,-6-145-6598</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6.486"/>
    </inkml:context>
    <inkml:brush xml:id="br0">
      <inkml:brushProperty name="width" value="0.05" units="cm"/>
      <inkml:brushProperty name="height" value="0.05" units="cm"/>
    </inkml:brush>
  </inkml:definitions>
  <inkml:trace contextRef="#ctx0" brushRef="#br0">0 333 24575,'4'-9'0,"-1"0"0,0-1 0,0 1 0,1-14 0,-4 18 0,1-1 0,-1 1 0,1-1 0,0 1 0,1 0 0,0 0 0,-1 0 0,2-1 0,-1 2 0,1-1 0,-1 0 0,1 0 0,0 1 0,1 0 0,-1 0 0,6-5 0,-8 8 0,1 0 0,-1 1 0,1-1 0,-1 0 0,1 1 0,-1-1 0,1 1 0,0 0 0,-1 0 0,1-1 0,-1 1 0,1 0 0,0 0 0,-1 1 0,1-1 0,0 0 0,-1 0 0,1 1 0,-1-1 0,1 1 0,-1 0 0,1-1 0,-1 1 0,1 0 0,-1 0 0,1 0 0,-1 0 0,0 0 0,0 0 0,0 0 0,3 3 0,3 4 0,1 1 0,-1 0 0,8 15 0,-11-18 0,23 36 0,85 121 0,-95-143 0,-1 0 0,2-1 0,1-1 0,0-1 0,36 24 0,-50-38 0,0 1 0,1-1 0,0-1 0,0 1 0,-1-1 0,2 1 0,-1-2 0,0 1 0,0-1 0,1 0 0,5 0 0,-9-1 0,0 0 0,-1 0 0,1-1 0,-1 1 0,1-1 0,-1 0 0,0 0 0,1 0 0,-1 0 0,0 0 0,0-1 0,1 1 0,-1 0 0,0-1 0,0 0 0,0 1 0,-1-1 0,1 0 0,0 0 0,-1 0 0,1 0 0,-1-1 0,0 1 0,0 0 0,0 0 0,0-1 0,0 1 0,0-1 0,0-4 0,4-14 0,-1 0 0,-1-1 0,-2 1 0,0-1 0,-1 1 0,-5-43 0,-4 10 0,-24-82 0,24 105 0,-15-32 0,21 55 0,-1-1 0,0 1 0,-1 1 0,0-1 0,0 1 0,-1 0 0,0 0 0,-11-10 0,16 16 0,0-1 0,0 1 0,0 0 0,0 0 0,-1 1 0,1-1 0,0 0 0,0 0 0,-1 1 0,1-1 0,0 0 0,-1 1 0,1 0 0,0-1 0,-1 1 0,1 0 0,-1-1 0,1 1 0,-1 0 0,1 0 0,-1 0 0,1 0 0,-1 1 0,1-1 0,0 0 0,-1 1 0,1-1 0,-1 1 0,1-1 0,0 1 0,-1-1 0,1 1 0,0 0 0,0 0 0,0 0 0,-1 0 0,1 0 0,0 0 0,0 0 0,0 0 0,1 0 0,-1 0 0,-1 2 0,-1 3 0,1-1 0,-1 0 0,1 1 0,0-1 0,1 1 0,-1-1 0,1 1 0,0 0 0,0 9 0,2-2-170,0 0-1,0-1 0,1 1 1,1 0-1,0-1 0,1 1 1,6 12-1,5 10-6655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49.949"/>
    </inkml:context>
    <inkml:brush xml:id="br0">
      <inkml:brushProperty name="width" value="0.05" units="cm"/>
      <inkml:brushProperty name="height" value="0.05" units="cm"/>
    </inkml:brush>
  </inkml:definitions>
  <inkml:trace contextRef="#ctx0" brushRef="#br0">66 33 24575,'-4'-5'0,"-2"-5"0,-4-2 0,0 7 0,-3 7 0,0 9 0,4 2-8191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6.858"/>
    </inkml:context>
    <inkml:brush xml:id="br0">
      <inkml:brushProperty name="width" value="0.05" units="cm"/>
      <inkml:brushProperty name="height" value="0.05" units="cm"/>
    </inkml:brush>
  </inkml:definitions>
  <inkml:trace contextRef="#ctx0" brushRef="#br0">36 240 24575,'-4'-4'0,"1"0"0,-1 0 0,1 0 0,0 0 0,1-1 0,-1 1 0,1-1 0,0 0 0,0 1 0,0-1 0,0 0 0,1 0 0,0 0 0,0 0 0,1 0 0,-1 0 0,1-1 0,0 1 0,0 0 0,1 0 0,0 0 0,0 0 0,0 0 0,0 0 0,1 0 0,3-8 0,-2 7 0,0-1 0,1 1 0,0 0 0,0 0 0,0 0 0,1 1 0,0-1 0,0 1 0,0 0 0,1 1 0,-1-1 0,1 1 0,0 0 0,1 1 0,-1-1 0,0 1 0,1 0 0,9-2 0,-1 2 0,1 0 0,0 1 0,0 1 0,0 1 0,18 1 0,-46 4 0,0 0 0,1 1 0,-1 0 0,1 1 0,-11 9 0,18-10 0,-1 0 0,1 1 0,0-1 0,0 1 0,1 0 0,0 0 0,0 0 0,0 0 0,1 0 0,0 1 0,1-1 0,-1 9 0,-1 14 0,3 51 0,0-68 0,21 226-1365,-9-166-5461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7.809"/>
    </inkml:context>
    <inkml:brush xml:id="br0">
      <inkml:brushProperty name="width" value="0.05" units="cm"/>
      <inkml:brushProperty name="height" value="0.05" units="cm"/>
    </inkml:brush>
  </inkml:definitions>
  <inkml:trace contextRef="#ctx0" brushRef="#br0">2 414 24575,'0'-10'0,"-1"2"0,1 0 0,0-1 0,0 1 0,1 0 0,0-1 0,0 1 0,1 0 0,0 0 0,1 0 0,-1 0 0,8-12 0,-10 19 0,1 0 0,-1 0 0,1 0 0,-1 1 0,1-1 0,-1 0 0,1 1 0,0-1 0,-1 1 0,1-1 0,0 0 0,-1 1 0,1-1 0,0 1 0,0 0 0,0-1 0,-1 1 0,1 0 0,0-1 0,0 1 0,0 0 0,0 0 0,0 0 0,0 0 0,0 0 0,-1 0 0,1 0 0,0 0 0,0 0 0,1 0 0,0 1 0,0 1 0,0-1 0,0 0 0,0 0 0,-1 1 0,1-1 0,0 1 0,-1 0 0,1-1 0,-1 1 0,2 4 0,4 5 0,-1 0 0,0 1 0,4 14 0,23 104 0,-26-98 0,0 1 0,3-1 0,17 42 0,-17-59 0,-10-14 0,0-1 0,0 0 0,0 0 0,1 0 0,-1 0 0,0 0 0,0 0 0,0 0 0,0 0 0,0 1 0,0-1 0,1 0 0,-1 0 0,0 0 0,0 0 0,0 0 0,0 0 0,0 0 0,1 0 0,-1 0 0,0 0 0,0 0 0,0 0 0,0 0 0,0 0 0,1 0 0,-1 0 0,0 0 0,0 0 0,0 0 0,0 0 0,0-1 0,1 1 0,-1 0 0,0 0 0,0 0 0,0 0 0,0 0 0,0 0 0,0 0 0,0 0 0,0-1 0,1 1 0,-1 0 0,0 0 0,0 0 0,0-3 0,1 1 0,-1 0 0,1-1 0,-1 1 0,0-1 0,0 1 0,0 0 0,0-1 0,-1 1 0,0-4 0,-9-35 0,-30-78 0,23 77 0,-16-72 0,28 90 0,0-1 0,2 0 0,1 1 0,1-1 0,1 0 0,5-39 0,-4 57 0,1 1 0,-1-1 0,1 0 0,1 1 0,-1-1 0,1 1 0,1 0 0,-1 0 0,1 0 0,0 0 0,0 0 0,5-4 0,-4 6 0,0 0 0,0 1 0,0-1 0,0 1 0,0 0 0,1 1 0,-1-1 0,1 1 0,-1 0 0,1 1 0,0-1 0,0 1 0,0 0 0,0 1 0,0 0 0,7 0 0,5 1 0,0 0 0,0 2 0,0 0 0,0 2 0,0 0 0,-1 0 0,19 10 0,-9-3 0,-1 2 0,0 1 0,39 29 0,-60-40 0,1 1 0,-1-1 0,1 2 0,-1-1 0,-1 0 0,1 1 0,-1 0 0,0 0 0,0 0 0,4 13 0,-7-17 0,0 1 0,0-1 0,-1 1 0,0 0 0,1-1 0,-1 1 0,0 0 0,0-1 0,0 1 0,0-1 0,-1 1 0,1 0 0,-1-1 0,0 1 0,0-1 0,0 1 0,0-1 0,0 1 0,0-1 0,0 0 0,-1 1 0,1-1 0,-1 0 0,0 0 0,0 0 0,0 0 0,0-1 0,0 1 0,0 0 0,0-1 0,-4 3 0,-6 2 0,1-1 0,-1 0 0,0 0 0,0-1 0,-1-1 0,-20 3 0,-15 5 0,30-2 0,18-8 0,0-1 0,0 0 0,0 0 0,0 1 0,0-1 0,0 0 0,0 1 0,0-1 0,0 0 0,0 1 0,0-1 0,1 0 0,-1 0 0,0 1 0,0-1 0,0 0 0,0 0 0,1 1 0,-1-1 0,0 0 0,0 0 0,1 0 0,-1 1 0,0-1 0,0 0 0,1 0 0,-1 0 0,0 0 0,0 1 0,1-1 0,-1 0 0,0 0 0,1 0 0,-1 0 0,45 11 0,-32-8 0,18 4 0,5 1 0,55 20 0,-82-25 0,-1 0 0,0 1 0,0 0 0,0 0 0,0 1 0,-1 0 0,0 1 0,0-1 0,-1 1 0,1 1 0,-1-1 0,6 9 0,-11-14 0,0 1 0,0-1 0,0 0 0,-1 1 0,1-1 0,0 1 0,-1-1 0,1 1 0,-1 0 0,1-1 0,-1 1 0,0-1 0,1 1 0,-1 0 0,0-1 0,0 1 0,0 0 0,-1-1 0,1 1 0,0 0 0,0-1 0,-1 1 0,1-1 0,-2 3 0,1-2 0,-1 0 0,0 0 0,0 0 0,0 0 0,0 0 0,0 0 0,0-1 0,0 1 0,-1-1 0,1 0 0,-1 1 0,1-1 0,-4 1 0,-8 2 0,1 0 0,-1-1 0,0-1 0,-20 1 0,29-3-36,-102 3 197,93-3-410,1-1 1,-1-1 0,1 0 0,-1-1-1,-21-7 1,9-2-6578</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8.462"/>
    </inkml:context>
    <inkml:brush xml:id="br0">
      <inkml:brushProperty name="width" value="0.05" units="cm"/>
      <inkml:brushProperty name="height" value="0.05" units="cm"/>
    </inkml:brush>
  </inkml:definitions>
  <inkml:trace contextRef="#ctx0" brushRef="#br0">239 149 24575,'1'-1'0,"0"1"0,0 0 0,0 0 0,0-1 0,0 1 0,-1 0 0,1-1 0,0 1 0,0-1 0,0 1 0,0-1 0,-1 1 0,1-1 0,0 1 0,-1-1 0,1 0 0,0 0 0,-1 1 0,1-1 0,-1 0 0,1 0 0,-1 0 0,0 1 0,1-1 0,-1 0 0,0 0 0,1 0 0,-1 0 0,0 0 0,0 0 0,0 0 0,0 0 0,0 0 0,0 0 0,0 0 0,0-1 0,0-1 0,-1-1 0,1 1 0,0 0 0,-1 0 0,0 0 0,0-1 0,0 1 0,0 0 0,-2-5 0,-4 2 0,1 0 0,0 0 0,-1 1 0,0-1 0,-1 1 0,1 1 0,-1 0 0,0 0 0,0 0 0,0 1 0,0 0 0,0 1 0,-1 0 0,1 0 0,-1 0 0,0 1 0,0 1 0,1 0 0,-1 0 0,0 0 0,-9 3 0,15-2 0,-1 0 0,1 0 0,-1 0 0,1 1 0,0-1 0,0 1 0,-1 0 0,1 0 0,1 0 0,-1 1 0,0-1 0,0 1 0,1-1 0,0 1 0,-1 0 0,1 0 0,0 0 0,0 0 0,1 0 0,-1 1 0,1-1 0,-1 0 0,1 1 0,0-1 0,0 1 0,1-1 0,-1 1 0,1 0 0,0-1 0,0 1 0,0 0 0,0-1 0,0 1 0,1-1 0,1 5 0,-1-1 0,1-1 0,-1 1 0,1 0 0,1-1 0,-1 0 0,1 0 0,0 0 0,1 0 0,-1 0 0,1 0 0,0-1 0,1 0 0,-1 0 0,1 0 0,0 0 0,0-1 0,1 0 0,7 5 0,-2-4 0,0-2 0,0 1 0,0-1 0,0-1 0,1 0 0,-1 0 0,1-1 0,17-1 0,-21 0 0,0 0 0,0-1 0,0 0 0,0-1 0,-1 1 0,1-1 0,0-1 0,-1 0 0,1 0 0,-1 0 0,0-1 0,0 0 0,6-5 0,-9 6 0,-1 0 0,0 0 0,0-1 0,0 1 0,-1-1 0,1 1 0,-1-1 0,0 0 0,0 0 0,0 0 0,0 0 0,-1 0 0,1 0 0,-1-1 0,0 1 0,-1-1 0,1 1 0,-1 0 0,0-1 0,0 1 0,-1-8 0,0 7 0,0-1 0,-1 0 0,1 1 0,-1-1 0,-1 1 0,1-1 0,-1 1 0,0 0 0,0 0 0,0 1 0,-1-1 0,0 0 0,0 1 0,0 0 0,-9-7 0,2 4 0,8 6 0,0-1 0,0 0 0,1 0 0,-1 0 0,0 0 0,1 0 0,-1-1 0,1 1 0,0-1 0,-1 1 0,1-1 0,-2-4 0,5 6 0,0 1 0,0 0 0,0-1 0,0 1 0,0 0 0,0 0 0,0-1 0,1 1 0,-1 0 0,0 0 0,0 0 0,0 0 0,0 0 0,0 1 0,0-1 0,0 0 0,2 1 0,-1-1 0,347 60 0,-327-56 0,-7-3 0,-1 2 0,1-1 0,0 2 0,-1 0 0,21 9 0,-34-12 0,0 0 0,1-1 0,-1 1 0,0-1 0,0 1 0,0 0 0,0 0 0,0 0 0,0 0 0,0 0 0,0 0 0,0 0 0,0 0 0,0 0 0,0 0 0,-1 0 0,1 1 0,-1-1 0,1 0 0,-1 0 0,1 1 0,-1-1 0,0 1 0,1 2 0,-1-2 0,-1 0 0,1 0 0,-1 0 0,0 0 0,0 1 0,0-1 0,0 0 0,0 0 0,0 0 0,0-1 0,0 1 0,-1 0 0,-2 3 0,-6 4 0,-1 0 0,0-1 0,-21 13 0,32-20 0,-27 13 0,21-12 0,1 0 0,0 1 0,-1 0 0,1 0 0,0 0 0,0 0 0,1 1 0,-1 0 0,1 0 0,0 0 0,0 1 0,-4 5 0,8-9 0,-1 0 0,1 0 0,0 0 0,0 0 0,0 0 0,0 0 0,0 0 0,0 0 0,0 0 0,0 0 0,0 0 0,0 0 0,1 0 0,-1 0 0,0 0 0,1 0 0,-1-1 0,0 1 0,1 0 0,0 0 0,-1 0 0,1 0 0,-1-1 0,1 1 0,0 0 0,0 0 0,-1-1 0,1 1 0,0-1 0,0 1 0,0 0 0,0-1 0,0 0 0,-1 1 0,1-1 0,0 0 0,0 1 0,0-1 0,0 0 0,2 0 0,44 9 0,-46-9 0,8 1 0,22 2 0,53-2 0,-77-1 0,0 0 0,0-1 0,0 0 0,1 0 0,-1-1 0,0 0 0,-1 0 0,1-1 0,0 0 0,-1 0 0,1 0 0,-1-1 0,8-6 0,-12 8 0,-1 1 0,1-1 0,0 0 0,-1 0 0,1 0 0,-1 0 0,0 0 0,0 0 0,0-1 0,0 1 0,0 0 0,0-1 0,0 1 0,-1 0 0,1-1 0,-1 1 0,0-1 0,0 1 0,0-1 0,0 1 0,0-1 0,0 1 0,-1 0 0,1-1 0,-1 1 0,0-1 0,1 1 0,-1 0 0,0 0 0,-1-1 0,1 1 0,0 0 0,-1 0 0,1 0 0,-3-3 0,-7-6 0,1-1 0,-1 1 0,-1 1 0,-17-13 0,22 19 0,-79-55 0,77 53 0,-1 1 0,1 1 0,-1 0 0,0 0 0,0 1 0,0 0 0,-18-3 0,27 6-2,0 0-1,1 0 0,-1-1 0,0 1 1,0 0-1,1 0 0,-1 0 0,0 0 1,0 0-1,1 0 0,-1 0 1,0 1-1,1-1 0,-1 0 0,0 0 1,0 1-1,1-1 0,-1 0 1,0 1-1,1-1 0,-1 0 0,1 1 1,-1-1-1,0 1 0,1-1 0,-1 1 1,1 0-1,-1 0 0,1 0 15,0 0-1,0 0 1,0 0 0,0 0-1,0 0 1,0 0-1,0 1 1,0-1-1,1 0 1,-1 0-1,0 0 1,1 0 0,-1 0-1,1 0 1,-1 0-1,2 1 1,27 34-1495,-9-20-5343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8.916"/>
    </inkml:context>
    <inkml:brush xml:id="br0">
      <inkml:brushProperty name="width" value="0.05" units="cm"/>
      <inkml:brushProperty name="height" value="0.05" units="cm"/>
    </inkml:brush>
  </inkml:definitions>
  <inkml:trace contextRef="#ctx0" brushRef="#br0">39 107 24575,'-4'-5'0,"0"1"0,0-1 0,1 0 0,0 0 0,0 0 0,0 0 0,0 0 0,1-1 0,0 1 0,0-1 0,1 0 0,-1 0 0,1 1 0,0-11 0,1 15 0,0 0 0,0 1 0,0-1 0,0 1 0,0-1 0,0 0 0,0 1 0,0-1 0,0 0 0,0 1 0,0-1 0,1 1 0,-1-1 0,0 0 0,0 1 0,1-1 0,-1 1 0,1-1 0,-1 1 0,0-1 0,1 1 0,-1-1 0,1 1 0,-1-1 0,1 1 0,-1 0 0,1-1 0,-1 1 0,1 0 0,0-1 0,-1 1 0,2 0 0,-1 0 0,1 0 0,0 0 0,-1 0 0,1 0 0,0 1 0,-1-1 0,1 1 0,0-1 0,-1 1 0,1 0 0,-1 0 0,2 1 0,39 30 0,-21-9 0,-1 1 0,-1 1 0,0 0 0,17 35 0,-26-42 0,-2-1 0,0 1 0,-1 0 0,-1 1 0,0 0 0,-2 0 0,5 38 0,-12-23 0,2-33 0,1 0 0,0 0 0,0 0 0,-1 0 0,1 1 0,-1-1 0,1 0 0,-1 0 0,1 0 0,-1 0 0,0 0 0,1-1 0,-1 1 0,0 0 0,0 0 0,0 0 0,0-1 0,0 1 0,0 0 0,0-1 0,0 1 0,0-1 0,0 1 0,-2 0 0,3-1 0,-1 0 0,1 0 0,0 0 0,-1 0 0,1-1 0,0 1 0,-1 0 0,1 0 0,-1 0 0,1-1 0,0 1 0,-1 0 0,1 0 0,0 0 0,0-1 0,-1 1 0,1 0 0,0-1 0,0 1 0,-1 0 0,1-1 0,0 1 0,0 0 0,0-1 0,0 1 0,-1-1 0,1 1 0,0 0 0,0-1 0,0 1 0,0 0 0,0-1 0,0 1 0,0-1 0,0 1 0,0 0 0,0-1 0,0 1 0,0-1 0,0 1 0,1 0 0,-1-1 0,0 1 0,0 0 0,0-1 0,1 1 0,-1 0 0,0-1 0,0 1 0,1-1 0,8-21 0,0 9 0,0 1 0,1 0 0,0 1 0,1 0 0,0 0 0,1 1 0,0 1 0,1 0 0,-1 1 0,2 0 0,-1 1 0,1 0 0,0 1 0,1 1 0,22-6 0,-36 10 0,-1 1 0,0 0 0,1 0 0,-1-1 0,0 1 0,1 0 0,-1 0 0,1 0 0,-1 0 0,0 0 0,1-1 0,-1 1 0,1 0 0,-1 0 0,1 0 0,-1 0 0,0 0 0,1 0 0,-1 0 0,1 1 0,-1-1 0,1 0 0,-1 0 0,0 0 0,1 0 0,-1 0 0,1 1 0,-1-1 0,0 0 0,1 0 0,-1 1 0,0-1 0,1 1 0,-12 10 0,-28 13 0,-8-2 0,-20 12 0,61-30 0,1-1 0,-1 1 0,1 0 0,-1 1 0,1-1 0,1 1 0,-1 0 0,-4 7 0,9-11 0,-1 0 0,1-1 0,-1 1 0,1 0 0,0 0 0,-1 0 0,1 0 0,0 0 0,0 0 0,0 0 0,0 0 0,0 0 0,0 0 0,0 0 0,0 0 0,0 0 0,1 0 0,-1 0 0,0 0 0,1 0 0,-1-1 0,0 1 0,1 0 0,-1 0 0,1 0 0,-1 0 0,1-1 0,0 1 0,-1 0 0,1 0 0,0-1 0,0 1 0,-1-1 0,1 1 0,0-1 0,0 1 0,0-1 0,0 1 0,0-1 0,1 1 0,47 17 0,-38-15 0,36 12 0,-1 2 0,-1 1 0,-1 3 0,-1 2 0,60 41 0,-83-47-1365,-6-2-5461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9.257"/>
    </inkml:context>
    <inkml:brush xml:id="br0">
      <inkml:brushProperty name="width" value="0.05" units="cm"/>
      <inkml:brushProperty name="height" value="0.05" units="cm"/>
    </inkml:brush>
  </inkml:definitions>
  <inkml:trace contextRef="#ctx0" brushRef="#br0">0 82 24575,'5'-4'0,"1"-7"0,0-5 0,-2-4 0,4 1 0,4 8 0,1 10 0,2 15 0,-2 9 0,-2 9 0,0 4 0,-1 4 0,-2 1 0,2-4 0,-1-2 0,-2-4 0,-3-6-8191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59.617"/>
    </inkml:context>
    <inkml:brush xml:id="br0">
      <inkml:brushProperty name="width" value="0.05" units="cm"/>
      <inkml:brushProperty name="height" value="0.05" units="cm"/>
    </inkml:brush>
  </inkml:definitions>
  <inkml:trace contextRef="#ctx0" brushRef="#br0">52 17 24575,'0'-5'0,"-4"0"0,-7-1 0,0 6 0,1 7 0,2 7 0,3 5 0,2 0-8191</inkml:trace>
  <inkml:trace contextRef="#ctx0" brushRef="#br0" timeOffset="1">207 251 24575,'5'0'0,"5"0"0,6 0 0,5 0 0,-2 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8:00.131"/>
    </inkml:context>
    <inkml:brush xml:id="br0">
      <inkml:brushProperty name="width" value="0.05" units="cm"/>
      <inkml:brushProperty name="height" value="0.05" units="cm"/>
    </inkml:brush>
  </inkml:definitions>
  <inkml:trace contextRef="#ctx0" brushRef="#br0">1 445 24575,'34'-37'0,"-22"23"0,0 0 0,19-15 0,1 3 0,1-1 0,42-27 0,-74 53 0,1 0 0,0 0 0,-1 0 0,1 0 0,0 0 0,0 0 0,0 0 0,0 1 0,0-1 0,0 0 0,0 1 0,0 0 0,0-1 0,0 1 0,0 0 0,0 0 0,0 0 0,0 1 0,2-1 0,-2 2 0,0-1 0,-1 0 0,1 0 0,-1 1 0,0-1 0,1 1 0,-1-1 0,0 1 0,0-1 0,0 1 0,0 0 0,0 0 0,0 0 0,-1-1 0,1 1 0,0 0 0,-1 0 0,0 0 0,1 3 0,22 130 0,10 45 0,-31-172 0,0 0 0,1 0 0,0 0 0,0-1 0,7 11 0,-9-16 0,0 0 0,0-1 0,0 1 0,1 0 0,-1-1 0,1 1 0,-1-1 0,1 0 0,-1 0 0,1 1 0,0-1 0,0 0 0,-1-1 0,1 1 0,0 0 0,0 0 0,0-1 0,0 1 0,0-1 0,0 0 0,0 1 0,0-1 0,0 0 0,0 0 0,0 0 0,0 0 0,4-2 0,13-3 0,0-2 0,-1 0 0,0-2 0,-1 0 0,23-15 0,8-4 0,275-138-1371,444-162 0,-547 248-4078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8:01.236"/>
    </inkml:context>
    <inkml:brush xml:id="br0">
      <inkml:brushProperty name="width" value="0.05" units="cm"/>
      <inkml:brushProperty name="height" value="0.05" units="cm"/>
    </inkml:brush>
  </inkml:definitions>
  <inkml:trace contextRef="#ctx0" brushRef="#br0">58 134 24575,'19'-23'0,"-18"23"0,-1-1 0,1 0 0,-1 1 0,1-1 0,-1 0 0,1 1 0,-1-1 0,1 0 0,-1 0 0,0 1 0,0-1 0,1 0 0,-1 0 0,0 1 0,0-1 0,0 0 0,0 0 0,0 0 0,0 0 0,0 1 0,0-1 0,0 0 0,0 0 0,0 0 0,0 1 0,-1-1 0,1 0 0,0 0 0,-1 0 0,1 1 0,-1-2 0,0 2 0,0 0 0,0-1 0,0 1 0,0 0 0,0 0 0,0 0 0,0 1 0,0-1 0,0 0 0,0 0 0,0 0 0,0 1 0,0-1 0,0 1 0,0-1 0,0 0 0,0 1 0,0 0 0,0-1 0,0 1 0,1 0 0,-1-1 0,0 1 0,0 0 0,1 0 0,-1-1 0,1 1 0,-1 0 0,0 2 0,-20 27 0,15-18 0,1 1 0,0 0 0,1 0 0,1 1 0,0-1 0,1 1 0,0-1 0,1 1 0,1 0 0,0 0 0,1-1 0,0 1 0,5 21 0,-5-32 0,0-1 0,-1 0 0,1 0 0,0 0 0,0 0 0,0 0 0,0 0 0,1-1 0,-1 1 0,1 0 0,-1 0 0,1-1 0,-1 1 0,1-1 0,0 0 0,0 1 0,-1-1 0,1 0 0,0 0 0,0 0 0,0 0 0,1 0 0,-1-1 0,0 1 0,0-1 0,0 1 0,0-1 0,1 0 0,-1 0 0,0 0 0,0 0 0,1 0 0,-1 0 0,0-1 0,0 1 0,4-2 0,9-3 0,0 0 0,0 0 0,0-2 0,16-8 0,-20 8 0,345-189-159,-255 139-1047,36-21-5620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09.245"/>
    </inkml:context>
    <inkml:brush xml:id="br0">
      <inkml:brushProperty name="width" value="0.05" units="cm"/>
      <inkml:brushProperty name="height" value="0.05" units="cm"/>
    </inkml:brush>
  </inkml:definitions>
  <inkml:trace contextRef="#ctx0" brushRef="#br0">0 267 24575,'0'-4'0,"0"0"0,1-1 0,-1 1 0,1 0 0,0 0 0,0 0 0,0-1 0,0 1 0,1 0 0,-1 0 0,4-4 0,-4 6 0,0 1 0,0 0 0,1-1 0,-1 1 0,0 0 0,1 0 0,-1 0 0,0 0 0,1 0 0,0 0 0,-1 0 0,1 1 0,-1-1 0,1 1 0,0-1 0,0 1 0,-1-1 0,1 1 0,0 0 0,0 0 0,-1 0 0,1 0 0,0 0 0,0 0 0,-1 1 0,1-1 0,0 0 0,0 1 0,2 1 0,-1-1 0,0 1 0,0-1 0,0 1 0,0 0 0,-1 0 0,1 0 0,-1 0 0,0 0 0,0 1 0,1-1 0,-1 1 0,-1-1 0,1 1 0,0 0 0,-1 0 0,1-1 0,-1 1 0,2 5 0,1 6 0,0 1 0,3 22 0,-6-35 0,6 59 0,-3 0 0,-2 0 0,-7 74 0,5-132 0,0 0 0,-1 0 0,1 0 0,-1 0 0,1 0 0,-1 0 0,0-1 0,0 1 0,0 0 0,-2 4 0,3-7 0,0 0 0,-1 0 0,1 0 0,0 0 0,0 0 0,0 0 0,-1 0 0,1 1 0,0-1 0,0 0 0,0 0 0,-1 0 0,1 0 0,0 0 0,0 0 0,0 0 0,-1 0 0,1 0 0,0 0 0,0 0 0,0 0 0,-1 0 0,1-1 0,0 1 0,0 0 0,0 0 0,0 0 0,-1 0 0,1 0 0,0 0 0,0 0 0,0 0 0,0-1 0,-1 1 0,1 0 0,0 0 0,0 0 0,0 0 0,0-1 0,0 1 0,0 0 0,-1 0 0,-7-21 0,-13-56 0,3-1 0,-13-151 0,30 213 0,0-1 0,1 1 0,1-1 0,1 1 0,1-1 0,8-29 0,-9 40 0,0-1 0,1 1 0,-1 0 0,2-1 0,-1 2 0,1-1 0,0 0 0,0 1 0,0-1 0,1 1 0,0 1 0,0-1 0,0 1 0,0-1 0,1 1 0,0 1 0,0-1 0,0 1 0,8-3 0,-5 3 0,0 0 0,0 0 0,0 1 0,1 1 0,-1-1 0,0 2 0,1-1 0,-1 1 0,1 0 0,-1 1 0,0 0 0,1 1 0,-1 0 0,0 0 0,0 1 0,0 0 0,0 1 0,-1 0 0,1 0 0,-1 1 0,0 0 0,0 1 0,-1-1 0,0 1 0,0 1 0,0-1 0,0 1 0,-1 0 0,-1 1 0,1 0 0,-1 0 0,0 0 0,-1 0 0,0 1 0,0-1 0,-1 1 0,0 0 0,-1 0 0,0 1 0,0-1 0,-1 0 0,0 1 0,0-1 0,-2 14 0,-1-11 0,0 0 0,-1-1 0,0 1 0,-1-1 0,0 0 0,0 0 0,-2 0 0,1-1 0,-1 0 0,-1 0 0,0 0 0,0-1 0,-1 0 0,0 0 0,0-1 0,-1 0 0,-17 11 0,-13 8 0,-2-2 0,0-3 0,-48 20 0,58-28 0,28-13 0,-1 1 0,1 0 0,0 0 0,-1 0 0,1 0 0,0 0 0,0 1 0,0-1 0,-3 4 0,6-5 0,-1 0 0,1 0 0,0 0 0,-1 0 0,1 0 0,0 0 0,-1 0 0,1 0 0,0 0 0,0 0 0,0 0 0,0 0 0,0 0 0,0 0 0,0 0 0,0 0 0,0 0 0,1 0 0,-1 0 0,0 0 0,1 0 0,-1 0 0,1 0 0,-1 0 0,1 0 0,-1 0 0,1-1 0,-1 1 0,1 0 0,0 0 0,0-1 0,-1 1 0,1 0 0,0-1 0,0 1 0,0-1 0,1 1 0,19 13 0,1-1 0,1-1 0,0 0 0,1-2 0,0-1 0,26 6 0,-7-1 0,-2 0-682,70 15-1,-85-25-6143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09.742"/>
    </inkml:context>
    <inkml:brush xml:id="br0">
      <inkml:brushProperty name="width" value="0.05" units="cm"/>
      <inkml:brushProperty name="height" value="0.05" units="cm"/>
    </inkml:brush>
  </inkml:definitions>
  <inkml:trace contextRef="#ctx0" brushRef="#br0">205 95 24575,'2'-4'0,"-1"0"0,1 1 0,0-1 0,0 1 0,1 0 0,-1 0 0,0 0 0,1 0 0,0 0 0,5-4 0,3-4 0,-10 10 0,0-1 0,1 1 0,-1-1 0,0 0 0,0 1 0,0-1 0,0 0 0,0 0 0,0 0 0,0 0 0,-1 0 0,1 0 0,-1 0 0,0 0 0,1 0 0,-1 0 0,0-3 0,0 5 0,0-1 0,-1 1 0,1-1 0,0 1 0,0 0 0,0-1 0,0 1 0,-1 0 0,1-1 0,0 1 0,0 0 0,-1-1 0,1 1 0,0 0 0,-1-1 0,1 1 0,0 0 0,-1 0 0,1 0 0,0-1 0,-1 1 0,1 0 0,0 0 0,-1 0 0,1 0 0,-1 0 0,1 0 0,0 0 0,-1 0 0,1-1 0,-1 2 0,-1-1 0,0 0 0,0 1 0,-1-1 0,1 1 0,0 0 0,0-1 0,0 1 0,0 0 0,0 0 0,-1 2 0,-17 11 0,2 0 0,0 2 0,0 0 0,2 1 0,0 0 0,1 1 0,0 1 0,2 1 0,0 0 0,2 0 0,0 1 0,1 1 0,-11 36 0,18-47 0,1-1 0,0 1 0,0 0 0,1 0 0,1 0 0,-1 0 0,2 0 0,0 0 0,0 0 0,1 0 0,0 0 0,1-1 0,4 11 0,-3-12 0,0 0 0,1-1 0,0 0 0,0 0 0,1 0 0,0-1 0,0 0 0,1 0 0,0 0 0,0-1 0,1 0 0,-1-1 0,1 1 0,1-2 0,11 7 0,-8-6-105,1 0 0,0-1 0,0 0 0,0 0 0,0-2 0,0 0 0,1 0 0,-1-1 0,0-1 0,1 0 0,-1-1 0,25-4 0,3-6-6721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0.433"/>
    </inkml:context>
    <inkml:brush xml:id="br0">
      <inkml:brushProperty name="width" value="0.05" units="cm"/>
      <inkml:brushProperty name="height" value="0.05" units="cm"/>
    </inkml:brush>
  </inkml:definitions>
  <inkml:trace contextRef="#ctx0" brushRef="#br0">133 1 24575,'-2'0'0,"0"1"0,0-1 0,0 1 0,0 0 0,0-1 0,0 1 0,0 0 0,1 0 0,-1 1 0,0-1 0,0 0 0,1 0 0,-1 1 0,1-1 0,-1 1 0,0 1 0,-22 30 0,23-31 0,-12 17 0,2 1 0,1 0 0,1 1 0,-10 29 0,15-39 0,1 1 0,1 1 0,0-1 0,0 0 0,1 0 0,1 1 0,0-1 0,0 1 0,4 18 0,-3-27 0,0 0 0,0 1 0,1-1 0,-1 0 0,1 0 0,-1 0 0,1 0 0,1 0 0,-1-1 0,0 1 0,1-1 0,0 1 0,0-1 0,0 0 0,0 0 0,0 0 0,1-1 0,-1 1 0,1-1 0,0 0 0,0 0 0,0 0 0,0 0 0,0-1 0,0 1 0,0-1 0,0 0 0,1 0 0,-1-1 0,8 1 0,-4-1 0,1-1 0,-1 1 0,0-2 0,0 1 0,0-1 0,0 0 0,0-1 0,0 0 0,-1 0 0,1-1 0,-1 1 0,0-2 0,0 1 0,0-1 0,8-8 0,-4 3 0,-1 0 0,-1-1 0,0 0 0,-1-1 0,0 0 0,-1 0 0,0-1 0,-1 1 0,0-1 0,-1-1 0,5-20 0,-8 27 0,-1 0 0,0 0 0,0 0 0,-1 0 0,0 1 0,-1-1 0,1 0 0,-1 0 0,0 0 0,-1 0 0,0 0 0,0 1 0,0-1 0,-1 1 0,0 0 0,0-1 0,0 1 0,-1 1 0,0-1 0,0 0 0,-1 1 0,0 0 0,0 0 0,0 0 0,-8-5 0,8 7 0,1 0 0,-1 0 0,0 0 0,0 1 0,-1-1 0,1 1 0,0 1 0,-1-1 0,1 1 0,-1 0 0,0 0 0,1 1 0,-1-1 0,-11 2 0,13-1 0,0 1 0,0 0 0,0 0 0,-1 0 0,1 0 0,0 1 0,0 0 0,0 0 0,1 0 0,-1 0 0,0 0 0,1 1 0,0-1 0,-1 1 0,1 0 0,0 0 0,0 1 0,1-1 0,-5 7 0,6-9 0,0 0 0,0 0 0,1 1 0,-1-1 0,0 0 0,1 0 0,-1 1 0,1-1 0,0 0 0,-1 1 0,1-1 0,0 0 0,0 1 0,0-1 0,0 1 0,0-1 0,0 0 0,0 1 0,0-1 0,1 0 0,-1 1 0,0-1 0,1 0 0,0 3 0,1-3 0,-1 1 0,1 0 0,0-1 0,-1 0 0,1 1 0,0-1 0,0 0 0,-1 0 0,1 0 0,0 0 0,0 0 0,0 0 0,1-1 0,1 1 0,7 1 0,-1 0 0,1-1 0,0 0 0,-1-1 0,14-1 0,-7-2 0,0-1 0,0-1 0,-1 0 0,31-16 0,-29 13 0,0 0 0,1 1 0,0 1 0,23-4 0,-37 9 0,0 0 0,1 1 0,-1 0 0,0 0 0,1 0 0,-1 1 0,0 0 0,0 0 0,1 0 0,-1 1 0,0-1 0,0 1 0,0 0 0,-1 1 0,1-1 0,0 1 0,-1 0 0,0 0 0,8 7 0,-5-2 0,-1-1 0,0 1 0,-1 0 0,1 1 0,-2-1 0,1 1 0,-1 0 0,0 0 0,-1 1 0,0-1 0,-1 1 0,2 15 0,-2-11 0,0 0 0,-2 0 0,0 1 0,0-1 0,-1 0 0,-1 0 0,0 0 0,-6 17 0,7-28 0,0 0 0,0 0 0,0 0 0,0 0 0,-1 0 0,0 0 0,1 0 0,-1-1 0,0 1 0,-4 3 0,1-6 0,5-9 0,4-11 0,4 1 0,2 0 0,0 0 0,1 1 0,1 0 0,21-25 0,79-74 0,-107 112 0,1-2 0,1 0 0,1 0 0,-1 1 0,1 0 0,0 0 0,0 1 0,1 0 0,0 0 0,0 1 0,11-4 0,-19 8 0,0 0 0,1-1 0,-1 1 0,1 0 0,-1 0 0,1 0 0,-1 1 0,0-1 0,1 0 0,-1 1 0,1-1 0,-1 0 0,0 1 0,1 0 0,-1-1 0,0 1 0,0 0 0,1 0 0,-1-1 0,0 1 0,0 0 0,0 0 0,0 0 0,0 0 0,0 1 0,-1-1 0,1 0 0,0 0 0,0 0 0,-1 1 0,1-1 0,-1 0 0,1 1 0,0 2 0,1 5 0,0-1 0,-1 1 0,0 0 0,0 12 0,-1-18 0,0 36-6,-3 1 0,-9 51 0,2-26-1341,6-29-5479</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0.070"/>
    </inkml:context>
    <inkml:brush xml:id="br0">
      <inkml:brushProperty name="width" value="0.05" units="cm"/>
      <inkml:brushProperty name="height" value="0.05" units="cm"/>
    </inkml:brush>
  </inkml:definitions>
  <inkml:trace contextRef="#ctx0" brushRef="#br0">106 1 24575,'-5'0'0,"-10"0"0,-6 0 0,-5 0 0,2 4 0,10 2 0,16-1 0,12 4 0,12 0 0,11-1 0,8-3 0,9-1 0,5-6 0,-8-3-8191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0.427"/>
    </inkml:context>
    <inkml:brush xml:id="br0">
      <inkml:brushProperty name="width" value="0.05" units="cm"/>
      <inkml:brushProperty name="height" value="0.05" units="cm"/>
    </inkml:brush>
  </inkml:definitions>
  <inkml:trace contextRef="#ctx0" brushRef="#br0">56 166 24575,'10'58'0,"-5"-38"0,-1 1 0,1 28 0,-7-4 0,-3-1 0,-1 0 0,-2 1 0,-15 47 0,11-65 0,4-21 0,8-6 0,-1 0 0,1-1 0,-1 1 0,1 0 0,-1-1 0,1 1 0,-1-1 0,1 1 0,0 0 0,-1-1 0,1 1 0,0-1 0,-1 1 0,1-1 0,0 0 0,0 1 0,0-1 0,-1 1 0,1-1 0,0 1 0,0-1 0,0 0 0,-3-15 0,1 0 0,0 0 0,1 0 0,1 0 0,0 0 0,1 0 0,5-24 0,33-112 0,-31 125 0,0-4 0,2-1 0,2 1 0,0 1 0,2 0 0,2 1 0,32-47 0,-47 75 0,0-1 0,0 1 0,0 0 0,0 0 0,0 0 0,0 0 0,0 0 0,0 0 0,1 0 0,-1 0 0,0 0 0,1 1 0,-1-1 0,3 0 0,-3 1 0,-1 0 0,1 0 0,-1 0 0,1 0 0,0 0 0,-1 0 0,1 0 0,-1 1 0,1-1 0,-1 0 0,1 0 0,-1 1 0,1-1 0,-1 0 0,1 1 0,-1-1 0,1 0 0,-1 1 0,0-1 0,1 1 0,-1-1 0,0 1 0,1-1 0,-1 1 0,0-1 0,1 1 0,1 5 0,0 1 0,0-1 0,0 1 0,-1-1 0,1 9 0,-1-3 0,11 64 0,-5-21 0,2 0 0,3-1 0,22 64 0,-24-93-114,2 9-136,1-1-1,2 0 1,1-1 0,22 32 0,-18-40-6576</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0.802"/>
    </inkml:context>
    <inkml:brush xml:id="br0">
      <inkml:brushProperty name="width" value="0.05" units="cm"/>
      <inkml:brushProperty name="height" value="0.05" units="cm"/>
    </inkml:brush>
  </inkml:definitions>
  <inkml:trace contextRef="#ctx0" brushRef="#br0">11 27 24575,'-4'0'0,"-2"-5"0,5 0 0,7-1 0,11 2 0,7 0 0,9 2 0,11 1 0,8 1 0,3 0 0,-7 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1.159"/>
    </inkml:context>
    <inkml:brush xml:id="br0">
      <inkml:brushProperty name="width" value="0.05" units="cm"/>
      <inkml:brushProperty name="height" value="0.05" units="cm"/>
    </inkml:brush>
  </inkml:definitions>
  <inkml:trace contextRef="#ctx0" brushRef="#br0">255 109 24575,'-3'-2'0,"1"0"0,-1 0 0,1 0 0,-1 1 0,0-1 0,0 1 0,0-1 0,0 1 0,0 0 0,0 0 0,0 1 0,-1-1 0,1 0 0,0 1 0,0 0 0,-1 0 0,-3 0 0,6 0 0,0 0 0,-1 1 0,1-1 0,0 0 0,0 1 0,-1-1 0,1 1 0,0-1 0,0 1 0,0-1 0,0 1 0,0 0 0,0 0 0,0-1 0,0 1 0,0 0 0,0 0 0,0 0 0,0 0 0,0 0 0,1 0 0,-1 0 0,0 0 0,1 1 0,-1-1 0,1 0 0,0 0 0,-1 0 0,1 1 0,0-1 0,0 0 0,-1 1 0,1-1 0,0 0 0,0 0 0,1 1 0,-1-1 0,0 0 0,0 1 0,0-1 0,1 0 0,-1 0 0,1 0 0,0 2 0,38 107-82,17 63 277,-51-153-406,-1-1 0,-1 1 0,-1 0-1,-1-1 1,-1 1 0,-4 39 0,-2-29-6615</inkml:trace>
  <inkml:trace contextRef="#ctx0" brushRef="#br0" timeOffset="1">125 239 24575,'-62'-102'0,"42"67"0,7 12 0,-13-33 0,25 55 0,1 0 0,-1 0 0,1 0 0,-1 0 0,1 0 0,0 0 0,0 0 0,-1 0 0,1 0 0,0 0 0,0 0 0,0 0 0,0 0 0,0 0 0,0 0 0,1 0 0,-1 0 0,0-2 0,1 3 0,-1 0 0,1-1 0,-1 1 0,1 0 0,-1 0 0,1 0 0,-1 0 0,1-1 0,-1 1 0,1 0 0,-1 0 0,1 0 0,-1 0 0,1 0 0,-1 0 0,1 0 0,-1 0 0,1 0 0,-1 1 0,1-1 0,-1 0 0,1 0 0,-1 0 0,1 1 0,0-1 0,38 24 0,-36-21 0,203 156 0,-173-131 0,-2 2 0,-1 0 0,-1 3 0,24 36 0,-46-59 0,0 1 0,-1-1 0,-1 1 0,0 0 0,0 0 0,-1 1 0,-1-1 0,4 19 0,-6-24 0,-1 0 0,0 1 0,0-1 0,0 0 0,-1 0 0,1 0 0,-2 0 0,1 0 0,-1 0 0,1 0 0,-2 0 0,1-1 0,-1 1 0,1-1 0,-1 0 0,-1 1 0,1-1 0,-8 7 0,0-1 14,-2 1-1,1-2 0,-1 0 0,-1-1 1,0 0-1,0-1 0,-1 0 1,-16 5-1,-1-1-508,0-1 0,-62 11 0,28-12-6331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8:02.144"/>
    </inkml:context>
    <inkml:brush xml:id="br0">
      <inkml:brushProperty name="width" value="0.05" units="cm"/>
      <inkml:brushProperty name="height" value="0.05" units="cm"/>
    </inkml:brush>
  </inkml:definitions>
  <inkml:trace contextRef="#ctx0" brushRef="#br0">82 215 24575,'0'-2'0,"-1"0"0,0 0 0,0 1 0,0-1 0,0 0 0,-1 0 0,1 1 0,0-1 0,-1 1 0,1-1 0,-1 1 0,0-1 0,1 1 0,-1 0 0,0 0 0,0 0 0,1 0 0,-1 0 0,0 0 0,0 1 0,0-1 0,0 1 0,-1-1 0,1 1 0,0 0 0,0-1 0,0 1 0,0 0 0,0 1 0,0-1 0,0 0 0,-4 2 0,4-1 0,0 1 0,0 0 0,1 0 0,-1 0 0,1 0 0,-1 0 0,1 0 0,0 0 0,0 1 0,0-1 0,0 0 0,0 1 0,1-1 0,-1 0 0,0 1 0,1 3 0,-2 46 0,2-41 0,0-8 0,0 1 0,0-1 0,0 1 0,0-1 0,1 0 0,0 1 0,-1-1 0,1 0 0,0 1 0,1-1 0,-1 0 0,1 0 0,-1 0 0,1 0 0,0 0 0,0 0 0,0-1 0,3 4 0,-2-4 0,0 0 0,1 0 0,-1 0 0,1-1 0,-1 0 0,1 1 0,0-1 0,-1 0 0,1 0 0,0-1 0,0 1 0,0-1 0,-1 0 0,1 0 0,0 0 0,6-2 0,18-2 0,-1-1 0,1-1 0,36-15 0,80-38 0,-104 41 0,349-171-1365,-270 125-5461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45.753"/>
    </inkml:context>
    <inkml:brush xml:id="br0">
      <inkml:brushProperty name="width" value="0.05" units="cm"/>
      <inkml:brushProperty name="height" value="0.05" units="cm"/>
    </inkml:brush>
  </inkml:definitions>
  <inkml:trace contextRef="#ctx0" brushRef="#br0">45 0 24575,'0'5'0,"-4"0"0,-7 5 0,0 5 0,1 4 0,2 3 0,8 7 0,2 3 0,7 5 0,1 0 0,3 3 0,0 3 0,2-1 0,2-3 0,4-4 0,-3-8-8191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46.096"/>
    </inkml:context>
    <inkml:brush xml:id="br0">
      <inkml:brushProperty name="width" value="0.05" units="cm"/>
      <inkml:brushProperty name="height" value="0.05" units="cm"/>
    </inkml:brush>
  </inkml:definitions>
  <inkml:trace contextRef="#ctx0" brushRef="#br0">1 2 24575,'10'-1'0,"-9"1"0,0-1 0,-1 1 0,1 0 0,0 0 0,-1 0 0,1 0 0,0 0 0,-1 1 0,1-1 0,-1 0 0,1 0 0,0 0 0,-1 0 0,1 1 0,-1-1 0,1 0 0,0 1 0,-1-1 0,1 0 0,-1 1 0,1-1 0,-1 1 0,0-1 0,1 1 0,-1-1 0,1 1 0,-1-1 0,0 1 0,1-1 0,-1 1 0,0-1 0,0 1 0,1 0 0,-1-1 0,0 2 0,26 31 0,2-2 0,58 53 0,-36-38 0,-12-8 0,-1 1 0,49 67 0,-76-94 0,-2 1 0,0 0 0,-1 0 0,0 1 0,-1 0 0,0 0 0,-1 1 0,-1-1 0,0 1 0,-1 0 0,-1 0 0,0 1 0,-1 27 0,-2-35 7,0 0-1,0 0 0,-1-1 0,0 1 1,-1 0-1,1-1 0,-2 0 1,1 0-1,-1 0 0,0 0 1,0 0-1,-1-1 0,0 0 0,0 0 1,0 0-1,-1 0 0,0-1 1,-10 7-1,3-4-171,0 0 0,-1-1 0,0-1 0,0-1 0,0 0 0,0 0 0,-1-1 0,-26 3 0,-15-1-6661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46.955"/>
    </inkml:context>
    <inkml:brush xml:id="br0">
      <inkml:brushProperty name="width" value="0.05" units="cm"/>
      <inkml:brushProperty name="height" value="0.05" units="cm"/>
    </inkml:brush>
  </inkml:definitions>
  <inkml:trace contextRef="#ctx0" brushRef="#br0">1 167 24575,'2'-5'0,"0"0"0,0 0 0,1 0 0,0 0 0,0 0 0,0 1 0,0 0 0,1-1 0,0 1 0,5-4 0,-3 2 0,-4 3 0,1 0 0,0 0 0,0 0 0,0 0 0,0 0 0,1 1 0,-1 0 0,1 0 0,-1 0 0,1 0 0,0 0 0,0 1 0,-1-1 0,1 1 0,0 0 0,1 1 0,-1-1 0,0 0 0,0 1 0,0 0 0,0 0 0,0 1 0,0-1 0,0 1 0,0-1 0,0 1 0,0 1 0,0-1 0,0 0 0,0 1 0,0 0 0,-1 0 0,1 0 0,-1 0 0,5 5 0,2 1 0,0 1 0,0 1 0,-1 0 0,0 0 0,-1 1 0,-1 0 0,1 0 0,-2 0 0,11 25 0,-7-8 0,-2 0 0,-1 1 0,-1 1 0,-2-1 0,0 1 0,-2 0 0,-4 55 0,-4-47 0,6-37 0,-1 1 0,1 0 0,-1-1 0,1 1 0,-1-1 0,1 0 0,-1 1 0,0-1 0,0 0 0,0 1 0,0-1 0,0 0 0,0 0 0,0 0 0,0 1 0,0-1 0,-1-1 0,1 1 0,0 0 0,-3 1 0,3-2 0,0 0 0,0 0 0,1 0 0,-1 0 0,0 0 0,0 0 0,1-1 0,-1 1 0,0 0 0,1 0 0,-1-1 0,0 1 0,1-1 0,-1 1 0,0 0 0,1-1 0,-1 1 0,1-1 0,-1 0 0,1 1 0,-1-1 0,1 1 0,-1-1 0,1 0 0,0 1 0,-1-1 0,1 0 0,0 1 0,-1-1 0,1 0 0,0 0 0,0 1 0,0-3 0,-6-28 0,5 28 0,0-18 0,0 0 0,1 0 0,2 0 0,0-1 0,1 1 0,1 1 0,0-1 0,16-38 0,-9 31 0,1 1 0,2 0 0,0 1 0,2 0 0,32-40 0,-42 60 0,-1 0 0,1 0 0,1 1 0,-1-1 0,1 1 0,0 0 0,0 1 0,0 0 0,1 0 0,-1 1 0,9-3 0,-13 5 0,1 0 0,-1 0 0,1 0 0,-1 1 0,1-1 0,-1 1 0,1 0 0,-1 0 0,1 1 0,-1-1 0,1 1 0,-1 0 0,1-1 0,-1 1 0,0 1 0,1-1 0,-1 1 0,0-1 0,0 1 0,0 0 0,0 0 0,0 0 0,0 0 0,-1 1 0,1-1 0,-1 1 0,4 5 0,2 3 0,-1 1 0,0 1 0,-1-1 0,0 1 0,-1 0 0,0 0 0,4 25 0,-7-32 0,-1 0 0,0 0 0,0 0 0,-1 1 0,1-1 0,-1 0 0,-1 0 0,1 0 0,-1 0 0,0 0 0,-1 0 0,1 0 0,-1 0 0,0-1 0,-1 1 0,1 0 0,-1-1 0,0 0 0,-8 9 0,11-13 0,-1 0 0,1 0 0,-1 0 0,1-1 0,-1 1 0,0 0 0,0-1 0,1 1 0,-1-1 0,0 1 0,0-1 0,0 1 0,0-1 0,0 1 0,1-1 0,-1 0 0,0 1 0,0-1 0,0 0 0,0 0 0,0 0 0,0 0 0,0 0 0,0 0 0,0 0 0,0 0 0,0 0 0,0 0 0,0-1 0,-2 0 0,3 0 0,-1 0 0,0 1 0,1-1 0,-1 0 0,1 0 0,-1-1 0,1 1 0,0 0 0,-1 0 0,1 0 0,0 0 0,0 0 0,-1 0 0,1-1 0,0 1 0,0 0 0,0 0 0,1 0 0,-1 0 0,0 0 0,0 0 0,1-1 0,-1 1 0,0 0 0,1 0 0,0-1 0,6-13 0,0 1 0,1 0 0,1 1 0,0 0 0,0 0 0,2 1 0,18-18 0,2 2 0,59-42 0,-75 60 0,0 0 0,1 1 0,0 1 0,0 0 0,1 1 0,0 1 0,28-7 0,-40 12 0,0 0 0,0 0 0,1 1 0,-1-1 0,0 1 0,0 1 0,1-1 0,-1 1 0,0-1 0,0 1 0,0 1 0,0-1 0,0 1 0,0 0 0,0 0 0,-1 0 0,1 1 0,-1 0 0,1 0 0,-1 0 0,0 0 0,0 1 0,-1-1 0,1 1 0,-1 0 0,1 0 0,-1 0 0,0 1 0,-1-1 0,4 9 0,-1-2 6,-1 1-1,0-1 0,-1 1 1,-1-1-1,0 1 1,0 0-1,-1 0 0,-1 20 1,-3 10-141,-9 48 1,2-27-1011,6-33-5681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47.373"/>
    </inkml:context>
    <inkml:brush xml:id="br0">
      <inkml:brushProperty name="width" value="0.05" units="cm"/>
      <inkml:brushProperty name="height" value="0.05" units="cm"/>
    </inkml:brush>
  </inkml:definitions>
  <inkml:trace contextRef="#ctx0" brushRef="#br0">252 154 24575,'3'-2'0,"0"0"0,-1 0 0,1 0 0,0 0 0,-1 0 0,1 0 0,-1-1 0,0 1 0,0-1 0,0 0 0,0 1 0,0-1 0,-1 0 0,1 0 0,-1 0 0,0 0 0,1-1 0,-2 1 0,1 0 0,0 0 0,-1-1 0,1 1 0,-1 0 0,0-1 0,0 1 0,0-1 0,-1 1 0,1 0 0,-1 0 0,0-1 0,-1-4 0,1 5 0,0 0 0,-1 0 0,1 0 0,0 0 0,-1 0 0,0 0 0,1 0 0,-1 1 0,0-1 0,-1 1 0,1-1 0,0 1 0,-1 0 0,1 0 0,-1 0 0,0 0 0,0 0 0,1 1 0,-1-1 0,0 1 0,-1 0 0,1-1 0,0 2 0,0-1 0,0 0 0,0 1 0,-1-1 0,1 1 0,0 0 0,-1 0 0,1 0 0,-4 1 0,-2 2 0,1-1 0,0 1 0,0 1 0,0 0 0,0 0 0,1 0 0,0 1 0,0 0 0,0 0 0,0 1 0,1 0 0,-8 9 0,1 0 0,1 0 0,1 1 0,0 1 0,-11 23 0,17-31 0,1 0 0,1-1 0,-1 1 0,1 1 0,1-1 0,0 0 0,0 1 0,0 16 0,2-22 0,0 1 0,1-1 0,-1 0 0,1 0 0,1 0 0,-1 1 0,0-1 0,1 0 0,0 0 0,0-1 0,0 1 0,0 0 0,1-1 0,0 1 0,-1-1 0,1 0 0,0 0 0,0 0 0,1 0 0,-1 0 0,6 2 0,-1 0 0,1-1 0,-1 0 0,1-1 0,0 1 0,0-2 0,0 1 0,1-2 0,-1 1 0,0-1 0,1 0 0,-1-1 0,1 0 0,-1-1 0,0 0 0,1 0 0,-1-1 0,0 0 0,14-5 0,-16 4 0,1 1 0,-1-1 0,0 0 0,-1-1 0,1 0 0,-1 0 0,1 0 0,-1-1 0,0 0 0,-1 0 0,1 0 0,-1-1 0,0 0 0,-1 0 0,1 0 0,-1 0 0,0-1 0,-1 0 0,0 0 0,0 0 0,0 0 0,-1 0 0,2-10 0,-3-20 0,-2 30 0,-1 25 0,2-10-53,-2 16 113,2 1 0,3 40 0,-2-59-148,0 0 0,0 0 1,0 0-1,1 0 0,0-1 0,0 1 1,0 0-1,1-1 0,0 1 0,0-1 1,0 0-1,1 0 0,0 0 0,0-1 0,0 1 1,6 4-1,8 3-6738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47.853"/>
    </inkml:context>
    <inkml:brush xml:id="br0">
      <inkml:brushProperty name="width" value="0.05" units="cm"/>
      <inkml:brushProperty name="height" value="0.05" units="cm"/>
    </inkml:brush>
  </inkml:definitions>
  <inkml:trace contextRef="#ctx0" brushRef="#br0">59 180 24575,'-1'-18'0,"-2"0"0,0 0 0,-1 1 0,-1-1 0,0 1 0,-1 0 0,-10-19 0,3 16 0,11 31 0,12 38 0,8 11 0,0 1 0,14 88 0,-29-131 0,-1-1 0,-1 1 0,-1 0 0,0 0 0,-2 0 0,0 0 0,0-1 0,-2 1 0,-9 29 0,37-100 0,3 1 0,36-52 0,-63 104 0,33-42 0,-32 41 0,0-1 0,0 1 0,0 0 0,0 0 0,1 0 0,-1-1 0,0 1 0,1 0 0,-1 1 0,1-1 0,-1 0 0,1 0 0,-1 1 0,1-1 0,-1 0 0,1 1 0,-1 0 0,1-1 0,0 1 0,-1 0 0,1 0 0,0 0 0,-1 0 0,1 0 0,0 0 0,-1 1 0,4 0 0,-4-1 0,0 1 0,0 0 0,-1-1 0,1 1 0,0 0 0,0 0 0,-1 0 0,1-1 0,-1 1 0,1 0 0,0 0 0,-1 0 0,0 0 0,1 0 0,-1 0 0,0 0 0,1 0 0,-1 0 0,0 0 0,0 0 0,0 0 0,0 2 0,-6 28 0,1-19 0,-1 0 0,-11 19 0,10-22 0,0 0 0,-1-1 0,0 1 0,0-2 0,-13 10 0,-4 5 0,23-21 0,1 0 0,0 0 0,0 0 0,0 1 0,0-1 0,0 0 0,0 1 0,0-1 0,0 0 0,1 1 0,-1-1 0,1 1 0,-1-1 0,1 1 0,-1 0 0,1-1 0,0 1 0,0-1 0,-1 1 0,1 0 0,1-1 0,-1 3 0,1-1 0,0 0 0,0 1 0,0-1 0,1 0 0,-1 0 0,1 0 0,-1-1 0,1 1 0,0 0 0,4 3 0,5 5 0,1 0 0,0-1 0,22 13 0,-33-22 0,12 8-119,-3-2-59,1 0 0,-1 0 0,1-1 0,0-1 0,1 0 0,12 4 0,-5-5-6648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1.289"/>
    </inkml:context>
    <inkml:brush xml:id="br0">
      <inkml:brushProperty name="width" value="0.05" units="cm"/>
      <inkml:brushProperty name="height" value="0.05" units="cm"/>
    </inkml:brush>
  </inkml:definitions>
  <inkml:trace contextRef="#ctx0" brushRef="#br0">160 188 24575,'6'-1'0,"0"0"0,0-1 0,0 1 0,0-1 0,0 0 0,0-1 0,-1 0 0,0 0 0,1 0 0,-1 0 0,0-1 0,0 0 0,-1 0 0,1 0 0,6-8 0,-8 8 0,1 1 0,-1-1 0,0 0 0,0 0 0,-1 0 0,1 0 0,-1 0 0,0 0 0,0-1 0,0 1 0,-1-1 0,1 0 0,-1 1 0,0-1 0,0 0 0,-1 0 0,0 1 0,0-1 0,0 0 0,-1-6 0,0 8 0,0 1 0,0 0 0,0 0 0,-1-1 0,1 1 0,0 0 0,-1 0 0,0 1 0,1-1 0,-1 0 0,0 0 0,0 1 0,0-1 0,0 1 0,0 0 0,-1 0 0,1 0 0,0 0 0,0 0 0,-1 0 0,1 0 0,-1 1 0,1-1 0,-1 1 0,1 0 0,-1-1 0,1 1 0,-1 1 0,1-1 0,-1 0 0,1 0 0,-5 2 0,-3 0 0,1 0 0,0 1 0,-1 0 0,1 0 0,0 1 0,0 0 0,-10 7 0,8-3 0,0 2 0,0-1 0,1 2 0,0-1 0,1 1 0,0 1 0,1-1 0,0 1 0,1 1 0,0 0 0,1 0 0,-7 22 0,10-26 0,1 1 0,0-1 0,0 0 0,1 1 0,0 0 0,0-1 0,1 1 0,3 17 0,-2-20 0,0-1 0,1 0 0,0-1 0,0 1 0,1 0 0,-1 0 0,1-1 0,1 0 0,-1 1 0,1-1 0,-1-1 0,1 1 0,1 0 0,7 6 0,-6-7 0,0 0 0,1 0 0,-1 0 0,1-1 0,0 0 0,0 0 0,0-1 0,1 0 0,-1 0 0,1-1 0,-1 0 0,1 0 0,-1-1 0,1 0 0,-1 0 0,15-2 0,-12 0 0,0 0 0,0 0 0,0-1 0,-1 0 0,1-1 0,-1 0 0,1-1 0,-1 0 0,-1 0 0,1-1 0,14-12 0,-12 7 0,-1-1 0,0-1 0,-1 1 0,0-2 0,-1 1 0,0-1 0,-1 0 0,-1-1 0,-1 1 0,0-1 0,0 0 0,-1-1 0,2-24 0,-6 38 0,1-1 0,-1 1 0,0-1 0,0 1 0,-1 0 0,1-1 0,0 1 0,-1 0 0,1-1 0,-3-2 0,-3 3 0,-4 15 0,7-9 0,0 1 0,1 0 0,0 0 0,0 0 0,1 0 0,0 0 0,-1 1 0,2-1 0,-1 0 0,1 1 0,-1-1 0,1 0 0,1 1 0,-1-1 0,1 1 0,0-1 0,3 9 0,-3-11 0,1 0 0,-1 1 0,1-1 0,0 0 0,0 0 0,1 0 0,-1-1 0,1 1 0,-1 0 0,1-1 0,0 0 0,0 0 0,0 0 0,0 0 0,0 0 0,0 0 0,0-1 0,1 1 0,-1-1 0,1 0 0,-1 0 0,1 0 0,-1-1 0,1 1 0,-1-1 0,1 0 0,5 0 0,12-2 0,0 0 0,0-1 0,-1-1 0,1 0 0,27-12 0,-13 3 0,-2-1 0,41-25 0,-69 36 0,70-45 0,-68 44 0,-1-1 0,0 0 0,0-1 0,-1 1 0,1-1 0,-1 0 0,0-1 0,7-12 0,-12 18 0,1 0 0,0 0 0,-1 1 0,0-1 0,1 0 0,-1 0 0,1 0 0,-1 0 0,0 0 0,0 0 0,0 0 0,1 0 0,-1 0 0,0 0 0,0-1 0,0 1 0,-1 0 0,1 0 0,0 0 0,0 0 0,0 0 0,-1 0 0,1 0 0,-1 0 0,1 1 0,-1-1 0,1 0 0,-1 0 0,1 0 0,-1 0 0,0 0 0,1 1 0,-1-1 0,0 0 0,0 1 0,0-1 0,1 1 0,-1-1 0,0 0 0,0 1 0,0 0 0,0-1 0,0 1 0,0 0 0,0-1 0,0 1 0,0 0 0,0 0 0,0 0 0,0 0 0,0 0 0,0 0 0,0 0 0,-2 1 0,-2-2 0,-1 2 0,1-1 0,0 1 0,-1 0 0,1 0 0,0 0 0,-1 1 0,1-1 0,-6 4 0,8-3 0,-1 1 0,2-1 0,-1 1 0,0 0 0,0-1 0,1 1 0,-1 0 0,1 1 0,0-1 0,0 0 0,0 1 0,1-1 0,-1 1 0,1-1 0,0 1 0,0 0 0,0-1 0,0 1 0,1 0 0,-1 0 0,1 0 0,0 0 0,0 0 0,1-1 0,-1 1 0,1 0 0,1 7 0,3 4 0,-1 0 0,2 0 0,0 0 0,0-1 0,13 19 0,27 35 0,-34-53 0,-1 0 0,0 0 0,-2 1 0,0 0 0,0 1 0,-2 0 0,7 20 0,-14-35 5,1 1 0,-1 0-1,1-1 1,-1 1 0,0-1 0,0 1-1,0 0 1,-1-1 0,1 1-1,-1-1 1,1 1 0,-1-1 0,0 1-1,0-1 1,0 1 0,0-1 0,0 0-1,-1 1 1,1-1 0,-1 0-1,1 0 1,-1 0 0,-2 2 0,-1 0-170,0 0 1,0-1 0,0 1-1,-1-1 1,1 0 0,-1-1 0,0 0-1,-9 3 1,-27 6-6662</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48.211"/>
    </inkml:context>
    <inkml:brush xml:id="br0">
      <inkml:brushProperty name="width" value="0.05" units="cm"/>
      <inkml:brushProperty name="height" value="0.05" units="cm"/>
    </inkml:brush>
  </inkml:definitions>
  <inkml:trace contextRef="#ctx0" brushRef="#br0">81 223 24575,'0'-4'0,"-1"0"0,1 1 0,-1-1 0,0 0 0,0 0 0,0 1 0,-1-1 0,1 1 0,-1-1 0,0 1 0,0 0 0,0-1 0,0 1 0,-1 0 0,-4-4 0,-16-26 0,26 28 0,7 5 0,18 5 0,-23-3 0,12 1 0,-1 0 0,0 0 0,1-2 0,-1 0 0,20-2 0,-33 1 0,0 0 0,0 0 0,0 0 0,0-1 0,0 0 0,0 0 0,0 1 0,0-2 0,-1 1 0,1 0 0,0 0 0,-1-1 0,1 0 0,-1 1 0,1-1 0,-1 0 0,0 0 0,1-1 0,-1 1 0,0 0 0,-1-1 0,1 1 0,0-1 0,-1 1 0,1-1 0,-1 0 0,0 0 0,0 0 0,0 0 0,0 1 0,-1-1 0,1 0 0,-1 0 0,0-1 0,0-3 0,1 5 0,-1-1 0,0 0 0,-1 1 0,1-1 0,0 0 0,-1 1 0,1-1 0,-1 0 0,0 1 0,0-1 0,0 1 0,0-1 0,-1 1 0,1 0 0,0-1 0,-1 1 0,0 0 0,0 0 0,1 0 0,-1 0 0,0 0 0,-1 1 0,1-1 0,0 1 0,0-1 0,-1 1 0,1 0 0,-1 0 0,1 0 0,-1 0 0,1 0 0,-1 0 0,1 1 0,-4-1 0,-2 0 0,1 1 0,-1 0 0,0 0 0,1 0 0,-1 1 0,0 0 0,1 1 0,0 0 0,-1 0 0,-13 6 0,14-4 0,0-1 0,0 1 0,0 0 0,0 1 0,1 0 0,0 0 0,0 0 0,0 1 0,1 0 0,0 0 0,0 0 0,0 0 0,1 1 0,0 0 0,0 0 0,0 0 0,1 1 0,0-1 0,1 1 0,0-1 0,0 1 0,1 0 0,-1 0 0,2 0 0,-1 0 0,1 0 0,1 0 0,-1 0 0,1 0 0,0 0 0,1-1 0,0 1 0,3 8 0,-1-8 9,1 1-1,-1-1 1,2 0-1,-1 0 1,1 0 0,0-1-1,1 0 1,-1 0-1,1-1 1,1 1-1,-1-1 1,1-1-1,14 8 1,-9-6-174,0-1 0,1-1 0,-1 0 0,1 0 0,0-1 0,0-1 0,1-1 0,17 2 0,15-4-6661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8:02.879"/>
    </inkml:context>
    <inkml:brush xml:id="br0">
      <inkml:brushProperty name="width" value="0.05" units="cm"/>
      <inkml:brushProperty name="height" value="0.05" units="cm"/>
    </inkml:brush>
  </inkml:definitions>
  <inkml:trace contextRef="#ctx0" brushRef="#br0">56 508 24575,'-12'32'0,"2"-10"0,4-3 0,-17 72 0,21-84 0,1 1 0,0 0 0,1-1 0,-1 1 0,2 0 0,-1 0 0,1-1 0,0 1 0,3 10 0,-3-17 0,-1 0 0,1 1 0,-1-1 0,1 0 0,0 0 0,-1 0 0,1 0 0,0 0 0,0 0 0,0 0 0,0 0 0,0 0 0,0 0 0,0 0 0,0-1 0,0 1 0,0 0 0,0-1 0,1 1 0,-1-1 0,0 1 0,0-1 0,1 0 0,-1 0 0,0 1 0,1-1 0,-1 0 0,0 0 0,1 0 0,-1 0 0,0 0 0,0-1 0,1 1 0,1-1 0,4-1 0,-1 0 0,1 0 0,-1-1 0,0 0 0,9-5 0,39-29 0,63-55 0,-33 24 0,571-404-2148,-520 384-3895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47.504"/>
    </inkml:context>
    <inkml:brush xml:id="br0">
      <inkml:brushProperty name="width" value="0.05" units="cm"/>
      <inkml:brushProperty name="height" value="0.05" units="cm"/>
    </inkml:brush>
  </inkml:definitions>
  <inkml:trace contextRef="#ctx0" brushRef="#br0">1 50 24575,'0'-5'0,"4"-1"0,2-3 0,-1-6 0,0 0-8191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0.110"/>
    </inkml:context>
    <inkml:brush xml:id="br0">
      <inkml:brushProperty name="width" value="0.05" units="cm"/>
      <inkml:brushProperty name="height" value="0.05" units="cm"/>
    </inkml:brush>
  </inkml:definitions>
  <inkml:trace contextRef="#ctx0" brushRef="#br0">569 422 24575,'3'0'0,"0"-1"0,0 0 0,0 1 0,-1-1 0,1-1 0,0 1 0,0 0 0,0-1 0,-1 1 0,1-1 0,-1 0 0,0 0 0,4-3 0,26-30 0,-25 27 0,-1 0 0,0-1 0,-1 0 0,0 0 0,-1-1 0,0 1 0,0-1 0,-1 0 0,0 0 0,0 0 0,-1 0 0,-1-1 0,0 1 0,0 0 0,-1-1 0,-2-12 0,1 15 0,0 0 0,-1-1 0,0 1 0,0 1 0,-1-1 0,0 0 0,0 1 0,-1-1 0,0 1 0,0 0 0,-1 0 0,0 0 0,0 1 0,0 0 0,-1 0 0,0 0 0,0 1 0,-1 0 0,0 0 0,-13-7 0,5 5 0,-1 1 0,0 0 0,-1 1 0,1 1 0,-1 0 0,0 2 0,0 0 0,0 0 0,0 2 0,-33 2 0,16 3 0,1 0 0,-1 2 0,1 2 0,-46 17 0,60-18 0,1 0 0,1 1 0,-1 1 0,-16 12 0,30-19 0,-1 0 0,1 1 0,0-1 0,0 1 0,0 0 0,0 0 0,0 0 0,1 0 0,0 1 0,0-1 0,0 1 0,1 0 0,0 0 0,-1 0 0,2 0 0,-1 0 0,1 0 0,-1 1 0,0 8 0,3-9 0,0-1 0,0 1 0,0 0 0,1-1 0,0 1 0,0-1 0,0 1 0,0-1 0,1 0 0,-1 0 0,1 0 0,0 0 0,0 0 0,1-1 0,-1 1 0,1-1 0,7 5 0,8 6 0,1-1 0,27 13 0,-45-25 0,231 107 0,-12-7 0,-175-77 0,0 3 0,65 50 0,-101-69 0,-1-1 0,0 2 0,-1-1 0,0 1 0,10 14 0,-17-21 0,1 1 0,-1-1 0,1 0 0,-1 0 0,0 1 0,0-1 0,0 1 0,0-1 0,-1 1 0,1-1 0,-1 1 0,1 0 0,-1-1 0,0 1 0,0 0 0,0-1 0,0 1 0,-1 0 0,1-1 0,-1 1 0,1-1 0,-1 1 0,0-1 0,0 1 0,0-1 0,0 1 0,-1-1 0,1 0 0,-4 4 0,-1 0 0,0-1 0,-1 1 0,1-2 0,-1 1 0,0-1 0,-1 0 0,1 0 0,-1-1 0,0 0 0,1-1 0,-16 4 0,-12 0 0,-49 3 0,80-9 0,-41 3 0,0-2 0,-1-2 0,-57-8 0,82 6 0,0-1 0,0-1 0,0-1 0,1-1 0,0-1 0,1-1 0,-1 0 0,2-1 0,-22-15 0,34 21-76,1-1 1,-1 0-1,1 0 0,-1 0 0,2 0 0,-1-1 0,0 0 0,1 0 1,0 0-1,1 0 0,-1-1 0,1 1 0,0-1 0,1 0 1,0 0-1,0 0 0,-2-13 0,3-20-6750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0.844"/>
    </inkml:context>
    <inkml:brush xml:id="br0">
      <inkml:brushProperty name="width" value="0.05" units="cm"/>
      <inkml:brushProperty name="height" value="0.05" units="cm"/>
    </inkml:brush>
  </inkml:definitions>
  <inkml:trace contextRef="#ctx0" brushRef="#br0">1 190 24575,'9'0'0,"-2"0"0,1 0 0,-1 0 0,1 1 0,-1 0 0,15 3 0,-20-3 0,0 0 0,0 0 0,-1 0 0,1-1 0,0 2 0,-1-1 0,1 0 0,-1 0 0,1 0 0,-1 1 0,0-1 0,0 1 0,1-1 0,-1 1 0,0-1 0,0 1 0,-1 0 0,1 0 0,0-1 0,0 1 0,-1 0 0,1 0 0,-1 0 0,0 0 0,1-1 0,-1 1 0,0 0 0,0 4 0,-6 68 0,4-53 0,0-1 0,1 1 0,1 0 0,3 20 0,-2-34 0,1 0 0,-1-1 0,1 1 0,1-1 0,-1 0 0,1 0 0,0 0 0,0 0 0,1 0 0,-1-1 0,1 1 0,1-1 0,-1 0 0,1 0 0,0-1 0,10 8 0,-10-8 0,1 0 0,0-1 0,1 0 0,-1 0 0,1 0 0,-1-1 0,1 0 0,0 0 0,0 0 0,0-1 0,0 0 0,0-1 0,0 1 0,0-1 0,0-1 0,0 1 0,0-1 0,0-1 0,0 1 0,-1-1 0,1 0 0,0-1 0,-1 1 0,1-1 0,9-7 0,-11 7 0,1-1 0,-1 0 0,0 0 0,0-1 0,-1 1 0,1-1 0,-1 0 0,0 0 0,-1-1 0,1 1 0,-1-1 0,0 0 0,0 0 0,-1 0 0,0 0 0,0 0 0,0 0 0,-1-1 0,1 1 0,-2-1 0,1 1 0,-1-1 0,0 1 0,0-1 0,-1 1 0,0-1 0,-2-10 0,-2 4 0,0 1 0,0-1 0,-1 1 0,-1 0 0,0 0 0,-1 1 0,0 0 0,0 0 0,-1 1 0,-1 0 0,0 1 0,-15-12 0,10 10 0,-1 0 0,0 0 0,-1 1 0,0 2 0,0-1 0,-1 2 0,0 0 0,-23-4 0,34 10 0,0 0 0,0 0 0,0 1 0,0 0 0,-15 2 0,21-2 0,0 0 0,0 0 0,0 0 0,0 0 0,0 1 0,1-1 0,-1 0 0,0 1 0,0-1 0,0 1 0,0-1 0,0 1 0,1 0 0,-1-1 0,0 1 0,0 0 0,1-1 0,-1 1 0,0 0 0,0 1 0,1-1 0,0 1 0,0-1 0,0 0 0,0 0 0,0 0 0,0 1 0,1-1 0,-1 0 0,0 0 0,1 0 0,-1 0 0,1 1 0,-1-1 0,1 0 0,0 0 0,-1 0 0,1 0 0,0 0 0,0 0 0,0-1 0,0 1 0,1 1 0,7 7 0,1-1 0,0-1 0,0 1 0,1-1 0,0-1 0,0 0 0,0-1 0,20 7 0,-13-6 0,1-1 0,0 0 0,0-2 0,38 3 0,-49-6 0,0 0 0,0 0 0,0-1 0,0 0 0,0-1 0,11-3 0,-16 4 0,1-1 0,-1 1 0,0-1 0,0 1 0,0-1 0,0 0 0,-1 0 0,1 0 0,0-1 0,-1 1 0,0-1 0,1 1 0,-1-1 0,0 0 0,0 0 0,-1 0 0,3-3 0,4-8 0,-1 14 0,3 23 0,-5-11 0,5 15 0,2 0 0,0-1 0,2-1 0,1 0 0,28 35 0,-35-51 0,0 0 0,1-1 0,0 0 0,0 0 0,0-1 0,1 0 0,0-1 0,1 0 0,-1-1 0,1 0 0,0 0 0,1-2 0,-1 1 0,1-1 0,-1-1 0,18 2 0,-24-3 0,0-1 0,1 0 0,-1 0 0,0-1 0,1 1 0,-1-1 0,0 0 0,0-1 0,0 1 0,0-1 0,0 0 0,0 0 0,0 0 0,-1-1 0,1 0 0,7-6 0,-6 3 0,0 0 0,0-1 0,-1 1 0,0-1 0,-1 0 0,1-1 0,-2 1 0,1-1 0,4-14 0,0-4 0,-2 0 0,-1 0 0,-2-1 0,0 0 0,-2-44 0,-1 43 0,-1 1 0,-2-1 0,0 1 0,-2 0 0,-10-30 0,15 56 0,0 0 0,0 0 0,-1 0 0,1 0 0,0 0 0,-1 0 0,1 0 0,-1 0 0,1 1 0,-1-1 0,0 0 0,1 0 0,-1 0 0,0 0 0,0 1 0,1-1 0,-1 0 0,-1 0 0,1 1 0,1 0 0,-1 0 0,1 1 0,-1-1 0,1 0 0,-1 0 0,1 1 0,0-1 0,-1 0 0,1 1 0,0-1 0,-1 0 0,1 1 0,0-1 0,-1 1 0,1-1 0,0 1 0,0-1 0,-1 0 0,1 1 0,0-1 0,0 1 0,0-1 0,0 1 0,-1 0 0,-6 44 0,4-3 30,2 0 0,3 1 0,8 61 0,-7-86-165,1 0 0,0-1 0,1 1 0,1-1 0,0 0 0,2-1 0,-1 0 0,2 0 0,1 0 0,19 24 0,-7-18-6691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1.215"/>
    </inkml:context>
    <inkml:brush xml:id="br0">
      <inkml:brushProperty name="width" value="0.05" units="cm"/>
      <inkml:brushProperty name="height" value="0.05" units="cm"/>
    </inkml:brush>
  </inkml:definitions>
  <inkml:trace contextRef="#ctx0" brushRef="#br0">1 75 24575,'0'-11'0,"1"-6"0,-1 16 0,1 1 0,0 0 0,0 1 0,-1-1 0,1 0 0,0 0 0,0 0 0,-1 0 0,1 1 0,0-1 0,-1 0 0,1 0 0,0 1 0,-1-1 0,1 1 0,0-1 0,-1 1 0,1-1 0,-1 1 0,1-1 0,-1 1 0,1-1 0,-1 1 0,1-1 0,-1 1 0,0 0 0,1 0 0,14 16 0,-1 0 0,-1 0 0,0 1 0,-2 1 0,0 0 0,-1 0 0,-1 1 0,-1 1 0,0-1 0,8 43 0,-15-56 0,-1 1 0,0-1 0,0 1 0,-1-1 0,0 0 0,0 1 0,0-1 0,-1 0 0,-1 0 0,-2 8 0,4-13 0,0 0 0,0 0 0,1 0 0,-1 0 0,0 0 0,-1 0 0,1 0 0,0 0 0,0-1 0,-1 1 0,1-1 0,-1 1 0,1-1 0,-1 1 0,0-1 0,0 0 0,0 0 0,1 0 0,-1 0 0,0 0 0,0 0 0,0-1 0,0 1 0,-1 0 0,1-1 0,0 0 0,0 0 0,0 1 0,0-1 0,0 0 0,-1-1 0,1 1 0,0 0 0,0-1 0,0 1 0,0-1 0,0 1 0,-3-2 0,2 0 0,1 0 0,-1 0 0,1-1 0,-1 1 0,1 0 0,0-1 0,0 1 0,0-1 0,0 0 0,0 0 0,1 0 0,-1 0 0,1 0 0,0 0 0,0 0 0,0 0 0,0 0 0,1-1 0,-1 1 0,1 0 0,0 0 0,0-1 0,0 1 0,0-5 0,1-7 0,1-1 0,0 1 0,7-28 0,-3 24 14,1 0-1,1 0 0,1 1 0,0 0 1,1 0-1,1 1 0,0 1 1,25-28-1,-28 36-38,0 0 0,1 1 0,0 0-1,0 1 1,0-1 0,1 2 0,16-8 0,-19 10-74,0 1 0,0 0 1,0 0-1,0 1 0,1 0 0,-1 0 1,0 0-1,1 1 0,-1 0 0,0 1 1,1 0-1,9 2 0,16 7-6727</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1.574"/>
    </inkml:context>
    <inkml:brush xml:id="br0">
      <inkml:brushProperty name="width" value="0.05" units="cm"/>
      <inkml:brushProperty name="height" value="0.05" units="cm"/>
    </inkml:brush>
  </inkml:definitions>
  <inkml:trace contextRef="#ctx0" brushRef="#br0">228 143 24575,'1'0'0,"0"0"0,0 0 0,0-1 0,0 1 0,0 0 0,0-1 0,-1 1 0,1-1 0,0 1 0,0-1 0,-1 1 0,1-1 0,0 0 0,-1 1 0,1-1 0,0 0 0,-1 0 0,1 1 0,-1-1 0,1 0 0,-1 0 0,0 0 0,1 0 0,-1 1 0,0-1 0,1 0 0,-1 0 0,0 0 0,0 0 0,0 0 0,0 0 0,0 0 0,0 0 0,0 0 0,0 0 0,0 0 0,-1 1 0,1-1 0,-1-2 0,0-2 0,0 0 0,0-1 0,0 1 0,-1 0 0,-3-8 0,2 7 0,-1 1 0,1 0 0,-1-1 0,0 2 0,0-1 0,0 0 0,-1 1 0,1 0 0,-1 0 0,0 0 0,-1 1 0,1-1 0,0 1 0,-1 1 0,-7-4 0,10 5 0,-1 0 0,0 1 0,0-1 0,1 1 0,-1 0 0,0 0 0,0 0 0,1 0 0,-1 0 0,0 1 0,0 0 0,1 0 0,-1 0 0,0 0 0,1 1 0,0-1 0,-1 1 0,1 0 0,0 0 0,-1 0 0,1 0 0,1 0 0,-1 1 0,0 0 0,0-1 0,-2 5 0,-2 2 0,1 0 0,0 1 0,0-1 0,1 1 0,0 1 0,1-1 0,0 1 0,0 0 0,1 0 0,1 0 0,0 0 0,0 1 0,1-1 0,1 0 0,0 1 0,2 16 0,-1-19 0,0 0 0,1 1 0,0-1 0,0-1 0,1 1 0,0 0 0,1-1 0,0 1 0,0-1 0,1 0 0,0 0 0,0-1 0,1 0 0,0 0 0,0 0 0,1 0 0,0-1 0,0 0 0,0-1 0,13 8 0,17 3-1365,-4-6-5461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1.935"/>
    </inkml:context>
    <inkml:brush xml:id="br0">
      <inkml:brushProperty name="width" value="0.05" units="cm"/>
      <inkml:brushProperty name="height" value="0.05" units="cm"/>
    </inkml:brush>
  </inkml:definitions>
  <inkml:trace contextRef="#ctx0" brushRef="#br0">49 386 24575,'16'-18'0,"24"-33"0,-4 3 0,-33 45 0,0 0 0,0 1 0,1-1 0,-1 0 0,1 1 0,0 0 0,-1 0 0,8-3 0,-8 4 0,-1 0 0,1 0 0,0-1 0,0 1 0,-1-1 0,1 1 0,-1-1 0,1 0 0,-1 0 0,0 0 0,0 0 0,0-1 0,0 1 0,0 0 0,0-1 0,-1 0 0,1 1 0,-1-1 0,2-3 0,0-3 0,-1 0 0,0 0 0,-1-1 0,1 1 0,-2-1 0,1 1 0,-1-1 0,-1 1 0,0-1 0,-3-13 0,4 19 0,-1-1 0,-1 1 0,1 0 0,-1 0 0,1 0 0,-1 0 0,0 0 0,0 0 0,-1 0 0,1 0 0,-1 1 0,0 0 0,0-1 0,0 1 0,0 0 0,-1 0 0,1 1 0,-1-1 0,0 1 0,0 0 0,0 0 0,0 0 0,0 0 0,-5-1 0,5 2 0,0 1 0,0 0 0,-1 0 0,1 0 0,0 0 0,0 1 0,0 0 0,0 0 0,0 0 0,0 0 0,0 0 0,1 1 0,-1 0 0,0 0 0,1 0 0,-1 0 0,1 0 0,0 1 0,0-1 0,-5 6 0,1-1 0,0 0 0,1 1 0,0 0 0,0 0 0,1 0 0,0 1 0,-7 14 0,8-12 0,1 0 0,0 0 0,1 0 0,0 0 0,0 1 0,1-1 0,1 0 0,0 1 0,0-1 0,1 0 0,1 1 0,0-1 0,0 0 0,1 0 0,0 0 0,1-1 0,1 1 0,-1-1 0,2 0 0,-1 0 0,1 0 0,1-1 0,0 0 0,0 0 0,1-1 0,0 0 0,0 0 0,1-1 0,0 0 0,0 0 0,16 7 0,-5-5 0,0 0 0,0-2 0,0 0 0,1-2 0,0 0 0,1-2 0,-1 0 0,0-1 0,1-1 0,38-3 0,-32-1 0,-1-1 0,1-1 0,-1-2 0,0-1 0,-1 0 0,1-2 0,45-25 0,-59 27-170,1-1-1,-1 0 0,-1-1 1,0 0-1,0-1 0,-1 0 1,11-15-1,12-24-6655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3.766"/>
    </inkml:context>
    <inkml:brush xml:id="br0">
      <inkml:brushProperty name="width" value="0.05" units="cm"/>
      <inkml:brushProperty name="height" value="0.05" units="cm"/>
    </inkml:brush>
  </inkml:definitions>
  <inkml:trace contextRef="#ctx0" brushRef="#br0">149 256 24575,'-2'0'0,"0"0"0,-1-1 0,1 1 0,0-1 0,0 0 0,0 1 0,0-1 0,0 0 0,1 0 0,-1 0 0,0 0 0,0-1 0,1 1 0,-1 0 0,0-1 0,-1-1 0,-24-32 0,11 13 0,15 21 0,0 0 0,0 0 0,1-1 0,-1 1 0,0 0 0,-1 1 0,1-1 0,0 0 0,0 0 0,0 0 0,0 1 0,-1-1 0,1 0 0,0 1 0,-1-1 0,1 1 0,0 0 0,-1-1 0,1 1 0,0 0 0,-3 0 0,2 0 0,1 1 0,0-1 0,0 1 0,0 0 0,0 0 0,0-1 0,0 1 0,0 0 0,0 0 0,0 0 0,0 0 0,0 0 0,0 0 0,1 0 0,-1 0 0,0 0 0,1 0 0,-2 3 0,-2 8 0,1 0 0,0 0 0,-3 25 0,4-25 0,-1 6 0,1 0 0,1 0 0,0 0 0,1 0 0,1 0 0,1 0 0,1 0 0,8 29 0,-9-38 0,2 0 0,-1-1 0,1 1 0,1-1 0,-1 0 0,1 0 0,1 0 0,-1-1 0,1 1 0,1-1 0,-1-1 0,1 1 0,1-1 0,-1-1 0,1 1 0,0-1 0,0-1 0,13 7 0,-12-8 0,1 0 0,-1 0 0,1-1 0,-1 0 0,1 0 0,0-1 0,0-1 0,0 1 0,-1-2 0,1 1 0,0-1 0,0-1 0,0 0 0,-1 0 0,1-1 0,-1 0 0,0-1 0,0 0 0,0 0 0,0-1 0,11-8 0,-7 3 0,-1 0 0,0 0 0,-1-1 0,0 0 0,0-1 0,-2-1 0,1 1 0,-2-1 0,1-1 0,-2 0 0,0 0 0,9-26 0,-11 21 0,0 1 0,-1-1 0,-1 1 0,-1-1 0,-1 0 0,-1-22 0,0 58 0,0-2 0,1 0 0,0-1 0,1 1 0,5 19 0,-1-15 0,1-2 0,0 1 0,1-1 0,1 0 0,1-1 0,1 0 0,0 0 0,21 22 0,-26-31 0,0-1 0,1-1 0,-1 1 0,1-1 0,0 0 0,0-1 0,1 0 0,-1 0 0,1-1 0,0 1 0,0-2 0,0 1 0,0-1 0,0 0 0,1-1 0,-1 0 0,1 0 0,-1-1 0,1 0 0,-1-1 0,16-2 0,-13 1 0,0-2 0,0 1 0,0-1 0,0-1 0,0 0 0,-1 0 0,0-1 0,0-1 0,-1 0 0,0 0 0,0 0 0,-1-1 0,1-1 0,-2 1 0,1-1 0,-1-1 0,-1 1 0,0-1 0,0 0 0,-1-1 0,0 1 0,-1-1 0,0 0 0,0 0 0,-1 0 0,-1-1 0,0 1 0,-1-1 0,0 1 0,-1-1 0,0 0 0,0 1 0,-1-1 0,-1 1 0,0-1 0,-1 1 0,0 0 0,-9-21 0,4 15 0,-1 0 0,-1 0 0,-1 1 0,0 0 0,-1 1 0,-1 0 0,-22-21 0,28 30 0,0 0 0,0 0 0,-1 0 0,0 1 0,0 0 0,0 1 0,0-1 0,-1 2 0,0-1 0,0 1 0,0 1 0,0-1 0,0 1 0,0 1 0,0 0 0,-1 0 0,-14 2 0,22-1 5,0 0 0,0 0 0,0 0 0,0 1 0,1-1 0,-1 1 0,0-1 0,0 1 0,1 0 0,-1 0 0,0 0 0,1 0-1,-1 0 1,1 0 0,-1 0 0,1 1 0,-1-1 0,1 0 0,0 1 0,0-1 0,0 1 0,0-1 0,-1 3 0,1-2-76,1 0 1,-1 0-1,1 0 0,0 0 1,0 0-1,0 0 0,0 0 1,1 0-1,-1 0 0,0 0 1,1 0-1,-1 0 0,1 0 1,0 0-1,0 0 0,-1 0 1,1-1-1,1 1 0,-1 0 1,2 2-1,17 19-6755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4.143"/>
    </inkml:context>
    <inkml:brush xml:id="br0">
      <inkml:brushProperty name="width" value="0.05" units="cm"/>
      <inkml:brushProperty name="height" value="0.05" units="cm"/>
    </inkml:brush>
  </inkml:definitions>
  <inkml:trace contextRef="#ctx0" brushRef="#br0">16 168 24575,'0'-16'0,"1"-5"0,-1 1 0,-1 0 0,-1-1 0,0 1 0,-9-30 0,24 178 0,-9-103 0,20 137 0,4 233 0,-27-423 0,2 1 0,1 0 0,1 0 0,13-41 0,-14 55 0,0 0 0,1 0 0,1 1 0,0-1 0,1 1 0,0 1 0,0-1 0,2 1 0,-1 0 0,1 1 0,1 0 0,13-11 0,-20 19 0,0 0 0,0 0 0,0 0 0,1 0 0,-1 1 0,0-1 0,1 1 0,0 0 0,-1 0 0,1 0 0,0 0 0,-1 1 0,1-1 0,0 1 0,-1 0 0,1 0 0,0 1 0,0-1 0,5 2 0,-5 0 0,0 0 0,0 0 0,0 0 0,0 0 0,-1 1 0,1 0 0,0 0 0,-1 0 0,0 0 0,0 0 0,0 1 0,0-1 0,-1 1 0,1 0 0,3 7 0,8 22-58,-1 1-1,-1 0 1,-2 0-1,-1 1 1,4 39-1,-4-24-955,-3-20-5812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1.833"/>
    </inkml:context>
    <inkml:brush xml:id="br0">
      <inkml:brushProperty name="width" value="0.05" units="cm"/>
      <inkml:brushProperty name="height" value="0.05" units="cm"/>
    </inkml:brush>
  </inkml:definitions>
  <inkml:trace contextRef="#ctx0" brushRef="#br0">0 768 24575,'4'3'0,"0"-1"0,0 1 0,1 0 0,-1-1 0,0 0 0,1 0 0,0 0 0,-1-1 0,1 1 0,0-1 0,0 0 0,0 0 0,0-1 0,0 0 0,8 0 0,0-1 0,0 0 0,0 0 0,0-2 0,22-5 0,-10-2 0,-1 0 0,-1-2 0,0 0 0,0-1 0,-2-2 0,1 0 0,-2-2 0,31-30 0,-10 4 0,-3-2 0,58-88 0,-74 99 0,-2-2 0,26-59 0,-40 81 0,-1 0 0,0 0 0,-2-1 0,1 1 0,-2-1 0,0 0 0,0 0 0,-2 0 0,0 0 0,-2-20 0,2 32 0,-1 0 0,1 1 0,0-1 0,-1 1 0,0-1 0,1 0 0,-1 1 0,0-1 0,0 1 0,0 0 0,-1-1 0,1 1 0,-1 0 0,1 0 0,-1 0 0,0 0 0,1 0 0,-1 0 0,0 0 0,0 0 0,-1 1 0,1-1 0,0 1 0,-1 0 0,1 0 0,0 0 0,-1 0 0,1 0 0,-1 0 0,0 0 0,1 1 0,-1-1 0,1 1 0,-1 0 0,0 0 0,1 0 0,-1 0 0,0 1 0,1-1 0,-4 1 0,-5 2 0,0 1 0,1 0 0,0 0 0,0 1 0,0 0 0,0 0 0,1 1 0,-14 12 0,1 2 0,0 2 0,1 1 0,1 0 0,1 2 0,1 0 0,1 1 0,1 0 0,2 2 0,-18 47 0,14-26 0,3 0 0,2 2 0,2 0 0,-8 101 0,17-83 0,3 1 0,17 124 0,47 133 0,-60-310 0,5 29 0,-10-44 0,0 1 0,0 0 0,1 0 0,-2-1 0,1 1 0,0 0 0,0 0 0,-1-1 0,0 1 0,1 0 0,-1-1 0,0 1 0,-2 3 0,2-6 2,1 1 0,-1 0 1,1 0-1,-1-1 0,0 1 0,0 0 0,1-1 0,-1 1 0,0-1 0,0 1 0,0-1 0,1 1 0,-1-1 0,0 0 1,0 1-1,0-1 0,0 0 0,0 0 0,0 0 0,0 0 0,0 0 0,0 0 0,0 0 0,0 0 0,0 0 0,1 0 1,-1 0-1,0 0 0,0-1 0,-2 0 0,-26-14-931,25 12 428,-24-16-6325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4.514"/>
    </inkml:context>
    <inkml:brush xml:id="br0">
      <inkml:brushProperty name="width" value="0.05" units="cm"/>
      <inkml:brushProperty name="height" value="0.05" units="cm"/>
    </inkml:brush>
  </inkml:definitions>
  <inkml:trace contextRef="#ctx0" brushRef="#br0">16 303 24575,'8'-9'0,"4"0"0,9 14 0,-13-3 0,-1 0 0,0-1 0,0 0 0,1 0 0,-1-1 0,1 1 0,-1-2 0,1 1 0,-1-1 0,0 0 0,1-1 0,-1 0 0,0 0 0,0 0 0,0-1 0,0 0 0,0 0 0,11-9 0,-11 7 0,0 0 0,0-1 0,0 0 0,-1-1 0,0 1 0,0-1 0,0 0 0,-1-1 0,0 1 0,-1-1 0,0 0 0,0 0 0,0-1 0,-1 1 0,3-14 0,-5 17 0,-1-1 0,1 1 0,-1-1 0,0 1 0,0-1 0,-1 1 0,0-1 0,0 1 0,0-1 0,0 1 0,-1 0 0,0-1 0,0 1 0,0 0 0,-1 0 0,0 1 0,-5-9 0,5 10 0,1 0 0,-1 1 0,1-1 0,-1 0 0,0 1 0,0 0 0,0-1 0,-1 1 0,1 0 0,0 1 0,-1-1 0,0 0 0,1 1 0,-1 0 0,0 0 0,1 0 0,-1 1 0,0-1 0,0 1 0,0 0 0,1 0 0,-1 0 0,0 0 0,0 1 0,-7 1 0,1 1 5,0 1 0,0 0 0,1 1 0,0 0 0,0 1 0,0-1 0,1 2 0,-1-1 0,1 1 0,1 0 0,0 1 0,0 0 0,0 0 0,1 1 0,0-1 0,1 1 0,0 0 0,0 1 0,1-1 0,0 1 0,0 0 0,1 0 0,-1 12 0,2-13-64,0 1-1,1 0 1,0-1-1,0 1 1,2 0 0,-1-1-1,1 1 1,0 0-1,1-1 1,0 1 0,0-1-1,1 0 1,1 1-1,0-1 1,0-1 0,0 1-1,1-1 1,0 1-1,1-1 1,0-1 0,0 1-1,1-1 1,0 0-1,14 11 1,9 1-6767</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4.875"/>
    </inkml:context>
    <inkml:brush xml:id="br0">
      <inkml:brushProperty name="width" value="0.05" units="cm"/>
      <inkml:brushProperty name="height" value="0.05" units="cm"/>
    </inkml:brush>
  </inkml:definitions>
  <inkml:trace contextRef="#ctx0" brushRef="#br0">0 115 24575,'0'-113'0,"1"111"0,3 6 0,6 14 0,10 25 0,30 93 0,-44-116 0,-1 1 0,-2-1 0,0 1 0,1 40 0,-4-58 0,0-1 0,-1 1 0,1 0 0,-1-1 0,1 1 0,-1-1 0,0 1 0,0-1 0,0 1 0,-1-1 0,1 0 0,-2 3 0,3-5 0,-1 1 0,1-1 0,0 1 0,-1-1 0,1 0 0,0 0 0,-1 1 0,1-1 0,0 0 0,-1 1 0,1-1 0,-1 0 0,1 0 0,-1 0 0,1 0 0,-1 1 0,1-1 0,-1 0 0,1 0 0,-1 0 0,1 0 0,-1 0 0,1 0 0,0 0 0,-1 0 0,0-1 0,0 0 0,0 1 0,0-1 0,0 1 0,0-1 0,0 0 0,0 0 0,1 1 0,-1-1 0,0 0 0,1 0 0,-1 0 0,0 0 0,1 0 0,-1 0 0,1-1 0,-4-8 0,0 1 0,1-1 0,1 0 0,0 0 0,0-1 0,1 1 0,0 0 0,0 0 0,2-1 0,-1 1 0,1 0 0,3-15 0,-2 15 0,0 1 0,1 0 0,0-1 0,0 1 0,1 0 0,0 0 0,1 1 0,0-1 0,0 1 0,1 0 0,0 1 0,0-1 0,10-7 0,-14 13 0,0 0 0,0 0 0,0 1 0,0-1 0,1 1 0,-1 0 0,1-1 0,-1 1 0,1 0 0,0 0 0,-1 1 0,1-1 0,0 1 0,-1-1 0,1 1 0,0 0 0,0 0 0,-1 0 0,1 0 0,0 0 0,4 2 0,-3-1 0,0 1 0,0 0 0,0 0 0,0 1 0,-1-1 0,1 1 0,-1 0 0,1 0 0,-1 0 0,0 0 0,0 0 0,3 5 0,3 6 0,0 0 0,-1 1 0,0 0 0,-1 1 0,9 29 0,-13-33-97,0 0-1,-1 0 1,0 0-1,-1 0 1,0 0-1,-1 0 1,0 0-1,-1 0 1,-1 0-1,0 0 1,0 0-1,-1 0 0,-6 15 1,-7 10-6729</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5.244"/>
    </inkml:context>
    <inkml:brush xml:id="br0">
      <inkml:brushProperty name="width" value="0.05" units="cm"/>
      <inkml:brushProperty name="height" value="0.05" units="cm"/>
    </inkml:brush>
  </inkml:definitions>
  <inkml:trace contextRef="#ctx0" brushRef="#br0">22 122 24575,'-5'0'0,"-5"0"0,3 0 0,7 0 0,13-4 0,17-2 0,12-4 0,17 0 0,11-3 0,8 0 0,-2-1 0,-4 1 0,-6 4 0,-9-3 0,-11 2 0,-12 3-8191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5.622"/>
    </inkml:context>
    <inkml:brush xml:id="br0">
      <inkml:brushProperty name="width" value="0.05" units="cm"/>
      <inkml:brushProperty name="height" value="0.05" units="cm"/>
    </inkml:brush>
  </inkml:definitions>
  <inkml:trace contextRef="#ctx0" brushRef="#br0">405 133 24575,'-14'-8'0,"0"-1"0,0-1 0,1 0 0,-19-19 0,17 15 0,0 1 0,-21-14 0,33 25 0,1 0 0,-1 1 0,0 0 0,0 0 0,0-1 0,0 1 0,0 1 0,0-1 0,0 0 0,0 1 0,0 0 0,0 0 0,0 0 0,-1 0 0,1 0 0,0 0 0,0 1 0,0 0 0,0-1 0,0 1 0,0 0 0,0 1 0,0-1 0,1 0 0,-1 1 0,0 0 0,1-1 0,-1 1 0,1 0 0,-1 1 0,1-1 0,0 0 0,-2 3 0,-8 10 0,1 0 0,0 1 0,1 0 0,-10 24 0,14-29 0,3-5 0,-13 25 0,0 1 0,3 1 0,-12 40 0,22-65 0,1 1 0,0 0 0,1-1 0,0 1 0,0 0 0,1 0 0,0 0 0,1 0 0,0 0 0,0-1 0,1 1 0,0 0 0,0-1 0,1 1 0,0-1 0,1 0 0,0 0 0,5 9 0,-1-7-195,-1-1 0,1 0 0,1-1 0,0 0 0,0 0 0,19 12 0,14 4-6631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6.024"/>
    </inkml:context>
    <inkml:brush xml:id="br0">
      <inkml:brushProperty name="width" value="0.05" units="cm"/>
      <inkml:brushProperty name="height" value="0.05" units="cm"/>
    </inkml:brush>
  </inkml:definitions>
  <inkml:trace contextRef="#ctx0" brushRef="#br0">160 295 24575,'-32'-29'0,"-37"-26"0,11 10 0,58 44 0,7 4 0,22 14 0,42 28 0,-38-23 0,124 88 0,-129-88 0,0 2 0,-2 1 0,30 34 0,-52-55 0,-1 1 0,0-1 0,0 1 0,0 0 0,0 0 0,-1 0 0,0 0 0,0 0 0,3 11 0,-5-13 0,0-1 0,0 0 0,0 1 0,0-1 0,0 1 0,0-1 0,-1 0 0,1 1 0,-1-1 0,0 0 0,0 0 0,1 1 0,-1-1 0,-1 0 0,1 0 0,0 0 0,-1 0 0,1 0 0,-1 0 0,1 0 0,-1-1 0,0 1 0,1-1 0,-1 1 0,-2 1 0,-3 1 0,0-1 0,0 1 0,0-1 0,0 0 0,-1-1 0,1 0 0,-1 0 0,1 0 0,-1-1 0,0 0 0,0-1 0,1 1 0,-1-2 0,0 1 0,0-1 0,1 0 0,-1-1 0,0 0 0,1 0 0,0 0 0,-1-1 0,-10-6 0,12 6 0,0 0 0,0 0 0,0-1 0,0 0 0,1-1 0,-1 1 0,1-1 0,0 0 0,0 0 0,1 0 0,0-1 0,0 0 0,0 0 0,0 0 0,1 0 0,0 0 0,0-1 0,1 0 0,0 1 0,0-1 0,1 0 0,-1 0 0,2 0 0,-1 0 0,1-7 0,1 1 0,2 0 0,0 0 0,0 0 0,1 1 0,0 0 0,1-1 0,1 2 0,0-1 0,1 1 0,0 0 0,14-18 0,3 2 0,0 0 0,2 2 0,29-22 0,-29 26-136,0 2-1,1 0 1,1 2-1,1 1 1,0 1-1,1 1 1,1 2-1,0 1 0,46-9 1,-32 13-6690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6.864"/>
    </inkml:context>
    <inkml:brush xml:id="br0">
      <inkml:brushProperty name="width" value="0.05" units="cm"/>
      <inkml:brushProperty name="height" value="0.05" units="cm"/>
    </inkml:brush>
  </inkml:definitions>
  <inkml:trace contextRef="#ctx0" brushRef="#br0">94 636 24575,'3'0'0,"214"-1"0,-212 1 0,0 0 0,0-1 0,0 0 0,0 0 0,0 0 0,0 0 0,0-1 0,0 0 0,-1 0 0,1 0 0,0 0 0,-1-1 0,8-6 0,-10 7 0,0-1 0,0 0 0,0 0 0,0 0 0,0 0 0,-1 0 0,1 0 0,-1 0 0,0 0 0,0-1 0,0 1 0,-1 0 0,1-1 0,-1 1 0,0-1 0,0 1 0,0 0 0,0-1 0,0 1 0,-1-1 0,-1-4 0,0-4 0,-1 0 0,-1 0 0,0 0 0,-1 1 0,0 0 0,0 0 0,-2 0 0,1 0 0,-1 1 0,0 0 0,-11-10 0,14 15 0,-1 0 0,0 1 0,-1-1 0,1 1 0,-1 0 0,0 1 0,0-1 0,0 1 0,0 0 0,-1 1 0,1-1 0,-1 1 0,0 1 0,0-1 0,1 1 0,-1 0 0,0 1 0,0 0 0,0 0 0,0 0 0,-9 2 0,6 0 0,1 1 0,-1 0 0,1 0 0,0 1 0,0 0 0,0 0 0,1 1 0,0 0 0,-1 1 0,2 0 0,-1 0 0,1 1 0,0 0 0,0 0 0,1 0 0,0 1 0,0 0 0,1 0 0,0 1 0,1 0 0,-1-1 0,2 1 0,-4 10 0,4-7 0,0 0 0,0 0 0,1 1 0,1-1 0,0 1 0,0-1 0,1 1 0,1-1 0,0 1 0,1-1 0,1 0 0,-1 1 0,2-1 0,0 0 0,0-1 0,1 1 0,11 17 0,-9-17 0,1-1 0,1 0 0,0 0 0,1-1 0,0 0 0,0 0 0,1-1 0,0-1 0,1 0 0,0 0 0,20 9 0,-14-10 0,1 0 0,0-1 0,0-1 0,0-1 0,1 0 0,0-2 0,29 1 0,-10-4 0,0-2 0,0-2 0,0-1 0,-1-2 0,0-1 0,-1-3 0,67-29 0,86-59 0,-164 83 0,-1 0 0,0-2 0,-2-1 0,41-42 0,-60 58 0,0-1 0,-1 0 0,1 0 0,-1 0 0,0 0 0,0-1 0,-1 1 0,4-11 0,-5 14 0,-1 0 0,0 0 0,0 0 0,0 1 0,0-1 0,0 0 0,0 0 0,0 0 0,-1 0 0,1 1 0,-1-1 0,1 0 0,-1 0 0,0 1 0,0-1 0,0 0 0,1 1 0,-1-1 0,-1 1 0,1-1 0,0 1 0,0 0 0,-1-1 0,1 1 0,0 0 0,-1 0 0,1 0 0,-1 0 0,0 0 0,1 0 0,-4-1 0,-8-3 0,1 1 0,-1 0 0,0 0 0,0 2 0,0-1 0,-1 2 0,1 0 0,0 0 0,-26 3 0,8 2 0,1 0 0,0 3 0,-37 11 0,46-11 0,1 1 0,0 1 0,0 0 0,1 2 0,1 0 0,-32 25 0,43-30 0,0 0 0,0 1 0,0 0 0,1 0 0,0 1 0,0-1 0,1 1 0,0 1 0,0-1 0,1 1 0,0-1 0,0 1 0,1 0 0,0 1 0,1-1 0,0 0 0,-1 17 0,3-23 0,0 1 0,1-1 0,-1 0 0,1 1 0,-1-1 0,1 0 0,0 1 0,0-1 0,0 0 0,1 0 0,-1 0 0,1 0 0,0 0 0,0-1 0,0 1 0,0 0 0,0-1 0,0 1 0,1-1 0,0 0 0,-1 0 0,1 0 0,0 0 0,0 0 0,0-1 0,0 1 0,0-1 0,0 0 0,0 0 0,0 0 0,7 1 0,5 1 0,1-1 0,-1-1 0,1 0 0,0-1 0,23-3 0,-5-1 0,0-1 0,35-11 0,-56 13 0,1-2 0,-1 1 0,0-2 0,-1 0 0,1 0 0,-1-2 0,21-15 0,-13 0 0,-20 22 0,1 1 0,-1-1 0,1 0 0,-1 1 0,1-1 0,-1 0 0,0 1 0,1-1 0,-1 0 0,0 1 0,1-1 0,-1 0 0,0 1 0,0-1 0,0 0 0,0 0 0,0 0 0,0 1 0,0-1 0,0 0 0,0 0 0,0 1 0,0-1 0,0 0 0,0 0 0,-1 1 0,1-1 0,0 0 0,0 1 0,-1-1 0,1 0 0,-1 1 0,1-1 0,-2-1 0,2 2 0,-1 0 0,0 0 0,0 0 0,0 0 0,0 0 0,1 0 0,-1 0 0,0 0 0,0 0 0,0 0 0,1 0 0,-1 1 0,0-1 0,0 0 0,0 1 0,1-1 0,-1 0 0,0 1 0,0-1 0,1 1 0,-1-1 0,1 1 0,-1-1 0,0 1 0,1 0 0,-1-1 0,1 1 0,-1 0 0,1-1 0,0 1 0,-1 0 0,1 0 0,0-1 0,-1 1 0,1 0 0,0 1 0,-13 32 0,12-29 0,0 0 0,0 1 0,0-1 0,1 0 0,-1 1 0,1-1 0,1 1 0,-1-1 0,1 1 0,0-1 0,0 0 0,1 0 0,-1 1 0,1-1 0,0 0 0,1 0 0,-1-1 0,1 1 0,0 0 0,0-1 0,0 0 0,1 1 0,5 4 0,-4-5 0,1 0 0,-1 0 0,1 0 0,0-1 0,1 0 0,-1 0 0,0 0 0,1-1 0,0 0 0,-1 0 0,1-1 0,0 0 0,0 0 0,0 0 0,0-1 0,0 0 0,0-1 0,7 0 0,-1-2 0,0 1 0,0-2 0,-1 0 0,0 0 0,0-1 0,0-1 0,0 0 0,-1 0 0,0-1 0,0-1 0,-1 1 0,0-2 0,0 0 0,-1 0 0,0 0 0,-1-1 0,0-1 0,8-11 0,-4 1 0,-1-1 0,0 0 0,-2-1 0,0 0 0,-1-1 0,-2 1 0,0-1 0,3-43 0,-4 8 0,-4-110 0,-3 144 0,-1-1 0,0 2 0,-2-1 0,-2 0 0,0 1 0,-1 1 0,-11-24 0,16 41 0,0 1 0,0 0 0,0 0 0,0 0 0,-1 1 0,1-1 0,-1 1 0,-9-8 0,12 11 0,-1 1 0,1-1 0,0 0 0,-1 1 0,1-1 0,-1 1 0,1 0 0,-1-1 0,1 1 0,-1 0 0,1 0 0,-1 0 0,1 0 0,-1 0 0,1 0 0,-1 0 0,1 0 0,0 1 0,-1-1 0,1 1 0,-1-1 0,1 1 0,0 0 0,-1-1 0,1 1 0,0 0 0,-1 0 0,1 0 0,0 0 0,0 0 0,0 0 0,0 0 0,0 0 0,0 0 0,0 1 0,1-1 0,-1 0 0,-1 2 0,-6 11 0,0-1 0,1 1 0,1 1 0,0-1 0,1 1 0,0 0 0,1 0 0,-2 22 0,-8 131 0,14-144 0,0 241 0,4-216 0,2 0 0,2-1 0,21 67 0,-24-98 30,1-1 0,1 1 0,12 20 0,-16-31-136,0-1 0,1 0 0,-1 0 0,1-1 0,0 1 0,1-1-1,-1 0 1,1 0 0,-1 0 0,1 0 0,0-1 0,1 0 0,5 3 0,14 0-6720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7.225"/>
    </inkml:context>
    <inkml:brush xml:id="br0">
      <inkml:brushProperty name="width" value="0.05" units="cm"/>
      <inkml:brushProperty name="height" value="0.05" units="cm"/>
    </inkml:brush>
  </inkml:definitions>
  <inkml:trace contextRef="#ctx0" brushRef="#br0">50 386 24575,'-5'-4'0,"-2"-2"0,1 0 0,0-1 0,1 1 0,0-1 0,0 0 0,-5-8 0,10 14 0,0 0 0,0 1 0,0-1 0,0 0 0,0 1 0,0-1 0,0 0 0,0 1 0,0-1 0,0 1 0,0-1 0,1 0 0,-1 1 0,0-1 0,0 0 0,1 1 0,-1-1 0,0 1 0,1-1 0,-1 1 0,0-1 0,1 1 0,-1-1 0,1 1 0,-1-1 0,1 1 0,-1 0 0,1-1 0,-1 1 0,1 0 0,-1-1 0,1 1 0,0 0 0,-1 0 0,1-1 0,-1 1 0,1 0 0,0 0 0,-1 0 0,1 0 0,0 0 0,-1 0 0,2 0 0,35-3 0,-31 3 0,69-2 0,95-15 0,-141 12 0,0-1 0,0-2 0,-1 0 0,0-2 0,-1-2 0,36-19 0,-52 24 0,0 0 0,0-1 0,-1 0 0,0-1 0,14-16 0,-21 21 0,1 1 0,-1-2 0,0 1 0,0 0 0,-1 0 0,1-1 0,-1 0 0,0 1 0,-1-1 0,1 0 0,-1 0 0,1 0 0,-2 0 0,1 0 0,0 0 0,-1-1 0,-1-6 0,1 10 0,-1-1 0,1 1 0,-1-1 0,0 1 0,0-1 0,0 1 0,-1 0 0,1-1 0,-1 1 0,1 0 0,-1 0 0,1 0 0,-1 0 0,0 0 0,0 0 0,0 1 0,0-1 0,-1 1 0,1-1 0,0 1 0,-1 0 0,1 0 0,0 0 0,-1 0 0,1 0 0,-1 1 0,0-1 0,1 1 0,-4-1 0,-3 0 0,0 1 0,-1-1 0,1 2 0,0-1 0,0 1 0,0 1 0,-11 2 0,7 0 0,0 1 0,1 1 0,-1 0 0,1 1 0,0 0 0,1 0 0,-1 1 0,2 1 0,-1 0 0,1 1 0,1 0 0,-1 0 0,2 1 0,0 0 0,0 0 0,1 1 0,0 0 0,1 1 0,0-1 0,1 1 0,1 0 0,0 0 0,-3 20 0,4-20 0,2 1 0,-1-1 0,2 1 0,0-1 0,0 1 0,1-1 0,1 1 0,0-1 0,1 1 0,8 20 0,-7-23 0,1-1 0,0 0 0,0 0 0,1-1 0,1 0 0,0 0 0,0 0 0,0-1 0,1 0 0,0 0 0,1-1 0,0 0 0,18 11 0,-14-11-76,0 0 1,1-1-1,-1 0 0,1-1 0,0-1 0,0 0 0,1-1 0,-1 0 1,1-2-1,0 1 0,-1-2 0,1 0 0,0 0 0,0-2 1,-1 0-1,1 0 0,17-6 0,10-8-6750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7.732"/>
    </inkml:context>
    <inkml:brush xml:id="br0">
      <inkml:brushProperty name="width" value="0.05" units="cm"/>
      <inkml:brushProperty name="height" value="0.05" units="cm"/>
    </inkml:brush>
  </inkml:definitions>
  <inkml:trace contextRef="#ctx0" brushRef="#br0">80 50 24575,'4'-4'0,"2"-6"0,4-2 0,0-2 0,-6 5 0,-3 8 0,-7 10 0,-2 6 0,-4 7 0,-4 7 0,0 8 0,-1 2 0,2 3 0,3-1 0,4-3 0,4-9-8191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8.094"/>
    </inkml:context>
    <inkml:brush xml:id="br0">
      <inkml:brushProperty name="width" value="0.05" units="cm"/>
      <inkml:brushProperty name="height" value="0.05" units="cm"/>
    </inkml:brush>
  </inkml:definitions>
  <inkml:trace contextRef="#ctx0" brushRef="#br0">122 129 24575,'-1'-7'0,"1"1"0,-1-1 0,0 1 0,0-1 0,-1 1 0,0 0 0,-5-11 0,7 16 0,0 0 0,-1 0 0,1 0 0,-1 0 0,0 0 0,1 0 0,-1 0 0,0 0 0,0 0 0,1 0 0,-1 0 0,0 0 0,0 1 0,0-1 0,0 0 0,0 1 0,0-1 0,0 0 0,0 1 0,0-1 0,0 1 0,-1 0 0,1-1 0,0 1 0,0 0 0,0 0 0,-1 0 0,1 0 0,0 0 0,0 0 0,0 0 0,-1 0 0,1 0 0,0 0 0,0 1 0,0-1 0,0 1 0,0-1 0,-1 1 0,1-1 0,0 1 0,0-1 0,0 1 0,0 0 0,0 0 0,1-1 0,-1 1 0,0 0 0,-1 1 0,-3 4 0,0 0 0,0 0 0,1 0 0,0 0 0,0 1 0,0 0 0,1 0 0,0 0 0,0 0 0,-2 10 0,2-4 0,0 0 0,0 0 0,2 0 0,-1 1 0,2 15 0,1-17 0,0 1 0,1 0 0,0-1 0,1 1 0,0-1 0,1 0 0,1 0 0,0 0 0,0 0 0,1-1 0,1 0 0,0 0 0,0-1 0,1 0 0,1 0 0,-1-1 0,20 16 0,-17-16 0,1-1 0,0-1 0,0 0 0,1-1 0,-1 0 0,1-1 0,1-1 0,-1 0 0,1 0 0,-1-1 0,1-1 0,0-1 0,0 0 0,0 0 0,0-2 0,18-1 0,-18 0 0,-1 0 0,0-1 0,1-1 0,-1 0 0,-1 0 0,1-1 0,-1-1 0,0 0 0,0-1 0,0 0 0,17-15 0,-20 14 0,-1-1 0,0 0 0,0-1 0,-1 1 0,0-1 0,0-1 0,-1 1 0,-1-1 0,0 0 0,0-1 0,-1 1 0,-1-1 0,4-15 0,-3 3 30,-1-1 0,-1 0 0,-2-49 0,-1 59-195,-1 1 0,0 0 0,-1-1 0,0 1 0,-1 0 0,-1 0 0,0 1 0,-8-15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8.494"/>
    </inkml:context>
    <inkml:brush xml:id="br0">
      <inkml:brushProperty name="width" value="0.05" units="cm"/>
      <inkml:brushProperty name="height" value="0.05" units="cm"/>
    </inkml:brush>
  </inkml:definitions>
  <inkml:trace contextRef="#ctx0" brushRef="#br0">26 184 24575,'2'42'0,"8"48"0,1 19 0,-7 323 0,-4-431 0,4 54 0,-3-51 0,0 0 0,0 1 0,0-1 0,0 0 0,1 0 0,-1 0 0,1-1 0,0 1 0,0 0 0,4 4 0,-6-7 0,0-1 0,1 0 0,-1 0 0,0 1 0,0-1 0,0 0 0,1 0 0,-1 0 0,0 1 0,0-1 0,0 0 0,1 0 0,-1 0 0,0 0 0,0 0 0,1 0 0,-1 1 0,0-1 0,1 0 0,-1 0 0,0 0 0,0 0 0,1 0 0,-1 0 0,0 0 0,0 0 0,1 0 0,-1 0 0,0 0 0,1 0 0,-1 0 0,0 0 0,0-1 0,1 1 0,-1 0 0,0 0 0,0 0 0,1 0 0,-1-1 0,7-12 0,-2-18 0,-6-27 0,-3-1 0,-22-115 0,18 130 0,-11-57 0,-13-89 0,27 154 0,3-1 0,0 0 0,5-40 0,-2 70 0,0 0 0,0 0 0,0 0 0,1 1 0,0-1 0,0 1 0,1 0 0,0-1 0,0 1 0,7-10 0,-8 14 0,0 0 0,0 0 0,0 0 0,0 0 0,0 0 0,0 1 0,1-1 0,-1 1 0,0 0 0,1-1 0,0 1 0,-1 0 0,1 1 0,0-1 0,-1 0 0,1 1 0,0-1 0,0 1 0,-1 0 0,1 0 0,0 0 0,0 0 0,-1 1 0,1-1 0,0 1 0,0 0 0,-1-1 0,5 3 0,4 2 0,0 0 0,-1 1 0,1 0 0,-1 1 0,-1 0 0,1 1 0,-1 0 0,-1 0 0,1 1 0,11 15 0,-14-16 0,0-1 0,-1 1 0,0 0 0,-1 1 0,1-1 0,-1 1 0,-1 0 0,0 0 0,0 0 0,-1 0 0,0 1 0,-1-1 0,1 19 0,-2-23 9,-1 1 1,0-1-1,-1 1 0,1-1 0,-1 0 0,0 1 0,0-1 1,-1 0-1,0 0 0,0-1 0,0 1 0,-7 8 1,3-6-223,0 0 1,0-1 0,-1 1 0,0-1 0,0-1 0,-11 6 0,-19 7-6614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19.685"/>
    </inkml:context>
    <inkml:brush xml:id="br0">
      <inkml:brushProperty name="width" value="0.05" units="cm"/>
      <inkml:brushProperty name="height" value="0.05" units="cm"/>
    </inkml:brush>
  </inkml:definitions>
  <inkml:trace contextRef="#ctx0" brushRef="#br0">0 92 24575,'1'-5'0,"0"1"0,0 0 0,0-1 0,0 1 0,1 0 0,0-1 0,0 1 0,0 0 0,0 0 0,1 1 0,-1-1 0,1 0 0,0 1 0,0 0 0,0-1 0,1 1 0,-1 1 0,1-1 0,0 0 0,0 1 0,0 0 0,0 0 0,0 0 0,0 0 0,0 1 0,1-1 0,-1 1 0,0 0 0,1 1 0,-1-1 0,1 1 0,-1 0 0,1 0 0,0 0 0,-1 0 0,7 2 0,0 3 0,0 1 0,-1 0 0,1 0 0,-2 1 0,1 0 0,-1 1 0,0 0 0,0 0 0,-1 1 0,13 18 0,-13-16 0,0 1 0,-1 0 0,0 0 0,-1 1 0,0 0 0,-1 0 0,0 0 0,5 27 0,-9-30 0,0 1 0,-1-1 0,0 0 0,-1 1 0,0-1 0,-2 12 0,2-18 0,0 0 0,0 1 0,-1-1 0,1 0 0,-1 0 0,0 0 0,0-1 0,0 1 0,0 0 0,-1-1 0,1 0 0,-1 1 0,0-1 0,0 0 0,0 0 0,-1-1 0,-3 4 0,5-5 0,1 0 0,-1-1 0,1 1 0,-1 0 0,1-1 0,-1 1 0,1-1 0,-1 1 0,0-1 0,1 0 0,-1 0 0,0 0 0,1 0 0,-1 0 0,0 0 0,1 0 0,-1-1 0,0 1 0,1 0 0,-1-1 0,0 0 0,1 1 0,-1-1 0,1 0 0,-1 0 0,1 1 0,0-1 0,-1 0 0,1-1 0,0 1 0,0 0 0,0 0 0,-1 0 0,1-1 0,1 1 0,-1-1 0,0 1 0,0-1 0,0 1 0,0-3 0,-2-2 0,1 0 0,0 0 0,0-1 0,0 1 0,1-1 0,-1 0 0,2 0 0,-1-12 0,3 4 9,0 1 1,0 0-1,2 0 0,0 0 0,0 0 1,1 1-1,1 0 0,0 0 0,1 0 0,1 1 1,0 0-1,11-14 0,-11 17-108,0 0 0,0 0 0,1 1 0,0 0 0,1 0 0,0 1 0,0 0 0,0 1 0,1 0 0,0 1 0,0 0 0,0 1 0,1 0 0,21-4 0,-6 5-6727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2.284"/>
    </inkml:context>
    <inkml:brush xml:id="br0">
      <inkml:brushProperty name="width" value="0.05" units="cm"/>
      <inkml:brushProperty name="height" value="0.05" units="cm"/>
    </inkml:brush>
  </inkml:definitions>
  <inkml:trace contextRef="#ctx0" brushRef="#br0">0 441 24575,'0'-11'0,"0"1"0,1 0 0,0-1 0,1 1 0,0 0 0,1 0 0,3-11 0,-3 16 0,-1 0 0,1 0 0,0 0 0,0 0 0,1 1 0,-1-1 0,1 1 0,0 0 0,0 0 0,0 1 0,1-1 0,-1 1 0,1 0 0,8-5 0,7-1 0,0 1 0,1 1 0,-1 1 0,33-6 0,91-5 0,-79 10 0,-22 2 0,150-20 0,-150 17 0,0-2 0,58-21 0,-89 26 0,0-1 0,0 0 0,-1 0 0,19-15 0,-27 19 0,-1 0 0,1 0 0,-1-1 0,0 1 0,0 0 0,0-1 0,0 1 0,-1-1 0,1 0 0,-1 0 0,2-4 0,-2 6 0,-1-1 0,0 1 0,0-1 0,0 1 0,0-1 0,0 1 0,0 0 0,0-1 0,-1 1 0,1-1 0,0 1 0,-1-1 0,1 1 0,-1 0 0,1-1 0,-1 1 0,0 0 0,0-1 0,0 1 0,0 0 0,1 0 0,-1 0 0,-1 0 0,1 0 0,-1-1 0,-2-1 0,0 0 0,0 1 0,0 0 0,0 0 0,0 0 0,-1 0 0,1 0 0,-1 1 0,1 0 0,-1 0 0,1 0 0,-1 1 0,0-1 0,1 1 0,-1 0 0,0 1 0,1-1 0,-1 1 0,0 0 0,1 0 0,-1 0 0,1 1 0,0-1 0,-1 1 0,-4 3 0,0-1 0,1 1 0,0 0 0,0 0 0,0 1 0,1 0 0,0 0 0,0 1 0,0 0 0,1 0 0,0 0 0,-8 14 0,10-13 0,1 0 0,0 1 0,0-1 0,1 1 0,0 0 0,0 0 0,1 0 0,0-1 0,1 1 0,1 17 0,-1-22 0,0 1 0,1-1 0,-1 0 0,1 1 0,0-1 0,1 0 0,-1 0 0,1 0 0,0 0 0,0 0 0,0 0 0,0 0 0,0-1 0,1 1 0,0-1 0,0 1 0,0-1 0,0 0 0,0 0 0,1-1 0,-1 1 0,1-1 0,7 4 0,-7-5 0,-1 0 0,0-1 0,1 1 0,-1-1 0,0 0 0,1 0 0,-1 0 0,0-1 0,0 1 0,1-1 0,-1 0 0,0 1 0,0-2 0,0 1 0,1 0 0,-1-1 0,-1 1 0,1-1 0,0 0 0,0 0 0,-1 0 0,1 0 0,2-4 0,8-5 0,-2-2 0,0 0 0,11-16 0,-10 8 0,12-17 0,-23 36 0,0 1 0,0-1 0,0 1 0,1 0 0,-1-1 0,0 1 0,1 0 0,-1 0 0,1-1 0,-1 1 0,1 1 0,0-1 0,0 0 0,-1 0 0,1 0 0,3 0 0,-4 1 0,0 0 0,0 1 0,0-1 0,0 0 0,0 1 0,0-1 0,0 0 0,0 1 0,0-1 0,0 1 0,0 0 0,0-1 0,0 1 0,0 0 0,-1-1 0,1 1 0,0 0 0,0 0 0,-1 0 0,1 0 0,-1 0 0,1 0 0,-1 0 0,1 0 0,0 2 0,10 32 0,-9-25 0,5 16-1365,-1-1-5461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9.006"/>
    </inkml:context>
    <inkml:brush xml:id="br0">
      <inkml:brushProperty name="width" value="0.05" units="cm"/>
      <inkml:brushProperty name="height" value="0.05" units="cm"/>
    </inkml:brush>
  </inkml:definitions>
  <inkml:trace contextRef="#ctx0" brushRef="#br0">437 565 24575,'4'-3'0,"-1"1"0,0-2 0,0 1 0,-1 0 0,1-1 0,-1 1 0,1-1 0,-1 1 0,0-1 0,0 0 0,-1 0 0,1 0 0,-1 0 0,0-1 0,0 1 0,0 0 0,-1 0 0,0-9 0,0 9 0,-1 0 0,0 0 0,0 0 0,-1 0 0,1 0 0,-1 1 0,0-1 0,0 0 0,0 1 0,-1 0 0,1-1 0,-1 1 0,0 0 0,0 0 0,0 0 0,0 1 0,0-1 0,-1 1 0,-5-4 0,3 2 0,0 1 0,0 0 0,0 0 0,-1 0 0,1 1 0,0 0 0,-1 0 0,0 1 0,1 0 0,-1 0 0,0 0 0,0 1 0,0 0 0,1 0 0,-1 1 0,-12 2 0,6 1 0,1 1 0,0 0 0,1 0 0,-1 1 0,1 1 0,0 0 0,1 0 0,-12 11 0,-1 2 0,1 0 0,1 2 0,-23 29 0,34-38 0,1 0 0,0 1 0,1 0 0,0 0 0,2 0 0,-1 1 0,-7 30 0,13-43 0,0 1 0,1 0 0,-1-1 0,1 1 0,-1 0 0,1 0 0,0-1 0,0 1 0,0 0 0,0 0 0,1 0 0,-1-1 0,1 1 0,-1 0 0,1-1 0,0 1 0,0 0 0,0-1 0,1 1 0,-1-1 0,1 0 0,-1 1 0,1-1 0,0 0 0,0 0 0,0 0 0,0 0 0,0 0 0,0-1 0,0 1 0,1-1 0,-1 1 0,1-1 0,-1 0 0,1 0 0,-1 0 0,1 0 0,0 0 0,-1 0 0,1-1 0,0 0 0,0 1 0,4-1 0,3 0 0,1 0 0,0 0 0,-1-1 0,1-1 0,-1 0 0,1 0 0,-1-1 0,0 0 0,0-1 0,14-7 0,-10 3 0,0-1 0,-1-1 0,0 0 0,-1 0 0,0-2 0,0 1 0,13-19 0,-10 9 0,0-2 0,-1 1 0,19-48 0,-8 3 0,-3-1 0,17-97 0,-30 125 0,3-17 0,7-67 0,-21 109 0,-4 19 0,-8 24 0,1 17-85,1 0 0,2 1-1,2 1 1,3-1 0,1 1-1,2 0 1,3 0 0,1 0-1,2 0 1,3-1 0,2 0-1,1 0 1,3-1 0,1 0-1,24 50 1,-15-50-6741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19.687"/>
    </inkml:context>
    <inkml:brush xml:id="br0">
      <inkml:brushProperty name="width" value="0.05" units="cm"/>
      <inkml:brushProperty name="height" value="0.05" units="cm"/>
    </inkml:brush>
  </inkml:definitions>
  <inkml:trace contextRef="#ctx0" brushRef="#br0">391 746 24575,'0'-23'0,"-1"-1"0,0 1 0,-2 0 0,-6-25 0,8 43 0,0 0 0,0 0 0,-1 1 0,0-1 0,0 0 0,0 1 0,0-1 0,-1 1 0,0 0 0,0 0 0,0 0 0,0 0 0,-1 0 0,1 1 0,-1-1 0,0 1 0,0 0 0,0 0 0,0 0 0,-1 1 0,1 0 0,-1 0 0,1 0 0,-1 0 0,-7-1 0,3 2 0,-1 0 0,1 0 0,-1 1 0,0 0 0,1 1 0,-1 0 0,1 1 0,-1 0 0,1 0 0,0 1 0,0 0 0,0 1 0,-14 7 0,10-3 0,1 0 0,1 0 0,-1 1 0,2 1 0,-1 0 0,1 0 0,1 1 0,-13 18 0,18-22 0,-1 1 0,2-1 0,-1 1 0,1 0 0,0 0 0,1 0 0,0 0 0,0 0 0,0 0 0,1 1 0,1-1 0,0 14 0,0-18 0,0 0 0,0 0 0,1 0 0,0 0 0,0 0 0,0 0 0,0 0 0,0 0 0,1-1 0,0 1 0,0 0 0,0-1 0,0 1 0,0-1 0,1 0 0,-1 0 0,1 0 0,0 0 0,0 0 0,0 0 0,0-1 0,1 0 0,-1 1 0,1-1 0,-1-1 0,1 1 0,4 1 0,1 0 0,1-1 0,-1-1 0,1 1 0,-1-1 0,1-1 0,0 0 0,-1 0 0,1-1 0,-1 0 0,1-1 0,-1 0 0,1 0 0,-1-1 0,0-1 0,14-6 0,-12 4 0,-1 0 0,-1 0 0,1-1 0,-1 0 0,-1 0 0,1-1 0,-1 0 0,0-1 0,-1 0 0,0 0 0,0-1 0,8-16 0,-8 11 0,0 1 0,-1-1 0,0 0 0,-2 0 0,0 0 0,3-17 0,-9 13 0,1 19 0,1 0 0,0-1 0,0 1 0,0 0 0,0 0 0,-1 0 0,1 0 0,0-1 0,0 1 0,-1 0 0,1 0 0,0 0 0,0 0 0,0 0 0,-1 0 0,1 0 0,0 0 0,-1 0 0,1-1 0,0 1 0,0 0 0,-1 0 0,1 0 0,0 1 0,0-1 0,-1 0 0,1 0 0,0 0 0,0 0 0,-1 0 0,1 0 0,0 0 0,0 0 0,-1 0 0,1 1 0,-2 0 0,0 1 0,0 0 0,0 0 0,0 0 0,0 0 0,1 0 0,-1 0 0,1 0 0,-1 0 0,-1 5 0,-6 18 0,0 0 0,2 0 0,0 0 0,2 1 0,1 0 0,1 0 0,2 0 0,1 37 0,0-58 0,1 0 0,-1 0 0,1 0 0,0 0 0,0 0 0,1 0 0,-1 0 0,1 0 0,0 0 0,1-1 0,-1 1 0,1-1 0,0 0 0,0 0 0,0 0 0,0 0 0,1 0 0,0-1 0,0 1 0,0-1 0,0 0 0,0 0 0,0-1 0,1 1 0,-1-1 0,1 0 0,0 0 0,0-1 0,0 1 0,0-1 0,0 0 0,0 0 0,0-1 0,0 1 0,0-1 0,0 0 0,0-1 0,0 1 0,6-2 0,8-2 0,0-1 0,0 0 0,0-2 0,0 0 0,-1-1 0,-1-1 0,1 0 0,-1-1 0,-1-1 0,0-1 0,16-15 0,-8 5 0,0-2 0,-1-1 0,-2 0 0,-1-2 0,31-52 0,-32 43 0,-2-1 0,-1 0 0,-2-2 0,-2 1 0,11-55 0,-19 67 0,0-1 0,-1 1 0,-2-1 0,-1 0 0,-1 1 0,-1-1 0,-1 1 0,-2-1 0,-7-27 0,9 46 0,0 0 0,0 0 0,0 1 0,-1-1 0,0 1 0,-1 0 0,-7-11 0,10 17 0,1-1 0,-1 0 0,0 1 0,1-1 0,-1 1 0,0 0 0,0 0 0,0-1 0,0 1 0,0 0 0,0 1 0,0-1 0,0 0 0,0 1 0,0-1 0,-1 1 0,1-1 0,0 1 0,0 0 0,-1 0 0,1 0 0,0 0 0,0 1 0,-1-1 0,1 1 0,0-1 0,0 1 0,0 0 0,0-1 0,0 1 0,-4 3 0,-2 1 0,1 0 0,0 1 0,0 0 0,0 1 0,1 0 0,0 0 0,0 0 0,0 1 0,1-1 0,0 1 0,-4 12 0,-4 8 0,1 1 0,-8 33 0,2 7 0,3 1 0,3 0 0,4 1 0,2 0 0,4 1 0,12 134 0,-6-176-455,1 1 0,12 34 0,-2-20-6371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0.047"/>
    </inkml:context>
    <inkml:brush xml:id="br0">
      <inkml:brushProperty name="width" value="0.05" units="cm"/>
      <inkml:brushProperty name="height" value="0.05" units="cm"/>
    </inkml:brush>
  </inkml:definitions>
  <inkml:trace contextRef="#ctx0" brushRef="#br0">31 262 24575,'-4'-4'0,"1"1"0,0-1 0,0 0 0,0 0 0,0 0 0,1 0 0,-1-1 0,1 1 0,-2-8 0,4 11 0,0 1 0,-1-1 0,1 0 0,0 0 0,0 0 0,0 0 0,0 0 0,0 0 0,0 0 0,1 0 0,-1 0 0,0 1 0,0-1 0,1 0 0,-1 0 0,0 0 0,1 0 0,-1 1 0,1-1 0,-1 0 0,2-1 0,-1 1 0,1 0 0,-1 0 0,1 0 0,0 0 0,-1 1 0,1-1 0,0 0 0,0 1 0,-1-1 0,1 1 0,0-1 0,0 1 0,0 0 0,3 0 0,17 0 0,1 1 0,32 6 0,7 1 0,-5-4 0,0-2 0,0-3 0,-1-2 0,82-15 0,-124 15 0,0-1 0,0-1 0,0 0 0,19-10 0,-29 14 0,-1-1 0,0 0 0,0 0 0,0 0 0,0 0 0,0 0 0,0-1 0,0 1 0,-1-1 0,1 0 0,-1 0 0,0 0 0,0 0 0,0 0 0,0 0 0,0 0 0,-1-1 0,1 1 0,-1-1 0,0 1 0,0-1 0,0-6 0,-1 7 0,-1 0 0,1 0 0,-1 0 0,0 0 0,0 1 0,0-1 0,0 0 0,0 1 0,-1-1 0,1 0 0,-1 1 0,0 0 0,0-1 0,0 1 0,0 0 0,0 0 0,0 0 0,-1 0 0,1 0 0,0 1 0,-1-1 0,0 1 0,1 0 0,-1-1 0,-4 0 0,-5-3 0,-1 1 0,0 1 0,0 0 0,-17-2 0,16 3 0,1 1 0,-1 1 0,0 0 0,0 1 0,0 0 0,0 1 0,1 1 0,-1 0 0,1 1 0,0 0 0,0 1 0,0 1 0,0 0 0,-11 8 0,14-8 0,1 1 0,1 0 0,-1 0 0,1 1 0,0 1 0,1-1 0,0 1 0,0 0 0,1 1 0,0 0 0,1-1 0,0 2 0,0-1 0,1 1 0,1-1 0,0 1 0,-3 19 0,4-19 0,1 0 0,0 0 0,1 0 0,0-1 0,0 1 0,2 0 0,-1 0 0,1-1 0,1 1 0,0-1 0,0 1 0,1-1 0,0 0 0,1-1 0,0 1 0,1-1 0,0 0 0,0 0 0,1 0 0,0-1 0,0 0 0,1-1 0,0 0 0,0 0 0,1 0 0,0-1 0,0 0 0,1-1 0,-1 0 0,1-1 0,0 0 0,1 0 0,-1-1 0,1-1 0,-1 1 0,1-2 0,13 2 0,23-5-1365,-5-4-5461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0.497"/>
    </inkml:context>
    <inkml:brush xml:id="br0">
      <inkml:brushProperty name="width" value="0.05" units="cm"/>
      <inkml:brushProperty name="height" value="0.05" units="cm"/>
    </inkml:brush>
  </inkml:definitions>
  <inkml:trace contextRef="#ctx0" brushRef="#br0">81 48 24575,'0'-5'0,"-4"-1"0,-2-4 0,0-4 0,2 4 0,1 8 0,-4 9 0,-4 8 0,-1 9 0,-2 7 0,0-4-8191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1.678"/>
    </inkml:context>
    <inkml:brush xml:id="br0">
      <inkml:brushProperty name="width" value="0.05" units="cm"/>
      <inkml:brushProperty name="height" value="0.05" units="cm"/>
    </inkml:brush>
  </inkml:definitions>
  <inkml:trace contextRef="#ctx0" brushRef="#br0">460 1043 24575,'5'-4'0,"-1"-1"0,-1 1 0,1-1 0,0 0 0,-1 0 0,0 0 0,0 0 0,-1 0 0,0-1 0,0 1 0,0-1 0,0 0 0,-1 1 0,0-1 0,0 0 0,0 0 0,-1 0 0,0 0 0,0 0 0,-1 0 0,1 0 0,-1 0 0,-1 1 0,1-1 0,-4-8 0,1 5 0,0 1 0,0 0 0,-1 0 0,0 0 0,0 1 0,-1-1 0,0 1 0,0 1 0,-1-1 0,1 1 0,-2 0 0,1 1 0,-1-1 0,1 1 0,-17-7 0,15 8 0,0 1 0,0 0 0,-1 0 0,1 1 0,0 0 0,-1 1 0,1 0 0,-1 0 0,0 1 0,1 0 0,-1 1 0,1 0 0,-1 0 0,-11 4 0,10-1 0,-1 1 0,2-1 0,-1 2 0,0 0 0,1 0 0,0 1 0,0 0 0,1 0 0,0 1 0,-15 18 0,22-24 0,-18 21 0,-24 35 0,39-51 0,1-1 0,0 1 0,0 0 0,1 0 0,0 1 0,1-1 0,-1 1 0,1-1 0,1 1 0,-2 15 0,3-20 0,0 1 0,1-1 0,-1 1 0,1-1 0,0 1 0,0-1 0,0 1 0,1-1 0,-1 0 0,1 0 0,0 1 0,0-1 0,0-1 0,0 1 0,0 0 0,1 0 0,-1-1 0,1 1 0,0-1 0,-1 0 0,1 0 0,0 0 0,0 0 0,1 0 0,-1-1 0,0 1 0,1-1 0,-1 0 0,4 1 0,6 1 0,0 0 0,1-1 0,-1 0 0,0-1 0,1-1 0,19-1 0,-8-1 0,-1-2 0,0 0 0,0-2 0,0 0 0,-1-2 0,0 0 0,0-2 0,-1 0 0,0-2 0,-1 0 0,26-21 0,-31 20 0,0-1 0,-1 0 0,-1-1 0,-1 0 0,0-1 0,-1-1 0,0 0 0,-2-1 0,0 0 0,-1 0 0,-1-1 0,0 0 0,9-40 0,-8 5 0,-1-1 0,-3 0 0,-3 0 0,-1 0 0,-4 0 0,-1-1 0,-3 2 0,-18-67 0,22 109 0,-22-71 0,23 76 0,-1 1 0,0 0 0,0 0 0,0 0 0,-1 0 0,0 0 0,0 1 0,-1 0 0,-9-10 0,13 14 0,-1 0 0,1 1 0,0-1 0,0 0 0,-1 0 0,1 1 0,0-1 0,-1 1 0,1-1 0,-1 1 0,1 0 0,-1-1 0,1 1 0,-1 0 0,1 0 0,-1 0 0,1 0 0,-1 0 0,1 1 0,0-1 0,-1 0 0,1 1 0,-1-1 0,1 1 0,-1-1 0,1 1 0,0-1 0,0 1 0,-1 0 0,1 0 0,0 0 0,0 0 0,0 0 0,0 0 0,-1 1 0,-3 4 0,0 0 0,1 0 0,-1 0 0,2 1 0,-7 12 0,1 4 0,0 1 0,2 0 0,1 1 0,-6 45 0,1 105 0,10-162 0,-1 85 0,17 171 0,-8-222 0,1 1 0,3-1 0,1 0 0,3-1 0,32 69 0,-39-97 0,2-1 0,0 0 0,1 0 0,0-1 0,2-1 0,-1 0 0,16 13 0,-21-22 0,1 0 0,0 0 0,0-1 0,0 0 0,0-1 0,1 1 0,-1-2 0,1 1 0,0-1 0,0-1 0,1 0 0,-1 0 0,0 0 0,1-2 0,-1 1 0,14-1 0,-4-3 0,1 0 0,-1-1 0,1-1 0,-2-1 0,1 0 0,0-2 0,-1 0 0,-1-1 0,0-1 0,0 0 0,29-25 0,-31 23 0,0-1 0,-2 0 0,1-1 0,-2 0 0,0-2 0,0 1 0,-2-1 0,0-1 0,-1 0 0,0 0 0,-1-1 0,6-22 0,-12 30 0,0 0 0,-1 0 0,0-1 0,0 1 0,-3-20 0,3 27 0,-2 1 0,1 0 0,0-1 0,0 1 0,-1 0 0,1-1 0,-1 1 0,0 0 0,0 0 0,0-1 0,0 1 0,0 0 0,0 0 0,0 0 0,-1 0 0,1 0 0,-1 1 0,1-1 0,-1 0 0,0 1 0,0-1 0,0 1 0,1 0 0,-1-1 0,-1 1 0,1 0 0,0 0 0,0 0 0,0 1 0,-1-1 0,-2 0 0,4 1 0,0-1 0,0 1 0,0 0 0,0 0 0,0 0 0,0 1 0,0-1 0,0 0 0,0 0 0,0 0 0,0 1 0,0-1 0,0 1 0,0-1 0,0 1 0,0-1 0,0 1 0,0-1 0,0 1 0,0 0 0,1-1 0,-1 1 0,0 0 0,0 0 0,1 0 0,-1 0 0,1-1 0,-1 1 0,1 0 0,-1 0 0,1 0 0,0 0 0,-1 0 0,1 0 0,0 0 0,0 1 0,-1-1 0,1 0 0,0 0 0,0 0 0,0 0 0,1 0 0,-1 0 0,0 0 0,0 1 0,1 2 0,0 1 0,0-1 0,0 0 0,0 0 0,0 0 0,1 0 0,0 0 0,0-1 0,0 1 0,3 4 0,-1-4 0,0 0 0,0 0 0,0 0 0,1 0 0,-1-1 0,1 0 0,0 0 0,0 0 0,0-1 0,1 1 0,-1-1 0,0-1 0,1 1 0,-1-1 0,8 1 0,-4-1 0,-1-1 0,0 0 0,1 0 0,-1-1 0,1 0 0,-1-1 0,0 0 0,1 0 0,12-6 0,-11 4 0,0 0 0,-1-1 0,0-1 0,0 0 0,0 0 0,0 0 0,-1-1 0,0 0 0,-1-1 0,0 0 0,0 0 0,0 0 0,-1-1 0,0 0 0,-1 0 0,7-18 0,-10 21 0,0 0 0,-1 0 0,0 0 0,0 0 0,0 0 0,-1 0 0,0-1 0,0 1 0,-1 0 0,1 0 0,-1 0 0,-1 0 0,1 0 0,-1 0 0,0 0 0,-1 0 0,1 1 0,-1-1 0,0 1 0,0 0 0,-1 0 0,0 0 0,0 0 0,0 0 0,0 1 0,-1 0 0,1 0 0,-1 0 0,0 1 0,-10-6 0,5 3 0,-2 0 0,1 1 0,0 0 0,-1 1 0,0 0 0,0 1 0,0 1 0,-1 0 0,1 0 0,0 1 0,-1 1 0,1 0 0,-1 0 0,-16 4 0,13 0 0,0 2 0,0 0 0,1 0 0,0 2 0,0-1 0,1 2 0,0 0 0,0 1 0,1 0 0,1 1 0,0 1 0,0 0 0,1 0 0,0 1 0,2 0 0,-14 23 0,16-24 0,0 0 0,1 0 0,0 0 0,1 1 0,1 0 0,0 0 0,1 0 0,0 0 0,1 1 0,0-1 0,1 1 0,1-1 0,0 1 0,1-1 0,0 1 0,1-1 0,0 1 0,1-1 0,1 0 0,9 22 0,-8-25 0,1-1 0,0 1 0,0-1 0,1-1 0,0 1 0,0-1 0,1 0 0,0-1 0,0 0 0,18 11 0,-13-11 0,0 0 0,1 0 0,0-2 0,0 0 0,0 0 0,1-1 0,17 2 0,-3-3 0,0-1 0,0-2 0,0 0 0,0-2 0,0-1 0,-1-2 0,50-13 0,-50 8 0,0-1 0,-1-1 0,0-1 0,0-1 0,-2-2 0,0 0 0,0-2 0,-2-1 0,0-1 0,-2 0 0,0-2 0,-1 0 0,-1-2 0,-1 0 0,-2-1 0,0 0 0,-2-2 0,0 0 0,-2 0 0,-1-1 0,-1 0 0,9-48 0,-10 25 0,-3 0 0,-1-1 0,-3 0 0,-2 0 0,-3 0 0,-9-56 0,11 104 0,-13-54 0,14 56 0,0 0 0,-1 0 0,0 1 0,1-1 0,-1 0 0,0 0 0,0 1 0,0-1 0,0 0 0,0 1 0,-1-1 0,1 1 0,0-1 0,-1 1 0,1 0 0,-1-1 0,1 1 0,-1 0 0,0 0 0,1 0 0,-1 0 0,0 1 0,0-1 0,-3-1 0,4 3 0,0-1 0,-1 0 0,1 0 0,0 1 0,0-1 0,-1 0 0,1 1 0,0-1 0,0 1 0,0 0 0,0-1 0,0 1 0,0 0 0,0 0 0,0 0 0,0-1 0,0 1 0,0 0 0,1 0 0,-2 2 0,-13 26 0,4 2 0,1 0 0,1 1 0,2 0 0,-3 36 0,-6 134 0,16-195 0,-2 298 0,5-251 0,3 1 0,2-1 0,24 83 0,-29-128-114,-1 0 1,2 0-1,-1 0 0,1-1 0,1 1 1,0-1-1,0 0 0,0 0 0,1-1 1,0 1-1,13 11 0,6-1-6712</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2.036"/>
    </inkml:context>
    <inkml:brush xml:id="br0">
      <inkml:brushProperty name="width" value="0.05" units="cm"/>
      <inkml:brushProperty name="height" value="0.05" units="cm"/>
    </inkml:brush>
  </inkml:definitions>
  <inkml:trace contextRef="#ctx0" brushRef="#br0">3 276 24575,'28'-97'0,"-18"58"0,1 1 0,22-49 0,-24 72 0,-8 24 0,-8 29 0,-49 229 120,43-186-863,-5 109 1,18-149-6084</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2.363"/>
    </inkml:context>
    <inkml:brush xml:id="br0">
      <inkml:brushProperty name="width" value="0.05" units="cm"/>
      <inkml:brushProperty name="height" value="0.05" units="cm"/>
    </inkml:brush>
  </inkml:definitions>
  <inkml:trace contextRef="#ctx0" brushRef="#br0">10 435 24575,'-5'-27'0,"4"25"0,1 0 0,-1 1 0,0-1 0,1 0 0,-1 1 0,1-1 0,0 0 0,0 0 0,0 1 0,0-1 0,0 0 0,0 0 0,0 1 0,0-1 0,1 0 0,-1 0 0,0 1 0,1-1 0,0 0 0,-1 1 0,1-1 0,0 1 0,0-1 0,0 1 0,0-1 0,0 1 0,0-1 0,1 1 0,-1 0 0,0 0 0,3-2 0,2-1 0,0 1 0,0 0 0,1 0 0,-1 0 0,1 1 0,-1-1 0,1 2 0,0-1 0,0 1 0,9-1 0,77 1 0,-58 1 0,15 0 0,166-6 0,-184 3 0,0-1 0,0-2 0,0-1 0,48-18 0,-72 22 0,0 0 0,0-1 0,-1 0 0,0-1 0,0 1 0,0-1 0,0-1 0,-1 1 0,0-1 0,0 0 0,0 0 0,8-14 0,-12 17 0,0-1 0,0 0 0,-1 0 0,1 0 0,-1 0 0,0 0 0,0-1 0,0 1 0,-1 0 0,1 0 0,-1-1 0,0 1 0,-1 0 0,1-1 0,-1 1 0,1 0 0,-1 0 0,-1 0 0,1 0 0,0 0 0,-1 0 0,0 0 0,0 0 0,0 0 0,-1 1 0,-4-7 0,1 3 0,0 0 0,-1 0 0,0 0 0,0 1 0,-1 0 0,0 1 0,0-1 0,0 2 0,0-1 0,-1 1 0,0 0 0,0 1 0,0 0 0,0 0 0,-1 1 0,1 0 0,-1 1 0,1 0 0,-1 0 0,1 1 0,-13 2 0,8-1 0,1 1 0,0 0 0,0 1 0,0 1 0,0 0 0,0 1 0,1 0 0,-1 1 0,1 0 0,1 1 0,-1 0 0,1 1 0,1 0 0,-17 17 0,13-10 9,2 1 1,0 1-1,1 0 0,0 0 0,2 1 1,0 0-1,1 1 0,1 0 0,0 0 0,2 1 1,0 0-1,-2 27 0,5-34-31,2 1-1,0 0 1,0-1 0,1 1-1,1 0 1,0-1 0,1 0-1,7 19 1,-7-22-77,2-1 0,-1 0 1,1 0-1,1 0 0,-1 0 0,2-1 1,-1 0-1,1 0 0,0-1 0,1 0 0,-1 0 1,10 6-1,20 9-6727</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2.738"/>
    </inkml:context>
    <inkml:brush xml:id="br0">
      <inkml:brushProperty name="width" value="0.05" units="cm"/>
      <inkml:brushProperty name="height" value="0.05" units="cm"/>
    </inkml:brush>
  </inkml:definitions>
  <inkml:trace contextRef="#ctx0" brushRef="#br0">1 145 24575,'0'-9'0,"0"-7"0,0-5 0,0-8 0,0-4 0,0 9 0,0 12 0,0 13 0,0 11 0,0 7 0,4 6 0,3 2 0,3-4 0,5-4 0,4-7 0,-1-5-8191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3.080"/>
    </inkml:context>
    <inkml:brush xml:id="br0">
      <inkml:brushProperty name="width" value="0.05" units="cm"/>
      <inkml:brushProperty name="height" value="0.05" units="cm"/>
    </inkml:brush>
  </inkml:definitions>
  <inkml:trace contextRef="#ctx0" brushRef="#br0">1 105 24575,'0'-4'0,"0"-6"0,4-2 0,11-2 0,15 1 0,21-3 0,33 3 0,36 3 0,43 3 0,51 3 0,45 2-2196,46 6 2196,37 2 0,26 4-3271,13 6 3271,-2 3 0,-17-1 0,-69-3-2724</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5.885"/>
    </inkml:context>
    <inkml:brush xml:id="br0">
      <inkml:brushProperty name="width" value="0.05" units="cm"/>
      <inkml:brushProperty name="height" value="0.05" units="cm"/>
    </inkml:brush>
  </inkml:definitions>
  <inkml:trace contextRef="#ctx0" brushRef="#br0">155 7 24575,'0'-6'0,"0"6"0,0 0 0,-1 0 0,1 0 0,0 0 0,0 0 0,0 0 0,0 0 0,0 0 0,0 0 0,0 0 0,0 0 0,0 0 0,0 0 0,0 0 0,0 0 0,0 0 0,0 0 0,0 0 0,0 0 0,0 0 0,0 0 0,0-1 0,0 1 0,0 0 0,0 0 0,0 0 0,-11 15 0,-1-1 0,1 0 0,1 1 0,0 1 0,2 0 0,-1 0 0,2 1 0,-7 18 0,-1 15 0,-12 61 0,20-78 30,2 1 0,1-1 0,0 39 0,4-60-136,1-1 0,0 0 0,0 1 0,1-1 0,0 0 0,1 0-1,1 0 1,0 0 0,0-1 0,1 1 0,0-1 0,1 0 0,6 9 0,7 1-6720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2.658"/>
    </inkml:context>
    <inkml:brush xml:id="br0">
      <inkml:brushProperty name="width" value="0.05" units="cm"/>
      <inkml:brushProperty name="height" value="0.05" units="cm"/>
    </inkml:brush>
  </inkml:definitions>
  <inkml:trace contextRef="#ctx0" brushRef="#br0">1 86 24575,'0'-4'0,"0"-6"0,0-6 0,4 0 0,6 2 0,1 0 0,-1 2-8191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6.228"/>
    </inkml:context>
    <inkml:brush xml:id="br0">
      <inkml:brushProperty name="width" value="0.05" units="cm"/>
      <inkml:brushProperty name="height" value="0.05" units="cm"/>
    </inkml:brush>
  </inkml:definitions>
  <inkml:trace contextRef="#ctx0" brushRef="#br0">309 283 24575,'-5'-10'0,"0"1"0,0 0 0,-1 0 0,-1 1 0,1 0 0,-1 0 0,-1 0 0,1 1 0,-1 0 0,-11-7 0,15 11 0,1 1 0,-1 0 0,0 0 0,0 1 0,0-1 0,0 1 0,0 0 0,0 0 0,0 0 0,0 1 0,0-1 0,-1 1 0,1 0 0,0 0 0,0 1 0,0-1 0,0 1 0,-1 0 0,1 0 0,0 0 0,0 0 0,0 1 0,1 0 0,-1 0 0,0 0 0,1 0 0,-7 5 0,0 2 0,1 0 0,-1 1 0,2 0 0,0 0 0,0 1 0,0 0 0,2 0 0,-1 0 0,2 1 0,-1 0 0,1 1 0,1-1 0,1 1 0,0 0 0,0 0 0,-1 24 0,3-28 0,1 0 0,-1 0 0,2 0 0,-1-1 0,2 1 0,-1 0 0,1 0 0,0-1 0,1 1 0,0-1 0,0 0 0,1 0 0,0 0 0,0 0 0,1 0 0,0-1 0,0 0 0,1 0 0,0 0 0,0-1 0,1 0 0,-1 0 0,1-1 0,1 0 0,13 8 0,-4-6 0,1 0 0,0-2 0,0 0 0,1-1 0,0-1 0,-1 0 0,1-2 0,0 0 0,0-1 0,0-1 0,0-1 0,-1 0 0,1-1 0,31-11 0,-32 9 0,1-1 0,-1-2 0,-1 1 0,1-2 0,-1 0 0,-1-1 0,0-1 0,0-1 0,-1 0 0,-1-1 0,0 0 0,0-1 0,-2-1 0,15-21 0,-17 19 0,-1 0 0,-2-1 0,1 0 0,-2 0 0,0 0 0,-2-1 0,0 0 0,-1 0 0,0 0 0,-2-1 0,-1-21 0,0 30 0,-2 0 0,1 1 0,-1-1 0,-1 0 0,0 0 0,0 1 0,-1 0 0,0 0 0,-8-12 0,8 15 0,0 1 0,-1 0 0,0 0 0,0 0 0,-1 0 0,0 1 0,0 0 0,0 0 0,0 1 0,-1 0 0,0 0 0,0 0 0,0 1 0,-8-3 0,5 3 9,-1 1-1,1 0 1,0 1-1,-1 0 1,0 0 0,1 1-1,-1 0 1,1 1-1,-1 0 1,1 1-1,-1 0 1,1 1-1,-17 6 1,16-5-133,-1 1 0,1 1 1,0 0-1,1 0 0,-1 1 0,1 1 1,1-1-1,-1 2 0,1-1 0,1 1 1,-11 14-1,-2 11-6702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6.559"/>
    </inkml:context>
    <inkml:brush xml:id="br0">
      <inkml:brushProperty name="width" value="0.05" units="cm"/>
      <inkml:brushProperty name="height" value="0.05" units="cm"/>
    </inkml:brush>
  </inkml:definitions>
  <inkml:trace contextRef="#ctx0" brushRef="#br0">158 159 24575,'-1'-9'0,"1"1"0,-1 0 0,0-1 0,-1 1 0,0 0 0,-4-9 0,6 14 0,-1 0 0,0 1 0,-1-1 0,1 1 0,0-1 0,-1 1 0,1 0 0,-1-1 0,0 1 0,0 0 0,0 0 0,0 0 0,0 1 0,0-1 0,0 0 0,0 1 0,-1-1 0,1 1 0,-1 0 0,1 0 0,-6-2 0,6 3 0,1 0 0,-1 0 0,1 1 0,-1-1 0,0 0 0,1 1 0,-1-1 0,1 1 0,0-1 0,-1 1 0,1 0 0,-1-1 0,1 1 0,0 0 0,0 0 0,-1 0 0,1 0 0,0 0 0,0 0 0,0 1 0,0-1 0,0 0 0,0 0 0,0 1 0,1-1 0,-1 1 0,-1 2 0,-15 48 0,15-44 0,-12 46 0,-12 91 0,24-121 0,0 1 0,2 0 0,0 0 0,2 0 0,1-1 0,7 30 0,-9-48 0,1 1 0,0-1 0,0 0 0,1 0 0,0 0 0,0 0 0,1 0 0,-1 0 0,1-1 0,0 1 0,1-1 0,-1 0 0,1-1 0,0 1 0,0-1 0,0 0 0,1 0 0,0-1 0,0 1 0,0-1 0,0-1 0,0 1 0,0-1 0,1 0 0,-1 0 0,1-1 0,-1 0 0,1 0 0,0 0 0,-1-1 0,1 0 0,0-1 0,6 0 0,8-3 0,-1 0 0,1-1 0,-1-1 0,-1-1 0,1 0 0,-1-2 0,0 0 0,-1-1 0,0-1 0,-1-1 0,0-1 0,-1 0 0,0-1 0,-1 0 0,16-22 0,-20 23 0,0-1 0,-1-1 0,-1 0 0,0 0 0,-2-1 0,1 0 0,-2-1 0,6-20 0,-9 24 0,-1 1 0,0-1 0,-1 1 0,0-1 0,-1 0 0,0 0 0,-1 1 0,-1-1 0,0 0 0,-1 1 0,0-1 0,-5-11 0,5 15 6,-1 1 0,0-1 0,-1 1 0,0 0 0,0 0 0,-1 0 0,0 1 0,0-1 0,-1 2 0,1-1 0,-2 1 0,1 0 0,-1 0 0,0 1 0,0 0 0,0 0 0,-1 1 0,1 0 0,-11-2 0,6 2-112,1 1 0,0 1 0,-1 0 0,1 1 0,-1 0 0,0 1-1,1 1 1,-1 0 0,1 0 0,-1 1 0,1 1 0,0 0 0,-23 9 0,-4 6-6720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6.918"/>
    </inkml:context>
    <inkml:brush xml:id="br0">
      <inkml:brushProperty name="width" value="0.05" units="cm"/>
      <inkml:brushProperty name="height" value="0.05" units="cm"/>
    </inkml:brush>
  </inkml:definitions>
  <inkml:trace contextRef="#ctx0" brushRef="#br0">494 289 24575,'3'-3'0,"-1"0"0,0 0 0,0 0 0,0-1 0,0 1 0,0 0 0,-1-1 0,0 0 0,0 1 0,0-1 0,0 0 0,0 0 0,-1 1 0,1-1 0,-1-7 0,0 2 0,-1 1 0,0 0 0,0-1 0,-1 1 0,0 0 0,-3-9 0,0 7 0,0 0 0,-1 1 0,0 0 0,0 0 0,-1 0 0,-1 1 0,1 0 0,-1 0 0,0 1 0,-1 0 0,0 0 0,0 1 0,0 0 0,-1 1 0,0 0 0,0 1 0,0 0 0,-16-4 0,9 3 0,0 0 0,-1 2 0,1 0 0,0 1 0,-1 1 0,0 0 0,1 2 0,-1 0 0,1 1 0,-34 7 0,45-7 0,0 0 0,0 0 0,0 0 0,1 1 0,-1 0 0,1 0 0,-1 0 0,1 1 0,0 0 0,0 0 0,1 0 0,-1 0 0,1 1 0,0 0 0,0 0 0,0 0 0,1 0 0,0 1 0,0-1 0,0 1 0,1 0 0,-1 0 0,1 0 0,1 0 0,-1 0 0,1 0 0,0 0 0,1 1 0,0-1 0,0 0 0,0 0 0,0 1 0,1-1 0,0 0 0,0 0 0,1 0 0,0 0 0,0 0 0,0 0 0,1 0 0,0 0 0,0-1 0,6 8 0,12 14 0,1-1 0,1-2 0,2 0 0,0-1 0,1-2 0,32 21 0,65 55 0,-117-92 0,0 1 0,-1 0 0,0-1 0,0 2 0,-1-1 0,0 1 0,6 11 0,-9-16 0,0 0 0,0 0 0,-1 0 0,1 0 0,-1 0 0,1 0 0,-1 1 0,0-1 0,0 0 0,0 0 0,0 0 0,0 0 0,-1 1 0,1-1 0,-1 0 0,1 0 0,-1 0 0,0 0 0,0 0 0,1 0 0,-2 0 0,1 0 0,0-1 0,0 1 0,0 0 0,-1-1 0,1 1 0,-1-1 0,0 1 0,1-1 0,-4 2 0,-2 2-105,-1-1 0,1-1 0,-1 1 0,0-1 0,0-1 0,-1 0 0,1 0 0,0 0 0,-1-1 0,1 0 0,-1-1 0,-12 0 0,-20-3-6721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7.293"/>
    </inkml:context>
    <inkml:brush xml:id="br0">
      <inkml:brushProperty name="width" value="0.05" units="cm"/>
      <inkml:brushProperty name="height" value="0.05" units="cm"/>
    </inkml:brush>
  </inkml:definitions>
  <inkml:trace contextRef="#ctx0" brushRef="#br0">692 32 24575,'0'-4'0,"-5"-6"0,-9-2 0,-8 7 0,-8 7 0,-8 9 0,-7 10 0,-4 12 0,-7 12 0,-3 13 0,-4 13 0,-1 8 0,2 5 0,7 0 0,4-1 0,7-1 0,10-14-8191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27.619"/>
    </inkml:context>
    <inkml:brush xml:id="br0">
      <inkml:brushProperty name="width" value="0.05" units="cm"/>
      <inkml:brushProperty name="height" value="0.05" units="cm"/>
    </inkml:brush>
  </inkml:definitions>
  <inkml:trace contextRef="#ctx0" brushRef="#br0">313 237 24575,'-130'9'0,"94"-5"0,1-2 0,-69-4 0,97 0 0,12-1 0,23-3 0,439-38-15,-288 31-256,1734-99-5387,-1652 99 6131,34-2-283,1046-26-2097,-1250 44 1729,-40 3-647</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05.776"/>
    </inkml:context>
    <inkml:brush xml:id="br0">
      <inkml:brushProperty name="width" value="0.05" units="cm"/>
      <inkml:brushProperty name="height" value="0.05" units="cm"/>
    </inkml:brush>
  </inkml:definitions>
  <inkml:trace contextRef="#ctx0" brushRef="#br0">162 856 24575,'2'0'0,"-1"-1"0,1 1 0,-1-1 0,0 0 0,1 0 0,-1 0 0,0 0 0,1 0 0,-1 0 0,0 0 0,0 0 0,0 0 0,0 0 0,0-1 0,0 1 0,0 0 0,0-1 0,0-1 0,16-31 0,-15 30 0,77-144 0,-51 102 0,39-90 0,-49 88 0,23-94 0,-38 126 0,0 0 0,-1 1 0,-1-1 0,-1 0 0,0 0 0,0 0 0,-2 1 0,0-1 0,-1 0 0,-7-22 0,8 34 0,1-1 0,-2 0 0,1 1 0,0-1 0,-1 1 0,0 0 0,0 0 0,0 0 0,0 0 0,-1 0 0,0 1 0,0-1 0,0 1 0,0 0 0,0 0 0,-8-3 0,6 3 0,-1 1 0,1 0 0,-1 1 0,1-1 0,-1 1 0,0 1 0,1-1 0,-1 1 0,0 0 0,0 1 0,-9 1 0,2 1 0,0 1 0,0 0 0,0 1 0,1 0 0,0 1 0,0 1 0,0 0 0,1 0 0,0 2 0,0-1 0,-12 13 0,12-8 0,1 1 0,1 0 0,0 1 0,1 0 0,0 1 0,1 0 0,1 0 0,0 1 0,2 0 0,0 0 0,0 0 0,2 1 0,-3 28 0,3 5 0,2 0 0,2-1 0,12 79 0,70 248 0,-54-268 0,-4 0 0,13 147 0,-36-232 24,-1-1 0,-2 0 0,0 0 0,-6 31 0,5-45-123,0-1 0,0 0 0,-1 0 0,0 0 0,0 0 0,-1-1 0,0 1 0,-1-1 0,1 0 0,-1 0 0,-1 0 0,1-1 0,-1 0 0,-13 11 0,-9 1-6727</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06.143"/>
    </inkml:context>
    <inkml:brush xml:id="br0">
      <inkml:brushProperty name="width" value="0.05" units="cm"/>
      <inkml:brushProperty name="height" value="0.05" units="cm"/>
    </inkml:brush>
  </inkml:definitions>
  <inkml:trace contextRef="#ctx0" brushRef="#br0">0 193 24575,'1'-2'0,"-1"-1"0,1 1 0,0 0 0,-1-1 0,1 1 0,0 0 0,1 0 0,-1 0 0,0 0 0,1 0 0,-1 0 0,1 0 0,-1 0 0,1 1 0,0-1 0,0 1 0,0-1 0,0 1 0,2-2 0,43-22 0,-23 16 0,1 2 0,-1 0 0,1 1 0,0 2 0,40-3 0,132 6 0,-114 3 0,13-1-1365,-56-1-5461</inkml:trace>
  <inkml:trace contextRef="#ctx0" brushRef="#br0" timeOffset="1">778 12 24575,'-5'-5'0,"-5"0"0,-1 3 0,1 8 0,2 7 0,3 10 0,6 5 0,4 7 0,0 2 0,4 3 0,0 0 0,4-3 0,-2-3 0,-1-8-8191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06.854"/>
    </inkml:context>
    <inkml:brush xml:id="br0">
      <inkml:brushProperty name="width" value="0.05" units="cm"/>
      <inkml:brushProperty name="height" value="0.05" units="cm"/>
    </inkml:brush>
  </inkml:definitions>
  <inkml:trace contextRef="#ctx0" brushRef="#br0">255 552 24575,'0'0'0,"-1"0"0,1 1 0,0-1 0,0 0 0,0 0 0,0 1 0,0-1 0,0 0 0,0 0 0,0 1 0,0-1 0,0 0 0,0 0 0,0 1 0,0-1 0,0 0 0,0 1 0,0-1 0,0 0 0,0 0 0,0 1 0,0-1 0,0 0 0,0 0 0,0 1 0,0-1 0,1 0 0,-1 0 0,0 0 0,0 1 0,0-1 0,1 0 0,-1 0 0,0 0 0,0 1 0,0-1 0,1 0 0,-1 0 0,0 0 0,0 0 0,1 0 0,-1 0 0,0 1 0,0-1 0,1 0 0,-1 0 0,0 0 0,0 0 0,1 0 0,-1 0 0,0 0 0,0 0 0,1 0 0,-1 0 0,0 0 0,1 0 0,-1-1 0,0 1 0,0 0 0,1 0 0,-1 0 0,0 0 0,0 0 0,1-1 0,10-15 0,-10 10 0,0 1 0,0-1 0,0 0 0,-1 1 0,0-1 0,0 0 0,-1 1 0,1-1 0,-1 0 0,0 1 0,-1-1 0,-2-7 0,3 11 0,0 0 0,-1-1 0,1 1 0,0 0 0,-1-1 0,0 1 0,1 0 0,-1 0 0,0 0 0,0 1 0,0-1 0,0 0 0,-1 1 0,1-1 0,0 1 0,-1 0 0,1 0 0,-1 0 0,1 0 0,-1 0 0,1 0 0,-1 1 0,0-1 0,1 1 0,-1 0 0,0 0 0,1 0 0,-5 0 0,-5 2 0,0 0 0,1 1 0,-1 0 0,1 1 0,0 1 0,0-1 0,0 2 0,1-1 0,0 2 0,0-1 0,-13 12 0,17-13 0,0 1 0,0-1 0,1 2 0,0-1 0,0 0 0,0 1 0,1 0 0,-4 7 0,6-9 0,1-1 0,-1 1 0,1-1 0,0 1 0,0-1 0,0 1 0,1 0 0,-1-1 0,1 1 0,0 0 0,1 0 0,-1-1 0,1 1 0,1 6 0,1-5 0,0 0 0,0 0 0,0 0 0,1-1 0,0 1 0,0-1 0,0 0 0,0 0 0,1-1 0,0 1 0,0-1 0,0 0 0,1-1 0,-1 1 0,1-1 0,0 0 0,0 0 0,6 2 0,11 3 0,0-1 0,0 0 0,38 5 0,-38-9 0,1-1 0,0-1 0,0-1 0,0-1 0,-1-1 0,1-1 0,-1-1 0,38-12 0,-49 12 0,-1 0 0,0-1 0,0-1 0,0 0 0,-1 0 0,0-1 0,0 0 0,10-10 0,-14 10 0,0 1 0,-1-1 0,0 0 0,0 0 0,0 0 0,-1-1 0,0 0 0,0 0 0,-1 0 0,0 0 0,-1 0 0,3-13 0,-2-1 0,-2 1 0,0-1 0,-1 1 0,-1-1 0,-1 1 0,-9-42 0,-46-125 0,38 134 0,11 27 0,5 15 0,-1-1 0,-1 1 0,1 1 0,-2-1 0,-11-19 0,17 31 0,-1-1 0,1 1 0,0 0 0,0-1 0,0 1 0,0 0 0,-1-1 0,1 1 0,0 0 0,0-1 0,-1 1 0,1 0 0,0 0 0,0-1 0,-1 1 0,1 0 0,0 0 0,-1 0 0,1-1 0,0 1 0,-1 0 0,1 0 0,-1 0 0,1 0 0,0 0 0,-1 0 0,1 0 0,0 0 0,-1 0 0,1 0 0,-1 0 0,1 0 0,0 0 0,-1 0 0,1 0 0,0 0 0,-1 0 0,-6 16 0,4 26 0,3-40 0,0 50 0,3-1 0,12 65 0,31 101 0,-38-179 0,2 3-682,25 71-1,-20-75-6143</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07.321"/>
    </inkml:context>
    <inkml:brush xml:id="br0">
      <inkml:brushProperty name="width" value="0.05" units="cm"/>
      <inkml:brushProperty name="height" value="0.05" units="cm"/>
    </inkml:brush>
  </inkml:definitions>
  <inkml:trace contextRef="#ctx0" brushRef="#br0">329 688 24575,'0'-16'0,"0"0"0,-1 0 0,-1 0 0,-6-28 0,6 39 0,1 0 0,-2 0 0,1 0 0,0 0 0,-1 0 0,0 1 0,0-1 0,-1 1 0,1 0 0,-1 0 0,0 0 0,0 0 0,0 1 0,0-1 0,-1 1 0,1 0 0,-10-4 0,8 4 0,-1 0 0,-1 0 0,1 1 0,0 0 0,0 0 0,-1 1 0,1 0 0,-1 0 0,1 1 0,-1-1 0,0 2 0,1-1 0,-1 1 0,1 0 0,-1 1 0,-9 3 0,11-3 0,0 1 0,1 0 0,-1 0 0,1 0 0,0 0 0,0 1 0,0 0 0,0 0 0,1 1 0,0-1 0,0 1 0,0 0 0,0 0 0,1 0 0,-1 0 0,1 1 0,1-1 0,-1 1 0,1 0 0,-2 7 0,1-2 0,-3 6 0,2 1 0,0 0 0,1-1 0,0 1 0,1 19 0,2-33 0,0-1 0,0 1 0,1 0 0,0 0 0,-1-1 0,1 1 0,0-1 0,1 1 0,-1 0 0,0-1 0,1 0 0,0 1 0,0-1 0,0 0 0,0 0 0,1 0 0,-1 0 0,1-1 0,0 1 0,-1-1 0,1 1 0,0-1 0,1 0 0,-1 0 0,0 0 0,0-1 0,1 1 0,-1-1 0,1 0 0,5 1 0,0 0 0,0-1 0,0 0 0,0 0 0,0-1 0,0 0 0,0-1 0,0 0 0,0-1 0,0 0 0,0 0 0,0-1 0,0 0 0,-1 0 0,0-1 0,0 0 0,0 0 0,9-7 0,-4 1 0,-1 1 0,0-1 0,0-1 0,-1 0 0,0-1 0,-1 0 0,-1 0 0,0-1 0,10-17 0,-9 6 0,0-1 0,-1 0 0,-1 0 0,-2 0 0,0-1 0,-2 0 0,2-39 0,-5 11 0,-1 0 0,-14-87 0,12 122 0,-1 0 0,-1 0 0,0 0 0,-2 0 0,-11-27 0,16 45 0,1-1 0,-1 1 0,0-1 0,0 1 0,0 0 0,0-1 0,0 1 0,0 0 0,0 0 0,0 0 0,0 0 0,-2-1 0,3 2 0,-1-1 0,1 1 0,0 0 0,-1 0 0,1 0 0,0 0 0,-1 0 0,1 0 0,0 0 0,-1 0 0,1 0 0,-1 0 0,1 0 0,0 0 0,-1 0 0,1 1 0,0-1 0,-1 0 0,1 0 0,0 0 0,0 0 0,-1 1 0,1-1 0,0 0 0,-1 0 0,1 0 0,0 1 0,0-1 0,0 0 0,-1 1 0,1-1 0,0 1 0,-2 2 0,0 1 0,1 0 0,0 0 0,-1 0 0,1 0 0,1 0 0,-1 8 0,-3 50-7,4 0-1,7 66 1,26 124 128,1 27-1585,-28-203-5362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07.745"/>
    </inkml:context>
    <inkml:brush xml:id="br0">
      <inkml:brushProperty name="width" value="0.05" units="cm"/>
      <inkml:brushProperty name="height" value="0.05" units="cm"/>
    </inkml:brush>
  </inkml:definitions>
  <inkml:trace contextRef="#ctx0" brushRef="#br0">157 334 24575,'-4'0'0,"-19"0"0,-35-5 0,53 5 0,0-1 0,1 1 0,0-1 0,-1-1 0,1 1 0,0-1 0,-1 1 0,1-1 0,0 0 0,0-1 0,0 1 0,1-1 0,-1 0 0,-5-5 0,8 7 0,1 1 0,0-1 0,-1 0 0,1 0 0,0 0 0,-1 0 0,1 1 0,0-1 0,0 0 0,0 0 0,0 0 0,0 0 0,0 0 0,0 0 0,0 0 0,0 1 0,0-1 0,0 0 0,0 0 0,1 0 0,-1 0 0,0 1 0,1-1 0,-1 0 0,1 0 0,-1 0 0,1 1 0,-1-1 0,1 0 0,-1 1 0,1-1 0,0 0 0,-1 1 0,1-1 0,0 1 0,0-1 0,-1 1 0,1-1 0,0 1 0,1-1 0,39-17 0,-38 17 0,47-16 0,0 3 0,56-8 0,111-7 0,-189 26 0,779-67-587,5 30-286,-467 25 742,-218 9 131,286-21 0,-382 23 0,-23 4 303,-15 4 199,-15 2-1346,-6-1-5717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4.593"/>
    </inkml:context>
    <inkml:brush xml:id="br0">
      <inkml:brushProperty name="width" value="0.05" units="cm"/>
      <inkml:brushProperty name="height" value="0.05" units="cm"/>
    </inkml:brush>
  </inkml:definitions>
  <inkml:trace contextRef="#ctx0" brushRef="#br0">277 50 24575,'-1'-1'0,"1"-1"0,-1 0 0,0 0 0,1 1 0,-1-1 0,0 0 0,0 1 0,0-1 0,-1 1 0,1-1 0,0 1 0,0 0 0,-1 0 0,1-1 0,-1 1 0,1 0 0,-1 0 0,0 0 0,1 0 0,-1 1 0,0-1 0,-2 0 0,-40-14 0,37 14 0,1 0 0,0 0 0,-1 0 0,1 1 0,0 0 0,-1 0 0,1 1 0,0-1 0,-1 1 0,1 1 0,0-1 0,0 1 0,0 0 0,0 1 0,0-1 0,0 1 0,1 0 0,-9 6 0,8-3 0,-1 0 0,1 0 0,0 1 0,1-1 0,0 1 0,0 1 0,0-1 0,1 1 0,0-1 0,0 1 0,1 0 0,-4 14 0,4-11 0,1-1 0,0 1 0,1 1 0,0-1 0,0 0 0,1 0 0,1 0 0,0 0 0,5 22 0,-4-26 0,0 1 0,1-1 0,0 0 0,0 0 0,0 0 0,1 0 0,0-1 0,0 1 0,1-1 0,0 0 0,0 0 0,1-1 0,-1 0 0,12 9 0,-4-7 0,0 0 0,0-1 0,0-1 0,1 0 0,0-1 0,0 0 0,0-1 0,0-1 0,1 0 0,-1-1 0,23 0 0,-5-3 0,-1-1 0,1-1 0,-1-1 0,39-13 0,-1-7-1365,-9-2-5461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09.174"/>
    </inkml:context>
    <inkml:brush xml:id="br0">
      <inkml:brushProperty name="width" value="0.05" units="cm"/>
      <inkml:brushProperty name="height" value="0.05" units="cm"/>
    </inkml:brush>
  </inkml:definitions>
  <inkml:trace contextRef="#ctx0" brushRef="#br0">287 42 24575,'0'-2'0,"0"1"0,1-1 0,-1 1 0,-1-1 0,1 1 0,0-1 0,0 0 0,0 1 0,-1-1 0,1 1 0,-1-1 0,1 1 0,-1-1 0,0 1 0,0 0 0,1-1 0,-1 1 0,0 0 0,0 0 0,0-1 0,0 1 0,-1 0 0,1 0 0,0 0 0,0 0 0,-1 0 0,1 1 0,0-1 0,-1 0 0,1 1 0,-1-1 0,1 1 0,-1-1 0,1 1 0,-1 0 0,-2-1 0,1 1 0,-1 0 0,1 1 0,0-1 0,0 1 0,0 0 0,-1-1 0,1 1 0,0 1 0,0-1 0,0 0 0,0 1 0,1 0 0,-1-1 0,0 1 0,1 0 0,-1 1 0,-2 2 0,-14 18 21,2 1 1,0 2-1,2-1 0,1 2 0,-17 42 0,13-28-767,-32 54 0,34-72-6080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09.566"/>
    </inkml:context>
    <inkml:brush xml:id="br0">
      <inkml:brushProperty name="width" value="0.05" units="cm"/>
      <inkml:brushProperty name="height" value="0.05" units="cm"/>
    </inkml:brush>
  </inkml:definitions>
  <inkml:trace contextRef="#ctx0" brushRef="#br0">0 271 24575,'62'-102'0,"-45"70"0,-3 3 0,2 0 0,21-29 0,-36 56 0,0 1 0,0-1 0,0 1 0,0-1 0,1 1 0,-1 0 0,0 0 0,1-1 0,-1 1 0,1 0 0,0 0 0,-1 1 0,1-1 0,0 0 0,-1 0 0,1 1 0,0-1 0,2 0 0,-2 2 0,-1-1 0,1 0 0,-1 0 0,1 1 0,-1-1 0,0 0 0,1 1 0,-1 0 0,1-1 0,-1 1 0,0 0 0,0 0 0,1 0 0,-1 0 0,0 0 0,0 0 0,2 2 0,3 5 0,0 1 0,0 0 0,-1 1 0,0-1 0,4 12 0,-4-9 0,59 113-682,112 165-1,-159-265-6143</inkml:trace>
  <inkml:trace contextRef="#ctx0" brushRef="#br0" timeOffset="1">363 115 24575,'0'-4'0,"-4"-11"0,-2-7 0,-4 5 0,-1 10 0,3 14 0,1 20 0,3 22 0,6 21 0,3 17 0,0 14 0,0 13 0,3 5 0,0 3 0,-1-18-8191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30.663"/>
    </inkml:context>
    <inkml:brush xml:id="br0">
      <inkml:brushProperty name="width" value="0.05" units="cm"/>
      <inkml:brushProperty name="height" value="0.05" units="cm"/>
    </inkml:brush>
  </inkml:definitions>
  <inkml:trace contextRef="#ctx0" brushRef="#br0">416 454 24575,'-5'195'0,"-109"659"0,77-635 0,20-121 0,4-33 0,3 1 0,-3 129 0,13-192 0,0 1 0,0-1 0,0 0 0,1 0 0,-1 1 0,1-1 0,0 0 0,0 0 0,0 0 0,0 0 0,1 0 0,-1 0 0,1-1 0,0 1 0,0 0 0,0-1 0,0 1 0,0-1 0,3 3 0,-1-3 0,0 0 0,0 0 0,0 0 0,0 0 0,1-1 0,-1 1 0,0-1 0,1 0 0,-1-1 0,1 1 0,-1-1 0,1 0 0,5 0 0,27-3 0,0-2 0,65-16 0,-3-1 0,179-18-388,488-7 0,282 74-1039,-37 0 697,-980-27 730,34 0 0,-1-3 0,93-14 0,-148 15 51,0 0 1,-1 0 0,1-1 0,-1 0-1,1 0 1,9-6 0,-17 8-29,1 0 0,-1 0 0,0 0 0,1 0 0,-1 0 0,0 0 0,1-1-1,-1 1 1,0 0 0,0-1 0,0 1 0,0 0 0,0-1 0,-1 1 0,1-1 0,0 0 0,-1 1 0,1-1 0,-1 0 0,1 1 0,-1-1 0,0 0 0,0 1 0,0-1 0,0 0 0,0 1 0,0-1-1,0 0 1,0 0 0,-1 1 0,1-1 0,-1 0 0,1 1 0,-1-1 0,0 1 0,0-1 0,-1-1 0,-8-11 178,-1 1 0,0 0 0,-1 1 0,0 0 0,-1 1 0,0 0 0,-27-16 0,0-2-110,-19-16-91,3-2 0,-57-62 0,85 78 0,2-1 0,0-2 0,3 0 0,1-2 0,-23-49 0,21 28 0,4 0 0,1-1 0,4-1 0,2-1 0,-9-95 0,15 60 0,5-1 0,18-174 0,-4 178 0,4 0 0,4 2 0,50-139 0,-69 228 0,-1 0 0,1 0 0,-1 0 0,1-1 0,-1 1 0,0 0 0,1 0 0,-1-1 0,0 1 0,0 0 0,0-1 0,0 1 0,0 0 0,0-1 0,0 1 0,-1 0 0,1 0 0,-1-3 0,0 3 0,1 1 0,-1-1 0,1 1 0,-1-1 0,0 1 0,1 0 0,-1-1 0,0 1 0,0 0 0,1 0 0,-1-1 0,0 1 0,0 0 0,1 0 0,-1 0 0,0 0 0,0 0 0,1 0 0,-1 0 0,0 0 0,0 0 0,0 0 0,0 1 0,-10 2 0,1 0 0,0 1 0,-17 9 0,10-5 0,-70 25 14,-2-3-1,-1-5 0,-127 20 0,-285 12-854,-529-8-758,-2-47 1242,831-3 277,189 0 88,-127 6 126,138-5-81,0 0 0,0 0 0,0 0 0,0 0 0,0 0-1,0 1 1,0-1 0,0 1 0,0 0 0,0-1 0,0 1 0,0 0 0,0 0 0,0 0 0,-2 3 0,4-4-17,0 1 1,0 0-1,0-1 1,0 1 0,0 0-1,1-1 1,-1 1 0,0 0-1,0-1 1,1 1 0,-1 0-1,0-1 1,1 1 0,-1-1-1,0 1 1,1-1 0,-1 1-1,1-1 1,-1 1 0,1-1-1,0 1 1,-1-1-1,1 0 1,-1 1 0,1-1-1,0 0 1,-1 0 0,2 1-1,13 6 206,0 0-1,19 5 0,150 39-1557,-159-43-5510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43.300"/>
    </inkml:context>
    <inkml:brush xml:id="br0">
      <inkml:brushProperty name="width" value="0.05" units="cm"/>
      <inkml:brushProperty name="height" value="0.05" units="cm"/>
    </inkml:brush>
  </inkml:definitions>
  <inkml:trace contextRef="#ctx0" brushRef="#br0">3 1 24575,'0'-1'0,"0"1"0,0 0 0,0 0 0,0 0 0,0 0 0,0 0 0,0 0 0,0 0 0,0 0 0,0 0 0,0 0 0,-1 0 0,1 0 0,0 0 0,0 0 0,0 0 0,0 0 0,0 0 0,0 0 0,0 0 0,0 0 0,0 0 0,0 0 0,-1 0 0,1 0 0,0 0 0,0 0 0,0 0 0,0 0 0,0 0 0,0 0 0,0 0 0,0 1 0,0-1 0,0 0 0,0 0 0,0 0 0,0 0 0,0 0 0,-1 0 0,1 0 0,0 0 0,0 0 0,0 0 0,0 0 0,0 0 0,0 1 0,0-1 0,0 0 0,0 0 0,0 0 0,0 0 0,0 0 0,0 0 0,0 0 0,0 0 0,0 0 0,0 0 0,0 1 0,0-1 0,0 0 0,0 0 0,0 0 0,0 0 0,1 0 0,-1 0 0,0 0 0,0 0 0,8 7 0,14 4 0,21 2 0,1-2 0,61 8 0,95 0 0,-156-15 0,76 5 0,0-4 0,0-6 0,-1-5 0,136-25 0,-254 31 0,6-1 0,-1 0 0,1-1 0,-1 1 0,1-1 0,-1-1 0,0 1 0,8-5 0,-10-1-1365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19:54.545"/>
    </inkml:context>
    <inkml:brush xml:id="br0">
      <inkml:brushProperty name="width" value="0.05" units="cm"/>
      <inkml:brushProperty name="height" value="0.05" units="cm"/>
    </inkml:brush>
  </inkml:definitions>
  <inkml:trace contextRef="#ctx0" brushRef="#br0">149 6 24575,'4'0'0,"2"-5"0,-5 4 0,-7 6 0,-2 10 0,-9 8 0,-2 13 0,-1 9 0,2 11 0,0 3 0,3 6 0,4 5 0,0 0 0,1-4 0,3-13-8191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19:54.889"/>
    </inkml:context>
    <inkml:brush xml:id="br0">
      <inkml:brushProperty name="width" value="0.05" units="cm"/>
      <inkml:brushProperty name="height" value="0.05" units="cm"/>
    </inkml:brush>
  </inkml:definitions>
  <inkml:trace contextRef="#ctx0" brushRef="#br0">77 700 24575,'-22'-69'0,"-18"-113"0,33 137 0,3 0 0,1-1 0,5-73 0,-1 108 0,0 0 0,1 0 0,0 0 0,1 1 0,0-1 0,1 1 0,0 0 0,0 0 0,1 0 0,1 0 0,8-12 0,-9 17 0,0 0 0,-1 0 0,2 0 0,-1 1 0,0 0 0,1 0 0,0 1 0,0-1 0,0 1 0,0 0 0,0 1 0,1 0 0,-1 0 0,1 0 0,-1 1 0,1 0 0,0 0 0,0 0 0,9 1 0,-1 1 0,0 1 0,0 0 0,0 1 0,0 1 0,-1 0 0,1 1 0,-1 1 0,-1 0 0,1 0 0,-1 2 0,0-1 0,0 2 0,-1 0 0,0 0 0,-1 1 0,0 1 0,-1 0 0,0 0 0,0 1 0,9 16 0,-9-14 0,-2 1 0,0-1 0,-1 1 0,0 0 0,-1 1 0,-1-1 0,0 1 0,-1 0 0,-1 1 0,-1-1 0,0 1 0,-1-1 0,0 1 0,-2-1 0,0 1 0,-1-1 0,0 1 0,-7 20 0,2-17 11,-1-1 0,-1-1 0,-1 1 0,0-1 0,-1-1 0,-1 0-1,-1 0 1,-1-2 0,0 1 0,-19 15 0,-6 1-506,-2-2 0,-86 50 0,83-56-6331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19:55.262"/>
    </inkml:context>
    <inkml:brush xml:id="br0">
      <inkml:brushProperty name="width" value="0.05" units="cm"/>
      <inkml:brushProperty name="height" value="0.05" units="cm"/>
    </inkml:brush>
  </inkml:definitions>
  <inkml:trace contextRef="#ctx0" brushRef="#br0">215 3 24575,'-13'0'0,"0"0"0,1 1 0,-1 1 0,1 0 0,-1 0 0,1 1 0,0 1 0,-17 7 0,23-8 0,1 0 0,0 0 0,0 1 0,0-1 0,0 1 0,1 0 0,0 0 0,0 1 0,0-1 0,0 1 0,0 0 0,1 0 0,0 0 0,0 1 0,1-1 0,-1 1 0,1-1 0,0 1 0,1 0 0,-2 6 0,0 1 0,1 1 0,0 0 0,1 0 0,1 0 0,0 0 0,1 0 0,0 0 0,1 0 0,1 0 0,6 20 0,-8-32 0,0 0 0,-1 0 0,1 0 0,0-1 0,0 1 0,1 0 0,-1-1 0,0 1 0,0-1 0,1 1 0,-1-1 0,1 1 0,0-1 0,-1 0 0,1 0 0,0 0 0,-1 0 0,1 0 0,0 0 0,0 0 0,0-1 0,3 1 0,-1 0 0,-1-1 0,1-1 0,-1 1 0,1 0 0,-1-1 0,0 0 0,1 0 0,-1 0 0,0 0 0,0 0 0,0-1 0,5-2 0,1-1 0,0-2 0,-1 1 0,1-1 0,-1 0 0,0-1 0,-1 0 0,11-15 0,-12 14 0,-1-1 0,0 0 0,-1-1 0,0 1 0,0-1 0,-1 0 0,-1 0 0,0 0 0,-1 0 0,1 0 0,-2 0 0,-1-14 0,1 20 0,0 1 0,0 0 0,-1-1 0,0 1 0,0 0 0,0 0 0,0 0 0,-1 0 0,0 0 0,0 0 0,0 0 0,0 0 0,0 1 0,-1-1 0,0 1 0,0 0 0,0-1 0,0 1 0,0 1 0,0-1 0,-1 0 0,1 1 0,-1 0 0,0 0 0,0 0 0,0 0 0,0 0 0,0 1 0,0 0 0,0 0 0,0 0 0,-1 0 0,-7 0 0,8 1-124,0 0 0,0 0 0,0 1 0,0-1 0,0 1 0,1 0-1,-1 0 1,0 0 0,0 1 0,-6 3 0,-8 7-6702</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19:55.590"/>
    </inkml:context>
    <inkml:brush xml:id="br0">
      <inkml:brushProperty name="width" value="0.05" units="cm"/>
      <inkml:brushProperty name="height" value="0.05" units="cm"/>
    </inkml:brush>
  </inkml:definitions>
  <inkml:trace contextRef="#ctx0" brushRef="#br0">106 107 24575,'-14'-33'0,"13"27"0,-1 0 0,0 0 0,0 0 0,-1 1 0,0-1 0,0 1 0,0-1 0,-1 1 0,0 0 0,0 0 0,-6-6 0,9 11 0,1 0 0,-1 0 0,1-1 0,-1 1 0,1 0 0,-1 0 0,1 0 0,-1 0 0,1 0 0,-1 0 0,1 0 0,-1 0 0,1 0 0,-1 0 0,1 0 0,-1 0 0,1 0 0,-1 1 0,1-1 0,-1 0 0,1 0 0,0 0 0,-1 1 0,1-1 0,-1 0 0,1 1 0,0-1 0,-1 0 0,1 1 0,0-1 0,-1 0 0,1 1 0,0-1 0,-1 1 0,1-1 0,0 1 0,0-1 0,0 0 0,-1 1 0,1-1 0,0 1 0,0 0 0,-8 26 0,7-23 0,-8 40 0,2 1 0,-2 64 0,9 97 0,2-111 0,-1 58-1365,-1-120-5461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19:55.962"/>
    </inkml:context>
    <inkml:brush xml:id="br0">
      <inkml:brushProperty name="width" value="0.05" units="cm"/>
      <inkml:brushProperty name="height" value="0.05" units="cm"/>
    </inkml:brush>
  </inkml:definitions>
  <inkml:trace contextRef="#ctx0" brushRef="#br0">1 338 24575,'0'-4'0,"4"-6"0,6-2 0,2 7 0,-2 7 0,-3 9 0,-2 6 0,-2 5 0,-1 8 0,-2 3 0,0 0 0,0-1 0,-1-2 0,1-1 0,-1-5-8191</inkml:trace>
  <inkml:trace contextRef="#ctx0" brushRef="#br0" timeOffset="1">208 53 24575,'4'-9'0,"2"-7"0,-5-1 0,-2 7 0,-6 10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19:56.550"/>
    </inkml:context>
    <inkml:brush xml:id="br0">
      <inkml:brushProperty name="width" value="0.05" units="cm"/>
      <inkml:brushProperty name="height" value="0.05" units="cm"/>
    </inkml:brush>
  </inkml:definitions>
  <inkml:trace contextRef="#ctx0" brushRef="#br0">178 49 24575,'1'1'0,"1"-1"0,-1 0 0,0 0 0,1 0 0,-1 0 0,0 0 0,1 0 0,-1-1 0,0 1 0,0 0 0,1-1 0,-1 1 0,0-1 0,0 1 0,1-1 0,-1 1 0,0-1 0,0 0 0,0 0 0,0 0 0,0 1 0,0-1 0,0 0 0,0 0 0,-1 0 0,1-1 0,0 1 0,0 0 0,-1 0 0,1 0 0,-1 0 0,1-1 0,0 0 0,-2 0 0,1 1 0,0 0 0,-1 0 0,1-1 0,0 1 0,-1 0 0,0 0 0,1 0 0,-1-1 0,0 1 0,1 0 0,-1 0 0,0 0 0,0 0 0,0 0 0,0 1 0,0-1 0,0 0 0,0 0 0,0 0 0,0 1 0,0-1 0,-1 1 0,1-1 0,0 1 0,0-1 0,-1 1 0,1 0 0,0 0 0,0 0 0,-1-1 0,1 1 0,-3 1 0,-1-1 0,0 0 0,-1 1 0,1 0 0,0 0 0,0 0 0,-1 0 0,1 1 0,0 0 0,1 0 0,-1 1 0,0-1 0,0 1 0,1 0 0,0 0 0,0 1 0,-6 5 0,-1 1 0,0 2 0,1-1 0,0 2 0,-12 19 0,18-26 0,0 1 0,1 0 0,0 0 0,0 0 0,1 0 0,-1 1 0,2-1 0,-1 1 0,1-1 0,0 1 0,1 0 0,-1-1 0,1 1 0,3 14 0,-2-18 0,0 1 0,1 0 0,-1-1 0,1 1 0,0-1 0,0 0 0,1 1 0,0-1 0,-1 0 0,1 0 0,1-1 0,-1 1 0,0-1 0,1 1 0,0-1 0,0 0 0,0-1 0,0 1 0,0-1 0,0 1 0,1-1 0,-1-1 0,1 1 0,6 1 0,-1 0 0,0-2 0,1 1 0,0-1 0,-1 0 0,1-1 0,0-1 0,-1 0 0,1 0 0,0-1 0,-1 0 0,0 0 0,1-2 0,-1 1 0,0-1 0,-1-1 0,14-7 0,-15 7 0,0 0 0,0-1 0,0 0 0,-1 0 0,0-1 0,0 0 0,0 0 0,-1-1 0,0 1 0,-1-1 0,0-1 0,0 1 0,-1-1 0,0 1 0,0-1 0,-1-1 0,0 1 0,2-12 0,12-73 0,-20 110 0,0 1 0,1 0 0,0 0 0,2 0 0,0 0 0,3 25 0,-3-37 0,1 0 0,0 1 0,0-1 0,1 0 0,0 0 0,0 0 0,0 0 0,0 0 0,1-1 0,-1 1 0,1 0 0,0-1 0,1 0 0,-1 0 0,1 0 0,0 0 0,0-1 0,0 1 0,0-1 0,1 0 0,-1 0 0,1-1 0,0 1 0,0-1 0,9 3 0,-8-4 0,0 0 0,-1-1 0,1 0 0,0 0 0,0 0 0,-1-1 0,1 0 0,0 0 0,-1 0 0,1-1 0,-1 0 0,1 0 0,-1 0 0,0 0 0,0-1 0,6-4 0,6-4 0,-2-1 0,0 0 0,21-21 0,-17 14 0,22-31 0,-36 43 0,0 0 0,0-1 0,-1 1 0,0-1 0,0 0 0,-1 0 0,0 0 0,2-11 0,-7 15 0,-4 13 0,-8 17 0,-2 20 0,2 0 0,3 1 0,1 1 0,3 0 0,-3 62 0,14 246 0,-2-316 0,2 33 0,0-20 0,-2 0 0,-2 0 0,-12 84 0,10-129 0,0-1 0,0 1 0,0 0 0,-1-1 0,0 1 0,0-1 0,-1 0 0,-4 7 0,7-13 0,0 1 0,-1-1 0,1 1 0,0-1 0,-1 0 0,1 1 0,-1-1 0,1 0 0,-1 0 0,0 0 0,1 0 0,-1-1 0,0 1 0,0 0 0,0-1 0,1 1 0,-1-1 0,0 1 0,0-1 0,0 0 0,0 0 0,0 0 0,0 0 0,0 0 0,0 0 0,1-1 0,-1 1 0,0-1 0,0 1 0,0-1 0,0 0 0,1 0 0,-1 1 0,0-1 0,1 0 0,-1-1 0,-1 0 0,-6-5 0,-1-1 0,2 0 0,-1-1 0,1 1 0,0-2 0,1 1 0,0-1 0,0 0 0,-8-18 0,-2-10 0,-20-57 0,28 65 0,0 0 0,2 0 0,2-1 0,0 0 0,2 0 0,2-1 0,0 1 0,7-53 0,-3 66 0,0 1 0,1-1 0,1 1 0,0 0 0,1 0 0,1 1 0,1 0 0,0 0 0,1 0 0,1 1 0,0 1 0,1 0 0,1 0 0,0 1 0,1 1 0,24-19 0,-25 22 0,1 2 0,0 0 0,1 0 0,-1 1 0,1 1 0,28-6 0,-32 8 0,0 1 0,1 1 0,-1-1 0,1 2 0,-1 0 0,1 0 0,-1 1 0,1 0 0,-1 1 0,14 3 0,-23-5-23,0 1 1,-1-1-1,1 0 0,0 0 0,-1 0 1,1 0-1,0 1 0,-1-1 0,1 0 1,0 1-1,-1-1 0,1 0 0,-1 1 1,1-1-1,0 1 0,-1-1 0,1 1 1,-1-1-1,0 1 0,1 0 0,-1-1 1,1 1-1,-1-1 0,0 1 0,1 0 1,-1-1-1,0 1 0,0 0 0,0 0 1,1-1-1,-1 1 0,0 0 0,0-1 1,0 1-1,0 0 0,0 0 0,0-1 1,-1 1-1,1 0 0,0-1 0,0 1 1,0 0-1,-1-1 0,1 1 0,0 0 1,-1-1-1,1 1 0,0 0 0,-1-1 0,1 1 1,-1-1-1,1 1 0,-1-1 0,1 1 1,-1-1-1,0 1 0,1-1 0,-1 0 1,0 1-1,-13 9-6803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4.951"/>
    </inkml:context>
    <inkml:brush xml:id="br0">
      <inkml:brushProperty name="width" value="0.05" units="cm"/>
      <inkml:brushProperty name="height" value="0.05" units="cm"/>
    </inkml:brush>
  </inkml:definitions>
  <inkml:trace contextRef="#ctx0" brushRef="#br0">71 169 24575,'-70'-168'0,"114"281"0,10 31-28,-35-89-306,1 0 0,4-2-1,50 88 1,-56-116-6492</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19:48.078"/>
    </inkml:context>
    <inkml:brush xml:id="br0">
      <inkml:brushProperty name="width" value="0.05" units="cm"/>
      <inkml:brushProperty name="height" value="0.05" units="cm"/>
    </inkml:brush>
  </inkml:definitions>
  <inkml:trace contextRef="#ctx0" brushRef="#br0">1348 0 24575,'-11'14'0,"0"0"0,1 1 0,-11 21 0,9-14 0,2-3 0,0 1 0,2 0 0,0 1 0,1 0 0,1 0 0,1 0 0,1 1 0,1 0 0,1-1 0,1 31 0,5 23 0,22 126 0,-10-96 0,14 175 0,-12 1 0,-23 344 0,-95 722-684,-29-554 684,-64-11 0,-43 153 0,71-270 0,-17 114-38,86-358 646,5-2-484,29 4-134,40-215 10,-9 148 0,30-344 0,1 0 0,1 0 0,0 0 0,1 0 0,0 0 0,1 0 0,0 0 0,5 12 0,-5-18 0,-1-1 0,1 0 0,0 0 0,1 0 0,-1 0 0,1-1 0,0 1 0,0-1 0,0 0 0,1 0 0,-1 0 0,1-1 0,0 0 0,0 0 0,0 0 0,1 0 0,-1-1 0,9 3 0,16 3 0,0-2 0,1-1 0,-1-1 0,49 0 0,126-15 0,-61 1 0,915 1-1199,-491 10-1458,3253-61-1304,-1534-3 400,-1033 25 2121,1159-84 885,-1514 1 1862,-841 109-90,96-35 1,-98 22 222</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19:49.746"/>
    </inkml:context>
    <inkml:brush xml:id="br0">
      <inkml:brushProperty name="width" value="0.05" units="cm"/>
      <inkml:brushProperty name="height" value="0.05" units="cm"/>
    </inkml:brush>
  </inkml:definitions>
  <inkml:trace contextRef="#ctx0" brushRef="#br0">221 48 24575,'-51'-1'0,"1"-3"0,-69-14 0,211 15 0,1317-9-2267,353 3-3959,1230 65 516,-4 67 4896,-475 31 256,-749-42 2405,-1599-104-1004,164 15 6130,-304-18-5661,-25-5-1287,0 0-1,0 1 0,0-1 0,0 0 1,0 0-1,0 0 0,0 0 1,0 0-1,0 0 0,0 0 1,0 0-1,1 1 0,-1-1 1,0 0-1,0 0 0,0 0 1,0 0-1,0 0 0,0 0 1,0 1-1,0-1 0,0 0 1,0 0-1,0 0 0,0 0 1,0 0-1,-1 0 0,1 1 1,0-1-1,0 0 0,0 0 1,0 0-1,0 0 0,0 0 1,0 0-1,0 0 0,0 0 1,0 1-1,0-1 0,0 0 1,-1 0-1,1 0 0,0 0 1,0 0-1,0 0 0,0 0 1,0 0-1,0 0 0,0 0 1,-1 0-1,1 0 0,0 0 1,0 0-1,0 0 0,0 0 1,0 0-1,0 0 0,-1 0 0,1 0 1,0 0-1,0 0 0,0 0 1,0 0-1,0 0 0,0 0 1,0 0-1,-1 0 0,1 0 1,-43 6 2430,30-4-2480,-23 2 194,2 2 1,-61 18 0,82-19-172,1 0 1,1 0-1,-1 1 1,1 1-1,0-1 1,0 2 0,1 0-1,0 0 1,0 1-1,1 0 1,-8 10-1,0 5 2,1 0 0,1 1 0,1 0 0,1 1 0,2 0 0,-10 32 0,3 7 0,-17 100 0,19-41 6,0 243 0,39 131-426,-4-188-260,-34 1376 680,-143-95 0,-114 54 0,245-1532 0,-179 846 0,180-797 544,-9 233 0,39-363-544,-3-28 0,0 1 0,-1 0 0,1-1 0,-1 1 0,0 0 0,0 0 0,0-1 0,0 1 0,-1 0 0,0 0 0,-3 8 0,3-12 0,0 0 0,0 1 0,-1-1 0,1 0 0,0 0 0,-1 0 0,1 0 0,-1-1 0,1 1 0,-1 0 0,1 0 0,-1-1 0,0 1 0,1-1 0,-1 0 0,-2 1 0,-35 1 0,10-1 0,-34 9 0,-42 7 0,-193 8 0,-176-53-513,8-30-1161,263 29-4330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01.731"/>
    </inkml:context>
    <inkml:brush xml:id="br0">
      <inkml:brushProperty name="width" value="0.05" units="cm"/>
      <inkml:brushProperty name="height" value="0.05" units="cm"/>
    </inkml:brush>
  </inkml:definitions>
  <inkml:trace contextRef="#ctx0" brushRef="#br0">16 11 24575,'0'0'0,"0"0"0,0-1 0,0 1 0,0-1 0,-1 1 0,1 0 0,0-1 0,0 1 0,0 0 0,1-1 0,-1 1 0,0 0 0,0-1 0,0 1 0,0 0 0,0-1 0,0 1 0,0 0 0,1-1 0,-1 1 0,0 0 0,0 0 0,0-1 0,1 1 0,-1 0 0,0 0 0,0-1 0,1 1 0,-1 0 0,0 0 0,1-1 0,-1 1 0,0 0 0,0 0 0,1 0 0,-1 0 0,0 0 0,1 0 0,-1 0 0,1-1 0,-1 1 0,0 0 0,1 0 0,-1 0 0,0 0 0,1 1 0,-1-1 0,0 0 0,1 0 0,-1 0 0,0 0 0,1 0 0,-1 0 0,0 0 0,1 1 0,-1-1 0,0 0 0,0 0 0,1 0 0,-1 1 0,18 15 0,-15-10 0,1 1 0,-2-1 0,1 1 0,-1 0 0,0 0 0,0 0 0,-1 0 0,1 8 0,0 60 0,-2-48 0,-1 66 0,-3 0 0,-26 137 0,23-194 0,-16 75 0,22-109 0,0 0 0,1 1 0,-1-1 0,0 0 0,1 0 0,0 0 0,-1 1 0,1-1 0,0 0 0,0 1 0,0-1 0,1 0 0,-1 0 0,0 1 0,1-1 0,0 0 0,-1 0 0,1 0 0,0 0 0,2 3 0,-1-3 0,0 0 0,1 0 0,-1-1 0,1 1 0,0-1 0,-1 0 0,1 0 0,0 0 0,0 0 0,0 0 0,0-1 0,0 1 0,0-1 0,0 0 0,5 0 0,272 1 0,-141-4 0,1593 46-1635,-1103-19 1286,-614-23 349,305 5 0,-3-26 0,-303 18-14,41-8-50,-52 10 86,-1 0-1,0-1 1,1 0-1,-1 0 1,0 0-1,0 0 1,0 0-1,0 0 1,0 0 0,0-1-1,0 1 1,0-1-1,-1 1 1,1-1-1,0 0 1,-1 0-1,0 0 1,2-2-1,-2 2 36,-1 1 0,0 0 0,0-1 1,-1 1-1,1 0 0,0-1 0,0 1 0,-1 0 0,1-1 0,0 1 0,-1 0 0,1 0 1,-1-1-1,0 1 0,1 0 0,-1 0 0,0 0 0,0 0 0,0 0 0,0 0 0,0 0 1,0 0-1,0 0 0,0 0 0,0 1 0,0-1 0,0 0 0,-1 1 0,1-1 0,-2 0 0,-40-17-185,43 18 139,-59-14-1376,33 10-5461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02.665"/>
    </inkml:context>
    <inkml:brush xml:id="br0">
      <inkml:brushProperty name="width" value="0.05" units="cm"/>
      <inkml:brushProperty name="height" value="0.05" units="cm"/>
    </inkml:brush>
  </inkml:definitions>
  <inkml:trace contextRef="#ctx0" brushRef="#br0">26 53 24575,'-1'0'0,"0"-1"0,0 1 0,0 0 0,0 0 0,-1 0 0,1 0 0,0 0 0,0 1 0,0-1 0,0 0 0,0 0 0,-1 1 0,1-1 0,0 1 0,0-1 0,0 1 0,0-1 0,0 1 0,0 0 0,0 0 0,0-1 0,0 2 0,6 5 0,15-2 0,84 2 0,172-9 0,-195-1 0,1475-18-3218,-969 18 3464,619-21-1328,-1173 24 1155,-24 1 31,0 0 0,0-1 0,0 0 0,0 0 0,0-1 0,0-1 0,0 1 0,0-2 0,11-3 0,-20 6-80,0 0 0,1 0 0,-1 0 0,0 0 0,0 0 1,0 0-1,0 0 0,0 0 0,0 0 0,0 0 0,0-1 0,0 1 0,0 0 1,0 0-1,0 0 0,0 0 0,0 0 0,0 0 0,0 0 0,0 0 0,0 0 1,0 0-1,0-1 0,0 1 0,0 0 0,0 0 0,0 0 0,0 0 0,0 0 1,0 0-1,0 0 0,0 0 0,0 0 0,0-1 0,0 1 0,0 0 0,0 0 1,0 0-1,0 0 0,0 0 0,0 0 0,0 0 0,0 0 0,0 0 0,0 0 1,0 0-1,0 0 0,-1 0 0,1-1 0,0 1 0,0 0 0,0 0 1,0 0-1,0 0 0,0 0 0,0 0 0,0 0 0,0 0 0,0 0 0,-1 0 1,1 0-1,0 0 0,-11-4 518,-13 0 126,11 2-649,-1 1 1,0 1-1,0 0 0,0 0 0,0 2 0,0 0 1,1 0-1,-1 1 0,1 1 0,-20 8 0,30-10-19,1-1 0,-1 1 0,1 0 0,0 0 0,0 0 0,0 0 0,0 0 0,0 1 0,0-1 0,1 1 0,-1-1 0,1 1 0,-1-1 0,1 1 0,0 0 0,0 0 0,0 0 0,1-1 0,-1 1 0,1 0 0,-1 0 0,1 0 0,0 3 0,1 8 0,0 0 0,1 0 0,6 24 0,-1-3 0,-4-10 0,-1 0 0,-1 1 0,-2 0 0,-6 42 0,-27 103 0,18-101 0,10-32 0,6-28 0,-2-1 0,1 1 0,-1-1 0,-1 0 0,-4 12 0,6-18 0,0-1 0,0 0 0,-1 1 0,0-1 0,1 0 0,-1 0 0,0 0 0,0 0 0,0 0 0,0 0 0,0-1 0,0 1 0,-1-1 0,1 1 0,0-1 0,-1 0 0,1 0 0,-1 0 0,0 0 0,1-1 0,-1 1 0,0-1 0,-3 1 0,-32 1-124,-41-2-1,47-1-991,-26 0-5710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03.306"/>
    </inkml:context>
    <inkml:brush xml:id="br0">
      <inkml:brushProperty name="width" value="0.05" units="cm"/>
      <inkml:brushProperty name="height" value="0.05" units="cm"/>
    </inkml:brush>
  </inkml:definitions>
  <inkml:trace contextRef="#ctx0" brushRef="#br0">37 1 24575,'1'164'0,"-3"185"0,0-302-455,-1-1 0,-19 89 0,14-111-6371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04.023"/>
    </inkml:context>
    <inkml:brush xml:id="br0">
      <inkml:brushProperty name="width" value="0.05" units="cm"/>
      <inkml:brushProperty name="height" value="0.05" units="cm"/>
    </inkml:brush>
  </inkml:definitions>
  <inkml:trace contextRef="#ctx0" brushRef="#br0">44 156 24575,'-9'-9'0,"-20"-23"0,28 32 0,0-1 0,1 0 0,-1 1 0,1-1 0,0 0 0,-1 1 0,1-1 0,0 0 0,-1 0 0,1 1 0,0-1 0,0 0 0,0 0 0,-1 0 0,1 1 0,0-1 0,0 0 0,0 0 0,0 0 0,1 1 0,-1-1 0,0 0 0,0 0 0,0 0 0,1 1 0,-1-1 0,0 0 0,1 1 0,-1-1 0,0 0 0,1 0 0,-1 1 0,1-1 0,-1 1 0,1-1 0,0 1 0,-1-1 0,1 1 0,0-1 0,-1 1 0,1-1 0,1 0 0,9-3 0,0-1 0,0 1 0,0 1 0,1 0 0,-1 1 0,15-2 0,79-1 0,-62 4 0,1383-26-1675,3 25 1746,-1050 3-429,-379-1 358,377-16-81,-355 12 138,-27 0 666,-35 2 103,24 3-773,-1 0-1,1 1 1,0 1 0,-1 0 0,1 1 0,0 1 0,1 1 0,-16 7 0,23-9-55,1 0-1,0 1 1,0 0 0,0 0 0,0 1 0,1 0 0,0 0 0,0 0-1,1 1 1,0 0 0,0 0 0,0 0 0,1 1 0,0-1 0,1 1 0,-1 0-1,-2 12 1,1 4 2,0-1 0,2 1 0,1 0 0,0 0 0,4 44 0,26 122 0,-16-126 0,5 86 0,-16-135 0,-1 0 0,0-1 0,-1 1 0,-1 0 0,0 0 0,-8 23 0,9-33 0,-1-1 0,0 1 0,0-1 0,-1 0 0,1 0 0,-1 0 0,0 0 0,0 0 0,0-1 0,-1 1 0,1-1 0,-1 0 0,0 0 0,0 0 0,0-1 0,0 1 0,0-1 0,0 0 0,-1 0 0,1 0 0,-1-1 0,0 0 0,1 0 0,-8 1 0,-15 0 0,-1-1 0,1-1 0,-47-7 0,2 0 0,-2287 1-854,2005 26-369,312-19-4891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04.504"/>
    </inkml:context>
    <inkml:brush xml:id="br0">
      <inkml:brushProperty name="width" value="0.05" units="cm"/>
      <inkml:brushProperty name="height" value="0.05" units="cm"/>
    </inkml:brush>
  </inkml:definitions>
  <inkml:trace contextRef="#ctx0" brushRef="#br0">107 10 24575,'-19'-5'0,"18"4"0,0 0 0,0 1 0,0-1 0,0 1 0,0 0 0,0-1 0,0 1 0,0 0 0,0-1 0,0 1 0,0 0 0,0 0 0,0 0 0,0 0 0,0 0 0,-1 0 0,1 0 0,0 1 0,0-1 0,0 0 0,0 0 0,0 1 0,0-1 0,0 1 0,0-1 0,0 1 0,0-1 0,-1 2 0,-3 2 0,1 1 0,0-1 0,0 0 0,0 1 0,1 0 0,0 0 0,-1 0 0,2 0 0,-1 1 0,1-1 0,0 1 0,0-1 0,0 1 0,-1 12 0,-1 8 0,-1 54 0,4-66 0,2 244 83,1-125-1531,-2-105-5378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05.145"/>
    </inkml:context>
    <inkml:brush xml:id="br0">
      <inkml:brushProperty name="width" value="0.05" units="cm"/>
      <inkml:brushProperty name="height" value="0.05" units="cm"/>
    </inkml:brush>
  </inkml:definitions>
  <inkml:trace contextRef="#ctx0" brushRef="#br0">239 238 24575,'-1'-12'0,"-1"0"0,0 0 0,0 0 0,-8-22 0,6 23 0,1 1 0,0 0 0,1 0 0,0-1 0,1 0 0,-1-13 0,3 22 0,-1-1 0,0 0 0,1 1 0,0-1 0,-1 1 0,1-1 0,0 1 0,1-1 0,-1 1 0,0-1 0,0 1 0,1 0 0,0 0 0,-1 0 0,1 0 0,0 0 0,0 0 0,0 0 0,0 1 0,0-1 0,1 1 0,-1-1 0,0 1 0,1 0 0,-1 0 0,5-1 0,6-2 0,0 1 0,0 0 0,0 2 0,16-2 0,-28 3 0,321 7 0,-179 1 0,484 18-225,1136 37-872,-1448-61 863,158 6-201,-427-6 364,-20-2 364,0 2 0,0 0 0,0 2 0,32 8 1,-57-12-278,0 1 1,0-1 0,-1 0 0,1 1 0,0-1 0,0 1-1,0-1 1,0 1 0,0-1 0,-1 1 0,1 0 0,0-1-1,-1 1 1,1 0 0,0 0 0,-1 0 0,1-1-1,-1 1 1,1 0 0,-1 0 0,1 0 0,-1 0 0,0 0-1,0 0 1,1 0 0,-1 0 0,0 0 0,0 0 0,0 0-1,0 0 1,0 0 0,0 0 0,0 0 0,0 0-1,-1 0 1,1 0 0,-1 1 0,-2 6-30,0-1 0,0 1-1,-1-1 1,-5 8 0,-7 15 36,14-18-23,-1 0 0,2-1 0,-1 1 0,1 0 0,1 0 0,1 0 0,1 15 0,4 8 0,12 37 0,-11-46 0,-1 1 0,0 0 0,1 38 0,-6-49 0,-1 1 0,-1 0 0,-1 0 0,0 0 0,-1 0 0,-11 31 0,12-41 0,-1 0 0,0-1 0,-1 0 0,1 1 0,-1-1 0,0-1 0,-1 1 0,0-1 0,1 1 0,-2-1 0,1-1 0,-1 1 0,1-1 0,-1 0 0,0 0 0,-1 0 0,1-1 0,-1 0 0,-7 2 0,-27 7 0,-1-2 0,-60 7 0,-91-2 0,127-11 0,-711 14-1317,0-38 909,141 1-1260,-773 12 868,1374 7-3198</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06.455"/>
    </inkml:context>
    <inkml:brush xml:id="br0">
      <inkml:brushProperty name="width" value="0.05" units="cm"/>
      <inkml:brushProperty name="height" value="0.05" units="cm"/>
    </inkml:brush>
  </inkml:definitions>
  <inkml:trace contextRef="#ctx0" brushRef="#br0">101 413 24575,'0'-3'0,"-1"-2"0,1 0 0,0-1 0,0 1 0,1 0 0,0 0 0,0 0 0,0 0 0,0 0 0,1 1 0,2-7 0,-4 11 0,0 0 0,0 0 0,0 0 0,0 0 0,0-1 0,0 1 0,0 0 0,0 0 0,0 0 0,0 0 0,0 0 0,0-1 0,0 1 0,0 0 0,1 0 0,-1 0 0,0 0 0,0 0 0,0-1 0,0 1 0,0 0 0,0 0 0,0 0 0,1 0 0,-1 0 0,0 0 0,0 0 0,0 0 0,0 0 0,0 0 0,1 0 0,-1-1 0,0 1 0,0 0 0,0 0 0,0 0 0,1 0 0,-1 0 0,0 0 0,0 0 0,0 0 0,0 1 0,1-1 0,-1 0 0,0 0 0,0 0 0,0 0 0,0 0 0,0 0 0,1 0 0,-1 0 0,0 0 0,3 12 0,-2 18 0,-20 45 0,-3 0 0,-58 131 0,110-309 0,-14 59 0,168-441 0,-176 467 0,-4 9 0,-1 0 0,1 0 0,1 1 0,0-1 0,0 1 0,0 0 0,1 1 0,12-13 0,-17 19 0,-1 1 0,1-1 0,0 1 0,-1-1 0,1 1 0,0-1 0,0 1 0,-1-1 0,1 1 0,0 0 0,0-1 0,0 1 0,-1 0 0,1 0 0,0-1 0,0 1 0,0 0 0,0 0 0,0 0 0,0 0 0,-1 0 0,1 1 0,0-1 0,0 0 0,0 0 0,0 0 0,1 1 0,-1 0 0,1 1 0,-1-1 0,0 0 0,1 0 0,-1 1 0,0-1 0,0 1 0,0-1 0,0 1 0,0 0 0,-1-1 0,2 4 0,2 7 0,-1 1 0,0 0 0,1 14 0,-3-19 0,24 210-137,-20-154-1091,0-14-5598</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07.060"/>
    </inkml:context>
    <inkml:brush xml:id="br0">
      <inkml:brushProperty name="width" value="0.05" units="cm"/>
      <inkml:brushProperty name="height" value="0.05" units="cm"/>
    </inkml:brush>
  </inkml:definitions>
  <inkml:trace contextRef="#ctx0" brushRef="#br0">38 248 24575,'-7'-6'0,"3"3"0,0 0 0,1-1 0,0 1 0,0-1 0,0 0 0,0 1 0,-3-7 0,6 9 0,-1 0 0,1 1 0,0-1 0,0 0 0,0 1 0,0-1 0,-1 0 0,1 0 0,0 1 0,0-1 0,0 0 0,1 1 0,-1-1 0,0 0 0,0 0 0,0 1 0,1-1 0,-1 0 0,0 1 0,0-1 0,1 1 0,0-2 0,0 1 0,0-1 0,1 1 0,-1 0 0,1 0 0,0 0 0,-1 0 0,1 0 0,0 0 0,0 0 0,0 0 0,-1 1 0,3-1 0,14-3 0,0 0 0,1 2 0,32-1 0,3 0 0,4-2 0,97-12 0,-128 12 0,-1 0 0,0-2 0,42-17 0,-63 22 0,0-1 0,0 1 0,-1-1 0,1 0 0,-1 0 0,0-1 0,0 0 0,0 1 0,5-7 0,-8 9 0,-1-1 0,1 1 0,0 0 0,0 0 0,-1 0 0,1-1 0,-1 1 0,1 0 0,-1 0 0,1-1 0,-1 1 0,0 0 0,0-1 0,1 1 0,-1-1 0,0 1 0,0 0 0,-1-1 0,1 1 0,0 0 0,0-1 0,-1 1 0,1 0 0,0-1 0,-1 1 0,0 0 0,1 0 0,-1-1 0,0 1 0,1 0 0,-1 0 0,0 0 0,0 0 0,0 0 0,0 0 0,0 0 0,0 0 0,0 0 0,0 1 0,-1-1 0,0 0 0,-2-1 0,0 0 0,0 1 0,0-1 0,0 1 0,0 0 0,0 0 0,-1 1 0,1-1 0,0 1 0,-1 0 0,1 0 0,0 0 0,0 1 0,-1-1 0,1 1 0,0 0 0,0 0 0,0 1 0,0-1 0,0 1 0,0 0 0,0 0 0,1 0 0,-1 1 0,-5 4 0,0 0 0,0 0 0,0 1 0,0 0 0,1 1 0,0 0 0,1 0 0,0 0 0,-7 13 0,12-19 0,1 0 0,-1 1 0,1-1 0,0 0 0,0 1 0,0-1 0,0 1 0,1-1 0,0 0 0,-1 1 0,1-1 0,0 1 0,0 0 0,1-1 0,-1 0 0,1 1 0,0-1 0,0 1 0,0-1 0,0 0 0,1 1 0,-1-1 0,3 4 0,-1-3 0,0-1 0,0 1 0,1-1 0,-1 1 0,1-1 0,-1 0 0,1 0 0,0-1 0,0 1 0,1-1 0,-1 0 0,0 0 0,1 0 0,-1-1 0,1 1 0,9 0 0,-8-1 0,0 0 0,0-1 0,0 0 0,0 0 0,1-1 0,-1 0 0,0 0 0,0 0 0,0-1 0,-1 0 0,1 0 0,9-5 0,2-3 0,-2 0 0,26-21 0,-8 5 0,-31 30 0,-7 12 0,-9 18 0,-24 63 0,-29 123 0,-9 24 0,73-235 0,-22 49 0,23-54 0,0-1 0,0 1 0,-1-1 0,1 1 0,-1-1 0,1 0 0,-1 0 0,0 0 0,-1 0 0,1-1 0,-7 5 0,9-6 0,0-1 0,0 1 0,0-1 0,0 0 0,0 1 0,1-1 0,-1 0 0,0 0 0,0 0 0,0 0 0,0 1 0,0-1 0,0 0 0,0-1 0,0 1 0,0 0 0,0 0 0,0 0 0,0 0 0,1-1 0,-1 1 0,0-1 0,0 1 0,0 0 0,0-1 0,1 1 0,-3-2 0,2 0 0,-1 0 0,0 0 0,1-1 0,0 1 0,-1 0 0,1 0 0,0-1 0,0 1 0,1-1 0,-2-2 0,0-7 0,0 1 0,1-1 0,-1-19 0,3 5 17,2 0 0,0 0 1,2 0-1,0 1 0,2-1 0,19-46 0,-17 53-166,0 0 1,1 1-1,1 0 1,1 1-1,0 0 1,2 1-1,-1 0 1,2 1-1,19-16 1,-14 17-6678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5.856"/>
    </inkml:context>
    <inkml:brush xml:id="br0">
      <inkml:brushProperty name="width" value="0.05" units="cm"/>
      <inkml:brushProperty name="height" value="0.05" units="cm"/>
    </inkml:brush>
  </inkml:definitions>
  <inkml:trace contextRef="#ctx0" brushRef="#br0">34 162 24575,'-2'-1'0,"0"0"0,-1 0 0,1 0 0,0 0 0,0-1 0,0 1 0,0-1 0,0 1 0,0-1 0,1 0 0,-1 0 0,1 0 0,-1 0 0,1 0 0,0 0 0,-1 0 0,0-4 0,1 5 0,1 0 0,0 0 0,0 0 0,0 0 0,0 1 0,1-1 0,-1 0 0,0 0 0,0 0 0,0 0 0,1 1 0,-1-1 0,0 0 0,1 0 0,-1 1 0,0-1 0,1 0 0,-1 0 0,1 1 0,0-2 0,1 1 0,0-1 0,1 0 0,-1 1 0,0 0 0,0-1 0,1 1 0,-1 0 0,1 0 0,3-1 0,23-4 0,1 1 0,0 1 0,0 2 0,36 1 0,21-1 0,-24-2 0,-18 2 0,-1-2 0,76-15 0,-86 4 0,-35 15 0,1 0 0,-1 0 0,1 0 0,-1 0 0,1 0 0,0 0 0,-1 0 0,1 0 0,-1 0 0,1-1 0,-1 1 0,1 0 0,0 0 0,-1 0 0,1-1 0,-1 1 0,1 0 0,0 0 0,-1-1 0,1 1 0,0 0 0,-1-1 0,1 1 0,0 0 0,-1-1 0,1 1 0,0 0 0,0-1 0,0 1 0,-1-1 0,1 1 0,0-1 0,0 1 0,0 0 0,0-1 0,0 1 0,0-1 0,0 1 0,0-1 0,0 1 0,0-1 0,0 1 0,0-1 0,0 1 0,0 0 0,0-1 0,0 1 0,1-1 0,-1 1 0,0-1 0,0 1 0,0 0 0,1-1 0,-1 1 0,0 0 0,1-1 0,-1 1 0,0 0 0,1-1 0,-1 1 0,0 0 0,1 0 0,-1-1 0,0 1 0,1 0 0,-1 0 0,1 0 0,-1-1 0,1 1 0,-8-1 0,1-1 0,-1 2 0,0-1 0,0 1 0,0 0 0,0 0 0,0 0 0,1 1 0,-14 4 0,2-1 0,0 2 0,-24 10 0,31-10 0,-1 0 0,1 1 0,0 0 0,0 1 0,1 0 0,0 0 0,1 1 0,0 1 0,0-1 0,1 1 0,-11 17 0,17-23 0,-1 0 0,1 0 0,0 1 0,0-1 0,0 1 0,1 0 0,-1 0 0,1-1 0,0 1 0,1 0 0,-1 0 0,1 0 0,0 0 0,0 0 0,0 0 0,1 0 0,0 0 0,0-1 0,0 1 0,0 0 0,1 0 0,0-1 0,0 1 0,0-1 0,1 0 0,-1 1 0,1-1 0,0 0 0,0-1 0,0 1 0,1 0 0,7 5 0,-2-2 0,1 0 0,0-1 0,1 0 0,-1-1 0,1 0 0,0-1 0,0 0 0,0 0 0,1-2 0,-1 1 0,1-1 0,0-1 0,14 0 0,-18 0 0,0-1 0,0 0 0,-1-1 0,1 0 0,0 0 0,-1-1 0,1 0 0,-1 0 0,1 0 0,-1-1 0,0 0 0,0-1 0,0 0 0,-1 0 0,1 0 0,-1-1 0,0 0 0,0 0 0,-1 0 0,1-1 0,4-7 0,-7 9 0,-1-1 0,1 0 0,-1 0 0,-1 0 0,1 0 0,0 0 0,-1 0 0,0 0 0,-1-1 0,1 1 0,-1 0 0,0-1 0,0 1 0,-1 0 0,1 0 0,-1-1 0,0 1 0,-1 0 0,1 0 0,-4-7 0,-4-8 0,-1 1 0,0 0 0,-23-28 0,29 40 0,2 5 0,0-1 0,0 0 0,0 1 0,1-1 0,0 0 0,-1 0 0,1 0 0,0 0 0,0 0 0,0-4 0,1 5 0,0 1 0,0 0 0,0 0 0,1 0 0,-1 0 0,0 0 0,1 0 0,-1 0 0,1 0 0,-1 0 0,1 0 0,-1 0 0,1 0 0,0 0 0,0 0 0,-1 0 0,1 1 0,0-1 0,0 0 0,0 0 0,0 1 0,0-1 0,0 1 0,0-1 0,0 1 0,0-1 0,0 1 0,0 0 0,0-1 0,0 1 0,0 0 0,2 0 0,13-3 0,0 1 0,0 0 0,0 1 0,0 1 0,0 0 0,1 2 0,17 3 0,-7 0 0,0 1 0,-1 2 0,37 15 0,-56-20 0,-1 0 0,1 1 0,-1 0 0,0 1 0,0-1 0,0 1 0,-1 0 0,0 0 0,0 1 0,0 0 0,0-1 0,7 14 0,-10-15 0,0 0 0,0 0 0,-1 0 0,1 1 0,-1-1 0,0 0 0,0 1 0,0-1 0,-1 0 0,1 1 0,-1-1 0,0 1 0,-1-1 0,1 1 0,-1-1 0,0 1 0,0-1 0,0 0 0,0 1 0,-1-1 0,0 0 0,-3 6 0,5-10 0,0 1 0,0-1 0,0 0 0,0 1 0,-1-1 0,1 0 0,0 0 0,0 1 0,0-1 0,0 0 0,-1 0 0,1 1 0,0-1 0,0 0 0,0 0 0,-1 0 0,1 1 0,0-1 0,0 0 0,-1 0 0,1 0 0,0 0 0,-1 0 0,1 1 0,0-1 0,0 0 0,-1 0 0,1 0 0,0 0 0,-1 0 0,1 0 0,0 0 0,-1 0 0,1 0 0,-5-11 0,3-18 0,4 21 0,1-1 0,0 1 0,0 0 0,0 0 0,1 0 0,0 0 0,1 1 0,0 0 0,0-1 0,0 2 0,1-1 0,0 1 0,0-1 0,1 2 0,0-1 0,10-6 0,-6 6 0,-1 1 0,1 0 0,0 0 0,0 1 0,0 1 0,0 0 0,1 0 0,-1 1 0,1 1 0,0 0 0,22 1 0,-30 0 0,-1 0 0,1 0 0,-1 1 0,1-1 0,0 1 0,-1 0 0,1 0 0,-1 0 0,0 1 0,1-1 0,-1 1 0,0 0 0,0 0 0,0 0 0,0 0 0,0 0 0,-1 1 0,6 5 0,-6-5 0,0 1 0,-1-1 0,1 1 0,0 0 0,-1 0 0,0-1 0,0 1 0,0 0 0,-1 0 0,1 1 0,-1-1 0,0 0 0,0 0 0,0 0 0,0 0 0,-2 6 0,0-4 0,1 0 0,0 0 0,1 0 0,0 0 0,0 0 0,0 0 0,0 0 0,1 0 0,0 0 0,1 0 0,1 6 0,-1-9 0,0 0 0,0 0 0,0 0 0,0 0 0,0 0 0,1 0 0,-1 0 0,1-1 0,0 1 0,0-1 0,0 0 0,0 0 0,0 0 0,0 0 0,1 0 0,-1-1 0,1 1 0,-1-1 0,5 1 0,6 0 0,0 1 0,0-2 0,0 0 0,0-1 0,0 0 0,0-2 0,0 1 0,0-1 0,0-1 0,0-1 0,-1 0 0,1 0 0,-1-2 0,0 1 0,-1-2 0,1 0 0,-1 0 0,-1-1 0,0 0 0,0-1 0,12-13 0,-20 19 0,-1 0 0,0 0 0,0-1 0,0 1 0,0-1 0,0 1 0,-1-1 0,1 0 0,-1 0 0,0 0 0,0 0 0,-1 0 0,1 0 0,-1-4 0,0 6 0,0 0 0,0 1 0,0-1 0,-1 0 0,1 1 0,0-1 0,-1 1 0,0-1 0,1 1 0,-1-1 0,0 1 0,0-1 0,0 1 0,0 0 0,0-1 0,0 1 0,0 0 0,0 0 0,0 0 0,-1 0 0,1 0 0,0 0 0,-1 0 0,1 0 0,-1 0 0,1 1 0,-1-1 0,1 1 0,-1-1 0,0 1 0,1-1 0,-1 1 0,1 0 0,-1 0 0,0 0 0,-2 0 0,0 0 0,-1 0 0,0 0 0,0 1 0,1-1 0,-1 1 0,0 0 0,1 0 0,-1 1 0,0 0 0,1-1 0,0 2 0,-1-1 0,1 0 0,0 1 0,-6 5 0,4-2 0,0-1 0,1 2 0,0-1 0,0 1 0,1-1 0,-1 1 0,1 1 0,-4 11 0,0 3 0,1 0 0,2 1 0,0-1 0,1 1 0,-1 39 0,5-28 0,1 0 0,2 0 0,12 56 0,36 97 0,-14-58 0,-36-124 0,0 0 0,0 0 0,0 0 0,0 0 0,-1 0 0,0 1 0,0-1 0,0 0 0,-1 0 0,1 0 0,-3 7 0,2-10 0,0 0 0,0-1 0,0 1 0,0-1 0,0 1 0,0-1 0,0 1 0,-1-1 0,1 0 0,-1 0 0,1 1 0,-1-1 0,1 0 0,-1 0 0,0-1 0,1 1 0,-1 0 0,0 0 0,0-1 0,1 1 0,-1-1 0,0 0 0,0 1 0,0-1 0,0 0 0,0 0 0,1 0 0,-1-1 0,0 1 0,0 0 0,0-1 0,-3 0 0,-9-3 0,1 0 0,0 0 0,0-1 0,0-1 0,1 0 0,-1-1 0,1-1 0,1 1 0,-13-12 0,-2-4 0,1-1 0,-35-42 0,47 50 0,0-1 0,1-1 0,0 0 0,2 0 0,0-1 0,-9-24 0,17 37 0,0 0 0,0 1 0,1-1 0,0 0 0,0 0 0,0 0 0,0 0 0,1 0 0,0 0 0,1 0 0,-1 0 0,1 0 0,0 0 0,0 0 0,1 0 0,0 0 0,0 1 0,0-1 0,1 1 0,0-1 0,0 1 0,0 0 0,1 0 0,-1 0 0,1 1 0,7-6 0,-3 3 12,0 1 0,0 1 0,1 0 0,0 0 0,0 0-1,1 1 1,-1 1 0,1 0 0,17-4 0,4 2-754,57-2 0,-26 5-6084</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07.451"/>
    </inkml:context>
    <inkml:brush xml:id="br0">
      <inkml:brushProperty name="width" value="0.05" units="cm"/>
      <inkml:brushProperty name="height" value="0.05" units="cm"/>
    </inkml:brush>
  </inkml:definitions>
  <inkml:trace contextRef="#ctx0" brushRef="#br0">128 147 24575,'27'1'0,"57"0"0,-78-1 0,0-1 0,0 1 0,-1-1 0,1 0 0,-1-1 0,1 1 0,-1-1 0,1 0 0,-1 0 0,0-1 0,0 0 0,5-3 0,-9 5 0,0 0 0,0 0 0,0 0 0,0 0 0,0 0 0,0 0 0,0 0 0,0-1 0,-1 1 0,1 0 0,0-1 0,-1 1 0,1 0 0,-1-1 0,1 1 0,-1-1 0,0 1 0,0 0 0,0-1 0,1 1 0,-1-1 0,-1 1 0,1-3 0,-1 1 0,0 0 0,0 0 0,0 0 0,-1 0 0,1 1 0,-1-1 0,0 1 0,0-1 0,0 1 0,-4-4 0,-3-2 0,0 0 0,-1 1 0,0 0 0,-21-10 0,27 15 0,-1 0 0,1 1 0,-1-1 0,1 1 0,-1 0 0,0 0 0,0 0 0,1 1 0,-1 0 0,0 0 0,0 0 0,0 0 0,0 1 0,1 0 0,-1 0 0,-6 2 0,3 0 0,1 0 0,1 1 0,-1 0 0,0 0 0,1 0 0,0 1 0,0 0 0,0 0 0,-8 10 0,5-3 0,0 0 0,1 0 0,0 0 0,1 1 0,1 0 0,-1 0 0,2 1 0,0 0 0,1 0 0,-4 23 0,7-30 6,0 0 0,1 0 0,0 1 0,0-1 0,1 0 0,0 0 0,0 0 0,1 0 0,-1 0 0,2 0 0,-1 0 0,1 0 0,0-1 0,0 1 0,1-1 0,0 0 0,0 0 0,0 0 0,10 9 0,-7-9-105,0 0 0,1 0 0,0-1 0,0 0 0,1 0 0,-1-1 0,1 0 0,0-1 0,0 0 0,0 0 0,0-1 0,1 0 0,-1-1 0,14 1 0,24-2-6727</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08.793"/>
    </inkml:context>
    <inkml:brush xml:id="br0">
      <inkml:brushProperty name="width" value="0.05" units="cm"/>
      <inkml:brushProperty name="height" value="0.05" units="cm"/>
    </inkml:brush>
  </inkml:definitions>
  <inkml:trace contextRef="#ctx0" brushRef="#br0">249 50 24575,'-5'0'0,"0"-1"0,1 1 0,-1-1 0,1-1 0,-9-2 0,-13-3 0,-105-5 0,229 14 0,135-3 0,-228 1 0,1-1 0,0 1 0,-1-1 0,1 0 0,0 0 0,-1-1 0,7-2 0,-10-1 0,-9 1 0,-12 0 0,-4 4 0,0 0 0,0 2 0,1 0 0,-1 2 0,0 0 0,1 2 0,-24 9 0,38-12 0,-1 0 0,1 1 0,-1 0 0,1 1 0,0-1 0,1 2 0,-1-1 0,-11 13 0,0 2 0,-27 36 0,8-7 0,36-46 0,-1-1 0,1 1 0,0 0 0,1 0 0,-1 0 0,0 0 0,1 0 0,0 1 0,-1-1 0,1 0 0,0 1 0,0 5 0,1-8 0,0-1 0,0 1 0,0 0 0,0-1 0,0 1 0,0 0 0,1 0 0,-1-1 0,0 1 0,0 0 0,1-1 0,-1 1 0,0 0 0,1-1 0,-1 1 0,1-1 0,-1 1 0,1-1 0,-1 1 0,1-1 0,-1 1 0,1-1 0,1 1 0,-1 0 0,1 0 0,0-1 0,0 1 0,0-1 0,0 0 0,0 0 0,-1 0 0,1 0 0,0 0 0,0 0 0,0 0 0,0 0 0,3-1 0,26-8 0,37-13 0,-44 13 0,0 1 0,0 1 0,40-5 0,-56 10 0,0 2 0,0-1 0,0 1 0,0 0 0,0 1 0,12 2 0,-18-2 0,1-1 0,-1 1 0,0 0 0,0 0 0,0 1 0,0-1 0,0 0 0,0 1 0,0-1 0,-1 1 0,1-1 0,0 1 0,-1 0 0,1 0 0,-1 0 0,0 0 0,1 0 0,-1 0 0,0 0 0,0 0 0,-1 0 0,1 1 0,0-1 0,-1 0 0,1 1 0,-1 2 0,1-2 0,-1 1 0,1 0 0,-1 0 0,0 0 0,-1-1 0,1 1 0,-1 0 0,1 0 0,-1-1 0,0 1 0,-1-1 0,1 1 0,0-1 0,-1 1 0,0-1 0,0 0 0,0 1 0,0-1 0,-1 0 0,1-1 0,-1 1 0,1 0 0,-1-1 0,0 1 0,0-1 0,0 0 0,-6 3 0,-8 3 0,0 0 0,-1-1 0,0-1 0,-26 6 0,12-3 0,-104 30-1365,108-29-5461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09.129"/>
    </inkml:context>
    <inkml:brush xml:id="br0">
      <inkml:brushProperty name="width" value="0.05" units="cm"/>
      <inkml:brushProperty name="height" value="0.05" units="cm"/>
    </inkml:brush>
  </inkml:definitions>
  <inkml:trace contextRef="#ctx0" brushRef="#br0">29 44 24575,'4'-5'0,"10"-8"0,-14 11 0,-10 8 0,7-4 0,0 1 0,0 1 0,0-1 0,0 0 0,1 1 0,-1-1 0,1 1 0,0 0 0,0 0 0,0 0 0,1 0 0,0 0 0,-1 0 0,1 0 0,1 0 0,-1 1 0,0 5 0,0-2 0,1 0 0,0 0 0,0 0 0,1 0 0,0 0 0,0 0 0,1 0 0,4 13 0,-5-19 0,0 1 0,0-1 0,1 0 0,-1 1 0,1-1 0,-1 0 0,1 0 0,0 0 0,0 0 0,0 0 0,0 0 0,0-1 0,0 1 0,1-1 0,-1 1 0,1-1 0,-1 0 0,5 2 0,-2-2 0,0 0 0,0-1 0,0 1 0,0-1 0,0 0 0,0 0 0,-1 0 0,1-1 0,9-2 0,-2 0 0,-1-1 0,1 0 0,-1-1 0,1 0 0,-2-1 0,1 0 0,16-12 0,-21 12 0,0 1 0,0-1 0,-1 0 0,0 0 0,0 0 0,0-1 0,-1 0 0,0 0 0,0 0 0,0 0 0,2-10 0,-5 14 0,-1 1 0,1-1 0,-1 0 0,1 1 0,-1-1 0,0 1 0,0-1 0,0 0 0,-1 1 0,1-1 0,-1 1 0,1-1 0,-1 0 0,0 1 0,-2-5 0,1 4 0,0 1 0,0-1 0,0 1 0,0 0 0,-1-1 0,1 1 0,-1 0 0,1 0 0,-1 1 0,0-1 0,0 0 0,0 1 0,0 0 0,0-1 0,-6 0 0,-33-5-1365,-2 6-5461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1.925"/>
    </inkml:context>
    <inkml:brush xml:id="br0">
      <inkml:brushProperty name="width" value="0.05" units="cm"/>
      <inkml:brushProperty name="height" value="0.05" units="cm"/>
    </inkml:brush>
  </inkml:definitions>
  <inkml:trace contextRef="#ctx0" brushRef="#br0">667 96 24575,'0'0'0,"0"0"0,1 0 0,-1 0 0,0 0 0,1 0 0,-1 0 0,0 0 0,1 0 0,-1 0 0,0 0 0,1 0 0,-1 0 0,1 0 0,-1 0 0,0 0 0,0 0 0,1 0 0,-1 0 0,0-1 0,1 1 0,-1 0 0,0 0 0,1 0 0,-1-1 0,0 1 0,0 0 0,1 0 0,-1-1 0,0 1 0,0 0 0,0-1 0,1 1 0,-1 0 0,0 0 0,0-1 0,0 1 0,0-1 0,-7-12 0,-18-11 0,25 23 0,-9-5 0,0 0 0,0 0 0,0 1 0,-1 0 0,0 1 0,0 0 0,0 0 0,-1 1 0,1 1 0,-1-1 0,1 2 0,-1-1 0,0 2 0,0-1 0,1 2 0,-19 1 0,17 0 0,0 0 0,1 0 0,0 1 0,0 1 0,-1 0 0,2 0 0,-1 1 0,1 1 0,-1-1 0,2 2 0,-1-1 0,1 2 0,0-1 0,0 1 0,-10 11 0,17-16 0,0 0 0,0 0 0,0 0 0,1 0 0,-1 0 0,1 0 0,-1 0 0,1 0 0,0 1 0,0-1 0,1 0 0,-1 1 0,1-1 0,0 0 0,-1 1 0,2 6 0,0-5 0,0 1 0,1-1 0,-1 1 0,1-1 0,1 1 0,-1-1 0,1 0 0,0 0 0,4 6 0,8 7 0,1 0 0,1-2 0,35 29 0,-42-37 0,22 17 0,-22-19 0,0 1 0,0 1 0,-1 0 0,0 0 0,0 1 0,-1 0 0,0 1 0,10 15 0,-17-24 0,-1 1 0,1 0 0,0-1 0,-1 1 0,1 0 0,-1-1 0,0 1 0,1 0 0,-1-1 0,0 1 0,0 0 0,0-1 0,0 1 0,0 0 0,-1 0 0,1-1 0,0 1 0,-1 0 0,1-1 0,-1 1 0,-1 2 0,0-2 0,0 1 0,0-1 0,0 0 0,0 1 0,0-1 0,-1 0 0,1-1 0,-1 1 0,1 0 0,-1-1 0,-3 2 0,-9 3 0,1-1 0,-1-1 0,-28 5 0,39-8 0,-42 6 0,-78 2 0,101-9 0,0 0 0,0-2 0,0-1 0,1-1 0,-32-9 0,20-2-1365,10 0-5461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2.473"/>
    </inkml:context>
    <inkml:brush xml:id="br0">
      <inkml:brushProperty name="width" value="0.05" units="cm"/>
      <inkml:brushProperty name="height" value="0.05" units="cm"/>
    </inkml:brush>
  </inkml:definitions>
  <inkml:trace contextRef="#ctx0" brushRef="#br0">0 86 24575,'4'0'0,"0"-1"0,-1 1 0,1-1 0,-1 0 0,1-1 0,-1 1 0,1 0 0,4-4 0,-5 3 0,0 1 0,-1-1 0,1 1 0,0 0 0,0 0 0,0 0 0,0 0 0,0 1 0,3-1 0,-4 1 0,-1 0 0,0 1 0,1-1 0,-1 1 0,0-1 0,0 1 0,1-1 0,-1 1 0,0 0 0,0 0 0,0 0 0,0-1 0,0 1 0,0 0 0,0 0 0,0 0 0,0 1 0,0-1 0,0 0 0,-1 0 0,1 0 0,-1 1 0,1-1 0,-1 0 0,1 3 0,2 5 0,-1-1 0,-1 1 0,0 0 0,0-1 0,0 1 0,-1 0 0,-1 0 0,1 0 0,-1 0 0,-1-1 0,0 1 0,0 0 0,-1-1 0,0 0 0,0 1 0,-1-1 0,0-1 0,0 1 0,-1 0 0,-6 7 0,0-9 0,6-12 0,10-20 0,9-2 0,2 1 0,1 0 0,1 2 0,1 0 0,1 1 0,34-32 0,-49 51 0,0 1 0,0 0 0,0 0 0,0 0 0,0 1 0,11-5 0,-15 7 0,0 1 0,0 0 0,0-1 0,0 1 0,0 0 0,0 0 0,1 0 0,-1 0 0,0 0 0,0 0 0,0 0 0,0 0 0,0 0 0,0 0 0,0 1 0,0-1 0,0 0 0,1 1 0,-1-1 0,0 1 0,-1-1 0,1 1 0,0-1 0,0 1 0,0 0 0,0 0 0,0-1 0,-1 1 0,1 0 0,0 0 0,0 0 0,-1 0 0,1 0 0,-1 0 0,1 0 0,-1 0 0,1 0 0,-1 0 0,0 0 0,0 0 0,1 0 0,-1 0 0,0 0 0,0 0 0,0 3 0,1 5 0,-1 0 0,0 1 0,0-1 0,-1 1 0,0-1 0,-1 0 0,1 0 0,-5 11 0,3-11 0,1-1 0,0 1 0,0 1 0,1-1 0,0 0 0,1 0 0,1 11 0,-1-19 0,0-1 0,0 0 0,0 1 0,1-1 0,-1 1 0,0-1 0,1 0 0,-1 1 0,0-1 0,0 0 0,1 1 0,-1-1 0,1 0 0,-1 1 0,0-1 0,1 0 0,-1 0 0,1 1 0,-1-1 0,0 0 0,1 0 0,-1 0 0,1 0 0,-1 0 0,1 0 0,-1 0 0,1 0 0,-1 0 0,1 0 0,-1 0 0,0 0 0,1 0 0,-1 0 0,1 0 0,-1 0 0,1 0 0,-1 0 0,1-1 0,-1 1 0,0 0 0,1 0 0,-1-1 0,1 1 0,-1 0 0,0 0 0,1-1 0,-1 1 0,0 0 0,0-1 0,1 0 0,23-18 0,-22 18 0,39-45 0,-34 37 0,0 1 0,1-1 0,0 1 0,0 0 0,1 1 0,9-7 0,-17 13 0,0 1 0,1-1 0,-1 0 0,0 1 0,0-1 0,0 1 0,1-1 0,-1 1 0,0-1 0,0 1 0,1 0 0,-1 0 0,0 0 0,1-1 0,-1 1 0,0 1 0,1-1 0,-1 0 0,0 0 0,1 0 0,-1 1 0,0-1 0,2 1 0,-1 1 0,-1-1 0,0 0 0,1 0 0,-1 1 0,0-1 0,0 1 0,0-1 0,0 1 0,0-1 0,0 1 0,-1 0 0,1-1 0,0 1 0,-1 0 0,1 2 0,1 8 0,-1 1 0,0 0 0,-1 24 0,0-29 0,-1 8-103,1-5-212,-1-1-1,2 0 0,2 20 1,2-12-6511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2.815"/>
    </inkml:context>
    <inkml:brush xml:id="br0">
      <inkml:brushProperty name="width" value="0.05" units="cm"/>
      <inkml:brushProperty name="height" value="0.05" units="cm"/>
    </inkml:brush>
  </inkml:definitions>
  <inkml:trace contextRef="#ctx0" brushRef="#br0">129 92 24575,'4'-4'0,"0"-1"0,-1 1 0,1-1 0,-1 1 0,0-1 0,-1 0 0,1 0 0,-1-1 0,2-4 0,-4 9 0,1-1 0,-1 1 0,1 0 0,-1 0 0,0 0 0,0 0 0,0 0 0,1 0 0,-1-1 0,0 1 0,0 0 0,-1 0 0,1 0 0,0 0 0,0-1 0,-1 1 0,1 0 0,0 0 0,-1 0 0,1 0 0,-1 0 0,1 0 0,-1 0 0,0 0 0,0 0 0,1 0 0,-1 0 0,0 1 0,0-1 0,0 0 0,0 0 0,0 1 0,0-1 0,0 0 0,0 1 0,0-1 0,0 1 0,0 0 0,0-1 0,0 1 0,0 0 0,0 0 0,-1-1 0,1 1 0,0 0 0,0 0 0,0 0 0,0 1 0,-2-1 0,-4 1 0,1 0 0,-1 1 0,0 0 0,1 0 0,0 0 0,0 1 0,-1 0 0,1 0 0,1 0 0,-1 1 0,1 0 0,-1 0 0,1 1 0,0-1 0,1 1 0,-9 11 0,10-13 0,1 1 0,-1 0 0,1-1 0,0 1 0,0 0 0,0 1 0,0-1 0,1 0 0,0 0 0,0 1 0,-1 7 0,2-9 0,0 0 0,0 0 0,1-1 0,-1 1 0,1 0 0,-1 0 0,1-1 0,0 1 0,0-1 0,0 1 0,1-1 0,-1 1 0,0-1 0,1 0 0,0 1 0,-1-1 0,1 0 0,0 0 0,0 0 0,4 2 0,0 0 0,0-1 0,1 1 0,-1-1 0,1 0 0,0-1 0,0 1 0,0-1 0,0-1 0,0 0 0,1 0 0,-1 0 0,0-1 0,1 1 0,-1-2 0,0 1 0,11-3 0,-13 2 0,0 0 0,0 0 0,0 0 0,-1 0 0,1-1 0,0 0 0,-1 0 0,1 0 0,-1 0 0,0-1 0,1 0 0,-1 0 0,0 0 0,-1 0 0,1-1 0,-1 1 0,1-1 0,-1 0 0,0 0 0,-1 0 0,1-1 0,-1 1 0,0-1 0,3-6 0,-5 9 0,1-1 0,-1 0 0,0 1 0,0-1 0,0 0 0,0 1 0,0-1 0,0 0 0,-1 1 0,0-1 0,1 1 0,-1-1 0,0 1 0,0-1 0,0 1 0,-1-1 0,1 1 0,0 0 0,-1 0 0,0 0 0,1 0 0,-1 0 0,0 0 0,0 0 0,0 0 0,0 1 0,-1-1 0,1 1 0,0 0 0,-1-1 0,1 1 0,-1 0 0,-3-1 0,1 0 0,-1 0 0,1 1 0,-1 0 0,1-1 0,-1 2 0,0-1 0,0 1 0,1-1 0,-1 2 0,0-1 0,1 1 0,-1-1 0,0 2 0,-8 2 0,14-4-21,0-1 0,-1 1-1,1 0 1,0 0 0,-1 1-1,1-1 1,0 0 0,0 0-1,-1 0 1,1 0 0,0 0-1,0 0 1,0 0 0,-1 0-1,1 0 1,0 0 0,0 1-1,-1-1 1,1 0 0,0 0-1,0 0 1,0 0 0,-1 1-1,1-1 1,0 0 0,0 0-1,0 1 1,0-1 0,0 0-1,0 0 1,-1 1 0,1-1-1,0 0 1,0 0 0,0 1-1,0-1 1,0 0 0,0 0-1,0 1 1,0-1 0,0 0-1,0 0 1,0 1 0,0-1-1,0 0 1,0 0 0,1 1-1,-1-1 1,0 0 0,0 0-1,0 1 1,0-1 0,0 0-1,0 0 1,1 0 0,-1 1-1,0-1 1,0 0 0,0 0-1,1 0 1,-1 0 0,0 1-1,1-1 1,7 4-6805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3.249"/>
    </inkml:context>
    <inkml:brush xml:id="br0">
      <inkml:brushProperty name="width" value="0.05" units="cm"/>
      <inkml:brushProperty name="height" value="0.05" units="cm"/>
    </inkml:brush>
  </inkml:definitions>
  <inkml:trace contextRef="#ctx0" brushRef="#br0">71 145 24575,'5'-12'0,"0"1"0,-1-1 0,4-24 0,-6 30 0,-1 0 0,0 0 0,-1 0 0,1-1 0,-1 1 0,-1 0 0,1 0 0,-1 0 0,-2-10 0,3 16 0,0 0 0,0 0 0,-1 0 0,1-1 0,0 1 0,0 0 0,0 0 0,0 0 0,0 0 0,0 0 0,0-1 0,0 1 0,0 0 0,0 0 0,0 0 0,-1 0 0,1 0 0,0 0 0,0 0 0,0 0 0,0-1 0,0 1 0,-1 0 0,1 0 0,0 0 0,0 0 0,0 0 0,0 0 0,0 0 0,-1 0 0,1 0 0,0 0 0,0 0 0,0 0 0,0 0 0,-1 0 0,1 0 0,0 0 0,0 0 0,0 0 0,0 0 0,0 0 0,-1 0 0,1 1 0,0-1 0,0 0 0,0 0 0,0 0 0,-1 0 0,-6 10 0,-5 13 0,-1 25 0,1 0 0,3 1 0,-5 58 0,2-10 0,11-90 0,-4 31 0,5-37 0,0 0 0,0 0 0,-1 0 0,1 0 0,0 0 0,0 1 0,0-1 0,1 0 0,-1 0 0,0 0 0,0 0 0,0 0 0,1 0 0,-1 0 0,1 0 0,-1 0 0,1 0 0,-1 0 0,1 0 0,0 0 0,-1 0 0,1 0 0,0-1 0,1 2 0,-1-2 0,0 0 0,0 0 0,0 0 0,0 0 0,0-1 0,0 1 0,0 0 0,0-1 0,0 1 0,0-1 0,0 1 0,0-1 0,0 0 0,0 1 0,-1-1 0,1 0 0,0 1 0,0-1 0,-1 0 0,2-1 0,16-22 0,-16 20 0,64-87 0,-66 91 0,0 0 0,0 0 0,0 0 0,0 0 0,0 0 0,0 0 0,-1 0 0,1 1 0,0-1 0,0 0 0,0 0 0,0 0 0,0 0 0,0 0 0,0 0 0,0 0 0,0 0 0,0 0 0,0 0 0,0 0 0,-1 0 0,1 0 0,0 0 0,0 0 0,0 0 0,0 0 0,0 0 0,0 0 0,0 0 0,0-1 0,0 1 0,0 0 0,0 0 0,-1 0 0,1 0 0,0 0 0,0 0 0,0 0 0,0 0 0,0 0 0,0 0 0,0 0 0,0 0 0,0 0 0,0 0 0,0 0 0,0-1 0,0 1 0,0 0 0,0 0 0,-15 7 0,-18 13 0,31-19 0,-9 4 0,-20 16 0,31-21 0,-1 1 0,0 0 0,1-1 0,0 1 0,-1 0 0,1-1 0,-1 1 0,1 0 0,0-1 0,-1 1 0,1 0 0,0 0 0,0-1 0,0 1 0,0 0 0,-1 0 0,1 0 0,0-1 0,0 1 0,0 0 0,1 0 0,-1 0 0,0-1 0,0 1 0,0 0 0,1 0 0,-1-1 0,0 1 0,1 0 0,-1-1 0,0 1 0,1 0 0,-1-1 0,1 1 0,-1 0 0,1-1 0,-1 1 0,1-1 0,0 1 0,-1-1 0,2 1 0,125 97 0,-88-64-1365,-23-22-5461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3.626"/>
    </inkml:context>
    <inkml:brush xml:id="br0">
      <inkml:brushProperty name="width" value="0.05" units="cm"/>
      <inkml:brushProperty name="height" value="0.05" units="cm"/>
    </inkml:brush>
  </inkml:definitions>
  <inkml:trace contextRef="#ctx0" brushRef="#br0">0 278 24575,'23'-26'0,"-20"22"0,1-1 0,-1 1 0,1 0 0,1 0 0,-1 0 0,0 0 0,1 1 0,0 0 0,0 0 0,0 0 0,6-3 0,13-1 0,-1 0 0,1 1 0,27-2 0,6-2 0,-52 10 0,-1-1 0,1-1 0,-1 1 0,1-1 0,-1 1 0,0-1 0,0-1 0,0 1 0,0 0 0,0-1 0,0 0 0,3-3 0,-5 4 0,-1 0 0,0 1 0,0-1 0,0 0 0,0 0 0,0 0 0,0 0 0,0 0 0,-1 0 0,1 0 0,-1 0 0,1 0 0,-1-1 0,0 1 0,0 0 0,0 0 0,0 0 0,0 0 0,0 0 0,-1-1 0,1 1 0,-1 0 0,0 0 0,1 0 0,-1 0 0,0 0 0,0 0 0,-2-2 0,-1-3 0,-1 2 0,1-1 0,-1 0 0,0 1 0,0 0 0,0 0 0,-1 0 0,0 1 0,0 0 0,0 0 0,0 0 0,-10-3 0,13 5 0,-1 1 0,1-1 0,0 1 0,-1 0 0,0 0 0,1 0 0,-1 1 0,1-1 0,-1 1 0,0 0 0,1 0 0,-1 0 0,0 0 0,1 1 0,-1 0 0,0-1 0,1 1 0,-1 0 0,1 1 0,-1-1 0,1 1 0,0-1 0,0 1 0,0 0 0,-6 5 0,2 1 0,1 1 0,-1 0 0,1 0 0,1 0 0,0 1 0,0 0 0,1 0 0,0 0 0,1 0 0,0 1 0,0-1 0,1 1 0,1 0 0,0 0 0,0 0 0,1 0 0,1-1 0,0 1 0,2 13 0,-1-16 0,0 0 0,0 0 0,0 0 0,1-1 0,1 1 0,-1-1 0,1 1 0,0-1 0,1 0 0,0-1 0,7 10 0,-7-12 0,0 0 0,-1 0 0,2 0 0,-1 0 0,0-1 0,1 0 0,0 0 0,-1 0 0,1-1 0,0 0 0,0 0 0,1-1 0,-1 1 0,0-1 0,13 0 0,-6-2-105,0 0 0,0-1 0,-1-1 0,1 0 0,-1 0 0,1-1 0,-1-1 0,-1 0 0,1-1 0,-1 0 0,0-1 0,11-8 0,15-9-6721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3.963"/>
    </inkml:context>
    <inkml:brush xml:id="br0">
      <inkml:brushProperty name="width" value="0.05" units="cm"/>
      <inkml:brushProperty name="height" value="0.05" units="cm"/>
    </inkml:brush>
  </inkml:definitions>
  <inkml:trace contextRef="#ctx0" brushRef="#br0">1 164 24575,'0'-5'0,"1"-1"0,0 1 0,0 0 0,1 0 0,-1 0 0,1-1 0,0 1 0,4-6 0,-5 8 0,0 1 0,1-1 0,-1 1 0,1-1 0,0 1 0,-1 0 0,1 0 0,0 0 0,1 0 0,-1 0 0,0 0 0,0 0 0,1 1 0,-1-1 0,1 1 0,3-2 0,-3 3 0,-1 0 0,0 0 0,0 0 0,0 0 0,1 0 0,-1 1 0,0-1 0,0 1 0,0 0 0,0-1 0,0 1 0,0 0 0,0 0 0,0 0 0,0 1 0,0-1 0,0 0 0,-1 1 0,3 1 0,29 36 0,-29-34 0,69 101 0,-65-92 0,0 1 0,-1-1 0,-1 1 0,-1 0 0,8 31 0,-12-43 0,-1 0 0,0 0 0,1 0 0,-1 0 0,0 1 0,-1-1 0,1 0 0,0 0 0,-1 0 0,0 0 0,0 0 0,0 0 0,0 0 0,0 0 0,0 0 0,-1 0 0,0 0 0,1-1 0,-1 1 0,0-1 0,-4 4 0,4-4 0,1-1 0,-1 0 0,0 0 0,0 0 0,0 0 0,0 0 0,0-1 0,0 1 0,0 0 0,0-1 0,0 0 0,-1 1 0,1-1 0,0 0 0,0 0 0,0 0 0,0-1 0,0 1 0,-1 0 0,1-1 0,0 0 0,0 1 0,0-1 0,0 0 0,0 0 0,0 0 0,1 0 0,-1 0 0,0 0 0,0-1 0,1 1 0,-3-3 0,0 0 0,0 0 0,0 0 0,0 0 0,0-1 0,1 1 0,0-1 0,-1 0 0,2 0 0,-1 0 0,1-1 0,0 1 0,0-1 0,0 1 0,-1-7 0,2 2 0,0 1 0,1-1 0,0 0 0,0 1 0,1-1 0,0 0 0,5-18 0,-1 10 0,2 0 0,0 0 0,1 1 0,0 0 0,2 0 0,0 1 0,0 0 0,16-16 0,-19 24-124,0 1 0,1 0 0,-1 0 0,2 1 0,-1 0 0,1 1-1,0 0 1,0 0 0,0 1 0,16-6 0,5 3-6702</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4.295"/>
    </inkml:context>
    <inkml:brush xml:id="br0">
      <inkml:brushProperty name="width" value="0.05" units="cm"/>
      <inkml:brushProperty name="height" value="0.05" units="cm"/>
    </inkml:brush>
  </inkml:definitions>
  <inkml:trace contextRef="#ctx0" brushRef="#br0">24 96 24575,'0'-9'0,"-5"-7"0,-1-5 0,1-4 0,0 7 0,2 11 0,6 11 0,1 9 0,2 12 0,2 10 0,2 7 0,2 7 0,0-2 0,-3 0 0,-2 2 0,-3-4 0,-6-5 0,-3-9-8191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6.352"/>
    </inkml:context>
    <inkml:brush xml:id="br0">
      <inkml:brushProperty name="width" value="0.05" units="cm"/>
      <inkml:brushProperty name="height" value="0.05" units="cm"/>
    </inkml:brush>
  </inkml:definitions>
  <inkml:trace contextRef="#ctx0" brushRef="#br0">284 201 24575,'1'-1'0,"0"1"0,0-1 0,1 0 0,-1 1 0,0-1 0,0 0 0,0 0 0,0 0 0,0 0 0,0 0 0,0 0 0,0 0 0,0 0 0,0 0 0,-1 0 0,1 0 0,0-1 0,-1 1 0,1 0 0,-1 0 0,1-1 0,-1 1 0,0 0 0,1-1 0,-1 1 0,0-1 0,0-1 0,3-40 0,-3 34 0,-1 0 0,-1-1 0,1 1 0,-2 0 0,-4-15 0,5 20 0,1 1 0,-1-1 0,0 0 0,0 1 0,0-1 0,0 1 0,-1-1 0,1 1 0,-1 0 0,0 0 0,0 1 0,0-1 0,0 0 0,0 1 0,-5-3 0,6 5 0,-1-1 0,1 1 0,0-1 0,-1 1 0,1 0 0,0 0 0,0 0 0,-1 0 0,1 0 0,0 1 0,-1-1 0,1 1 0,0-1 0,0 1 0,-1 0 0,1 0 0,-4 2 0,-33 23 0,19-10 0,1 1 0,0 1 0,-25 31 0,36-39 0,1 0 0,0 1 0,0 0 0,1 1 0,0-1 0,1 1 0,0 0 0,-5 24 0,9-32 0,0-1 0,1 0 0,-1 1 0,1-1 0,0 0 0,0 1 0,1-1 0,-1 0 0,0 1 0,1-1 0,0 0 0,0 0 0,0 0 0,0 1 0,1-1 0,-1 0 0,1-1 0,-1 1 0,5 5 0,-3-5 0,1 0 0,-1 0 0,1-1 0,0 1 0,0-1 0,0 0 0,0 0 0,0 0 0,0 0 0,1-1 0,-1 0 0,9 2 0,1-1 0,-1-1 0,1-1 0,0 0 0,-1-1 0,1 0 0,0-1 0,-1 0 0,23-8 0,-16 2 0,0-1 0,0 0 0,-1-2 0,0 0 0,-1-1 0,-1 0 0,0-2 0,0 0 0,-1-1 0,-1-1 0,-1 0 0,0-1 0,12-19 0,-12 20 0,-14 16 0,0 0 0,0 0 0,1 0 0,-1 0 0,0 0 0,0 0 0,1 0 0,-1 0 0,0 0 0,0 0 0,1 0 0,-1 0 0,0 0 0,0 0 0,0 0 0,1 0 0,-1 0 0,0 0 0,0 0 0,0 1 0,1-1 0,-1 0 0,0 0 0,0 0 0,0 0 0,0 1 0,1-1 0,-1 0 0,0 0 0,0 0 0,0 1 0,0-1 0,0 0 0,0 0 0,0 0 0,0 1 0,0-1 0,0 0 0,0 0 0,0 1 0,0-1 0,2 39 0,-3-30 0,1 3-99,-1-4 15,0 0-1,1 0 1,0 0 0,0-1-1,1 1 1,0 0-1,0 0 1,1-1 0,0 1-1,0-1 1,1 1-1,0-1 1,0 0-1,7 12 1,6-1-6742</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4.652"/>
    </inkml:context>
    <inkml:brush xml:id="br0">
      <inkml:brushProperty name="width" value="0.05" units="cm"/>
      <inkml:brushProperty name="height" value="0.05" units="cm"/>
    </inkml:brush>
  </inkml:definitions>
  <inkml:trace contextRef="#ctx0" brushRef="#br0">41 328 24575,'-1'-13'0,"-1"-1"0,0 0 0,-1 1 0,-10-26 0,0-3 0,11 35 0,0 0 0,1 0 0,0 0 0,0 0 0,1-1 0,0 1 0,0 0 0,1 0 0,2-12 0,-2 14 0,1 1 0,0 0 0,0-1 0,0 1 0,0 0 0,1 0 0,0 0 0,-1 0 0,1 1 0,1-1 0,-1 1 0,0 0 0,1-1 0,0 2 0,6-5 0,4-1 0,1 2 0,-1 0 0,1 0 0,0 1 0,1 1 0,-1 1 0,1 0 0,-1 1 0,1 0 0,0 2 0,0 0 0,0 0 0,-1 2 0,1 0 0,0 1 0,19 5 0,-20-3 0,0 0 0,0 0 0,-1 1 0,0 1 0,0 1 0,0 0 0,16 13 0,-22-14 0,0 0 0,0 0 0,-1 1 0,0 0 0,0 0 0,-1 1 0,0 0 0,-1 0 0,0 0 0,0 1 0,4 12 0,-6-14 0,-1 1 0,0-1 0,-1 1 0,1 0 0,-2 0 0,1-1 0,-1 1 0,-1 0 0,1 0 0,-1-1 0,-1 1 0,-3 11 0,1-9 0,-1 1 0,0-1 0,0 0 0,-1 0 0,-1-1 0,1 0 0,-2 0 0,-9 10 0,1-4 0,-1 0 0,-1-1 0,-1 0 0,0-2 0,-1 0 0,0-1 0,-1-1 0,-39 14 0,41-18 20,0-1 0,0-1 0,-1 0 0,0-2 0,-29 2 0,44-5-73,0 1 0,0-1 0,1-1 0,-1 1 0,0-1 0,0 1 0,0-1 0,1-1 0,-1 1 0,0-1 0,1 0 0,-1 0 0,1 0-1,0 0 1,0-1 0,0 0 0,0 0 0,0 0 0,0 0 0,1 0 0,0-1 0,0 0 0,0 0 0,0 0 0,0 0 0,1 0 0,-4-7 0,-3-21-6773</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4.983"/>
    </inkml:context>
    <inkml:brush xml:id="br0">
      <inkml:brushProperty name="width" value="0.05" units="cm"/>
      <inkml:brushProperty name="height" value="0.05" units="cm"/>
    </inkml:brush>
  </inkml:definitions>
  <inkml:trace contextRef="#ctx0" brushRef="#br0">0 3 24575,'38'-1'0,"-21"0"0,1 0 0,-1 2 0,26 3 0,-39-3 0,0 0 0,0 0 0,0 0 0,1 0 0,-1 1 0,0 0 0,-1 0 0,1 0 0,0 0 0,-1 1 0,1-1 0,-1 1 0,0 0 0,1 0 0,-1 0 0,-1 1 0,1-1 0,3 7 0,2 6 0,-2 2 0,0-1 0,0 1 0,-2 0 0,0 0 0,2 33 0,0-1 0,-4-45 0,-1 1 0,0-1 0,-1 1 0,0-1 0,0 1 0,0-1 0,0 1 0,-1-1 0,0 1 0,0-1 0,0 0 0,-1 1 0,-2 4 0,1-9 0,1-9 0,3-10 0,7-6-57,1 0 0,1 1 0,21-36 0,-14 27-1080,-6 11-5689</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5.386"/>
    </inkml:context>
    <inkml:brush xml:id="br0">
      <inkml:brushProperty name="width" value="0.05" units="cm"/>
      <inkml:brushProperty name="height" value="0.05" units="cm"/>
    </inkml:brush>
  </inkml:definitions>
  <inkml:trace contextRef="#ctx0" brushRef="#br0">1 201 24575,'0'0'0,"0"0"0,0 0 0,0 0 0,0 0 0,0 0 0,0 1 0,-1-1 0,1 0 0,0 0 0,0 0 0,0 0 0,0 0 0,0 0 0,0 1 0,1-1 0,-1 0 0,0 0 0,0 0 0,0 0 0,0 0 0,0 0 0,0 1 0,0-1 0,0 0 0,0 0 0,0 0 0,0 0 0,0 0 0,0 0 0,0 0 0,1 0 0,-1 0 0,0 1 0,0-1 0,0 0 0,0 0 0,0 0 0,0 0 0,0 0 0,1 0 0,-1 0 0,0 0 0,0 0 0,0 0 0,0 0 0,0 0 0,0 0 0,1 0 0,-1 0 0,0 0 0,0 0 0,0 0 0,0 0 0,0 0 0,0 0 0,1 0 0,-1 0 0,0 0 0,0 0 0,0-1 0,10-7 0,7-15 0,12-24 0,48-57 0,-76 102 0,1 0 0,0 0 0,-1 0 0,1 0 0,0 0 0,0 1 0,0-1 0,1 1 0,-1-1 0,0 1 0,4-1 0,-6 2 0,1 0 0,0 0 0,0 0 0,0 0 0,-1 0 0,1 0 0,0 1 0,0-1 0,-1 0 0,1 0 0,0 1 0,-1-1 0,1 0 0,0 1 0,-1-1 0,1 1 0,-1-1 0,1 1 0,-1-1 0,1 1 0,-1 0 0,1-1 0,-1 1 0,1 0 0,-1-1 0,0 1 0,1 0 0,-1-1 0,0 1 0,0 0 0,1 0 0,-1-1 0,0 1 0,0 0 0,0 0 0,0-1 0,0 1 0,0 0 0,0 1 0,2 21 40,-1 1 0,-2 43-1,-1-43-533,2-1-1,4 45 0,1-42-6331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5.715"/>
    </inkml:context>
    <inkml:brush xml:id="br0">
      <inkml:brushProperty name="width" value="0.05" units="cm"/>
      <inkml:brushProperty name="height" value="0.05" units="cm"/>
    </inkml:brush>
  </inkml:definitions>
  <inkml:trace contextRef="#ctx0" brushRef="#br0">9 1 24575,'5'0'0,"1"4"0,-1 6 0,-5 2 0,-2 2 0,-2 4 0,1 3 0,-5-2 0,0-4-8191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6.230"/>
    </inkml:context>
    <inkml:brush xml:id="br0">
      <inkml:brushProperty name="width" value="0.05" units="cm"/>
      <inkml:brushProperty name="height" value="0.05" units="cm"/>
    </inkml:brush>
  </inkml:definitions>
  <inkml:trace contextRef="#ctx0" brushRef="#br0">2 40 24575,'-1'-26'0,"0"12"0,4 30 0,1 3 0,1 1 0,0-1 0,2-1 0,0 1 0,15 26 0,-12-28 0,-2 1 0,0 0 0,-1 0 0,-1 1 0,7 36 0,15 100 0,-28-154 0,0 1 0,0 0 0,0-1 0,1 1 0,-1 0 0,1-1 0,-1 1 0,1-1 0,-1 1 0,1-1 0,0 1 0,0-1 0,0 1 0,0-1 0,0 0 0,3 3 0,-4-4 0,1 1 0,0-1 0,0 0 0,0 0 0,0 1 0,-1-1 0,1 0 0,0 0 0,0 0 0,0 0 0,0 0 0,0 0 0,0 0 0,0 0 0,-1-1 0,1 1 0,0 0 0,0 0 0,0-1 0,0 1 0,-1-1 0,3 0 0,4-4 0,0-1 0,-1 1 0,1-1 0,-1-1 0,5-6 0,-3 4 0,-5 6 0,0 0 0,-1 0 0,2 0 0,-1 1 0,0-1 0,0 1 0,1 0 0,-1 0 0,1 0 0,0 1 0,5-3 0,-7 4 0,-1 0 0,1 0 0,0-1 0,-1 1 0,1 0 0,-1 1 0,1-1 0,0 0 0,-1 0 0,1 1 0,0-1 0,-1 1 0,1-1 0,-1 1 0,1 0 0,-1 0 0,1-1 0,-1 1 0,0 0 0,1 0 0,-1 0 0,0 1 0,0-1 0,0 0 0,0 0 0,0 1 0,0-1 0,0 1 0,0-1 0,1 3 0,12 26 0,-11-22 0,0 0 0,1-1 0,1 1 0,-1-1 0,9 10 0,-11-14 0,1-1 0,-1 0 0,1 0 0,0 0 0,0 0 0,0 0 0,0-1 0,0 1 0,0-1 0,1 0 0,-1 0 0,0 0 0,1 0 0,-1 0 0,0-1 0,1 1 0,5-1 0,0-1 0,0 0 0,-1-1 0,1 1 0,-1-2 0,0 1 0,0-1 0,0 0 0,0-1 0,0 0 0,13-9 0,2-3 0,41-38 0,-42 34 0,23-28 0,-40 42 0,0 0 0,-1 0 0,0 0 0,0 0 0,0-1 0,-1 1 0,0-1 0,0 0 0,-1 0 0,3-12 0,-5 19 0,1-1 0,-1 0 0,0 0 0,0 0 0,0 1 0,0-1 0,0 0 0,0 0 0,0 0 0,0 1 0,0-1 0,0 0 0,0 0 0,0 0 0,-1 1 0,1-1 0,0 0 0,0 0 0,-1 1 0,1-1 0,-1 0 0,1 0 0,-1 1 0,1-1 0,-1 1 0,1-1 0,-2-1 0,1 2 0,0 0 0,0 0 0,0 0 0,0 0 0,-1 1 0,1-1 0,0 0 0,0 0 0,0 1 0,0-1 0,0 0 0,0 1 0,0-1 0,0 1 0,0 0 0,0-1 0,-1 2 0,-4 3 0,-1 0 0,1 1 0,0 0 0,-6 7 0,1 4 0,0 1 0,1 0 0,1 1 0,1 0 0,0 0 0,2 1 0,0 0 0,1 0 0,1 0 0,1 1 0,1-1 0,1 37 0,-2-42 0,-4-13 0,4-3 0,1 0 0,0 0 0,0-1 0,0 1 0,0-1 0,0 0 0,0 1 0,0-1 0,-2-3 0,-37-54 0,40 58 0,0 0 0,1 0 0,-1 0 0,1 0 0,-1 0 0,0 1 0,1-1 0,0 0 0,-1 0 0,1 0 0,0-1 0,0 1 0,-1 0 0,1 0 0,0 0 0,0 0 0,0 0 0,0 0 0,0 0 0,0 0 0,1 0 0,-1 0 0,0 0 0,1 0 0,-1 0 0,1-1 0,0 1 0,0 0 0,0 1 0,0-1 0,0 0 0,1 1 0,-1-1 0,0 1 0,0 0 0,1-1 0,-1 1 0,0 0 0,0 0 0,1 0 0,-1 0 0,0 0 0,1 0 0,1 0 0,8 2 0,-1 0 0,1 1 0,19 7 0,217 112 1,-150-70-1367,-63-34-5460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6.711"/>
    </inkml:context>
    <inkml:brush xml:id="br0">
      <inkml:brushProperty name="width" value="0.05" units="cm"/>
      <inkml:brushProperty name="height" value="0.05" units="cm"/>
    </inkml:brush>
  </inkml:definitions>
  <inkml:trace contextRef="#ctx0" brushRef="#br0">1 93 24575,'0'-10'0,"0"1"0,0 0 0,0 0 0,1 0 0,2-11 0,-3 18 0,1 1 0,-1 0 0,0 0 0,1-1 0,-1 1 0,0 0 0,1 0 0,0 0 0,-1 0 0,1 0 0,0-1 0,-1 1 0,1 0 0,0 1 0,0-1 0,0 0 0,0 0 0,0 0 0,0 0 0,0 1 0,0-1 0,0 0 0,0 1 0,0-1 0,1 1 0,-1-1 0,0 1 0,0 0 0,1 0 0,-1-1 0,0 1 0,0 0 0,1 0 0,-1 0 0,0 0 0,1 0 0,1 1 0,-2 0 0,1-1 0,0 1 0,-1 0 0,1-1 0,0 1 0,-1 0 0,1 0 0,-1 0 0,1 0 0,-1 1 0,0-1 0,1 0 0,-1 1 0,0-1 0,0 1 0,0-1 0,0 1 0,0-1 0,0 1 0,-1 0 0,1-1 0,0 4 0,9 45 0,-5-22 0,1 1 0,-1 1 0,-1 0 0,-1 0 0,-2 31 0,-14 119 0,5-109 0,3 83 0,4-149-80,1 0 0,1 0-1,-1 1 1,1-1 0,0 0-1,0 0 1,0 0 0,1 0-1,-1 0 1,1 0 0,1-1 0,-1 1-1,1 0 1,-1-1 0,1 0-1,4 5 1,9 3-6746</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7.242"/>
    </inkml:context>
    <inkml:brush xml:id="br0">
      <inkml:brushProperty name="width" value="0.05" units="cm"/>
      <inkml:brushProperty name="height" value="0.05" units="cm"/>
    </inkml:brush>
  </inkml:definitions>
  <inkml:trace contextRef="#ctx0" brushRef="#br0">168 183 24575,'-7'-32'0,"5"30"0,1 0 0,1 0 0,-1 1 0,0-1 0,0 0 0,1 0 0,-1 0 0,1 0 0,0 0 0,-1 0 0,1 0 0,0 0 0,0 0 0,0 0 0,1 0 0,-1 0 0,0 0 0,1 0 0,-1 0 0,1 1 0,0-1 0,-1 0 0,1 0 0,0 0 0,0 1 0,0-1 0,0 0 0,3-2 0,2-1 0,-1 1 0,1 0 0,0 0 0,1 0 0,-1 0 0,1 1 0,-1 0 0,1 1 0,0-1 0,9-1 0,14-2 0,35-3 0,-41 6 0,234-21 0,331 12 0,-510 13 0,0 3 0,126 23 0,-198-25 0,-1-1 0,1 1 0,-1 0 0,1 1 0,-1 0 0,0 0 0,0 0 0,-1 0 0,8 6 0,-11-7 0,-1 0 0,1 0 0,0-1 0,-1 1 0,1 0 0,-1 0 0,0 1 0,0-1 0,0 0 0,0 0 0,0 0 0,0 1 0,-1-1 0,1 1 0,-1-1 0,1 0 0,-1 1 0,0-1 0,0 1 0,0-1 0,0 1 0,-1-1 0,1 0 0,0 1 0,-1-1 0,0 1 0,-2 3 0,-4 8 0,0 0 0,-1 0 0,-1-1 0,0 0 0,-16 16 0,-19 27 0,28-30 0,1 0 0,2 1 0,0 0 0,2 1 0,1 1 0,1 0 0,1 0 0,2 1 0,1 0 0,1 0 0,2 0 0,1 46 0,4-41 0,-2-25 0,0 0 0,0 0 0,-1 0 0,0 0 0,-1 0 0,0 0 0,-4 15 0,4-23 0,0 0 0,-1 0 0,1-1 0,0 1 0,-1 0 0,1-1 0,-1 1 0,1-1 0,-1 1 0,1-1 0,-1 0 0,0 1 0,0-1 0,0 0 0,0 0 0,0-1 0,0 1 0,0 0 0,0-1 0,-4 2 0,-49 2 0,43-4 0,-93-3 0,1-5 0,-115-24 0,87 12 0,-59-5 0,-370 2 0,547 23-1365</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7.599"/>
    </inkml:context>
    <inkml:brush xml:id="br0">
      <inkml:brushProperty name="width" value="0.05" units="cm"/>
      <inkml:brushProperty name="height" value="0.05" units="cm"/>
    </inkml:brush>
  </inkml:definitions>
  <inkml:trace contextRef="#ctx0" brushRef="#br0">0 649 24575,'0'-3'0,"0"0"0,1-1 0,-1 1 0,0 0 0,1 0 0,0 0 0,0 0 0,0 0 0,0 0 0,0 0 0,1 0 0,-1 0 0,1 0 0,2-2 0,-4 5 0,0 0 0,1 0 0,-1 0 0,0 0 0,0 0 0,1 0 0,-1 0 0,0 0 0,0 0 0,0 0 0,1 0 0,-1 0 0,0 0 0,0 0 0,1 0 0,-1 0 0,0 0 0,0 0 0,1 0 0,-1 0 0,0 1 0,0-1 0,0 0 0,1 0 0,-1 0 0,0 0 0,0 1 0,0-1 0,0 0 0,1 0 0,-1 0 0,0 1 0,0-1 0,0 0 0,0 0 0,0 0 0,0 1 0,0-1 0,0 0 0,0 0 0,1 1 0,-1-1 0,0 0 0,0 0 0,0 1 0,0-1 0,-1 0 0,1 0 0,0 1 0,0-1 0,0 0 0,3 16 0,-3-5 0,1 0 0,0-1 0,0 1 0,1-1 0,0 0 0,5 15 0,-6-23 0,0 1 0,1-1 0,-1 0 0,0 0 0,1 0 0,-1 0 0,1 0 0,-1 0 0,1 0 0,0 0 0,0-1 0,0 1 0,0-1 0,0 1 0,0-1 0,0 0 0,0 0 0,1 0 0,-1 0 0,0 0 0,1-1 0,-1 1 0,1-1 0,-1 1 0,1-1 0,-1 0 0,1 0 0,-1 0 0,4-1 0,13-2 0,0-2 0,0-1 0,0 0 0,-1-1 0,0-1 0,-1-1 0,20-12 0,-6 4 0,153-82 0,-5-9 0,293-231 0,-441 312 0,36-37 0,-66 63 4,0 0 0,0 0 0,0 1 0,0-1-1,0 0 1,0 0 0,-1 0 0,1 0 0,0 0-1,-1 0 1,1-1 0,0 1 0,-1 0 0,1 0-1,-1 0 1,0-1 0,1 1 0,-1 0 0,0 0 0,0-1-1,0 1 1,0-2 0,-1 3-70,0-1 0,0 1 0,0 0 0,-1 0 0,1 0 0,0 0 0,0 0 0,-1 0 0,1 0 0,0 0-1,0 0 1,0 1 0,-1-1 0,1 0 0,0 1 0,0-1 0,0 1 0,0-1 0,0 1 0,0 0 0,-1 0 0,-28 16-6760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8.483"/>
    </inkml:context>
    <inkml:brush xml:id="br0">
      <inkml:brushProperty name="width" value="0.05" units="cm"/>
      <inkml:brushProperty name="height" value="0.05" units="cm"/>
    </inkml:brush>
  </inkml:definitions>
  <inkml:trace contextRef="#ctx0" brushRef="#br0">55 266 24575,'0'-1'0,"0"1"0,0-1 0,0 1 0,0-1 0,0 1 0,0-1 0,0 0 0,0 1 0,0-1 0,0 1 0,1-1 0,-1 1 0,0-1 0,0 0 0,0 1 0,1-1 0,-1 1 0,0-1 0,1 1 0,-1-1 0,0 1 0,1 0 0,-1-1 0,1 1 0,-1-1 0,1 1 0,-1 0 0,0-1 0,1 1 0,0 0 0,-1 0 0,1-1 0,-1 1 0,1 0 0,-1 0 0,1 0 0,-1 0 0,1-1 0,0 1 0,-1 0 0,1 0 0,-1 0 0,1 0 0,0 1 0,-1-1 0,1 0 0,-1 0 0,1 0 0,-1 0 0,1 0 0,-1 1 0,1-1 0,0 1 0,2 0 0,-1 0 0,1 0 0,0 1 0,-1 0 0,0-1 0,1 1 0,-1 0 0,0 0 0,3 3 0,0 4 0,0 0 0,0 0 0,-1 1 0,0-1 0,-1 1 0,3 15 0,8 63 0,-13-83 0,6 101 0,-6 138 0,0 24 0,-1-264 0,0-1 0,1 1 0,-1-1 0,1 1 0,0-1 0,0 0 0,0 1 0,0-1 0,1 0 0,2 6 0,-3-8 0,0 0 0,0 0 0,0 0 0,0 0 0,0-1 0,0 1 0,0 0 0,0-1 0,1 1 0,-1 0 0,0-1 0,0 0 0,1 1 0,-1-1 0,0 0 0,0 1 0,1-1 0,-1 0 0,0 0 0,1 0 0,-1 0 0,0 0 0,1 0 0,-1-1 0,0 1 0,1 0 0,-1-1 0,0 1 0,0-1 0,3-1 0,22-10 0,37-24 0,6-3 0,-13 13 0,2 3 0,0 3 0,2 2 0,-1 3 0,2 2 0,0 3 0,117-4 0,275 13 0,-319 3 0,-122-1 0,28-1 0,-38 0 0,0 0 0,-1 0 0,1 0 0,0 0 0,0-1 0,-1 1 0,1-1 0,0 1 0,-1-1 0,1 0 0,0 1 0,-1-1 0,1 0 0,-1 0 0,1 0 0,1-2 0,-3 2 0,0 0 0,0 0 0,0 0 0,0 0 0,0 1 0,-1-1 0,1 0 0,0 0 0,0 0 0,-1 0 0,1 0 0,0 1 0,-1-1 0,1 0 0,-1 0 0,1 1 0,-1-1 0,1 0 0,-1 1 0,1-1 0,-1 0 0,0 1 0,0-1 0,1 1 0,-1-1 0,0 1 0,0-1 0,-29-20 0,24 17 0,-11-9 0,1-1 0,0-1 0,2-1 0,-1 0 0,2 0 0,0-1 0,2-1 0,-1 0 0,2-1 0,-15-37 0,4-3 0,2-1 0,-16-87 0,11-10 0,6 27 0,17 127 0,1 1 0,-1-1 0,0 0 0,0 0 0,0 0 0,0 0 0,0 1 0,-1-1 0,1 0 0,-1 1 0,1 0 0,-1-1 0,0 1 0,0 0 0,0 0 0,-1 0 0,1 0 0,0 0 0,-1 0 0,1 1 0,-1-1 0,0 1 0,0 0 0,1 0 0,-1 0 0,0 0 0,0 0 0,0 0 0,0 1 0,0 0 0,0-1 0,-3 1 0,-10 1 0,-1 0 0,1 1 0,0 0 0,-28 9 0,23-6 0,-299 83 0,5-1 0,217-64-92,-227 56-1181,283-68-5553</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18.982"/>
    </inkml:context>
    <inkml:brush xml:id="br0">
      <inkml:brushProperty name="width" value="0.05" units="cm"/>
      <inkml:brushProperty name="height" value="0.05" units="cm"/>
    </inkml:brush>
  </inkml:definitions>
  <inkml:trace contextRef="#ctx0" brushRef="#br0">1 652 24575,'1'0'0,"1"0"0,0 0 0,0 0 0,0 1 0,0-1 0,-1 0 0,1 1 0,0-1 0,0 1 0,-1-1 0,1 1 0,0 0 0,-1 0 0,1-1 0,-1 1 0,1 1 0,-1-1 0,1 0 0,-1 0 0,0 0 0,0 1 0,1-1 0,-1 1 0,0-1 0,0 1 0,0-1 0,-1 1 0,2 2 0,0 4 0,0 0 0,0 0 0,-1 1 0,0-1 0,-1 12 0,-1-15 0,1 0 0,0-1 0,0 1 0,0 0 0,1-1 0,-1 1 0,1 0 0,0-1 0,1 1 0,-1-1 0,1 1 0,0-1 0,0 0 0,5 8 0,-6-11 0,1 0 0,-1-1 0,1 1 0,-1 0 0,1 0 0,0-1 0,-1 1 0,1-1 0,0 0 0,0 1 0,-1-1 0,1 0 0,0 0 0,0 0 0,-1 0 0,1-1 0,0 1 0,0 0 0,-1-1 0,1 1 0,0-1 0,-1 1 0,1-1 0,0 0 0,1-1 0,44-27 0,-40 23 0,319-247 0,30-21 0,-45 60 0,-302 207 0,1 1 0,-1 0 0,1 1 0,0 0 0,14-5 0,-23 10 0,-1 0 0,1 0 0,-1 0 0,0-1 0,1 1 0,-1 0 0,1 0 0,-1 0 0,0 0 0,1 0 0,-1 0 0,1 0 0,-1 0 0,1 0 0,-1 0 0,0 0 0,1 0 0,-1 0 0,1 0 0,-1 0 0,0 1 0,1-1 0,-1 0 0,1 0 0,-1 0 0,0 1 0,1-1 0,-1 0 0,0 0 0,1 1 0,-1-1 0,0 0 0,1 1 0,-1-1 0,0 0 0,0 1 0,0-1 0,1 1 0,-1-1 0,0 0 0,0 1 0,0-1 0,0 1 0,0-1 0,0 0 0,0 1 0,0-1 0,0 1 0,0-1 0,0 1 0,0-1 0,0 0 0,0 1 0,0-1 0,0 1 0,0-1 0,0 1 0,0-1 0,-1 0 0,1 1 0,0-1 0,0 0 0,-1 1 0,1 0 0,-14 26 0,-17 28-1365,25-45-5461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6.758"/>
    </inkml:context>
    <inkml:brush xml:id="br0">
      <inkml:brushProperty name="width" value="0.05" units="cm"/>
      <inkml:brushProperty name="height" value="0.05" units="cm"/>
    </inkml:brush>
  </inkml:definitions>
  <inkml:trace contextRef="#ctx0" brushRef="#br0">111 532 24575,'10'-19'0,"-1"-1"0,12-40 0,-19 55 0,-1-1 0,0 0 0,0 0 0,0-1 0,-1 1 0,0 0 0,0 0 0,0 0 0,-1 0 0,0 0 0,0 0 0,-1 0 0,0 0 0,0 0 0,-3-6 0,5 11 0,-1-1 0,0 1 0,1-1 0,-1 1 0,0-1 0,0 1 0,0 0 0,0 0 0,0-1 0,-1 1 0,1 0 0,0 0 0,0 0 0,-1 0 0,1 0 0,-1 0 0,1 1 0,-1-1 0,1 0 0,-1 1 0,1-1 0,-1 1 0,0-1 0,1 1 0,-1 0 0,0 0 0,1 0 0,-1 0 0,0 0 0,1 0 0,-1 0 0,0 1 0,1-1 0,-1 1 0,1-1 0,-1 1 0,0-1 0,1 1 0,-1 0 0,1 0 0,0 0 0,-1 0 0,1 0 0,-2 1 0,-2 2 0,-1 1 0,1 0 0,0 0 0,0 1 0,1-1 0,-1 1 0,1 0 0,1 0 0,-4 8 0,0 4 0,1 0 0,1 1 0,1 0 0,1 0 0,0 0 0,2 0 0,0 0 0,1 0 0,1 0 0,6 37 0,-6-51 0,0 0 0,1-1 0,-1 0 0,1 1 0,0-1 0,0 0 0,1 0 0,-1 0 0,1 0 0,0 0 0,0 0 0,0-1 0,0 0 0,1 1 0,-1-1 0,1-1 0,0 1 0,0 0 0,0-1 0,0 0 0,1 0 0,-1 0 0,0 0 0,1-1 0,-1 0 0,1 0 0,0 0 0,-1 0 0,1-1 0,0 0 0,0 0 0,6-1 0,7 0 0,0-2 0,0 0 0,0-1 0,0 0 0,-1-2 0,0 0 0,18-10 0,-10 3 0,0-1 0,-2-1 0,0-1 0,-1-1 0,0-2 0,-2 0 0,0 0 0,-1-2 0,-1-1 0,29-46 0,-35 51 0,-2-2 0,0 1 0,-2-2 0,0 1 0,-1-1 0,-1 0 0,0 0 0,-2-1 0,0 0 0,-2 1 0,0-1 0,-1 0 0,-1 0 0,-1 0 0,-5-26 0,-8 4 0,13 40 0,0 1 0,0-1 0,0 1 0,-1 0 0,1 0 0,-1-1 0,0 1 0,0 0 0,1 0 0,-1 1 0,-1-1 0,1 0 0,0 1 0,-3-2 0,4 3 0,0-1 0,1 1 0,-1 0 0,0 0 0,0 0 0,0 0 0,0 0 0,0 0 0,1 0 0,-1 0 0,0 0 0,0 0 0,0 1 0,0-1 0,1 0 0,-1 0 0,0 1 0,0-1 0,0 1 0,1-1 0,-1 1 0,0-1 0,1 1 0,-1-1 0,0 1 0,1 0 0,-1-1 0,1 1 0,-1 0 0,1-1 0,-1 1 0,1 0 0,0 0 0,-1 0 0,1-1 0,0 1 0,0 0 0,-1 0 0,1 0 0,0 0 0,0-1 0,0 3 0,-6 42 0,6-41 0,-1 74 60,15 125 0,-1-25-1545,-11-129-5341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1.661"/>
    </inkml:context>
    <inkml:brush xml:id="br0">
      <inkml:brushProperty name="width" value="0.05" units="cm"/>
      <inkml:brushProperty name="height" value="0.05" units="cm"/>
    </inkml:brush>
  </inkml:definitions>
  <inkml:trace contextRef="#ctx0" brushRef="#br0">67 230 24575,'0'-2'0,"0"11"0,0 31 0,-4 56 0,3-91 0,-1 10 0,0-1 0,-1 1 0,0-1 0,-1 0 0,-1 1 0,0-2 0,-11 21 0,3-22 0,13-12 0,0 0 0,-1 0 0,1 0 0,0-1 0,-1 1 0,1 0 0,0 0 0,0 0 0,-1 0 0,1 0 0,0 0 0,0-1 0,-1 1 0,1 0 0,0 0 0,0 0 0,-1-1 0,1 1 0,0 0 0,0 0 0,0-1 0,-1 1 0,1 0 0,0 0 0,0-1 0,0 1 0,0 0 0,0 0 0,0-1 0,0 0 0,-1-2 0,0-1 0,1 1 0,0-1 0,0 1 0,0-1 0,0 1 0,1-5 0,13-54 0,2 0 0,3 2 0,28-60 0,-37 95 0,29-59 0,-36 77 0,1 1 0,0 0 0,0 0 0,1 0 0,0 0 0,0 1 0,0-1 0,0 1 0,10-6 0,-14 10 0,0 0 0,1 1 0,-1-1 0,0 0 0,0 1 0,1-1 0,-1 1 0,0-1 0,1 1 0,-1 0 0,1-1 0,-1 1 0,0 0 0,1 0 0,-1 0 0,1 0 0,-1 0 0,1 0 0,-1 1 0,0-1 0,1 0 0,-1 1 0,0-1 0,1 1 0,-1-1 0,2 2 0,0 0 0,-1 0 0,0 1 0,0-1 0,0 1 0,0-1 0,-1 1 0,1-1 0,-1 1 0,1 0 0,-1 0 0,2 5 0,1 7 0,-1 0 0,0 1 0,1 24 0,-1 4 0,-6 71 0,2-102 0,-1 1 0,0 0 0,-1-1 0,0 1 0,-1-1 0,-1 0 0,0 0 0,0-1 0,-11 16 0,16-27 0,0 0 0,0-1 0,0 1 0,-1 0 0,1-1 0,-1 1 0,1 0 0,0-1 0,-1 1 0,1 0 0,-1-1 0,1 1 0,-1-1 0,1 1 0,-1-1 0,0 1 0,1-1 0,-1 0 0,0 1 0,1-1 0,-1 0 0,0 1 0,-1-1 0,4-17 0,15-33 0,51-108 0,-57 138 0,0 0 0,1 1 0,1 0 0,0 1 0,26-26 0,-36 41 0,0 1 0,0-1 0,1 1 0,-1-1 0,1 1 0,-1 0 0,1 0 0,-1 0 0,1 1 0,0-1 0,0 1 0,7-1 0,-9 2 0,-1 0 0,1 0 0,0 0 0,0 0 0,0 0 0,-1 1 0,1-1 0,0 1 0,0 0 0,-1-1 0,1 1 0,0 0 0,-1 0 0,1 0 0,-1 0 0,1 0 0,-1 0 0,0 0 0,1 0 0,-1 1 0,0-1 0,0 1 0,0-1 0,0 1 0,0-1 0,0 1 0,0-1 0,-1 1 0,1 0 0,0 2 0,2 7 10,0 1 0,-1 0 0,0 0 0,-1-1 0,0 1 0,-1 0 0,0 0 0,-1 0 0,-1 0 0,1-1 0,-5 13 0,-4 14-753,-30 72 1,30-87-6084</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2.256"/>
    </inkml:context>
    <inkml:brush xml:id="br0">
      <inkml:brushProperty name="width" value="0.05" units="cm"/>
      <inkml:brushProperty name="height" value="0.05" units="cm"/>
    </inkml:brush>
  </inkml:definitions>
  <inkml:trace contextRef="#ctx0" brushRef="#br0">156 402 24575,'22'-18'0,"-19"15"0,1 0 0,-1 0 0,1 0 0,-1 0 0,0 0 0,0 0 0,2-5 0,-4 6 0,0 0 0,0 0 0,-1 0 0,1 0 0,-1 0 0,1 0 0,-1 0 0,0 0 0,0 0 0,0 0 0,0 0 0,0 0 0,-1 0 0,1 0 0,0 0 0,-1 0 0,0 0 0,1 1 0,-1-1 0,-1-3 0,1 3 0,0 1 0,0-1 0,0 0 0,0 1 0,0-1 0,0 1 0,0-1 0,0 1 0,0 0 0,-1-1 0,1 1 0,-1 0 0,1 0 0,-1 0 0,1 0 0,-1 0 0,1 0 0,-1 1 0,0-1 0,0 0 0,1 1 0,-1-1 0,0 1 0,0 0 0,0 0 0,1-1 0,-1 1 0,0 0 0,0 1 0,0-1 0,0 0 0,1 0 0,-1 1 0,0-1 0,0 1 0,1 0 0,-1-1 0,0 1 0,1 0 0,-1 0 0,-2 2 0,-3 1 0,1 1 0,0-1 0,-1 1 0,2 1 0,-1-1 0,1 1 0,-1 0 0,-6 10 0,3 0 0,-7 9 0,-20 43 0,33-62 0,1 1 0,-1 0 0,1-1 0,0 1 0,1 0 0,0 0 0,0 0 0,0 0 0,1 0 0,0 0 0,0 0 0,2 11 0,-2-16 0,1 0 0,-1 0 0,1 1 0,0-1 0,0 0 0,0 0 0,0 0 0,0 0 0,0 0 0,0 0 0,1 0 0,-1-1 0,0 1 0,1 0 0,0-1 0,-1 1 0,1-1 0,0 1 0,0-1 0,0 0 0,0 0 0,2 1 0,0-1 0,-1 0 0,0-1 0,1 1 0,-1-1 0,1 0 0,-1 0 0,0-1 0,1 1 0,-1-1 0,1 1 0,-1-1 0,0 0 0,4-2 0,6-3 0,0 0 0,-1-1 0,0 0 0,0-1 0,21-19 0,-4-1 0,37-49 0,-43 56 0,-14 21 0,-8 16 0,-8 19 0,3-19 0,0 1 0,1-1 0,1 1 0,0 18 0,2-32 0,0 0 0,0 0 0,0-1 0,1 1 0,-1 0 0,1 0 0,-1 0 0,1 0 0,0-1 0,0 1 0,0 0 0,1-1 0,-1 1 0,1-1 0,-1 1 0,1-1 0,0 0 0,0 0 0,0 0 0,0 0 0,0 0 0,0 0 0,1 0 0,-1-1 0,0 1 0,1-1 0,0 0 0,-1 0 0,6 2 0,-5-2 0,0-1 0,0 1 0,0-1 0,0 0 0,0 0 0,0 0 0,0 0 0,0 0 0,0-1 0,0 0 0,0 1 0,0-1 0,0 0 0,0 0 0,3-2 0,0-1 0,0 1 0,-1-1 0,0 0 0,0 0 0,0-1 0,8-8 0,0-4 0,-1-1 0,0 0 0,12-26 0,-2 0 0,-1-1 0,-3-1 0,-2-1 0,-2-1 0,-1 0 0,-3-1 0,4-54 0,-14 98 0,0 0 0,0-1 0,0 1 0,-1-1 0,0 1 0,0 0 0,-3-9 0,4 13 0,0 1 0,0 0 0,0-1 0,-1 1 0,1-1 0,0 1 0,0 0 0,-1-1 0,1 1 0,0-1 0,0 1 0,-1 0 0,1-1 0,0 1 0,-1 0 0,1 0 0,-1-1 0,1 1 0,0 0 0,-1 0 0,1 0 0,-1-1 0,1 1 0,0 0 0,-1 0 0,1 0 0,-1 0 0,1 0 0,-1 0 0,1 0 0,-1 0 0,0 0 0,0 1 0,-1 0 0,1 0 0,0 0 0,-1 0 0,1 0 0,0 0 0,0 0 0,0 1 0,-1-1 0,1 0 0,0 1 0,1-1 0,-1 1 0,-1 1 0,-13 28 0,1 1 0,1 0 0,1 0 0,-11 57 0,-14 143 0,28-162 0,1-15-1365,2-9-5461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2.659"/>
    </inkml:context>
    <inkml:brush xml:id="br0">
      <inkml:brushProperty name="width" value="0.05" units="cm"/>
      <inkml:brushProperty name="height" value="0.05" units="cm"/>
    </inkml:brush>
  </inkml:definitions>
  <inkml:trace contextRef="#ctx0" brushRef="#br0">4 301 24575,'-1'-40'0,"0"28"0,0-1 0,1 1 0,0-1 0,1 1 0,0-1 0,6-20 0,-5 29 0,0 0 0,0 0 0,1 0 0,-1 1 0,1-1 0,0 1 0,0-1 0,0 1 0,1 0 0,-1 0 0,1 1 0,-1-1 0,1 1 0,0-1 0,8-2 0,6-2 0,1 0 0,25-5 0,-18 4 0,12-1-79,26-7 270,-60 14-325,1 1-1,-1-1 1,0 0 0,0 0-1,0 0 1,0-1 0,0 1 0,-1-1-1,1 0 1,4-5 0,-3-1-6692</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3.013"/>
    </inkml:context>
    <inkml:brush xml:id="br0">
      <inkml:brushProperty name="width" value="0.05" units="cm"/>
      <inkml:brushProperty name="height" value="0.05" units="cm"/>
    </inkml:brush>
  </inkml:definitions>
  <inkml:trace contextRef="#ctx0" brushRef="#br0">1 0 24575,'4'0'0,"2"4"0,-5 2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3.469"/>
    </inkml:context>
    <inkml:brush xml:id="br0">
      <inkml:brushProperty name="width" value="0.05" units="cm"/>
      <inkml:brushProperty name="height" value="0.05" units="cm"/>
    </inkml:brush>
  </inkml:definitions>
  <inkml:trace contextRef="#ctx0" brushRef="#br0">69 154 24575,'-21'1'0,"-22"-2"0,43 0 0,0 1 0,-1 0 0,1 0 0,0 0 0,0 0 0,0 0 0,-1 0 0,1 0 0,0 0 0,0 0 0,0-1 0,-1 1 0,1 0 0,0 0 0,0 0 0,0 0 0,0-1 0,-1 1 0,1 0 0,0 0 0,0 0 0,0-1 0,0 1 0,0 0 0,0 0 0,0 0 0,0-1 0,0 1 0,0 0 0,0 0 0,0-1 0,0 1 0,0 0 0,0 0 0,0 0 0,0-1 0,0 1 0,0 0 0,0 0 0,0-1 0,0 1 0,0 0 0,0 0 0,0 0 0,0-1 0,0 1 0,1 0 0,-1 0 0,0 0 0,0 0 0,0-1 0,0 1 0,1 0 0,-1 0 0,0 0 0,0 0 0,0 0 0,1 0 0,-1-1 0,0 1 0,0 0 0,0 0 0,1 0 0,-1 0 0,0 0 0,0 0 0,1 0 0,-1 0 0,0 0 0,18-10 0,20-3 0,1 0 0,56-9 0,-11 3 0,-44 9 0,-4 2 0,1-3 0,40-16 0,-70 20 0,-18 5 0,-19 3 0,-12 6 0,1 2 0,-58 20 0,85-24 0,1 0 0,0 1 0,0 1 0,0 0 0,1 1 0,0 0 0,1 0 0,0 2 0,0-1 0,1 1 0,-11 13 0,15-13 0,1 0 0,0 0 0,0 1 0,1-1 0,1 1 0,-1 0 0,2 0 0,0 0 0,0 0 0,1 1 0,0-1 0,1 18 0,2 1 0,1-1 0,1 0 0,14 48 0,-16-66-124,1 0 0,0-1 0,1 0 0,0 1 0,1-1 0,0-1-1,0 1 1,1-1 0,1 0 0,11 14 0,1-8-6702</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3.920"/>
    </inkml:context>
    <inkml:brush xml:id="br0">
      <inkml:brushProperty name="width" value="0.05" units="cm"/>
      <inkml:brushProperty name="height" value="0.05" units="cm"/>
    </inkml:brush>
  </inkml:definitions>
  <inkml:trace contextRef="#ctx0" brushRef="#br0">44 209 24575,'115'-208'0,"-117"213"0,-10 17 0,2 0 0,0 1 0,-8 33 0,16-50 0,0 0 0,1 0 0,0 0 0,1 0 0,-1 0 0,1 0 0,0 0 0,0 0 0,1 0 0,0 0 0,0 0 0,0 0 0,1 0 0,0 0 0,0-1 0,1 1 0,-1-1 0,1 1 0,0-1 0,5 7 0,-5-9 0,1 0 0,-1 0 0,1 0 0,-1 0 0,1-1 0,0 1 0,0-1 0,0 0 0,0 0 0,0-1 0,0 1 0,1-1 0,-1 0 0,1 0 0,-1 0 0,1-1 0,-1 1 0,1-1 0,-1 0 0,1-1 0,-1 1 0,1-1 0,-1 0 0,1 0 0,-1 0 0,6-3 0,2 0 0,-1-1 0,1-1 0,-1 0 0,-1 0 0,1-1 0,-1 0 0,0-1 0,12-13 0,1-6 0,18-31 0,-24 33 0,-13 21 0,-5 6 0,-26 77 0,3 2 0,-17 106 0,-7 25 0,35-168 0,-1 0 0,-34 69 0,44-104 0,-1-1 0,0 0 0,0 0 0,-1-1 0,0 1 0,0-1 0,0 0 0,-12 8 0,15-13 0,1 0 0,-1 0 0,1-1 0,-1 0 0,1 1 0,-1-1 0,0 0 0,1 0 0,-1-1 0,0 1 0,0 0 0,0-1 0,0 0 0,0 0 0,0 0 0,1 0 0,-1 0 0,0 0 0,0-1 0,0 1 0,0-1 0,0 0 0,1 0 0,-1 0 0,0 0 0,1-1 0,-1 1 0,1-1 0,-1 1 0,1-1 0,-4-3 0,-1-2 0,1 0 0,0-1 0,0 0 0,0 0 0,1 0 0,0-1 0,0 0 0,1 0 0,1 0 0,-1 0 0,1 0 0,1-1 0,-2-12 0,0 1 0,2-1 0,1 0 0,0 0 0,5-42 0,-1 45 0,0 2 0,1-1 0,1 0 0,1 1 0,0 0 0,1 0 0,1 0 0,0 1 0,1 1 0,1-1 0,21-24 0,-20 28 0,0 1 0,1 1 0,0 0 0,0 1 0,1 0 0,0 1 0,0 0 0,1 1 0,0 0 0,1 2 0,-1-1 0,1 2 0,0 0 0,18-2 0,-12 3-682,39 1-1,-31 3-6143</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4.369"/>
    </inkml:context>
    <inkml:brush xml:id="br0">
      <inkml:brushProperty name="width" value="0.05" units="cm"/>
      <inkml:brushProperty name="height" value="0.05" units="cm"/>
    </inkml:brush>
  </inkml:definitions>
  <inkml:trace contextRef="#ctx0" brushRef="#br0">25 139 24575,'-9'-1'0,"8"1"0,1-1 0,0 1 0,-1 0 0,1 0 0,-1 0 0,1 0 0,0 0 0,-1-1 0,1 1 0,-1 0 0,1 0 0,0 0 0,-1 0 0,1 0 0,-1 0 0,1 0 0,-1 0 0,1 1 0,0-1 0,-1 0 0,1 0 0,-1 0 0,1 0 0,0 1 0,-1-1 0,1 0 0,0 0 0,-1 0 0,1 1 0,0-1 0,-1 0 0,1 1 0,0-1 0,-1 0 0,1 1 0,0-1 0,0 0 0,0 1 0,-1-1 0,1 1 0,0-1 0,0 0 0,0 1 0,0-1 0,0 1 0,0-1 0,0 1 0,0-1 0,0 0 0,0 1 0,0-1 0,0 1 0,0-1 0,0 0 0,0 1 0,0-1 0,0 1 0,1 0 0,0 16 0,0 0 0,2 0 0,0 0 0,7 22 0,2 10 0,-4-4 0,-2 0 0,-1 0 0,-4 82 0,-6-101 0,5-26 0,0-1 0,0 1 0,-1 0 0,1 0 0,0-1 0,0 1 0,0 0 0,0 0 0,-1 0 0,1 0 0,0-1 0,0 1 0,0 0 0,0 0 0,-1 0 0,1 0 0,0 0 0,0 0 0,-1-1 0,1 1 0,0 0 0,0 0 0,-1 0 0,1 0 0,0 0 0,0 0 0,-1 0 0,1 0 0,0 0 0,0 0 0,0 0 0,-1 0 0,1 0 0,0 0 0,0 0 0,-1 1 0,1-1 0,0 0 0,0 0 0,-1 0 0,1 0 0,0 0 0,0 0 0,0 1 0,0-1 0,-1 0 0,1 0 0,0 0 0,0 1 0,0-1 0,0 0 0,0 0 0,-1 1 0,-4-27 0,1-1 0,1 1 0,1-1 0,1 0 0,4-35 0,-2 33 0,0-5 0,1 1 0,2-1 0,1 1 0,2-1 0,1 2 0,24-62 0,-30 89 0,1-1 0,0 1 0,1 0 0,-1 0 0,1 0 0,0 0 0,0 1 0,1 0 0,-1 0 0,1 0 0,0 0 0,0 1 0,0-1 0,7-2 0,-9 5 0,1-1 0,0 1 0,-1 0 0,1 0 0,0 1 0,0-1 0,-1 1 0,1 0 0,0 0 0,0 0 0,0 0 0,-1 1 0,1-1 0,0 1 0,0 0 0,-1 0 0,1 0 0,0 1 0,-1-1 0,0 1 0,1 0 0,-1 0 0,4 3 0,0 1 0,0 0 0,0 0 0,0 1 0,-1 0 0,0 0 0,-1 0 0,1 1 0,-1 0 0,-1 0 0,0 0 0,0 1 0,5 13 0,-8-16 0,1 0 0,-1 1 0,0-1 0,-1 0 0,1 1 0,-1-1 0,0 0 0,-1 1 0,0-1 0,0 0 0,0 0 0,0 1 0,-1-1 0,0 0 0,-1-1 0,1 1 0,-1 0 0,0-1 0,-5 7 0,0-2-76,-2 0 1,1 0-1,-1 0 0,0-2 0,-1 1 0,0-1 0,0-1 0,-1 0 1,0 0-1,0-1 0,-1-1 0,1 0 0,-1-1 0,0 0 1,0-1-1,-1-1 0,-22 2 0,3-1-6750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4.725"/>
    </inkml:context>
    <inkml:brush xml:id="br0">
      <inkml:brushProperty name="width" value="0.05" units="cm"/>
      <inkml:brushProperty name="height" value="0.05" units="cm"/>
    </inkml:brush>
  </inkml:definitions>
  <inkml:trace contextRef="#ctx0" brushRef="#br0">0 130 24575,'30'1'0,"54"10"0,-67-7 0,1-1 0,-1 0 0,1-2 0,0 0 0,0-1 0,0-1 0,-1 0 0,24-6 0,-29 4 0,-1-1 0,0 0 0,0-1 0,10-6 0,-17 9 0,-1 0 0,1-1 0,0 1 0,-1-1 0,0 0 0,1 0 0,-1 0 0,0 0 0,-1-1 0,1 1 0,-1-1 0,1 0 0,2-6 0,-4 8 0,-1 1 0,0-1 0,1 1 0,-1 0 0,0-1 0,0 1 0,0-1 0,1 1 0,-2-1 0,1 1 0,0-1 0,0 1 0,0-1 0,-1 1 0,1-1 0,-1 1 0,1 0 0,-1-1 0,1 1 0,-1 0 0,0-1 0,-1 0 0,0 0 0,0-1 0,-1 1 0,1 0 0,-1 0 0,1 0 0,-1 1 0,0-1 0,0 1 0,-5-3 0,-2 1 0,-1 0 0,1 0 0,-1 1 0,1 1 0,-14-1 0,12 2 0,0 1 0,-1 0 0,1 1 0,0 1 0,0-1 0,1 2 0,-1 0 0,1 0 0,0 1 0,0 0 0,0 1 0,0 1 0,1-1 0,-17 16 0,22-18 0,1 0 0,0 1 0,0-1 0,0 1 0,0 0 0,1 0 0,0 0 0,0 0 0,0 1 0,0-1 0,1 1 0,0 0 0,1 0 0,-1 0 0,1 0 0,0 0 0,0 0 0,1 0 0,0 0 0,0 0 0,0 0 0,1 0 0,0 0 0,0 0 0,0 0 0,1 0 0,0 0 0,0-1 0,1 1 0,-1 0 0,6 6 0,-2-3-97,1 0-1,1-1 1,-1 1-1,1-1 1,1-1-1,-1 0 1,2 0-1,-1-1 1,0 0-1,1 0 1,0-1-1,1 0 0,19 6 1,31 9-6729</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5.410"/>
    </inkml:context>
    <inkml:brush xml:id="br0">
      <inkml:brushProperty name="width" value="0.05" units="cm"/>
      <inkml:brushProperty name="height" value="0.05" units="cm"/>
    </inkml:brush>
  </inkml:definitions>
  <inkml:trace contextRef="#ctx0" brushRef="#br0">1 94 24575,'4'0'0,"0"0"0,0 0 0,0 0 0,0 1 0,0 0 0,-1 0 0,1 0 0,0 0 0,0 0 0,0 1 0,5 3 0,-3-1 0,0 1 0,0 1 0,-1-1 0,1 1 0,4 7 0,27 34 0,-7-9 0,41 42 0,-59-69 0,-1-1 0,2 0 0,-1-1 0,2 0 0,-1-1 0,1 0 0,26 10 0,-33-16 0,-1 0 0,0-1 0,1 0 0,0 0 0,-1-1 0,1 1 0,-1-1 0,1-1 0,0 1 0,-1-1 0,1-1 0,-1 1 0,1-1 0,-1 0 0,0 0 0,0-1 0,0 0 0,0 0 0,0 0 0,-1-1 0,1 0 0,-1 0 0,0 0 0,6-8 0,4-4 0,0 0 0,-2-1 0,0 0 0,-1-1 0,0-1 0,10-24 0,-7 12 0,-1 4 0,-2-1 0,15-45 0,-26 72-68,0-1 0,-1 0-1,1 0 1,-1 0 0,0 0 0,1 0-1,-1 0 1,0 0 0,0 0 0,0 0-1,0 1 1,-1-1 0,1 0 0,0 0-1,-1 0 1,1 0 0,-1 0-1,0 0 1,-1-1 0,-7-4-6758</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6.131"/>
    </inkml:context>
    <inkml:brush xml:id="br0">
      <inkml:brushProperty name="width" value="0.05" units="cm"/>
      <inkml:brushProperty name="height" value="0.05" units="cm"/>
    </inkml:brush>
  </inkml:definitions>
  <inkml:trace contextRef="#ctx0" brushRef="#br0">82 43 24575,'-2'-2'0,"-1"-1"0,0 1 0,0 0 0,0 0 0,0 0 0,0 0 0,0 0 0,0 1 0,-1 0 0,1-1 0,-6 0 0,7 2 0,1-1 0,0 1 0,0 0 0,0 0 0,-1 0 0,1 1 0,0-1 0,0 0 0,-1 0 0,1 1 0,0-1 0,0 0 0,0 1 0,0-1 0,0 1 0,0 0 0,0-1 0,0 1 0,0 0 0,0 0 0,0-1 0,0 1 0,0 0 0,0 0 0,0 0 0,1 0 0,-1 0 0,1 0 0,-1 0 0,0 1 0,1-1 0,0 0 0,-1 0 0,1 0 0,0 0 0,-1 3 0,-1 9 0,0 0 0,1 0 0,1 1 0,0-1 0,1 0 0,0 1 0,1-1 0,6 22 0,-3-16 0,1-1 0,0 0 0,2 0 0,0-1 0,16 26 0,-20-39 0,-1 1 0,0 0 0,1-1 0,0 0 0,0 0 0,0 0 0,1 0 0,-1-1 0,1 0 0,0 1 0,0-2 0,0 1 0,0-1 0,1 1 0,-1-1 0,0-1 0,1 1 0,0-1 0,-1 0 0,1 0 0,0-1 0,6 0 0,-4-1 0,0 0 0,1 0 0,-1-1 0,0 0 0,0-1 0,0 1 0,0-2 0,0 1 0,-1-1 0,0 0 0,1-1 0,-1 0 0,-1 0 0,9-8 0,-4 2 0,-1 0 0,0-1 0,-1 0 0,-1-1 0,0 1 0,0-2 0,-1 1 0,-1-1 0,8-26 0,-8 18 0,0 0 0,-2-1 0,-1 0 0,-1 1 0,-1-41 0,-5 149-1365,4-61-5461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7.101"/>
    </inkml:context>
    <inkml:brush xml:id="br0">
      <inkml:brushProperty name="width" value="0.05" units="cm"/>
      <inkml:brushProperty name="height" value="0.05" units="cm"/>
    </inkml:brush>
  </inkml:definitions>
  <inkml:trace contextRef="#ctx0" brushRef="#br0">0 168 24575,'1'-2'0,"-1"1"0,1 0 0,-1-1 0,1 1 0,-1-1 0,1 1 0,0 0 0,0 0 0,0-1 0,0 1 0,0 0 0,0 0 0,0 0 0,0 0 0,0 0 0,0 0 0,1 0 0,-1 0 0,0 1 0,2-2 0,29-12 0,-8 9 0,0 0 0,0 2 0,0 1 0,1 1 0,39 3 0,32-2 0,-92 0 0,0 0 0,-1-1 0,1 1 0,0-1 0,-1 0 0,1 0 0,-1 0 0,1 0 0,-1-1 0,1 1 0,-1-1 0,0 0 0,0 0 0,0 0 0,0-1 0,0 1 0,0-1 0,-1 1 0,1-1 0,2-3 0,-2 1 0,-1 0 0,0 0 0,0-1 0,0 1 0,0 0 0,-1-1 0,0 1 0,0 0 0,0-1 0,-1 0 0,0 1 0,0-10 0,-22 124 0,11 47-1365,11-127-5461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6.524"/>
    </inkml:context>
    <inkml:brush xml:id="br0">
      <inkml:brushProperty name="width" value="0.05" units="cm"/>
      <inkml:brushProperty name="height" value="0.05" units="cm"/>
    </inkml:brush>
  </inkml:definitions>
  <inkml:trace contextRef="#ctx0" brushRef="#br0">1 50 24575,'0'-4'0,"0"1"0,0 0 0,0 0 0,1-1 0,0 1 0,-1 0 0,1 0 0,0 0 0,1 0 0,-1 0 0,0 0 0,1 0 0,3-5 0,-4 8 0,-1 0 0,0-1 0,0 1 0,1 0 0,-1 0 0,0 0 0,0 0 0,1 0 0,-1 0 0,0 0 0,0 0 0,0 0 0,1 0 0,-1 0 0,0 1 0,0-1 0,1 0 0,-1 0 0,0 0 0,0 0 0,1 0 0,-1 0 0,0 0 0,0 1 0,0-1 0,0 0 0,1 0 0,-1 0 0,0 0 0,0 1 0,0-1 0,0 0 0,0 0 0,1 1 0,-1-1 0,0 0 0,0 0 0,0 0 0,0 1 0,0-1 0,0 0 0,0 0 0,0 1 0,0-1 0,0 0 0,0 0 0,0 1 0,0-1 0,0 0 0,0 0 0,0 1 0,2 16 0,-1 16 0,-2 1 0,-10 58 0,7-61 0,0 0 0,2 1 0,3 47 0,-1-74 0,0 0 0,1-1 0,0 1 0,0 0 0,0-1 0,0 1 0,1-1 0,-1 0 0,1 1 0,1-1 0,-1 0 0,0 0 0,1 0 0,0-1 0,0 1 0,0 0 0,0-1 0,0 0 0,1 0 0,0 0 0,-1 0 0,1-1 0,0 1 0,1-1 0,-1 0 0,0 0 0,0 0 0,1-1 0,-1 0 0,1 0 0,0 0 0,-1 0 0,1-1 0,-1 1 0,1-1 0,9-1 0,20-4 0,1-1 0,-1-1 0,0-2 0,-1-2 0,59-26 0,-67 18-1365</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6.852"/>
    </inkml:context>
    <inkml:brush xml:id="br0">
      <inkml:brushProperty name="width" value="0.05" units="cm"/>
      <inkml:brushProperty name="height" value="0.05" units="cm"/>
    </inkml:brush>
  </inkml:definitions>
  <inkml:trace contextRef="#ctx0" brushRef="#br0">0 22 24575,'0'-4'0,"0"-6"0,0 3 0,0 7 0,0 8 0,0 7 0,5 5 0,1 9 0,-1 3 0,4 1 0,0-1 0,-1 3 0,-3 0 0,-1-2 0,-2-6-8191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7.210"/>
    </inkml:context>
    <inkml:brush xml:id="br0">
      <inkml:brushProperty name="width" value="0.05" units="cm"/>
      <inkml:brushProperty name="height" value="0.05" units="cm"/>
    </inkml:brush>
  </inkml:definitions>
  <inkml:trace contextRef="#ctx0" brushRef="#br0">49 243 24575,'-1'1'0,"0"0"0,-1-1 0,1 1 0,0-1 0,0 1 0,0 0 0,0 0 0,0 0 0,0 0 0,0 0 0,0 0 0,0 0 0,0 0 0,0 0 0,0 0 0,1 0 0,-1 1 0,1-1 0,-1 0 0,1 1 0,-1-1 0,1 0 0,0 1 0,-1-1 0,1 0 0,0 1 0,0 1 0,-3 40 0,5-9 0,8 37 0,-4-37 0,1 36 0,-7-25 0,20-96 0,-11 9 0,-1 0 0,-1 0 0,-3-1 0,-2 1 0,-1-1 0,-2 0 0,-2 0 0,-2 1 0,-15-58 0,20 97 0,-5-27 0,9 24 0,9 14 0,3 5 0,0 0 0,-2 2 0,0 0 0,0 0 0,-1 1 0,-1 1 0,18 32 0,-29-45-4,0-1-1,0 0 1,0 0-1,0 1 1,0-1-1,-1 0 1,0 1 0,1-1-1,-1 0 1,-1 1-1,1-1 1,0 1-1,-1-1 1,1 0-1,-1 1 1,0-1-1,-2 4 1,0-2 24,1 0 0,-1-1 0,-1 1 0,1-1 0,-1 1 0,1-1 0,-1-1 0,0 1 0,-9 6 0,-1-1-268,-1-1 1,0 0-1,-1-1 1,1 0-1,-31 8 1,-2-4-6579</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7.898"/>
    </inkml:context>
    <inkml:brush xml:id="br0">
      <inkml:brushProperty name="width" value="0.05" units="cm"/>
      <inkml:brushProperty name="height" value="0.05" units="cm"/>
    </inkml:brush>
  </inkml:definitions>
  <inkml:trace contextRef="#ctx0" brushRef="#br0">431 237 24575,'1'-57'0,"-3"-65"0,2 119 0,0 1 0,-1-1 0,1 1 0,0-1 0,-1 1 0,0-1 0,0 1 0,0 0 0,0-1 0,0 1 0,0 0 0,0 0 0,-1 0 0,1 0 0,-1 0 0,0 0 0,1 0 0,-1 0 0,-4-2 0,3 2 0,0 1 0,-1-1 0,1 1 0,-1 0 0,0 0 0,1 0 0,-1 0 0,0 1 0,1-1 0,-1 1 0,-7 0 0,-5 2 0,0 1 0,0 0 0,1 1 0,-30 11 0,22-6 0,0 2 0,0 0 0,-38 26 0,54-33 0,2 0 0,-1 0 0,0 1 0,1 0 0,0 0 0,0 0 0,0 1 0,1 0 0,0 0 0,0 0 0,0 0 0,1 1 0,0-1 0,0 1 0,1 0 0,0 0 0,-3 13 0,5-16 0,0-1 0,0 0 0,0 1 0,1-1 0,-1 0 0,1 0 0,-1 0 0,1 1 0,0-1 0,1 0 0,-1 0 0,0 0 0,1 0 0,0-1 0,-1 1 0,1 0 0,3 2 0,0 0 0,0-1 0,0 0 0,0 0 0,0 0 0,1 0 0,0-1 0,0 0 0,6 2 0,10 3 0,0-1 0,0-2 0,43 6 0,-46-8 0,1-1 0,-1-1 0,0 0 0,1-1 0,-1-1 0,35-7 0,-43 3 0,-12 1 0,-17-1 0,-17 6 0,-1 3 0,1 0 0,0 2 0,0 2 0,1 1 0,0 2 0,-37 17 0,62-25 0,1 1 0,0 0 0,0 1 0,0 0 0,0 0 0,1 1 0,-12 11 0,17-15 0,0-1 0,1 1 0,-1 0 0,1 0 0,0 0 0,0 0 0,0 0 0,0 1 0,0-1 0,0 0 0,0 0 0,1 1 0,-1-1 0,1 0 0,-1 1 0,1-1 0,0 0 0,0 1 0,0-1 0,0 1 0,1-1 0,-1 0 0,1 1 0,-1-1 0,1 0 0,0 1 0,0-1 0,0 0 0,0 0 0,0 0 0,0 0 0,1 0 0,-1 0 0,3 2 0,3 3 0,0 0 0,1 0 0,1 0 0,-1-1 0,1 0 0,0 0 0,0-1 0,0-1 0,1 1 0,0-2 0,0 1 0,15 2 0,-8-2 0,-1-1 0,1 0 0,0-2 0,1 0 0,-1-1 0,34-4 0,-37 1-124,0 0 0,0-1 0,-1-1 0,1 0 0,-1 0 0,0-2-1,-1 0 1,1 0 0,-1-1 0,14-12 0,-2-1-6702</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8.666"/>
    </inkml:context>
    <inkml:brush xml:id="br0">
      <inkml:brushProperty name="width" value="0.05" units="cm"/>
      <inkml:brushProperty name="height" value="0.05" units="cm"/>
    </inkml:brush>
  </inkml:definitions>
  <inkml:trace contextRef="#ctx0" brushRef="#br0">25 222 24575,'-1'-4'0,"0"-1"0,-1 1 0,1 0 0,-1 0 0,0-1 0,0 1 0,0 1 0,-4-6 0,1-1 0,23 26 0,-9-7 0,0 0 0,-1 1 0,-1 0 0,0 1 0,0-1 0,-1 1 0,0 0 0,-1 1 0,0 0 0,5 20 0,-1-14 0,-9-18 0,0 0 0,1 0 0,-1 0 0,0 1 0,1-1 0,-1 0 0,0 0 0,1 0 0,-1 0 0,0 0 0,1 0 0,-1 0 0,0 0 0,1 0 0,-1 0 0,0 0 0,1 0 0,-1 0 0,0 0 0,1 0 0,-1 0 0,0 0 0,1-1 0,-1 1 0,0 0 0,0 0 0,1 0 0,-1 0 0,0-1 0,1 1 0,20-31 0,-20 29 0,21-42 0,16-28 0,-35 67 0,0 0 0,1 1 0,-1-1 0,1 1 0,0-1 0,1 1 0,-1 0 0,1 1 0,-1-1 0,10-4 0,-13 8 0,0-1 0,1 1 0,-1 0 0,0 0 0,1-1 0,-1 1 0,1 0 0,-1 0 0,0 0 0,1 1 0,-1-1 0,0 0 0,1 0 0,-1 1 0,0-1 0,1 1 0,-1-1 0,0 1 0,0 0 0,0-1 0,1 1 0,-1 0 0,0 0 0,0 0 0,0-1 0,0 1 0,0 1 0,-1-1 0,1 0 0,0 0 0,1 2 0,22 45 0,-20-39 0,-1-1 0,1-1 0,-1 0 0,1 0 0,1-1 0,-1 1 0,1-1 0,1 0 0,-1 0 0,1-1 0,0 0 0,0 0 0,0 0 0,1 0 0,9 4 0,-5-4 0,0-1 0,0-1 0,1 0 0,-1 0 0,1-1 0,-1 0 0,1-1 0,0-1 0,15 0 0,-4-2 0,1-1 0,0-2 0,-1 0 0,23-8 0,90-38 0,-132 50 0,10-5 0,-6 4 0,0-1 0,-1 0 0,0 0 0,1-1 0,8-7 0,-15 10 0,0 1 0,0-1 0,0 0 0,0 0 0,0 0 0,0 0 0,0 0 0,-1 0 0,1 0 0,0 0 0,-1-1 0,1 1 0,-1 0 0,1 0 0,-1-1 0,0 1 0,0 0 0,1 0 0,-1-1 0,0 1 0,0 0 0,0-1 0,0 1 0,0 0 0,-1 0 0,1-1 0,0 1 0,-1 0 0,1 0 0,0-1 0,-1 1 0,0 0 0,1 0 0,-1 0 0,0 0 0,1 0 0,-1 0 0,0 0 0,0 0 0,-1-1 0,1 0 0,-1 1 0,1-1 0,-1 1 0,1 0 0,-1 0 0,0 0 0,1-1 0,-1 1 0,0 1 0,0-1 0,0 0 0,0 0 0,1 1 0,-1-1 0,0 1 0,-4-1 0,-34 4 0,34-2 0,1-1 0,-1 1 0,1-1 0,-1 0 0,1 0 0,-1 0 0,-6-2 0,10 1 0,0 0 0,0 0 0,0 0 0,0 0 0,0 0 0,0 0 0,1-1 0,-1 1 0,0 0 0,1-1 0,-1 0 0,1 1 0,-1-1 0,1 0 0,0 0 0,0 0 0,0 0 0,0 0 0,0 0 0,0 0 0,0 0 0,1 0 0,-1-3 0,-4-38 0,6 38 0,-1 1 0,0-1 0,0 0 0,-1 1 0,0-1 0,1 1 0,-2-1 0,1 1 0,0-1 0,-1 1 0,0-1 0,-4-6 0,5 10 0,1 0 0,-1 1 0,0-1 0,0 1 0,0-1 0,1 1 0,-1-1 0,0 1 0,0-1 0,0 1 0,0 0 0,0 0 0,0-1 0,1 1 0,-1 0 0,0 0 0,0 0 0,0 0 0,0 0 0,0 0 0,0 0 0,0 0 0,0 1 0,0-1 0,0 0 0,0 1 0,1-1 0,-1 0 0,0 1 0,0-1 0,0 1 0,0-1 0,1 1 0,-1 0 0,0-1 0,0 2 0,-3 1 0,1 0 0,-1 0 0,1 1 0,0 0 0,-6 7 0,4-1 8,-1 0 0,1 0 0,1 1 0,0-1 0,0 1 0,1 0 0,1 0 0,0 0 0,0 0 0,1 0 0,0 1 0,1-1 0,0 0 0,3 16 0,0-13-143,0 0 0,1 0 0,1 0 0,0-1 0,1 1 0,0-1 0,1-1 0,0 1 0,1-1 0,17 19 0,-2-5-6691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9.036"/>
    </inkml:context>
    <inkml:brush xml:id="br0">
      <inkml:brushProperty name="width" value="0.05" units="cm"/>
      <inkml:brushProperty name="height" value="0.05" units="cm"/>
    </inkml:brush>
  </inkml:definitions>
  <inkml:trace contextRef="#ctx0" brushRef="#br0">419 357 24575,'1'-9'0,"1"0"0,-1 0 0,1 1 0,1-1 0,0 0 0,5-12 0,8-23 0,-11 24 0,-2-1 0,0 1 0,-1 0 0,-1-1 0,-1-24 0,-1 40 0,0-1 0,1 1 0,-2 0 0,1-1 0,-1 1 0,1 0 0,-2 0 0,1 0 0,0 0 0,-7-8 0,7 10 0,0 1 0,-1 0 0,1 0 0,-1 0 0,1 0 0,-1 0 0,0 0 0,0 1 0,1-1 0,-1 1 0,0 0 0,0 0 0,-1 0 0,1 0 0,0 1 0,0-1 0,0 1 0,0 0 0,-1 0 0,-2 0 0,-4 1 0,1 1 0,0 0 0,0 0 0,1 0 0,-1 2 0,0-1 0,1 1 0,0 0 0,0 1 0,0-1 0,0 2 0,1-1 0,-7 7 0,-7 8 0,0 0 0,-33 44 0,34-36 0,2 0 0,1 2 0,1 0 0,2 0 0,1 1 0,-12 42 0,14-33 0,2 0 0,2 1 0,1 0 0,0 74 0,8-91-455,0 0 0,10 44 0,-6-43-6371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9.504"/>
    </inkml:context>
    <inkml:brush xml:id="br0">
      <inkml:brushProperty name="width" value="0.05" units="cm"/>
      <inkml:brushProperty name="height" value="0.05" units="cm"/>
    </inkml:brush>
  </inkml:definitions>
  <inkml:trace contextRef="#ctx0" brushRef="#br0">1 212 24575,'0'-9'0,"0"-1"0,1 1 0,0-1 0,0 1 0,1-1 0,0 1 0,1 0 0,7-18 0,-8 23 0,1 0 0,-1 1 0,1-1 0,0 1 0,0-1 0,0 1 0,0 0 0,1 0 0,-1 0 0,1 0 0,0 1 0,-1 0 0,1-1 0,1 1 0,-1 1 0,0-1 0,0 1 0,0-1 0,1 1 0,-1 0 0,6 0 0,20 0 0,0 0 0,0 2 0,0 1 0,43 9 0,33 3 0,-76-11 0,-2-1 0,36-1 0,-57-1 0,0 0 0,-1-1 0,1 0 0,0-1 0,-1 1 0,1-1 0,-1 0 0,1-1 0,-1 0 0,10-5 0,-15 6 0,0 1 0,0 1 0,0-1 0,0 0 0,1 0 0,-1 0 0,0 1 0,1-1 0,-1 0 0,0 1 0,1 0 0,-1-1 0,1 1 0,-1 0 0,1-1 0,-1 1 0,1 0 0,-1 0 0,0 0 0,1 1 0,2-1 0,-2 2 0,0-1 0,0 1 0,0 0 0,0-1 0,0 1 0,-1 0 0,1 0 0,-1 0 0,1 1 0,-1-1 0,2 5 0,2 2 0,19 31 0,-22-39 0,-1 1 0,0 0 0,0-1 0,1 0 0,-1 1 0,0-1 0,1 0 0,-1 0 0,1 0 0,0 0 0,-1 0 0,1 0 0,0 0 0,0 0 0,0-1 0,0 1 0,-1-1 0,1 1 0,3-1 0,-3 0 0,0-1 0,0 0 0,0 0 0,-1 1 0,1-1 0,0-1 0,-1 1 0,1 0 0,-1 0 0,1 0 0,-1-1 0,0 1 0,0-1 0,1 1 0,-1-1 0,0 1 0,0-1 0,0 0 0,-1 0 0,2-2 0,13-39 0,4-19-1365,-12 46-5461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29.878"/>
    </inkml:context>
    <inkml:brush xml:id="br0">
      <inkml:brushProperty name="width" value="0.05" units="cm"/>
      <inkml:brushProperty name="height" value="0.05" units="cm"/>
    </inkml:brush>
  </inkml:definitions>
  <inkml:trace contextRef="#ctx0" brushRef="#br0">0 1 24575,'0'4'0,"0"7"0,0 5 0,5 0 0,1 1 0,4 3 0,4 2 0,5 2 0,-1-3-8191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30.249"/>
    </inkml:context>
    <inkml:brush xml:id="br0">
      <inkml:brushProperty name="width" value="0.05" units="cm"/>
      <inkml:brushProperty name="height" value="0.05" units="cm"/>
    </inkml:brush>
  </inkml:definitions>
  <inkml:trace contextRef="#ctx0" brushRef="#br0">0 27 24575,'5'0'0,"5"0"0,1-4 0,4-2 0,3 1 0,3 0 0,2 2 0,3 1 0,-1 1 0,2 1 0,-5 0-8191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30.607"/>
    </inkml:context>
    <inkml:brush xml:id="br0">
      <inkml:brushProperty name="width" value="0.05" units="cm"/>
      <inkml:brushProperty name="height" value="0.05" units="cm"/>
    </inkml:brush>
  </inkml:definitions>
  <inkml:trace contextRef="#ctx0" brushRef="#br0">0 1 24575,'5'0'0,"5"0"0,1 4 0,4 2 0,-2-1-8191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7.462"/>
    </inkml:context>
    <inkml:brush xml:id="br0">
      <inkml:brushProperty name="width" value="0.05" units="cm"/>
      <inkml:brushProperty name="height" value="0.05" units="cm"/>
    </inkml:brush>
  </inkml:definitions>
  <inkml:trace contextRef="#ctx0" brushRef="#br0">59 120 24575,'0'-9'0,"0"-8"0,0-4 0,0-4 0,-4 3 0,-6 4 0,-1 11 0,1 10 0,-2 9 0,1 3-8191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33.733"/>
    </inkml:context>
    <inkml:brush xml:id="br0">
      <inkml:brushProperty name="width" value="0.05" units="cm"/>
      <inkml:brushProperty name="height" value="0.05" units="cm"/>
    </inkml:brush>
  </inkml:definitions>
  <inkml:trace contextRef="#ctx0" brushRef="#br0">83 90 24575,'-35'0'0,"33"0"0,5 0 0,18 0 0,57-5 0,0-3 0,132-31 0,-111 19 0,-61 9 0,-27 5 0,-27 6 0,-239 46 0,134-20 0,95-21 0,8-2 0,0 0 0,0 1 0,1 1 0,0 0 0,-32 16 0,47-20 0,0 1 0,-1 0 0,1 0 0,0 0 0,0 0 0,1 0 0,-1 0 0,0 1 0,1-1 0,-1 1 0,1-1 0,0 1 0,0 0 0,0-1 0,0 1 0,0 0 0,1 0 0,-1-1 0,1 1 0,0 0 0,0 0 0,0 0 0,0 5 0,2 5 0,0 1 0,1-1 0,7 22 0,-6-23 0,-3-9 0,-1-1 0,0 0 0,1 0 0,0 0 0,0 0 0,-1 0 0,1 0 0,0 0 0,1-1 0,-1 1 0,0 0 0,0 0 0,1-1 0,-1 1 0,1-1 0,-1 1 0,1-1 0,0 0 0,0 1 0,0-1 0,-1 0 0,1 0 0,0 0 0,0-1 0,3 2 0,0-2 0,0 0 0,0-1 0,0 1 0,0-1 0,-1 0 0,1 0 0,0 0 0,-1-1 0,1 0 0,5-3 0,18-7 0,13-7 0,60-17 0,-89 32 0,1 1 0,0 0 0,0 1 0,0 1 0,1 0 0,-1 1 0,0 0 0,0 1 0,18 3 0,-26-2 0,0 0 0,1 0 0,-1 0 0,0 0 0,-1 1 0,1-1 0,0 1 0,-1 0 0,0 1 0,1-1 0,-1 1 0,-1 0 0,1 0 0,0 0 0,-1 0 0,0 1 0,0 0 0,0-1 0,-1 1 0,0 0 0,0 0 0,0 0 0,0 1 0,-1-1 0,0 0 0,0 1 0,0-1 0,-1 0 0,1 7 0,-1-4 0,0 0 0,0 1 0,-1-1 0,0 0 0,0 0 0,-1 1 0,0-1 0,0 0 0,-1-1 0,0 1 0,-1 0 0,0-1 0,0 0 0,0 0 0,-1 0 0,0 0 0,0-1 0,-10 10 0,4-9 0,0 1 0,-1-2 0,0 0 0,0 0 0,0-1 0,-1 0 0,0-1 0,0-1 0,0 0 0,0-1 0,-15 1 0,3-1 0,-1-1 0,1-2 0,-1 0 0,-48-11 0,63 9-195,0 0 0,0-1 0,0 0 0,0-1 0,0 0 0,-15-11 0,8 3-6631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34.106"/>
    </inkml:context>
    <inkml:brush xml:id="br0">
      <inkml:brushProperty name="width" value="0.05" units="cm"/>
      <inkml:brushProperty name="height" value="0.05" units="cm"/>
    </inkml:brush>
  </inkml:definitions>
  <inkml:trace contextRef="#ctx0" brushRef="#br0">308 51 24575,'0'-2'0,"-1"1"0,1 0 0,-1 0 0,1 0 0,-1 0 0,0 0 0,1 0 0,-1 0 0,0 0 0,0 0 0,1 0 0,-1 0 0,0 0 0,0 0 0,0 1 0,0-1 0,0 0 0,-1 1 0,1-1 0,-1 0 0,-28-11 0,27 10 0,-6-1 0,-1-1 0,0 2 0,0-1 0,0 1 0,0 1 0,0 0 0,0 0 0,-13 1 0,18 1 0,0-1 0,0 1 0,0 0 0,0 1 0,0-1 0,1 1 0,-1 0 0,0 0 0,1 1 0,0-1 0,-1 1 0,1 0 0,0 0 0,0 0 0,1 1 0,-1-1 0,1 1 0,-4 5 0,-4 9 0,2 0 0,0 0 0,2 1 0,0 0 0,0 0 0,2 1 0,1 0 0,0 0 0,2 0 0,-1 27 0,2-41 0,1 1 0,0 0 0,1 0 0,-1 0 0,1 0 0,1-1 0,-1 1 0,1 0 0,0-1 0,1 1 0,0-1 0,0 0 0,0 0 0,0 0 0,1 0 0,0-1 0,1 1 0,-1-1 0,1 0 0,0 0 0,0-1 0,0 1 0,1-1 0,0-1 0,-1 1 0,1-1 0,1 0 0,-1 0 0,0 0 0,1-1 0,-1 0 0,1 0 0,0-1 0,0 0 0,12 0 0,31-5-1365,-2-5-5461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34.435"/>
    </inkml:context>
    <inkml:brush xml:id="br0">
      <inkml:brushProperty name="width" value="0.05" units="cm"/>
      <inkml:brushProperty name="height" value="0.05" units="cm"/>
    </inkml:brush>
  </inkml:definitions>
  <inkml:trace contextRef="#ctx0" brushRef="#br0">65 111 24575,'-7'0'0,"1"0"0,0-1 0,0 0 0,-1 0 0,1-1 0,0 0 0,0 0 0,-8-4 0,14 6 0,0 0 0,0 0 0,0 0 0,0 0 0,0 0 0,1 0 0,-1 0 0,0 0 0,0 0 0,0 0 0,0 0 0,0 0 0,0 0 0,0-1 0,0 1 0,0 0 0,1 0 0,-1 0 0,0 0 0,0 0 0,0 0 0,0 0 0,0 0 0,0 0 0,0 0 0,0 0 0,0 0 0,0 0 0,0-1 0,0 1 0,0 0 0,0 0 0,0 0 0,0 0 0,0 0 0,0 0 0,0 0 0,0 0 0,0-1 0,0 1 0,0 0 0,0 0 0,0 0 0,0 0 0,0 0 0,0 0 0,0 0 0,0 0 0,0 0 0,0-1 0,0 1 0,0 0 0,0 0 0,0 0 0,0 0 0,0 0 0,0 0 0,0 0 0,0 0 0,-1 0 0,1 0 0,0 0 0,0 0 0,0 0 0,0 0 0,0-1 0,15-2 0,17 0 0,-10 2 0,0 2 0,-1 0 0,1 1 0,0 1 0,-1 1 0,1 1 0,26 11 0,-40-13 0,0 0 0,0 1 0,0 0 0,-1 1 0,0 0 0,0 0 0,0 1 0,0-1 0,-1 1 0,0 1 0,-1-1 0,1 1 0,-1 0 0,0 0 0,-1 1 0,0-1 0,0 1 0,0 0 0,-1 0 0,-1 1 0,4 11 0,-4-8 0,0 1 0,-1-1 0,-1 1 0,1 0 0,-4 18 0,3-28 0,0 1 0,-1-1 0,1 1 0,-1-1 0,0 1 0,0-1 0,0 1 0,0-1 0,-1 0 0,0 0 0,1 0 0,-1 0 0,0 0 0,-1 0 0,1 0 0,0 0 0,-1-1 0,1 1 0,-1-1 0,0 0 0,0 0 0,0 0 0,-5 3 0,6-5 0,1 0 0,-1 1 0,1-1 0,0 0 0,-1 1 0,1-1 0,-1 0 0,1 0 0,-1 0 0,1-1 0,-1 1 0,1 0 0,0 0 0,-1-1 0,1 1 0,0-1 0,-1 1 0,1-1 0,0 0 0,-1 1 0,1-1 0,0 0 0,0 0 0,0 0 0,0 0 0,0 0 0,0 0 0,0 0 0,0 0 0,0 0 0,0 0 0,1-1 0,-1 1 0,0 0 0,1-1 0,-1 1 0,1 0 0,-1-1 0,1 1 0,0-1 0,0 1 0,0-3 0,-2-3 0,1 0 0,1-1 0,0 1 0,0 0 0,0-1 0,1 1 0,1-9 0,4-3 0,0 1 0,1 0 0,1 0 0,1 1 0,0 0 0,1 1 0,19-24 0,-13 20 0,1 1 0,1 0 0,1 2 0,0 0 0,27-17 0,-36 27-273,1 1 0,0 0 0,1 1 0,16-6 0,0 4-6553</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34.793"/>
    </inkml:context>
    <inkml:brush xml:id="br0">
      <inkml:brushProperty name="width" value="0.05" units="cm"/>
      <inkml:brushProperty name="height" value="0.05" units="cm"/>
    </inkml:brush>
  </inkml:definitions>
  <inkml:trace contextRef="#ctx0" brushRef="#br0">0 0 24575,'5'4'0,"5"2"0,1 4 0,4 0 0,-2-1-8191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2.124"/>
    </inkml:context>
    <inkml:brush xml:id="br0">
      <inkml:brushProperty name="width" value="0.05" units="cm"/>
      <inkml:brushProperty name="height" value="0.05" units="cm"/>
    </inkml:brush>
  </inkml:definitions>
  <inkml:trace contextRef="#ctx0" brushRef="#br0">186 6 24575,'0'-4'0,"0"2"0,0 7 0,-4 6 0,-6 6 0,-6 9 0,-1 9 0,4 11 0,-1 8 0,2 6 0,-2 8 0,2 4 0,3 9 0,-1 3 0,-4-4 0,1-2 0,-2-6 0,2-15-8191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2.479"/>
    </inkml:context>
    <inkml:brush xml:id="br0">
      <inkml:brushProperty name="width" value="0.05" units="cm"/>
      <inkml:brushProperty name="height" value="0.05" units="cm"/>
    </inkml:brush>
  </inkml:definitions>
  <inkml:trace contextRef="#ctx0" brushRef="#br0">22 983 24575,'-10'-159'0,"0"19"0,9 66 0,3-1 0,14-97 0,-13 150 0,2 0 0,0 0 0,1 1 0,1 0 0,1 0 0,1 0 0,1 1 0,1 1 0,0-1 0,2 2 0,0 0 0,19-21 0,-24 32 0,0-1 0,0 1 0,1 0 0,0 1 0,0 0 0,1 0 0,-1 1 0,1 1 0,0-1 0,0 1 0,1 1 0,-1 0 0,1 1 0,0 0 0,0 0 0,0 1 0,0 1 0,0-1 0,0 2 0,0 0 0,-1 0 0,1 1 0,0 0 0,0 1 0,-1 0 0,0 1 0,1 0 0,-1 0 0,-1 1 0,1 1 0,-1 0 0,0 0 0,0 0 0,13 14 0,-10-9 0,-1 1 0,1 1 0,-2 0 0,0 1 0,0 0 0,-2 0 0,1 1 0,-2 0 0,0 1 0,9 31 0,-11-26 0,-1 0 0,-1 0 0,-1 1 0,-1-1 0,0 1 0,-2-1 0,-6 42 0,0-31 0,-1-1 0,-1 0 0,-1-1 0,-2 0 0,-2 0 0,0-1 0,-2-1 0,-1-1 0,-1 0 0,-1-1 0,-34 35 0,30-38-273,-1-2 0,-1-1 0,0 0 0,-49 26 0,31-24-6553</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2.805"/>
    </inkml:context>
    <inkml:brush xml:id="br0">
      <inkml:brushProperty name="width" value="0.05" units="cm"/>
      <inkml:brushProperty name="height" value="0.05" units="cm"/>
    </inkml:brush>
  </inkml:definitions>
  <inkml:trace contextRef="#ctx0" brushRef="#br0">1 54 24575,'37'-1'0,"-17"0"0,0 1 0,0 1 0,0 0 0,28 7 0,-44-7 0,1 0 0,0 1 0,0-1 0,-1 1 0,1 1 0,-1-1 0,0 1 0,1-1 0,-1 1 0,0 0 0,-1 1 0,1-1 0,0 1 0,-1-1 0,0 1 0,0 0 0,0 0 0,0 1 0,-1-1 0,0 1 0,0-1 0,3 8 0,-1 3 0,-1 0 0,0 1 0,-1-1 0,0 1 0,-1-1 0,-2 21 0,1-27 0,-1-1 0,0 1 0,-1 0 0,0 0 0,0-1 0,-1 1 0,0-1 0,0 0 0,-1 0 0,0 0 0,0 0 0,-8 9 0,10-15 0,1 0 0,-1 0 0,0 0 0,0-1 0,1 1 0,-1-1 0,0 1 0,0-1 0,-1 0 0,1 0 0,0 0 0,0 0 0,0 0 0,-1 0 0,-2 0 0,3-1 0,0 0 0,1 0 0,-1 0 0,1 0 0,-1-1 0,0 1 0,1 0 0,-1-1 0,1 1 0,-1-1 0,1 0 0,0 1 0,-1-1 0,1 0 0,0 0 0,-1 0 0,1 0 0,-1-1 0,-1-1 0,0-1 0,1 1 0,-1-1 0,1 1 0,0-1 0,0 0 0,1 0 0,-1 0 0,1 0 0,0 0 0,0 0 0,0 0 0,0 0 0,1 0 0,0-1 0,0-5 0,2-8 0,2 0 0,0 0 0,1 0 0,0 1 0,1-1 0,1 1 0,1 1 0,1 0 0,0 0 0,1 0 0,0 1 0,2 1 0,-1 0 0,2 0 0,0 2 0,0-1 0,18-11 0,-25 20-105,0 0 0,1 0 0,-1 1 0,1 0 0,0 0 0,0 1 0,0 0 0,0 0 0,0 0 0,1 1 0,-1 0 0,13 0 0,7 5-6721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3.898"/>
    </inkml:context>
    <inkml:brush xml:id="br0">
      <inkml:brushProperty name="width" value="0.05" units="cm"/>
      <inkml:brushProperty name="height" value="0.05" units="cm"/>
    </inkml:brush>
  </inkml:definitions>
  <inkml:trace contextRef="#ctx0" brushRef="#br0">202 81 24575,'0'7'0,"1"1"0,0-1 0,0 0 0,1 0 0,0 0 0,0 0 0,0 0 0,6 10 0,-8-16 0,1 1 0,0-1 0,-1 0 0,1 1 0,0-1 0,0 0 0,0 1 0,0-1 0,0 0 0,0 0 0,0 0 0,0 0 0,1 0 0,-1 0 0,0 0 0,1-1 0,-1 1 0,0 0 0,1-1 0,-1 1 0,1-1 0,-1 1 0,1-1 0,-1 0 0,1 0 0,-1 1 0,1-1 0,0 0 0,-1 0 0,1-1 0,-1 1 0,1 0 0,-1 0 0,1-1 0,-1 1 0,1-1 0,-1 0 0,0 1 0,1-1 0,-1 0 0,0 0 0,1 1 0,-1-1 0,0 0 0,0 0 0,2-2 0,0 0 0,-1-1 0,1 1 0,0-1 0,-1 0 0,0 1 0,0-1 0,0 0 0,-1 0 0,1-1 0,-1 1 0,0 0 0,0 0 0,0-1 0,-1 1 0,1 0 0,-1-1 0,0 1 0,-1-1 0,1 1 0,-1 0 0,0-1 0,0 1 0,0 0 0,0 0 0,-1 0 0,1 0 0,-1 0 0,0 0 0,-1 0 0,1 0 0,-1 1 0,1-1 0,-1 1 0,0 0 0,-5-4 0,3 4 0,0 0 0,-1 1 0,1 0 0,0 0 0,-1 0 0,1 0 0,-1 1 0,0 0 0,1 1 0,-1-1 0,0 1 0,0 0 0,1 0 0,-1 1 0,0-1 0,-6 3 0,4 0 0,-1-1 0,1 2 0,-1-1 0,1 1 0,0 1 0,1-1 0,-1 1 0,1 1 0,-13 11 0,12-9 0,0 1 0,0 0 0,1 0 0,0 1 0,1 0 0,0 0 0,-6 16 0,8-19 0,2 1 0,-1-1 0,1 1 0,0 0 0,1-1 0,0 1 0,0 0 0,1 0 0,0 0 0,2 15 0,-1-16 0,0-1 0,1 0 0,0 0 0,0 0 0,1 0 0,0-1 0,0 1 0,0 0 0,0-1 0,1 0 0,0 0 0,0 0 0,1 0 0,5 4 0,-3-3 0,1-1 0,0 0 0,0 0 0,1 0 0,-1-1 0,1-1 0,0 0 0,17 5 0,-10-5 0,0-1 0,-1 0 0,1-1 0,0-1 0,0 0 0,0-1 0,0-1 0,-1-1 0,1 0 0,-1 0 0,17-8 0,-20 6 0,1 0 0,-1-2 0,-1 1 0,1-1 0,-1-1 0,-1 0 0,1-1 0,15-17 0,-21 20 0,0 0 0,0-1 0,-1 1 0,0-1 0,0 0 0,-1 0 0,0 0 0,0-1 0,-1 1 0,1-1 0,-2 1 0,1-1 0,-1 0 0,0 0 0,-1 1 0,0-10 0,-3-4 0,0 1 0,-11-35 0,8 30 0,5 19 0,2 7 0,8 17 0,9 28 0,-10-18 0,-2 1 0,4 39 0,-8-54 0,-2 0 0,1 0 0,-2 0 0,0 0 0,-1 0 0,-7 27 0,-6-12 0,15-29 0,-1 1 0,1-1 0,0 0 0,0 1 0,-1-1 0,1 0 0,0 1 0,-1-1 0,1 0 0,-1 1 0,1-1 0,0 0 0,-1 0 0,1 1 0,-1-1 0,1 0 0,0 0 0,-1 0 0,1 0 0,-1 0 0,1 0 0,-1 0 0,1 1 0,-1-1 0,1 0 0,-1-1 0,1 1 0,-1 0 0,1 0 0,-1 0 0,1 0 0,-1 0 0,1 0 0,0-1 0,-1 1 0,1 0 0,-1 0 0,1-1 0,0 1 0,-1 0 0,1 0 0,0-1 0,-1 1 0,1 0 0,0-1 0,-1 1 0,1-1 0,0 1 0,0 0 0,-1-1 0,1 1 0,0-1 0,0 1 0,0-1 0,0 1 0,0-1 0,-1 1 0,1-1 0,0 1 0,0-1 0,0 1 0,1-1 0,-3-7 0,0 0 0,1-1 0,0 1 0,1 0 0,0 0 0,0 0 0,1-1 0,0 1 0,3-10 0,2-7 0,15-40 0,-13 44 0,1 1 0,20-34 0,-25 47 0,1 0 0,0 0 0,0 1 0,1-1 0,0 1 0,0 1 0,0-1 0,1 1 0,-1 0 0,11-6 0,-14 10 0,0 0 0,0 0 0,0 0 0,0 0 0,0 0 0,0 1 0,1-1 0,-1 1 0,0 0 0,0 0 0,0 0 0,0 1 0,0-1 0,0 1 0,1-1 0,-1 1 0,0 0 0,0 0 0,-1 0 0,1 1 0,0-1 0,0 1 0,-1 0 0,1-1 0,0 1 0,-1 0 0,0 1 0,0-1 0,1 0 0,-1 1 0,0-1 0,-1 1 0,3 4 0,2 2 0,-1 0 0,0 0 0,-1 1 0,0 0 0,0 0 0,-1 0 0,0 0 0,2 20 0,-4 42 0,-1-72 0,0 0 0,0 0 0,0 0 0,0 0 0,0 0 0,0 0 0,0 1 0,0-1 0,0 0 0,0 0 0,0 0 0,0 0 0,1 0 0,-1 0 0,0 0 0,0 0 0,0 0 0,0 0 0,0 1 0,0-1 0,0 0 0,0 0 0,0 0 0,0 0 0,0 0 0,0 0 0,0 0 0,0 0 0,1 0 0,-1 0 0,0 0 0,0 0 0,0 0 0,0 0 0,0 0 0,0 0 0,0 0 0,0 0 0,0 0 0,1 0 0,-1 0 0,0 0 0,0 0 0,0 0 0,0 0 0,0 0 0,0 0 0,0 0 0,0 0 0,0 0 0,1 0 0,-1 0 0,0 0 0,0 0 0,0 0 0,0 0 0,0 0 0,0 0 0,0 0 0,8-8 0,9-16 0,-14 19 0,13-17 0,30-34 0,-41 50 0,1 1 0,0-1 0,1 1 0,-1 0 0,1 0 0,0 1 0,0 0 0,0 0 0,0 1 0,9-3 0,-13 5 0,-1 1 0,0-1 0,0 1 0,0 0 0,0 0 0,0 0 0,1 0 0,-1 0 0,0 0 0,0 0 0,0 1 0,0-1 0,0 1 0,0-1 0,0 1 0,0 0 0,0 0 0,0 0 0,0 0 0,0 0 0,0 1 0,-1-1 0,1 0 0,0 1 0,-1-1 0,1 1 0,-1 0 0,0 0 0,0-1 0,1 1 0,-1 0 0,0 0 0,-1 0 0,2 3 0,3 8 0,-1 1 0,0-1 0,-1 1 0,1 19 0,0-6 0,-2-17 0,0 0 0,1 0 0,0 0 0,0 0 0,1 0 0,1-1 0,10 18 0,-13-24 0,1 1 0,0-1 0,0 0 0,1 0 0,-1 0 0,0-1 0,1 1 0,0-1 0,-1 0 0,1 0 0,0 0 0,0 0 0,0-1 0,0 1 0,1-1 0,-1 0 0,0 0 0,1-1 0,-1 1 0,0-1 0,7-1 0,-2 1 0,1-1 0,-1 0 0,0-1 0,0 0 0,0-1 0,0 0 0,0 0 0,0-1 0,-1 0 0,0 0 0,0-1 0,0 0 0,0 0 0,-1-1 0,0 0 0,0-1 0,0 1 0,-1-1 0,0-1 0,0 1 0,-1-1 0,0 0 0,0 0 0,-1 0 0,0-1 0,-1 0 0,0 1 0,0-1 0,-1 0 0,0-1 0,0 1 0,-1 0 0,0-1 0,-1-14 0,-1 86-73,-1-44-70,2 0-1,0 0 1,0 0-1,2-1 0,0 1 1,1 0-1,1 0 1,9 22-1,-4-22-6682</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4.259"/>
    </inkml:context>
    <inkml:brush xml:id="br0">
      <inkml:brushProperty name="width" value="0.05" units="cm"/>
      <inkml:brushProperty name="height" value="0.05" units="cm"/>
    </inkml:brush>
  </inkml:definitions>
  <inkml:trace contextRef="#ctx0" brushRef="#br0">50 56 24575,'0'-5'0,"-4"-5"0,-2-6 0,-4 0 0,0 8 0,1 8 0,3 10 0,2 2-8191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4.606"/>
    </inkml:context>
    <inkml:brush xml:id="br0">
      <inkml:brushProperty name="width" value="0.05" units="cm"/>
      <inkml:brushProperty name="height" value="0.05" units="cm"/>
    </inkml:brush>
  </inkml:definitions>
  <inkml:trace contextRef="#ctx0" brushRef="#br0">26 116 24575,'-2'26'0,"-8"52"0,-1 2 0,11-80 0,-2 15 0,2 0 0,0 1 0,0-1 0,5 25 0,-5-37 0,1-1 0,-1 0 0,0 0 0,1 0 0,0 0 0,-1 0 0,1 0 0,0 0 0,0 0 0,0-1 0,0 1 0,0 0 0,0 0 0,1-1 0,-1 1 0,1-1 0,-1 1 0,1-1 0,0 0 0,-1 0 0,1 1 0,0-1 0,0 0 0,0 0 0,0-1 0,-1 1 0,1 0 0,1-1 0,-1 1 0,0-1 0,0 0 0,0 1 0,0-1 0,0 0 0,0 0 0,0 0 0,0-1 0,0 1 0,0-1 0,0 1 0,0-1 0,0 1 0,0-1 0,4-2 0,4-2 0,0 0 0,-1-1 0,1 0 0,-1 0 0,0-1 0,-1-1 0,1 1 0,-2-1 0,1-1 0,10-15 0,-3 3 0,-2 0 0,0-2 0,15-37 0,-20 40 0,-1 0 0,-1 0 0,4-23 0,-9 36 0,0-1 0,0 1 0,-1 0 0,0-1 0,0 1 0,0 0 0,-1-1 0,0 1 0,-1 0 0,0-1 0,0 1 0,-3-7 0,4 13-45,1 0-1,0 0 1,-1 0-1,1 0 1,-1 0-1,0 0 1,1 0-1,-1 0 1,0 0-1,0 0 1,1 1-1,-1-1 1,0 0-1,0 0 1,0 1-1,0-1 1,0 1-1,0-1 1,0 1-1,0-1 1,0 1-1,0 0 1,0-1-1,0 1 0,0 0 1,-1 0-1,1 0 1,0 0-1,-2 0 1,-12 4-6781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5:58.083"/>
    </inkml:context>
    <inkml:brush xml:id="br0">
      <inkml:brushProperty name="width" value="0.05" units="cm"/>
      <inkml:brushProperty name="height" value="0.05" units="cm"/>
    </inkml:brush>
  </inkml:definitions>
  <inkml:trace contextRef="#ctx0" brushRef="#br0">126 79 24575,'1'-1'0,"-1"0"0,0 0 0,0-1 0,0 1 0,0 0 0,0-1 0,0 1 0,-1 0 0,1-1 0,0 1 0,-1 0 0,1 0 0,-1-1 0,1 1 0,-1 0 0,1 0 0,-1 0 0,0 0 0,0 0 0,0 0 0,-1-1 0,2 1 0,-1 1 0,0 0 0,0 0 0,0 0 0,0 0 0,0 0 0,0 0 0,0 0 0,1 0 0,-1 0 0,0 0 0,0 0 0,0 1 0,0-1 0,0 0 0,1 1 0,-1-1 0,0 1 0,0-1 0,0 0 0,1 1 0,-2 0 0,-3 4 0,-1-1 0,2 1 0,-1 0 0,0 0 0,1 0 0,-7 11 0,2 1 0,1 0 0,1 0 0,0 1 0,1-1 0,1 1 0,1 1 0,0-1 0,-1 34 0,4-45 0,1 0 0,0 0 0,0 0 0,1 0 0,0 0 0,0 0 0,1 0 0,0 0 0,0 0 0,0-1 0,1 1 0,0-1 0,1 0 0,-1 0 0,1 0 0,0 0 0,0-1 0,1 0 0,0 1 0,0-2 0,0 1 0,0 0 0,1-1 0,0 0 0,0-1 0,10 6 0,-8-6 0,-1 0 0,0-1 0,1 0 0,0 0 0,0-1 0,0 1 0,-1-2 0,1 1 0,0-1 0,0-1 0,0 1 0,0-1 0,0-1 0,0 1 0,-1-1 0,1-1 0,-1 1 0,1-1 0,-1-1 0,0 1 0,0-1 0,0 0 0,-1-1 0,1 0 0,-1 0 0,0 0 0,-1-1 0,10-11 0,-7 7 0,0-1 0,0 0 0,-1 0 0,-1 0 0,0-1 0,-1 0 0,0 0 0,0-1 0,-2 0 0,1 1 0,-2-1 0,0 0 0,0 0 0,-1-1 0,-1 1 0,-2-23 0,0 26 0,0 0 0,-1 1 0,0-1 0,-1 1 0,0 0 0,0 0 0,-1 0 0,0 1 0,-1 0 0,1 0 0,-2 0 0,1 0 0,-1 1 0,-14-11 0,18 15 0,-2 0 0,1 0 0,0 0 0,0 0 0,-1 1 0,0 0 0,1 0 0,-1 0 0,0 0 0,0 1 0,0 0 0,0 0 0,0 0 0,0 1 0,0 0 0,0 0 0,-1 0 0,1 0 0,0 1 0,0 0 0,0 0 0,0 0 0,0 1 0,0 0 0,1-1 0,-1 2 0,1-1 0,-1 1 0,-7 5 0,4-1 0,1 0 0,0 0 0,0 0 0,0 1 0,1 0 0,0 1 0,1-1 0,-8 18 0,11-22 0,0-1 0,0 1 0,1 0 0,0 0 0,-1 0 0,1 0 0,1-1 0,-1 1 0,1 1 0,-1-1 0,1 0 0,0 0 0,1 0 0,-1 0 0,1 0 0,-1 0 0,1 0 0,1 0 0,-1-1 0,0 1 0,1 0 0,0-1 0,0 1 0,4 5 0,-3-7 0,-1 1 0,1-1 0,1 0 0,-1 0 0,0-1 0,0 1 0,1-1 0,-1 0 0,0 0 0,1 0 0,0 0 0,-1 0 0,1-1 0,-1 1 0,1-1 0,0 0 0,-1 0 0,1-1 0,0 1 0,-1-1 0,1 0 0,5-2 0,10-2 0,1-2 0,31-15 0,-46 19 0,112-62 0,-86 45 0,1 2 0,1 1 0,50-19 0,-79 35 0,-1 0 0,1 0 0,0 0 0,-1 0 0,1 1 0,0 0 0,-1-1 0,1 1 0,0 0 0,0 1 0,-1-1 0,6 2 0,-7-1 0,-1 0 0,1 0 0,0 0 0,0 0 0,-1 0 0,1 0 0,-1 1 0,1-1 0,-1 0 0,0 1 0,1-1 0,-1 1 0,0 0 0,0-1 0,0 1 0,0 0 0,0 0 0,-1 0 0,1 0 0,0 0 0,-1 0 0,0 0 0,1 0 0,-1 3 0,1 14 0,0-1 0,-2 1 0,0-1 0,-1 0 0,-7 26 0,-2 32 0,10-75 0,1 0 0,0 1 0,-1-1 0,1 1 0,0-1 0,0 0 0,0 1 0,0-1 0,0 1 0,1-1 0,-1 0 0,0 1 0,1-1 0,-1 1 0,1-1 0,-1 0 0,1 0 0,0 1 0,-1-1 0,1 0 0,1 2 0,-1-3 0,0 0 0,0 1 0,0-1 0,0 0 0,0 0 0,0 0 0,0 0 0,0 0 0,0 0 0,0 0 0,0 0 0,0-1 0,0 1 0,0 0 0,0-1 0,0 1 0,0 0 0,0-1 0,-1 1 0,1-1 0,0 1 0,1-2 0,6-4 0,0 0 0,-1-1 0,0 0 0,10-13 0,31-47 0,-32 43 0,1 0 0,1 2 0,33-34 0,-49 54 0,0 1 0,0-1 0,0 0 0,0 1 0,0-1 0,0 1 0,0 0 0,0 0 0,1 0 0,-1 0 0,0 0 0,1 0 0,-1 1 0,0-1 0,1 1 0,-1-1 0,1 1 0,-1 0 0,1 0 0,3 1 0,-4 0 0,0 0 0,0 0 0,0 0 0,-1 0 0,1 0 0,-1 0 0,1 1 0,-1-1 0,1 1 0,-1-1 0,0 1 0,1 0 0,-1 0 0,0-1 0,0 1 0,0 0 0,-1 0 0,1 0 0,0 0 0,-1 0 0,1 0 0,-1 0 0,0 0 0,1 4 0,0 11 0,-1 0 0,-1 0 0,0 0 0,-1-1 0,-7 28 0,6-29 0,0 1 0,0-1 0,1 1 0,1-1 0,1 1 0,2 25 0,-1-38 0,-1-1 0,0 1 0,1-1 0,-1 1 0,1-1 0,0 1 0,0-1 0,0 1 0,0-1 0,0 0 0,1 1 0,-1-1 0,1 0 0,-1 0 0,1 0 0,0 0 0,0 0 0,0-1 0,0 1 0,0-1 0,0 1 0,0-1 0,1 1 0,-1-1 0,0 0 0,1 0 0,-1 0 0,1-1 0,-1 1 0,1-1 0,-1 1 0,1-1 0,0 0 0,-1 0 0,1 0 0,-1 0 0,1 0 0,0-1 0,3 0 0,3-1 0,0-1 0,1 0 0,-1-1 0,0 0 0,-1 0 0,1-1 0,-1 0 0,0 0 0,10-9 0,-11 8-151,0 0-1,-1 0 0,0 0 0,0 0 1,0-1-1,-1 0 0,0-1 1,7-14-1,-6 4-6674</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4.960"/>
    </inkml:context>
    <inkml:brush xml:id="br0">
      <inkml:brushProperty name="width" value="0.05" units="cm"/>
      <inkml:brushProperty name="height" value="0.05" units="cm"/>
    </inkml:brush>
  </inkml:definitions>
  <inkml:trace contextRef="#ctx0" brushRef="#br0">20 174 24575,'0'-7'0,"-2"-1"0,1 1 0,-1-1 0,0 1 0,0 0 0,-1 0 0,-5-10 0,14 33 0,-1 0 0,3 21 0,2 10 0,8 51 0,-18-97 0,0-1 0,1 0 0,-1 0 0,0 1 0,0-1 0,1 0 0,-1 0 0,0 1 0,0-1 0,1 0 0,-1 0 0,0 0 0,0 1 0,1-1 0,-1 0 0,0 0 0,1 0 0,-1 0 0,0 0 0,1 0 0,-1 0 0,0 0 0,1 0 0,-1 0 0,0 0 0,1 0 0,-1 0 0,0 0 0,1 0 0,-1 0 0,0 0 0,1 0 0,-1 0 0,0 0 0,1 0 0,-1-1 0,0 1 0,0 0 0,1 0 0,-1 0 0,0-1 0,0 1 0,1 0 0,-1 0 0,0-1 0,0 1 0,1 0 0,-1-1 0,0 1 0,0 0 0,0 0 0,0-1 0,0 1 0,1-1 0,15-20 0,-15 20 0,14-24 0,0-1 0,14-37 0,-21 43 0,1 0 0,0 0 0,2 1 0,1 0 0,0 1 0,17-19 0,-26 33 0,1 1 0,-1 0 0,0 0 0,1 1 0,0-1 0,0 1 0,0 0 0,6-3 0,-9 5 0,0-1 0,0 1 0,0 0 0,0 0 0,0 0 0,0-1 0,0 1 0,1 0 0,-1 0 0,0 1 0,0-1 0,0 0 0,0 0 0,0 0 0,0 1 0,0-1 0,0 0 0,0 1 0,0-1 0,0 1 0,0 0 0,0-1 0,0 1 0,0 0 0,0-1 0,-1 1 0,1 0 0,0 0 0,-1 0 0,1 0 0,0 0 0,-1-1 0,1 1 0,-1 0 0,1 0 0,-1 0 0,0 1 0,1 0 0,2 11 0,0 0 0,-1 1 0,0-1 0,-1 1 0,-1-1 0,0 1 0,-1-1 0,0 0 0,-5 19 0,3-12 0,1 1 0,0 32 0,2-52 0,0 0 0,0 0 0,0 0 0,0 0 0,0-1 0,0 1 0,0 0 0,0 0 0,1 0 0,-1 0 0,0 0 0,1-1 0,-1 1 0,0 0 0,1 0 0,-1 0 0,1-1 0,-1 1 0,2 0 0,-2-1 0,1 1 0,-1-1 0,1 0 0,-1 0 0,1 0 0,-1 0 0,0 0 0,1 0 0,-1-1 0,1 1 0,-1 0 0,1 0 0,-1 0 0,1 0 0,-1 0 0,1-1 0,-1 1 0,0 0 0,1 0 0,-1-1 0,0 1 0,1 0 0,-1-1 0,1 0 0,22-29 0,-22 29 0,86-123 0,-74 109 0,0 0 0,1 0 0,0 2 0,2-1 0,25-16 0,-39 28 0,0 1 0,0 0 0,1-1 0,-1 1 0,0 0 0,1 0 0,-1 0 0,0 1 0,1-1 0,-1 1 0,1-1 0,-1 1 0,1 0 0,-1 0 0,1 0 0,-1 0 0,1 0 0,-1 1 0,1-1 0,-1 1 0,3 0 0,-3 1 0,0-1 0,0 1 0,0-1 0,0 1 0,0 0 0,0 0 0,-1 0 0,1 0 0,-1 0 0,1 0 0,-1 0 0,0 0 0,0 1 0,0-1 0,0 0 0,0 1 0,0-1 0,-1 1 0,1-1 0,0 6 0,1 25-49,-1 0-1,-3 41 1,0-34-1168,1-11-5609</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5.290"/>
    </inkml:context>
    <inkml:brush xml:id="br0">
      <inkml:brushProperty name="width" value="0.05" units="cm"/>
      <inkml:brushProperty name="height" value="0.05" units="cm"/>
    </inkml:brush>
  </inkml:definitions>
  <inkml:trace contextRef="#ctx0" brushRef="#br0">161 15 24575,'-41'-8'0,"36"7"0,-1-1 0,1 1 0,-1 0 0,0 0 0,0 1 0,-8-1 0,13 2 0,-1-1 0,0 1 0,0-1 0,1 1 0,-1-1 0,1 1 0,-1 0 0,0 0 0,1 0 0,-1 0 0,1 0 0,0 0 0,-1 0 0,1 0 0,0 1 0,-1-1 0,1 0 0,0 1 0,0-1 0,0 1 0,1-1 0,-1 1 0,0 0 0,0-1 0,0 3 0,-3 16 0,0-1 0,1 1 0,1 0 0,1 0 0,0 0 0,4 29 0,-1-5 0,-1 7 0,1-22 0,-1-1 0,-1 0 0,-2 0 0,-8 41 0,1-45-1365,-2-10-5461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5.666"/>
    </inkml:context>
    <inkml:brush xml:id="br0">
      <inkml:brushProperty name="width" value="0.05" units="cm"/>
      <inkml:brushProperty name="height" value="0.05" units="cm"/>
    </inkml:brush>
  </inkml:definitions>
  <inkml:trace contextRef="#ctx0" brushRef="#br0">3 717 24575,'-2'-125'0,"3"-103"0,1 185 0,2 0 0,3 0 0,13-49 0,-16 79 0,0 0 0,1 0 0,0 1 0,1 0 0,0 0 0,16-22 0,-20 32 0,0-1 0,0 1 0,0-1 0,1 1 0,-1 0 0,0-1 0,1 1 0,0 1 0,-1-1 0,1 0 0,0 1 0,0-1 0,0 1 0,0 0 0,0 0 0,1 0 0,-1 0 0,0 1 0,0-1 0,1 1 0,-1 0 0,0 0 0,0 0 0,1 0 0,-1 1 0,0-1 0,0 1 0,0 0 0,1 0 0,-1 0 0,0 0 0,0 1 0,5 2 0,4 4 0,0 1 0,0 0 0,-1 1 0,-1 0 0,0 1 0,0 0 0,-1 1 0,0-1 0,-1 2 0,0-1 0,-1 1 0,-1 0 0,6 17 0,-4-8 0,0 1 0,-2 0 0,-1 0 0,0 1 0,-2-1 0,-1 1 0,-1 34 0,-3-39-76,-1 1 1,0-1-1,-2 0 0,0-1 0,-1 1 0,-1-1 0,-1 0 0,0-1 1,-2 0-1,0 0 0,0-1 0,-2 0 0,0-1 0,0 0 1,-2-1-1,0-1 0,-18 14 0,-4 1-6750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6.008"/>
    </inkml:context>
    <inkml:brush xml:id="br0">
      <inkml:brushProperty name="width" value="0.05" units="cm"/>
      <inkml:brushProperty name="height" value="0.05" units="cm"/>
    </inkml:brush>
  </inkml:definitions>
  <inkml:trace contextRef="#ctx0" brushRef="#br0">1 143 24575,'0'2'0,"1"-1"0,-1 1 0,1 0 0,0 0 0,0-1 0,0 1 0,0-1 0,0 1 0,0-1 0,0 1 0,0-1 0,1 1 0,-1-1 0,1 0 0,-1 0 0,1 0 0,-1 0 0,1 0 0,-1 0 0,1 0 0,0-1 0,2 2 0,41 12 0,-39-13 0,-1-1 0,1 1 0,1-1 0,-1-1 0,-1 1 0,1-1 0,0 0 0,0 0 0,0-1 0,0 1 0,-1-1 0,1-1 0,-1 1 0,1-1 0,-1 0 0,0 0 0,0-1 0,6-4 0,-7 5 0,-1-1 0,1 1 0,-1 0 0,0-1 0,1 0 0,-2 0 0,1 0 0,0 0 0,-1 0 0,0-1 0,0 1 0,0-1 0,0 1 0,-1-1 0,0 0 0,0 1 0,0-1 0,0 0 0,-1 0 0,0 0 0,0 0 0,0 0 0,-2-5 0,2 8 0,0 0 0,0 0 0,-1 0 0,1 0 0,-1 0 0,1 0 0,-1 0 0,0 0 0,0 0 0,0 0 0,0 0 0,0 1 0,-1-1 0,1 0 0,0 1 0,-1-1 0,1 1 0,-1 0 0,1-1 0,-1 1 0,0 0 0,0 0 0,1 0 0,-1 0 0,0 0 0,0 1 0,0-1 0,0 0 0,0 1 0,0-1 0,0 1 0,0 0 0,0 0 0,0 0 0,-1 0 0,1 0 0,0 0 0,0 1 0,0-1 0,0 1 0,0-1 0,0 1 0,0 0 0,-1 0 0,-6 3 0,0 1 0,0-1 0,1 1 0,0 0 0,0 1 0,0 0 0,1 1 0,-8 7 0,6-3 12,0 0 0,1 0 0,0 0 0,1 1 0,0 0 0,1 0 0,0 1 0,1 0 0,-3 14 0,6-22-65,1 0 0,0 0 0,0 0 0,1 0 0,-1 0 0,1 0 0,0 0 0,0 0 0,1 0 0,0 0 0,0 0 0,0 0 0,0 0-1,1 0 1,-1 0 0,1-1 0,1 1 0,-1 0 0,1-1 0,-1 0 0,1 0 0,1 0 0,-1 0 0,0 0 0,1 0 0,0-1 0,4 4 0,19 8-6773</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6.369"/>
    </inkml:context>
    <inkml:brush xml:id="br0">
      <inkml:brushProperty name="width" value="0.05" units="cm"/>
      <inkml:brushProperty name="height" value="0.05" units="cm"/>
    </inkml:brush>
  </inkml:definitions>
  <inkml:trace contextRef="#ctx0" brushRef="#br0">1 153 24575,'-1'-1'0,"1"0"0,0-1 0,0 1 0,0-1 0,0 1 0,1-1 0,-1 1 0,0-1 0,0 1 0,1 0 0,-1-1 0,1 1 0,-1 0 0,1-1 0,0 1 0,0 0 0,1-2 0,-2 3 0,1-1 0,-1 1 0,1 0 0,-1 0 0,1 0 0,0 0 0,-1 0 0,1 0 0,-1 0 0,1 0 0,0 0 0,-1 0 0,1 0 0,-1 0 0,1 0 0,0 1 0,-1-1 0,1 0 0,-1 0 0,1 1 0,-1-1 0,1 0 0,-1 1 0,1-1 0,-1 0 0,1 1 0,0 0 0,4 4 0,-1 0 0,1 0 0,-1 0 0,0 1 0,0 0 0,3 6 0,2 7 0,-2 0 0,1 0 0,-2 0 0,-1 1 0,0 0 0,-2 1 0,0-1 0,0 25 0,-2-60 0,1-1 0,1 0 0,0 1 0,1 0 0,1-1 0,0 2 0,1-1 0,11-20 0,2 1 0,0 1 0,42-52 0,-57 79-105,0 0 0,1 1 0,0-1 0,0 1 0,0 0 0,1 0 0,-1 1 0,1 0 0,0 0 0,0 0 0,1 1 0,11-5 0,0 6-6721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6.832"/>
    </inkml:context>
    <inkml:brush xml:id="br0">
      <inkml:brushProperty name="width" value="0.05" units="cm"/>
      <inkml:brushProperty name="height" value="0.05" units="cm"/>
    </inkml:brush>
  </inkml:definitions>
  <inkml:trace contextRef="#ctx0" brushRef="#br0">1 176 24575,'0'-5'0,"1"1"0,0-1 0,0 1 0,0 0 0,1 0 0,-1-1 0,1 1 0,0 0 0,0 0 0,0 1 0,1-1 0,-1 0 0,1 1 0,0-1 0,0 1 0,0 0 0,1 0 0,-1 0 0,1 1 0,-1-1 0,1 1 0,0 0 0,0 0 0,0 0 0,0 0 0,0 1 0,1 0 0,-1 0 0,0 0 0,9-1 0,-11 3 0,0-1 0,-1 0 0,1 1 0,0 0 0,-1-1 0,1 1 0,-1 0 0,1 0 0,-1 0 0,1 0 0,-1 0 0,0 0 0,1 0 0,-1 1 0,0-1 0,0 0 0,0 1 0,0-1 0,0 1 0,0-1 0,0 1 0,-1 0 0,1-1 0,0 1 0,-1 0 0,1-1 0,-1 4 0,2 6 0,0 0 0,-1-1 0,-1 16 0,0-17 0,-3 103 0,2 51 0,1-161 0,0-1 0,0 1 0,1-1 0,-1 0 0,0 1 0,0-1 0,1 0 0,-1 1 0,0-1 0,1 0 0,-1 0 0,1 1 0,0-1 0,0 1 0,0-1 0,-1-1 0,1 0 0,-1 0 0,0 0 0,1 0 0,-1 0 0,0 0 0,1 0 0,-1 0 0,0 0 0,1 0 0,-1 0 0,0 0 0,1 0 0,-1 0 0,0-1 0,1 1 0,-1 0 0,0 0 0,1 0 0,-1 0 0,0-1 0,1 1 0,-1 0 0,0 0 0,0-1 0,1 1 0,-1 0 0,0 0 0,0-1 0,0 1 0,1-1 0,20-37 0,26-84 0,15-33 0,-51 132 0,1 1 0,0 0 0,2 1 0,23-28 0,-35 47 0,-1 0 0,1 0 0,0 0 0,0 0 0,0 1 0,0-1 0,0 1 0,0-1 0,0 1 0,0 0 0,1-1 0,-1 1 0,1 1 0,-1-1 0,1 0 0,-1 0 0,5 0 0,-6 2 0,1-1 0,0 0 0,-1 1 0,1-1 0,-1 1 0,1 0 0,-1 0 0,0-1 0,1 1 0,-1 0 0,0 0 0,1 0 0,-1 0 0,0 0 0,0 1 0,0-1 0,0 0 0,0 1 0,0-1 0,0 0 0,-1 1 0,1-1 0,0 1 0,-1-1 0,1 1 0,-1-1 0,0 1 0,1 2 0,2 12 0,-1 1 0,-1 0 0,0 0 0,-1 0 0,-1-1 0,-1 1 0,0 0 0,-5 18 0,2-5 0,-2 34 0,6-62 0,1 1 0,0-1 0,0 1 0,1 0 0,-1-1 0,0 1 0,1-1 0,0 1 0,-1-1 0,1 1 0,0-1 0,0 0 0,3 4 0,-3-5 0,0 0 0,0 0 0,0 0 0,0 0 0,0-1 0,0 1 0,0 0 0,0-1 0,0 1 0,0-1 0,1 0 0,-1 1 0,0-1 0,0 0 0,1 1 0,-1-1 0,0 0 0,0 0 0,1 0 0,-1 0 0,0 0 0,0-1 0,1 1 0,-1 0 0,0-1 0,0 1 0,1 0 0,-1-1 0,1 0 0,14-7 0,-1-1 0,0-1 0,-1 0 0,0 0 0,-1-2 0,23-23 0,9-7 0,-37 35 0,3-3 0,0 1 0,1 0 0,1 0 0,22-11 0,-34 19 0,1 0 0,0 0 0,0 0 0,0 0 0,0 0 0,0 1 0,0-1 0,0 1 0,1 0 0,-1-1 0,0 1 0,0 0 0,0 0 0,0 0 0,0 1 0,0-1 0,1 1 0,-1-1 0,0 1 0,0-1 0,0 1 0,0 0 0,0 0 0,-1 0 0,1 0 0,0 0 0,0 1 0,-1-1 0,1 0 0,0 1 0,-1-1 0,0 1 0,1 0 0,-1 0 0,0-1 0,0 1 0,0 0 0,0 0 0,0 0 0,0 0 0,0 2 0,3 8 16,-1 0 0,-1 0-1,0 0 1,-1 0 0,0 1 0,-1-1-1,-1 14 1,0-8-513,1 0 0,3 19 0,2-11-6329</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7.219"/>
    </inkml:context>
    <inkml:brush xml:id="br0">
      <inkml:brushProperty name="width" value="0.05" units="cm"/>
      <inkml:brushProperty name="height" value="0.05" units="cm"/>
    </inkml:brush>
  </inkml:definitions>
  <inkml:trace contextRef="#ctx0" brushRef="#br0">155 123 24575,'0'-4'0,"1"-1"0,0 1 0,0-1 0,0 1 0,0-1 0,2-4 0,-1 6 0,-1 1 0,0-1 0,0 1 0,0-1 0,-1 1 0,1-1 0,-1 0 0,1 1 0,-1-1 0,0 0 0,0 0 0,0 1 0,-1-1 0,1 0 0,-1 1 0,1-1 0,-1 0 0,0 1 0,0-1 0,-1-3 0,1 4 0,0 1 0,0-1 0,0 0 0,-1 0 0,1 1 0,0-1 0,-1 1 0,1-1 0,-1 1 0,1 0 0,-1 0 0,0-1 0,1 1 0,-1 0 0,0 0 0,0 1 0,0-1 0,0 0 0,1 1 0,-1-1 0,0 1 0,0-1 0,0 1 0,0 0 0,-1 0 0,1 0 0,0 0 0,0 0 0,0 0 0,0 1 0,0-1 0,0 1 0,0-1 0,1 1 0,-1 0 0,0 0 0,0 0 0,0 0 0,1 0 0,-1 0 0,0 0 0,-1 2 0,-4 3 0,-1 0 0,1 0 0,1 1 0,-1 0 0,1 0 0,0 1 0,-8 14 0,9-14 0,1 1 0,1 0 0,0 0 0,0 0 0,0 1 0,1-1 0,1 1 0,-1 0 0,2-1 0,-1 1 0,1 0 0,1-1 0,3 19 0,-3-23 0,0 0 0,0 0 0,1 0 0,0 0 0,0 0 0,0 0 0,1-1 0,-1 1 0,1-1 0,0 0 0,1 1 0,-1-1 0,1-1 0,-1 1 0,1 0 0,1-1 0,-1 0 0,0 0 0,1 0 0,-1-1 0,1 1 0,0-1 0,0 0 0,0-1 0,0 1 0,9 1 0,-6-2 0,0 0 0,1 0 0,-1 0 0,0-1 0,1-1 0,-1 1 0,0-1 0,1-1 0,-1 0 0,0 0 0,0 0 0,0-1 0,0 0 0,14-8 0,-17 7 0,0 0 0,0 0 0,0-1 0,0 0 0,-1 1 0,1-1 0,-1-1 0,-1 1 0,1-1 0,-1 1 0,0-1 0,0 0 0,0 0 0,-1-1 0,0 1 0,0 0 0,-1-1 0,0 1 0,1-11 0,-2 9 0,0 1 0,0-1 0,-1 0 0,0 1 0,-1-1 0,0 0 0,0 1 0,0 0 0,-1-1 0,0 1 0,0 0 0,-1 1 0,0-1 0,0 0 0,0 1 0,-1 0 0,0 0 0,-1 1 0,1-1 0,-1 1 0,-8-6 0,12 10-62,1 0 0,0 1 0,-1-1 0,1 1 0,-1-1 0,1 1 0,-1-1 0,1 1 0,-1 0 0,1 0 0,-1 0 0,1-1-1,-1 2 1,1-1 0,-1 0 0,1 0 0,-1 0 0,1 1 0,-1-1 0,1 1 0,-3 0 0,-7 8-6764</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7.564"/>
    </inkml:context>
    <inkml:brush xml:id="br0">
      <inkml:brushProperty name="width" value="0.05" units="cm"/>
      <inkml:brushProperty name="height" value="0.05" units="cm"/>
    </inkml:brush>
  </inkml:definitions>
  <inkml:trace contextRef="#ctx0" brushRef="#br0">0 69 24575,'4'-35'0,"-4"35"0,-1-1 0,1 1 0,0 0 0,0 0 0,0 0 0,0-1 0,0 1 0,0 0 0,1 0 0,-1 0 0,0-1 0,0 1 0,0 0 0,0 0 0,0 0 0,0-1 0,0 1 0,0 0 0,0 0 0,0 0 0,1 0 0,-1 0 0,0-1 0,0 1 0,0 0 0,0 0 0,0 0 0,1 0 0,-1 0 0,0 0 0,0-1 0,0 1 0,1 0 0,-1 0 0,0 0 0,0 0 0,0 0 0,1 0 0,-1 0 0,0 0 0,8 17 0,-5-1 0,0 0 0,-1 0 0,-1 1 0,0-1 0,-3 19 0,1-19 0,1 1 0,0-1 0,2 0 0,5 30 0,-7-45 0,0-1 0,0 1 0,0-1 0,0 1 0,0-1 0,0 1 0,1-1 0,-1 1 0,0-1 0,0 1 0,1-1 0,-1 1 0,0-1 0,1 1 0,-1-1 0,0 1 0,1-1 0,-1 0 0,0 1 0,1-1 0,-1 0 0,1 1 0,-1-1 0,1 0 0,-1 0 0,1 1 0,-1-1 0,1 0 0,-1 0 0,1 0 0,0 0 0,-1 1 0,1-1 0,-1 0 0,1 0 0,-1 0 0,1 0 0,-1-1 0,1 1 0,0 0 0,-1 0 0,1 0 0,-1 0 0,1 0 0,-1-1 0,1 1 0,-1 0 0,1-1 0,-1 1 0,1 0 0,-1-1 0,0 1 0,1 0 0,-1-1 0,0 1 0,1-1 0,-1 1 0,0-1 0,1 1 0,-1-1 0,0 0 0,28-36 0,-24 31 0,21-32 0,2 1 0,1 2 0,61-60 0,-85 92 0,-1 0 0,1 0 0,0 1 0,0-1 0,0 1 0,1 0 0,-1 0 0,1 0 0,-1 1 0,1-1 0,7 0 0,-11 2 0,1 0 0,0 0 0,0 0 0,0 0 0,0 0 0,0 1 0,-1-1 0,1 1 0,0-1 0,0 1 0,0 0 0,-1 0 0,1-1 0,-1 1 0,1 0 0,0 0 0,-1 1 0,0-1 0,1 0 0,-1 1 0,0-1 0,1 0 0,-1 1 0,0-1 0,0 1 0,0 0 0,0-1 0,-1 1 0,1 0 0,0 0 0,-1-1 0,1 3 0,2 12 15,0-1-1,-1 1 1,-1 0 0,0-1-1,-1 1 1,-4 26-1,2-29-160,1 1-1,0-1 0,1 0 0,0 1 1,1-1-1,1 1 0,0-1 0,1 0 1,6 19-1,1-13-6679</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7.923"/>
    </inkml:context>
    <inkml:brush xml:id="br0">
      <inkml:brushProperty name="width" value="0.05" units="cm"/>
      <inkml:brushProperty name="height" value="0.05" units="cm"/>
    </inkml:brush>
  </inkml:definitions>
  <inkml:trace contextRef="#ctx0" brushRef="#br0">130 248 24575,'0'-32'0,"1"-4"0,-5-37 0,3 65 0,0 0 0,-1-1 0,1 1 0,-2 0 0,1 0 0,-1 0 0,0 0 0,-1 0 0,-8-13 0,11 20 0,1 0 0,-1 0 0,1 1 0,-1-1 0,1 0 0,-1 0 0,0 1 0,1-1 0,-1 1 0,0-1 0,1 0 0,-1 1 0,0-1 0,0 1 0,0 0 0,1-1 0,-1 1 0,0 0 0,0-1 0,0 1 0,0 0 0,0 0 0,0 0 0,0 0 0,0 0 0,1 0 0,-1 0 0,0 0 0,0 0 0,0 0 0,0 0 0,0 1 0,0-1 0,0 0 0,1 1 0,-1-1 0,0 1 0,0-1 0,0 1 0,1-1 0,-1 1 0,0-1 0,1 1 0,-1 0 0,0-1 0,1 1 0,-1 0 0,1 0 0,-1-1 0,1 1 0,-1 0 0,1 0 0,-1 1 0,-3 6 0,0 0 0,0 1 0,0 0 0,-2 9 0,-3 19 0,1 0 0,2 0 0,1 1 0,1 57 0,16 157 0,-1-90 0,-10-111-1365,0-12-5461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8.278"/>
    </inkml:context>
    <inkml:brush xml:id="br0">
      <inkml:brushProperty name="width" value="0.05" units="cm"/>
      <inkml:brushProperty name="height" value="0.05" units="cm"/>
    </inkml:brush>
  </inkml:definitions>
  <inkml:trace contextRef="#ctx0" brushRef="#br0">10 438 24575,'-5'-41'0,"4"37"0,0 0 0,0 0 0,0 0 0,1 0 0,0 0 0,-1 0 0,1 0 0,0 0 0,1 0 0,-1 0 0,1 0 0,0 0 0,0 0 0,0 0 0,1 0 0,-1 0 0,1 0 0,0 1 0,4-7 0,4-1 0,1 1 0,0-1 0,25-16 0,4-3 0,-10 5 0,-1-2 0,-1-1 0,43-56 0,-63 72 0,-6 8 0,0 0 0,1 1 0,-1-1 0,1 0 0,0 1 0,0-1 0,0 1 0,0 0 0,1 0 0,-1 0 0,1 1 0,6-4 0,-10 6 0,0 0 0,0 0 0,1 0 0,-1 0 0,0 0 0,0 1 0,1-1 0,-1 0 0,0 0 0,0 0 0,1 0 0,-1 1 0,0-1 0,0 0 0,0 0 0,0 1 0,1-1 0,-1 0 0,0 0 0,0 1 0,0-1 0,0 0 0,0 0 0,0 1 0,0-1 0,0 0 0,0 0 0,0 1 0,1-1 0,-1 0 0,-1 1 0,1-1 0,0 0 0,0 0 0,0 1 0,0-1 0,0 0 0,0 1 0,-2 13 0,-50 156 0,10-43 0,36-106 0,0 0 0,-7 35 0,13-51 0,-1-1 0,1 1 0,-1 0 0,1-1 0,1 1 0,-1 0 0,1-1 0,-1 1 0,1-1 0,0 1 0,1-1 0,-1 1 0,4 6 0,-4-10 0,0 1 0,0-1 0,0 1 0,0-1 0,0 0 0,1 1 0,-1-1 0,0 0 0,1 0 0,-1 0 0,0 0 0,1 0 0,-1 0 0,1 0 0,0-1 0,-1 1 0,1-1 0,0 1 0,-1-1 0,1 1 0,2-1 0,0 0 0,-1 0 0,0-1 0,0 1 0,0-1 0,0 0 0,0 0 0,0 0 0,0 0 0,0 0 0,0-1 0,3-1 0,6-6 0,1-1 0,-1 0 0,19-21 0,-27 27 0,58-72 0,-51 60 0,1 0 0,1 0 0,0 1 0,1 1 0,1 0 0,0 1 0,31-20 0,-43 31 0,-1 1 0,0 0 0,0 0 0,0 0 0,1 0 0,-1 1 0,0-1 0,1 1 0,-1-1 0,0 1 0,1 0 0,-1 0 0,1 0 0,-1 0 0,0 0 0,1 0 0,-1 1 0,1-1 0,-1 1 0,0 0 0,5 2 0,-4-1 0,0 0 0,0 1 0,-1-1 0,1 1 0,0-1 0,-1 1 0,0 0 0,0 0 0,0 1 0,0-1 0,0 0 0,2 7 0,1 5 0,-1 0 0,0 0 0,-1 1 0,-1-1 0,1 26 0,-10 78-1365,1-67-5461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0.027"/>
    </inkml:context>
    <inkml:brush xml:id="br0">
      <inkml:brushProperty name="width" value="0.05" units="cm"/>
      <inkml:brushProperty name="height" value="0.05" units="cm"/>
    </inkml:brush>
  </inkml:definitions>
  <inkml:trace contextRef="#ctx0" brushRef="#br0">264 120 24575,'9'-27'0,"1"0"0,-9 25 0,-1 0 0,0-1 0,1 1 0,-1 0 0,0-1 0,0 1 0,-1 0 0,1 0 0,0-1 0,-1 1 0,1 0 0,-1 0 0,0 0 0,1-1 0,-1 1 0,0 0 0,-1 0 0,1 0 0,0 1 0,0-1 0,-1 0 0,1 0 0,-1 1 0,0-1 0,1 1 0,-1-1 0,0 1 0,0 0 0,0-1 0,0 1 0,0 0 0,0 1 0,0-1 0,-4-1 0,1 2 0,1-1 0,-1 1 0,0 0 0,1 0 0,-1 1 0,0-1 0,1 1 0,-1 0 0,0 1 0,1-1 0,0 1 0,-1-1 0,1 1 0,0 1 0,0-1 0,-5 4 0,-5 6 0,0 0 0,1 1 0,0 1 0,1 0 0,0 1 0,1 0 0,1 1 0,1 0 0,0 0 0,1 1 0,1 0 0,0 1 0,1 0 0,1 0 0,1 0 0,1 0 0,0 1 0,0 21 0,3-36 0,0 0 0,1-1 0,-1 1 0,1 0 0,-1 0 0,1-1 0,0 1 0,0-1 0,1 1 0,-1-1 0,1 1 0,0-1 0,0 0 0,0 0 0,3 5 0,-3-7 0,0 0 0,0 1 0,0-1 0,0 0 0,0 0 0,0 0 0,0 0 0,1-1 0,-1 1 0,0 0 0,0-1 0,1 0 0,-1 0 0,0 1 0,1-1 0,-1 0 0,0-1 0,1 1 0,-1 0 0,0-1 0,0 1 0,1-1 0,-1 0 0,0 0 0,4-2 0,4-2 0,0 0 0,1-1 0,-2 0 0,1-1 0,-1 0 0,0 0 0,-1-1 0,12-14 0,4-7 0,25-42 0,-29 42 0,-20 28 5,0 0-1,1 0 0,-1 0 1,0 1-1,1-1 0,-1 0 1,1 1-1,-1-1 0,1 0 1,-1 1-1,1-1 0,0 0 1,-1 1-1,1-1 0,0 1 1,-1-1-1,1 1 0,0 0 1,0-1-1,0 1 0,-1 0 1,1-1-1,0 1 0,0 0 1,1 0-1,-2 1-86,1-1 0,0 1 0,-1 0 0,1 0-1,-1 0 1,1 1 0,-1-1 0,1 0 0,-1 0 0,0 0 0,0 0 0,0 0 0,1 0-1,-1 1 1,0-1 0,0 0 0,-1 2 0,2 14-6744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03.436"/>
    </inkml:context>
    <inkml:brush xml:id="br0">
      <inkml:brushProperty name="width" value="0.05" units="cm"/>
      <inkml:brushProperty name="height" value="0.05" units="cm"/>
    </inkml:brush>
  </inkml:definitions>
  <inkml:trace contextRef="#ctx0" brushRef="#br0">118 128 24575,'0'-4'0,"1"0"0,0 0 0,0 0 0,1 0 0,-1 0 0,1 0 0,0 0 0,0 1 0,0-1 0,0 1 0,1-1 0,-1 1 0,1 0 0,0 0 0,0 0 0,5-3 0,2-3 0,2 0 0,-1 1 0,21-10 0,-26 15 0,0 0 0,1 0 0,-1 1 0,0 0 0,1 0 0,-1 0 0,1 1 0,0 0 0,-1 0 0,13 1 0,-16 1 0,-1-1 0,1 1 0,0-1 0,0 1 0,0 0 0,0 0 0,0 1 0,-1-1 0,1 1 0,-1-1 0,1 1 0,-1 0 0,1 0 0,-1 0 0,0 0 0,0 0 0,0 0 0,0 1 0,-1-1 0,1 1 0,0-1 0,-1 1 0,0-1 0,1 1 0,-1 0 0,0 3 0,2 5 0,-1 0 0,0 0 0,-1 1 0,-1-1 0,0 0 0,0 0 0,-1 0 0,0 1 0,-1-1 0,0 0 0,-1-1 0,0 1 0,-1 0 0,-8 17 0,1-6 0,-1 0 0,-1 0 0,-1-1 0,0-1 0,-28 30 0,15-22 0,-44 35 0,63-57 0,0 1 0,0-2 0,-1 1 0,0-1 0,0-1 0,-1 1 0,1-1 0,-1-1 0,0 0 0,-16 3 0,25-6 0,0 0 0,0 0 0,1 0 0,-1 0 0,0 1 0,1-1 0,-1 0 0,0 0 0,0-1 0,1 1 0,-1 0 0,0 0 0,0 0 0,1 0 0,-1-1 0,0 1 0,1 0 0,-1-1 0,0 1 0,1 0 0,-1-1 0,1 1 0,-1-1 0,0 1 0,1-1 0,-1 1 0,1-1 0,0 1 0,-1-1 0,1 0 0,-1 1 0,1-1 0,0 0 0,-1 1 0,1-1 0,0 0 0,0 1 0,0-1 0,-1 0 0,1 0 0,0 1 0,0-1 0,0 0 0,0 1 0,0-1 0,0 0 0,1 0 0,-1 1 0,0-2 0,2-3 0,-1 0 0,0 1 0,1-1 0,0 1 0,0 0 0,5-7 0,0 1 0,1 0 0,0 1 0,0 0 0,1 0 0,1 1 0,-1 0 0,1 1 0,0 0 0,1 0 0,0 1 0,0 1 0,0 0 0,17-5 0,-20 7 0,0 1 0,0 0 0,1 1 0,-1 0 0,0 0 0,0 1 0,1 0 0,-1 0 0,0 1 0,1 0 0,-1 0 0,0 1 0,0 0 0,0 1 0,0 0 0,-1 0 0,1 1 0,-1-1 0,0 2 0,13 8 0,44 49 27,-52-48-259,1-1 0,0 0 0,1-1 0,1 0 0,29 17 0,-17-17-6594</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8.708"/>
    </inkml:context>
    <inkml:brush xml:id="br0">
      <inkml:brushProperty name="width" value="0.05" units="cm"/>
      <inkml:brushProperty name="height" value="0.05" units="cm"/>
    </inkml:brush>
  </inkml:definitions>
  <inkml:trace contextRef="#ctx0" brushRef="#br0">1 46 24575,'0'-5'0,"0"-5"0,0-6 0,0 4 0,0 9 0,0 14 0,0 13 0,4 17 0,2 13 0,0 17 0,3 12 0,0 15 0,3 9 0,0 3 0,1-4 0,0-6 0,-4-8 0,-2-18-8191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9.071"/>
    </inkml:context>
    <inkml:brush xml:id="br0">
      <inkml:brushProperty name="width" value="0.05" units="cm"/>
      <inkml:brushProperty name="height" value="0.05" units="cm"/>
    </inkml:brush>
  </inkml:definitions>
  <inkml:trace contextRef="#ctx0" brushRef="#br0">27 304 24575,'-1'0'0,"0"0"0,0 1 0,0-1 0,0 0 0,0 0 0,0 0 0,0 0 0,0 0 0,0 0 0,0-1 0,0 1 0,0 0 0,0 0 0,0-1 0,0 1 0,0 0 0,0-1 0,0 1 0,0-1 0,0 1 0,0-1 0,1 0 0,-1 1 0,0-1 0,0 0 0,0-1 0,2 1 0,-1 0 0,1 0 0,0 0 0,0 0 0,0 0 0,0 0 0,0 0 0,0 0 0,0 0 0,0 0 0,0 1 0,0-1 0,0 0 0,1 1 0,-1-1 0,0 1 0,0-1 0,1 1 0,-1 0 0,0 0 0,3-1 0,79-18 0,117-11 0,-148 23 0,914-72-1516,5 57-761,-726 21 2337,359-10-1175,-584 10 1129,7 0 26,0-1 0,0 0 0,0-2 0,32-10 0,-58 14-9,0 0 0,0 0 0,0 0 0,0-1 0,0 1-1,0 0 1,0-1 0,0 1 0,0-1 0,0 1 0,0-1 0,0 0 0,0 1 0,0-1 0,-1 0 0,1 1 0,0-1 0,0 0 0,-1 0 0,1 0-1,0 0 1,-1 0 0,1 0 0,-1 0 0,1 0 0,0-2 0,-2 2 1,0-1 1,1 1-1,-1-1 0,0 1 0,0 0 1,0 0-1,0-1 0,0 1 1,0 0-1,0 0 0,-1 0 1,1 0-1,0 0 0,0 0 0,-1 0 1,1 1-1,-1-1 0,-1 0 1,-55-23 330,-14 2-5732</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49.619"/>
    </inkml:context>
    <inkml:brush xml:id="br0">
      <inkml:brushProperty name="width" value="0.05" units="cm"/>
      <inkml:brushProperty name="height" value="0.05" units="cm"/>
    </inkml:brush>
  </inkml:definitions>
  <inkml:trace contextRef="#ctx0" brushRef="#br0">129 346 24575,'-30'-14'0,"20"11"0,0-1 0,1-1 0,-1 0 0,1 0 0,0-1 0,0 0 0,1-1 0,-12-12 0,19 19 0,1-1 0,-1 1 0,1 0 0,0-1 0,-1 1 0,1-1 0,0 1 0,0-1 0,-1 1 0,1 0 0,0-1 0,0 1 0,0-1 0,-1 0 0,1 1 0,0-1 0,0 1 0,0-1 0,0 1 0,0-1 0,0 1 0,0-1 0,0 1 0,0-1 0,1 1 0,-1-1 0,0 1 0,0-1 0,0 1 0,1-1 0,-1 1 0,0-1 0,0 1 0,1-1 0,-1 1 0,0 0 0,1-1 0,-1 1 0,1 0 0,-1-1 0,0 1 0,1 0 0,-1-1 0,1 1 0,-1 0 0,1 0 0,0-1 0,28-6 0,49 2 0,85 5 0,-73 2 0,1057-13-1001,-4-77-1589,-581 2 1312,-537 81 1324,47-10 487,-66 13-434,0 0-1,-1-1 1,1 1 0,-1-1-1,1 0 1,-1 0-1,0-1 1,0 1-1,6-8 1,11 37 3112,-16-18-3118,47 48-93,-41-45 0,0 0 0,-1 0 0,0 1 0,-1 1 0,-1 0 0,0 0 0,0 1 0,-2 0 0,12 27 0,-10-4 0,0 1 0,-3 0 0,-1 0 0,0 58 0,-18 154 0,6-166 0,6 168 0,3-230 0,2-1 0,0 1 0,2-1 0,0 0 0,2 0 0,0 0 0,1-1 0,1-1 0,18 28 0,-25-43 0,0 0 0,0 1 0,-1 0 0,0-1 0,0 1 0,3 9 0,-5-13 0,0 1 0,0-1 0,0 0 0,0 0 0,0 0 0,0 0 0,-1 0 0,1 1 0,0-1 0,-1 0 0,1 0 0,-1 0 0,1 0 0,-1 0 0,1 0 0,-1 0 0,0 0 0,1 0 0,-1 0 0,0-1 0,0 1 0,0 0 0,1 0 0,-1-1 0,0 1 0,0 0 0,0-1 0,0 1 0,-1-1 0,1 0 0,0 1 0,0-1 0,0 0 0,0 1 0,0-1 0,0 0 0,-2 0 0,-15 3-44,-1-2-1,1 0 1,-1-1-1,0 0 1,-25-5-1,8 2-1053,-42-4-5728</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54.659"/>
    </inkml:context>
    <inkml:brush xml:id="br0">
      <inkml:brushProperty name="width" value="0.05" units="cm"/>
      <inkml:brushProperty name="height" value="0.05" units="cm"/>
    </inkml:brush>
  </inkml:definitions>
  <inkml:trace contextRef="#ctx0" brushRef="#br0">343 132 24575,'0'-1'0,"0"0"0,0 0 0,0 1 0,0-1 0,1 0 0,-1 0 0,0 0 0,0 1 0,1-1 0,-1 0 0,1 1 0,-1-1 0,1 0 0,-1 1 0,1-1 0,-1 0 0,1 1 0,-1-1 0,1 1 0,0-1 0,-1 1 0,1 0 0,0-1 0,0 1 0,-1-1 0,1 1 0,0 0 0,0 0 0,-1 0 0,1-1 0,0 1 0,0 0 0,0 0 0,-1 0 0,1 0 0,0 0 0,0 0 0,0 0 0,-1 1 0,1-1 0,0 0 0,0 0 0,0 1 0,-1-1 0,1 0 0,1 2 0,1-2 0,-1 1 0,1 0 0,-1 0 0,0 0 0,1 0 0,-1 1 0,0-1 0,0 0 0,0 1 0,1 0 0,-2 0 0,1-1 0,0 1 0,2 3 0,-3-3 0,0 1 0,-1-1 0,1 0 0,-1 1 0,0-1 0,1 1 0,-1-1 0,0 1 0,0-1 0,0 0 0,-1 1 0,1-1 0,-1 1 0,1-1 0,-1 0 0,0 1 0,0-1 0,0 0 0,0 0 0,0 0 0,0 0 0,-1 0 0,1 0 0,-1 0 0,1 0 0,-1 0 0,0-1 0,0 1 0,0-1 0,0 1 0,0-1 0,-4 2 0,0 1 0,-1 0 0,1-1 0,-1 0 0,0-1 0,0 1 0,0-1 0,0-1 0,0 1 0,-14 0 0,14-2 0,1-1 0,0 0 0,-1 0 0,1 0 0,0-1 0,0 1 0,0-2 0,0 1 0,0-1 0,0 0 0,1 0 0,0 0 0,-1-1 0,1 1 0,0-2 0,-6-5 0,9 7 0,0 1 0,0-1 0,0 1 0,0-1 0,1 0 0,-1 0 0,1 0 0,0 0 0,-1 0 0,1 0 0,1 0 0,-1 0 0,0 0 0,1 0 0,0-1 0,-1 1 0,1 0 0,1 0 0,-1 0 0,0-1 0,1 1 0,0 0 0,-1 0 0,1 0 0,0 0 0,1 0 0,-1 0 0,1 0 0,-1 0 0,1 0 0,0 1 0,0-1 0,0 1 0,3-3 0,3-4 0,2 1 0,-1 0 0,1 0 0,0 1 0,1 1 0,-1-1 0,1 2 0,1 0 0,-1 0 0,1 1 0,0 0 0,0 1 0,0 0 0,0 1 0,25-1 0,-29 3 0,1 0 0,0 1 0,0 0 0,-1 0 0,1 1 0,0 0 0,-1 0 0,1 1 0,-1 0 0,10 6 0,-12-6 0,-1 0 0,0 1 0,0 0 0,0 0 0,-1 0 0,1 1 0,-1 0 0,0-1 0,0 2 0,-1-1 0,1 0 0,-1 1 0,0-1 0,-1 1 0,3 8 0,-1 2 0,0-1 0,-2 1 0,0-1 0,-1 1 0,0 0 0,-1 0 0,-1-1 0,-1 1 0,0 0 0,-1-1 0,0 1 0,-2-1 0,0 0 0,0 0 0,-10 17 0,-1-1 0,-1-1 0,-1-1 0,-2 0 0,-1-2 0,-48 50 0,47-56 0,0-2 0,-2 0 0,-48 30 0,57-41 0,0 0 0,-1 0 0,0-2 0,0 0 0,-1-1 0,0-1 0,0 0 0,-19 1 0,33-4 0,0-1 0,1 0 0,-1 0 0,0 0 0,0 0 0,0 0 0,0-1 0,0 1 0,0-1 0,0 0 0,1 0 0,-1 0 0,0 0 0,0 0 0,1-1 0,-1 1 0,1-1 0,-4-2 0,5 2 0,-1 0 0,0-1 0,1 1 0,0 0 0,-1-1 0,1 1 0,0-1 0,0 1 0,0-1 0,1 0 0,-1 1 0,1-1 0,-1 0 0,1 0 0,0 1 0,0-4 0,1-4 0,1-1 0,-1 1 0,2 0 0,-1 0 0,2 0 0,-1 0 0,1 1 0,1-1 0,5-8 0,2-2 0,1 1 0,1 1 0,32-32 0,-39 43 0,0 0 0,1 0 0,0 1 0,1 0 0,-1 1 0,1 0 0,0 0 0,1 1 0,-1 0 0,1 1 0,12-3 0,-19 5 0,0 1 0,-1-1 0,1 1 0,0 0 0,-1 1 0,1-1 0,0 0 0,0 1 0,-1-1 0,1 1 0,-1 0 0,1 0 0,0 0 0,-1 0 0,0 0 0,1 1 0,-1-1 0,0 1 0,0-1 0,1 1 0,-1 0 0,-1 0 0,1 0 0,0 0 0,0 0 0,-1 0 0,1 1 0,-1-1 0,0 0 0,0 1 0,1-1 0,-1 4 0,5 10 0,-2-1 0,0 1 0,-1 0 0,1 21 0,-1-14 0,-1-7-107,-1-1-32,1 0-1,0-1 0,1 1 0,1-1 0,0 0 0,1 0 1,0 0-1,14 24 0,-4-20-6686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55.014"/>
    </inkml:context>
    <inkml:brush xml:id="br0">
      <inkml:brushProperty name="width" value="0.05" units="cm"/>
      <inkml:brushProperty name="height" value="0.05" units="cm"/>
    </inkml:brush>
  </inkml:definitions>
  <inkml:trace contextRef="#ctx0" brushRef="#br0">106 78 24575,'0'-3'0,"0"0"0,0 1 0,-1-1 0,1 0 0,-1 0 0,1 1 0,-1-1 0,0 0 0,0 1 0,0-1 0,0 1 0,0-1 0,-1 1 0,1 0 0,-1-1 0,0 1 0,1 0 0,-1 0 0,0 0 0,0 0 0,0 1 0,-1-1 0,1 0 0,-5-1 0,5 2 0,1 1 0,-1-1 0,0 1 0,0 0 0,0-1 0,0 1 0,0 0 0,0 0 0,0 1 0,1-1 0,-1 0 0,0 1 0,0-1 0,0 1 0,0-1 0,1 1 0,-1 0 0,0 0 0,1 0 0,-1 0 0,0 0 0,1 0 0,-1 0 0,1 1 0,0-1 0,-1 0 0,1 1 0,0-1 0,0 1 0,0 0 0,0-1 0,0 1 0,0 0 0,1-1 0,-1 1 0,0 2 0,-2 6 0,0 0 0,0 1 0,1-1 0,1 1 0,0-1 0,0 1 0,1 0 0,1-1 0,0 1 0,0-1 0,1 1 0,3 11 0,6 20 0,25 60 0,-35-101 0,0 4 0,2 1 0,-1-2 0,0 1 0,1 0 0,0 0 0,0-1 0,1 1 0,-1-1 0,1 0 0,0 0 0,0-1 0,8 7 0,-10-9 0,0 0 0,1 0 0,-1 0 0,0 0 0,1-1 0,-1 1 0,0-1 0,1 0 0,-1 1 0,1-1 0,-1 0 0,1 0 0,-1 0 0,0-1 0,1 1 0,-1-1 0,1 1 0,-1-1 0,0 0 0,1 0 0,-1 0 0,0 0 0,0 0 0,0 0 0,0-1 0,0 1 0,0-1 0,0 0 0,0 1 0,2-4 0,3-3 0,-1-1 0,0 1 0,-1-1 0,1 0 0,-2-1 0,1 1 0,-1-1 0,-1 0 0,0 0 0,0 0 0,-1 0 0,1-11 0,0 0 0,-1 0 0,-2 0 0,0 0 0,-1 0 0,-4-23 0,4 37 0,0 0 0,-1 0 0,0 1 0,-1-1 0,1 0 0,-1 1 0,-1 0 0,1-1 0,-1 1 0,0 1 0,-6-9 0,7 12 0,1 0 0,-1-1 0,1 1 0,-1 0 0,0 1 0,0-1 0,0 0 0,0 1 0,0 0 0,0 0 0,0 0 0,0 0 0,0 0 0,-1 0 0,1 1 0,0 0 0,-1-1 0,1 1 0,0 1 0,0-1 0,-1 0 0,1 1 0,0-1 0,0 1 0,-1 0 0,-2 2 0,0-1-114,0 0 1,1 1-1,0 0 0,-1 0 0,1 0 1,0 0-1,0 1 0,1 0 0,-1 0 1,1 0-1,-6 8 0,-2 6-6712</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55.790"/>
    </inkml:context>
    <inkml:brush xml:id="br0">
      <inkml:brushProperty name="width" value="0.05" units="cm"/>
      <inkml:brushProperty name="height" value="0.05" units="cm"/>
    </inkml:brush>
  </inkml:definitions>
  <inkml:trace contextRef="#ctx0" brushRef="#br0">1 12 24575,'0'-4'0,"4"-2"0,2 5 0,-1 7 0,0 6 0,-2 11 0,-1 6 0,-1 6 0,-5 2 0,-2-1 0,1-2 0,0-7-8191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56.212"/>
    </inkml:context>
    <inkml:brush xml:id="br0">
      <inkml:brushProperty name="width" value="0.05" units="cm"/>
      <inkml:brushProperty name="height" value="0.05" units="cm"/>
    </inkml:brush>
  </inkml:definitions>
  <inkml:trace contextRef="#ctx0" brushRef="#br0">94 71 24575,'-14'-17'0,"10"13"0,1 0 0,0 0 0,-1 0 0,0 0 0,1 0 0,-9-5 0,11 9 0,1-1 0,-1 1 0,1 0 0,-1 0 0,1 0 0,-1-1 0,1 1 0,-1 0 0,0 0 0,1 0 0,-1 0 0,1 0 0,-1 0 0,1 0 0,-1 0 0,0 0 0,1 0 0,-1 1 0,1-1 0,-1 0 0,1 0 0,-1 0 0,1 1 0,-1-1 0,1 0 0,-1 1 0,-1 1 0,1-1 0,0 1 0,0-1 0,0 1 0,0 0 0,0 0 0,0 0 0,0-1 0,0 1 0,1 0 0,-1 4 0,-5 14 0,2 0 0,0 0 0,2 0 0,0 1 0,1 21 0,1-38 0,0 0 0,0 0 0,1 0 0,-1-1 0,1 1 0,0 0 0,0-1 0,0 1 0,1 0 0,-1-1 0,1 0 0,0 1 0,0-1 0,0 0 0,0 0 0,1 0 0,-1 0 0,1 0 0,0-1 0,0 1 0,0-1 0,0 0 0,0 0 0,0 0 0,0 0 0,1 0 0,-1-1 0,1 0 0,0 1 0,-1-1 0,1-1 0,0 1 0,-1 0 0,1-1 0,5 0 0,-3 0 0,-1 0 0,1 0 0,-1-1 0,0 1 0,1-1 0,-1-1 0,0 1 0,0-1 0,0 0 0,0 0 0,0 0 0,0-1 0,0 0 0,-1 0 0,0 0 0,1 0 0,-1-1 0,0 0 0,-1 1 0,1-1 0,-1-1 0,1 1 0,-1-1 0,-1 1 0,1-1 0,0 0 0,-1 0 0,0 0 0,-1 0 0,1 0 0,-1 0 0,2-10 0,-2 8 0,0 1 0,0-1 0,-1 1 0,0-1 0,0 1 0,0-1 0,-1 1 0,0 0 0,0-1 0,-1 1 0,1 0 0,-2 0 0,1 0 0,0 0 0,-1 0 0,0 0 0,-1 1 0,1-1 0,-1 1 0,0 0 0,0 0 0,-1 0 0,0 1 0,1 0 0,-2-1 0,1 2 0,-6-5 0,8 7 5,0 0 0,0 0 0,0 0 0,0 0 0,0 1 0,0-1 0,0 1 0,0 0 0,0 0 0,0 0 0,0 0 0,-1 1 0,1-1 0,0 1 0,0-1 0,0 1 0,0 0 0,1 0 0,-1 1 0,0-1 0,0 1 0,1-1 0,-4 3 0,0 1-154,1-1 1,0 0-1,0 1 1,1 0-1,-1 0 1,1 0-1,0 1 1,0 0-1,-4 9 1,0 3-6678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56.587"/>
    </inkml:context>
    <inkml:brush xml:id="br0">
      <inkml:brushProperty name="width" value="0.05" units="cm"/>
      <inkml:brushProperty name="height" value="0.05" units="cm"/>
    </inkml:brush>
  </inkml:definitions>
  <inkml:trace contextRef="#ctx0" brushRef="#br0">53 55 24575,'0'-1'0,"0"1"0,0-1 0,0 1 0,0-1 0,0 1 0,0 0 0,0-1 0,0 1 0,0-1 0,0 1 0,0-1 0,0 1 0,0 0 0,0-1 0,-1 1 0,1-1 0,0 1 0,0 0 0,-1-1 0,1 1 0,0 0 0,0-1 0,-1 1 0,1 0 0,0-1 0,-1 1 0,1 0 0,-1 0 0,1 0 0,0-1 0,-1 1 0,1 0 0,-1 0 0,1 0 0,0 0 0,-1 0 0,1-1 0,-1 1 0,1 0 0,-1 0 0,1 0 0,0 0 0,-1 0 0,1 1 0,-1-1 0,1 0 0,-1 0 0,1 0 0,0 0 0,-1 0 0,1 1 0,-1-1 0,1 0 0,0 0 0,-1 0 0,1 1 0,0-1 0,-1 1 0,-1 0 0,-1 0 0,1 1 0,0-1 0,0 1 0,0 0 0,1-1 0,-1 1 0,0 0 0,-1 3 0,0 2 0,0 1 0,1-1 0,0 1 0,0 0 0,1 0 0,0 0 0,0 0 0,1 0 0,0 0 0,1 0 0,0-1 0,0 1 0,0 0 0,4 10 0,-4-15 0,0 1 0,0-1 0,0 1 0,0-1 0,1 0 0,0 0 0,-1 1 0,1-1 0,0 0 0,1-1 0,-1 1 0,0 0 0,1-1 0,0 1 0,-1-1 0,1 1 0,0-1 0,0 0 0,0-1 0,1 1 0,-1 0 0,0-1 0,1 0 0,-1 0 0,0 0 0,1 0 0,0 0 0,-1-1 0,1 1 0,-1-1 0,1 0 0,0 0 0,3-1 0,-2 0 0,-1 0 0,1-1 0,0 1 0,-1-1 0,1 0 0,-1 0 0,0 0 0,0-1 0,0 1 0,0-1 0,0 0 0,0 0 0,-1-1 0,1 1 0,-1-1 0,4-5 0,-3 3 0,0 0 0,-1-1 0,0 1 0,0-1 0,0 0 0,-1 1 0,0-1 0,0 0 0,-1-1 0,2-10 0,-3 12 0,0 0 0,0 0 0,0 1 0,-1-1 0,0 0 0,0 0 0,0 1 0,-1-1 0,0 1 0,0-1 0,0 1 0,-1 0 0,-3-6 0,4 8 0,-1 0 0,1-1 0,-1 1 0,0 0 0,0 1 0,-1-1 0,1 0 0,-1 1 0,1 0 0,-1 0 0,0 0 0,0 0 0,1 1 0,-1-1 0,0 1 0,-1 0 0,1 0 0,0 0 0,-6 1 0,6-1-65,1 1 0,0 1 0,-1-1 0,1 0 0,0 1 0,0-1 0,-1 1 0,1 0 0,0 0 0,0 0 0,0 1 0,0-1 0,0 1 0,0 0 0,1 0 0,-1 0 0,1 0 0,-1 0 0,1 0 0,-3 3 0,-7 13-6761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0:56.913"/>
    </inkml:context>
    <inkml:brush xml:id="br0">
      <inkml:brushProperty name="width" value="0.05" units="cm"/>
      <inkml:brushProperty name="height" value="0.05" units="cm"/>
    </inkml:brush>
  </inkml:definitions>
  <inkml:trace contextRef="#ctx0" brushRef="#br0">46 103 24575,'0'0'0,"0"0"0,1 0 0,-1 0 0,0 0 0,1 0 0,-1 0 0,0 0 0,0 0 0,1 0 0,-1 0 0,0 0 0,1 0 0,-1 0 0,0 0 0,1 0 0,-1 0 0,0-1 0,1 1 0,-1 0 0,0 0 0,0 0 0,1-1 0,-1 1 0,0 0 0,0 0 0,0 0 0,1-1 0,-1 1 0,0 0 0,0-1 0,0 1 0,0 0 0,1 0 0,-1-1 0,0 1 0,0 0 0,0-1 0,0 1 0,0 0 0,0-1 0,0 1 0,0 0 0,0-1 0,0 1 0,0-1 0,-1 1 0,1 0 0,0 0 0,-1 0 0,1-1 0,0 1 0,-1 0 0,1 0 0,-1 0 0,1 0 0,0 0 0,-1 0 0,1 0 0,0 0 0,-1 0 0,1 0 0,-1 0 0,1 0 0,0 0 0,-1 0 0,1 0 0,-1 0 0,1 1 0,0-1 0,-1 0 0,1 0 0,0 0 0,-1 1 0,1-1 0,0 0 0,-1 0 0,1 1 0,0-1 0,0 0 0,-1 0 0,1 1 0,0-1 0,0 0 0,0 1 0,-1-1 0,1 0 0,0 1 0,0-1 0,0 1 0,-5 7 0,1-1 0,1 1 0,0 0 0,0 0 0,0 0 0,1 0 0,-2 15 0,-2 2 0,4-16 0,0 0 0,1 0 0,0 1 0,0-1 0,1 1 0,0-1 0,3 19 0,-3-25 0,1-1 0,-1 1 0,1 0 0,0-1 0,0 1 0,0-1 0,0 1 0,0-1 0,1 1 0,-1-1 0,1 0 0,-1 1 0,1-1 0,0 0 0,0 0 0,0 0 0,0-1 0,0 1 0,1 0 0,-1-1 0,0 0 0,1 1 0,-1-1 0,1 0 0,-1 0 0,1 0 0,0 0 0,-1-1 0,1 1 0,0-1 0,4 0 0,-1 0 0,1-1 0,-1 0 0,0-1 0,0 1 0,0-1 0,0 0 0,0-1 0,0 1 0,-1-1 0,1-1 0,-1 1 0,6-5 0,7-6 0,32-32 0,-39 34 0,0 0 0,-1-1 0,0 0 0,-1-1 0,8-17 0,-13 24 0,-1 0 0,0 0 0,0 0 0,-1 0 0,0-1 0,-1 1 0,1-1 0,-1 1 0,-1-1 0,1 0 0,-1 1 0,-1-1 0,-1-9 0,2 14 4,0 1-1,-1-1 1,0 1-1,1-1 1,-1 1-1,0 0 1,0-1-1,-1 1 1,1 0-1,0 0 1,-1 0 0,1 0-1,-1 0 1,0 0-1,1 0 1,-1 1-1,0-1 1,0 1-1,0-1 1,0 1-1,-1 0 1,1 0-1,0-1 1,0 2-1,-1-1 1,1 0-1,-1 0 1,1 1-1,-1-1 1,1 1-1,-1 0 1,1 0-1,-5 0 1,3 1-87,-1-1 1,1 1-1,0 0 1,-1 1-1,1-1 1,0 1-1,0 0 1,0 0-1,0 0 1,0 0-1,0 1 1,0-1-1,1 1 1,0 0-1,-1 0 1,1 1-1,-5 5 1,-4 12-6744</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00.654"/>
    </inkml:context>
    <inkml:brush xml:id="br0">
      <inkml:brushProperty name="width" value="0.05" units="cm"/>
      <inkml:brushProperty name="height" value="0.05" units="cm"/>
    </inkml:brush>
  </inkml:definitions>
  <inkml:trace contextRef="#ctx0" brushRef="#br0">37 1 24575,'-19'0'0,"1"0"0,38 5 0,272 28 0,-191-25 0,450 30-143,84 8-462,-19 29 605,-583-67 54,-27-6-313,0-1 0,0 1 0,1-1 0,11 1 0,-10-3-5943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03.792"/>
    </inkml:context>
    <inkml:brush xml:id="br0">
      <inkml:brushProperty name="width" value="0.05" units="cm"/>
      <inkml:brushProperty name="height" value="0.05" units="cm"/>
    </inkml:brush>
  </inkml:definitions>
  <inkml:trace contextRef="#ctx0" brushRef="#br0">11 64 24575,'-4'-19'0,"-2"-10"0,6 29 0,0-1 0,0 0 0,0 0 0,0 1 0,1-1 0,-1 0 0,0 1 0,0-1 0,1 1 0,-1-1 0,0 0 0,1 1 0,-1-1 0,1 1 0,-1-1 0,1 1 0,-1-1 0,1 1 0,-1-1 0,1 1 0,0-1 0,-1 1 0,1 0 0,-1-1 0,1 1 0,0 0 0,-1 0 0,1-1 0,0 1 0,0 0 0,-1 0 0,1 0 0,0 0 0,-1 0 0,1 0 0,1 0 0,3 1 0,0-1 0,0 1 0,0 0 0,0 0 0,-1 0 0,1 1 0,0 0 0,-1 0 0,1 0 0,-1 0 0,7 5 0,46 38 0,-50-39 0,18 16 0,0 2 0,-2 0 0,-1 1 0,0 2 0,-2 0 0,-2 1 0,0 1 0,26 60 0,-36-69 0,-1 1 0,0 0 0,-2 0 0,-1 1 0,0-1 0,-2 1 0,0 0 0,-2 0 0,0 0 0,-1 0 0,-2 0 0,0 0 0,-1-1 0,-13 39 0,10-42 0,0-1 0,-1 0 0,-1-1 0,-1 0 0,0 0 0,-1-1 0,0-1 0,-22 22 0,24-28 0,0 0 0,0 0 0,-1-1 0,0 0 0,0-1 0,-1 0 0,0-1 0,0 0 0,0-1 0,-1 0 0,1-1 0,-1 0 0,0 0 0,-16 0 0,-2-5-1365,5-3-5461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00.996"/>
    </inkml:context>
    <inkml:brush xml:id="br0">
      <inkml:brushProperty name="width" value="0.05" units="cm"/>
      <inkml:brushProperty name="height" value="0.05" units="cm"/>
    </inkml:brush>
  </inkml:definitions>
  <inkml:trace contextRef="#ctx0" brushRef="#br0">1694 1 24575,'-23'3'0,"0"1"0,0 1 0,1 1 0,-26 10 0,-5 2 0,-913 243 0,814-223 0,-203 46 0,346-83-55,8-1-39,-1 0 1,1 0-1,0 1 0,-1-1 1,1 0-1,0 0 1,-1 1-1,1-1 1,0 1-1,0-1 1,0 1-1,-1-1 1,0 2-1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01.372"/>
    </inkml:context>
    <inkml:brush xml:id="br0">
      <inkml:brushProperty name="width" value="0.05" units="cm"/>
      <inkml:brushProperty name="height" value="0.05" units="cm"/>
    </inkml:brush>
  </inkml:definitions>
  <inkml:trace contextRef="#ctx0" brushRef="#br0">62 178 24575,'-21'-17'0,"16"14"0,1-1 0,-1 1 0,1-1 0,-1 0 0,1 0 0,-6-10 0,9 13 0,0 0 0,1-1 0,0 1 0,-1 0 0,1-1 0,0 1 0,-1 0 0,1-1 0,0 1 0,0-1 0,0 1 0,0 0 0,0-1 0,1 1 0,-1 0 0,0-1 0,1 1 0,-1 0 0,1-1 0,-1 1 0,1 0 0,0 0 0,-1-1 0,1 1 0,0 0 0,0 0 0,0 0 0,0 0 0,0 0 0,0 0 0,0 0 0,0 1 0,0-1 0,0 0 0,2 0 0,15-11 0,1 1 0,0 1 0,1 1 0,0 1 0,0 0 0,1 2 0,0 0 0,39-5 0,-58 11 0,1 0 0,-1 0 0,1 0 0,-1 0 0,0 0 0,1 0 0,-1 1 0,0-1 0,0 1 0,1 0 0,-1-1 0,0 1 0,0 0 0,0 0 0,0 0 0,0 1 0,0-1 0,0 0 0,0 1 0,0 0 0,0-1 0,-1 1 0,1 0 0,-1 0 0,0 0 0,1 0 0,-1 0 0,0 0 0,0 0 0,0 0 0,0 0 0,0 0 0,-1 1 0,1-1 0,0 4 0,1 10 0,-1-1 0,0 1 0,-1 0 0,-2 22 0,0-9 0,-51 549 0,46-544-1365,0-9-5461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01.713"/>
    </inkml:context>
    <inkml:brush xml:id="br0">
      <inkml:brushProperty name="width" value="0.05" units="cm"/>
      <inkml:brushProperty name="height" value="0.05" units="cm"/>
    </inkml:brush>
  </inkml:definitions>
  <inkml:trace contextRef="#ctx0" brushRef="#br0">0 263 24575,'0'-3'0,"1"1"0,-1-1 0,0 0 0,1 0 0,-1 0 0,1 1 0,0-1 0,0 0 0,0 1 0,0-1 0,0 1 0,1-1 0,-1 1 0,1-1 0,0 1 0,-1 0 0,1 0 0,0 0 0,0 0 0,0 0 0,1 1 0,-1-1 0,0 0 0,1 1 0,-1 0 0,6-2 0,4-2 0,1 1 0,0 1 0,0 0 0,21-1 0,-10 1 0,105-13 0,-60 9 0,111-25 0,-175 30 0,0 1 0,-1-1 0,1 0 0,-1 0 0,1 0 0,-1 0 0,0-1 0,0 0 0,0 0 0,-1 0 0,1 0 0,-1-1 0,4-3 0,-6 5 0,0 1 0,-1-1 0,1 1 0,0-1 0,0 1 0,-1-1 0,1 0 0,-1 1 0,0-1 0,0 0 0,1 1 0,-1-1 0,0 0 0,0 1 0,0-1 0,-1 0 0,1 0 0,0 1 0,-1-1 0,1 1 0,-1-1 0,1 0 0,-1 1 0,0-1 0,0 1 0,0-1 0,0 1 0,0-1 0,0 1 0,0 0 0,0 0 0,0-1 0,0 1 0,-1 0 0,1 0 0,-1 0 0,1 0 0,-1 1 0,-1-2 0,-3-1 0,0-1 0,0 1 0,0 0 0,-1 0 0,0 1 0,1 0 0,-1 0 0,0 1 0,0 0 0,0 0 0,0 0 0,0 1 0,0 0 0,0 0 0,0 1 0,0 0 0,1 0 0,-1 1 0,0 0 0,0 0 0,1 0 0,-1 1 0,1 0 0,-8 5 0,5-3 0,1 1 0,0 0 0,0 0 0,0 1 0,0-1 0,1 2 0,1-1 0,-1 1 0,1 0 0,0 0 0,1 1 0,0 0 0,0 0 0,1 0 0,0 0 0,-3 13 0,5-11 0,-1 1 0,2-1 0,-1 0 0,2 0 0,0 1 0,0-1 0,3 17 0,-3-23 0,1-1 0,1 0 0,-1 1 0,0-1 0,1 0 0,0 0 0,0 0 0,0 0 0,1-1 0,-1 1 0,1 0 0,0-1 0,0 0 0,0 0 0,0 1 0,1-2 0,-1 1 0,1 0 0,0-1 0,0 0 0,7 3 0,21 5-1365,1-4-5461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02.086"/>
    </inkml:context>
    <inkml:brush xml:id="br0">
      <inkml:brushProperty name="width" value="0.05" units="cm"/>
      <inkml:brushProperty name="height" value="0.05" units="cm"/>
    </inkml:brush>
  </inkml:definitions>
  <inkml:trace contextRef="#ctx0" brushRef="#br0">3 276 24575,'-1'-32'0,"0"20"0,1 0 0,0 0 0,0 0 0,1 0 0,5-16 0,-6 27 0,0 0 0,0 1 0,0-1 0,0 1 0,1-1 0,-1 1 0,0-1 0,0 0 0,1 1 0,-1-1 0,1 1 0,-1 0 0,0-1 0,1 1 0,-1-1 0,1 1 0,-1 0 0,1-1 0,-1 1 0,1 0 0,-1-1 0,1 1 0,0 0 0,-1 0 0,1-1 0,-1 1 0,1 0 0,0 0 0,19 7 0,22 25 0,-34-25 0,12 10 0,58 51 0,-69-58 0,1 0 0,-1 1 0,-1-1 0,0 2 0,8 14 0,-14-21 0,0 0 0,0 0 0,-1 0 0,0 1 0,0-1 0,-1 0 0,1 0 0,-1 1 0,0 4 0,0-8 0,0-1 0,0 0 0,0 0 0,0 0 0,0 0 0,0 0 0,-1 0 0,1 0 0,0 0 0,0 1 0,-1-1 0,1 0 0,-1 0 0,1 0 0,-1 0 0,1 0 0,-1-1 0,0 1 0,1 0 0,-1 0 0,0 0 0,0 0 0,0-1 0,1 1 0,-1 0 0,0-1 0,0 1 0,0-1 0,0 1 0,0-1 0,0 1 0,0-1 0,-1 0 0,1 1 0,0-1 0,0 0 0,0 0 0,0 0 0,0 0 0,0 0 0,0 0 0,-1 0 0,1 0 0,0-1 0,0 1 0,0 0 0,-2-1 0,1 0 0,0 0 0,0 0 0,0-1 0,0 1 0,0 0 0,1-1 0,-1 1 0,0-1 0,1 1 0,-1-1 0,1 0 0,-1 0 0,1 0 0,0 0 0,0 0 0,0 0 0,0 0 0,0 0 0,0 0 0,1-1 0,-1 1 0,1 0 0,-1 0 0,1-1 0,0 1 0,0 0 0,0-1 0,0 1 0,0 0 0,1-4 0,1-3 0,-1 0 0,1 0 0,1 0 0,0 0 0,0 1 0,7-13 0,1 2 0,1 1 0,1 0 0,1 0 0,0 2 0,2 0 0,0 0 0,17-12 0,5-1 0,1 3 0,52-28 0,-73 44 0,0 2 0,27-10 0,-40 16 0,1 1 0,-1-1 0,1 1 0,-1 0 0,1 0 0,-1 1 0,1 0 0,0 0 0,-1 0 0,1 1 0,0-1 0,-1 1 0,7 2 0,-10-2 0,-1-1 0,0 1 0,1 0 0,-1 0 0,1-1 0,-1 1 0,0 0 0,0 0 0,1 0 0,-1 0 0,0 0 0,0 1 0,0-1 0,0 0 0,0 0 0,-1 1 0,1-1 0,0 1 0,-1-1 0,1 1 0,0 1 0,-1 0 0,1 0 0,-1 0 0,0 0 0,0 0 0,0-1 0,0 1 0,-1 0 0,1 0 0,-1 0 0,-1 4 0,-2 3 0,0-1 0,0 0 0,-1 0 0,0-1 0,-11 15 0,-13 7-1365,0-4-5461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03.091"/>
    </inkml:context>
    <inkml:brush xml:id="br0">
      <inkml:brushProperty name="width" value="0.05" units="cm"/>
      <inkml:brushProperty name="height" value="0.05" units="cm"/>
    </inkml:brush>
  </inkml:definitions>
  <inkml:trace contextRef="#ctx0" brushRef="#br0">129 61 24575,'-11'0'0,"1"1"0,0 1 0,0 0 0,-1 0 0,1 1 0,0 0 0,1 1 0,-1 0 0,1 1 0,-18 10 0,26-9 0,9-4 0,13-3 0,625-22-254,-487 24-369,143 0 439,608-19-129,-884 17 275,56-7 10,-74 7 28,0-1 1,-1 0-1,1 0 0,0-1 0,-1 0 1,0 0-1,11-7 0,-17 10 1,-1 0-1,0 0 0,1 0 1,-1 0-1,0-1 0,1 1 0,-1 0 1,0 0-1,1-1 0,-1 1 1,0 0-1,1 0 0,-1-1 1,0 1-1,0 0 0,1-1 1,-1 1-1,0-1 0,0 1 1,0 0-1,1-1 0,-1 1 1,0 0-1,0-1 0,0 1 1,0-1-1,0 1 0,0-1 1,0 1-1,0 0 0,0-1 1,0 1-1,0-1 0,0 1 0,0 0 1,0-1-1,-1 1 0,1-1 1,0 1-1,-13-10-1138,-10-2-4490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04.321"/>
    </inkml:context>
    <inkml:brush xml:id="br0">
      <inkml:brushProperty name="width" value="0.05" units="cm"/>
      <inkml:brushProperty name="height" value="0.05" units="cm"/>
    </inkml:brush>
  </inkml:definitions>
  <inkml:trace contextRef="#ctx0" brushRef="#br0">17 136 24575,'-1'0'0,"1"0"0,-1 0 0,0 0 0,1 0 0,-1 0 0,0 0 0,1 0 0,-1 0 0,0-1 0,1 1 0,-1 0 0,1 0 0,-1-1 0,1 1 0,-1 0 0,0 0 0,1-1 0,-1 1 0,1-1 0,-1 1 0,1-1 0,0 1 0,-1-1 0,1 1 0,-1-1 0,1 1 0,0-1 0,-1 0 0,2-21 0,1 17 0,0 0 0,0 0 0,1 0 0,-1 0 0,7-9 0,-2 8 0,0 0 0,0 0 0,1 1 0,-1-1 0,1 2 0,1-1 0,-1 1 0,0 0 0,1 1 0,0 0 0,0 0 0,0 1 0,0 1 0,13-2 0,10 0 0,0 1 0,58 5 0,-80-2 0,0 0 0,-1 1 0,1 0 0,-1 0 0,1 1 0,15 7 0,-24-9 0,1 0 0,-1-1 0,0 1 0,1 0 0,-1 0 0,0 0 0,0 0 0,1 0 0,-1 1 0,0-1 0,0 0 0,0 0 0,0 1 0,-1-1 0,1 1 0,0-1 0,-1 1 0,1-1 0,0 3 0,-1-2 0,0 0 0,0 0 0,-1 0 0,1 0 0,-1 0 0,1 0 0,-1 0 0,0 0 0,0 0 0,0 0 0,0-1 0,0 1 0,0 0 0,0 0 0,0-1 0,-1 1 0,1-1 0,-1 1 0,-2 1 0,-6 5 0,0-1 0,-1 0 0,0 0 0,0-1 0,0-1 0,-1 0 0,0 0 0,-18 4 0,-39 16 0,69-25 0,-1 0 0,1 1 0,0-1 0,-1 0 0,1 0 0,0 0 0,-1 0 0,1 0 0,0 1 0,-1-1 0,1 0 0,0 0 0,-1 0 0,1 1 0,0-1 0,0 0 0,-1 0 0,1 1 0,0-1 0,0 0 0,0 1 0,-1-1 0,1 0 0,0 1 0,0-1 0,0 0 0,0 1 0,0-1 0,0 0 0,0 1 0,0-1 0,0 1 0,0-1 0,11 8 0,36 5 0,-28-9 0,-10 0 0,-1-1 0,1 1 0,-1 1 0,-1 0 0,1 0 0,0 0 0,-1 1 0,0 0 0,-1 0 0,1 1 0,-1 0 0,-1 0 0,6 9 0,-8-13 0,-1 0 0,0 1 0,0-1 0,0 1 0,0-1 0,-1 1 0,1 0 0,-1 0 0,0-1 0,0 1 0,0 0 0,-1 0 0,1 0 0,-1 0 0,0 0 0,0 0 0,-1 0 0,1 0 0,-1 0 0,0 0 0,0 0 0,0 0 0,0 0 0,-1-1 0,0 1 0,1-1 0,-1 1 0,-1-1 0,1 1 0,0-1 0,-1 0 0,-3 3 0,2-2-29,0-1 0,0 0 0,-1 0 0,0 0 0,1 0 0,-1-1 0,0 0 0,0 0 0,0 0 0,0 0 0,0-1 0,-1 0 0,1 0 0,0-1 0,-1 1-1,1-1 1,-1 0 0,1-1 0,0 1 0,-1-1 0,1 0 0,0 0 0,0-1 0,0 1 0,0-1 0,0-1 0,0 1 0,0-1 0,1 1 0,-1-1 0,1 0 0,-1-1 0,1 1 0,1-1 0,-1 0 0,0 0-1,1 0 1,0 0 0,0-1 0,0 0 0,0 1 0,1-1 0,0 0 0,0 0 0,0 0 0,-2-9 0,0-9-6797</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04.686"/>
    </inkml:context>
    <inkml:brush xml:id="br0">
      <inkml:brushProperty name="width" value="0.05" units="cm"/>
      <inkml:brushProperty name="height" value="0.05" units="cm"/>
    </inkml:brush>
  </inkml:definitions>
  <inkml:trace contextRef="#ctx0" brushRef="#br0">0 17 24575,'9'-9'0,"-9"9"0,0-1 0,1 1 0,-1-1 0,0 1 0,1-1 0,-1 1 0,1-1 0,-1 1 0,0 0 0,1-1 0,-1 1 0,1 0 0,-1-1 0,1 1 0,-1 0 0,1-1 0,-1 1 0,1 0 0,-1 0 0,1 0 0,0 0 0,0-1 0,9 21 0,14 64 0,-21-70 0,0 0 0,1 1 0,0-1 0,1-1 0,1 1 0,0-1 0,1 0 0,0 0 0,1 0 0,15 18 0,-5-13-341,0 0 0,1-2-1,26 19 1,-37-31-6485</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05.057"/>
    </inkml:context>
    <inkml:brush xml:id="br0">
      <inkml:brushProperty name="width" value="0.05" units="cm"/>
      <inkml:brushProperty name="height" value="0.05" units="cm"/>
    </inkml:brush>
  </inkml:definitions>
  <inkml:trace contextRef="#ctx0" brushRef="#br0">1 79 24575,'4'-5'0,"16"-5"0,12-2 0,5 2 0,6-2 0,-1 1 0,-2 2 0,0 3 0,-7 3-8191</inkml:trace>
  <inkml:trace contextRef="#ctx0" brushRef="#br0" timeOffset="1">365 337 24575,'4'0'0,"2"5"0,-1 5 0,0 6 0,-2 5 0,-1 2 0,-1 3 0,-1-4-8191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05.917"/>
    </inkml:context>
    <inkml:brush xml:id="br0">
      <inkml:brushProperty name="width" value="0.05" units="cm"/>
      <inkml:brushProperty name="height" value="0.05" units="cm"/>
    </inkml:brush>
  </inkml:definitions>
  <inkml:trace contextRef="#ctx0" brushRef="#br0">79 133 24575,'1'0'0,"0"-1"0,0 1 0,0-1 0,-1 1 0,1-1 0,0 0 0,-1 1 0,1-1 0,-1 0 0,1 0 0,0 0 0,-1 1 0,0-1 0,1 0 0,-1 0 0,1 0 0,-1 0 0,0 0 0,0 0 0,0 0 0,1 1 0,-1-1 0,0 0 0,0 0 0,0 0 0,0 0 0,-1 0 0,1 0 0,0 0 0,0 0 0,-1 0 0,1 0 0,0 0 0,-1 1 0,1-1 0,-1 0 0,1 0 0,-1 0 0,1 1 0,-1-1 0,1 0 0,-1 1 0,0-1 0,-1-1 0,0 1 0,1 0 0,-1 1 0,1-1 0,-1 0 0,0 1 0,1-1 0,-1 1 0,0 0 0,0-1 0,0 1 0,1 0 0,-1 0 0,0 0 0,0 0 0,1 0 0,-1 1 0,0-1 0,0 0 0,1 1 0,-1 0 0,0-1 0,1 1 0,-4 2 0,2-1 0,0 0 0,0 1 0,0-1 0,1 1 0,-1 0 0,1 0 0,0 0 0,0 0 0,0 0 0,0 1 0,0-1 0,1 1 0,-1-1 0,1 1 0,0-1 0,0 1 0,0 0 0,1 0 0,-1-1 0,1 1 0,0 0 0,0 0 0,0 0 0,1-1 0,-1 1 0,1 0 0,0 0 0,0-1 0,2 6 0,-1-6 0,-1 1 0,0-1 0,1 0 0,0 0 0,0 1 0,0-1 0,0 0 0,0-1 0,0 1 0,1 0 0,0-1 0,-1 1 0,1-1 0,0 0 0,0 0 0,0 0 0,0 0 0,1-1 0,-1 1 0,0-1 0,1 0 0,-1 0 0,1 0 0,-1 0 0,1-1 0,0 1 0,-1-1 0,1 0 0,-1 0 0,8-1 0,-8 0 0,1 1 0,-1-1 0,1 0 0,-1 0 0,0 0 0,1 0 0,-1 0 0,0-1 0,0 0 0,0 1 0,0-1 0,0 0 0,-1-1 0,1 1 0,0 0 0,-1-1 0,0 1 0,1-1 0,-1 0 0,0 0 0,0 0 0,-1 0 0,1 0 0,-1 0 0,0-1 0,1 1 0,-1 0 0,-1-1 0,1 1 0,0 0 0,-1-1 0,0 1 0,0-1 0,0 1 0,0-1 0,0 1 0,-1-1 0,1 1 0,-1-1 0,0 1 0,0 0 0,-1-1 0,1 1 0,0 0 0,-4-5 0,0-1 0,-2-1 0,1 1 0,-12-12 0,-3-5 0,20 25 0,1 0 0,-1 1 0,1-1 0,-1 1 0,1-1 0,0 0 0,-1 1 0,1-1 0,-1 0 0,1 1 0,0-1 0,0 0 0,0 0 0,-1 1 0,1-1 0,0 0 0,0 0 0,0 1 0,0-1 0,0 0 0,0 0 0,0 0 0,1 1 0,-1-1 0,0 0 0,0 1 0,0-1 0,1 0 0,-1 0 0,0 1 0,1-1 0,-1 0 0,1 1 0,-1-1 0,1 1 0,-1-1 0,1 1 0,-1-1 0,1 1 0,0-1 0,-1 1 0,1-1 0,0 1 0,-1 0 0,1-1 0,0 1 0,-1 0 0,1-1 0,0 1 0,0 0 0,-1 0 0,1 0 0,0 0 0,0 0 0,1 0 0,8-2 0,0 1 0,0 1 0,13 0 0,-17 0 0,15 0 0,-10-1 0,-1 1 0,1 0 0,-1 1 0,21 4 0,-29-4 0,1 0 0,-1 0 0,1 0 0,-1 0 0,0 0 0,1 0 0,-1 1 0,0-1 0,0 1 0,0 0 0,0-1 0,0 1 0,-1 0 0,1 0 0,0 0 0,-1 0 0,1 1 0,-1-1 0,0 0 0,0 0 0,0 1 0,0-1 0,0 1 0,-1-1 0,1 4 0,3 50 0,-5-49 0,1 1 0,0 0 0,1 0 0,0 0 0,0-1 0,0 1 0,1 0 0,0-1 0,1 0 0,-1 1 0,6 9 0,-7-16 0,0 1 0,0-1 0,1 1 0,-1-1 0,0 0 0,1 0 0,-1 0 0,0 1 0,1-1 0,-1-1 0,1 1 0,0 0 0,-1 0 0,1 0 0,0-1 0,-1 1 0,1-1 0,0 0 0,0 1 0,2-1 0,0 0 0,-1 0 0,1-1 0,0 1 0,-1-1 0,1 0 0,0 0 0,-1 0 0,0-1 0,6-2 0,-2 0 0,-1 0 0,1 0 0,-1-1 0,0 1 0,-1-1 0,1-1 0,-1 1 0,0-1 0,6-9 0,-9 12 0,0-1 0,0 1 0,-1-1 0,1 0 0,-1 1 0,0-1 0,0 0 0,0 0 0,0 0 0,-1 0 0,1 0 0,-1 0 0,0 0 0,0 0 0,-1 0 0,1 0 0,-1 0 0,0 0 0,0 0 0,0 0 0,-1 0 0,1 0 0,-4-5 0,1 4 0,1 0 0,-1 1 0,0-1 0,-1 1 0,1 0 0,-1 0 0,0 0 0,0 1 0,0-1 0,-1 1 0,1 0 0,-1 1 0,1 0 0,-12-4 0,-1-1 0,41 7 0,-4 1 0,195 20 0,-151-13 0,-61-8 0,0 0 0,0 0 0,1 1 0,-1-1 0,0 0 0,0 1 0,0 0 0,1-1 0,-1 1 0,0 0 0,0 0 0,0 0 0,0 0 0,-1 0 0,1 1 0,0-1 0,0 1 0,-1-1 0,1 1 0,-1 0 0,1-1 0,-1 1 0,2 2 0,-2-1 0,-1 1 0,0-1 0,1 0 0,-1 0 0,0 0 0,0 0 0,-1 1 0,1-1 0,-1 0 0,1 0 0,-1 0 0,0 0 0,0 0 0,-1 0 0,-2 5 0,-5 10 0,3-6 0,1 0 0,-1 0 0,2 0 0,0 1 0,-5 23 0,9-33 0,0-1 0,0 1 0,0-1 0,0 1 0,0-1 0,0 1 0,1-1 0,-1 1 0,1-1 0,0 1 0,0-1 0,0 0 0,0 1 0,0-1 0,2 3 0,-1-3 0,1 0 0,-1 0 0,0 0 0,1 0 0,0 0 0,-1 0 0,1-1 0,0 1 0,0-1 0,-1 0 0,1 0 0,0 0 0,0 0 0,1-1 0,3 1 0,7 1 0,0-2 0,0 0 0,0 0 0,1-1 0,-1-1 0,-1 0 0,1-1 0,0-1 0,-1 0 0,1-1 0,-1 0 0,0-1 0,-1-1 0,0 0 0,0 0 0,0-1 0,-1-1 0,0 0 0,0 0 0,-1-1 0,-1 0 0,0-1 0,14-20 0,-21 28 0,-1 0 0,1 1 0,-1-1 0,1 0 0,-1 0 0,0 0 0,0 0 0,0 0 0,-1 0 0,1 0 0,-1 0 0,1-1 0,-1 1 0,0 0 0,0 0 0,-1 0 0,1 0 0,-1 0 0,1-1 0,-1 1 0,0 0 0,0 0 0,-1 1 0,1-1 0,0 0 0,-1 0 0,0 0 0,1 1 0,-1-1 0,0 1 0,-1 0 0,1-1 0,0 1 0,-1 0 0,-4-3 0,-3-2 0,-1 1 0,0 0 0,0 0 0,0 1 0,-1 1 0,0 0 0,-23-5 0,-34-1-1365,1 4-5461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07.883"/>
    </inkml:context>
    <inkml:brush xml:id="br0">
      <inkml:brushProperty name="width" value="0.05" units="cm"/>
      <inkml:brushProperty name="height" value="0.05" units="cm"/>
    </inkml:brush>
  </inkml:definitions>
  <inkml:trace contextRef="#ctx0" brushRef="#br0">1 7 24575,'0'0'0,"0"0"0,0-1 0,0 1 0,0 0 0,0-1 0,0 1 0,1 0 0,-1-1 0,0 1 0,0 0 0,0 0 0,1-1 0,-1 1 0,0 0 0,0 0 0,1-1 0,-1 1 0,0 0 0,1 0 0,-1 0 0,0 0 0,0-1 0,1 1 0,-1 0 0,0 0 0,1 0 0,-1 0 0,0 0 0,1 0 0,-1 0 0,1 0 0,-1 0 0,0 0 0,1 0 0,-1 0 0,0 0 0,1 0 0,-1 0 0,0 0 0,1 0 0,-1 1 0,1-1 0,18 6 0,-18-6 0,135 45-73,258 47-1,-323-77-106,1031 193-3469,-455-89 1931,2484 459-4851,6-52 4179,-3131-525 2385,1203 181-478,-6-41 1953,-1178-138-1145,28 2 993,60-2 0,-89-8 1053,-24 5-2324,0 0 1,0 0 0,0-1 0,0 1-1,0 0 1,0 0 0,0-1 0,0 1 0,0 0-1,0 0 1,0-1 0,0 1 0,0 0 0,0 0-1,0-1 1,0 1 0,0 0 0,0 0-1,-1 0 1,1-1 0,0 1 0,0 0 0,0 0-1,0 0 1,-1-1 0,1 1 0,0 0 0,0 0-1,0 0 1,-1 0 0,1-1 0,0 1-1,0 0 1,0 0 0,-1 0 0,1 0 0,0 0-1,0 0 1,-1 0 0,1 0 0,-1 0-1,-42-15 3363,-153-27-724,139 31-3814,-39-9-5698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3.323"/>
    </inkml:context>
    <inkml:brush xml:id="br0">
      <inkml:brushProperty name="width" value="0.05" units="cm"/>
      <inkml:brushProperty name="height" value="0.05" units="cm"/>
    </inkml:brush>
  </inkml:definitions>
  <inkml:trace contextRef="#ctx0" brushRef="#br0">301 78 24575,'1'-1'0,"0"0"0,0 0 0,0 0 0,0 0 0,0 0 0,0 0 0,0 0 0,-1 0 0,1-1 0,0 1 0,-1 0 0,1 0 0,-1-1 0,1 1 0,-1-1 0,0 1 0,1 0 0,-1-1 0,0 1 0,0 0 0,0-1 0,0 1 0,0-1 0,0 1 0,-1 0 0,1-1 0,0 1 0,-1-1 0,1 1 0,-1 0 0,0 0 0,1-1 0,-1 1 0,0 0 0,1 0 0,-1 0 0,0 0 0,0 0 0,0 0 0,0 0 0,0 0 0,0 0 0,-1 0 0,1 0 0,0 1 0,-2-2 0,-2-1 0,0 0 0,-1 0 0,1 1 0,-1 0 0,0 0 0,0 0 0,0 1 0,0-1 0,-10 0 0,5 3 0,1 0 0,0 1 0,-1 0 0,1 1 0,0 0 0,0 0 0,1 1 0,-1 0 0,1 1 0,0 0 0,0 0 0,0 1 0,1 1 0,0-1 0,0 1 0,0 0 0,1 1 0,-7 9 0,9-11 0,0 0 0,0 0 0,1 1 0,0 0 0,0 0 0,1 0 0,0 0 0,0 0 0,0 1 0,1-1 0,0 1 0,1 0 0,0-1 0,0 1 0,1 0 0,-1 0 0,2 0 0,-1-1 0,1 1 0,0 0 0,1 0 0,0-1 0,0 1 0,5 11 0,0-8 0,1 0 0,0 0 0,0 0 0,1-1 0,1 0 0,-1-1 0,2 0 0,-1-1 0,1 0 0,0 0 0,19 8 0,-10-5 0,1-2 0,1 0 0,0-1 0,0-1 0,42 7 0,-85-13 0,0 0 0,1 2 0,-1 1 0,1 0 0,0 2 0,0 0 0,-25 11 0,41-15 0,1 0 0,-1 0 0,1 0 0,0 1 0,-1-1 0,1 1 0,0 0 0,1 0 0,-1 0 0,0 0 0,1 0 0,0 0 0,0 1 0,-3 5 0,4-7 0,1 0 0,-1 1 0,1-1 0,-1 1 0,1-1 0,0 1 0,0 0 0,0-1 0,0 1 0,1-1 0,-1 1 0,1-1 0,-1 1 0,1-1 0,0 0 0,0 1 0,0-1 0,0 0 0,0 1 0,1-1 0,-1 0 0,1 0 0,-1 0 0,3 2 0,4 3 0,0 1 0,1-2 0,0 1 0,0-1 0,0 0 0,1-1 0,0 0 0,0-1 0,0 0 0,0 0 0,1-1 0,20 3 0,5 0 0,1-3 0,55 0 0,-25-7-1365,-7-2-5461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08.972"/>
    </inkml:context>
    <inkml:brush xml:id="br0">
      <inkml:brushProperty name="width" value="0.05" units="cm"/>
      <inkml:brushProperty name="height" value="0.05" units="cm"/>
    </inkml:brush>
  </inkml:definitions>
  <inkml:trace contextRef="#ctx0" brushRef="#br0">663 66 24575,'3'-1'0,"1"-1"0,-1 1 0,1 0 0,-1-1 0,0 0 0,1 0 0,-1 0 0,0 0 0,0 0 0,4-5 0,15-9 0,-15 12 0,26-13 0,-31 17 0,-1-1 0,1 0 0,-1 1 0,1-1 0,-1 1 0,1-1 0,-1 1 0,1 0 0,0 0 0,-1 0 0,1 0 0,0 0 0,-1 0 0,1 0 0,0 0 0,-1 1 0,3 0 0,-4-1 0,0 0 0,0 1 0,1-1 0,-1 0 0,0 0 0,0 1 0,0-1 0,0 0 0,0 1 0,0-1 0,0 0 0,0 0 0,0 1 0,0-1 0,0 0 0,0 1 0,0-1 0,0 0 0,0 0 0,0 1 0,0-1 0,0 0 0,0 0 0,-1 1 0,1-1 0,0 0 0,0 0 0,0 1 0,0-1 0,-1 0 0,1 0 0,0 1 0,0-1 0,0 0 0,-1 0 0,1 0 0,0 0 0,-1 1 0,-10 8 0,-21 13 0,-1-1 0,-1-2 0,0-1 0,-45 16 0,-151 41 0,-59 4 0,286-78 0,-2 0 0,1 0 0,-1 1 0,0-1 0,1 1 0,-1 0 0,1 0 0,0 1 0,-5 2 0,9-5 0,0 1 0,0-1 0,0 0 0,-1 0 0,1 0 0,0 0 0,0 0 0,0 0 0,0 1 0,0-1 0,-1 0 0,1 0 0,0 0 0,0 0 0,0 1 0,0-1 0,0 0 0,0 0 0,0 0 0,0 1 0,0-1 0,0 0 0,0 0 0,0 0 0,0 1 0,0-1 0,0 0 0,0 0 0,0 0 0,0 0 0,0 1 0,0-1 0,0 0 0,0 0 0,0 0 0,0 1 0,0-1 0,1 0 0,-1 0 0,0 0 0,0 1 0,10 3 0,14-1 0,69 5 40,-1 4 0,160 41 0,-200-38-252,-2 2 0,1 3 0,-2 2-1,-1 2 1,-1 2 0,53 39 0,-57-32-6614</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0.326"/>
    </inkml:context>
    <inkml:brush xml:id="br0">
      <inkml:brushProperty name="width" value="0.05" units="cm"/>
      <inkml:brushProperty name="height" value="0.05" units="cm"/>
    </inkml:brush>
  </inkml:definitions>
  <inkml:trace contextRef="#ctx0" brushRef="#br0">592 73 24575,'-1'-2'0,"1"-1"0,-1 1 0,1 0 0,-1-1 0,0 1 0,0 0 0,0 0 0,-1-1 0,1 1 0,0 0 0,-1 0 0,1 1 0,-1-1 0,0 0 0,0 0 0,0 1 0,1-1 0,-1 1 0,-1 0 0,1-1 0,-2 0 0,-5-3 0,0 1 0,0 0 0,-17-5 0,13 6 0,0 1 0,0 1 0,0 0 0,0 1 0,0 0 0,0 1 0,0 0 0,0 1 0,0 0 0,0 1 0,1 1 0,-1 0 0,-21 11 0,7-2 0,0 2 0,1 0 0,0 2 0,-42 37 0,53-40 0,1 0 0,0 0 0,1 1 0,1 1 0,0 0 0,-18 35 0,27-45 0,0 0 0,0 0 0,1 0 0,0 0 0,0 0 0,0 1 0,1-1 0,0 1 0,1-1 0,-1 1 0,1-1 0,0 1 0,1-1 0,-1 1 0,1-1 0,1 1 0,-1-1 0,1 1 0,0-1 0,1 0 0,-1 0 0,1 0 0,1 0 0,6 9 0,-3-7 7,1 0 0,0 0 0,0 0 0,1-1 0,0 0 1,1 0-1,-1-1 0,1-1 0,0 0 0,1 0 0,-1-1 0,1 0 0,0-1 0,0 0 0,0 0 0,21 1 0,-11-3-172,-1-1 0,0-1 0,1 0 0,-1-2 0,0 0 0,0-1 0,0-1 0,28-11 0,11-9-6661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0.994"/>
    </inkml:context>
    <inkml:brush xml:id="br0">
      <inkml:brushProperty name="width" value="0.05" units="cm"/>
      <inkml:brushProperty name="height" value="0.05" units="cm"/>
    </inkml:brush>
  </inkml:definitions>
  <inkml:trace contextRef="#ctx0" brushRef="#br0">87 417 24575,'2'-41'0,"7"-43"0,2-36 0,-11 117 0,-3-81 0,2 77 0,1 1 0,-1 0 0,-1 0 0,1 1 0,-1-1 0,0 0 0,-1 0 0,1 1 0,-1-1 0,0 1 0,-5-6 0,8 10 0,-1 1 0,1-1 0,-1 0 0,1 1 0,-1-1 0,0 0 0,0 1 0,1-1 0,-1 1 0,0-1 0,0 1 0,1-1 0,-1 1 0,0 0 0,0-1 0,0 1 0,0 0 0,0 0 0,0-1 0,0 1 0,0 0 0,0 0 0,1 0 0,-1 0 0,0 0 0,0 1 0,0-1 0,0 0 0,0 0 0,0 1 0,0-1 0,0 0 0,1 1 0,-1-1 0,0 1 0,0-1 0,0 1 0,1-1 0,-1 1 0,0-1 0,1 1 0,-1 0 0,0 0 0,1-1 0,-1 1 0,1 0 0,-1 1 0,-3 3 0,1 1 0,1-1 0,-1 1 0,1 0 0,-4 11 0,-2 31 0,2 0 0,2 0 0,2 0 0,6 69 0,-2-24 0,-2-65 0,-1-18 0,1 0 0,1 0 0,-1 0 0,1 0 0,4 15 0,-5-25 0,0 1 0,1-1 0,-1 1 0,0-1 0,0 1 0,0-1 0,1 1 0,-1-1 0,0 1 0,1-1 0,-1 1 0,0-1 0,1 1 0,-1-1 0,1 1 0,-1-1 0,1 0 0,-1 1 0,1-1 0,-1 0 0,1 1 0,-1-1 0,1 0 0,-1 0 0,1 0 0,0 0 0,-1 1 0,1-1 0,-1 0 0,1 0 0,-1 0 0,1 0 0,0 0 0,-1 0 0,1 0 0,-1 0 0,1-1 0,0 1 0,-1 0 0,1 0 0,-1 0 0,1-1 0,-1 1 0,1 0 0,-1-1 0,1 1 0,-1 0 0,1-1 0,-1 1 0,0-1 0,1 1 0,24-25 0,-24 24 0,46-58 0,-31 37 0,0 1 0,2 1 0,0 0 0,1 2 0,27-21 0,-44 37 0,-1 1 0,1 0 0,1-1 0,-1 1 0,0 0 0,0 0 0,0 0 0,1 1 0,-1-1 0,0 0 0,1 1 0,-1-1 0,0 1 0,1 0 0,-1 0 0,1 0 0,2 1 0,-3-1 0,0 1 0,-1 0 0,1-1 0,-1 1 0,1 0 0,-1 0 0,1 0 0,-1 1 0,0-1 0,0 0 0,1 0 0,-1 1 0,0-1 0,0 1 0,0-1 0,0 1 0,-1-1 0,2 3 0,2 8 0,-1 1 0,0 0 0,0-1 0,-2 1 0,1 16 0,0-6 0,-1-20 0,1 23 0,2 1 0,1-1 0,16 50 0,-20-71 0,1 1 0,0-1 0,1 0 0,-1 0 0,1 0 0,0 0 0,1 0 0,-1-1 0,1 1 0,0-1 0,0 0 0,0 0 0,0 0 0,1-1 0,-1 1 0,1-1 0,0-1 0,0 1 0,0 0 0,1-1 0,-1 0 0,1 0 0,-1-1 0,1 0 0,5 1 0,2-2 0,-1 0 0,0-1 0,0-1 0,0 0 0,0 0 0,0-2 0,0 1 0,-1-1 0,1-1 0,-1 0 0,0-1 0,-1 0 0,1 0 0,-1-1 0,-1-1 0,11-9 0,-1 0 0,-1-1 0,-1-1 0,-1-1 0,0 0 0,-2-1 0,22-42 0,-33 58 0,-1-1 0,1 0 0,-1 1 0,0-1 0,-1 0 0,0 0 0,0-1 0,0 1 0,0 0 0,-1 0 0,0 0 0,-1 0 0,1-1 0,-1 1 0,-3-11 0,3 13 0,-1 0 0,0 0 0,0 0 0,0 0 0,-1 1 0,1-1 0,-1 1 0,0-1 0,0 1 0,0 0 0,-1 0 0,1 0 0,-1 1 0,1-1 0,-1 1 0,0 0 0,0 0 0,0 0 0,0 0 0,0 1 0,-1-1 0,-7 0 0,4 1 0,-1 0 0,1 1 0,0 0 0,-1 0 0,1 1 0,0 0 0,0 1 0,0 0 0,0 0 0,0 1 0,0-1 0,1 2 0,-1-1 0,-7 6 0,9-5 0,-1 0 0,1 0 0,0 0 0,0 1 0,0 0 0,1 0 0,-1 1 0,1 0 0,1 0 0,-1 0 0,1 0 0,0 1 0,0-1 0,1 1 0,-4 11 0,5-12 0,1 0 0,0 1 0,0-1 0,0 1 0,1-1 0,0 1 0,0 0 0,0-1 0,1 1 0,0-1 0,0 0 0,1 1 0,0-1 0,4 10 0,-4-12 0,0-1 0,1 1 0,-1-1 0,1 0 0,0 0 0,0 0 0,0 0 0,0 0 0,1-1 0,-1 1 0,1-1 0,-1 0 0,1 0 0,0 0 0,0-1 0,0 1 0,0-1 0,0 0 0,0 0 0,0 0 0,0-1 0,0 1 0,0-1 0,5-1 0,5 0 0,0 0 0,-1-2 0,1 0 0,-1 0 0,0-1 0,0-1 0,0 0 0,15-9 0,-6 4 0,-21 9 0,1 0 0,-1 0 0,1 1 0,-1-1 0,1 0 0,0 1 0,-1-1 0,1 1 0,0-1 0,-1 1 0,1 0 0,0 0 0,0 0 0,-1 0 0,1 0 0,0 0 0,0 0 0,-1 1 0,1-1 0,0 0 0,-1 1 0,1 0 0,-1-1 0,4 2 0,-4 1 0,1-1 0,0 1 0,-1-1 0,1 1 0,-1-1 0,0 1 0,1 0 0,-1 0 0,-1 0 0,1-1 0,0 1 0,-1 0 0,1 4 0,3 13-1365,1-2-5461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1.790"/>
    </inkml:context>
    <inkml:brush xml:id="br0">
      <inkml:brushProperty name="width" value="0.05" units="cm"/>
      <inkml:brushProperty name="height" value="0.05" units="cm"/>
    </inkml:brush>
  </inkml:definitions>
  <inkml:trace contextRef="#ctx0" brushRef="#br0">1 186 24575,'0'-14'0,"0"-1"0,0 1 0,2-1 0,0 1 0,1-1 0,0 1 0,1 0 0,8-19 0,-12 33 0,0-1 0,0 0 0,0 1 0,1-1 0,-1 1 0,0-1 0,1 0 0,-1 1 0,0-1 0,1 1 0,-1-1 0,1 1 0,-1-1 0,1 1 0,-1 0 0,1-1 0,-1 1 0,1 0 0,-1-1 0,1 1 0,0 0 0,-1-1 0,2 1 0,6 10 0,-2 25 0,-4 121 0,-1-24 0,-1-131 0,0 1 0,0 0 0,0 0 0,0 0 0,1-1 0,-1 1 0,1 0 0,-1 0 0,1-1 0,-1 1 0,1-1 0,0 1 0,1 1 0,-2-2 0,1-1 0,-1 0 0,0 0 0,1 0 0,-1 1 0,1-1 0,-1 0 0,1 0 0,-1 0 0,0 0 0,1 0 0,-1 0 0,1 1 0,-1-1 0,1 0 0,-1 0 0,1-1 0,-1 1 0,0 0 0,1 0 0,-1 0 0,1 0 0,-1 0 0,1 0 0,-1-1 0,0 1 0,1 0 0,-1 0 0,0 0 0,1-1 0,0 1 0,4-5 0,0 0 0,1-1 0,-2 1 0,8-12 0,-11 17 0,66-101 0,43-54 0,-104 148 0,0 1 0,1-1 0,0 1 0,0 1 0,0-1 0,13-6 0,-19 11 0,1 1 0,-1-1 0,1 0 0,-1 1 0,0-1 0,1 1 0,-1 0 0,1-1 0,0 1 0,-1 0 0,1 0 0,-1 0 0,1 0 0,-1 0 0,1 0 0,-1 1 0,1-1 0,2 1 0,-3 0 0,1 1 0,-1-1 0,0 0 0,0 0 0,0 1 0,0-1 0,0 1 0,0-1 0,0 1 0,0-1 0,-1 1 0,1-1 0,0 1 0,-1 0 0,1-1 0,-1 1 0,0 0 0,0-1 0,0 1 0,0 0 0,0 2 0,0 9 0,-1 1 0,0-1 0,-1 0 0,-5 18 0,4-22 0,1 1 0,0-1 0,0 1 0,1-1 0,0 1 0,1 0 0,0-1 0,0 1 0,1 0 0,4 15 0,-5-23 0,1 0 0,0-1 0,0 1 0,-1 0 0,1-1 0,0 1 0,1-1 0,-1 1 0,0-1 0,0 1 0,1-1 0,-1 0 0,1 0 0,-1 0 0,1 0 0,-1 0 0,1 0 0,0 0 0,-1 0 0,3 0 0,1 0 0,-1 0 0,1 0 0,-1 0 0,1-1 0,0 0 0,-1 0 0,1 0 0,4-1 0,10-3 0,-1 0 0,0-1 0,19-8 0,-33 12 0,32-14 0,0-2 0,-1-1 0,-1-1 0,0-2 0,-2-2 0,41-36 0,-68 54 0,0 0 0,0 0 0,-1 0 0,0 0 0,0 0 0,-1-1 0,1 0 0,2-7 0,-5 11 0,-1 1 0,1 0 0,-1-1 0,1 1 0,-1-1 0,0 1 0,0-1 0,1 0 0,-1 1 0,0-1 0,-1 1 0,1-1 0,0 1 0,0-1 0,-1 1 0,1-1 0,-1 1 0,1-1 0,-1 1 0,1 0 0,-1-1 0,0 1 0,0 0 0,0-1 0,0 1 0,0 0 0,0 0 0,0 0 0,0 0 0,0 0 0,0 0 0,-1 0 0,1 0 0,0 0 0,-1 1 0,1-1 0,-1 1 0,1-1 0,-1 1 0,1-1 0,-2 1 0,-6-2 0,0 0 0,1 1 0,-1 0 0,0 0 0,0 1 0,0 0 0,0 1 0,-9 2 0,-73 16 0,82-16 0,-1-1 0,-27 9 0,35-10 0,0-1 0,0 1 0,1 0 0,-1 0 0,0 0 0,1 0 0,-1 0 0,1 0 0,-1 0 0,1 1 0,-1-1 0,1 0 0,0 1 0,0-1 0,0 1 0,-2 2 0,3-3 0,0-1 0,0 1 0,0-1 0,0 1 0,0-1 0,1 1 0,-1 0 0,0-1 0,0 1 0,0-1 0,0 1 0,1-1 0,-1 1 0,0-1 0,1 1 0,-1-1 0,0 1 0,1-1 0,-1 1 0,0-1 0,1 0 0,-1 1 0,1-1 0,-1 1 0,1-1 0,-1 0 0,1 0 0,-1 1 0,1-1 0,-1 0 0,1 0 0,0 0 0,-1 0 0,1 1 0,-1-1 0,2 0 0,26 5 0,-22-4 0,162 25 0,-168-26 0,1 0 0,0 0 0,0 0 0,-1 0 0,1 1 0,0-1 0,-1 0 0,1 1 0,0-1 0,-1 1 0,1-1 0,0 0 0,-1 1 0,1-1 0,-1 1 0,1 0 0,-1-1 0,1 1 0,-1-1 0,1 1 0,-1 0 0,0-1 0,1 1 0,-1 0 0,0-1 0,0 1 0,1 0 0,-1 0 0,0-1 0,0 1 0,0 0 0,0 0 0,0-1 0,0 1 0,0 0 0,0 0 0,0-1 0,-1 1 0,1 0 0,0 0 0,0-1 0,-1 1 0,1 0 0,-1 0 0,-21 39 0,11-24 0,-1 8 0,1 1 0,2 1 0,0 0 0,2 0 0,0 0 0,2 1 0,1 0 0,-1 34 0,4 31 0,13 103 0,-1 12 0,-10-197 0,-2 1 0,0-1 0,0 1 0,-1-1 0,0 1 0,-1-1 0,0 0 0,-5 12 0,7-20 0,0 0 0,0 1 0,-1-1 0,1 0 0,-1 0 0,1 0 0,-1 0 0,0 0 0,0 0 0,0 0 0,0-1 0,0 1 0,0 0 0,-1-1 0,1 0 0,0 0 0,-1 0 0,1 0 0,-1 0 0,1 0 0,-1 0 0,1-1 0,-1 0 0,0 1 0,1-1 0,-1 0 0,0 0 0,1 0 0,-1 0 0,1-1 0,-1 1 0,0-1 0,1 0 0,-1 0 0,1 0 0,0 0 0,-4-1 0,0-2 0,-1 0 0,0 0 0,1 0 0,0-1 0,0 0 0,0 0 0,1-1 0,0 1 0,0-1 0,0 0 0,1-1 0,0 1 0,0-1 0,0 0 0,1 0 0,0 0 0,-4-15 0,2 4 0,1-1 0,0 0 0,1 0 0,2 0 0,0 0 0,1-23 0,3 17 0,0 2 0,2-1 0,1 0 0,0 1 0,2 0 0,1 0 0,20-38 0,-21 47 0,0 0 0,0 1 0,1 1 0,1-1 0,0 2 0,1-1 0,0 1 0,0 1 0,1 0 0,1 1 0,0 0 0,0 0 0,17-7 0,2 6-1365,-5 5-5461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2.383"/>
    </inkml:context>
    <inkml:brush xml:id="br0">
      <inkml:brushProperty name="width" value="0.05" units="cm"/>
      <inkml:brushProperty name="height" value="0.05" units="cm"/>
    </inkml:brush>
  </inkml:definitions>
  <inkml:trace contextRef="#ctx0" brushRef="#br0">200 153 24575,'0'0'0,"0"-1"0,0 1 0,0 0 0,0-1 0,1 1 0,-1 0 0,0-1 0,0 1 0,-1-1 0,1 1 0,0 0 0,0-1 0,0 1 0,0 0 0,0-1 0,0 1 0,0 0 0,0-1 0,-1 1 0,1 0 0,0 0 0,0-1 0,0 1 0,-1 0 0,1 0 0,0-1 0,0 1 0,-1 0 0,1 0 0,0-1 0,-1 1 0,1 0 0,0 0 0,0 0 0,-1 0 0,1 0 0,0-1 0,-1 1 0,1 0 0,-1 0 0,1 0 0,0 0 0,-1 0 0,1 0 0,0 0 0,-1 0 0,1 0 0,0 0 0,-1 0 0,1 1 0,0-1 0,-1 0 0,1 0 0,0 0 0,-1 0 0,1 0 0,0 1 0,0-1 0,-1 0 0,1 1 0,-18 15 0,12-6 0,1-1 0,0 2 0,1-1 0,-6 20 0,10-28 0,-1 0 0,1 0 0,-1 1 0,1-1 0,0 0 0,0 1 0,0-1 0,0 0 0,1 0 0,-1 1 0,0-1 0,1 0 0,1 4 0,-1-5 0,-1 0 0,1 0 0,0 0 0,0-1 0,0 1 0,0 0 0,0 0 0,0 0 0,0-1 0,0 1 0,0 0 0,0-1 0,0 1 0,1-1 0,-1 0 0,0 1 0,0-1 0,1 0 0,-1 0 0,0 1 0,0-1 0,1 0 0,-1 0 0,0-1 0,0 1 0,3 0 0,3-2 0,1 0 0,0 0 0,-1 0 0,1-1 0,-1 0 0,0-1 0,0 0 0,0 0 0,0 0 0,-1-1 0,0 0 0,0 0 0,8-9 0,-6 6 0,0-1 0,-1 0 0,0 0 0,-1-1 0,0 0 0,0 0 0,-1-1 0,7-18 0,-11 26 0,0 0 0,0 0 0,0 0 0,0-1 0,-1 1 0,1 0 0,-1-1 0,0 1 0,0 0 0,0-1 0,-1 1 0,1 0 0,-1-1 0,1 1 0,-1 0 0,0 0 0,0 0 0,-1 0 0,1 0 0,-1 0 0,1 0 0,-1 0 0,0 0 0,0 1 0,0-1 0,-1 1 0,1-1 0,-1 1 0,1 0 0,-1 0 0,0 0 0,1 0 0,-4-1 0,-1 0 0,0 1 0,0-1 0,-1 1 0,1 1 0,0 0 0,-1 0 0,1 0 0,0 1 0,-1-1 0,1 2 0,-1-1 0,1 1 0,-15 4 0,11-2 0,0 1 0,0 0 0,0 0 0,1 1 0,0 0 0,0 1 0,0 0 0,1 1 0,-1 0 0,2 1 0,-1-1 0,-11 15 0,14-14 0,0 0 0,1 1 0,0 0 0,1 0 0,-1 0 0,2 0 0,-1 1 0,1-1 0,1 1 0,0 0 0,0 0 0,1 0 0,0 0 0,1 18 0,1-17-47,0 0 0,1 0 0,0 0 0,1-1 0,0 1 0,0-1 0,1 1 0,1-1 0,-1 0-1,2-1 1,-1 1 0,1-1 0,1 0 0,0 0 0,0-1 0,1 0 0,0 0 0,0-1 0,0 0 0,1-1 0,0 1 0,1-2-1,-1 1 1,1-1 0,0-1 0,1 0 0,-1 0 0,19 3 0,10-1-6779</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3.621"/>
    </inkml:context>
    <inkml:brush xml:id="br0">
      <inkml:brushProperty name="width" value="0.05" units="cm"/>
      <inkml:brushProperty name="height" value="0.05" units="cm"/>
    </inkml:brush>
  </inkml:definitions>
  <inkml:trace contextRef="#ctx0" brushRef="#br0">215 135 24575,'3'-5'0,"1"-1"0,-1 1 0,0-1 0,-1 0 0,0 0 0,0 0 0,0 0 0,0 0 0,-1-1 0,0 1 0,0 0 0,-1-1 0,0 1 0,0 0 0,0-1 0,-1 1 0,-2-12 0,2 18 0,1-1 0,0 0 0,0 0 0,-1 1 0,1-1 0,-1 0 0,1 0 0,-1 1 0,1-1 0,-1 0 0,1 1 0,-1-1 0,1 1 0,-1-1 0,0 1 0,1-1 0,-1 1 0,0-1 0,0 1 0,1 0 0,-1-1 0,0 1 0,0 0 0,0 0 0,-1-1 0,0 1 0,0 0 0,0 1 0,1-1 0,-1 0 0,0 1 0,0 0 0,1-1 0,-1 1 0,0 0 0,1 0 0,-3 1 0,-4 3 0,1 1 0,0 0 0,-11 12 0,1 1 0,1 2 0,1 0 0,1 1 0,1 0 0,1 1 0,1 0 0,-14 44 0,16-38 0,2 0 0,0 1 0,3-1 0,0 1 0,2 0 0,1 42 0,3-48 17,1 0 0,1 0 1,1 0-1,1 0 0,1-1 0,11 25 0,-10-32-182,0 0 0,1 0 0,0 0 0,1-1 0,1-1 0,1 0 0,0 0 0,23 20 0,15 3-6661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4.010"/>
    </inkml:context>
    <inkml:brush xml:id="br0">
      <inkml:brushProperty name="width" value="0.05" units="cm"/>
      <inkml:brushProperty name="height" value="0.05" units="cm"/>
    </inkml:brush>
  </inkml:definitions>
  <inkml:trace contextRef="#ctx0" brushRef="#br0">490 317 24575,'5'-12'0,"0"1"0,-2-1 0,1-1 0,-2 1 0,1 0 0,-1-15 0,0-6 0,-2-37 0,0 66 0,0-1 0,-1 1 0,1-1 0,-1 1 0,0 0 0,0-1 0,0 1 0,-1 0 0,0 0 0,1-1 0,-1 1 0,-1 1 0,1-1 0,-1 0 0,1 0 0,-1 1 0,0 0 0,0 0 0,-1-1 0,1 2 0,-1-1 0,-4-3 0,-1 2 0,0 0 0,-1 1 0,1 0 0,0 0 0,-1 1 0,0 0 0,0 1 0,1 0 0,-14 0 0,8 1 0,-1 1 0,0 1 0,1 0 0,-1 0 0,1 2 0,-1 0 0,-23 10 0,32-11 0,1 0 0,-1 0 0,1 0 0,-1 1 0,1 0 0,0 1 0,0-1 0,1 1 0,0 0 0,-1 1 0,2-1 0,-1 1 0,1 0 0,-1 0 0,2 1 0,-1-1 0,1 1 0,-4 10 0,6-13 0,0 1 0,1-1 0,0 1 0,0 0 0,0-1 0,0 1 0,1-1 0,0 1 0,-1-1 0,2 0 0,-1 1 0,0-1 0,1 0 0,0 0 0,0 1 0,0-1 0,1-1 0,-1 1 0,6 6 0,6 6 0,1-1 0,31 27 0,-31-30 0,59 49 0,41 35 0,-97-78 0,0 0 0,-1 1 0,25 36 0,-37-47 0,0 1 0,-1-1 0,0 1 0,0-1 0,0 1 0,-1 0 0,-1 1 0,2 10 0,-3-16 0,-1-1 0,0 1 0,0-1 0,0 1 0,0-1 0,0 1 0,-1-1 0,0 0 0,0 1 0,0-1 0,0 0 0,0 1 0,-1-1 0,1 0 0,-1 0 0,0 0 0,0 0 0,0-1 0,0 1 0,-1 0 0,1-1 0,-1 1 0,1-1 0,-1 0 0,-4 3 0,-4 1 0,-1-1 0,0 0 0,0 0 0,0-1 0,0-1 0,-1 0 0,1 0 0,-1-2 0,0 1 0,-18-2 0,3 0 0,0-2 0,0-1 0,-47-12 0,60 12 17,1-2 0,-1 0 1,1 0-1,0-2 0,0 1 0,-24-18 0,32 20-100,1 0 1,0-1-1,0 1 1,0-1-1,1 0 1,-1 0-1,1-1 1,0 1-1,1-1 1,0 0-1,-1 0 1,2 0-1,-1 0 1,1-1-1,0 1 1,0-1-1,-1-12 1,3-13-6744</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4.756"/>
    </inkml:context>
    <inkml:brush xml:id="br0">
      <inkml:brushProperty name="width" value="0.05" units="cm"/>
      <inkml:brushProperty name="height" value="0.05" units="cm"/>
    </inkml:brush>
  </inkml:definitions>
  <inkml:trace contextRef="#ctx0" brushRef="#br0">58 17 24575,'22'-5'0,"-13"1"0,-9 3 0,0 1 0,0 0 0,0 0 0,0 0 0,0 0 0,0 0 0,1-1 0,-1 1 0,0 0 0,0 0 0,0 0 0,0 0 0,0-1 0,0 1 0,0 0 0,0 0 0,0 0 0,0-1 0,0 1 0,0 0 0,0 0 0,0 0 0,-1 0 0,1 0 0,0-1 0,0 1 0,0 0 0,0 0 0,0 0 0,0 0 0,0-1 0,0 1 0,0 0 0,-1 0 0,1 0 0,0 0 0,0 0 0,0 0 0,0 0 0,0 0 0,-1-1 0,1 1 0,0 0 0,-1 0 0,-1 0 0,1 0 0,0-1 0,0 1 0,-1 0 0,1 0 0,0 0 0,-1 0 0,1 1 0,0-1 0,0 0 0,-1 1 0,1-1 0,0 0 0,0 1 0,0-1 0,-1 1 0,1 0 0,0-1 0,0 1 0,0 0 0,0 0 0,0 0 0,0 0 0,1 0 0,-1 0 0,-1 1 0,-22 29 0,18-19 0,2 0 0,-1 0 0,1 0 0,1 1 0,1 0 0,-1 0 0,2-1 0,-1 20 0,2-15 0,1 0 0,0 1 0,1-1 0,1-1 0,9 33 0,-7-39 0,-1-1 0,1 0 0,0 0 0,1 0 0,0-1 0,0 0 0,1 0 0,0 0 0,1-1 0,-1 0 0,1 0 0,1-1 0,-1 0 0,1-1 0,0 0 0,10 4 0,-14-6 0,0-1 0,0 0 0,0-1 0,0 1 0,1-1 0,-1 0 0,0 0 0,1 0 0,-1-1 0,0 0 0,1 0 0,-1-1 0,0 1 0,1-1 0,-1 0 0,0 0 0,0-1 0,0 0 0,0 0 0,0 0 0,0 0 0,0-1 0,-1 0 0,1 0 0,-1 0 0,0 0 0,0-1 0,0 0 0,0 0 0,0 0 0,-1 0 0,3-5 0,0 0 0,-2 0 0,1 0 0,-1-1 0,0 0 0,-1 0 0,0 0 0,-1 0 0,0 0 0,0 0 0,-1-1 0,0 1 0,-1-1 0,-1 1 0,1 0 0,-1-1 0,-1 1 0,0 0 0,-1 0 0,0 0 0,-5-12 0,3 9 0,-1 1 0,0 1 0,0-1 0,-1 1 0,0 1 0,-1-1 0,-1 1 0,0 0 0,0 1 0,0 0 0,-1 1 0,-1 0 0,1 0 0,-1 1 0,-21-10 0,30 16 0,0 0 0,0 0 0,-1 1 0,1-1 0,0 1 0,0-1 0,-1 1 0,1 0 0,-1 0 0,1 0 0,0 0 0,-1 0 0,1 1 0,0-1 0,-1 1 0,1-1 0,-2 2 0,3-2 0,1 1 0,-1-1 0,1 0 0,0 0 0,-1 1 0,1-1 0,-1 0 0,1 1 0,0-1 0,-1 1 0,1-1 0,0 0 0,0 1 0,-1-1 0,1 1 0,0-1 0,0 1 0,0-1 0,-1 1 0,1-1 0,0 1 0,0-1 0,0 1 0,0-1 0,0 1 0,0-1 0,0 1 0,0 0 0,1 0 0,-1 1 0,1-1 0,0 1 0,0-1 0,0 1 0,0-1 0,0 1 0,0-1 0,0 0 0,0 1 0,0-1 0,1 0 0,1 1 0,6 4 0,0 0 0,1 0 0,0-1 0,-1 0 0,2-1 0,-1 0 0,18 3 0,82 13 0,-82-17 0,-2 1 0,0-2 0,0-1 0,29-2 0,-41-1 0,0 1 0,0-2 0,0 0 0,0-1 0,0 0 0,-1-1 0,17-8 0,-26 12 0,-1-1 0,0 0 0,0 0 0,0 0 0,-1 0 0,1 0 0,0-1 0,-1 1 0,1-1 0,-1 0 0,3-4 0,-5 7 0,-1 0 0,1 1 0,0-1 0,0 0 0,0 0 0,0 0 0,-1 0 0,1 0 0,0 0 0,0 0 0,-1 0 0,1 0 0,0 0 0,0 0 0,0 0 0,-1 0 0,1 0 0,0 0 0,0 0 0,-1 0 0,1 0 0,0 0 0,0 0 0,0 0 0,-1 0 0,1 0 0,0 0 0,0 0 0,0-1 0,-1 1 0,1 0 0,0 0 0,0 0 0,0 0 0,0 0 0,-1-1 0,1 1 0,0 0 0,0 0 0,0 0 0,0-1 0,0 1 0,0 0 0,0 0 0,0 0 0,-1-1 0,1 1 0,0 0 0,0 0 0,0-1 0,0 1 0,0 0 0,0 0 0,0-1 0,0 1 0,0 0 0,1 0 0,-1 0 0,0-1 0,0 1 0,0 0 0,0 0 0,0 0 0,0-1 0,-17 11 0,12-5 0,0 1 0,0 0 0,1 0 0,-1 0 0,1 0 0,1 0 0,-1 1 0,1 0 0,0 0 0,1 0 0,0 0 0,0 0 0,0 0 0,1 0 0,0 1 0,0-1 0,1 1 0,0-1 0,1 1 0,-1-1 0,1 0 0,1 1 0,-1-1 0,1 0 0,1 0 0,-1 0 0,1 0 0,7 12 0,-6-11 0,1 0 0,0 0 0,0-1 0,1 0 0,0 0 0,0-1 0,0 1 0,1-1 0,0 0 0,0-1 0,0 0 0,1 0 0,0-1 0,0 0 0,0 0 0,1-1 0,-1 0 0,1 0 0,-1-1 0,1 0 0,0 0 0,0-1 0,16 0 0,-13-3 0,-1 0 0,0 0 0,0-1 0,0-1 0,0 0 0,0 0 0,-1-1 0,0 0 0,0-1 0,0 0 0,0-1 0,-1 0 0,0 0 0,-1-1 0,0 0 0,0-1 0,-1 1 0,11-17 0,-5 5 0,-1 0 0,-1 0 0,0-1 0,-2-1 0,-1 0 0,0 0 0,-2 0 0,5-27 0,-10 22 0,-1 26 0,0 1 0,0 0 0,0 0 0,0 0 0,0 0 0,0 0 0,0 0 0,0-1 0,0 1 0,0 0 0,0 0 0,0 0 0,0 0 0,0 0 0,-1 0 0,1 0 0,0-1 0,0 1 0,0 0 0,0 0 0,0 0 0,0 0 0,0 0 0,-1 0 0,1 0 0,0 0 0,0 0 0,0 0 0,0 0 0,0 0 0,-1 0 0,1 0 0,0 0 0,0 0 0,0 0 0,0 0 0,0 0 0,0 0 0,-1 0 0,1 0 0,0 0 0,0 0 0,0 0 0,0 0 0,0 0 0,0 0 0,-1 0 0,1 1 0,0-1 0,0 0 0,0 0 0,0 0 0,0 0 0,0 0 0,0 0 0,0 0 0,0 0 0,0 1 0,-1-1 0,1 0 0,0 0 0,0 0 0,0 0 0,0 0 0,0 0 0,0 1 0,0-1 0,0 0 0,-3 6 0,0 0 0,0 0 0,1 0 0,-1 0 0,-1 9 0,-2 15-227,1-1-1,1 1 1,2 0-1,1 0 1,7 60-1,-1-48-6598</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5.146"/>
    </inkml:context>
    <inkml:brush xml:id="br0">
      <inkml:brushProperty name="width" value="0.05" units="cm"/>
      <inkml:brushProperty name="height" value="0.05" units="cm"/>
    </inkml:brush>
  </inkml:definitions>
  <inkml:trace contextRef="#ctx0" brushRef="#br0">1 110 24575,'5'-13'0,"-2"6"0,1 0 0,-1 1 0,1-1 0,0 1 0,0-1 0,9-9 0,-11 15 0,-1 0 0,1 0 0,0 0 0,-1 0 0,1 0 0,0 0 0,0 0 0,-1 1 0,1-1 0,0 1 0,0-1 0,0 1 0,0 0 0,0 0 0,0-1 0,0 1 0,-1 1 0,1-1 0,0 0 0,0 0 0,0 1 0,0-1 0,0 1 0,0 0 0,-1-1 0,1 1 0,0 0 0,-1 0 0,1 0 0,0 0 0,-1 0 0,2 2 0,13 9 0,-2 1 0,0 0 0,-1 0 0,0 1 0,-1 1 0,0 1 0,12 21 0,-4-3 0,-2 2 0,20 56 0,-35-84 0,-1-1 0,0 0 0,0 1 0,0 8 0,-2-15 0,0 0 0,1 0 0,-1 0 0,0 0 0,0 0 0,0 0 0,0 0 0,0 0 0,0 0 0,0 0 0,0 0 0,-1 0 0,1 0 0,0 0 0,-1 0 0,1 0 0,0 0 0,-1 0 0,1 0 0,-1-1 0,0 1 0,1 0 0,-1 0 0,0 0 0,1-1 0,-1 1 0,0 0 0,0-1 0,0 1 0,1-1 0,-1 1 0,0-1 0,0 1 0,0-1 0,0 0 0,0 1 0,0-1 0,0 0 0,0 0 0,-2 1 0,2-2 0,-1 1 0,0-1 0,0 1 0,0-1 0,1 0 0,-1 1 0,0-1 0,1 0 0,-1 0 0,1 0 0,-1 0 0,1-1 0,0 1 0,-1 0 0,1-1 0,0 1 0,0 0 0,0-1 0,0 1 0,0-1 0,0 0 0,0 1 0,0-1 0,1 0 0,-1-2 0,-2-4 0,0 0 0,1-1 0,0 1 0,0-11 0,1 5 9,2 0-1,0 0 1,0 0-1,1 1 1,1-1 0,0 1-1,1 0 1,0 0-1,1 0 1,1 0-1,0 1 1,1 0-1,10-15 1,-10 16-108,1 1 0,0 0 0,0 0 0,1 0 0,1 1 0,0 1 0,0 0 0,0 0 0,1 1 0,0 0 0,1 1 0,-1 0 0,1 1 0,15-5 0,-1 5-6727</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5.473"/>
    </inkml:context>
    <inkml:brush xml:id="br0">
      <inkml:brushProperty name="width" value="0.05" units="cm"/>
      <inkml:brushProperty name="height" value="0.05" units="cm"/>
    </inkml:brush>
  </inkml:definitions>
  <inkml:trace contextRef="#ctx0" brushRef="#br0">309 25 24575,'16'9'0,"-12"-10"0,-11-4 0,2 1 0,-1 1 0,1 0 0,0 0 0,-1 0 0,0 1 0,0 0 0,1 0 0,-1 1 0,0-1 0,0 1 0,-1 0 0,1 1 0,0 0 0,0 0 0,0 0 0,-11 2 0,8 1 0,1-1 0,0 1 0,1 0 0,-1 1 0,0 0 0,1 0 0,0 1 0,0 0 0,0 0 0,1 1 0,-7 6 0,0 2 0,1 1 0,0 1 0,0 0 0,2 1 0,0 0 0,1 0 0,1 1 0,1 0 0,-11 37 0,16-47 14,1 1-1,0-1 0,0 0 0,0 0 1,1 0-1,0 1 0,1-1 1,3 15-1,-3-19-106,0 1 0,1 0 1,0-1-1,0 1 0,0-1 0,1 0 0,0 0 0,-1 0 1,1 0-1,1 0 0,-1-1 0,0 1 0,1-1 1,0 0-1,8 5 0,14 7-6733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3.654"/>
    </inkml:context>
    <inkml:brush xml:id="br0">
      <inkml:brushProperty name="width" value="0.05" units="cm"/>
      <inkml:brushProperty name="height" value="0.05" units="cm"/>
    </inkml:brush>
  </inkml:definitions>
  <inkml:trace contextRef="#ctx0" brushRef="#br0">95 0 24575,'0'5'0,"0"5"0,0 6 0,-4 5 0,-2 2 0,0 7 0,-2 7 0,-1 6 0,-3 4 0,0-1 0,3 1 0,-2-4 0,1-5 0,2-9-8191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5.861"/>
    </inkml:context>
    <inkml:brush xml:id="br0">
      <inkml:brushProperty name="width" value="0.05" units="cm"/>
      <inkml:brushProperty name="height" value="0.05" units="cm"/>
    </inkml:brush>
  </inkml:definitions>
  <inkml:trace contextRef="#ctx0" brushRef="#br0">122 229 24575,'2'-2'0,"0"-1"0,0 0 0,0 0 0,0 0 0,-1 0 0,1 0 0,-1 0 0,0 0 0,0-1 0,0 1 0,0 0 0,-1-1 0,1 1 0,-1 0 0,0-1 0,0-5 0,0 8 0,0-1 0,0 0 0,-1 1 0,1-1 0,0 1 0,-1-1 0,1 1 0,-1-1 0,1 1 0,-1-1 0,1 1 0,-1-1 0,0 1 0,0 0 0,0-1 0,0 1 0,0 0 0,0 0 0,0 0 0,0-1 0,-1 1 0,1 0 0,0 1 0,-1-1 0,1 0 0,0 0 0,-1 1 0,1-1 0,-1 0 0,1 1 0,-1 0 0,0-1 0,1 1 0,-1 0 0,-1 0 0,-6 2 0,14 3 0,16 2 0,-9-5 0,-1 0 0,1-1 0,0-1 0,0 0 0,0-1 0,19-3 0,-28 3 0,1 1 0,-1-1 0,0-1 0,0 1 0,1 0 0,-1-1 0,0 1 0,0-1 0,-1 0 0,1 0 0,0 0 0,2-3 0,-4 3 0,1 0 0,-1 0 0,0 0 0,0 0 0,0 0 0,0 0 0,0 0 0,0 0 0,-1-1 0,1 1 0,-1 0 0,0 0 0,1-1 0,-1 1 0,0 0 0,0-1 0,-1 1 0,1 0 0,0 0 0,-1-3 0,-1 1 0,1 0 0,0 0 0,-1 0 0,0 0 0,0 0 0,0 1 0,0-1 0,0 1 0,-1-1 0,0 1 0,0 0 0,0 0 0,0 0 0,0 0 0,0 1 0,-1-1 0,1 1 0,-1 0 0,0 0 0,0 0 0,0 1 0,0-1 0,0 1 0,0 0 0,0 0 0,0 0 0,-5 0 0,3 0 0,-1 1 0,1 0 0,-1 0 0,1 0 0,-1 0 0,1 1 0,-1 0 0,1 1 0,0-1 0,0 1 0,0 1 0,0-1 0,0 1 0,0 0 0,0 0 0,1 1 0,-6 3 0,4 0 0,1 0 0,0 0 0,0 0 0,0 1 0,1 0 0,0 0 0,1 0 0,-1 1 0,2 0 0,-1-1 0,1 1 0,1 0 0,-1 1 0,1-1 0,1 0 0,0 1 0,0-1 0,1 1 0,1-1 0,-1 1 0,1-1 0,1 0 0,0 1 0,0-1 0,0 0 0,2 0 0,-1 0 0,1-1 0,0 1 0,1-1 0,0 0 0,0 0 0,0 0 0,1-1 0,1 0 0,-1 0 0,1 0 0,0-1 0,1 0 0,-1-1 0,1 0 0,0 0 0,1 0 0,-1-1 0,14 5 0,25 2-1365,-4-5-5461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6.220"/>
    </inkml:context>
    <inkml:brush xml:id="br0">
      <inkml:brushProperty name="width" value="0.05" units="cm"/>
      <inkml:brushProperty name="height" value="0.05" units="cm"/>
    </inkml:brush>
  </inkml:definitions>
  <inkml:trace contextRef="#ctx0" brushRef="#br0">172 116 24575,'-45'-77'0,"26"46"0,16 23 0,10 15 0,13 18 0,-11-12 0,202 322 0,-189-293 0,-2 1 0,-1 1 0,-2 0 0,-3 1 0,-1 1 0,9 62 0,-20-90 0,0 1 0,-2-1 0,0 1 0,0 0 0,-2-1 0,-1 1 0,0-1 0,-1 1 0,-8 21 0,8-30 0,0-1 0,-1 1 0,0-1 0,-1-1 0,0 1 0,0-1 0,0 0 0,-1 0 0,-1 0 0,1-1 0,-1 0 0,0-1 0,-1 0 0,0 0 0,0-1 0,0 0 0,-19 7 0,-3-3-227,-1-1-1,0-1 1,-1-2-1,0-1 1,-42-1-1,-3-2-6598</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7.947"/>
    </inkml:context>
    <inkml:brush xml:id="br0">
      <inkml:brushProperty name="width" value="0.05" units="cm"/>
      <inkml:brushProperty name="height" value="0.05" units="cm"/>
    </inkml:brush>
  </inkml:definitions>
  <inkml:trace contextRef="#ctx0" brushRef="#br0">402 61 24575,'0'-1'0,"0"0"0,1-1 0,-1 1 0,1 0 0,-1-1 0,1 1 0,0 0 0,0-1 0,0 1 0,-1 0 0,1 0 0,0 0 0,0 0 0,0 0 0,1 0 0,-1 0 0,2-1 0,25-15 0,-20 13 0,-8 4 0,4-3 0,0 0 0,0 1 0,1 0 0,-1 0 0,1 1 0,6-3 0,-10 4 0,-1 0 0,0 0 0,0 0 0,0 0 0,0 0 0,0 0 0,0 0 0,0 0 0,0 0 0,1 0 0,-1 0 0,0 0 0,0 0 0,0 0 0,0 0 0,0 0 0,0 0 0,0 0 0,1 0 0,-1 0 0,0 0 0,0 0 0,0 0 0,0 0 0,0 0 0,0 0 0,0 0 0,0 0 0,0 0 0,1 1 0,-1-1 0,0 0 0,0 0 0,0 0 0,0 0 0,0 0 0,0 0 0,0 0 0,0 0 0,0 0 0,0 1 0,0-1 0,0 0 0,0 0 0,0 0 0,0 0 0,0 0 0,0 0 0,0 0 0,0 0 0,0 1 0,0-1 0,0 0 0,0 0 0,0 0 0,0 0 0,0 0 0,0 0 0,0 0 0,0 0 0,0 1 0,0-1 0,0 0 0,0 0 0,-9 10 0,-13 9 0,-362 207 0,375-221 0,0-1 0,0 2 0,1-1 0,0 1 0,-13 12 0,19-16 0,1 0 0,0-1 0,-1 1 0,1 0 0,0 0 0,0 0 0,0 0 0,0 0 0,0 0 0,0 0 0,1 0 0,-1 0 0,0 0 0,1 1 0,0-1 0,0 0 0,0 0 0,0 1 0,0-1 0,0 0 0,0 0 0,1 0 0,-1 1 0,1-1 0,-1 0 0,1 0 0,0 0 0,0 0 0,0 0 0,0 0 0,0 0 0,3 2 0,11 13 0,1-1 0,0 0 0,1-1 0,1 0 0,1-2 0,35 20 0,-9-4 0,224 144-1365,-243-156-5461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8.287"/>
    </inkml:context>
    <inkml:brush xml:id="br0">
      <inkml:brushProperty name="width" value="0.05" units="cm"/>
      <inkml:brushProperty name="height" value="0.05" units="cm"/>
    </inkml:brush>
  </inkml:definitions>
  <inkml:trace contextRef="#ctx0" brushRef="#br0">52 16 24575,'-7'-1'0,"1"0"0,-1 0 0,1-1 0,0 1 0,-9-5 0,11 2 0,33 10 0,580 98-159,-523-93-58,3221 348-7888,-3148-345 8050,643 47-360,-783-60 459,18 1 688,0-1 1,47-6-1,-82 5-652,0 0-1,-1 0 0,1-1 1,0 1-1,-1 0 0,1-1 1,-1 1-1,1-1 1,-1 0-1,1 1 0,-1-1 1,3-2-1,-4 3-30,0 0 0,0 0-1,0-1 1,0 1 0,0 0 0,0-1-1,0 1 1,0 0 0,0 0 0,0-1-1,0 1 1,0 0 0,0-1-1,0 1 1,0 0 0,0-1 0,0 1-1,0 0 1,0 0 0,0-1 0,0 1-1,0 0 1,-1 0 0,1-1 0,0 1-1,0 0 1,0 0 0,-1-1 0,1 1-1,0 0 1,0 0 0,0 0 0,-1-1-1,1 1 1,0 0 0,-1 0 0,-35-17 1463,-121-20 831,-4 15-3689,107 17-5480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8.693"/>
    </inkml:context>
    <inkml:brush xml:id="br0">
      <inkml:brushProperty name="width" value="0.05" units="cm"/>
      <inkml:brushProperty name="height" value="0.05" units="cm"/>
    </inkml:brush>
  </inkml:definitions>
  <inkml:trace contextRef="#ctx0" brushRef="#br0">364 280 24575,'-347'-197'0,"330"184"0,17 13 0,0 0 0,0 0 0,0-1 0,0 1 0,0 0 0,0 0 0,0 0 0,0 0 0,0-1 0,0 1 0,0 0 0,1 0 0,-1 0 0,0 0 0,0-1 0,0 1 0,0 0 0,0 0 0,0 0 0,0 0 0,0 0 0,1 0 0,-1-1 0,0 1 0,0 0 0,0 0 0,0 0 0,0 0 0,1 0 0,-1 0 0,0 0 0,0 0 0,0 0 0,0 0 0,1 0 0,-1 0 0,0 0 0,0 0 0,0 0 0,0 0 0,1 0 0,-1 0 0,0 0 0,0 0 0,0 0 0,0 0 0,1 0 0,-1 0 0,0 0 0,41 7 0,-34-6 0,253 46 0,-184-37 0,111 1 0,-178-11 0,10 0 0,0-1 0,25-4 0,-41 5 0,1-1 0,0 0 0,-1 1 0,1-1 0,-1-1 0,1 1 0,-1-1 0,0 1 0,0-1 0,0 0 0,1 0 0,-2 0 0,1-1 0,0 1 0,0-1 0,-1 1 0,1-1 0,2-5 0,-4 6 0,0 0 0,-1 0 0,1 0 0,-1 0 0,0 0 0,0 0 0,0 0 0,0 0 0,0 0 0,0 0 0,0 0 0,0 0 0,-1 0 0,1 1 0,-1-1 0,0 0 0,1 0 0,-1 0 0,0 0 0,0 0 0,0 1 0,-1-1 0,1 1 0,0-1 0,0 1 0,-1-1 0,1 1 0,-1-1 0,1 1 0,-1 0 0,-2-2 0,-4-2 0,0 0 0,0 0 0,0 1 0,0 0 0,-14-4 0,16 6 0,0 0 0,-1 0 0,1 1 0,-1 0 0,1 1 0,-1-1 0,1 1 0,-1 0 0,1 1 0,-1 0 0,1 0 0,-1 0 0,1 1 0,0 0 0,0 0 0,0 0 0,0 1 0,0 0 0,0 0 0,1 1 0,-1-1 0,1 1 0,0 0 0,0 1 0,0-1 0,1 1 0,0 0 0,0 0 0,-6 9 0,-7 14 0,1 0 0,1 1 0,1 1 0,2 0 0,0 0 0,-8 44 0,3 5 0,-9 112 0,15 175-1365,12-318-5461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9.082"/>
    </inkml:context>
    <inkml:brush xml:id="br0">
      <inkml:brushProperty name="width" value="0.05" units="cm"/>
      <inkml:brushProperty name="height" value="0.05" units="cm"/>
    </inkml:brush>
  </inkml:definitions>
  <inkml:trace contextRef="#ctx0" brushRef="#br0">302 178 24575,'3'-3'0,"0"0"0,-1-1 0,0 1 0,0 0 0,0-1 0,0 1 0,0-1 0,-1 0 0,1 1 0,-1-1 0,0 0 0,0 0 0,0 0 0,-1 0 0,0 0 0,1 0 0,-1 0 0,-1 0 0,1 1 0,-1-6 0,0 4 0,0 0 0,-1 1 0,1-1 0,-1 0 0,0 0 0,0 1 0,0-1 0,-1 1 0,0 0 0,0 0 0,0 0 0,0 0 0,-1 0 0,1 0 0,-6-3 0,6 4 0,-1 1 0,0-1 0,0 1 0,0 0 0,0 0 0,0 1 0,0-1 0,-1 1 0,1-1 0,-1 2 0,1-1 0,-1 0 0,1 1 0,-1 0 0,1 0 0,-9 1 0,6 0 0,1 1 0,-1 0 0,0 1 0,1-1 0,0 1 0,-1 0 0,1 1 0,0 0 0,-10 8 0,1 2 0,1 0 0,0 1 0,1 1 0,1 0 0,0 0 0,-15 31 0,24-41 0,0 0 0,0 0 0,1 1 0,-1-1 0,1 1 0,1-1 0,-1 1 0,0 11 0,2-15 0,0-1 0,1 0 0,-1 1 0,0-1 0,1 0 0,0 1 0,-1-1 0,1 0 0,0 0 0,0 0 0,0 0 0,0 0 0,1 0 0,-1 0 0,1 0 0,-1 0 0,1 0 0,-1-1 0,1 1 0,0-1 0,0 1 0,0-1 0,0 0 0,0 1 0,0-1 0,0 0 0,1-1 0,2 2 0,7 2 0,-1-1 0,1-1 0,0 0 0,0 0 0,0-2 0,0 1 0,0-1 0,0-1 0,0 0 0,15-4 0,-7 1 0,0-2 0,-1 0 0,0-1 0,0 0 0,21-14 0,-36 19 0,0 0 0,0 0 0,-1 0 0,1 0 0,0 1 0,1 0 0,6-2 0,-10 3 0,0 0 0,0 0 0,0 0 0,0 1 0,0-1 0,0 0 0,0 1 0,0-1 0,0 0 0,0 1 0,0-1 0,-1 1 0,1-1 0,0 1 0,0 0 0,-1-1 0,1 1 0,0 0 0,-1-1 0,1 1 0,0 0 0,-1 0 0,1 0 0,-1-1 0,0 1 0,1 0 0,-1 0 0,0 0 0,1 0 0,-1 0 0,0 0 0,0 0 0,0 0 0,0 0 0,0 0 0,0 0 0,0 0 0,0 2 0,-1 14 12,0 1 0,-1 0 0,-6 27 1,0-1-1427,3-10-5412</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19.909"/>
    </inkml:context>
    <inkml:brush xml:id="br0">
      <inkml:brushProperty name="width" value="0.05" units="cm"/>
      <inkml:brushProperty name="height" value="0.05" units="cm"/>
    </inkml:brush>
  </inkml:definitions>
  <inkml:trace contextRef="#ctx0" brushRef="#br0">0 145 24575,'3'-3'0,"0"-1"0,-1 1 0,0-1 0,0 0 0,0 0 0,0 0 0,-1 0 0,1 0 0,-1 0 0,1-6 0,-1 6 0,-1 1 0,1-1 0,0 0 0,0 1 0,1 0 0,-1-1 0,1 1 0,-1 0 0,1-1 0,0 1 0,0 0 0,1 0 0,-1 0 0,0 1 0,4-4 0,-5 6 0,0 0 0,-1-1 0,1 1 0,0 0 0,0-1 0,0 1 0,-1 0 0,1 0 0,0 0 0,0-1 0,0 1 0,0 0 0,-1 0 0,1 1 0,0-1 0,0 0 0,0 0 0,-1 0 0,1 0 0,0 1 0,0-1 0,0 0 0,-1 1 0,1-1 0,0 0 0,-1 1 0,1-1 0,0 1 0,-1-1 0,1 1 0,0 0 0,-1-1 0,1 1 0,-1 0 0,1-1 0,-1 1 0,0 0 0,1-1 0,-1 1 0,1 1 0,13 33 0,-13-33 0,8 32 0,0 0 0,-3 1 0,-1-1 0,1 37 0,-2-51 0,-4-20 0,0 0 0,0 0 0,0 0 0,1 1 0,-1-1 0,0 0 0,0 0 0,0 0 0,0 0 0,0 0 0,1 0 0,-1 0 0,0 1 0,0-1 0,0 0 0,1 0 0,-1 0 0,0 0 0,0 0 0,0 0 0,1 0 0,-1 0 0,0 0 0,0 0 0,0 0 0,0 0 0,1 0 0,-1 0 0,0 0 0,0 0 0,0 0 0,1 0 0,-1-1 0,0 1 0,0 0 0,0 0 0,0 0 0,1 0 0,-1 0 0,0 0 0,0-1 0,0 1 0,1 0 0,18-30 0,-14 21 0,15-23 0,0 0 0,3 2 0,26-30 0,-34 44 0,0 1 0,0 1 0,1 1 0,1 0 0,1 1 0,36-20 0,-51 31 0,0-1 0,0 1 0,0 0 0,0 0 0,0 0 0,0 0 0,0 0 0,1 1 0,-1-1 0,0 1 0,0 0 0,1 0 0,-1 0 0,0 1 0,0-1 0,0 1 0,1-1 0,-1 1 0,5 2 0,-5-1 0,0 1 0,0-1 0,0 1 0,-1-1 0,1 1 0,-1 0 0,1 0 0,-1 0 0,0 1 0,0-1 0,0 0 0,-1 1 0,1-1 0,-1 1 0,2 7 0,5 20 0,-3-13 0,12 34 0,-16-48 0,1 0 0,0-1 0,0 1 0,0-1 0,0 1 0,0-1 0,1 0 0,-1 0 0,1 0 0,0 0 0,0 0 0,0-1 0,0 0 0,7 4 0,-8-5 0,0-1 0,1 1 0,-1-1 0,0 0 0,0 0 0,1 0 0,-1 0 0,0 0 0,1 0 0,-1 0 0,0-1 0,0 0 0,1 1 0,-1-1 0,0 0 0,0 0 0,0 0 0,0 0 0,3-2 0,37-30 0,-36 28 0,-4 3 0,16-13 0,-2 0 0,16-19 0,-29 31 0,0 0 0,0-1 0,0 0 0,-1 1 0,1-1 0,-1 0 0,0-1 0,0 1 0,-1 0 0,1 0 0,-1-1 0,0 1 0,0-1 0,0 1 0,-1-1 0,1 1 0,-1-6 0,-1 9 0,1 0 0,0 0 0,0 0 0,-1 0 0,1 0 0,-1 0 0,1 1 0,0-1 0,-1 0 0,0 0 0,1 0 0,-1 1 0,1-1 0,-1 0 0,0 1 0,0-1 0,1 1 0,-1-1 0,0 1 0,0-1 0,0 1 0,1-1 0,-1 1 0,0 0 0,0-1 0,0 1 0,0 0 0,0 0 0,0 0 0,0 0 0,0 0 0,0 0 0,0 0 0,0 0 0,1 0 0,-1 0 0,0 0 0,0 1 0,-1-1 0,-4 2 0,1-1 0,0 1 0,0 0 0,0 0 0,-7 5 0,5-2 0,-1 0 0,1 1 0,1 0 0,-1 0 0,1 1 0,1 0 0,-1 0 0,1 0 0,0 1 0,0 0 0,-6 15 0,10-21 0,0 1 0,0 0 0,0 0 0,0-1 0,0 1 0,0 0 0,1 0 0,0 0 0,-1 0 0,1 0 0,0 0 0,0 0 0,1 0 0,-1 0 0,1 0 0,-1 0 0,1 0 0,0 0 0,0-1 0,0 1 0,1 0 0,-1-1 0,0 1 0,1 0 0,0-1 0,0 0 0,0 1 0,0-1 0,0 0 0,0 0 0,0 0 0,1 0 0,-1-1 0,1 1 0,-1-1 0,1 1 0,0-1 0,-1 0 0,4 1 0,4 1 0,0-1 0,1 0 0,-1-1 0,0 0 0,1 0 0,-1-1 0,1 0 0,-1-1 0,0 0 0,1-1 0,-1 0 0,0-1 0,0 0 0,0-1 0,0 1 0,-1-2 0,0 0 0,16-10 0,-22 12 0,-1 1 0,0-1 0,1 0 0,-2 0 0,1 0 0,0 0 0,2-5 0,-4-4 0,0 12 0,-1 0 0,1 0 0,-1-1 0,0 1 0,1 0 0,-1 0 0,0 0 0,1 0 0,-1 0 0,1 0 0,-1 0 0,0 0 0,1 0 0,-1 0 0,0 0 0,1 1 0,-1-1 0,1 0 0,-1 0 0,1 1 0,-1-1 0,0 0 0,0 1 0,-4 3 0,-1-1 0,1 1 0,0 0 0,0 0 0,0 1 0,1-1 0,-1 1 0,1 0 0,1 0 0,-7 11 0,-30 64 0,39-77 0,-18 44 0,2 2 0,2 0 0,2 0 0,-8 69 0,-4 205 0,17-177 0,6-125 0,3-11 0,-2 0 0,1 0 0,-1 0 0,-1 0 0,0 0 0,0 0 0,-1-1 0,0 1 0,-1-1 0,-5 10 0,9-18 0,0-1 0,-1 1 0,1 0 0,0-1 0,-1 1 0,1-1 0,-1 1 0,1-1 0,-1 1 0,1-1 0,-1 1 0,1-1 0,-1 0 0,1 1 0,-1-1 0,1 1 0,-1-1 0,0 0 0,1 0 0,-1 0 0,0 1 0,1-1 0,-1 0 0,0 0 0,1 0 0,-1 0 0,0 0 0,1 0 0,-1 0 0,0 0 0,1 0 0,-1 0 0,-1-1 0,0 0 0,1 0 0,-1-1 0,1 1 0,-1-1 0,1 1 0,-1-1 0,1 1 0,0-1 0,0 0 0,-1 0 0,0-2 0,-3-8 0,0 0 0,-6-22 0,-6-32 0,-15-123 0,29 148 0,1 0 0,2 0 0,2 0 0,9-56 0,-9 84 0,1 0 0,1 0 0,0 1 0,1-1 0,11-21 0,-13 29 0,0 0 0,0 1 0,0-1 0,1 1 0,0-1 0,0 1 0,0 0 0,0 1 0,1-1 0,-1 1 0,1 0 0,0 0 0,0 0 0,0 1 0,1 0 0,6-3 0,66-7-1365,-38 7-5461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20.470"/>
    </inkml:context>
    <inkml:brush xml:id="br0">
      <inkml:brushProperty name="width" value="0.05" units="cm"/>
      <inkml:brushProperty name="height" value="0.05" units="cm"/>
    </inkml:brush>
  </inkml:definitions>
  <inkml:trace contextRef="#ctx0" brushRef="#br0">56 610 24575,'-2'-2'0,"0"1"0,0-1 0,0 1 0,-1-1 0,1 1 0,0 0 0,0 0 0,-1 0 0,1 1 0,-1-1 0,1 0 0,0 1 0,-1 0 0,1-1 0,-1 1 0,-3 0 0,5 0 0,1 0 0,-1 0 0,1 0 0,-1 1 0,0-1 0,1 0 0,-1 0 0,1 0 0,-1 1 0,1-1 0,-1 0 0,1 0 0,-1 1 0,1-1 0,-1 0 0,1 1 0,-1-1 0,1 1 0,-1-1 0,1 1 0,0-1 0,-1 1 0,1-1 0,0 1 0,-1 0 0,1 0 0,0 0 0,0 1 0,0-1 0,0 0 0,0 0 0,1 0 0,-1 1 0,0-1 0,1 0 0,-1 0 0,1 0 0,-1 0 0,1 0 0,-1 0 0,1 0 0,0 0 0,-1 0 0,2 1 0,0 1 0,0-1 0,0 1 0,0-1 0,0 0 0,0 0 0,0 0 0,1 0 0,-1 0 0,1-1 0,-1 1 0,1-1 0,0 0 0,0 1 0,-1-1 0,1 0 0,0-1 0,0 1 0,0 0 0,0-1 0,0 0 0,0 0 0,0 1 0,0-2 0,0 1 0,0 0 0,0-1 0,0 1 0,0-1 0,0 0 0,0 0 0,0 0 0,-1 0 0,1-1 0,3-1 0,0-1 0,0 0 0,0 0 0,-1 0 0,0-1 0,0 0 0,0 0 0,0 0 0,-1-1 0,0 1 0,0-1 0,0 0 0,-1 0 0,0 0 0,3-9 0,-2 3 0,-1-1 0,-1 0 0,0 0 0,0-20 0,-1 28 0,-1 0 0,-1-1 0,1 1 0,-1 0 0,0-1 0,0 1 0,0 0 0,-1 0 0,1 0 0,-1 0 0,-1 0 0,1 0 0,-6-8 0,6 12 0,1-1 0,-1 1 0,1-1 0,-1 1 0,1 0 0,-1 0 0,0 0 0,0 0 0,1 0 0,-1 0 0,0 0 0,0 1 0,0-1 0,0 1 0,0-1 0,0 1 0,0 0 0,0 0 0,0 0 0,-1 0 0,1 0 0,0 0 0,0 0 0,0 1 0,0-1 0,0 1 0,0 0 0,0-1 0,1 1 0,-1 0 0,0 0 0,0 0 0,0 0 0,1 1 0,-1-1 0,-2 3 0,-3 2 0,0 0 0,0 1 0,0 0 0,1 1 0,1-1 0,-10 15 0,8-8 0,1 0 0,0 1 0,1-1 0,1 1 0,0 0 0,1 1 0,1-1 0,0 1 0,1-1 0,0 1 0,2-1 0,3 26 0,-3-32 0,1 0 0,0 0 0,1 0 0,0 0 0,1 0 0,0-1 0,0 1 0,0-1 0,11 13 0,-10-15 0,-1-1 0,1 0 0,0-1 0,1 1 0,-1-1 0,1 0 0,0-1 0,0 1 0,0-1 0,1 0 0,-1 0 0,1-1 0,-1 0 0,9 1 0,2 0 0,0-2 0,0 0 0,-1-1 0,1-1 0,0-1 0,-1 0 0,1-1 0,-1 0 0,1-2 0,-1 0 0,-1 0 0,19-10 0,-8 2 0,0-2 0,-1 0 0,-1-1 0,0-1 0,-1-2 0,24-24 0,-25 19 0,-1-2 0,-1-1 0,-2 0 0,0-1 0,-2-1 0,-1 0 0,14-41 0,-9 15 0,-3-1 0,-3 0 0,9-74 0,-21 119 0,3-40 0,-5 48 0,0 1 0,0 0 0,0 0 0,0 0 0,0 0 0,0 0 0,-1-1 0,1 1 0,-1 0 0,0 0 0,1 0 0,-1 0 0,0 0 0,0 0 0,-1 1 0,1-1 0,-3-3 0,4 4 0,-1 1 0,1 0 0,-1 0 0,1 0 0,0 0 0,-1-1 0,1 1 0,-1 0 0,1 0 0,-1 0 0,1 0 0,-1 0 0,1 0 0,-1 0 0,1 0 0,-1 0 0,1 0 0,-1 1 0,1-1 0,-1 0 0,1 0 0,0 0 0,-1 1 0,1-1 0,-1 0 0,1 0 0,0 1 0,-1-1 0,1 0 0,0 1 0,-1-1 0,1 0 0,0 1 0,-1 0 0,-11 16 0,11-15 0,-16 31 0,2 0 0,1 2 0,-18 63 0,-11 114 0,30-113-682,0 177-1,14-230-6143</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20.844"/>
    </inkml:context>
    <inkml:brush xml:id="br0">
      <inkml:brushProperty name="width" value="0.05" units="cm"/>
      <inkml:brushProperty name="height" value="0.05" units="cm"/>
    </inkml:brush>
  </inkml:definitions>
  <inkml:trace contextRef="#ctx0" brushRef="#br0">0 108 24575,'0'-4'0,"0"-6"0,5-6 0,1-5 0,4 2 0,9 4 0,6 4 0,7 4 0,8 4 0,0 1 0,4 2 0,-7 1-8191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21.186"/>
    </inkml:context>
    <inkml:brush xml:id="br0">
      <inkml:brushProperty name="width" value="0.05" units="cm"/>
      <inkml:brushProperty name="height" value="0.05" units="cm"/>
    </inkml:brush>
  </inkml:definitions>
  <inkml:trace contextRef="#ctx0" brushRef="#br0">146 157 24575,'6'-4'0,"0"0"0,0 0 0,0-1 0,-1 0 0,1-1 0,-1 1 0,-1-1 0,1 0 0,4-8 0,0 0 0,-1 0 0,-1 0 0,6-19 0,-12 32 0,-1 0 0,1 0 0,-1 0 0,1-1 0,-1 1 0,1 0 0,-1-1 0,0 1 0,0 0 0,0 0 0,0-1 0,0 1 0,0 0 0,0-1 0,-1-1 0,1 3 0,0 0 0,-1 0 0,1 0 0,-1 0 0,1 0 0,0-1 0,-1 1 0,1 0 0,0 0 0,-1 0 0,1 0 0,-1 0 0,1 0 0,0 0 0,-1 0 0,1 1 0,-1-1 0,1 0 0,0 0 0,-1 0 0,1 0 0,0 0 0,-1 1 0,1-1 0,0 0 0,-1 0 0,1 1 0,0-1 0,-1 0 0,1 1 0,-6 4 0,1-1 0,0 1 0,0 1 0,-7 9 0,-17 30 0,3 0 0,2 2 0,2 1 0,3 1 0,1 1 0,2 0 0,3 1 0,2 1 0,2-1 0,-3 105 0,12-123-114,2-1 1,1 0-1,1 0 0,2 0 0,2-1 1,0 0-1,2 0 0,2-1 0,0 0 1,2-1-1,30 46 0,10-2-6712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4.013"/>
    </inkml:context>
    <inkml:brush xml:id="br0">
      <inkml:brushProperty name="width" value="0.05" units="cm"/>
      <inkml:brushProperty name="height" value="0.05" units="cm"/>
    </inkml:brush>
  </inkml:definitions>
  <inkml:trace contextRef="#ctx0" brushRef="#br0">3 201 24575,'-1'-42'0,"0"25"0,0 0 0,1 1 0,1-1 0,1 1 0,4-18 0,-6 33 0,0 0 0,0 0 0,1 0 0,-1-1 0,0 1 0,1 0 0,0 0 0,-1 0 0,1 0 0,-1 0 0,1 0 0,0 0 0,0 0 0,0 0 0,-1 0 0,1 1 0,0-1 0,0 0 0,0 0 0,0 1 0,0-1 0,0 1 0,1-1 0,-1 1 0,0-1 0,1 0 0,1 2 0,-1-1 0,0 0 0,0 0 0,1 1 0,-1-1 0,0 1 0,0-1 0,0 1 0,0 0 0,0 0 0,0 0 0,0 0 0,2 2 0,8 5 0,-2 1 0,1 1 0,13 15 0,-23-23 0,56 64 0,-31-35 0,0-1 0,2-1 0,1-1 0,52 39 0,-77-65 0,-1 1 0,1-1 0,0 0 0,-1-1 0,1 1 0,0 0 0,0-1 0,0 0 0,5 1 0,-8-2 0,1 0 0,-1 0 0,0-1 0,1 1 0,-1 0 0,1 0 0,-1-1 0,0 1 0,1-1 0,-1 1 0,0-1 0,0 0 0,1 1 0,-1-1 0,0 0 0,0 0 0,0 0 0,0 0 0,0 0 0,0 0 0,0 0 0,0 0 0,0 0 0,-1 0 0,1 0 0,0-1 0,-1 1 0,1 0 0,0-3 0,6-15 0,-2-1 0,0 1 0,0-1 0,-2-1 0,1-27 0,-4-105 0,-1 127 0,1 50 0,0 14 0,2 0 0,1 0 0,2 0 0,19 70 0,-9-70-1365,-3-7-5461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21.931"/>
    </inkml:context>
    <inkml:brush xml:id="br0">
      <inkml:brushProperty name="width" value="0.05" units="cm"/>
      <inkml:brushProperty name="height" value="0.05" units="cm"/>
    </inkml:brush>
  </inkml:definitions>
  <inkml:trace contextRef="#ctx0" brushRef="#br0">426 358 24575,'-8'0'0,"0"-1"0,0 0 0,0 0 0,0-1 0,1 0 0,-1 0 0,0-1 0,1 0 0,-11-6 0,16 8 0,-27-6 0,28 6 0,1 1 0,-1 0 0,0 0 0,0 0 0,1 0 0,-1 0 0,0 0 0,0 0 0,1 0 0,-1 0 0,0 0 0,0 0 0,1 0 0,-1 1 0,0-1 0,0 0 0,1 1 0,-1-1 0,0 0 0,1 1 0,-1-1 0,1 1 0,-1-1 0,0 1 0,1-1 0,-1 1 0,1-1 0,-1 1 0,1-1 0,0 1 0,-1 0 0,1-1 0,0 1 0,-1 1 0,1-3 0,0 1 0,0 0 0,0-1 0,0 1 0,0 0 0,1 0 0,-1-1 0,0 1 0,0 0 0,0-1 0,0 1 0,1 0 0,-1 0 0,0-1 0,0 1 0,0 0 0,1 0 0,-1 0 0,0-1 0,0 1 0,1 0 0,-1 0 0,0 0 0,1 0 0,-1-1 0,0 1 0,1 0 0,-1 0 0,0 0 0,0 0 0,1 0 0,-1 0 0,0 0 0,1 0 0,-1 0 0,0 0 0,1 0 0,-1 0 0,0 0 0,1 0 0,-1 1 0,0-1 0,1 0 0,-1 0 0,0 0 0,0 0 0,1 0 0,-1 1 0,0-1 0,0 0 0,1 0 0,-1 1 0,0-1 0,0 0 0,1 0 0,-1 1 0,0-1 0,0 0 0,0 0 0,0 1 0,0-1 0,1 0 0,-1 1 0,-4-11 0,0-1 0,-1 1 0,0 0 0,0 0 0,-1 1 0,0-1 0,-14-14 0,13 14 0,-2 0 0,1 0 0,-2 1 0,1 0 0,-1 0 0,-1 1 0,1 0 0,-1 1 0,-18-9 0,20 12 0,0 0 0,0 0 0,0 1 0,-1 0 0,1 1 0,-1 0 0,1 1 0,-1 0 0,0 0 0,0 1 0,-16 1 0,704-77 0,-500 59 0,-175 17 0,179-25 0,-173 21 0,-26 4 0,-33 4 0,19 0 0,-147 21 0,140-18 0,0 2 0,-58 22 0,86-27 0,-1 2 0,1-1 0,0 2 0,1-1 0,-1 1 0,2 1 0,-1 0 0,-14 16 0,-1 6 0,-26 44 0,34-51 0,-6 11 0,2 0 0,1 2 0,-15 40 0,28-61 0,1 0 0,1 0 0,0 0 0,1 0 0,0 1 0,2-1 0,0 1 0,0-1 0,2 1 0,0 0 0,3 15 0,6 2-1365,2-7-5461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22.859"/>
    </inkml:context>
    <inkml:brush xml:id="br0">
      <inkml:brushProperty name="width" value="0.05" units="cm"/>
      <inkml:brushProperty name="height" value="0.05" units="cm"/>
    </inkml:brush>
  </inkml:definitions>
  <inkml:trace contextRef="#ctx0" brushRef="#br0">632 180 24575,'2'-2'0,"0"-1"0,0 1 0,0-1 0,0 0 0,-1 1 0,1-1 0,-1 0 0,0 0 0,0 0 0,0 0 0,0 0 0,0 0 0,-1 0 0,1 0 0,-1 0 0,0 0 0,0-1 0,0 1 0,-1 0 0,1 0 0,-1 0 0,1 0 0,-1 0 0,0 0 0,0 0 0,0 0 0,-1 0 0,1 0 0,-1 1 0,1-1 0,-4-2 0,1-2 0,0 0 0,-1 1 0,0 0 0,-1 0 0,0 1 0,1-1 0,-2 1 0,1 0 0,-1 1 0,1 0 0,-11-5 0,8 6 0,0 0 0,0 0 0,0 1 0,0 1 0,-1-1 0,1 2 0,-1-1 0,1 1 0,0 1 0,-15 1 0,9 2 0,0-1 0,0 2 0,0 0 0,1 0 0,-27 16 0,14-4 0,0 1 0,2 1 0,0 1 0,1 2 0,-35 40 0,43-44 0,0 2 0,2 0 0,0 1 0,1 0 0,1 1 0,1 1 0,1 0 0,-11 41 0,17-49 0,1 0 0,1 1 0,0-1 0,2 1 0,-1 0 0,2-1 0,0 1 0,1-1 0,1 1 0,0-1 0,1 0 0,0 0 0,1 0 0,1-1 0,8 16 0,-2-11 0,0 0 0,1 0 0,1-1 0,1-1 0,0-1 0,1 0 0,1-1 0,0 0 0,1-1 0,1-2 0,0 0 0,1 0 0,0-2 0,39 14 0,-26-13 0,0-1 0,0-2 0,0-1 0,1-2 0,0-2 0,0 0 0,0-3 0,0 0 0,42-8 0,28-11-1365,-13-4-5461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23.722"/>
    </inkml:context>
    <inkml:brush xml:id="br0">
      <inkml:brushProperty name="width" value="0.05" units="cm"/>
      <inkml:brushProperty name="height" value="0.05" units="cm"/>
    </inkml:brush>
  </inkml:definitions>
  <inkml:trace contextRef="#ctx0" brushRef="#br0">333 216 24575,'4'-11'0,"0"0"0,0 0 0,-1 0 0,0-1 0,1-19 0,-3 24 0,0 0 0,-1 0 0,0 0 0,0 1 0,-1-1 0,0 0 0,0 0 0,-1 1 0,1-1 0,-7-12 0,6 16 0,0 0 0,-1-1 0,0 1 0,1 1 0,-1-1 0,0 0 0,-1 1 0,1-1 0,0 1 0,-1 0 0,1 0 0,-1 1 0,0-1 0,1 1 0,-1-1 0,0 1 0,0 0 0,0 1 0,0-1 0,0 1 0,0-1 0,0 1 0,0 1 0,0-1 0,-4 1 0,-3 0 0,0 1 0,0 0 0,1 1 0,-1 0 0,1 1 0,-1 0 0,1 0 0,-10 7 0,9-3 0,0 0 0,0 1 0,0 0 0,1 1 0,1 0 0,0 1 0,0 0 0,1 0 0,0 1 0,1 0 0,1 0 0,0 0 0,-8 25 0,11-28 0,0 0 0,1-1 0,0 1 0,0 0 0,1 0 0,1 1 0,-1-1 0,1 0 0,1 0 0,0 0 0,0 0 0,1 0 0,0 0 0,1 0 0,-1-1 0,2 1 0,-1-1 0,1 0 0,1 1 0,-1-2 0,12 15 0,-4-10 0,0-1 0,1 0 0,0-1 0,0-1 0,1 0 0,1-1 0,-1 0 0,1-1 0,1-1 0,-1 0 0,1-1 0,0-1 0,0 0 0,25 1 0,-23-3 0,0 0 0,0-2 0,0 0 0,0-1 0,0-1 0,0 0 0,-1-2 0,1 0 0,-1-1 0,0 0 0,0-2 0,0 0 0,19-11 0,-29 13 0,0 0 0,-1 0 0,1-1 0,-1 0 0,0 0 0,0 0 0,-1-1 0,0 0 0,0 0 0,0 0 0,-1 0 0,0-1 0,-1 0 0,0 0 0,0 0 0,0 0 0,1-12 0,-3 14 0,0-1 0,-1 0 0,0 0 0,0 0 0,-1 1 0,1-1 0,-2 0 0,1 0 0,-1 1 0,0-1 0,0 1 0,-1 0 0,1-1 0,-2 1 0,1 0 0,0 1 0,-1-1 0,0 1 0,-1-1 0,1 1 0,-1 0 0,-6-4 0,0 1 0,0 0 0,-1 1 0,0 0 0,0 1 0,0 1 0,-1 0 0,0 0 0,0 2 0,0-1 0,-14-1 0,15 4 0,1-1 0,-1 1 0,0 1 0,1 0 0,-1 1 0,0 0 0,1 0 0,-1 1 0,1 1 0,0 0 0,0 1 0,-11 5 0,18-7 0,1 0 0,-1 0 0,1 0 0,0 1 0,0 0 0,0 0 0,-4 4 0,7-7 0,-1 1 0,1-1 0,-1 1 0,1 0 0,-1-1 0,1 1 0,0 0 0,-1-1 0,1 1 0,0 0 0,0-1 0,-1 1 0,1 0 0,0-1 0,0 1 0,0 0 0,0 0 0,0-1 0,0 1 0,0 0 0,0 0 0,0-1 0,0 1 0,0 0 0,1-1 0,-1 1 0,0 0 0,1 0 0,-1-1 0,0 1 0,1-1 0,-1 1 0,1 0 0,-1-1 0,0 1 0,1-1 0,0 1 0,-1-1 0,1 1 0,-1-1 0,1 1 0,0-1 0,-1 0 0,1 1 0,0-1 0,-1 0 0,1 0 0,0 1 0,7 1 0,-1 0 0,1 0 0,-1 0 0,1-1 0,0 0 0,0-1 0,0 1 0,-1-1 0,1-1 0,0 0 0,12-3 0,13-3 0,43-18 0,-53 17 0,-1 0 0,0 1 0,1 1 0,-1 1 0,1 1 0,25-1 0,-42 4 0,-1 1 0,1 0 0,-1 1 0,1-1 0,-1 1 0,1 0 0,-1 0 0,0 1 0,0 0 0,1 0 0,-1 0 0,0 0 0,-1 1 0,1 0 0,0 0 0,-1 0 0,0 1 0,0-1 0,0 1 0,0 0 0,0 0 0,-1 1 0,1-1 0,-1 1 0,-1-1 0,1 1 0,2 6 0,3 12 0,-1-1 0,-2 1 0,7 47 0,-2-4 0,-10-64 0,0-1 0,1 1 0,-1-1 0,0 1 0,1-1 0,-1 0 0,1 1 0,0-1 0,-1 0 0,1 1 0,0-1 0,0 0 0,0 0 0,2 3 0,-3-4 0,0 0 0,1 0 0,-1 0 0,1 1 0,-1-1 0,1 0 0,-1 0 0,1 0 0,-1 0 0,1 0 0,0 0 0,-1 0 0,1 0 0,-1-1 0,1 1 0,-1 0 0,0 0 0,1 0 0,-1 0 0,1-1 0,-1 1 0,1 0 0,-1 0 0,1-1 0,-1 1 0,0 0 0,1-1 0,0 0 0,4-5 0,0 0 0,0 0 0,-1-1 0,6-10 0,1 0 0,12-13 0,1 1 0,1 1 0,2 2 0,1 0 0,1 2 0,1 1 0,53-30 0,-82 51 0,1 1 0,-1 0 0,1 0 0,0 1 0,-1-1 0,1 0 0,0 0 0,0 1 0,0-1 0,0 1 0,-1-1 0,1 1 0,0 0 0,0 0 0,0 0 0,0 0 0,0 0 0,0 0 0,0 1 0,0-1 0,-1 1 0,1-1 0,0 1 0,0 0 0,2 1 0,-3-1 0,1 1 0,-1 0 0,0-1 0,0 1 0,0 0 0,0 0 0,0 0 0,0 0 0,-1 0 0,1 0 0,-1 0 0,1 0 0,-1 0 0,0 0 0,0 0 0,0 0 0,0 0 0,0 1 0,0-1 0,0 0 0,-1 0 0,-1 4 0,-4 17 0,-1-1 0,-13 27 0,-5 14 0,24-61 0,0 0 0,1-1 0,-1 1 0,1 0 0,-1 0 0,1-1 0,0 1 0,0 0 0,0 0 0,0 0 0,0-1 0,0 1 0,1 3 0,-1-4 0,1-1 0,-1 0 0,0 1 0,1-1 0,-1 1 0,0-1 0,1 0 0,-1 0 0,0 1 0,1-1 0,-1 0 0,1 0 0,-1 1 0,1-1 0,-1 0 0,1 0 0,-1 0 0,1 0 0,-1 0 0,1 0 0,-1 0 0,1 1 0,-1-1 0,0-1 0,1 1 0,-1 0 0,1 0 0,-1 0 0,1 0 0,0 0 0,5-3 0,1 1 0,-1-1 0,0 0 0,-1-1 0,10-6 0,141-118 0,-57 44 0,-95 81 0,0 0 0,0 0 0,0 0 0,0 0 0,0 1 0,9-3 0,-12 4 0,0 1 0,0 0 0,0 0 0,0 0 0,-1 0 0,1 0 0,0 0 0,0 0 0,0 0 0,0 0 0,-1 1 0,1-1 0,0 0 0,0 0 0,0 1 0,-1-1 0,1 1 0,0-1 0,0 0 0,-1 1 0,1 0 0,0-1 0,-1 1 0,1-1 0,-1 1 0,1 0 0,-1-1 0,1 1 0,-1 0 0,1 0 0,-1-1 0,1 1 0,-1 0 0,0 0 0,0 0 0,1-1 0,-1 1 0,0 0 0,0 0 0,0 0 0,0 0 0,0 0 0,0 0 0,1 16 0,-1-1 0,0 1 0,-1-1 0,-1 0 0,-6 25 0,4-17 0,-3 46 0,7-64 0,0 1 0,0-1 0,1 1 0,0-1 0,0 1 0,1-1 0,0 1 0,0-1 0,0 0 0,1 0 0,5 9 0,10 5-1365,0-6-5461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24.176"/>
    </inkml:context>
    <inkml:brush xml:id="br0">
      <inkml:brushProperty name="width" value="0.05" units="cm"/>
      <inkml:brushProperty name="height" value="0.05" units="cm"/>
    </inkml:brush>
  </inkml:definitions>
  <inkml:trace contextRef="#ctx0" brushRef="#br0">195 229 24575,'5'-5'0,"-1"-1"0,1 1 0,-2-1 0,6-10 0,-8 14 0,1 0 0,-1-1 0,0 1 0,0 0 0,0-1 0,-1 1 0,1-1 0,-1 1 0,1-1 0,-1 1 0,0-1 0,0 1 0,0-1 0,0-4 0,-1 7 0,1 0 0,-1 0 0,1 0 0,-1 0 0,1 0 0,-1 0 0,1 0 0,-1 0 0,1 1 0,-1-1 0,1 0 0,-1 0 0,1 0 0,-1 1 0,1-1 0,-1 0 0,1 1 0,0-1 0,-1 0 0,1 1 0,0-1 0,-1 0 0,1 1 0,0-1 0,-1 1 0,1-1 0,0 1 0,0-1 0,-1 1 0,1-1 0,0 1 0,0 0 0,-13 19 0,-4 14 0,0 1 0,3 1 0,0 0 0,-14 71 0,-13 157 0,38-212 0,3-37 0,-1 1 0,-1 0 0,0-1 0,0 1 0,-2-1 0,-8 23 0,12-37 0,0-1 0,0 0 0,0 1 0,0-1 0,0 1 0,0-1 0,0 0 0,-1 1 0,1-1 0,0 0 0,0 1 0,-1-1 0,1 0 0,0 1 0,0-1 0,-1 0 0,1 1 0,0-1 0,-1 0 0,1 0 0,0 0 0,-1 1 0,1-1 0,-1 0 0,1 0 0,0 0 0,-1 0 0,1 1 0,-1-1 0,1 0 0,0 0 0,-1 0 0,1 0 0,-1 0 0,-8-13 0,-1-23 0,3-4 0,2 0 0,2 0 0,1-1 0,2 1 0,2 0 0,1 0 0,3 0 0,19-73 0,-17 86 0,1 0 0,1 0 0,2 1 0,1 1 0,1 0 0,1 0 0,0 2 0,2 0 0,1 1 0,1 0 0,1 2 0,1 0 0,30-22 0,-42 35 0,0 1 0,1 1 0,-1 0 0,1 0 0,0 0 0,1 1 0,20-5 0,-29 9 0,1 0 0,-1-1 0,1 1 0,0 0 0,-1 0 0,1 1 0,-1-1 0,1 0 0,-1 1 0,1 0 0,-1-1 0,1 1 0,-1 0 0,1 0 0,-1 0 0,2 2 0,-1-1 0,-1 0 0,0 1 0,0-1 0,0 0 0,-1 1 0,1-1 0,-1 1 0,1 0 0,-1-1 0,0 1 0,0 0 0,0 0 0,0 0 0,0 0 0,-1 0 0,1 0 0,-1 3 0,0 6 0,0 0 0,-1 0 0,0 0 0,-1 0 0,0 0 0,-1 0 0,0 0 0,-1 0 0,-1-1 0,1 0 0,-2 0 0,-12 20 0,3-9 0,0-1 0,-1 0 0,-2-1 0,-38 34 0,44-43 30,-1-1 0,-1-1 0,-28 14 0,39-21-101,-1 0 1,0 0-1,0 0 0,0-1 0,0 1 1,0-1-1,0 0 0,0-1 1,-1 1-1,1-1 0,0 0 0,-1 0 1,1 0-1,0 0 0,0-1 1,0 1-1,-1-1 0,1-1 0,0 1 1,-4-2-1,-6-8-6755</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24.739"/>
    </inkml:context>
    <inkml:brush xml:id="br0">
      <inkml:brushProperty name="width" value="0.05" units="cm"/>
      <inkml:brushProperty name="height" value="0.05" units="cm"/>
    </inkml:brush>
  </inkml:definitions>
  <inkml:trace contextRef="#ctx0" brushRef="#br0">215 428 24575,'-7'0'0,"0"1"0,0 1 0,0 0 0,0 0 0,-7 3 0,-12 3 0,18-6 0,1 1 0,-1 0 0,1 0 0,0 1 0,0-1 0,0 2 0,0-1 0,1 1 0,0 0 0,0 0 0,0 0 0,1 1 0,-1 0 0,1 0 0,1 1 0,-1-1 0,1 1 0,0 0 0,1 0 0,-1 1 0,2-1 0,-1 0 0,1 1 0,-3 14 0,3-10 0,1 0 0,-1 0 0,2 0 0,0 0 0,0-1 0,1 1 0,1 0 0,0 0 0,0 0 0,2-1 0,-1 1 0,1-1 0,1 0 0,0 0 0,0 0 0,9 11 0,-13-20 0,1 0 0,0 0 0,-1 1 0,1-1 0,0 0 0,0-1 0,0 1 0,0 0 0,1-1 0,-1 1 0,0-1 0,1 0 0,-1 1 0,1-1 0,0 0 0,-1-1 0,1 1 0,0 0 0,-1-1 0,4 1 0,-2-2 0,0 1 0,0-1 0,1 1 0,-1-1 0,0 0 0,0-1 0,0 1 0,-1-1 0,1 0 0,0 0 0,6-5 0,2-1 0,-1-2 0,-1 1 0,0-1 0,0-1 0,-1 0 0,13-20 0,18-41 0,-26 45 0,31-46 0,-57 118 0,5-25 0,0-1 0,-5 33 0,11-46 0,0 1 0,0-1 0,0 0 0,1 0 0,0 0 0,1 0 0,-1 1 0,1-1 0,0 0 0,1 0 0,0 0 0,0 0 0,2 6 0,-2-10 0,0 1 0,0-1 0,0 1 0,1-1 0,-1 0 0,0 0 0,1 0 0,-1 0 0,1 0 0,0 0 0,0-1 0,-1 0 0,1 1 0,0-1 0,0 0 0,1 0 0,-1-1 0,0 1 0,0 0 0,0-1 0,0 0 0,1 0 0,-1 0 0,0 0 0,5-1 0,5-1 0,0-1 0,0 0 0,0-1 0,22-9 0,-8 0 0,0-2 0,-1-1 0,0-1 0,-1 0 0,-2-3 0,0 0 0,0-1 0,-2-1 0,29-38 0,-14 9 0,-1-1 0,-3-2 0,42-95 0,-67 134 0,38-98 0,-41 100 0,0 0 0,0-1 0,-1 0 0,-1 0 0,-1 0 0,1-16 0,-7 11 0,4 19 0,1-1 0,0 1 0,-1 0 0,1-1 0,0 1 0,-1 0 0,1 0 0,0-1 0,-1 1 0,1 0 0,-1 0 0,1 0 0,0 0 0,-1 0 0,1-1 0,-1 1 0,1 0 0,-1 0 0,1 0 0,0 0 0,-1 0 0,1 0 0,-1 0 0,1 0 0,-1 1 0,-1 0 0,-1 0 0,1 0 0,0 0 0,0 0 0,0 1 0,0-1 0,0 1 0,0 0 0,0-1 0,1 1 0,-4 4 0,-14 20 0,2 1 0,1 1 0,-21 47 0,-25 95 0,44-104-273,2 0 0,3 0 0,3 2 0,-2 108 0,13-134-6553</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25.505"/>
    </inkml:context>
    <inkml:brush xml:id="br0">
      <inkml:brushProperty name="width" value="0.05" units="cm"/>
      <inkml:brushProperty name="height" value="0.05" units="cm"/>
    </inkml:brush>
  </inkml:definitions>
  <inkml:trace contextRef="#ctx0" brushRef="#br0">1 476 24575,'0'-4'0,"0"0"0,0 1 0,0-1 0,0 1 0,1-1 0,-1 0 0,1 1 0,0-1 0,0 1 0,0 0 0,0-1 0,1 1 0,-1 0 0,1 0 0,0-1 0,0 1 0,0 1 0,0-1 0,1 0 0,-1 1 0,1-1 0,0 1 0,-1-1 0,1 1 0,0 0 0,0 0 0,1 1 0,-1-1 0,0 1 0,1-1 0,-1 1 0,6-1 0,32-7 0,0 1 0,1 2 0,44 0 0,-47 4 0,-12 0 0,65-4 0,146-29 0,-231 33 0,0 0 0,0 0 0,0-1 0,0 0 0,7-4 0,-14 7 0,1-1 0,0 0 0,0 1 0,0-1 0,0 1 0,-1-1 0,1 0 0,0 0 0,-1 1 0,1-1 0,0 0 0,-1 0 0,1 0 0,-1 0 0,1 0 0,-1 1 0,0-1 0,1-2 0,-1 2 0,0 0 0,-1 0 0,1 0 0,0 0 0,-1 0 0,1 0 0,-1 0 0,1 0 0,-1 0 0,1 1 0,-1-1 0,1 0 0,-1 0 0,0 1 0,0-1 0,1 0 0,-1 1 0,0-1 0,0 0 0,0 1 0,0-1 0,0 1 0,-1-1 0,-8-4 0,-1 0 0,0 0 0,0 1 0,-1 0 0,0 1 0,1 1 0,-1 0 0,0 0 0,0 1 0,0 1 0,0 0 0,0 0 0,0 1 0,0 1 0,0 0 0,1 0 0,-1 2 0,-13 4 0,14-4 0,1 1 0,0-1 0,0 2 0,1-1 0,0 1 0,0 1 0,0-1 0,1 2 0,-1-1 0,2 1 0,-1 0 0,1 1 0,1 0 0,-1 0 0,2 0 0,-1 1 0,1 0 0,1 0 0,-1 0 0,-2 11 0,6-15 0,0 1 0,0-1 0,0 0 0,0 1 0,1-1 0,0 1 0,1-1 0,-1 0 0,1 1 0,0-1 0,1 0 0,0 0 0,0 0 0,4 9 0,-2-7 0,1 0 0,0-1 0,0 1 0,1-1 0,0 0 0,0-1 0,1 1 0,0-1 0,9 6 0,2 0 0,1-1 0,1-1 0,-1 0 0,2-2 0,-1 0 0,1-1 0,37 6 0,-18-6 0,1-3 0,-1-1 0,1-1 0,60-7 0,-74 2 0,0-2 0,1 0 0,-2-2 0,1 0 0,-1-2 0,0-1 0,36-21 0,-52 25 0,0 0 0,-1 0 0,0-1 0,0-1 0,-1 1 0,0-1 0,0-1 0,-1 1 0,9-16 0,-13 21 0,-1-1 0,0 0 0,-1 0 0,1 0 0,-1 0 0,1 0 0,-1 0 0,0 0 0,-1-1 0,1 1 0,-1 0 0,0 0 0,0-1 0,0 1 0,0 0 0,-1-1 0,0 1 0,0 0 0,0 0 0,0 0 0,-1 0 0,1 0 0,-1 0 0,0 0 0,0 0 0,-1 1 0,-3-6 0,-3-1 0,1 1 0,-2 0 0,1 0 0,-1 1 0,0 0 0,-1 0 0,0 2 0,0-1 0,-20-8 0,25 13 0,-1-1 0,1 1 0,0 1 0,-1-1 0,1 1 0,-1 0 0,0 0 0,1 1 0,-1 0 0,0 0 0,1 1 0,-1 0 0,1 0 0,-1 0 0,1 1 0,-1 0 0,1 0 0,0 1 0,0 0 0,-8 5 0,-4 5 0,1 0 0,0 2 0,1 0 0,1 1 0,0 0 0,1 2 0,1-1 0,1 2 0,-11 20 0,21-36 0,1 0 0,-1 0 0,1 0 0,0-1 0,0 1 0,0 0 0,1 1 0,-1-1 0,1 0 0,-1 0 0,1 0 0,0 0 0,0 0 0,1 0 0,-1 0 0,1 1 0,-1-1 0,1 0 0,0 0 0,2 4 0,-1-4 0,0 0 0,0-1 0,0 0 0,1 1 0,-1-1 0,0 0 0,1 0 0,-1 0 0,1 0 0,0-1 0,0 1 0,0-1 0,0 0 0,0 0 0,0 0 0,0 0 0,0 0 0,0-1 0,0 1 0,5-1 0,2 1 0,1-2 0,-1 1 0,0-2 0,1 1 0,-1-1 0,0-1 0,0 0 0,16-6 0,6-6 0,35-20 0,-47 22 0,-1 0 0,0-1 0,0-1 0,-2 0 0,0-2 0,-1 0 0,-1 0 0,0-2 0,-1 0 0,-1 0 0,-1-1 0,-1-1 0,-1 0 0,-1-1 0,0 0 0,-2 0 0,0 0 0,-2-1 0,0 0 0,-2-1 0,1-23 0,-4 39 0,0 1 0,-1-1 0,0 1 0,-1-1 0,1 0 0,-1 1 0,-5-11 0,7 17 0,0 0 0,-1 0 0,1 0 0,-1 1 0,1-1 0,-1 0 0,1 0 0,-1 0 0,1 1 0,-1-1 0,0 0 0,0 1 0,1-1 0,-1 0 0,0 1 0,0-1 0,0 1 0,0-1 0,1 1 0,-1 0 0,0-1 0,0 1 0,0 0 0,-2 0 0,2 0 0,-1 1 0,0-1 0,0 1 0,0 0 0,1 0 0,-1 0 0,1 0 0,-1 0 0,0 0 0,1 1 0,0-1 0,-1 0 0,1 1 0,0-1 0,0 1 0,0-1 0,0 1 0,-1 2 0,-5 7 0,1 1 0,0 0 0,1 1 0,1-1 0,0 1 0,1 0 0,-4 24 0,3 2 0,0 55 0,5-70 0,0 0 0,9 43 0,-7-57 0,-1 0 0,1 0 0,0 0 0,1 0 0,1-1 0,-1 0 0,1 0 0,1 0 0,7 9 0,-10-14-85,1-1 0,0 0-1,0 0 1,0 0 0,1 0-1,-1-1 1,0 0 0,1 0-1,0 0 1,-1 0 0,1-1-1,0 1 1,0-1 0,0-1-1,9 1 1,14 1-6741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25.882"/>
    </inkml:context>
    <inkml:brush xml:id="br0">
      <inkml:brushProperty name="width" value="0.05" units="cm"/>
      <inkml:brushProperty name="height" value="0.05" units="cm"/>
    </inkml:brush>
  </inkml:definitions>
  <inkml:trace contextRef="#ctx0" brushRef="#br0">376 10 24575,'1'0'0,"-1"-1"0,0 1 0,0 0 0,0 0 0,0-1 0,0 1 0,0 0 0,0-1 0,0 1 0,0 0 0,0-1 0,0 1 0,0 0 0,0-1 0,0 1 0,0 0 0,-1-1 0,1 1 0,0 0 0,0 0 0,0-1 0,0 1 0,-1 0 0,1 0 0,0-1 0,0 1 0,0 0 0,-1 0 0,1-1 0,0 1 0,0 0 0,-1 0 0,-7 6 0,-7 20 0,3 8 0,1 0 0,1 0 0,2 1 0,-5 51 0,7-10 0,3 82 0,30 114 0,-16-198 0,-3 0 0,-3 1 0,-7 100 0,1-162 0,-1 0 0,0-1 0,-1 1 0,-1 0 0,0-1 0,0 0 0,-1 0 0,-7 12 0,7-16 0,-1-1 0,0 1 0,0-1 0,0 0 0,-1 0 0,0-1 0,0 0 0,0 0 0,-1-1 0,0 1 0,-16 6 0,3-3-455,0-1 0,-35 7 0,-47 5-6371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38.078"/>
    </inkml:context>
    <inkml:brush xml:id="br0">
      <inkml:brushProperty name="width" value="0.05" units="cm"/>
      <inkml:brushProperty name="height" value="0.05" units="cm"/>
    </inkml:brush>
  </inkml:definitions>
  <inkml:trace contextRef="#ctx0" brushRef="#br0">0 0 24575,'13'255'0,"0"-11"0,-12 218-31,-2-290-1303,1-138-5492</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38.474"/>
    </inkml:context>
    <inkml:brush xml:id="br0">
      <inkml:brushProperty name="width" value="0.05" units="cm"/>
      <inkml:brushProperty name="height" value="0.05" units="cm"/>
    </inkml:brush>
  </inkml:definitions>
  <inkml:trace contextRef="#ctx0" brushRef="#br0">0 48 24575,'5'0'0,"5"4"0,6 2 0,5 4 0,2 0 0,3 3 0,1 0 0,4-4 0,-2-2-8191</inkml:trace>
  <inkml:trace contextRef="#ctx0" brushRef="#br0" timeOffset="1">467 22 24575,'0'-4'0,"0"-7"0,0 4 0,-4 7 0,-7 9 0,-9 6 0,-6 5 0,2 0-8191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38.876"/>
    </inkml:context>
    <inkml:brush xml:id="br0">
      <inkml:brushProperty name="width" value="0.05" units="cm"/>
      <inkml:brushProperty name="height" value="0.05" units="cm"/>
    </inkml:brush>
  </inkml:definitions>
  <inkml:trace contextRef="#ctx0" brushRef="#br0">55 75 24575,'-3'-4'0,"0"0"0,0 1 0,1-1 0,-1 0 0,1 0 0,0-1 0,-1-5 0,1 6 0,1 0 0,-1 0 0,0 0 0,0 1 0,0-1 0,0 0 0,-6-5 0,2 9 0,3 10 0,0 13 0,2 144 10,30 237 0,-8-163-1395,-18-188-5441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4.354"/>
    </inkml:context>
    <inkml:brush xml:id="br0">
      <inkml:brushProperty name="width" value="0.05" units="cm"/>
      <inkml:brushProperty name="height" value="0.05" units="cm"/>
    </inkml:brush>
  </inkml:definitions>
  <inkml:trace contextRef="#ctx0" brushRef="#br0">24 202 24575,'-2'-2'0,"-1"0"0,1 0 0,0-1 0,1 1 0,-1-1 0,0 1 0,1-1 0,-1 0 0,1 1 0,0-1 0,0 0 0,0 0 0,0 0 0,1 0 0,-1-4 0,1 6 0,0-1 0,1 1 0,-1-1 0,1 1 0,-1 0 0,1-1 0,-1 1 0,1 0 0,0-1 0,0 1 0,0 0 0,0 0 0,0-1 0,0 1 0,0 0 0,0 0 0,0 0 0,0 0 0,1 1 0,-1-1 0,0 0 0,0 0 0,1 1 0,-1-1 0,1 1 0,-1-1 0,1 1 0,-1 0 0,1-1 0,-1 1 0,3 0 0,20-3 0,1 1 0,26 1 0,-29 2 0,0-2 0,-1-1 0,28-5 0,-47 7 0,0 0 0,0 0 0,0-1 0,0 1 0,-1-1 0,1 0 0,0 1 0,0-1 0,0 0 0,-1 0 0,1 0 0,0 0 0,-1-1 0,1 1 0,-1 0 0,0-1 0,1 1 0,-1-1 0,0 1 0,0-1 0,0 1 0,0-1 0,0 0 0,1-3 0,-2 3 0,0 0 0,0 0 0,0 0 0,-1 0 0,1-1 0,-1 1 0,1 0 0,-1 0 0,0 0 0,0 0 0,0 1 0,0-1 0,0 0 0,0 0 0,0 0 0,-1 1 0,1-1 0,-1 1 0,1-1 0,-1 1 0,1 0 0,-4-3 0,-2-1 0,-1 0 0,1 0 0,-1 0 0,0 1 0,-11-5 0,18 9 0,-1-1 0,1 0 0,-1 1 0,1 0 0,0-1 0,-1 1 0,1 0 0,-1 0 0,1 0 0,-1 0 0,1 0 0,-1 0 0,1 0 0,-1 0 0,1 0 0,-1 1 0,1-1 0,-1 1 0,1-1 0,0 1 0,-1 0 0,1-1 0,0 1 0,-1 0 0,1 0 0,0 0 0,0 0 0,0 0 0,0 0 0,0 0 0,0 0 0,0 1 0,0-1 0,1 0 0,-1 0 0,0 1 0,1-1 0,-1 1 0,1-1 0,-1 2 0,-4 19 0,2 0 0,0 0 0,1 1 0,1-1 0,4 35 0,-1 15 0,-40 295-1365,32-326-5461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39.283"/>
    </inkml:context>
    <inkml:brush xml:id="br0">
      <inkml:brushProperty name="width" value="0.05" units="cm"/>
      <inkml:brushProperty name="height" value="0.05" units="cm"/>
    </inkml:brush>
  </inkml:definitions>
  <inkml:trace contextRef="#ctx0" brushRef="#br0">1 46 24575,'0'-5'0,"4"-1"0,2 5 0,4 2 0,5 2 0,0 4 0,1 1 0,3 3 0,3 1 0,1-3 0,2-2 0,1-3 0,0-1 0,-4-3-8191</inkml:trace>
  <inkml:trace contextRef="#ctx0" brushRef="#br0" timeOffset="1">338 46 24575,'0'-5'0,"0"-5"0,0-6 0,0 4 0,0 9 0,0 9 0,-5 8 0,-1 2-8191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39.669"/>
    </inkml:context>
    <inkml:brush xml:id="br0">
      <inkml:brushProperty name="width" value="0.05" units="cm"/>
      <inkml:brushProperty name="height" value="0.05" units="cm"/>
    </inkml:brush>
  </inkml:definitions>
  <inkml:trace contextRef="#ctx0" brushRef="#br0">22 38 24575,'-19'-34'0,"17"30"0,6 19 0,-3-10 0,65 197 0,45 179 0,-77-191-1365,-27-142-5461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40.124"/>
    </inkml:context>
    <inkml:brush xml:id="br0">
      <inkml:brushProperty name="width" value="0.05" units="cm"/>
      <inkml:brushProperty name="height" value="0.05" units="cm"/>
    </inkml:brush>
  </inkml:definitions>
  <inkml:trace contextRef="#ctx0" brushRef="#br0">0 113 24575,'13'2'0,"-1"0"0,1 0 0,-1 2 0,1-1 0,-1 2 0,0-1 0,-1 2 0,19 10 0,13 5 0,-21-9 0,2-2 0,-1-1 0,1 0 0,1-2 0,0-1 0,46 6 0,-68-12 0,0 0 0,0 0 0,0 0 0,-1 0 0,1 0 0,0-1 0,0 1 0,0-1 0,-1 0 0,1 0 0,0 0 0,-1 0 0,1 0 0,0-1 0,-1 1 0,0-1 0,1 0 0,-1 1 0,0-1 0,0 0 0,2-3 0,-2 2 0,0-1 0,0 1 0,-1 0 0,0-1 0,0 0 0,0 1 0,0-1 0,0 0 0,-1 1 0,1-1 0,-1 0 0,0 0 0,-1-7 0,-1-4 0,-2 0 0,1 0 0,-2 0 0,0 1 0,0-1 0,-13-21 0,-3 7 0,21 29 0,-1-1 0,1 1 0,0-1 0,-1 1 0,1-1 0,-1 1 0,1 0 0,0-1 0,-1 1 0,1 0 0,-1-1 0,1 1 0,-1 0 0,1-1 0,-1 1 0,1 0 0,-1 0 0,1 0 0,-1 0 0,0-1 0,1 1 0,-1 0 0,1 0 0,-1 0 0,1 0 0,-1 0 0,0 0 0,1 1 0,-1-1 0,1 0 0,-1 0 0,1 0 0,-1 0 0,1 1 0,-1-1 0,1 0 0,-1 0 0,1 1 0,-1-1 0,1 0 0,-1 1 0,1-1 0,0 1 0,-1-1 0,1 1 0,0-1 0,-1 0 0,1 1 0,0-1 0,-1 1 0,1 0 0,0-1 0,0 1 0,0-1 0,0 1 0,-1 0 0,-3 20-1365,1 4-5461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59.190"/>
    </inkml:context>
    <inkml:brush xml:id="br0">
      <inkml:brushProperty name="width" value="0.05" units="cm"/>
      <inkml:brushProperty name="height" value="0.05" units="cm"/>
    </inkml:brush>
  </inkml:definitions>
  <inkml:trace contextRef="#ctx0" brushRef="#br0">74 1 24575,'-5'-1'0,"-1"1"0,1 0 0,-1 0 0,1 1 0,-1 0 0,1 0 0,0 0 0,-1 1 0,1-1 0,0 1 0,0 0 0,-5 3 0,11-1 0,9-1 0,11 0 0,401 0 0,-222-6 0,96 3-1365,-250 0-5461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1:59.612"/>
    </inkml:context>
    <inkml:brush xml:id="br0">
      <inkml:brushProperty name="width" value="0.05" units="cm"/>
      <inkml:brushProperty name="height" value="0.05" units="cm"/>
    </inkml:brush>
  </inkml:definitions>
  <inkml:trace contextRef="#ctx0" brushRef="#br0">44 0 24575,'-2'1'0,"0"-1"0,-1 0 0,1 1 0,0-1 0,-1 1 0,1 0 0,0-1 0,0 1 0,0 0 0,0 0 0,0 1 0,0-1 0,0 0 0,0 1 0,0-1 0,0 1 0,1 0 0,-2 1 0,2-2 0,1-1 0,-1 1 0,1 0 0,0-1 0,0 1 0,-1-1 0,1 1 0,0-1 0,0 1 0,0 0 0,-1-1 0,1 1 0,0 0 0,0-1 0,0 1 0,0-1 0,0 1 0,0 0 0,0-1 0,1 1 0,-1 0 0,0-1 0,0 1 0,0-1 0,1 2 0,0-1 0,0 0 0,0 0 0,0 0 0,0-1 0,0 1 0,0 0 0,0 0 0,1-1 0,-1 1 0,0-1 0,1 1 0,-1-1 0,0 1 0,1-1 0,-1 0 0,3 1 0,39 3 0,1-3 0,-1-1 0,1-1 0,57-11 0,49-2 0,-71 12-1365,-48 2-5461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00.447"/>
    </inkml:context>
    <inkml:brush xml:id="br0">
      <inkml:brushProperty name="width" value="0.05" units="cm"/>
      <inkml:brushProperty name="height" value="0.05" units="cm"/>
    </inkml:brush>
  </inkml:definitions>
  <inkml:trace contextRef="#ctx0" brushRef="#br0">7 27 24575,'-5'0'0,"4"0"0,5 0 0,8 0 0,5 0 0,4 0 0,8-4 0,8-2 0,1 0 0,4 2 0,3 1 0,-2 1 0,-3 1 0,-5 0 0,-7 1-8191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00.803"/>
    </inkml:context>
    <inkml:brush xml:id="br0">
      <inkml:brushProperty name="width" value="0.05" units="cm"/>
      <inkml:brushProperty name="height" value="0.05" units="cm"/>
    </inkml:brush>
  </inkml:definitions>
  <inkml:trace contextRef="#ctx0" brushRef="#br0">32 0 24575,'-4'4'0,"-6"7"0,-2 4 0,7 1 0,7-3 0,13-3 0,8-4 0,5-2 0,6-3 0,6-1 0,1 0 0,2-1 0,-1 1 0,-5-1 0,-3 1 0,-3-1 0,-3 1 0,-5 0-8191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32.162"/>
    </inkml:context>
    <inkml:brush xml:id="br0">
      <inkml:brushProperty name="width" value="0.05" units="cm"/>
      <inkml:brushProperty name="height" value="0.05" units="cm"/>
    </inkml:brush>
  </inkml:definitions>
  <inkml:trace contextRef="#ctx0" brushRef="#br0">0 22 24575,'0'-4'0,"0"-6"0,0 3 0,4 7 0,2 8 0,0 7 0,-2 10 0,-1 9 0,-1 13 0,4 6 0,0 8 0,0 3 0,-2 3 0,3-1 0,1-7 0,-2-5 0,-1-12-8191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32.657"/>
    </inkml:context>
    <inkml:brush xml:id="br0">
      <inkml:brushProperty name="width" value="0.05" units="cm"/>
      <inkml:brushProperty name="height" value="0.05" units="cm"/>
    </inkml:brush>
  </inkml:definitions>
  <inkml:trace contextRef="#ctx0" brushRef="#br0">212 297 24575,'-10'-24'0,"0"1"0,-2 0 0,-25-36 0,-11-21 0,46 76 0,-1 0 0,2-1 0,-1 1 0,0-1 0,1 0 0,0 1 0,-1-6 0,2 9 0,0 0 0,0-1 0,0 1 0,0 0 0,1-1 0,-1 1 0,0 0 0,1-1 0,-1 1 0,1 0 0,-1 0 0,1 0 0,-1-1 0,1 1 0,0 0 0,0 0 0,-1 0 0,1 0 0,0 0 0,0 0 0,0 0 0,0 1 0,0-1 0,0 0 0,1 0 0,-1 1 0,0-1 0,0 1 0,0-1 0,2 0 0,15-3 0,1 0 0,-1 1 0,0 1 0,1 1 0,-1 0 0,35 4 0,-14-1 0,539 26-301,103 2-82,-550-29 383,260 17 0,-384-18-4,1 1 0,-1 1 0,0-1 0,1 1-1,-1 1 1,7 2 0,-13-4 8,1 0 0,-1-1 0,0 1 0,0 0 0,0 0-1,0 0 1,0 0 0,0 0 0,0 0 0,0 0 0,0 0 0,0 0-1,0 1 1,-1-1 0,1 0 0,0 0 0,-1 1 0,1-1 0,-1 1-1,0-1 1,1 0 0,-1 1 0,0-1 0,0 1 0,0-1 0,0 1-1,0-1 1,0 0 0,-1 1 0,1-1 0,0 1 0,-1-1 0,1 0-1,-1 1 1,1-1 0,-2 2 0,-46 94 622,34-71-640,1 0 0,0 1 0,-8 29 0,15-33 14,2 0 0,0 0 0,1 1 0,1-1 0,2 1 0,3 38 0,31 138 0,-16-116 0,-17-79 0,0 0 0,-1 0 0,1-1 0,-1 1 0,0 0 0,-1 0 0,1 0 0,-2 7 0,1-10 0,1-1 0,-1 1 0,1-1 0,-1 1 0,0-1 0,0 1 0,0-1 0,0 1 0,0-1 0,0 0 0,0 0 0,0 1 0,0-1 0,-1 0 0,1 0 0,0 0 0,-1 0 0,1-1 0,-1 1 0,1 0 0,-1-1 0,1 1 0,-1 0 0,1-1 0,-1 0 0,0 1 0,1-1 0,-3 0 0,-24 0 0,1-1 0,0-1 0,-44-10 0,10 2 0,-305-33-344,-3 17 0,-407 23 1,744 4 244,-10-1-175,0 3 0,0 1 1,-81 19-1,81-7-5692</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33.015"/>
    </inkml:context>
    <inkml:brush xml:id="br0">
      <inkml:brushProperty name="width" value="0.05" units="cm"/>
      <inkml:brushProperty name="height" value="0.05" units="cm"/>
    </inkml:brush>
  </inkml:definitions>
  <inkml:trace contextRef="#ctx0" brushRef="#br0">1 1 24575,'0'4'0,"0"6"0,0 6 0,4 4 0,2 4 0,4 1 0,0 2 0,-1 4 0,-2 2 0,-3 0 0,-2-2 0,-1-2 0,-1 0 0,0-7-8191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5.134"/>
    </inkml:context>
    <inkml:brush xml:id="br0">
      <inkml:brushProperty name="width" value="0.05" units="cm"/>
      <inkml:brushProperty name="height" value="0.05" units="cm"/>
    </inkml:brush>
  </inkml:definitions>
  <inkml:trace contextRef="#ctx0" brushRef="#br0">83 185 24575,'-31'-20'0,"25"17"0,0-1 0,-1 0 0,1 0 0,1 0 0,-9-8 0,13 11 0,0 0 0,1 0 0,-1 0 0,0 0 0,1 0 0,-1 0 0,1 0 0,-1 0 0,1-1 0,-1 1 0,1 0 0,0 0 0,0 0 0,-1-1 0,1 1 0,0 0 0,0 0 0,0 0 0,0-1 0,1 1 0,-1 0 0,0 0 0,0 0 0,1-1 0,-1 1 0,1 0 0,-1 0 0,1 0 0,-1 0 0,1 0 0,0 0 0,0 0 0,-1 0 0,1 0 0,0 0 0,0 0 0,1 0 0,3-4 0,0 1 0,1 1 0,-1-1 0,1 1 0,-1-1 0,1 2 0,0-1 0,0 1 0,12-3 0,62-11 0,-61 14 0,119-17-682,141 0-1,-235 19-6143</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33.452"/>
    </inkml:context>
    <inkml:brush xml:id="br0">
      <inkml:brushProperty name="width" value="0.05" units="cm"/>
      <inkml:brushProperty name="height" value="0.05" units="cm"/>
    </inkml:brush>
  </inkml:definitions>
  <inkml:trace contextRef="#ctx0" brushRef="#br0">1 236 24575,'1'-17'0,"0"-1"0,8-27 0,0-9 0,-9 51 0,1-5 0,0-1 0,0 1 0,1-1 0,0 1 0,5-15 0,-6 21 0,1 0 0,-1 0 0,1-1 0,-1 1 0,1 0 0,0 0 0,-1 1 0,1-1 0,0 0 0,0 0 0,0 1 0,1-1 0,-1 1 0,0 0 0,1 0 0,-1 0 0,0 0 0,1 0 0,-1 0 0,1 1 0,0-1 0,-1 1 0,6 0 0,32-1 0,0 3 0,72 12 0,-12-1 0,1607 66-698,-1696-77 717,-19 5-44,-40 12 90,11-4 458,33-13-518,0 0 1,1 0-1,-1 0 1,1 1-1,-1-1 1,1 1-1,0 0 1,0 0-1,0 0 1,1 0-1,-1 0 1,1 1-1,0-1 1,0 1-1,0 0 1,0 0-1,0-1 1,1 1-1,0 0 1,-1 0-1,2 0 1,-2 6-1,2 0-6,1 0 0,0 1 0,0-1 0,1 0 0,0 0 0,1 0 0,0 0-1,5 9 1,18 43 1,11 29 0,-33-80 0,-1 1 0,0-1 0,-1 0 0,0 1 0,-1 0 0,0 12 0,-2-21 0,1 0 0,0 1 0,-1-1 0,1 0 0,-1 0 0,0 0 0,0 0 0,-1 0 0,1 0 0,0 0 0,-1-1 0,0 1 0,1 0 0,-1-1 0,0 1 0,-4 2 0,2-1 0,-1-1 0,0 1 0,0-1 0,0 0 0,0 0 0,0-1 0,-1 0 0,-7 3 0,-9 0 0,0 0 0,-1-2 0,-36 1 0,46-3 0,-437 2 0,1-27 0,-223-4 0,575 30-1365,21 4-5461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33.870"/>
    </inkml:context>
    <inkml:brush xml:id="br0">
      <inkml:brushProperty name="width" value="0.05" units="cm"/>
      <inkml:brushProperty name="height" value="0.05" units="cm"/>
    </inkml:brush>
  </inkml:definitions>
  <inkml:trace contextRef="#ctx0" brushRef="#br0">1 0 24575,'5'0'0,"1"5"0,-1 5 0,0 6 0,-7 8 0,-1 6 0,-2 5 0,1 7 0,1 0 0,1 1 0,0 3 0,2-2 0,0-5 0,0-4 0,0-8-8191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34.414"/>
    </inkml:context>
    <inkml:brush xml:id="br0">
      <inkml:brushProperty name="width" value="0.05" units="cm"/>
      <inkml:brushProperty name="height" value="0.05" units="cm"/>
    </inkml:brush>
  </inkml:definitions>
  <inkml:trace contextRef="#ctx0" brushRef="#br0">47 341 24575,'-9'-19'0,"1"-1"0,1 0 0,-9-41 0,13 51 0,2-1 0,0 1 0,0 0 0,0-1 0,2 1 0,-1-1 0,1 1 0,1 0 0,5-20 0,-5 25 0,1-1 0,0 1 0,0 0 0,1 0 0,0 0 0,0 1 0,0-1 0,0 1 0,1 0 0,-1 0 0,1 1 0,0-1 0,0 1 0,0 0 0,1 0 0,-1 1 0,1 0 0,0 0 0,-1 0 0,9-1 0,14-3 0,0 1 0,56-2 0,-69 7 0,862 12 0,-365 6 0,-492-19 0,-15 0 0,1 1 0,-1 0 0,1 0 0,-1 0 0,1 0 0,-1 1 0,0 0 0,1 0 0,-1 0 0,0 1 0,1 0 0,5 3 0,-10-5 0,-1 1 0,0-1 0,1 1 0,-1-1 0,0 1 0,0 0 0,1-1 0,-1 1 0,0-1 0,0 1 0,0 0 0,0-1 0,0 1 0,0-1 0,0 1 0,0 0 0,0-1 0,0 1 0,0-1 0,0 1 0,0 0 0,-1-1 0,1 1 0,0-1 0,0 1 0,-1-1 0,1 1 0,0 0 0,-1-1 0,1 0 0,-1 1 0,1-1 0,-1 1 0,-19 21 0,12-14 0,3-2 0,1 0 0,-1 0 0,1 1 0,0 0 0,1 0 0,0 0 0,0 0 0,0 1 0,1-1 0,0 1 0,0-1 0,1 1 0,0 0 0,1-1 0,-1 1 0,1 0 0,1 0 0,0 0 0,2 12 0,5 10 0,1 0 0,1-1 0,25 48 0,-7-14 0,0 9 0,27 109 0,-47-156 0,-6-21 0,-1 1 0,1-1 0,-1 0 0,0 1 0,0-1 0,0 1 0,-1-1 0,0 6 0,0-8 0,0-1 0,-1 1 0,0-1 0,1 1 0,-1-1 0,0 1 0,0-1 0,1 0 0,-1 1 0,0-1 0,0 0 0,-1 0 0,1 0 0,0 0 0,0 0 0,-1 0 0,1 0 0,0 0 0,-1 0 0,1-1 0,-1 1 0,1 0 0,-1-1 0,1 0 0,-1 1 0,1-1 0,-1 0 0,-2 1 0,-29 3 0,-1 0 0,0-3 0,-44-2 0,19 0 0,-1186-3-2007,1102 4-4177</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46.607"/>
    </inkml:context>
    <inkml:brush xml:id="br0">
      <inkml:brushProperty name="width" value="0.05" units="cm"/>
      <inkml:brushProperty name="height" value="0.05" units="cm"/>
    </inkml:brush>
  </inkml:definitions>
  <inkml:trace contextRef="#ctx0" brushRef="#br0">3 16 24575,'-2'-10'0,"2"5"0,13 7 0,-3 1 0,-1 0 0,1 0 0,-1 2 0,0-1 0,0 1 0,-1 0 0,1 1 0,-1 0 0,0 0 0,-1 1 0,1 0 0,-1 0 0,-1 0 0,1 1 0,-1 0 0,6 13 0,-7-14 0,-1 1 0,0 0 0,0 0 0,-1 0 0,0 0 0,-1 1 0,1-1 0,-2 1 0,1-1 0,-1 1 0,-1 0 0,1-1 0,-2 1 0,1 0 0,-1 0 0,0-1 0,-1 1 0,0 0 0,-3 8 0,-2-6 0,2-13 0,5 1 0,-1 0 0,1-1 0,-1 1 0,1-1 0,0 1 0,0 0 0,0-1 0,0 1 0,0-1 0,0 1 0,0 0 0,0-1 0,1-2 0,5-15 0,1 1 0,1-1 0,1 1 0,0 1 0,1-1 0,16-19 0,-18 25 0,1 1 0,1 0 0,0 1 0,1 0 0,-1 1 0,2 0 0,-1 0 0,1 1 0,20-9 0,-29 15 0,-1 1 0,1 0 0,0 0 0,0 0 0,-1 0 0,1 0 0,0 1 0,0-1 0,0 1 0,0-1 0,0 1 0,0 0 0,-1 1 0,1-1 0,0 0 0,0 1 0,0-1 0,0 1 0,0 0 0,-1 0 0,1 0 0,0 0 0,-1 1 0,1-1 0,-1 1 0,5 3 0,-2 1 0,0 0 0,-1 0 0,0 1 0,0-1 0,0 1 0,-1 0 0,0 0 0,0 1 0,2 7 0,41 123-1365,-37-112-5461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47.012"/>
    </inkml:context>
    <inkml:brush xml:id="br0">
      <inkml:brushProperty name="width" value="0.05" units="cm"/>
      <inkml:brushProperty name="height" value="0.05" units="cm"/>
    </inkml:brush>
  </inkml:definitions>
  <inkml:trace contextRef="#ctx0" brushRef="#br0">187 124 24575,'0'-10'0,"0"0"0,-1 0 0,0 0 0,0 0 0,-1 0 0,-4-12 0,5 20 0,0-1 0,0 1 0,0-1 0,-1 1 0,1 0 0,-1 0 0,1-1 0,-1 1 0,0 0 0,0 0 0,0 1 0,0-1 0,0 0 0,0 1 0,0-1 0,-1 1 0,1 0 0,-1 0 0,1 0 0,-1 0 0,1 0 0,-1 0 0,0 1 0,1-1 0,-1 1 0,0 0 0,1-1 0,-4 2 0,1-1 0,0 1 0,1-1 0,-1 1 0,1 0 0,-1 1 0,1-1 0,0 1 0,-1 0 0,1 0 0,0 0 0,0 0 0,0 1 0,1 0 0,-1 0 0,0 0 0,1 0 0,0 0 0,0 1 0,0-1 0,0 1 0,1 0 0,-1 0 0,1 0 0,0 0 0,-2 7 0,1-3 0,0 0 0,0 0 0,1 1 0,0-1 0,1 1 0,0-1 0,0 1 0,1-1 0,0 1 0,0 0 0,1-1 0,0 1 0,3 8 0,-3-14 6,0 1-1,0-1 1,0-1-1,1 1 0,-1 0 1,1 0-1,0 0 1,0-1-1,0 1 1,0-1-1,0 0 1,1 1-1,-1-1 0,1 0 1,0-1-1,-1 1 1,1 0-1,0-1 1,0 1-1,0-1 1,3 1-1,4 1-253,-1-1 1,1 0-1,0-1 1,-1 0-1,18-1 1,-4-1-6579</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47.685"/>
    </inkml:context>
    <inkml:brush xml:id="br0">
      <inkml:brushProperty name="width" value="0.05" units="cm"/>
      <inkml:brushProperty name="height" value="0.05" units="cm"/>
    </inkml:brush>
  </inkml:definitions>
  <inkml:trace contextRef="#ctx0" brushRef="#br0">52 39 24575,'-3'-3'0,"1"1"0,0 0 0,-1 0 0,1 0 0,-1 0 0,0 0 0,0 0 0,1 1 0,-7-3 0,8 4 0,1 0 0,-1 0 0,1 0 0,-1 0 0,0 0 0,1 0 0,-1 0 0,1 0 0,-1 0 0,1 0 0,-1 0 0,1 0 0,-1 0 0,1 1 0,-1-1 0,1 0 0,-1 0 0,1 1 0,-1-1 0,1 0 0,-1 1 0,0 0 0,-6 19 0,7-3 0,1 1 0,1 0 0,0-1 0,1 0 0,1 1 0,1-2 0,9 24 0,5 21 0,-19-61 0,0 1 0,0-1 0,0 0 0,0 0 0,0 0 0,0 0 0,0 0 0,0 0 0,0 0 0,0 1 0,0-1 0,0 0 0,0 0 0,0 0 0,0 0 0,0 0 0,0 0 0,1 0 0,-1 0 0,0 0 0,0 0 0,0 1 0,0-1 0,0 0 0,0 0 0,0 0 0,0 0 0,0 0 0,0 0 0,1 0 0,-1 0 0,0 0 0,0 0 0,0 0 0,0 0 0,0 0 0,0 0 0,0 0 0,0 0 0,0 0 0,1 0 0,-1 0 0,0 0 0,0 0 0,0 0 0,0 0 0,0 0 0,0 0 0,0 0 0,0 0 0,1 0 0,-1 0 0,0 0 0,0 0 0,0 0 0,0-1 0,0 1 0,0 0 0,0 0 0,0 0 0,0 0 0,7-10 0,5-15 0,-11 23 0,9-25 0,20-42 0,-28 65 0,0 1 0,0-1 0,0 1 0,1 0 0,-1-1 0,1 1 0,0 0 0,0 0 0,0 1 0,0-1 0,0 1 0,0-1 0,1 1 0,3-2 0,-5 4 0,0-1 0,0 1 0,0 0 0,0 0 0,0 0 0,0 0 0,0 0 0,0 0 0,0 0 0,0 1 0,0-1 0,0 1 0,-1-1 0,1 1 0,0 0 0,0 0 0,0-1 0,-1 1 0,1 1 0,-1-1 0,1 0 0,-1 0 0,1 0 0,-1 1 0,1-1 0,-1 1 0,0-1 0,0 1 0,0 0 0,0-1 0,0 1 0,0 0 0,-1 0 0,2 2 0,2 5 0,-1 0 0,0 1 0,0-1 0,-1 1 0,2 13 0,-2 77 0,-2-99 0,0-1 0,0 0 0,0 0 0,0 0 0,0 0 0,0 0 0,0 1 0,0-1 0,0 0 0,0 0 0,0 0 0,0 0 0,0 1 0,0-1 0,0 0 0,0 0 0,0 0 0,0 0 0,0 0 0,1 1 0,-1-1 0,0 0 0,0 0 0,0 0 0,0 0 0,0 0 0,0 0 0,1 0 0,-1 0 0,0 1 0,0-1 0,0 0 0,0 0 0,0 0 0,1 0 0,-1 0 0,0 0 0,0 0 0,0 0 0,0 0 0,0 0 0,1 0 0,-1 0 0,0 0 0,0 0 0,0 0 0,0 0 0,1 0 0,7-7 0,8-14 0,-16 21 0,7-11 0,1 1 0,0-1 0,0 2 0,1-1 0,1 1 0,19-15 0,-26 23 0,-1-1 0,0 1 0,1 0 0,-1 0 0,0 0 0,1 0 0,0 0 0,-1 0 0,1 1 0,-1-1 0,1 1 0,0 0 0,-1 0 0,1 0 0,0 0 0,4 1 0,-5 0 0,1 0 0,0 0 0,-1 1 0,0-1 0,1 1 0,-1 0 0,0-1 0,0 1 0,0 0 0,0 0 0,0 1 0,0-1 0,0 0 0,-1 1 0,0-1 0,1 1 0,-1-1 0,0 1 0,1 3 0,3 8 0,-3-9 0,-1 0 0,1 0 0,0 0 0,1 0 0,-1 0 0,4 4 0,-5-8 0,0 0 0,0 0 0,-1-1 0,1 1 0,0-1 0,0 1 0,0 0 0,-1-1 0,1 1 0,0-1 0,0 0 0,0 1 0,0-1 0,0 0 0,0 0 0,0 1 0,0-1 0,0 0 0,0 0 0,0 0 0,0 0 0,0 0 0,0 0 0,0-1 0,0 1 0,0 0 0,0 0 0,0-1 0,0 1 0,0-1 0,0 1 0,0-1 0,0 1 0,-1-1 0,1 1 0,0-1 0,0 0 0,-1 1 0,2-2 0,5-4 0,-1 0 0,0-1 0,0 0 0,0 0 0,-1-1 0,0 1 0,6-14 0,24-64 0,-22 52 0,-10 25 0,10-27 0,-13 34 0,1-1 0,-1 1 0,0-1 0,1 0 0,-1 1 0,0-1 0,0 1 0,0-1 0,0 0 0,0 1 0,-1-1 0,1 1 0,0-1 0,-1 0 0,1 1 0,-1-1 0,1 1 0,-2-2 0,1 2 0,1 1 0,0-1 0,-1 1 0,1-1 0,-1 1 0,1 0 0,-1-1 0,1 1 0,-1 0 0,0-1 0,1 1 0,-1 0 0,1 0 0,-1-1 0,0 1 0,1 0 0,-1 0 0,1 0 0,-1 0 0,0 0 0,1 0 0,-1 0 0,0 0 0,1 0 0,-1 0 0,0 1 0,0-1 0,-20 13 0,-10 25 0,26-29 0,0 0 0,0 1 0,0-1 0,1 1 0,1 0 0,0 1 0,0-1 0,1 0 0,0 1 0,1-1 0,0 14 0,1-18 0,0 0 0,1 0 0,0 0 0,0 1 0,0-1 0,1 0 0,-1 0 0,2-1 0,-1 1 0,0 0 0,1-1 0,0 1 0,1-1 0,-1 0 0,1 0 0,0 0 0,0-1 0,0 1 0,1-1 0,8 6 0,29 12-1365,2-6-5461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48.965"/>
    </inkml:context>
    <inkml:brush xml:id="br0">
      <inkml:brushProperty name="width" value="0.05" units="cm"/>
      <inkml:brushProperty name="height" value="0.05" units="cm"/>
    </inkml:brush>
  </inkml:definitions>
  <inkml:trace contextRef="#ctx0" brushRef="#br0">27 57 24575,'-26'0'0,"32"0"0,48 0 0,789 0 0,-888 0 0,-646-20 0,690 20 0,-49-4 0,46 5 0,6 0 0,25 4 0,72 7 0,0-5 0,138-7 0,-120-1 0,-42 0 0,-75 1 0,0 0 0,0 0 0,0 1 0,0-1 0,0 0 0,0 0 0,0 0 0,0 0 0,0 0 0,0 0 0,0 0 0,0 0 0,0 0 0,0 0 0,0 0 0,0 1 0,0-1 0,0 0 0,0 0 0,0 0 0,0 0 0,0 0 0,0 0 0,0 0 0,0 0 0,1 0 0,-1 0 0,0 0 0,-18 5 0,-30 3 0,-82 0 0,-1-5 0,-203-23 0,310 17 0,-42-9 0,53 6 0,14 2 0,24-2 0,215-21 0,-182 24 0,1 2 0,65 8 0,-80 2 0,-44-9 0,0 0 0,0 0 0,0 0 0,1 0 0,-1 0 0,0 0 0,0 0 0,0 0 0,1 0 0,-1 0 0,0 0 0,0 1 0,0-1 0,0 0 0,1 0 0,-1 0 0,0 0 0,0 0 0,0 0 0,0 1 0,0-1 0,1 0 0,-1 0 0,0 0 0,0 1 0,0-1 0,0 0 0,0 0 0,0 0 0,0 0 0,0 1 0,0-1 0,0 0 0,0 0 0,0 1 0,0-1 0,0 0 0,0 0 0,0 0 0,0 1 0,0-1 0,0 0 0,0 0 0,0 0 0,0 1 0,0-1 0,-21 9 0,-17-1 0,0-1 0,-74 3 0,-78-10 0,541-1-1365,-321 1-5461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2:59.408"/>
    </inkml:context>
    <inkml:brush xml:id="br0">
      <inkml:brushProperty name="width" value="0.05" units="cm"/>
      <inkml:brushProperty name="height" value="0.05" units="cm"/>
    </inkml:brush>
  </inkml:definitions>
  <inkml:trace contextRef="#ctx0" brushRef="#br0">0 78 24575,'434'-25'0,"-125"3"0,-286 21 0,357-24 0,-353 25 0,-23 4 0,-15 3 0,-1-1 0,8-3 0,-1-1 0,1 0 0,0 1 0,-1-2 0,0 1 0,1 0 0,-1-1 0,0 0 0,0 0 0,-8 0 0,12-1-25,1-1-1,-1 1 1,1-1-1,-1 1 1,1-1-1,-1 0 1,1 1-1,-1-1 1,1 0-1,0 1 1,-1-1-1,1 0 1,0 1-1,0-1 1,0 0-1,-1 0 1,1 1-1,0-1 1,0 0-1,0 0 1,0 1-1,0-1 1,0 0-1,0 0 1,1 1-1,-1-1 1,0 0-1,0 0 1,0 1-1,1-1 1,-1 0-1,0 1 1,1-1-1,-1 0 1,1 1-1,0-2 1,0 0-397,5-11-6404</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3:00.847"/>
    </inkml:context>
    <inkml:brush xml:id="br0">
      <inkml:brushProperty name="width" value="0.05" units="cm"/>
      <inkml:brushProperty name="height" value="0.05" units="cm"/>
    </inkml:brush>
  </inkml:definitions>
  <inkml:trace contextRef="#ctx0" brushRef="#br0">1 1 24575,'0'1'0,"0"1"0,1-1 0,-1 0 0,1 1 0,0-1 0,-1 0 0,1 1 0,0-1 0,-1 0 0,1 0 0,0 0 0,0 0 0,0 0 0,0 0 0,0 0 0,0 0 0,1 0 0,-1 0 0,1 0 0,30 16 0,-24-13 0,926 514 0,-851-467 0,33 19 0,-116-70-32,1 0-10,-1 1 1,1-1-1,0 1 0,-1-1 1,1 0-1,-1 1 0,1-1 1,0 0-1,-1 1 0,1-1 1,-1 0-1,1 0 0,0 1 1,-1-1-1,1 0 0,0 0 1,0 0-1,-1 0 0,1 0 1,0 0-1,-1 0 1,1 0-1,0 0 0,-1-1 1,1 1-1,0 0 0,-1 0 1,1 0-1,0-1 0,-1 1 1,2-1-1,-2-7-6784</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3:01.303"/>
    </inkml:context>
    <inkml:brush xml:id="br0">
      <inkml:brushProperty name="width" value="0.05" units="cm"/>
      <inkml:brushProperty name="height" value="0.05" units="cm"/>
    </inkml:brush>
  </inkml:definitions>
  <inkml:trace contextRef="#ctx0" brushRef="#br0">939 39 24575,'1'-1'0,"-1"0"0,0-1 0,0 1 0,0-1 0,0 1 0,0 0 0,0-1 0,-1 1 0,1 0 0,0-1 0,-1 1 0,1 0 0,-1-1 0,1 1 0,-1 0 0,0 0 0,1-1 0,-1 1 0,0 0 0,0 0 0,0 0 0,0 0 0,0 0 0,0 0 0,0 0 0,0 0 0,0 1 0,0-1 0,-1 0 0,1 1 0,0-1 0,-1 1 0,1-1 0,0 1 0,-1 0 0,1-1 0,0 1 0,-1 0 0,1 0 0,-1 0 0,1 0 0,0 0 0,-1 0 0,1 1 0,0-1 0,-1 0 0,-2 2 0,-7 1 0,-1 1 0,1 1 0,0-1 0,-15 10 0,21-11 0,-39 23 0,1 2 0,-41 35 0,-74 74 0,63-53 0,-288 280 0,371-353-1365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5.477"/>
    </inkml:context>
    <inkml:brush xml:id="br0">
      <inkml:brushProperty name="width" value="0.05" units="cm"/>
      <inkml:brushProperty name="height" value="0.05" units="cm"/>
    </inkml:brush>
  </inkml:definitions>
  <inkml:trace contextRef="#ctx0" brushRef="#br0">1 0 24575,'0'5'0,"0"9"0,0 8 0,0 9 0,0 7 0,0 6 0,4 10 0,2 3 0,-1 6 0,0 1 0,-2-2 0,-1-2 0,3-7 0,2-4 0,-2-10-8191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3:04.294"/>
    </inkml:context>
    <inkml:brush xml:id="br0">
      <inkml:brushProperty name="width" value="0.05" units="cm"/>
      <inkml:brushProperty name="height" value="0.05" units="cm"/>
    </inkml:brush>
  </inkml:definitions>
  <inkml:trace contextRef="#ctx0" brushRef="#br0">73 935 24575,'-3'-1'0,"0"1"0,1-1 0,-1 0 0,0 0 0,1 0 0,0 0 0,-1 0 0,1-1 0,-1 1 0,-3-4 0,4 3 0,-1 0 0,1 1 0,-1-1 0,1 1 0,-1-1 0,0 1 0,0 0 0,-5-1 0,7 2 0,1 0 0,-1 0 0,1 0 0,-1 0 0,1 0 0,-1 0 0,1 0 0,-1 1 0,1-1 0,0 0 0,-1 0 0,1 1 0,-1-1 0,1 0 0,0 1 0,-1-1 0,1 0 0,-1 1 0,1-1 0,0 1 0,0-1 0,-1 0 0,1 1 0,0-1 0,0 1 0,-1-1 0,1 1 0,0-1 0,0 1 0,0-1 0,0 1 0,0-1 0,0 1 0,0-1 0,0 1 0,0-1 0,0 1 0,0-1 0,0 1 0,0-1 0,0 1 0,0-1 0,0 1 0,1-1 0,-1 1 0,1 0 0,8 29 0,-8-27 0,43 149 0,-11-30 0,-33-121 0,0-1 0,0 1 0,0 0 0,1 0 0,-1-1 0,0 1 0,1 0 0,-1 0 0,0-1 0,1 1 0,-1 0 0,1-1 0,-1 1 0,1 0 0,-1-1 0,1 1 0,0-1 0,-1 1 0,1-1 0,0 1 0,-1-1 0,1 1 0,0-1 0,-1 0 0,1 1 0,0-1 0,1 0 0,0 0 0,-1 0 0,1 0 0,-1-1 0,0 1 0,1-1 0,-1 0 0,0 1 0,0-1 0,1 0 0,-1 0 0,0 1 0,0-1 0,0 0 0,2-2 0,6-8 0,-1 0 0,13-21 0,-15 22 0,215-349 0,132-188 0,-237 408 120,-95 117-491,2 1-1,0 0 1,46-30 0,-48 39-6455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3:06.957"/>
    </inkml:context>
    <inkml:brush xml:id="br0">
      <inkml:brushProperty name="width" value="0.05" units="cm"/>
      <inkml:brushProperty name="height" value="0.05" units="cm"/>
    </inkml:brush>
  </inkml:definitions>
  <inkml:trace contextRef="#ctx0" brushRef="#br0">781 34 24575,'12'-10'0,"-10"10"0,-1-1 0,0 0 0,1 0 0,-1 0 0,0 0 0,0 0 0,0 0 0,1 0 0,-1-1 0,-1 1 0,1 0 0,0 0 0,0-1 0,0 1 0,0-3 0,-1 4 0,0-1 0,0 1 0,0 0 0,-1 0 0,1-1 0,0 1 0,0 0 0,-1 0 0,1 0 0,0-1 0,0 1 0,-1 0 0,1 0 0,0 0 0,0 0 0,-1 0 0,1-1 0,0 1 0,-1 0 0,1 0 0,0 0 0,-1 0 0,1 0 0,0 0 0,-1 0 0,1 0 0,0 0 0,-1 0 0,1 0 0,0 0 0,-1 1 0,1-1 0,0 0 0,0 0 0,-1 0 0,1 0 0,0 0 0,-1 1 0,1-1 0,0 0 0,0 0 0,-1 0 0,1 1 0,-18 6 0,-10 11 0,0 0 0,1 2 0,0 0 0,-30 33 0,38-35 0,-42 41 0,4 2 0,2 3 0,3 2 0,3 3 0,3 1 0,3 2 0,3 3 0,4 0 0,3 3 0,3 1 0,-28 121 0,45-138 0,4 1 0,2-1 0,3 1 0,3 1 0,2-1 0,3 0 0,22 106 0,39 157 0,59 301 0,-47-269 0,225 636 0,-156-645 0,-110-276 0,4-3 0,81 111 0,-87-140 0,2-2 0,1-1 0,2-2 0,1-1 0,2-3 0,2-1 0,1-2 0,1-2 0,1-2 0,1-3 0,1-1 0,1-2 0,66 15 0,53 1 0,1-6 0,302 10 0,-53-14 0,50 2 0,0-32 0,-343-5 0,0-7 0,-2-5 0,0-5 0,-1-5 0,151-63 0,-184 59 0,-26 12 0,-1-3 0,117-68 0,-135 65 0,48-43 0,-91 72-80,0-1 0,-1 1-1,1-1 1,0 0 0,-1 1-1,0-1 1,1 0 0,-1 0-1,0 0 1,0-1 0,0 1 0,0 0-1,0 0 1,-1 0 0,1-1-1,0-3 1,-2-11-6746</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3:07.530"/>
    </inkml:context>
    <inkml:brush xml:id="br0">
      <inkml:brushProperty name="width" value="0.05" units="cm"/>
      <inkml:brushProperty name="height" value="0.05" units="cm"/>
    </inkml:brush>
  </inkml:definitions>
  <inkml:trace contextRef="#ctx0" brushRef="#br0">143 0 24575,'-5'0'0,"-6"0"0,0 0 0,-1 1 0,-13 3 0,23-4 0,0 1 0,1-1 0,-1 1 0,0-1 0,1 1 0,-1 0 0,1 0 0,-1-1 0,1 1 0,-1 0 0,1 1 0,-3 1 0,4-2 0,-1-1 0,1 1 0,0 0 0,-1 0 0,1 0 0,0-1 0,-1 1 0,1 0 0,0 0 0,0 0 0,0 0 0,0 0 0,0 0 0,0-1 0,0 1 0,0 0 0,0 0 0,1 0 0,-1 0 0,0 0 0,0 0 0,1-1 0,-1 1 0,0 0 0,1 0 0,0 1 0,3 3 0,0-1 0,-1 1 0,2-1 0,-1 1 0,0-1 0,1 0 0,0-1 0,0 1 0,0-1 0,6 3 0,58 25 0,-65-30 0,42 14 0,1-2 0,0-2 0,85 9 0,-62-15 0,-70-5 0,0 0 0,0 0 0,1 0 0,-1 1 0,0-1 0,0 0 0,1 0 0,-1 0 0,0 1 0,0-1 0,0 0 0,1 0 0,-1 1 0,0-1 0,0 0 0,0 0 0,0 1 0,0-1 0,1 0 0,-1 0 0,0 1 0,0-1 0,0 0 0,0 1 0,0-1 0,0 0 0,0 1 0,0-1 0,0 0 0,0 0 0,0 1 0,0-1 0,0 0 0,-1 1 0,1-1 0,0 0 0,0 0 0,0 1 0,0-1 0,0 0 0,-1 0 0,1 1 0,0-1 0,0 0 0,0 0 0,-1 1 0,1-1 0,0 0 0,0 0 0,-1 0 0,1 0 0,0 1 0,-15 14 0,13-13 0,-31 29 0,-406 422 0,406-406-1365,28-35-5461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3:10.222"/>
    </inkml:context>
    <inkml:brush xml:id="br0">
      <inkml:brushProperty name="width" value="0.05" units="cm"/>
      <inkml:brushProperty name="height" value="0.05" units="cm"/>
    </inkml:brush>
  </inkml:definitions>
  <inkml:trace contextRef="#ctx0" brushRef="#br0">86 0 24575,'-49'5'0,"47"-5"0,0 0 0,0 1 0,0-1 0,0 1 0,0-1 0,1 1 0,-1 0 0,0-1 0,0 1 0,1 0 0,-1 0 0,1 0 0,-1 1 0,1-1 0,-1 0 0,1 1 0,0-1 0,-1 1 0,1-1 0,0 1 0,0-1 0,-1 3 0,2-3 0,0 0 0,0-1 0,0 1 0,1-1 0,-1 1 0,0 0 0,0-1 0,0 1 0,1 0 0,-1-1 0,0 1 0,1-1 0,-1 1 0,0-1 0,1 1 0,-1-1 0,1 1 0,-1-1 0,1 1 0,-1-1 0,1 0 0,-1 1 0,1-1 0,-1 0 0,1 1 0,-1-1 0,1 0 0,0 0 0,-1 1 0,1-1 0,0 0 0,-1 0 0,1 0 0,0 0 0,28 4 0,-26-3 0,359 4 0,-165-7 0,1312 104-771,-1502-100 769,-11-1-51,-14-1-1129,-19 0-5001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3:10.565"/>
    </inkml:context>
    <inkml:brush xml:id="br0">
      <inkml:brushProperty name="width" value="0.05" units="cm"/>
      <inkml:brushProperty name="height" value="0.05" units="cm"/>
    </inkml:brush>
  </inkml:definitions>
  <inkml:trace contextRef="#ctx0" brushRef="#br0">54 0 24575,'-5'1'0,"0"-1"0,0 1 0,0 0 0,0 0 0,0 1 0,-6 2 0,10-4 0,0 0 0,0 1 0,1-1 0,-1 0 0,0 1 0,1-1 0,-1 1 0,0-1 0,1 1 0,-1-1 0,1 1 0,-1 0 0,1-1 0,-1 1 0,1 0 0,-1-1 0,1 1 0,0 0 0,-1 0 0,1 0 0,0 0 0,0 0 0,1-1 0,-1 1 0,0 0 0,0 0 0,1-1 0,-1 1 0,1 0 0,-1-1 0,0 1 0,1 0 0,-1-1 0,1 1 0,0-1 0,-1 1 0,1-1 0,-1 1 0,1-1 0,0 1 0,-1-1 0,1 1 0,0-1 0,1 0 0,15 8 0,1-2 0,0 0 0,0-1 0,0-1 0,1 0 0,33 1 0,-15-1 0,365 23 0,4-26 0,-223-2 0,13 1 0,219-3 0,-404 3 0,18 0 0,1-2 0,-1-1 0,32-7 0,-53 6-1365</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3:12.062"/>
    </inkml:context>
    <inkml:brush xml:id="br0">
      <inkml:brushProperty name="width" value="0.05" units="cm"/>
      <inkml:brushProperty name="height" value="0.05" units="cm"/>
    </inkml:brush>
  </inkml:definitions>
  <inkml:trace contextRef="#ctx0" brushRef="#br0">117 78 24575,'-22'1'0,"17"-1"0,-1 1 0,1-1 0,-1 1 0,0-2 0,1 1 0,-1 0 0,1-1 0,-1 0 0,1-1 0,-1 1 0,1-1 0,0 0 0,0 0 0,-6-4 0,10 6 0,1 0 0,-1-1 0,1 1 0,-1 0 0,1-1 0,-1 1 0,1-1 0,0 1 0,-1 0 0,1-1 0,0 1 0,-1-1 0,1 1 0,0-1 0,-1 1 0,1-1 0,0 0 0,0 1 0,0-1 0,-1 1 0,1-1 0,0 1 0,0-1 0,0 0 0,0 1 0,0-1 0,0 1 0,0-1 0,0 1 0,1-1 0,-1 0 0,0 1 0,0-1 0,0 1 0,0-1 0,1 1 0,-1-1 0,0 1 0,1-1 0,-1 1 0,0-1 0,1 1 0,-1-1 0,1 1 0,-1 0 0,1-1 0,-1 1 0,1 0 0,-1-1 0,1 1 0,-1 0 0,1-1 0,-1 1 0,1 0 0,-1 0 0,1 0 0,-1 0 0,1 0 0,0 0 0,0-1 0,40-6 0,347 0 0,-234 9 0,472-26 0,-613 23-1365</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9:23:12.419"/>
    </inkml:context>
    <inkml:brush xml:id="br0">
      <inkml:brushProperty name="width" value="0.05" units="cm"/>
      <inkml:brushProperty name="height" value="0.05" units="cm"/>
    </inkml:brush>
  </inkml:definitions>
  <inkml:trace contextRef="#ctx0" brushRef="#br0">13 27 24575,'-1'1'0,"0"-1"0,0 1 0,0 0 0,0 0 0,0 0 0,0 0 0,1 0 0,-1 0 0,0 0 0,1 0 0,-1 0 0,1 0 0,-1 0 0,1 1 0,0-1 0,-1 0 0,1 0 0,0 0 0,0 3 0,0-3 0,0-1 0,1 1 0,-1 0 0,0-1 0,1 1 0,-1 0 0,1-1 0,-1 1 0,1-1 0,0 1 0,-1-1 0,1 1 0,-1-1 0,1 1 0,0-1 0,0 1 0,-1-1 0,1 0 0,0 0 0,0 1 0,-1-1 0,2 0 0,4 1 0,1 0 0,-1 0 0,0-1 0,0 0 0,1 0 0,7-2 0,368-34 0,-203 24 0,158-1 0,-331 13-117,-5 0 44,1 0-1,0 0 1,0 0-1,0 0 1,0 0 0,0 1-1,0-1 1,0 0-1,0 1 1,0 0-1,0-1 1,-1 1 0,1 0-1,0 0 1,-1 0-1,3 1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5.975"/>
    </inkml:context>
    <inkml:brush xml:id="br0">
      <inkml:brushProperty name="width" value="0.05" units="cm"/>
      <inkml:brushProperty name="height" value="0.05" units="cm"/>
    </inkml:brush>
  </inkml:definitions>
  <inkml:trace contextRef="#ctx0" brushRef="#br0">0 281 24575,'1'-23'0,"0"0"0,2 1 0,6-29 0,-6 39 0,0 1 0,1-1 0,0 1 0,1 0 0,0 0 0,1 0 0,11-17 0,-15 26 0,0 0 0,0 0 0,0 0 0,0 0 0,0 0 0,0 0 0,0 0 0,0 1 0,1-1 0,-1 1 0,1 0 0,-1 0 0,1 0 0,-1 0 0,1 0 0,0 0 0,-1 1 0,1-1 0,0 1 0,4 0 0,-2 0 0,-1 1 0,1 0 0,-1 0 0,0 0 0,1 1 0,-1 0 0,0-1 0,0 2 0,0-1 0,0 0 0,5 5 0,4 4 0,0 1 0,-1 0 0,-1 0 0,0 1 0,15 25 0,-11-14 0,-1 1 0,14 33 0,-24-48 0,0 1 0,-1-1 0,0 1 0,-1 0 0,0 0 0,0 0 0,-1 0 0,-1 20 0,-1-28 0,1 0 0,-1 0 0,1 1 0,-1-1 0,0 0 0,0 0 0,0 0 0,-1-1 0,1 1 0,-1 0 0,1 0 0,-1-1 0,0 1 0,0-1 0,0 1 0,-1-1 0,1 0 0,0 0 0,-1 0 0,0 0 0,1 0 0,-1-1 0,0 1 0,0-1 0,0 0 0,0 0 0,0 0 0,0 0 0,0 0 0,0-1 0,0 1 0,0-1 0,0 0 0,-1 0 0,1 0 0,0 0 0,0-1 0,0 1 0,0-1 0,-1 0 0,1 0 0,0 0 0,0 0 0,1 0 0,-1-1 0,0 1 0,0-1 0,1 0 0,-1 0 0,1 0 0,-1 0 0,1 0 0,0-1 0,0 1 0,-3-5 0,1-1 0,1 1 0,0-1 0,0 1 0,1-1 0,0 0 0,1 0 0,-1 0 0,2 0 0,-1 0 0,1 0 0,0 0 0,1 0 0,0 0 0,0 0 0,0 0 0,1 0 0,1 0 0,-1 0 0,1 1 0,8-14 0,-2 4 0,0 1 0,2 0 0,0 0 0,0 1 0,2 1 0,-1 0 0,30-23 0,-31 28 0,1 0 0,0 0 0,1 1 0,0 1 0,1 0 0,-1 0 0,1 2 0,0 0 0,1 0 0,-1 2 0,1-1 0,0 2 0,0 0 0,0 1 0,0 0 0,0 1 0,0 1 0,0 0 0,-1 2 0,1-1 0,16 6 0,-5 1 0,-11-4 0,0 0 0,28 5 0,-55-17 0,-14-1 0,21 7 0,0 0 0,0 1 0,-1 0 0,1 0 0,0 0 0,0 1 0,0 0 0,0 0 0,-1 0 0,1 0 0,0 1 0,1 0 0,-1 0 0,-5 3 0,3 0 0,-1 0 0,1 0 0,0 1 0,0 0 0,1 0 0,0 1 0,-9 11 0,1 4 0,1 0 0,0 1 0,2 1 0,-15 42 0,22-55 0,1 0 0,0 0 0,0 0 0,1 0 0,-1 17 0,3-25 0,0-1 0,0 0 0,0 0 0,0 1 0,1-1 0,-1 0 0,0 0 0,1 1 0,0-1 0,-1 0 0,1 0 0,0 0 0,0 0 0,0 0 0,0 0 0,1 0 0,-1 0 0,0 0 0,1-1 0,-1 1 0,1 0 0,0-1 0,0 0 0,-1 1 0,1-1 0,0 0 0,0 0 0,0 0 0,0 0 0,1 0 0,-1 0 0,0-1 0,0 1 0,4 0 0,1-1 0,1 1 0,-1-2 0,1 1 0,-1-1 0,1 0 0,-1 0 0,0-1 0,0 0 0,0-1 0,0 1 0,0-1 0,0 0 0,-1-1 0,1 0 0,-1 0 0,0 0 0,0-1 0,0 0 0,-1 0 0,0 0 0,5-7 0,12-15 0,-2 0 0,-1-1 0,20-40 0,-24 41 0,-13 23 0,1-1 0,0 1 0,-1 0 0,2 0 0,-1 0 0,7-6 0,-9 10 0,-1 0 0,0-1 0,1 1 0,-1 0 0,1 0 0,-1-1 0,0 1 0,1 0 0,-1 0 0,1 0 0,-1 0 0,1 0 0,-1-1 0,0 1 0,1 0 0,-1 0 0,1 0 0,-1 0 0,1 0 0,-1 0 0,1 1 0,-1-1 0,1 0 0,-1 0 0,0 0 0,1 0 0,-1 0 0,1 1 0,0-1 0,0 2 0,0-1 0,-1 0 0,1 1 0,0-1 0,0 1 0,-1-1 0,1 1 0,-1-1 0,1 1 0,-1-1 0,0 1 0,1 0 0,-1 2 0,3 89 3,-3-69-231,0-1 0,2 1 0,0-1 0,2 0 0,9 34 0,-4-33-6598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6.726"/>
    </inkml:context>
    <inkml:brush xml:id="br0">
      <inkml:brushProperty name="width" value="0.05" units="cm"/>
      <inkml:brushProperty name="height" value="0.05" units="cm"/>
    </inkml:brush>
  </inkml:definitions>
  <inkml:trace contextRef="#ctx0" brushRef="#br0">0 56 24575,'2'-3'0,"0"1"0,0-1 0,-1 1 0,1-1 0,-1 1 0,1-1 0,-1 0 0,1-3 0,3-9 0,-2 17 0,-2 9 0,-2 14 0,-4-1 0,1 0 0,1 1 0,1 0 0,2 26 0,0-45 0,0 0 0,1 1 0,0-1 0,0 0 0,0 1 0,1-1 0,0 0 0,0 0 0,1 0 0,-1 0 0,1-1 0,1 1 0,-1-1 0,1 0 0,0 1 0,0-2 0,0 1 0,1 0 0,-1-1 0,1 0 0,6 4 0,-9-7 0,0 0 0,0 0 0,0 0 0,-1-1 0,1 1 0,0-1 0,0 1 0,0-1 0,0 1 0,0-1 0,0 0 0,1 0 0,-1 0 0,0 0 0,0-1 0,0 1 0,0 0 0,0-1 0,0 1 0,3-3 0,-1 1 0,0 0 0,-1-1 0,1 1 0,-1-1 0,1 0 0,-1 0 0,0 0 0,0-1 0,3-4 0,3-6 0,0-1 0,-1 0 0,12-31 0,0-25 0,-16 54 0,0 0 0,1 1 0,15-32 0,-20 47 0,0 0 0,0 1 0,1-1 0,-1 0 0,0 1 0,0-1 0,0 1 0,1-1 0,-1 0 0,0 1 0,1-1 0,-1 1 0,1-1 0,-1 1 0,1-1 0,-1 1 0,1 0 0,-1-1 0,1 1 0,-1 0 0,1-1 0,-1 1 0,1 0 0,0-1 0,-1 1 0,1 0 0,-1 0 0,1 0 0,0 0 0,-1 0 0,1-1 0,0 1 0,-1 0 0,1 1 0,0-1 0,-1 0 0,1 0 0,0 0 0,-1 0 0,1 0 0,-1 1 0,1-1 0,0 0 0,-1 0 0,1 1 0,-1-1 0,1 0 0,-1 1 0,1-1 0,-1 1 0,1-1 0,-1 1 0,1-1 0,-1 1 0,0-1 0,1 1 0,-1-1 0,0 1 0,1 0 0,-1-1 0,0 1 0,0 0 0,6 9 0,-2 1 0,1-1 0,2 12 0,-1-3 0,-1-9 0,-1 1 0,2-1 0,-1 0 0,2 0 0,12 16 0,-17-24 0,1 0 0,-1 0 0,0 0 0,1 0 0,-1 0 0,1-1 0,0 1 0,-1-1 0,1 1 0,0-1 0,0 0 0,0 0 0,0-1 0,0 1 0,0-1 0,0 1 0,0-1 0,0 0 0,0 0 0,0 0 0,0 0 0,0-1 0,0 1 0,0-1 0,0 0 0,5-2 0,36-22 0,-37 20 0,0 1 0,0 0 0,0 0 0,1 0 0,9-2 0,-15 5 0,1 1 0,-1-1 0,1 1 0,-1 0 0,1 0 0,0 0 0,-1 0 0,1 0 0,-1 0 0,1 1 0,-1-1 0,1 1 0,-1 0 0,0 0 0,1 0 0,-1 0 0,0 0 0,1 0 0,-1 1 0,0-1 0,2 3 0,4 3 0,-4-3 0,1-1 0,-1 1 0,1-1 0,0 0 0,0 0 0,0 0 0,6 2 0,-9-4 0,1-1 0,-1 0 0,0 0 0,1 0 0,-1 0 0,0 0 0,1 0 0,-1 0 0,0-1 0,0 1 0,1-1 0,-1 0 0,0 0 0,0 1 0,0-1 0,0-1 0,0 1 0,0 0 0,0 0 0,0-1 0,3-3 0,1 0 0,-1-1 0,0 1 0,0-1 0,-1-1 0,1 1 0,-2-1 0,1 0 0,0 0 0,-1 0 0,-1 0 0,1 0 0,1-10 0,-3 15 0,-1-1 0,1 0 0,-1 1 0,1-1 0,-1 0 0,0 0 0,0 1 0,0-1 0,0 0 0,-1 0 0,1 1 0,-1-1 0,0 0 0,1 1 0,-1-1 0,-1 1 0,1-1 0,0 1 0,0-1 0,-1 1 0,0 0 0,1 0 0,-1-1 0,0 1 0,0 1 0,0-1 0,0 0 0,0 0 0,-1 1 0,1-1 0,0 1 0,-1 0 0,1 0 0,-1-1 0,0 2 0,1-1 0,-4-1 0,1 1 0,0 0 0,0 0 0,-1 1 0,1 0 0,0 0 0,0 0 0,0 0 0,0 1 0,0 0 0,-1 0 0,1 0 0,1 0 0,-1 1 0,0 0 0,-6 3 0,4 0 0,0-1 0,1 1 0,0 0 0,0 0 0,1 0 0,-1 1 0,1 0 0,0 0 0,-5 10 0,2-2 0,1-1 0,0 1 0,1 1 0,1-1 0,0 1 0,1 0 0,1 0 0,0 0 0,-1 30 0,4-32 0,1-1 0,0 0 0,0 0 0,1 0 0,1 0 0,0-1 0,0 1 0,1-1 0,10 19 0,-11-24 0,1 0 0,0 0 0,0-1 0,0 0 0,1 0 0,0 0 0,0 0 0,0-1 0,1 1 0,-1-1 0,1-1 0,0 1 0,0-1 0,0 0 0,1-1 0,-1 1 0,1-1 0,10 2 0,-6-2 9,1-1 1,0-1-1,-1 1 0,1-2 0,0 1 1,-1-2-1,1 0 0,-1 0 0,0-1 0,1 0 1,-1-1-1,13-6 0,-10 3-174,0-1 0,0 0 0,-1-1 0,-1 0 0,1-1 0,-1-1 0,-1 0 0,16-19 0,-9 6-6661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0.385"/>
    </inkml:context>
    <inkml:brush xml:id="br0">
      <inkml:brushProperty name="width" value="0.05" units="cm"/>
      <inkml:brushProperty name="height" value="0.05" units="cm"/>
    </inkml:brush>
  </inkml:definitions>
  <inkml:trace contextRef="#ctx0" brushRef="#br0">0 103 24575,'0'-1'0,"0"0"0,0 0 0,0-1 0,1 1 0,-1 0 0,0 0 0,0-1 0,1 1 0,-1 0 0,1 0 0,-1 0 0,1 0 0,-1 0 0,1-1 0,0 1 0,0 0 0,-1 0 0,1 0 0,0 1 0,0-1 0,0 0 0,0 0 0,0 0 0,0 1 0,0-1 0,0 0 0,3 0 0,-3 1 0,0 0 0,-1 0 0,1 0 0,0 0 0,0 0 0,0 0 0,0 0 0,0 0 0,0 0 0,0 1 0,0-1 0,0 0 0,0 1 0,0-1 0,-1 1 0,1-1 0,0 1 0,0-1 0,0 1 0,-1-1 0,1 1 0,0 0 0,-1-1 0,1 1 0,0 0 0,-1 0 0,1 0 0,-1-1 0,1 1 0,-1 0 0,0 0 0,1 0 0,-1 0 0,0 0 0,0 0 0,1 1 0,10 52 0,-8-38 0,-1-1 0,2 0 0,0 0 0,0-1 0,2 1 0,0-1 0,0 0 0,16 23 0,-21-35 0,0 0 0,0-1 0,0 1 0,1-1 0,-1 1 0,0-1 0,1 1 0,-1-1 0,1 0 0,0 0 0,-1 0 0,1 0 0,0 0 0,0 0 0,-1 0 0,1 0 0,0-1 0,0 1 0,0-1 0,0 1 0,0-1 0,0 0 0,0 0 0,0 0 0,0 0 0,0 0 0,0 0 0,0-1 0,0 1 0,0-1 0,0 1 0,0-1 0,0 0 0,-1 1 0,5-3 0,-2-1 0,0 0 0,0 0 0,0 0 0,0 0 0,-1 0 0,1-1 0,-1 0 0,0 0 0,-1 1 0,1-2 0,3-9 0,3-17-227,-1 0-1,-1 0 1,-2-1-1,-1 0 1,0-34-1,-4 41-6598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8.039"/>
    </inkml:context>
    <inkml:brush xml:id="br0">
      <inkml:brushProperty name="width" value="0.05" units="cm"/>
      <inkml:brushProperty name="height" value="0.05" units="cm"/>
    </inkml:brush>
  </inkml:definitions>
  <inkml:trace contextRef="#ctx0" brushRef="#br0">55 124 24575,'-1'-18'0,"-1"0"0,-1 1 0,-10-35 0,9 37 0,1 12 0,-2 9 0,-1 11 0,-2 32 0,3 0 0,1 1 0,5 78 0,0-58 0,-1-35 30,1-1 0,2 0 0,13 63 0,-13-86-59,1 0 1,0 0-1,0 0 0,1-1 0,1 0 1,10 16-1,-12-21-70,0 0 0,1 0 1,-1 0-1,1 0 0,0-1 0,1 0 1,-1 0-1,1-1 0,-1 1 0,1-1 0,0-1 1,10 5-1,2-3-6727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9.455"/>
    </inkml:context>
    <inkml:brush xml:id="br0">
      <inkml:brushProperty name="width" value="0.05" units="cm"/>
      <inkml:brushProperty name="height" value="0.05" units="cm"/>
    </inkml:brush>
  </inkml:definitions>
  <inkml:trace contextRef="#ctx0" brushRef="#br0">16 0 24575,'-1'0'0,"1"0"0,-1 0 0,0 1 0,0-1 0,1 0 0,-1 0 0,0 1 0,1-1 0,-1 0 0,0 1 0,1-1 0,-1 1 0,1-1 0,-1 0 0,1 1 0,-1 0 0,0-1 0,1 1 0,0-1 0,-1 1 0,1 0 0,-1-1 0,1 1 0,0 0 0,0-1 0,-1 1 0,1 0 0,0-1 0,0 1 0,0 0 0,0 0 0,-1-1 0,1 1 0,1 1 0,0 30 0,0-27 0,6 40 0,2-1 0,2 0 0,2-1 0,2-1 0,1 0 0,3-1 0,1-1 0,39 58 0,-56-93 15,0-1 0,1 1 0,-1-1 0,1 0 0,0 0 0,0-1 0,7 6 0,-9-8-66,-1 0 0,1 0-1,-1 0 1,1-1 0,-1 1 0,1-1 0,-1 1-1,1-1 1,0 1 0,-1-1 0,1 0 0,0 0-1,-1 0 1,1 0 0,0 0 0,-1 0-1,1 0 1,0-1 0,-1 1 0,1-1 0,-1 1-1,1-1 1,0 1 0,-1-1 0,1 0 0,-1 0-1,0 0 1,3-1 0,7-9-6775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19.816"/>
    </inkml:context>
    <inkml:brush xml:id="br0">
      <inkml:brushProperty name="width" value="0.05" units="cm"/>
      <inkml:brushProperty name="height" value="0.05" units="cm"/>
    </inkml:brush>
  </inkml:definitions>
  <inkml:trace contextRef="#ctx0" brushRef="#br0">22 12 24575,'-4'0'0,"-6"-4"0,3-2 0,7 5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0.144"/>
    </inkml:context>
    <inkml:brush xml:id="br0">
      <inkml:brushProperty name="width" value="0.05" units="cm"/>
      <inkml:brushProperty name="height" value="0.05" units="cm"/>
    </inkml:brush>
  </inkml:definitions>
  <inkml:trace contextRef="#ctx0" brushRef="#br0">133 12 24575,'14'-6'0,"-14"5"0,1 1 0,-1-1 0,1 1 0,-1 0 0,1-1 0,-1 1 0,1-1 0,0 1 0,-1 0 0,1-1 0,0 1 0,-1 0 0,1 0 0,0 0 0,-1-1 0,1 1 0,0 0 0,-1 0 0,1 0 0,0 0 0,-1 0 0,1 0 0,0 0 0,-1 1 0,1-1 0,0 0 0,-1 0 0,1 0 0,0 1 0,-1-1 0,1 0 0,0 1 0,-1-1 0,1 0 0,-1 1 0,1-1 0,-1 1 0,1-1 0,-1 1 0,1-1 0,-1 1 0,4 7 0,-1 0 0,-1 0 0,0-1 0,0 1 0,0 1 0,-1-1 0,0 0 0,0 0 0,-2 10 0,4 16 0,11 79-341,5 0 0,5-2-1,62 175 1,-73-253-6485</inkml:trace>
  <inkml:trace contextRef="#ctx0" brushRef="#br0" timeOffset="1">81 504 24575,'-4'-4'0,"-6"-2"0,-6-4 0,-5-1 0,2-2 0,8 0 0,15 3 0,16 8 0,12 3 0,15 3 0,13-1 0,9 0 0,-8 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0.533"/>
    </inkml:context>
    <inkml:brush xml:id="br0">
      <inkml:brushProperty name="width" value="0.05" units="cm"/>
      <inkml:brushProperty name="height" value="0.05" units="cm"/>
    </inkml:brush>
  </inkml:definitions>
  <inkml:trace contextRef="#ctx0" brushRef="#br0">6 0 24575,'-4'5'0,"2"0"0,7 1 0,6-2 0,11 0 0,10-2 0,4-1 0,4-1 0,5 0 0,-1 0 0,1 0 0,-3-1 0,-9-3 0,-9-2-8191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0.911"/>
    </inkml:context>
    <inkml:brush xml:id="br0">
      <inkml:brushProperty name="width" value="0.05" units="cm"/>
      <inkml:brushProperty name="height" value="0.05" units="cm"/>
    </inkml:brush>
  </inkml:definitions>
  <inkml:trace contextRef="#ctx0" brushRef="#br0">265 149 24575,'8'-42'0,"-7"39"0,0 0 0,0 1 0,0-1 0,0 0 0,0 0 0,-1 0 0,1 0 0,-1 0 0,0 0 0,0 0 0,0 0 0,0 0 0,-1 0 0,1 0 0,-1 0 0,1 0 0,-1 0 0,0 0 0,0 1 0,-1-1 0,1 0 0,-1 1 0,1-1 0,-1 0 0,0 1 0,0 0 0,-2-3 0,1 2 0,0 1 0,0-1 0,-1 1 0,1 0 0,-1 0 0,0 0 0,1 0 0,-1 1 0,0-1 0,0 1 0,0 0 0,0 0 0,0 0 0,0 1 0,0 0 0,0-1 0,-1 2 0,1-1 0,0 0 0,0 1 0,0-1 0,0 1 0,0 0 0,0 1 0,0-1 0,-5 4 0,0-1 0,0 1 0,0 0 0,1 1 0,0 0 0,0 0 0,1 0 0,-1 1 0,1 1 0,1-1 0,-6 9 0,3 0 0,1-1 0,0 2 0,1-1 0,1 1 0,1 0 0,1 0 0,0 1 0,1-1 0,1 1 0,0 0 0,2-1 0,0 1 0,1 0 0,0 0 0,7 28 0,-5-38 7,-1 1 0,1-1 0,1 0 0,-1 0 0,2 0 1,-1 0-1,1-1 0,0 0 0,0 1 0,1-2 0,0 1 0,0-1 0,1 0 0,0 0 0,0-1 0,12 8 0,-4-5-193,1-1 1,0-1-1,0 0 0,0-1 1,1 0-1,0-2 1,25 3-1,20 0-6640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1.283"/>
    </inkml:context>
    <inkml:brush xml:id="br0">
      <inkml:brushProperty name="width" value="0.05" units="cm"/>
      <inkml:brushProperty name="height" value="0.05" units="cm"/>
    </inkml:brush>
  </inkml:definitions>
  <inkml:trace contextRef="#ctx0" brushRef="#br0">108 108 24575,'-9'-4'0,"0"-1"0,0 0 0,0-1 0,1 0 0,0 0 0,0 0 0,1-1 0,-1-1 0,2 1 0,-1-1 0,-10-17 0,17 25 0,-1-1 0,1 1 0,0 0 0,0-1 0,0 1 0,-1 0 0,1-1 0,0 1 0,0 0 0,0-1 0,0 1 0,0 0 0,0-1 0,0 1 0,0 0 0,0-1 0,0 1 0,0-1 0,0 1 0,0 0 0,0-1 0,0 1 0,0 0 0,0-1 0,0 1 0,0 0 0,1-1 0,-1 1 0,0 0 0,0-1 0,0 1 0,1 0 0,-1-1 0,0 1 0,0 0 0,1 0 0,-1-1 0,0 1 0,0 0 0,1 0 0,-1 0 0,0-1 0,1 1 0,-1 0 0,0 0 0,1 0 0,-1 0 0,1 0 0,-1 0 0,0 0 0,1 0 0,-1 0 0,0 0 0,1 0 0,-1 0 0,1 0 0,-1 0 0,0 0 0,1 0 0,-1 0 0,0 0 0,1 0 0,-1 1 0,0-1 0,1 0 0,26 9 0,-4 2 0,0 1 0,-1 1 0,0 1 0,-1 1 0,-1 1 0,0 1 0,-2 0 0,1 2 0,28 38 0,-41-48 0,-1 0 0,0 0 0,0 0 0,-1 1 0,0-1 0,0 1 0,-1 0 0,-1 0 0,2 12 0,-4-19 0,1 0 0,-1 0 0,0 0 0,0 0 0,-1-1 0,1 1 0,-1 0 0,1 0 0,-1 0 0,0 0 0,0 0 0,0 0 0,0-1 0,-1 1 0,1 0 0,-1-1 0,1 1 0,-1-1 0,0 0 0,0 0 0,0 1 0,0-1 0,-1 0 0,1-1 0,0 1 0,-1 0 0,1-1 0,-1 1 0,0-1 0,0 0 0,1 0 0,-1 0 0,0 0 0,0-1 0,-3 1 0,1 0 0,-1 0 0,0-1 0,1 0 0,-1 0 0,1 0 0,-1-1 0,1 0 0,-1 0 0,1 0 0,-1-1 0,1 1 0,0-2 0,0 1 0,0 0 0,0-1 0,0 0 0,1 0 0,-1 0 0,1-1 0,-6-5 0,7 6 0,0 0 0,0 0 0,0 0 0,1-1 0,0 1 0,-1-1 0,1 1 0,1-1 0,-1 0 0,0 0 0,1 0 0,0 0 0,0 0 0,0 0 0,0 0 0,1 0 0,-1 0 0,1-1 0,0 1 0,1 0 0,-1 0 0,1 0 0,0 0 0,0 0 0,0 0 0,0 0 0,3-7 0,4-2 9,0-1-1,1 1 1,1 1-1,0 0 1,0 0 0,1 1-1,0 0 1,1 1-1,1 1 1,-1-1-1,1 2 1,1 0-1,17-8 1,-7 6-195,0 1 1,0 1-1,1 1 0,0 1 1,0 1-1,0 2 1,33-2-1,-20 5-6640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1.966"/>
    </inkml:context>
    <inkml:brush xml:id="br0">
      <inkml:brushProperty name="width" value="0.05" units="cm"/>
      <inkml:brushProperty name="height" value="0.05" units="cm"/>
    </inkml:brush>
  </inkml:definitions>
  <inkml:trace contextRef="#ctx0" brushRef="#br0">59 1 24575,'-22'18'0,"18"-16"0,0 2 0,0-1 0,0 0 0,0 1 0,1-1 0,-1 1 0,-2 5 0,5-8 0,1 1 0,-1-1 0,1 1 0,-1-1 0,1 1 0,0-1 0,-1 1 0,1-1 0,0 1 0,0-1 0,0 1 0,0-1 0,1 1 0,-1-1 0,0 1 0,1-1 0,-1 1 0,1-1 0,-1 0 0,1 1 0,0-1 0,-1 1 0,1-1 0,0 0 0,0 0 0,0 0 0,0 1 0,0-1 0,2 1 0,2 3 0,1 0 0,0-1 0,0 1 0,0-1 0,0-1 0,1 1 0,0-1 0,0 0 0,0-1 0,8 3 0,9 1 0,41 5 0,-54-10 0,0 0 0,0-1 0,1 0 0,-1-1 0,0 0 0,0-1 0,16-5 0,-24 7 0,0-1 0,-1 0 0,1 1 0,-1-1 0,1-1 0,-1 1 0,1 0 0,-1-1 0,0 1 0,1-1 0,-1 1 0,0-1 0,0 0 0,0 0 0,-1 0 0,1 0 0,0-1 0,-1 1 0,1 0 0,-1-1 0,0 1 0,0-1 0,0 1 0,0-1 0,0 1 0,0-1 0,-1 0 0,0 1 0,1-1 0,-1 0 0,0 0 0,0 1 0,0-1 0,-1 0 0,0-5 0,0 6-59,0 0 0,0 0-1,0 0 1,0-1-1,0 1 1,-1 0 0,1 0-1,0 1 1,-1-1 0,0 0-1,1 0 1,-1 1 0,0-1-1,0 1 1,0 0-1,0-1 1,0 1 0,0 0-1,-1 0 1,1 0 0,0 0-1,-3 0 1,-15-4-6767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2.337"/>
    </inkml:context>
    <inkml:brush xml:id="br0">
      <inkml:brushProperty name="width" value="0.05" units="cm"/>
      <inkml:brushProperty name="height" value="0.05" units="cm"/>
    </inkml:brush>
  </inkml:definitions>
  <inkml:trace contextRef="#ctx0" brushRef="#br0">1 37 24575,'-1'-29'0,"1"21"0,2 27 0,4 49 0,12 194 0,-18-62 0,2 82 0,2-248-1365,1-11-5461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2.667"/>
    </inkml:context>
    <inkml:brush xml:id="br0">
      <inkml:brushProperty name="width" value="0.05" units="cm"/>
      <inkml:brushProperty name="height" value="0.05" units="cm"/>
    </inkml:brush>
  </inkml:definitions>
  <inkml:trace contextRef="#ctx0" brushRef="#br0">33 28 24575,'-5'0'0,"-5"0"0,-2-5 0,7 0 0,12-1 0,14 2 0,12 0 0,9 2 0,11 1 0,6 1 0,-9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0.728"/>
    </inkml:context>
    <inkml:brush xml:id="br0">
      <inkml:brushProperty name="width" value="0.05" units="cm"/>
      <inkml:brushProperty name="height" value="0.05" units="cm"/>
    </inkml:brush>
  </inkml:definitions>
  <inkml:trace contextRef="#ctx0" brushRef="#br0">23 281 24575,'0'2'0,"1"-1"0,-1 0 0,0 0 0,1 0 0,-1 0 0,1-1 0,0 1 0,-1 0 0,1 0 0,-1 0 0,1 0 0,0 0 0,0-1 0,0 1 0,-1 0 0,1-1 0,0 1 0,0-1 0,0 1 0,0-1 0,0 1 0,0-1 0,0 0 0,0 1 0,0-1 0,0 0 0,2 0 0,37 6 0,-28-5 0,18 6 0,17 3 0,-45-9 0,1-1 0,-1 0 0,1 0 0,-1 0 0,1 0 0,-1-1 0,1 1 0,-1 0 0,1-1 0,-1 0 0,1 0 0,-1 0 0,0 0 0,4-2 0,-5 3 0,-1-1 0,1 0 0,0 0 0,-1 1 0,1-1 0,0 0 0,-1 0 0,1 0 0,-1 0 0,1 0 0,-1 1 0,0-1 0,1 0 0,-1 0 0,0 0 0,0 0 0,0 0 0,0 0 0,1 0 0,-1 0 0,-1 0 0,1 0 0,0 0 0,0 0 0,0 0 0,0 0 0,-1 0 0,1 0 0,0 0 0,-1 0 0,1 0 0,-1 0 0,1 0 0,-1 0 0,0 0 0,1 1 0,-1-1 0,0 0 0,-1-1 0,-2-2 0,0 0 0,0 0 0,0 0 0,-1 0 0,-7-4 0,8 6 0,0-1 0,0 1 0,0 0 0,-1 1 0,1-1 0,0 1 0,-1-1 0,1 1 0,-1 1 0,1-1 0,-1 1 0,1-1 0,-1 1 0,1 1 0,-1-1 0,1 0 0,-1 1 0,1 0 0,-1 0 0,1 1 0,-1-1 0,1 1 0,0 0 0,0 0 0,0 0 0,0 1 0,0-1 0,1 1 0,-1 0 0,1 0 0,0 0 0,0 1 0,0-1 0,-3 5 0,1-2 0,1 1 0,0 0 0,1 0 0,-1 0 0,1 1 0,1-1 0,-1 1 0,1 0 0,1-1 0,-1 1 0,2 0 0,-1 0 0,1 0 0,0 0 0,0 0 0,1 0 0,0 0 0,0-1 0,4 10 0,-3-11 0,0-1 0,0 0 0,0 1 0,1-1 0,0 0 0,0 0 0,1 0 0,0-1 0,-1 1 0,1-1 0,1 0 0,-1 0 0,0 0 0,9 4 0,-6-4 0,1 0 0,-1-1 0,0-1 0,1 1 0,-1-1 0,1-1 0,0 1 0,0-1 0,14 0 0,-1-2 0,0-1 0,0-1 0,0-1 0,0 0 0,0-2 0,-1 0 0,25-12 0,-23 7 0,1 0 0,-1-2 0,-1 0 0,-1-2 0,0 0 0,31-31 0,-39 34 0,0-2 0,0 0 0,-1 0 0,-1-1 0,-1 0 0,0-1 0,-1 0 0,-1 0 0,0-1 0,5-20 0,-10 28 0,-1 1 0,1-1 0,-2 1 0,1-1 0,-1 1 0,-1-1 0,0 0 0,0 1 0,-4-14 0,4 17 0,-1-1 0,0 1 0,0 0 0,0 1 0,-1-1 0,1 0 0,-1 1 0,0-1 0,-1 1 0,1 0 0,-1 0 0,0 0 0,0 0 0,0 1 0,0 0 0,-6-4 0,9 6 0,0 1 0,0-1 0,0 0 0,0 1 0,0-1 0,-1 0 0,1 1 0,0-1 0,0 1 0,-1 0 0,1-1 0,0 1 0,-1 0 0,1 0 0,0 0 0,-1 0 0,1 0 0,0 0 0,-1 0 0,1 0 0,0 1 0,-1-1 0,1 1 0,0-1 0,0 1 0,-1-1 0,1 1 0,0-1 0,0 1 0,0 0 0,0 0 0,0 0 0,0 0 0,0-1 0,0 1 0,0 1 0,0-1 0,0 0 0,1 0 0,-1 0 0,0 0 0,1 0 0,-1 1 0,1-1 0,0 0 0,-1 0 0,1 1 0,-1 1 0,0 6 0,-1-1 0,1 1 0,1 0 0,0-1 0,0 1 0,2 10 0,6 23 0,3 0 0,1-1 0,27 62 0,-28-75 0,2 3-682,17 30-1,-10-27-6143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3.030"/>
    </inkml:context>
    <inkml:brush xml:id="br0">
      <inkml:brushProperty name="width" value="0.05" units="cm"/>
      <inkml:brushProperty name="height" value="0.05" units="cm"/>
    </inkml:brush>
  </inkml:definitions>
  <inkml:trace contextRef="#ctx0" brushRef="#br0">7 16 24575,'-5'0'0,"4"0"0,5 0 0,12 0 0,7 0 0,9 0 0,7 0 0,6 0 0,5 0 0,1-5 0,3 0 0,-10-1-8191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3.402"/>
    </inkml:context>
    <inkml:brush xml:id="br0">
      <inkml:brushProperty name="width" value="0.05" units="cm"/>
      <inkml:brushProperty name="height" value="0.05" units="cm"/>
    </inkml:brush>
  </inkml:definitions>
  <inkml:trace contextRef="#ctx0" brushRef="#br0">25 22 24575,'-4'0'0,"-2"-5"0,0-5 0,1 3 0,2 12 0,5 9 0,3 15 0,5 12 0,5 12 0,0 11 0,1 7 0,4 4 0,-3 4 0,-4-3 0,0-2 0,-1-9 0,-4-15-8191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3.745"/>
    </inkml:context>
    <inkml:brush xml:id="br0">
      <inkml:brushProperty name="width" value="0.05" units="cm"/>
      <inkml:brushProperty name="height" value="0.05" units="cm"/>
    </inkml:brush>
  </inkml:definitions>
  <inkml:trace contextRef="#ctx0" brushRef="#br0">1 207 24575,'-1'-13'0,"1"0"0,1 0 0,0 0 0,1 0 0,0 0 0,5-14 0,-5 22 0,0 1 0,0 0 0,0 0 0,1 0 0,-1 0 0,1 1 0,0-1 0,0 1 0,1-1 0,-1 1 0,1 0 0,-1 0 0,1 1 0,0-1 0,0 1 0,0 0 0,0 0 0,0 0 0,1 0 0,-1 1 0,5-1 0,9-2 0,-1 1 0,1 1 0,-1 0 0,1 1 0,0 1 0,0 1 0,-1 1 0,1 0 0,27 8 0,-25-5 0,-1 1 0,1 1 0,-2 1 0,1 1 0,-1 0 0,-1 1 0,1 1 0,17 15 0,-28-19 0,0 0 0,-1 0 0,1 0 0,-1 1 0,-1 0 0,0 0 0,0 0 0,0 1 0,-1 0 0,6 18 0,-9-23 0,0 0 0,0 1 0,0-1 0,0 0 0,-1 1 0,1-1 0,-1 1 0,0-1 0,0 1 0,-1-1 0,0 1 0,0-1 0,0 0 0,0 1 0,0-1 0,-1 0 0,0 0 0,0 0 0,0 0 0,0 0 0,-1 0 0,1-1 0,-1 1 0,0-1 0,-6 6 0,7-7 0,0 0 0,0-1 0,0 1 0,-1 0 0,1-1 0,-1 1 0,1-1 0,-1 0 0,0 0 0,0 0 0,1 0 0,-1 0 0,0 0 0,0-1 0,0 0 0,0 1 0,0-1 0,0 0 0,0 0 0,1-1 0,-1 1 0,0-1 0,0 1 0,0-1 0,0 0 0,1 0 0,-1 0 0,0-1 0,1 1 0,-1 0 0,1-1 0,-1 0 0,1 1 0,0-1 0,0 0 0,0 0 0,0-1 0,0 1 0,0 0 0,1-1 0,-1 1 0,1-1 0,-1 1 0,1-1 0,0 0 0,0 1 0,0-1 0,0 0 0,1 0 0,-1 0 0,1 0 0,0 0 0,0 1 0,0-1 0,0 0 0,0 0 0,1 0 0,-1 0 0,2-3 0,2-7 0,1 1 0,0-1 0,1 1 0,1 0 0,0 0 0,0 1 0,1 0 0,1 1 0,0-1 0,12-10 0,-1 3 0,0 1 0,1 1 0,0 1 0,33-17 0,-41 25-124,1 1 0,0 0 0,1 0 0,-1 1 0,1 1 0,0 1-1,0 0 1,1 1 0,-1 0 0,19 2 0,1 3-6702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4.106"/>
    </inkml:context>
    <inkml:brush xml:id="br0">
      <inkml:brushProperty name="width" value="0.05" units="cm"/>
      <inkml:brushProperty name="height" value="0.05" units="cm"/>
    </inkml:brush>
  </inkml:definitions>
  <inkml:trace contextRef="#ctx0" brushRef="#br0">284 177 24575,'0'-12'0,"-1"0"0,0 0 0,-1 0 0,-1 0 0,0 1 0,0-1 0,-1 1 0,-1-1 0,-11-19 0,15 28 0,-1 0 0,0 0 0,-1 1 0,1-1 0,-1 0 0,1 1 0,-1-1 0,0 1 0,0 0 0,0 0 0,0 0 0,0 0 0,0 0 0,0 1 0,-6-2 0,6 3 0,-1-1 0,1 1 0,-1 0 0,1 0 0,-1 0 0,1 1 0,0-1 0,-1 1 0,1 0 0,-1 0 0,1 0 0,0 1 0,0-1 0,0 1 0,-1-1 0,1 1 0,1 0 0,-6 5 0,-5 4 0,1 1 0,1 1 0,0 0 0,1 0 0,0 1 0,1 0 0,1 1 0,0 0 0,1 0 0,0 1 0,2 0 0,0 0 0,0 0 0,2 0 0,-3 23 0,6-33 0,0 0 0,0-1 0,0 1 0,1 0 0,0 0 0,0-1 0,0 1 0,1-1 0,0 1 0,0-1 0,1 0 0,-1 0 0,1 1 0,0-2 0,0 1 0,5 5 0,-6-8 0,1 1 0,-1 0 0,1-1 0,0 0 0,0 0 0,0 0 0,0 0 0,0 0 0,0 0 0,1-1 0,-1 1 0,0-1 0,1 0 0,-1 0 0,1-1 0,0 1 0,-1-1 0,1 1 0,-1-1 0,1 0 0,0-1 0,-1 1 0,1 0 0,0-1 0,-1 0 0,5-2 0,4-2 0,1 0 0,-1-1 0,0-1 0,-1 0 0,0-1 0,0 0 0,0 0 0,-1-1 0,15-18 0,-3 0 0,-1 0 0,27-50 0,-45 73 0,-1 0 0,0 0 0,1 1 0,0-1 0,6-6 0,-8 10 0,0-1 0,-1 1 0,1-1 0,-1 1 0,1-1 0,0 1 0,-1 0 0,1-1 0,0 1 0,0 0 0,-1 0 0,1 0 0,0-1 0,0 1 0,-1 0 0,1 0 0,0 0 0,0 0 0,-1 0 0,1 0 0,0 1 0,0-1 0,-1 0 0,1 0 0,0 0 0,0 1 0,-1-1 0,1 0 0,0 1 0,-1-1 0,1 0 0,-1 1 0,1-1 0,0 1 0,-1-1 0,1 1 0,-1 0 0,1-1 0,-1 1 0,0-1 0,1 1 0,-1 0 0,0-1 0,1 2 0,5 13 0,0-1 0,-1 1 0,-1 0 0,0 1 0,-1-1 0,2 28 0,-2-15 0,9 37-1365,-5-39-5461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4.507"/>
    </inkml:context>
    <inkml:brush xml:id="br0">
      <inkml:brushProperty name="width" value="0.05" units="cm"/>
      <inkml:brushProperty name="height" value="0.05" units="cm"/>
    </inkml:brush>
  </inkml:definitions>
  <inkml:trace contextRef="#ctx0" brushRef="#br0">1 77 24575,'0'24'0,"3"89"0,-1-100 0,-1 0 0,2 0 0,0 0 0,0-1 0,1 1 0,1-1 0,6 13 0,-11-24 0,1 0 0,-1 0 0,1 0 0,0 1 0,-1-1 0,1 0 0,0 0 0,0 0 0,0 0 0,0 0 0,0 0 0,0-1 0,0 1 0,0 0 0,0 0 0,0-1 0,0 1 0,0 0 0,1-1 0,-1 1 0,0-1 0,0 0 0,1 1 0,-1-1 0,2 0 0,-1 0 0,0-1 0,0 0 0,0 1 0,0-1 0,-1 0 0,1 0 0,0 0 0,0 0 0,-1 0 0,1 0 0,-1-1 0,1 1 0,-1 0 0,0-1 0,2-1 0,5-8 0,0-1 0,-1 0 0,10-23 0,17-42 0,-17 34 0,2 2 0,31-50 0,-44 84 92,-1 11-1549,-3 6-5369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4.831"/>
    </inkml:context>
    <inkml:brush xml:id="br0">
      <inkml:brushProperty name="width" value="0.05" units="cm"/>
      <inkml:brushProperty name="height" value="0.05" units="cm"/>
    </inkml:brush>
  </inkml:definitions>
  <inkml:trace contextRef="#ctx0" brushRef="#br0">117 253 24575,'0'1'0,"0"0"0,0-1 0,0 1 0,0-1 0,0 1 0,0 0 0,0-1 0,0 1 0,1-1 0,-1 1 0,0 0 0,0-1 0,1 1 0,-1-1 0,0 1 0,1-1 0,-1 1 0,1-1 0,-1 0 0,1 1 0,-1-1 0,0 1 0,1-1 0,-1 0 0,1 1 0,0-1 0,-1 0 0,2 1 0,20 0 0,21-12 0,-34 8 0,1 0 0,-1-1 0,0-1 0,0 0 0,-1 0 0,0 0 0,0-1 0,0 0 0,0-1 0,10-12 0,-14 14 0,0-1 0,0 1 0,-1-1 0,0 0 0,0 0 0,0-1 0,-1 1 0,0-1 0,0 1 0,-1-1 0,1 0 0,-1 1 0,-1-1 0,0 0 0,0 0 0,-1-9 0,1 13 0,0 0 0,0-1 0,-1 1 0,0 0 0,1 0 0,-1 0 0,0 0 0,0 0 0,-1 0 0,1 0 0,-1 1 0,1-1 0,-1 0 0,0 1 0,0-1 0,0 1 0,0 0 0,-1 0 0,1 0 0,-1 0 0,1 0 0,-1 0 0,1 0 0,-1 1 0,0-1 0,0 1 0,0 0 0,0 0 0,0 0 0,0 1 0,0-1 0,0 0 0,-1 1 0,1 0 0,0 0 0,-6 1 0,0-1 0,0 1 0,0 1 0,1 0 0,-1 0 0,1 1 0,-1 0 0,1 0 0,0 1 0,0 0 0,1 0 0,-1 1 0,-8 7 0,4-1 0,0 0 0,0 1 0,1 1 0,0 0 0,2 0 0,-1 1 0,1 1 0,1-1 0,1 1 0,0 1 0,-9 29 0,14-37 0,0 1 0,1-1 0,0 1 0,0-1 0,1 1 0,0-1 0,1 1 0,0 0 0,0-1 0,0 0 0,1 1 0,1-1 0,-1 0 0,1 0 0,1 0 0,-1 0 0,1-1 0,1 1 0,0-1 0,0 0 0,0 0 0,0-1 0,1 0 0,12 11 0,-2-6-136,-1-1-1,2 0 1,0-1-1,0-1 1,0 0-1,1-2 1,0 0-1,0-1 0,27 4 1,27 4-6690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5.733"/>
    </inkml:context>
    <inkml:brush xml:id="br0">
      <inkml:brushProperty name="width" value="0.05" units="cm"/>
      <inkml:brushProperty name="height" value="0.05" units="cm"/>
    </inkml:brush>
  </inkml:definitions>
  <inkml:trace contextRef="#ctx0" brushRef="#br0">42 245 24575,'-4'-5'0,"-1"-1"0,1 1 0,0-1 0,0 1 0,0-1 0,-4-10 0,7 13 0,-1-1 0,1 1 0,0 0 0,0-1 0,0 1 0,0-1 0,1 1 0,-1-1 0,1 0 0,0 1 0,0-1 0,0 1 0,2-6 0,0 8 0,1 8 0,1 9 0,0 44 0,-4 77 0,1 28 0,-1-163 0,0 0 0,1-1 0,-1 1 0,0 0 0,0 0 0,1-1 0,-1 1 0,1 0 0,0-1 0,-1 1 0,1-1 0,0 1 0,2 2 0,3-6 0,-1-13 0,21-158 0,-16 96 0,37-146 0,-37 198 0,-3 20 0,-1 15 0,-3 14 0,0 0 0,-2 47 0,1 12 0,0-58 0,-2-14 0,1 0 0,0 0 0,1 0 0,0 0 0,0 0 0,1 0 0,0 0 0,1-1 0,9 18 0,-11-26 0,-1-1 0,0 0 0,0 1 0,0-1 0,1 0 0,-1 0 0,1 0 0,-1 0 0,1 0 0,-1 0 0,1 0 0,-1-1 0,1 1 0,0 0 0,-1-1 0,1 1 0,0-1 0,0 0 0,-1 0 0,1 0 0,0 0 0,0 0 0,0 0 0,-1 0 0,1 0 0,0-1 0,0 1 0,-1-1 0,1 1 0,0-1 0,-1 0 0,1 1 0,-1-1 0,1 0 0,-1 0 0,1 0 0,-1 0 0,2-2 0,6-4 0,0-1 0,-1 0 0,0 0 0,10-14 0,118-176 0,-66 92 0,-67 102 0,0-2 0,1 1 0,0 0 0,0 0 0,8-8 0,-11 13 0,-1-1 0,1 1 0,0-1 0,-1 1 0,1 0 0,-1-1 0,1 1 0,0 0 0,0-1 0,-1 1 0,1 0 0,0 0 0,-1 0 0,1-1 0,0 1 0,0 0 0,-1 0 0,1 0 0,0 0 0,0 0 0,-1 0 0,1 1 0,0-1 0,0 0 0,-1 0 0,1 0 0,0 1 0,-1-1 0,1 0 0,0 1 0,-1-1 0,1 1 0,-1-1 0,1 1 0,0-1 0,-1 1 0,1-1 0,-1 1 0,1-1 0,-1 1 0,0 0 0,1-1 0,-1 1 0,0 0 0,1-1 0,-1 1 0,0 0 0,0-1 0,1 2 0,6 19 0,-1-1 0,0 1 0,-2 0 0,3 33 0,7 30 0,-10-65-195,2 0 0,0 0 0,1 0 0,0-1 0,2-1 0,11 20 0,6-3-6631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6.076"/>
    </inkml:context>
    <inkml:brush xml:id="br0">
      <inkml:brushProperty name="width" value="0.05" units="cm"/>
      <inkml:brushProperty name="height" value="0.05" units="cm"/>
    </inkml:brush>
  </inkml:definitions>
  <inkml:trace contextRef="#ctx0" brushRef="#br0">21 109 24575,'-3'-19'0,"-3"32"0,-5 30 0,10-34 0,1 0 0,0 0 0,1 0 0,-1 0 0,2 0 0,-1 0 0,1 0 0,1-1 0,0 1 0,0 0 0,0-1 0,1 0 0,0 0 0,1 0 0,0-1 0,0 1 0,1-1 0,0 0 0,12 11 0,-13-13 0,0-1 0,0 0 0,0-1 0,0 1 0,1-1 0,-1 0 0,1 0 0,0 0 0,0-1 0,0 0 0,0 0 0,0-1 0,0 0 0,1 0 0,-1 0 0,0-1 0,1 0 0,-1 0 0,0 0 0,1-1 0,-1 0 0,0 0 0,0-1 0,0 0 0,0 0 0,0 0 0,0-1 0,10-6 0,-9 5 0,-1-1 0,1 0 0,-1-1 0,-1 0 0,1 1 0,-1-2 0,0 1 0,0-1 0,-1 0 0,0 0 0,0 0 0,-1 0 0,1 0 0,-2-1 0,1 0 0,-1 0 0,0 0 0,-1 0 0,0 0 0,0 0 0,-1 0 0,0 0 0,0 0 0,-1 0 0,0 0 0,-2-10 0,1 11 0,1 0 0,-2-1 0,1 1 0,-1 0 0,0 1 0,0-1 0,-1 0 0,1 1 0,-2 0 0,1 0 0,-1 0 0,0 0 0,0 1 0,0 0 0,-1 0 0,0 0 0,0 0 0,0 1 0,0 0 0,-1 1 0,0 0 0,0 0 0,0 0 0,0 0 0,0 1 0,0 1 0,0-1 0,-12 0 0,14 2 9,0 0 1,1 0-1,-1 0 0,0 1 0,0-1 1,1 1-1,-1 1 0,0-1 0,1 1 0,-1-1 1,1 1-1,-7 4 0,9-5-60,1 1 0,-1-1-1,0 1 1,1-1 0,-1 1 0,0 0 0,1-1-1,0 1 1,-1 0 0,1 0 0,0 0-1,0 0 1,0 0 0,0 0 0,1 0 0,-1 0-1,1 1 1,-1-1 0,1 0 0,0 0 0,-1 1-1,1-1 1,0 0 0,1 0 0,-1 1 0,0-1-1,1 0 1,0 3 0,7 17-6775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6.448"/>
    </inkml:context>
    <inkml:brush xml:id="br0">
      <inkml:brushProperty name="width" value="0.05" units="cm"/>
      <inkml:brushProperty name="height" value="0.05" units="cm"/>
    </inkml:brush>
  </inkml:definitions>
  <inkml:trace contextRef="#ctx0" brushRef="#br0">0 38 24575,'0'-4'0,"0"-6"0,0-6 0,0 9 0,5 9 0,0 14 0,6 9 0,-1 8 0,3 8 0,0 5 0,-3 5 0,-3-8-8191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6.791"/>
    </inkml:context>
    <inkml:brush xml:id="br0">
      <inkml:brushProperty name="width" value="0.05" units="cm"/>
      <inkml:brushProperty name="height" value="0.05" units="cm"/>
    </inkml:brush>
  </inkml:definitions>
  <inkml:trace contextRef="#ctx0" brushRef="#br0">1 176 24575,'0'-8'0,"0"-8"0,0 0 0,1 0 0,1 0 0,6-28 0,-7 41 0,-1 0 0,2 0 0,-1 0 0,0 0 0,0 0 0,1 0 0,0 0 0,-1 0 0,1 1 0,0-1 0,1 1 0,-1-1 0,0 1 0,1 0 0,-1 0 0,1 0 0,0 0 0,-1 0 0,1 0 0,0 1 0,0 0 0,0-1 0,0 1 0,1 0 0,-1 1 0,0-1 0,0 0 0,0 1 0,7 0 0,0 0 0,1 2 0,0-1 0,-1 1 0,1 1 0,-1 0 0,1 0 0,-1 1 0,10 6 0,77 46 0,-63-34 0,0 1 0,-2 2 0,0 1 0,-2 1 0,-2 2 0,47 59 0,-70-81 0,-1 0 0,1 0 0,-2 1 0,1-1 0,-1 1 0,0 0 0,0 0 0,-1 0 0,0 0 0,1 15 0,-3-19 0,0 0 0,0 0 0,-1 1 0,1-1 0,-1 0 0,0 0 0,0-1 0,-1 1 0,1 0 0,-1 0 0,1-1 0,-1 1 0,-1 0 0,1-1 0,0 0 0,-1 0 0,1 0 0,-1 0 0,0 0 0,0 0 0,0 0 0,-1-1 0,1 0 0,-4 3 0,-5 0 0,-1 1 0,1-1 0,-1-1 0,0 0 0,0-1 0,0 0 0,-1-1 0,-15 0 0,0-1 0,1-1 0,-53-7 0,64 4-341,1 0 0,-1-2-1,-31-12 1,12 0-6485</inkml:trace>
  <inkml:trace contextRef="#ctx0" brushRef="#br0" timeOffset="1">675 202 24575,'4'0'0,"2"-4"0,4-2 0,5 5 0,4 6 0,4 12 0,1 8 0,2 7 0,1 4 0,-5 4 0,-1-1 0,-4 3 0,-5-2 0,-5-8-8191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1.430"/>
    </inkml:context>
    <inkml:brush xml:id="br0">
      <inkml:brushProperty name="width" value="0.05" units="cm"/>
      <inkml:brushProperty name="height" value="0.05" units="cm"/>
    </inkml:brush>
  </inkml:definitions>
  <inkml:trace contextRef="#ctx0" brushRef="#br0">211 32 24575,'-3'-3'0,"0"0"0,0 1 0,0-1 0,0 0 0,-1 1 0,1 0 0,-1 0 0,1 0 0,-1 0 0,0 1 0,0-1 0,0 1 0,0 0 0,0 0 0,0 0 0,0 1 0,0 0 0,0-1 0,0 1 0,0 1 0,-1-1 0,1 0 0,-6 3 0,5-1 0,0 0 0,0 0 0,1 0 0,-1 1 0,1 0 0,-1 0 0,1 0 0,0 0 0,0 1 0,1 0 0,-1 0 0,1 0 0,0 0 0,0 0 0,0 1 0,0-1 0,1 1 0,-3 5 0,-3 13 0,1 0 0,0 0 0,2 1 0,0 0 0,-1 34 0,3 126 0,4-171 0,56 618 0,-11-232 0,-39-225 0,-7-172 0,0 0 0,0-1 0,0 1 0,1 0 0,-1 0 0,0-1 0,1 1 0,-1 0 0,1-1 0,-1 1 0,1-1 0,0 1 0,0-1 0,0 1 0,0-1 0,0 1 0,0-1 0,0 0 0,0 1 0,0-1 0,1 0 0,-1 0 0,0 0 0,1 0 0,-1 0 0,1 0 0,-1-1 0,1 1 0,3 1 0,2-2 0,-1 1 0,1-1 0,0 0 0,0 0 0,-1-1 0,11-1 0,0 0 0,880-53-661,-811 52 270,867-17-2785,484 19 3464,-749 4-552,-388-1 149,356-5-49,-637 3 456,0-1 0,37-7 1,-47 3 776,-16 0 144,-21-2-50,24 6-1351,-165-27 613,96 18-1145,-113-31-1,130 23-6105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7.167"/>
    </inkml:context>
    <inkml:brush xml:id="br0">
      <inkml:brushProperty name="width" value="0.05" units="cm"/>
      <inkml:brushProperty name="height" value="0.05" units="cm"/>
    </inkml:brush>
  </inkml:definitions>
  <inkml:trace contextRef="#ctx0" brushRef="#br0">1 209 24575,'10'17'0,"4"16"0,-2-1 0,-2 0 0,-1 1 0,-2 0 0,6 67 0,-12-99 0,-1 1 0,0-1 0,0 1 0,0-1 0,0 1 0,0-1 0,0 0 0,0 1 0,-1-1 0,1 0 0,0 1 0,-1-1 0,1 1 0,-1-1 0,1 0 0,-1 0 0,0 1 0,0-1 0,1 0 0,-1 0 0,0 0 0,0 0 0,0 0 0,0 0 0,0 0 0,-1 0 0,-1 1 0,3-2 0,-1 0 0,0 0 0,1 0 0,-1 0 0,0 0 0,1 0 0,-1-1 0,1 1 0,-1 0 0,0 0 0,1 0 0,-1-1 0,1 1 0,-1 0 0,1 0 0,-1-1 0,1 1 0,-1-1 0,1 1 0,-1 0 0,1-1 0,-1 0 0,-10-23 0,7 6 0,2 0 0,0 0 0,1 0 0,1 0 0,1 0 0,0-1 0,8-34 0,-3 25 0,2 1 0,1 0 0,1 1 0,20-38 0,-25 54-37,1 0 0,0 1 1,1 0-1,0 0 0,1 0 0,0 0 0,0 1 0,1 1 0,0 0 0,0 0 0,1 0 0,-1 1 1,1 1-1,1 0 0,-1 0 0,1 1 0,0 0 0,0 1 0,0 0 0,0 1 0,1 0 0,-1 1 1,1 0-1,-1 1 0,1 0 0,-1 0 0,1 2 0,-1-1 0,0 2 0,0-1 0,1 1 0,-2 1 1,1 0-1,0 1 0,-1 0 0,17 11 0,4 6-6789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7.632"/>
    </inkml:context>
    <inkml:brush xml:id="br0">
      <inkml:brushProperty name="width" value="0.05" units="cm"/>
      <inkml:brushProperty name="height" value="0.05" units="cm"/>
    </inkml:brush>
  </inkml:definitions>
  <inkml:trace contextRef="#ctx0" brushRef="#br0">26 170 24575,'-1'0'0,"-1"-1"0,1 1 0,-1 0 0,1 1 0,0-1 0,-1 0 0,1 0 0,-1 1 0,1-1 0,0 0 0,-1 1 0,1 0 0,0-1 0,0 1 0,-1 0 0,1-1 0,-2 3 0,6 3 0,14 0 0,5-3 0,1-1 0,-1-1 0,43-4 0,68-16 0,-117 17 0,8-2 0,3 0 0,0-1 0,35-11 0,-56 14 0,0 0 0,-1-1 0,1 1 0,-1-1 0,1 0 0,-1 0 0,0-1 0,0 0 0,0 0 0,-1 0 0,1 0 0,-1-1 0,0 1 0,0-1 0,5-10 0,-8 15 0,-1 0 0,0 0 0,1 0 0,-1 0 0,0 0 0,1 0 0,-1 0 0,0 0 0,1 0 0,-1 0 0,0 1 0,1-1 0,-1 0 0,0 0 0,1 0 0,-1 1 0,0-1 0,0 0 0,1 0 0,-1 1 0,0-1 0,0 0 0,0 0 0,1 1 0,-1-1 0,0 0 0,0 1 0,0-1 0,0 0 0,0 1 0,0-1 0,1 0 0,-1 1 0,0-1 0,0 0 0,0 1 0,0-1 0,0 0 0,0 1 0,9 22 0,-8-19 0,4 11 0,2 0 0,0-1 0,0 0 0,1-1 0,1 1 0,0-2 0,15 17 0,-21-26 0,1 1 0,0-1 0,-1 0 0,1 0 0,0-1 0,0 1 0,1-1 0,-1 0 0,0 0 0,1 0 0,-1-1 0,7 2 0,-7-3 0,0 0 0,-1 0 0,1 0 0,0 0 0,-1-1 0,1 1 0,0-1 0,-1 0 0,1 0 0,-1 0 0,0-1 0,1 1 0,-1-1 0,0 0 0,0 0 0,0 0 0,0 0 0,3-4 0,2-1 0,-1-1 0,0 0 0,0 0 0,-1 0 0,0-1 0,-1 0 0,0 0 0,0-1 0,4-13 0,3-13 0,9-45 0,-18 67 0,-1-2 0,-7 17 0,-9 29 0,7-3 0,1 0 0,1 1 0,-3 43 0,6 87 0,10-27 0,-4-87 0,-1 0 0,-3 0 0,-7 72 0,5-108 0,1 0 0,-1-1 0,0 1 0,0-1 0,-1 0 0,0 1 0,-1-1 0,0-1 0,0 1 0,0 0 0,0-1 0,-1 0 0,0 0 0,-1 0 0,1-1 0,-10 8 0,7-9 0,1 0 0,-1 0 0,0 0 0,0-1 0,0 0 0,-1-1 0,1 1 0,-1-2 0,1 1 0,-1-1 0,1 0 0,-1-1 0,0 0 0,-13-2 0,10 0-195,-1 0 0,1-1 0,0 0 0,0-1 0,0-1 0,-15-7 0,-14-12-6631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8.082"/>
    </inkml:context>
    <inkml:brush xml:id="br0">
      <inkml:brushProperty name="width" value="0.05" units="cm"/>
      <inkml:brushProperty name="height" value="0.05" units="cm"/>
    </inkml:brush>
  </inkml:definitions>
  <inkml:trace contextRef="#ctx0" brushRef="#br0">227 90 24575,'0'-4'0,"0"1"0,0-1 0,0 0 0,0 0 0,-1 0 0,0 0 0,0 0 0,0 0 0,0 1 0,-1-1 0,0 1 0,1-1 0,-1 1 0,0-1 0,-1 1 0,1 0 0,-1 0 0,1 0 0,-1 0 0,0 0 0,-6-3 0,6 4 0,0 1 0,0-1 0,0 1 0,-1 0 0,1 1 0,-1-1 0,1 0 0,-1 1 0,1 0 0,0 0 0,-1 0 0,1 0 0,-1 1 0,1-1 0,-1 1 0,1 0 0,0 0 0,-1 0 0,1 0 0,0 1 0,0-1 0,0 1 0,0 0 0,0 0 0,-3 2 0,-2 2 0,0 0 0,1 1 0,-1 0 0,1 0 0,1 0 0,-1 1 0,1 0 0,1 0 0,-1 1 0,1 0 0,1 0 0,0 0 0,0 0 0,1 1 0,0-1 0,0 1 0,1 0 0,1 0 0,0 0 0,0 0 0,1 0 0,0 0 0,0 0 0,1 0 0,1 0 0,0-1 0,0 1 0,1 0 0,0-1 0,0 1 0,1-1 0,1 0 0,5 9 0,0-5 11,0 0 0,1 0 0,1-1 0,0-1 0,1 0 0,0 0-1,0-1 1,1-1 0,0-1 0,20 10 0,-11-8-223,1-1 0,0-2 0,0 0-1,0-1 1,1-1 0,28 1 0,-15-4-6614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8.724"/>
    </inkml:context>
    <inkml:brush xml:id="br0">
      <inkml:brushProperty name="width" value="0.05" units="cm"/>
      <inkml:brushProperty name="height" value="0.05" units="cm"/>
    </inkml:brush>
  </inkml:definitions>
  <inkml:trace contextRef="#ctx0" brushRef="#br0">330 410 24575,'-108'-62'0,"-82"-22"0,163 67 0,23 8 0,4 8 0,0 1 0,1-1 0,-1 1 0,1-1 0,-1 1 0,1-1 0,-1 1 0,1-1 0,0 1 0,-1 0 0,1-1 0,-1 1 0,1 0 0,0-1 0,-1 1 0,1 0 0,0 0 0,-1 0 0,1 0 0,1-1 0,34-3 0,0 0 0,1 3 0,56 4 0,-23-1 0,-26-1 0,-20 1 0,0-1 0,-1-1 0,1-2 0,0 0 0,-1-1 0,43-12 0,-62 13 0,-1 0 0,1 1 0,-1-1 0,1 0 0,-1-1 0,0 1 0,0 0 0,0-1 0,-1 0 0,1 0 0,-1 0 0,1 0 0,-1 0 0,0 0 0,0-1 0,0 1 0,-1-1 0,1 1 0,-1-1 0,0 1 0,0-1 0,1-7 0,7-17 0,2 10 0,-11 18 0,0 0 0,1 0 0,-1-1 0,0 1 0,1 0 0,-1 0 0,0 0 0,1 0 0,-1 0 0,1-1 0,-1 1 0,0 0 0,1 0 0,-1 0 0,0 0 0,1 0 0,-1 0 0,1 0 0,-1 0 0,0 0 0,1 1 0,-1-1 0,1 0 0,-1 0 0,0 0 0,1 0 0,-1 1 0,2 0 0,-1 1 0,1-1 0,-1 1 0,0-1 0,0 1 0,0 0 0,0 0 0,0-1 0,0 1 0,-1 0 0,1 0 0,-1 0 0,1 0 0,-1 0 0,1 4 0,0 17 0,0 1 0,-2 0 0,0 0 0,-2 0 0,-1-1 0,0 1 0,-2-1 0,-1 0 0,0-1 0,-16 32 0,2-24 0,8-22 0,13-8 0,-1 0 0,1 0 0,-1 0 0,1-1 0,-1 1 0,1 0 0,-1 0 0,1-1 0,-1 1 0,1 0 0,0-1 0,-1 1 0,1 0 0,0-1 0,-1 1 0,1-1 0,0 1 0,-1 0 0,1-1 0,0 1 0,0-1 0,0 1 0,-1-1 0,1 1 0,0-1 0,0 1 0,0-1 0,0 1 0,0-2 0,0-6 0,1 1 0,0-1 0,0 0 0,1 0 0,0 1 0,0-1 0,0 1 0,1 0 0,0 0 0,7-11 0,-3 4 0,8-18 0,38-59 0,-47 81 0,1 1 0,0 0 0,1 0 0,0 0 0,1 1 0,0 0 0,0 0 0,0 1 0,19-10 0,-26 16 0,0 1 0,0-1 0,0 0 0,0 1 0,0-1 0,0 1 0,0-1 0,0 1 0,1 0 0,-1 0 0,0 0 0,0 0 0,0 1 0,0-1 0,0 0 0,0 1 0,1 0 0,-1-1 0,0 1 0,0 0 0,-1 0 0,1 0 0,0 0 0,0 1 0,0-1 0,-1 0 0,1 1 0,-1-1 0,1 1 0,-1-1 0,1 1 0,-1 0 0,0 0 0,1 2 0,5 7 0,-1 1 0,-1 0 0,0 0 0,5 17 0,-8-22 0,6 17 0,3 11 0,22 51 0,-28-76 0,0-1 0,0 1 0,1-1 0,0-1 0,1 1 0,-1-1 0,2-1 0,-1 1 0,1-1 0,9 6 0,-15-11 0,1 0 0,-1-1 0,1 1 0,0-1 0,-1 0 0,1 0 0,0 0 0,0 0 0,0-1 0,0 1 0,0-1 0,0 1 0,0-1 0,0 0 0,0 0 0,0-1 0,0 1 0,4-1 0,-3-1 0,1 0 0,-1 1 0,1-2 0,-1 1 0,0 0 0,0-1 0,0 0 0,0 0 0,0 0 0,4-6 0,2-2 0,-1-1 0,0 0 0,-1-1 0,0 0 0,-1 0 0,7-19 0,-7 11 0,0 0 0,-1 0 0,-1-1 0,-1 0 0,2-27 0,-5 38 0,-1 1 0,0 0 0,-1 0 0,0-1 0,0 1 0,-1 0 0,0 0 0,-1 0 0,0 1 0,-1-1 0,0 0 0,0 1 0,-10-14 0,13 22 0,0-1 0,0 0 0,0 1 0,0-1 0,-1 1 0,1-1 0,-1 1 0,1 0 0,-1-1 0,1 1 0,-1 0 0,0 0 0,0 0 0,1 0 0,-1 1 0,0-1 0,0 0 0,0 1 0,0-1 0,0 1 0,0 0 0,0 0 0,0-1 0,0 1 0,0 1 0,0-1 0,0 0 0,0 0 0,0 1 0,0-1 0,0 1 0,1 0 0,-4 1 0,3-1 0,0 1 0,0-1 0,0 1 0,0 0 0,0 0 0,1 0 0,-1 0 0,0 0 0,1 0 0,0 0 0,-1 0 0,1 1 0,0-1 0,0 0 0,1 1 0,-1-1 0,0 1 0,1-1 0,-1 1 0,1-1 0,0 1 0,0 0 0,0-1 0,0 1 0,1 4 0,7 18-1365,2-1-5461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9.052"/>
    </inkml:context>
    <inkml:brush xml:id="br0">
      <inkml:brushProperty name="width" value="0.05" units="cm"/>
      <inkml:brushProperty name="height" value="0.05" units="cm"/>
    </inkml:brush>
  </inkml:definitions>
  <inkml:trace contextRef="#ctx0" brushRef="#br0">0 108 24575,'0'-3'0,"1"0"0,-1 0 0,0-1 0,1 1 0,0 0 0,0 0 0,0 0 0,0 0 0,0 0 0,1 0 0,-1 0 0,1 0 0,0 0 0,0 1 0,0-1 0,0 1 0,0-1 0,0 1 0,1 0 0,-1 0 0,1 0 0,0 0 0,-1 1 0,1-1 0,0 1 0,0-1 0,0 1 0,0 0 0,0 0 0,1 0 0,3 0 0,12-2 0,1 0 0,-1 1 0,1 2 0,22 1 0,-18-1 0,1 1 0,-17 0 0,1-1 0,-1 0 0,1 0 0,-1-1 0,15-3 0,-15-1 0,-12 1 0,-15-1 0,-16 0 0,-39 1 0,63 3 0,0 2 0,-1-1 0,1 2 0,0-1 0,0 1 0,0 1 0,-18 7 0,25-8 0,0 1 0,1-1 0,-1 1 0,1 0 0,0 0 0,0 1 0,0-1 0,0 1 0,0-1 0,1 1 0,-1 0 0,1 0 0,0 0 0,1 0 0,-1 0 0,1 1 0,-1-1 0,1 1 0,1-1 0,-1 0 0,0 6 0,-1 13 0,2 1 0,3 41 0,-2-50 0,24 197-1365,-21-167-5461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9.395"/>
    </inkml:context>
    <inkml:brush xml:id="br0">
      <inkml:brushProperty name="width" value="0.05" units="cm"/>
      <inkml:brushProperty name="height" value="0.05" units="cm"/>
    </inkml:brush>
  </inkml:definitions>
  <inkml:trace contextRef="#ctx0" brushRef="#br0">1 6 24575,'0'-4'0,"0"3"0,0 5 0,0 8 0,0 5 0,0 9 0,0 4 0,0 7 0,0 0 0,0 4 0,0-2 0,0-2 0,0-8-8191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29.816"/>
    </inkml:context>
    <inkml:brush xml:id="br0">
      <inkml:brushProperty name="width" value="0.05" units="cm"/>
      <inkml:brushProperty name="height" value="0.05" units="cm"/>
    </inkml:brush>
  </inkml:definitions>
  <inkml:trace contextRef="#ctx0" brushRef="#br0">12 105 24575,'-1'0'0,"1"0"0,0 0 0,-1 0 0,1 0 0,0 0 0,-1 0 0,1 0 0,0 0 0,-1 0 0,1 0 0,0 0 0,-1 0 0,1 0 0,0 0 0,-1 0 0,1 0 0,0 0 0,-1-1 0,1 1 0,0 0 0,-1 0 0,1 0 0,0 0 0,0-1 0,-1 1 0,1 0 0,0 0 0,0-1 0,-1 1 0,1 0 0,0-1 0,0 1 0,0 0 0,0 0 0,-1-1 0,1 1 0,0 0 0,0-1 0,0 1 0,0 0 0,0-1 0,0 1 0,0 0 0,0-1 0,0 1 0,0-1 0,0 1 0,0 0 0,0-1 0,0 1 0,0 0 0,0-1 0,0 1 0,1 0 0,-1 0 0,0-1 0,0 1 0,0 0 0,0-1 0,1 1 0,16-17 0,-3 11 0,0 2 0,0 0 0,1 0 0,0 2 0,-1-1 0,1 2 0,0 0 0,26 2 0,10-1 0,141-19 0,-189 18 0,-1 1 0,0-1 0,1 0 0,-1 1 0,1-1 0,-1 0 0,0 0 0,1 0 0,-1-1 0,2-1 0,-3 3 0,-1 0 0,0 0 0,0-1 0,0 1 0,0 0 0,0 0 0,1 0 0,-1 0 0,0-1 0,0 1 0,0 0 0,0 0 0,0 0 0,0-1 0,0 1 0,0 0 0,0 0 0,0 0 0,0-1 0,0 1 0,0 0 0,0 0 0,0 0 0,0-1 0,0 1 0,0 0 0,0 0 0,0 0 0,0-1 0,0 1 0,0 0 0,0 0 0,0 0 0,0-1 0,-1 1 0,1 0 0,0 0 0,-15-6 0,5 3 0,-1 2 0,1-1 0,0 2 0,0-1 0,0 1 0,-1 1 0,-15 2 0,22-2 0,-1 1 0,1-1 0,-1 1 0,1-1 0,-1 1 0,1 1 0,0-1 0,0 0 0,0 1 0,0 0 0,1 0 0,-1 0 0,1 0 0,0 1 0,-1 0 0,2-1 0,-1 1 0,-3 6 0,-10 26 0,2 0 0,1 0 0,-13 70 0,20-81 0,-1 10-682,-5 54-1,10-56-6143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0.271"/>
    </inkml:context>
    <inkml:brush xml:id="br0">
      <inkml:brushProperty name="width" value="0.05" units="cm"/>
      <inkml:brushProperty name="height" value="0.05" units="cm"/>
    </inkml:brush>
  </inkml:definitions>
  <inkml:trace contextRef="#ctx0" brushRef="#br0">164 118 24575,'-5'-57'0,"4"53"0,0 1 0,0-1 0,0 1 0,0-1 0,0 1 0,-1 0 0,1 0 0,-1 0 0,0 0 0,0 0 0,0 0 0,0 0 0,-4-3 0,6 6 0,0-1 0,-1 1 0,1 0 0,0 0 0,0 0 0,-1-1 0,1 1 0,0 0 0,0 0 0,-1 0 0,1 0 0,0-1 0,-1 1 0,1 0 0,0 0 0,-1 0 0,1 0 0,0 0 0,-1 0 0,1 0 0,0 0 0,-1 0 0,1 0 0,0 0 0,-1 0 0,1 0 0,0 0 0,0 1 0,-1-1 0,1 0 0,0 0 0,-1 0 0,1 0 0,0 0 0,0 1 0,-1-1 0,1 0 0,-1 1 0,-4 15 0,5 18 0,2-17 0,1-1 0,1 1 0,0-1 0,10 22 0,-11-29 0,1 0 0,1-1 0,-1 0 0,1 0 0,1 0 0,0-1 0,0 1 0,0-1 0,11 9 0,-15-15 0,1 1 0,-1 0 0,1-1 0,0 1 0,-1-1 0,1 0 0,0 0 0,0 0 0,0 0 0,0-1 0,0 1 0,0-1 0,0 1 0,0-1 0,0 0 0,3-1 0,0 0 0,0 0 0,-1 0 0,1-1 0,-1 0 0,0 0 0,1 0 0,9-7 0,0-2 0,1-1 0,-1 0 0,-1-1 0,13-15 0,-8 7 0,-1-1 0,-1 0 0,-1-1 0,23-45 0,-33 52 0,-10 18 0,-14 26 0,4 13 0,2-1 0,2 2 0,1-1 0,-4 72 0,6-5 0,7-74 0,-2-1 0,-2 1 0,0 0 0,-3-1 0,-16 52 0,21-80 0,0 0 0,0 0 0,0-1 0,-1 1 0,0-1 0,0 0 0,0 0 0,-1 0 0,1 0 0,-1 0 0,0-1 0,0 0 0,0 1 0,0-2 0,-1 1 0,1 0 0,-1-1 0,1 0 0,-1 0 0,0 0 0,0-1 0,0 1 0,0-1 0,0 0 0,-1-1 0,1 1 0,0-1 0,0 0 0,0-1 0,0 1 0,-9-3 0,-4-1 0,0 0 0,1-2 0,-1 0 0,1-1 0,0-1 0,1 0 0,-25-17 0,-4-8-1365,7 1-5461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0.659"/>
    </inkml:context>
    <inkml:brush xml:id="br0">
      <inkml:brushProperty name="width" value="0.05" units="cm"/>
      <inkml:brushProperty name="height" value="0.05" units="cm"/>
    </inkml:brush>
  </inkml:definitions>
  <inkml:trace contextRef="#ctx0" brushRef="#br0">32 137 24575,'-4'0'0,"-6"0"0,-2-5 0,7-1 0,7 1 0,13-4 0,17-1 0,12 3 0,11-3 0,10 0 0,8-2 0,3 1 0,-1-2 0,-10 0 0,-11 0 0,-15 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1.020"/>
    </inkml:context>
    <inkml:brush xml:id="br0">
      <inkml:brushProperty name="width" value="0.05" units="cm"/>
      <inkml:brushProperty name="height" value="0.05" units="cm"/>
    </inkml:brush>
  </inkml:definitions>
  <inkml:trace contextRef="#ctx0" brushRef="#br0">293 19 24575,'-8'-3'0,"0"0"0,-1 0 0,1 0 0,0 1 0,-1 1 0,0-1 0,1 1 0,-1 1 0,1 0 0,-1 0 0,0 0 0,1 1 0,-1 1 0,1-1 0,-1 1 0,1 1 0,-13 5 0,13-5 0,1 0 0,-1 1 0,1-1 0,0 2 0,0-1 0,1 1 0,-1 0 0,1 1 0,0-1 0,1 1 0,-1 0 0,1 1 0,0-1 0,1 1 0,0 0 0,0 1 0,0-1 0,-4 12 0,4 1 0,0 1 0,2-1 0,0 0 0,1 1 0,1 0 0,1-1 0,4 26 0,4 6 0,25 82 0,-17-85-1365,0-8-5461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2.132"/>
    </inkml:context>
    <inkml:brush xml:id="br0">
      <inkml:brushProperty name="width" value="0.05" units="cm"/>
      <inkml:brushProperty name="height" value="0.05" units="cm"/>
    </inkml:brush>
  </inkml:definitions>
  <inkml:trace contextRef="#ctx0" brushRef="#br0">11 28 24575,'0'0'0,"-1"1"0,1-1 0,0 0 0,-1 0 0,1 0 0,0 0 0,-1 0 0,1-1 0,0 1 0,-1 0 0,1 0 0,-1 0 0,1 0 0,0 0 0,-1 0 0,1-1 0,0 1 0,0 0 0,-1 0 0,1 0 0,0-1 0,-1 1 0,1 0 0,0 0 0,0-1 0,-1 1 0,1 0 0,0-1 0,0 1 0,0 0 0,0-1 0,-1 1 0,1 0 0,0-1 0,0 1 0,0 0 0,0-1 0,0 1 0,0 0 0,0-1 0,0 1 0,0 0 0,0-1 0,0 1 0,0-1 0,0 1 0,0 0 0,0-1 0,1 1 0,-1 0 0,0-1 0,0 1 0,0 0 0,0-1 0,1 1 0,-1 0 0,0 0 0,0-1 0,1 1 0,-1 0 0,0 0 0,1-1 0,-1 1 0,0 0 0,0 0 0,1 0 0,-1 0 0,0-1 0,1 1 0,8-3 0,0 1 0,0 0 0,-1 0 0,1 1 0,0 0 0,0 1 0,17 1 0,2-1 0,1775 13-3801,-1660-10 4043,119 3-297,2628 66-2683,-2726-68 3016,381 26 2070,-545-30-2304,0 0 0,0 0 1,0 0-1,0 0 0,0 0 1,0 0-1,0 1 0,0-1 0,0 0 1,0 0-1,0 0 0,0 0 1,0 0-1,0 0 0,0 0 1,0 0-1,0 1 0,0-1 1,0 0-1,0 0 0,0 0 1,0 0-1,0 0 0,0 0 0,0 0 1,0 0-1,0 1 0,0-1 1,0 0-1,0 0 0,0 0 1,0 0-1,1 0 0,-1 0 1,0 0-1,0 0 0,0 0 1,0 0-1,0 0 0,0 0 0,0 1 1,0-1-1,0 0 0,1 0 1,-1 0-1,0 0 0,0 0 1,0 0-1,0 0 0,0 0 1,0 0-1,0 0 0,0 0 1,1 0-1,-1 0 0,0 0 0,0 0 1,0 0-1,0 0 0,0 0 1,0-1-1,0 1 0,-13 6 862,-20 4-884,18-7-21,-1 2 1,1-1-1,1 2 0,-1 0 1,-17 10-1,27-12-1,0-1 0,1 1 0,-1 0 0,0 0 0,1 0 0,0 1 0,0 0 0,1-1 0,-1 1 0,1 1-1,0-1 1,0 0 0,1 1 0,-1 0 0,1-1 0,-2 12 0,-2 23 0,2 0 0,2 0 0,5 79 0,0-36 0,-29 334 0,1 22 0,34-371 0,-7-52 0,1-1 0,-2 0 0,0 21 0,-3-30-1365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1.346"/>
    </inkml:context>
    <inkml:brush xml:id="br0">
      <inkml:brushProperty name="width" value="0.05" units="cm"/>
      <inkml:brushProperty name="height" value="0.05" units="cm"/>
    </inkml:brush>
  </inkml:definitions>
  <inkml:trace contextRef="#ctx0" brushRef="#br0">1 205 24575,'6'-17'0,"0"1"0,4-20 0,-5 19 0,0-1 0,13-28 0,-16 42 0,0 0 0,1 0 0,-1 1 0,1-1 0,-1 0 0,1 1 0,0 0 0,1 0 0,-1 0 0,0 0 0,1 0 0,0 0 0,-1 1 0,1 0 0,7-3 0,-8 4 0,-1 1 0,1-1 0,-1 1 0,1 0 0,-1 0 0,1 0 0,-1 0 0,1 1 0,-1-1 0,1 1 0,-1-1 0,1 1 0,-1 0 0,0 0 0,1 0 0,-1 0 0,0 0 0,0 1 0,0-1 0,1 1 0,-2-1 0,1 1 0,0 0 0,2 2 0,5 6 0,0 1 0,-1 0 0,8 12 0,-15-22 0,7 13 0,-1 1 0,0-1 0,-1 1 0,0 0 0,-1 1 0,-1-1 0,0 1 0,-2 0 0,1 0 0,-2 0 0,0 0 0,-1 1 0,-1-1 0,0 0 0,-1 0 0,-5 16 0,6-28 0,-1 0 0,0 0 0,1-1 0,-1 1 0,-1-1 0,-4 7 0,7-9 0,-1-1 0,1 0 0,0 1 0,-1-1 0,1 0 0,0 1 0,-1-1 0,1 0 0,-1 1 0,1-1 0,-1 0 0,1 0 0,-1 1 0,1-1 0,-1 0 0,1 0 0,-1 0 0,1 0 0,-1 0 0,1 0 0,-1 0 0,0 0 0,0 0 0,0-1 0,1 1 0,-1-1 0,1 1 0,-1-1 0,1 1 0,-1-1 0,1 0 0,-1 1 0,1-1 0,-1 0 0,1 0 0,0 1 0,-1-1 0,1 0 0,0 0 0,0 1 0,0-1 0,0 0 0,-1-1 0,1-5 0,0 1 0,0-1 0,0 1 0,0-1 0,1 1 0,0-1 0,1 1 0,-1 0 0,1-1 0,1 1 0,-1 0 0,1 0 0,4-7 0,2-3 0,1 1 0,1 0 0,18-20 0,-10 15 30,1 0 0,2 1 0,23-17 0,-32 27-242,0 1 0,1 0 0,0 0-1,0 2 1,1 0 0,29-8 0,-13 8-6614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1.720"/>
    </inkml:context>
    <inkml:brush xml:id="br0">
      <inkml:brushProperty name="width" value="0.05" units="cm"/>
      <inkml:brushProperty name="height" value="0.05" units="cm"/>
    </inkml:brush>
  </inkml:definitions>
  <inkml:trace contextRef="#ctx0" brushRef="#br0">207 64 24575,'0'-4'0,"0"-1"0,0 0 0,0 1 0,-1-1 0,0 1 0,0-1 0,0 1 0,-4-8 0,5 11 0,-1-1 0,0 1 0,0 0 0,0 0 0,0 0 0,1 0 0,-1 1 0,-1-1 0,1 0 0,0 0 0,0 1 0,0-1 0,0 0 0,0 1 0,-1-1 0,1 1 0,0-1 0,-1 1 0,1 0 0,0 0 0,0 0 0,-1-1 0,1 1 0,0 0 0,-1 1 0,1-1 0,0 0 0,-1 0 0,1 0 0,0 1 0,-1-1 0,1 1 0,0-1 0,-2 2 0,-6 2 0,0 1 0,1 0 0,0 0 0,0 1 0,0-1 0,1 2 0,0-1 0,0 1 0,0 1 0,1-1 0,0 1 0,-9 16 0,7-11 0,1 0 0,1 1 0,0 0 0,1 0 0,0 0 0,1 1 0,-4 25 0,8-36 0,-1 0 0,1-1 0,0 1 0,0 0 0,0-1 0,0 1 0,0 0 0,1-1 0,0 1 0,0 0 0,0-1 0,0 1 0,1-1 0,-1 0 0,1 1 0,0-1 0,0 0 0,0 0 0,0 0 0,0 0 0,1-1 0,-1 1 0,1 0 0,0-1 0,0 0 0,0 0 0,0 0 0,0 0 0,0 0 0,1-1 0,-1 1 0,0-1 0,1 0 0,0 0 0,-1 0 0,7 0 0,0 1 0,1-1 0,-1-1 0,1 0 0,0-1 0,-1 0 0,1 0 0,-1-1 0,1-1 0,-1 1 0,0-2 0,16-7 0,-16 6 0,0-1 0,0 0 0,-1-1 0,0 0 0,-1-1 0,1 1 0,-1-2 0,-1 1 0,0-1 0,0 0 0,-1-1 0,0 1 0,0-1 0,-1-1 0,0 1 0,4-17 0,-5 8 0,-4 19 0,0 0 0,0 0 0,0-1 0,0 1 0,0 0 0,0 0 0,0 0 0,0 0 0,0 0 0,0-1 0,0 1 0,0 0 0,0 0 0,0 0 0,0 0 0,0 0 0,0 0 0,0-1 0,-1 1 0,1 0 0,0 0 0,0 0 0,0 0 0,0 0 0,0 0 0,0 0 0,0-1 0,0 1 0,0 0 0,-1 0 0,1 0 0,0 0 0,0 0 0,0 0 0,0 0 0,0 0 0,-1 0 0,1 0 0,0 0 0,0 0 0,0 0 0,0 0 0,0 0 0,0 0 0,-1 0 0,1 0 0,0 0 0,0 0 0,0 0 0,0 0 0,-2 2 0,0-1 0,1 1 0,-1-1 0,1 1 0,-1 0 0,1-1 0,0 1 0,0 0 0,0 0 0,0 0 0,0 0 0,-1 3 0,-2 9-151,-1 0-1,2 1 0,0-1 0,1 1 1,0-1-1,1 1 0,1 0 1,2 25-1,4-14-6674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2.169"/>
    </inkml:context>
    <inkml:brush xml:id="br0">
      <inkml:brushProperty name="width" value="0.05" units="cm"/>
      <inkml:brushProperty name="height" value="0.05" units="cm"/>
    </inkml:brush>
  </inkml:definitions>
  <inkml:trace contextRef="#ctx0" brushRef="#br0">1 236 24575,'0'-185'0,"-1"251"0,3 78 0,-2-142 0,0 0 0,0 0 0,0 0 0,0 1 0,1-1 0,-1 0 0,1 0 0,0 0 0,-1 0 0,1 0 0,0 0 0,0 0 0,0 0 0,1 0 0,-1-1 0,0 1 0,1 0 0,1 1 0,-2-2 0,1 0 0,-1-1 0,1 1 0,-1-1 0,1 0 0,-1 1 0,1-1 0,-1 0 0,1 0 0,-1 0 0,1 0 0,-1 0 0,1 0 0,-1 0 0,1 0 0,-1-1 0,1 1 0,-1-1 0,3 0 0,7-5 0,0 0 0,0 0 0,-1-1 0,19-17 0,-18 16 0,33-31 0,55-63 0,-88 91 0,-5 4 0,0 1 0,0 0 0,1 0 0,11-7 0,-17 12 0,0 1 0,0-1 0,0 1 0,0-1 0,0 1 0,0-1 0,1 1 0,-1 0 0,0 0 0,0-1 0,0 1 0,0 0 0,0 0 0,1 0 0,-1 0 0,0 0 0,0 1 0,1-1 0,0 1 0,-1 0 0,0-1 0,0 1 0,-1 0 0,1 0 0,0 0 0,0 0 0,0 0 0,-1 0 0,1 0 0,0 0 0,-1 0 0,1 0 0,-1 0 0,1 0 0,-1 1 0,1-1 0,-1 0 0,0 0 0,0 1 0,0 0 0,5 34 0,-6-31 0,1 0 0,1 0 0,-1 0 0,1 0 0,-1-1 0,2 1 0,-1 0 0,0 0 0,1-1 0,0 1 0,0-1 0,0 1 0,1-1 0,-1 0 0,1 0 0,0 0 0,0 0 0,0 0 0,1-1 0,0 0 0,4 4 0,-4-4 0,1 0 0,0 0 0,0-1 0,0 1 0,1-1 0,-1 0 0,0-1 0,1 1 0,0-1 0,-1 0 0,1-1 0,-1 1 0,1-1 0,0 0 0,-1 0 0,1-1 0,0 0 0,-1 0 0,1 0 0,-1-1 0,1 1 0,-1-1 0,0-1 0,0 1 0,0-1 0,0 0 0,0 0 0,-1 0 0,1-1 0,-1 1 0,0-1 0,0 0 0,0 0 0,0-1 0,-1 1 0,0-1 0,0 0 0,0 0 0,-1 0 0,1 0 0,-1 0 0,0-1 0,-1 1 0,1-1 0,0-7 0,-1 5 0,0 0 0,0 0 0,-1 0 0,0 0 0,0 0 0,-1 0 0,0 1 0,-4-15 0,4 20 0,1 0 0,-1 1 0,0-1 0,0 0 0,0 0 0,0 1 0,0-1 0,0 0 0,0 1 0,0-1 0,0 1 0,-1 0 0,1-1 0,-1 1 0,1 0 0,-1 0 0,1 0 0,-1 0 0,0 0 0,1 0 0,-1 1 0,0-1 0,0 0 0,0 1 0,0-1 0,0 1 0,1 0 0,-1 0 0,0 0 0,0 0 0,0 0 0,0 0 0,0 0 0,0 1 0,0-1 0,0 0 0,1 1 0,-1 0 0,0-1 0,0 1 0,1 0 0,-3 1 0,-3 2 0,0 0 0,1 1 0,-1 0 0,1 0 0,0 0 0,0 1 0,1 0 0,-1 0 0,1 0 0,1 1 0,-1-1 0,1 1 0,0 1 0,1-1 0,0 0 0,0 1 0,-3 12 0,2-4 0,0 0 0,1 0 0,0 0 0,2 0 0,0 1 0,1-1 0,3 31 0,-2-41 0,0 0 0,1 0 0,-1 0 0,1 0 0,1 0 0,-1 0 0,1 0 0,0 0 0,0-1 0,1 0 0,-1 0 0,1 0 0,0 0 0,1 0 0,-1-1 0,1 1 0,5 3 0,-3-4 0,0-1 0,0 1 0,0-1 0,0 0 0,0-1 0,1 0 0,-1 0 0,1 0 0,0-1 0,-1 0 0,1-1 0,0 0 0,12-1 0,8-3 0,-1-2 0,0 0 0,0-2 0,-1-2 0,0 0 0,-1-1 0,0-2 0,-1 0 0,42-31 0,-58 38-227,0 0-1,-1-1 1,0 0-1,0-1 1,10-12-1,-3-4-6598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6.064"/>
    </inkml:context>
    <inkml:brush xml:id="br0">
      <inkml:brushProperty name="width" value="0.05" units="cm"/>
      <inkml:brushProperty name="height" value="0.05" units="cm"/>
    </inkml:brush>
  </inkml:definitions>
  <inkml:trace contextRef="#ctx0" brushRef="#br0">11 137 24575,'-1'0'0,"1"0"0,-1 0 0,1 0 0,-1 0 0,1 0 0,-1-1 0,1 1 0,0 0 0,-1 0 0,1 0 0,-1-1 0,1 1 0,-1 0 0,1 0 0,0-1 0,-1 1 0,1 0 0,0-1 0,-1 1 0,1 0 0,0-1 0,-1 1 0,1 0 0,-1-2 0,7 17 0,3 18 0,-1 0 0,-2 0 0,-2 1 0,-1 0 0,-1 41 0,-3-137 0,-1 33 0,2-1 0,1 0 0,1 1 0,2-1 0,11-46 0,-13 71 0,0 0 0,0 1 0,0-1 0,1 1 0,-1-1 0,1 1 0,0 0 0,0 0 0,1 1 0,5-6 0,-8 8 0,0 0 0,1 0 0,-1 0 0,0 1 0,0-1 0,1 0 0,-1 1 0,1 0 0,-1-1 0,0 1 0,1 0 0,-1-1 0,1 1 0,-1 0 0,1 0 0,-1 0 0,0 0 0,1 0 0,-1 1 0,1-1 0,-1 0 0,1 1 0,-1-1 0,0 1 0,1-1 0,-1 1 0,0 0 0,0 0 0,1-1 0,-1 1 0,0 0 0,0 0 0,0 0 0,0 0 0,0 0 0,0 0 0,0 1 0,-1-1 0,1 0 0,1 2 0,5 10 0,1 0 0,-2 1 0,0 0 0,0 0 0,-1 1 0,3 20 0,-4-19 0,1 1 0,0-1 0,2 0 0,11 23 0,-18-38 0,1 0 0,0 0 0,0 0 0,-1 0 0,1 0 0,0-1 0,0 1 0,0 0 0,0 0 0,0-1 0,0 1 0,0 0 0,0-1 0,1 1 0,-1-1 0,0 1 0,0-1 0,0 0 0,0 0 0,1 1 0,-1-1 0,0 0 0,0 0 0,1 0 0,-1 0 0,0-1 0,0 1 0,0 0 0,1 0 0,-1-1 0,0 1 0,0 0 0,0-1 0,0 0 0,0 1 0,0-1 0,1 1 0,-2-1 0,1 0 0,1-1 0,6-4 0,0 0 0,0-1 0,11-14 0,-14 16 0,173-203 0,-177 206 0,3-3 0,0 1 0,0-1 0,0 1 0,9-7 0,-12 10 0,0 1 0,-1 0 0,1-1 0,-1 1 0,1 0 0,0-1 0,-1 1 0,1 0 0,-1 0 0,1 0 0,0 0 0,-1-1 0,1 1 0,0 0 0,-1 0 0,1 0 0,0 0 0,-1 1 0,1-1 0,1 0 0,-1 1 0,0-1 0,-1 1 0,1 0 0,0 0 0,0-1 0,-1 1 0,1 0 0,-1 0 0,1 0 0,-1 0 0,1 0 0,-1-1 0,1 1 0,-1 0 0,0 0 0,1 0 0,-1 0 0,0 2 0,4 17 27,-2 1 0,0 1-1,-2-1 1,-2 36 0,0-31-527,1 0 1,4 35-1,2-28-6326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6.436"/>
    </inkml:context>
    <inkml:brush xml:id="br0">
      <inkml:brushProperty name="width" value="0.05" units="cm"/>
      <inkml:brushProperty name="height" value="0.05" units="cm"/>
    </inkml:brush>
  </inkml:definitions>
  <inkml:trace contextRef="#ctx0" brushRef="#br0">257 231 24575,'8'-9'0,"0"0"0,0 0 0,-1-1 0,0 0 0,-1-1 0,0 0 0,-1 1 0,0-2 0,-1 1 0,5-18 0,-9 25 0,1 0 0,0 0 0,-1 1 0,1-2 0,-1 1 0,-1 0 0,1 0 0,0 0 0,-1 0 0,0 1 0,0-1 0,0 0 0,0 0 0,-4-6 0,3 7 0,0 0 0,0 0 0,-1 1 0,1 0 0,-1-1 0,1 1 0,-1 0 0,0 0 0,0 0 0,0 1 0,0-1 0,0 1 0,-1-1 0,1 1 0,0 0 0,-1 0 0,1 1 0,0-1 0,-8 0 0,3 1 0,-1 0 0,0 1 0,0 0 0,1 0 0,-1 1 0,1 0 0,-1 0 0,1 1 0,0 0 0,0 1 0,0-1 0,0 2 0,0-1 0,1 1 0,-12 10 0,7-5 0,1 1 0,-1 0 0,2 1 0,0 0 0,0 0 0,1 1 0,-14 27 0,20-35 0,1 0 0,0 1 0,0-1 0,0 1 0,0-1 0,1 1 0,0 0 0,0 0 0,1-1 0,0 1 0,0 0 0,0 0 0,2 10 0,-1-13 0,0 0 0,0 0 0,0 0 0,1 0 0,0-1 0,-1 1 0,1 0 0,0-1 0,0 0 0,0 1 0,1-1 0,-1 0 0,0 0 0,1 0 0,0 0 0,-1-1 0,1 1 0,0-1 0,0 1 0,0-1 0,0 0 0,0 0 0,0 0 0,0-1 0,0 1 0,6 0 0,-2-1 0,1 1 0,-1-1 0,1 0 0,-1-1 0,1 0 0,-1 0 0,1 0 0,-1-1 0,0 0 0,11-5 0,2-3 0,-1 0 0,23-17 0,-11 6 0,-30 21 0,-1-1 0,1 0 0,0 1 0,0-1 0,0 1 0,0 0 0,0-1 0,0 1 0,0 0 0,0-1 0,0 1 0,0 0 0,0 0 0,0 0 0,0 0 0,0 0 0,0 0 0,0 0 0,0 0 0,0 0 0,0 1 0,0-1 0,0 0 0,0 1 0,0-1 0,0 1 0,0-1 0,0 1 0,0-1 0,0 1 0,0-1 0,-1 1 0,1 0 0,0 0 0,0-1 0,-1 1 0,1 0 0,0 1 0,3 5 0,0 0 0,-1 1 0,1-1 0,2 13 0,7 13 0,2-12-1365,2-2-5461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6.795"/>
    </inkml:context>
    <inkml:brush xml:id="br0">
      <inkml:brushProperty name="width" value="0.05" units="cm"/>
      <inkml:brushProperty name="height" value="0.05" units="cm"/>
    </inkml:brush>
  </inkml:definitions>
  <inkml:trace contextRef="#ctx0" brushRef="#br0">142 59 24575,'-4'-4'0,"-2"-6"0,-4-1 0,4 1 0,3 6 0,6 9 0,8 8 0,10 11 0,6 5 0,8 6 0,1 3 0,5-2 0,-2-2 0,-2-7 0,-3-3 0,-8-7-8191</inkml:trace>
  <inkml:trace contextRef="#ctx0" brushRef="#br0" timeOffset="1">453 164 24575,'-4'-9'0,"-7"-7"0,0-6 0,-3-3 0,-4-1 0,1-2 0,0 5 0,-3 10 0,-6 12 0,-3 10 0,-5 13 0,-2 12 0,-3 8 0,-4 6 0,1 4 0,3 1 0,8-3 0,10-10-8191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7.153"/>
    </inkml:context>
    <inkml:brush xml:id="br0">
      <inkml:brushProperty name="width" value="0.05" units="cm"/>
      <inkml:brushProperty name="height" value="0.05" units="cm"/>
    </inkml:brush>
  </inkml:definitions>
  <inkml:trace contextRef="#ctx0" brushRef="#br0">53 146 24575,'1'-6'0,"0"1"0,0-1 0,0 0 0,1 0 0,3-7 0,4-20 0,-7 24 0,-1 5 0,0 0 0,0 0 0,-1 0 0,1 0 0,-1-1 0,0 1 0,0 0 0,0 0 0,-1 0 0,1 0 0,-1-1 0,-2-3 0,3 8 0,0 0 0,0-1 0,0 1 0,0 0 0,-1 0 0,1-1 0,0 1 0,0 0 0,0 0 0,-1 0 0,1-1 0,0 1 0,0 0 0,0 0 0,-1 0 0,1 0 0,0 0 0,0-1 0,-1 1 0,1 0 0,0 0 0,-1 0 0,1 0 0,0 0 0,0 0 0,-1 0 0,1 0 0,0 0 0,-1 0 0,1 0 0,0 0 0,0 0 0,-1 0 0,1 0 0,-1 1 0,-8 9 0,-4 16 0,3 4 0,1 2 0,2-1 0,1 1 0,1 0 0,2 1 0,1-1 0,2 1 0,1-1 0,1 1 0,8 35 0,-8-58-76,1 0 1,0 0-1,1 0 0,0 0 0,0-1 0,1 1 0,0-1 0,1 0 1,0-1-1,1 1 0,-1-1 0,1 0 0,1-1 0,0 0 1,0 0-1,0 0 0,14 7 0,17 6-6750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7.542"/>
    </inkml:context>
    <inkml:brush xml:id="br0">
      <inkml:brushProperty name="width" value="0.05" units="cm"/>
      <inkml:brushProperty name="height" value="0.05" units="cm"/>
    </inkml:brush>
  </inkml:definitions>
  <inkml:trace contextRef="#ctx0" brushRef="#br0">55 79 24575,'-11'-11'0,"7"7"0,-1 0 0,1 0 0,0 0 0,0-1 0,0 0 0,1 0 0,-1 0 0,1 0 0,-4-11 0,6 7 0,4 8 0,5 13 0,-2 13 0,-1 0 0,-1 0 0,-1 0 0,-1 1 0,-3 45 0,0-25 0,1 168-1365,-1-188-5461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7.881"/>
    </inkml:context>
    <inkml:brush xml:id="br0">
      <inkml:brushProperty name="width" value="0.05" units="cm"/>
      <inkml:brushProperty name="height" value="0.05" units="cm"/>
    </inkml:brush>
  </inkml:definitions>
  <inkml:trace contextRef="#ctx0" brushRef="#br0">0 148 24575,'0'-8'0,"0"1"0,1-1 0,-1 0 0,1 0 0,1 0 0,0 0 0,0 1 0,5-14 0,-4 17 0,-1 0 0,1 0 0,0 0 0,0 0 0,1 1 0,-1-1 0,1 1 0,-1 0 0,1 0 0,0 0 0,0 0 0,1 1 0,-1 0 0,0 0 0,9-3 0,-3 2 0,0 0 0,0 1 0,1 1 0,-1 0 0,0 0 0,1 1 0,-1 0 0,1 1 0,-1 0 0,0 0 0,0 1 0,1 1 0,10 3 0,-3 1 0,-1 0 0,1 1 0,-1 0 0,-1 2 0,1 0 0,19 17 0,-31-24 0,0 1 0,-1 0 0,0 0 0,1 1 0,-2-1 0,1 1 0,0 0 0,-1 0 0,0 0 0,0 1 0,0-1 0,-1 1 0,0-1 0,0 1 0,0 0 0,-1 0 0,0 0 0,0 0 0,-1 0 0,1 0 0,-1 0 0,0 0 0,-1 0 0,0 0 0,0 0 0,0 0 0,0 0 0,-1 0 0,0-1 0,0 1 0,-1 0 0,0-1 0,0 0 0,0 0 0,0 0 0,-1 0 0,0 0 0,0-1 0,0 1 0,-1-1 0,-8 6 0,6-4 0,-1-1 0,0 0 0,0-1 0,0 0 0,0 0 0,-16 4 0,21-7 0,0 0 0,0-1 0,0 1 0,0-1 0,0 0 0,0 0 0,-1 0 0,1 0 0,0 0 0,-5-2 0,7 1 0,-1 1 0,1-1 0,0 0 0,-1 1 0,1-1 0,-1 0 0,1 0 0,0 0 0,0 0 0,0 0 0,0 0 0,-1-1 0,1 1 0,1 0 0,-1-1 0,0 1 0,0 0 0,0-1 0,1 1 0,-1-1 0,0-2 0,1 0 0,-1 0 0,1-1 0,0 1 0,0 0 0,1 0 0,0-1 0,-1 1 0,1 0 0,1 0 0,-1-1 0,0 1 0,1 0 0,0 1 0,0-1 0,0 0 0,1 0 0,-1 1 0,1-1 0,5-4 0,9-10 0,0 0 0,22-16 0,-35 30 0,14-11-97,0 1-1,1 1 1,0 0-1,1 2 1,0 0-1,1 2 1,0 0-1,0 1 1,1 1-1,0 1 1,0 1-1,1 1 0,45-2 1,-33 6-6729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8.743"/>
    </inkml:context>
    <inkml:brush xml:id="br0">
      <inkml:brushProperty name="width" value="0.05" units="cm"/>
      <inkml:brushProperty name="height" value="0.05" units="cm"/>
    </inkml:brush>
  </inkml:definitions>
  <inkml:trace contextRef="#ctx0" brushRef="#br0">233 205 24575,'1'0'0,"-1"0"0,1 0 0,-1 0 0,1 0 0,0 0 0,-1 0 0,1 0 0,-1 0 0,1 0 0,0-1 0,-1 1 0,1 0 0,-1 0 0,1-1 0,-1 1 0,1 0 0,-1-1 0,1 1 0,-1 0 0,1-1 0,-1 1 0,1-1 0,-1 1 0,0-1 0,1 1 0,-1-1 0,0 1 0,1-1 0,-1 0 0,-1-21 0,-1 17 0,0 1 0,0-1 0,0 0 0,0 1 0,-1-1 0,-4-5 0,4 7 0,1 1 0,-1-1 0,1 1 0,-1 0 0,0 0 0,0 0 0,0 0 0,0 0 0,0 1 0,-1-1 0,1 1 0,0 0 0,-1 0 0,1 0 0,-1 0 0,1 1 0,-1 0 0,-4-1 0,4 2 0,-1 0 0,1 0 0,-1 0 0,1 0 0,0 1 0,0-1 0,0 1 0,0 0 0,0 1 0,0-1 0,0 1 0,-5 5 0,-1 2 0,0 0 0,0 1 0,1 1 0,1 0 0,0 0 0,0 0 0,-10 26 0,14-28 0,0 1 0,0 0 0,1 0 0,1 0 0,0 0 0,0 1 0,1-1 0,1 23 0,0-30 0,1-1 0,-1 1 0,1 0 0,0 0 0,0 0 0,0-1 0,1 1 0,-1-1 0,1 1 0,0-1 0,0 1 0,0-1 0,1 0 0,-1 0 0,1 0 0,-1 0 0,1-1 0,0 1 0,0-1 0,0 1 0,1-1 0,-1 0 0,0 0 0,1-1 0,-1 1 0,1-1 0,0 1 0,0-1 0,5 0 0,0 1 0,-1-1 0,1-1 0,0 0 0,0 0 0,0-1 0,0 0 0,-1-1 0,1 1 0,0-2 0,-1 1 0,0-1 0,16-8 0,-12 5 0,-1 0 0,-1-1 0,1 0 0,-1-1 0,-1 0 0,1 0 0,-1-1 0,12-15 0,-14 14 0,0-1 0,-1 1 0,0-1 0,-1 0 0,0-1 0,5-18 0,-9 28 0,0-1 0,0 0 0,0 0 0,-1 0 0,1 0 0,-1 0 0,0 0 0,0 0 0,0 0 0,0 0 0,-1 0 0,1 0 0,-1 0 0,0 0 0,1 1 0,-1-1 0,-1 0 0,1 0 0,0 1 0,-1-1 0,1 1 0,-1-1 0,0 1 0,0-1 0,0 1 0,0 0 0,0 0 0,0 0 0,-1 0 0,1 1 0,0-1 0,-6-2 0,7 3 0,-1 1 0,1-1 0,-1 0 0,0 1 0,1-1 0,-1 1 0,0 0 0,0 0 0,1 0 0,-1-1 0,0 1 0,0 1 0,1-1 0,-1 0 0,0 0 0,0 1 0,1-1 0,-1 1 0,0-1 0,1 1 0,-3 1 0,1 0 0,1 0 0,-1 0 0,1 0 0,-1 1 0,1-1 0,0 1 0,0-1 0,0 1 0,1 0 0,-4 5 0,1 1 0,1 0 0,0 1 0,0-1 0,1 1 0,0-1 0,-1 20 0,3-23 0,0 0 0,0 0 0,0 0 0,1 0 0,0 0 0,1 0 0,-1 0 0,1 0 0,0-1 0,1 1 0,-1-1 0,1 1 0,0-1 0,0 0 0,1 0 0,0 0 0,0 0 0,0-1 0,0 0 0,1 0 0,-1 0 0,1 0 0,9 5 0,-6-5 0,-1-1 0,1 0 0,0 0 0,0-1 0,0 0 0,0 0 0,0-1 0,0 0 0,1-1 0,-1 1 0,0-2 0,1 1 0,-1-1 0,0 0 0,0-1 0,16-5 0,-11 3 0,-1-1 0,0 0 0,0-1 0,0 0 0,0-1 0,-1 0 0,0-1 0,-1 0 0,0-1 0,0 0 0,0 0 0,-2-1 0,1 0 0,-1-1 0,-1 0 0,1 0 0,-2-1 0,0 0 0,0 0 0,-1 0 0,-1-1 0,0 0 0,-1 0 0,0 0 0,-1 0 0,0 0 0,-1 0 0,-1-1 0,0 1 0,-3-22 0,0 13 0,-11-40 0,14 62 0,0 0 0,0-1 0,0 1 0,0 0 0,0 0 0,0-1 0,0 1 0,0 0 0,0-1 0,0 1 0,0 0 0,0-1 0,-1 1 0,1 0 0,0 0 0,0-1 0,0 1 0,0 0 0,-1 0 0,1-1 0,0 1 0,0 0 0,-1 0 0,1-1 0,0 1 0,0 0 0,-1 0 0,1 0 0,0 0 0,-1 0 0,1-1 0,0 1 0,0 0 0,-1 0 0,1 0 0,0 0 0,-1 0 0,1 0 0,0 0 0,-1 0 0,-8 13 0,-2 20 0,6-4 0,2 0 0,2 1 0,0-1 0,4 31 0,-1-43 0,0-1 0,2 1 0,-1 0 0,2-1 0,1 0 0,0 0 0,0 0 0,12 19 0,-15-31 0,-1-1 0,1 1 0,-1 0 0,1-1 0,0 1 0,1-1 0,-1 0 0,0 0 0,1 0 0,0 0 0,0-1 0,0 1 0,0-1 0,0 0 0,0-1 0,0 1 0,1-1 0,-1 1 0,1-1 0,-1 0 0,1-1 0,-1 1 0,1-1 0,-1 0 0,1 0 0,0-1 0,-1 1 0,1-1 0,-1 0 0,1 0 0,4-2 0,-1 0 0,0-1 0,0 0 0,-1 0 0,0 0 0,0-1 0,0 0 0,0 0 0,-1-1 0,0 1 0,0-2 0,-1 1 0,1-1 0,-1 1 0,-1-1 0,1-1 0,4-9 0,-5 4 0,0-1 0,0 0 0,-1 0 0,-1-1 0,0 1 0,-1 0 0,-1-22 0,2-28 0,1 57-1365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4:22.868"/>
    </inkml:context>
    <inkml:brush xml:id="br0">
      <inkml:brushProperty name="width" value="0.05" units="cm"/>
      <inkml:brushProperty name="height" value="0.05" units="cm"/>
    </inkml:brush>
  </inkml:definitions>
  <inkml:trace contextRef="#ctx0" brushRef="#br0">1 1 24575,'1'0'0,"1"1"0,0-1 0,-1 1 0,1 0 0,0-1 0,-1 1 0,1 0 0,-1 0 0,1 0 0,-1 0 0,0 1 0,1-1 0,-1 0 0,0 0 0,0 1 0,0-1 0,0 1 0,0-1 0,0 1 0,0-1 0,-1 1 0,2 2 0,14 40 0,-16-41 0,11 38 0,-3 1 0,-1 1 0,1 52 0,-7 133 0,-3-126 0,0 52 0,4 211 0,1-318 0,16 78 0,-19-126 0,1 0 0,-1 0 0,1-1 0,-1 1 0,1 0 0,0 0 0,-1-1 0,1 1 0,0 0 0,0 0 0,0 0 0,-1 0 0,1 0 0,0 0 0,1 0 0,-1 1 0,0-1 0,0 0 0,0 0 0,0 1 0,1-1 0,-1 1 0,0-1 0,0 1 0,3-1 0,2-1 0,0 0 0,0 0 0,1 0 0,-1 1 0,13-2 0,77 5 0,136 19 0,-101-6 0,189 16-140,1145 105-1356,-1220-115 1403,635 30-579,-861-52 881,-35 0-337,-5 1-5743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9.425"/>
    </inkml:context>
    <inkml:brush xml:id="br0">
      <inkml:brushProperty name="width" value="0.05" units="cm"/>
      <inkml:brushProperty name="height" value="0.05" units="cm"/>
    </inkml:brush>
  </inkml:definitions>
  <inkml:trace contextRef="#ctx0" brushRef="#br0">13 400 24575,'0'0'0,"-1"-1"0,1 1 0,-1 0 0,1 0 0,-1 0 0,1 0 0,-1 0 0,1 1 0,0-1 0,-1 0 0,1 0 0,-1 0 0,1 0 0,-1 0 0,1 0 0,0 1 0,-1-1 0,1 0 0,0 0 0,-1 1 0,1-1 0,0 0 0,-1 1 0,1-1 0,0 0 0,-1 1 0,1-1 0,0 0 0,0 1 0,0-1 0,-1 1 0,1-1 0,0 0 0,0 1 0,0-1 0,0 1 0,0-1 0,0 1 0,0-1 0,0 0 0,0 1 0,0-1 0,0 1 0,0-1 0,0 1 0,0-1 0,0 0 0,0 1 0,0-1 0,1 1 0,-1-1 0,0 0 0,0 1 0,0-1 0,1 1 0,-1-1 0,0 0 0,1 1 0,0 1 0,1 0 0,-1 1 0,1-1 0,-1 0 0,1-1 0,0 1 0,0 0 0,-1 0 0,4 1 0,4 1 0,1-1 0,-1 0 0,0-1 0,1 0 0,0-1 0,-1 0 0,1 0 0,0-1 0,-1 0 0,1-1 0,0 0 0,-1 0 0,1-1 0,-1 0 0,0-1 0,1 0 0,-1-1 0,-1 0 0,1 0 0,0-1 0,-1 0 0,0 0 0,0-1 0,11-11 0,-16 14 0,-1 0 0,0 0 0,0-1 0,0 1 0,0-1 0,-1 1 0,1-1 0,-1 0 0,0 0 0,0 0 0,0 0 0,-1 0 0,1 0 0,-1 0 0,0 0 0,0 0 0,-1 0 0,1 1 0,-1-1 0,1 0 0,-1 0 0,-1 0 0,1 0 0,0 1 0,-1-1 0,0 0 0,0 1 0,0-1 0,0 1 0,-5-5 0,5 4 0,-1 1 0,0-1 0,0 1 0,0 0 0,0 0 0,0 0 0,-1 0 0,1 1 0,-1-1 0,0 1 0,0 0 0,0 0 0,0 0 0,0 1 0,0-1 0,-1 1 0,1 0 0,0 0 0,-1 1 0,1-1 0,-1 1 0,1 0 0,-1 0 0,1 0 0,0 1 0,-1 0 0,-6 1 0,3 3 0,-1 0 0,1 0 0,1 0 0,-1 1 0,1 0 0,0 0 0,0 1 0,0 0 0,1 0 0,1 1 0,-1 0 0,1 0 0,0 0 0,1 0 0,0 1 0,0 0 0,1 0 0,0 0 0,-2 11 0,2-11 0,1 0 0,1 0 0,-1 0 0,1 0 0,1 0 0,0 0 0,0 0 0,0 1 0,1-1 0,1 0 0,0 0 0,0-1 0,1 1 0,-1 0 0,2-1 0,0 1 0,0-1 0,0 0 0,1 0 0,6 7 0,-6-10 0,0 0 0,0 0 0,0-1 0,1 0 0,0 0 0,0 0 0,0-1 0,0 0 0,1 0 0,-1 0 0,1-1 0,0 0 0,0 0 0,8 1 0,-4-3 0,0 1 0,0-1 0,1-1 0,-1 0 0,0 0 0,0-1 0,-1-1 0,16-4 0,-6-1 0,0-1 0,-1 0 0,0-1 0,-1-1 0,0-1 0,0-1 0,-2 0 0,0-1 0,15-17 0,-18 16 0,-1-2 0,0 1 0,-2-1 0,0-1 0,-1 0 0,-1 0 0,0-1 0,8-33 0,-10 28 0,-1-1 0,-1 0 0,-2 0 0,0 0 0,-2 0 0,-3-39 0,2 59 0,-6-39 0,6 42 0,1 0 0,-1 0 0,1 0 0,-1 0 0,0 0 0,0 1 0,0-1 0,0 0 0,0 0 0,0 0 0,0 1 0,-1-1 0,1 1 0,-1-1 0,1 1 0,-4-3 0,4 4 0,0 0 0,0 0 0,1 0 0,-1-1 0,0 1 0,0 1 0,0-1 0,0 0 0,0 0 0,0 0 0,0 0 0,1 1 0,-1-1 0,0 0 0,0 1 0,0-1 0,1 1 0,-1-1 0,0 1 0,0-1 0,1 1 0,-1-1 0,0 1 0,1 0 0,-1-1 0,1 1 0,-1 0 0,1-1 0,-1 1 0,1 0 0,-1 0 0,1 0 0,-1 1 0,-11 31 0,8-12 0,0 0 0,2 0 0,0 0 0,2 1 0,0-1 0,2 1 0,0-1 0,1 0 0,1 0 0,1 0 0,1-1 0,1 1 0,0-1 0,2-1 0,0 1 0,1-2 0,1 1 0,1-1 0,1-1 0,0 0 0,17 15 0,-27-29-72,-1 0 1,1-1-1,0 0 0,0 0 0,0 0 0,0 0 0,1 0 0,-1-1 1,0 1-1,1-1 0,-1 0 0,1 0 0,0 0 0,-1-1 0,1 1 1,0-1-1,-1 0 0,5 0 0,12-4-6754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39.770"/>
    </inkml:context>
    <inkml:brush xml:id="br0">
      <inkml:brushProperty name="width" value="0.05" units="cm"/>
      <inkml:brushProperty name="height" value="0.05" units="cm"/>
    </inkml:brush>
  </inkml:definitions>
  <inkml:trace contextRef="#ctx0" brushRef="#br0">26 5 24575,'0'-1'0,"0"1"0,0 0 0,0 0 0,0 0 0,0 0 0,0 0 0,0 0 0,0-1 0,0 1 0,0 0 0,0 0 0,0 0 0,0 0 0,0 0 0,0 0 0,0-1 0,0 1 0,0 0 0,0 0 0,0 0 0,0 0 0,0 0 0,0 0 0,1 0 0,-1 0 0,0-1 0,0 1 0,0 0 0,0 0 0,0 0 0,0 0 0,0 0 0,0 0 0,1 0 0,-1 0 0,0 0 0,0 0 0,0 0 0,0 0 0,0 0 0,0 0 0,1 0 0,-1 0 0,0 0 0,0 0 0,0 0 0,0 0 0,0 0 0,0 0 0,1 0 0,-1 0 0,0 0 0,0 0 0,0 0 0,0 0 0,0 0 0,0 1 0,0-1 0,1 0 0,10 9 0,9 13 0,-5-1 0,-2-1 0,0 2 0,-1 0 0,-1 0 0,-2 1 0,0 1 0,10 40 0,-13-34 0,0 1 0,-2 0 0,-1 0 0,-2 1 0,-5 54 0,3-73-68,-1 0 0,0 0-1,-1 0 1,0 0 0,-1 0 0,-1-1-1,0 0 1,-1 0 0,0 0 0,-1 0-1,0-1 1,0 0 0,-1-1 0,-1 0-1,0 0 1,0 0 0,-1-1 0,0-1-1,-12 8 1,-22 6-6758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41.882"/>
    </inkml:context>
    <inkml:brush xml:id="br0">
      <inkml:brushProperty name="width" value="0.05" units="cm"/>
      <inkml:brushProperty name="height" value="0.05" units="cm"/>
    </inkml:brush>
  </inkml:definitions>
  <inkml:trace contextRef="#ctx0" brushRef="#br0">114 84 24575,'-113'0'0,"582"-33"0,-291 15 0,-164 17-119,32-3 370,-44 4-345,0-1 0,0 1 1,0-1-1,0 1 1,0-1-1,1 0 1,-1 0-1,-1 0 1,1 0-1,0 0 1,0 0-1,0 0 1,0-1-1,-1 1 1,3-3-1,-1-6-6732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42.238"/>
    </inkml:context>
    <inkml:brush xml:id="br0">
      <inkml:brushProperty name="width" value="0.05" units="cm"/>
      <inkml:brushProperty name="height" value="0.05" units="cm"/>
    </inkml:brush>
  </inkml:definitions>
  <inkml:trace contextRef="#ctx0" brushRef="#br0">0 1 24575,'14'140'0,"-4"-50"0,19 172 0,-19-206-1365,-4-33-5461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42.770"/>
    </inkml:context>
    <inkml:brush xml:id="br0">
      <inkml:brushProperty name="width" value="0.05" units="cm"/>
      <inkml:brushProperty name="height" value="0.05" units="cm"/>
    </inkml:brush>
  </inkml:definitions>
  <inkml:trace contextRef="#ctx0" brushRef="#br0">38 55 24575,'-2'-4'0,"1"-1"0,-1 1 0,1-1 0,-1 1 0,-1 0 0,1-1 0,-1 1 0,1 0 0,-1 1 0,0-1 0,-6-5 0,9 9 0,0 0 0,-1 0 0,1 1 0,0-1 0,0 0 0,-1 0 0,1 0 0,0 1 0,0-1 0,-1 0 0,1 0 0,0 1 0,0-1 0,0 0 0,0 0 0,0 1 0,-1-1 0,1 0 0,0 1 0,0-1 0,0 0 0,0 0 0,0 1 0,0-1 0,0 0 0,0 1 0,0-1 0,0 0 0,0 1 0,0-1 0,0 0 0,0 1 0,0-1 0,1 0 0,-1 0 0,0 1 0,0-1 0,0 0 0,0 0 0,0 1 0,1-1 0,-1 1 0,5 16 0,54 140-4,-34-95-450,-2 2 1,27 120-1,-46-157-6372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57.803"/>
    </inkml:context>
    <inkml:brush xml:id="br0">
      <inkml:brushProperty name="width" value="0.05" units="cm"/>
      <inkml:brushProperty name="height" value="0.05" units="cm"/>
    </inkml:brush>
  </inkml:definitions>
  <inkml:trace contextRef="#ctx0" brushRef="#br0">130 16 24575,'-19'0'0,"-1"-1"0,1 0 0,0-2 0,-33-8 0,136 18 0,-20-4 0,868 53 0,-905-55 0,-17 1 0,0-1 0,1-1 0,-1 0 0,0 0 0,0-1 0,0 0 0,0-1 0,0 0 0,0-1 0,13-5 0,-23 8-38,1 0 0,0-1 0,0 1 1,0-1-1,0 1 0,0-1 0,-1 0 0,1 1 0,0-1 0,-1 0 0,1 0 0,0 1 0,-1-1 0,1 0 0,-1 0 0,1 0 1,-1 0-1,1 0 0,-1 1 0,0-1 0,1 0 0,-1 0 0,0 0 0,0 0 0,0 0 0,0 0 0,0 0 0,0 0 0,0 0 1,0 0-1,0 0 0,0 0 0,-1 0 0,1 0 0,-1-1 0,-8-12-6788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6:58.162"/>
    </inkml:context>
    <inkml:brush xml:id="br0">
      <inkml:brushProperty name="width" value="0.05" units="cm"/>
      <inkml:brushProperty name="height" value="0.05" units="cm"/>
    </inkml:brush>
  </inkml:definitions>
  <inkml:trace contextRef="#ctx0" brushRef="#br0">42 43 24575,'-36'-41'0,"36"41"0,0 0 0,0 0 0,0 0 0,0 0 0,0 0 0,-1-1 0,1 1 0,0 0 0,0 0 0,0 0 0,0 0 0,0 0 0,-1 0 0,1 0 0,0 0 0,0 0 0,0 0 0,0 0 0,0 0 0,-1 0 0,1 0 0,0 0 0,0 0 0,0 0 0,0 0 0,0 0 0,0 0 0,-1 0 0,1 0 0,0 0 0,0 0 0,0 0 0,0 1 0,0-1 0,0 0 0,-1 0 0,1 0 0,0 0 0,0 0 0,0 0 0,0 0 0,0 0 0,0 1 0,0-1 0,0 0 0,0 0 0,0 0 0,0 0 0,-1 0 0,1 0 0,0 1 0,0-1 0,0 0 0,0 0 0,0 0 0,0 0 0,0 0 0,0 1 0,0-1 0,0 0 0,0 17 0,5 21 0,63 430 0,-54-324 0,-7 185 0,8-374-1365,-10 17-5461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1.415"/>
    </inkml:context>
    <inkml:brush xml:id="br0">
      <inkml:brushProperty name="width" value="0.05" units="cm"/>
      <inkml:brushProperty name="height" value="0.05" units="cm"/>
    </inkml:brush>
  </inkml:definitions>
  <inkml:trace contextRef="#ctx0" brushRef="#br0">123 290 24575,'0'0'0,"0"0"0,0-1 0,0 1 0,0 0 0,0-1 0,0 1 0,0 0 0,0-1 0,0 1 0,0 0 0,0-1 0,0 1 0,0 0 0,0-1 0,0 1 0,0 0 0,1-1 0,-1 1 0,0 0 0,0-1 0,0 1 0,0 0 0,1-1 0,-1 1 0,0 0 0,0 0 0,1-1 0,-1 1 0,0 0 0,0 0 0,1 0 0,-1 0 0,0-1 0,1 1 0,-1 0 0,0 0 0,1 0 0,-1 0 0,0 0 0,1 0 0,-1 0 0,0 0 0,1 0 0,-1 0 0,0 0 0,1 0 0,-1 0 0,0 0 0,1 0 0,-1 0 0,0 0 0,1 0 0,-1 0 0,0 0 0,1 1 0,-1-1 0,0 0 0,0 0 0,1 0 0,-1 1 0,0-1 0,18 16 0,-11 0 0,-1 0 0,-1 0 0,0 1 0,-1-1 0,0 1 0,-2 0 0,2 20 0,-2-18 0,3 30 0,-1 82 0,-5-108 0,-1-1 0,-1 1 0,-1-1 0,-1 0 0,-14 40 0,19-61 0,0 0 0,0 0 0,-1 0 0,1 0 0,0 0 0,-1-1 0,1 1 0,-1 0 0,1 0 0,-1-1 0,1 1 0,-1 0 0,1-1 0,-1 1 0,0 0 0,1-1 0,-1 1 0,0-1 0,0 1 0,1-1 0,-1 1 0,0-1 0,0 0 0,0 1 0,0-1 0,0 0 0,0 0 0,0-1 0,0 1 0,0-1 0,0 1 0,0-1 0,0 1 0,0-1 0,1 1 0,-1-1 0,0 1 0,0-1 0,1 0 0,-1 0 0,0 1 0,1-1 0,-1 0 0,0-1 0,-4-7 0,0-1 0,0 1 0,-3-13 0,7 20 0,-31-93 0,-25-134 0,49 195 0,2 0 0,1-1 0,2 0 0,1 0 0,4-45 0,-1 69 0,1 0 0,0 1 0,1-1 0,0 0 0,1 1 0,0 0 0,1-1 0,11-17 0,-11 21 0,0 1 0,1-1 0,-1 1 0,1 0 0,1 1 0,-1 0 0,1 0 0,0 0 0,0 1 0,0 0 0,1 0 0,-1 1 0,12-4 0,-6 4 0,1 0 0,-1 1 0,1 0 0,0 1 0,0 0 0,0 2 0,0-1 0,0 2 0,0 0 0,-1 0 0,1 1 0,-1 1 0,1 1 0,-1-1 0,0 2 0,-1 0 0,0 1 0,0 0 0,0 0 0,21 19 0,-25-18 0,1 0 0,-1 0 0,0 1 0,-1 0 0,0 0 0,-1 1 0,0 0 0,0 0 0,-1 1 0,0-1 0,4 15 0,-7-16 0,0 1 0,0-1 0,-1 1 0,0 0 0,-1-1 0,0 1 0,-1 0 0,0-1 0,0 1 0,-1-1 0,0 1 0,-1-1 0,0 0 0,-7 16 0,1-8 0,-1 0 0,-1 0 0,0-1 0,-1 0 0,-1-1 0,0 0 0,-1-2 0,-29 23 0,10-12 0,-1-1 0,-2-2 0,-44 19 0,74-37 0,-1 0 0,1-1 0,0 2 0,0-1 0,0 1 0,-8 6 0,14-9 0,-1-1 0,1 0 0,0 1 0,0-1 0,0 1 0,-1-1 0,1 1 0,0-1 0,0 0 0,0 1 0,0-1 0,0 1 0,0-1 0,0 1 0,0-1 0,0 1 0,0-1 0,0 1 0,0-1 0,0 1 0,0-1 0,1 0 0,-1 1 0,0-1 0,0 1 0,0-1 0,1 1 0,-1-1 0,0 0 0,0 1 0,1-1 0,-1 0 0,0 1 0,1-1 0,-1 0 0,1 1 0,-1-1 0,0 0 0,1 0 0,-1 1 0,1-1 0,-1 0 0,0 0 0,2 0 0,24 13 0,-21-11 0,45 21 0,0 1 0,-2 3 0,-2 2 0,57 46 0,-30-20-1365,-42-36-5461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1.789"/>
    </inkml:context>
    <inkml:brush xml:id="br0">
      <inkml:brushProperty name="width" value="0.05" units="cm"/>
      <inkml:brushProperty name="height" value="0.05" units="cm"/>
    </inkml:brush>
  </inkml:definitions>
  <inkml:trace contextRef="#ctx0" brushRef="#br0">255 105 24575,'-8'-18'0,"4"9"0,-1-1 0,0 1 0,0 0 0,0 1 0,-1-1 0,-9-9 0,13 17 0,1-1 0,-1 1 0,0 0 0,0-1 0,0 1 0,0 0 0,0 0 0,0 0 0,0 1 0,0-1 0,0 0 0,0 1 0,0 0 0,-1-1 0,1 1 0,0 0 0,0 0 0,-1 0 0,1 0 0,0 1 0,0-1 0,0 0 0,-1 1 0,1 0 0,0-1 0,0 1 0,0 0 0,0 0 0,0 0 0,0 0 0,1 1 0,-1-1 0,0 0 0,0 1 0,-1 1 0,-5 5 0,0 0 0,1 0 0,0 1 0,0-1 0,1 2 0,0-1 0,0 1 0,-6 16 0,-2 7 0,-12 48 0,20-60 0,2 1 0,0 0 0,1 0 0,1 0 0,1 0 0,1 0 0,1 0 0,1 0 0,8 37 0,-8-50 0,0 0 0,1-1 0,0 1 0,1 0 0,0-1 0,0 0 0,0 0 0,1 0 0,1-1 0,-1 1 0,1-1 0,0-1 0,1 1 0,0-1 0,0 0 0,0 0 0,1-1 0,-1 0 0,1-1 0,0 1 0,1-1 0,-1-1 0,1 0 0,0 0 0,14 2 0,17 0-1365,-4-3-5461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7:47:02.193"/>
    </inkml:context>
    <inkml:brush xml:id="br0">
      <inkml:brushProperty name="width" value="0.05" units="cm"/>
      <inkml:brushProperty name="height" value="0.05" units="cm"/>
    </inkml:brush>
  </inkml:definitions>
  <inkml:trace contextRef="#ctx0" brushRef="#br0">265 496 24575,'-24'-1'0,"1"-2"0,-27-5 0,-1-1 0,19 5 0,-52-13 0,84 17 0,0 0 0,0 0 0,0 0 0,0 0 0,0 0 0,0 0 0,1 0 0,-1 0 0,0 0 0,0-1 0,0 1 0,0 0 0,0 0 0,0 0 0,0 0 0,0 0 0,0 0 0,0 0 0,0 0 0,0 0 0,0-1 0,0 1 0,0 0 0,0 0 0,0 0 0,0 0 0,0 0 0,0 0 0,0 0 0,0 0 0,0-1 0,0 1 0,0 0 0,0 0 0,0 0 0,0 0 0,0 0 0,0 0 0,0 0 0,0 0 0,0 0 0,0-1 0,0 1 0,0 0 0,0 0 0,-1 0 0,1 0 0,0 0 0,0 0 0,0 0 0,0 0 0,0 0 0,0 0 0,0 0 0,-1 0 0,19-5 0,26-1 0,-13 2 0,200-28 0,-184 23 0,0-2 0,82-31 0,-121 38 0,-1 1 0,1-1 0,-1-1 0,0 1 0,0-1 0,0-1 0,10-9 0,-15 13 0,0 0 0,-1 0 0,1 0 0,0 0 0,-1 0 0,0 0 0,1 0 0,-1-1 0,0 1 0,0 0 0,0-1 0,-1 1 0,1-1 0,-1 1 0,1-1 0,-1 1 0,0-1 0,0 1 0,0-1 0,0 0 0,0 1 0,-1-1 0,1 1 0,-1-1 0,1 1 0,-1-1 0,0 1 0,-2-5 0,3 7 0,0 0 0,-1-1 0,1 1 0,0 0 0,0 0 0,0-1 0,0 1 0,0 0 0,0 0 0,0 0 0,-1-1 0,1 1 0,0 0 0,0 0 0,0 0 0,0-1 0,-1 1 0,1 0 0,0 0 0,0 0 0,0 0 0,-1 0 0,1-1 0,0 1 0,0 0 0,-1 0 0,1 0 0,0 0 0,0 0 0,-1 0 0,1 0 0,0 0 0,0 0 0,-1 0 0,1 0 0,0 0 0,0 0 0,-1 0 0,1 0 0,0 0 0,0 0 0,-1 1 0,-6 11 0,1 20 0,-13 246 0,8-157 0,13-201 0,2-1 0,5 1 0,2 0 0,5 1 0,29-93 0,-42 164 0,-1 0 0,1 0 0,1 1 0,-1-1 0,1 0 0,1 1 0,-1 0 0,1 0 0,6-6 0,-10 12 0,0 1 0,-1-1 0,1 0 0,0 1 0,0-1 0,0 1 0,0-1 0,-1 1 0,1-1 0,0 1 0,0 0 0,0-1 0,0 1 0,0 0 0,0 0 0,0 0 0,0 0 0,0 0 0,0 0 0,0 0 0,0 0 0,0 0 0,0 0 0,0 0 0,0 1 0,0-1 0,0 0 0,1 1 0,1 1 0,-1 0 0,0 0 0,0-1 0,1 1 0,-1 1 0,-1-1 0,1 0 0,0 0 0,3 6 0,1 5 0,1 1 0,7 26 0,47 164 36,40 122-1437,-90-297-5425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29</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10/23/2023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894053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58875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4"/>
            <a:ext cx="1082783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5342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2"/>
            <a:ext cx="9195625"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98878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25619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3716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220157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975253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2" y="4794325"/>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2" y="4277817"/>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26054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82964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9102482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1196752"/>
            <a:ext cx="4404692"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0042682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4404851"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0" y="2060848"/>
            <a:ext cx="4404692"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089816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309871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76344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919318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58245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437535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19338" y="6408740"/>
            <a:ext cx="3431005"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6469" y="6408740"/>
            <a:ext cx="1066800"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273"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endParaRPr lang="en-US" sz="2399">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1344" y="338346"/>
            <a:ext cx="891925"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150" y="495335"/>
            <a:ext cx="10512862" cy="640714"/>
          </a:xfrm>
        </p:spPr>
        <p:txBody>
          <a:bodyPr>
            <a:normAutofit/>
          </a:bodyPr>
          <a:lstStyle>
            <a:lvl1pPr>
              <a:defRPr sz="2199"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726120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1444209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7668" y="-174171"/>
            <a:ext cx="8410275"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13870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10/23/2023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10/23/2023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10/23/2023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212306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1/05_determination_for_booking.txt" TargetMode="Externa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486.png"/></Relationships>
</file>

<file path=ppt/slides/_rels/slide11.xml.rels><?xml version="1.0" encoding="UTF-8" standalone="yes"?>
<Relationships xmlns="http://schemas.openxmlformats.org/package/2006/relationships"><Relationship Id="rId2" Type="http://schemas.openxmlformats.org/officeDocument/2006/relationships/image" Target="../media/image48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89.png"/><Relationship Id="rId2" Type="http://schemas.openxmlformats.org/officeDocument/2006/relationships/image" Target="../media/image488.png"/><Relationship Id="rId1" Type="http://schemas.openxmlformats.org/officeDocument/2006/relationships/slideLayout" Target="../slideLayouts/slideLayout16.xml"/><Relationship Id="rId4" Type="http://schemas.openxmlformats.org/officeDocument/2006/relationships/image" Target="../media/image490.png"/></Relationships>
</file>

<file path=ppt/slides/_rels/slide13.xml.rels><?xml version="1.0" encoding="UTF-8" standalone="yes"?>
<Relationships xmlns="http://schemas.openxmlformats.org/package/2006/relationships"><Relationship Id="rId3" Type="http://schemas.openxmlformats.org/officeDocument/2006/relationships/image" Target="../media/image491.png"/><Relationship Id="rId2" Type="http://schemas.openxmlformats.org/officeDocument/2006/relationships/hyperlink" Target="https://github.com/soyuztechnologies/LamResearchS4HANA/blob/master/RAP/Day%2032/00_draft_enablement.txt" TargetMode="External"/><Relationship Id="rId1" Type="http://schemas.openxmlformats.org/officeDocument/2006/relationships/slideLayout" Target="../slideLayouts/slideLayout16.xml"/><Relationship Id="rId4" Type="http://schemas.openxmlformats.org/officeDocument/2006/relationships/image" Target="../media/image492.png"/></Relationships>
</file>

<file path=ppt/slides/_rels/slide14.xml.rels><?xml version="1.0" encoding="UTF-8" standalone="yes"?>
<Relationships xmlns="http://schemas.openxmlformats.org/package/2006/relationships"><Relationship Id="rId2" Type="http://schemas.openxmlformats.org/officeDocument/2006/relationships/image" Target="../media/image493.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2/02_early_numbering_for_booking.txt" TargetMode="External"/><Relationship Id="rId2" Type="http://schemas.openxmlformats.org/officeDocument/2006/relationships/hyperlink" Target="https://github.com/soyuztechnologies/LamResearchS4HANA/blob/master/RAP/Day%2032/01_early_numbering_for_travel.txt" TargetMode="External"/><Relationship Id="rId1" Type="http://schemas.openxmlformats.org/officeDocument/2006/relationships/slideLayout" Target="../slideLayouts/slideLayout16.xml"/><Relationship Id="rId5" Type="http://schemas.openxmlformats.org/officeDocument/2006/relationships/image" Target="../media/image495.png"/><Relationship Id="rId4" Type="http://schemas.openxmlformats.org/officeDocument/2006/relationships/image" Target="../media/image494.png"/></Relationships>
</file>

<file path=ppt/slides/_rels/slide16.xml.rels><?xml version="1.0" encoding="UTF-8" standalone="yes"?>
<Relationships xmlns="http://schemas.openxmlformats.org/package/2006/relationships"><Relationship Id="rId2" Type="http://schemas.openxmlformats.org/officeDocument/2006/relationships/image" Target="../media/image49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497.png"/><Relationship Id="rId2" Type="http://schemas.openxmlformats.org/officeDocument/2006/relationships/hyperlink" Target="https://github.com/soyuztechnologies/LamResearchS4HANA/blob/master/RAP/Day%2032/03_augment_default_value.txt"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498.png"/><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499.png"/><Relationship Id="rId2" Type="http://schemas.openxmlformats.org/officeDocument/2006/relationships/image" Target="../media/image1.png"/><Relationship Id="rId1" Type="http://schemas.openxmlformats.org/officeDocument/2006/relationships/slideLayout" Target="../slideLayouts/slideLayout22.xml"/><Relationship Id="rId6" Type="http://schemas.openxmlformats.org/officeDocument/2006/relationships/hyperlink" Target="https://github.com/soyuztechnologies/LamResearchS4HANA/blob/master/RAP/Day%2033/02_ZC_Booking_APPROVER_LAMAB.txt" TargetMode="External"/><Relationship Id="rId5" Type="http://schemas.openxmlformats.org/officeDocument/2006/relationships/hyperlink" Target="https://github.com/soyuztechnologies/LamResearchS4HANA/blob/master/RAP/Day%2033/01_ZC_Travel_APPROVER_LAMAB.txt" TargetMode="External"/><Relationship Id="rId4" Type="http://schemas.openxmlformats.org/officeDocument/2006/relationships/image" Target="../media/image500.png"/></Relationships>
</file>

<file path=ppt/slides/_rels/slide21.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image" Target="../media/image1.png"/><Relationship Id="rId1" Type="http://schemas.openxmlformats.org/officeDocument/2006/relationships/slideLayout" Target="../slideLayouts/slideLayout22.xml"/><Relationship Id="rId6" Type="http://schemas.openxmlformats.org/officeDocument/2006/relationships/hyperlink" Target="https://github.com/soyuztechnologies/LamResearchS4HANA/blob/master/RAP/Day%2033/04_Metadata%20Extension%20Booking.txt" TargetMode="External"/><Relationship Id="rId5" Type="http://schemas.openxmlformats.org/officeDocument/2006/relationships/hyperlink" Target="https://github.com/soyuztechnologies/LamResearchS4HANA/blob/master/RAP/Day%2033/03_Metadata%20Extension%20Travel.txt" TargetMode="External"/><Relationship Id="rId4" Type="http://schemas.openxmlformats.org/officeDocument/2006/relationships/image" Target="../media/image502.png"/></Relationships>
</file>

<file path=ppt/slides/_rels/slide22.xml.rels><?xml version="1.0" encoding="UTF-8" standalone="yes"?>
<Relationships xmlns="http://schemas.openxmlformats.org/package/2006/relationships"><Relationship Id="rId3" Type="http://schemas.openxmlformats.org/officeDocument/2006/relationships/image" Target="../media/image503.png"/><Relationship Id="rId2" Type="http://schemas.openxmlformats.org/officeDocument/2006/relationships/image" Target="../media/image1.png"/><Relationship Id="rId1" Type="http://schemas.openxmlformats.org/officeDocument/2006/relationships/slideLayout" Target="../slideLayouts/slideLayout22.xml"/><Relationship Id="rId5" Type="http://schemas.openxmlformats.org/officeDocument/2006/relationships/hyperlink" Target="https://github.com/soyuztechnologies/LamResearchS4HANA/blob/master/RAP/Day%2033/05_Behaviour%20Definition%20for%20App.txt" TargetMode="External"/><Relationship Id="rId4" Type="http://schemas.openxmlformats.org/officeDocument/2006/relationships/image" Target="../media/image504.png"/></Relationships>
</file>

<file path=ppt/slides/_rels/slide23.xml.rels><?xml version="1.0" encoding="UTF-8" standalone="yes"?>
<Relationships xmlns="http://schemas.openxmlformats.org/package/2006/relationships"><Relationship Id="rId3" Type="http://schemas.openxmlformats.org/officeDocument/2006/relationships/image" Target="../media/image505.png"/><Relationship Id="rId2" Type="http://schemas.openxmlformats.org/officeDocument/2006/relationships/image" Target="../media/image1.png"/><Relationship Id="rId1" Type="http://schemas.openxmlformats.org/officeDocument/2006/relationships/slideLayout" Target="../slideLayouts/slideLayout22.xml"/><Relationship Id="rId4" Type="http://schemas.openxmlformats.org/officeDocument/2006/relationships/hyperlink" Target="https://github.com/soyuztechnologies/LamResearchS4HANA/blob/master/RAP/Day%2033/06_Service%20Definition.tx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06.png"/><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507.png"/><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0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09.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117" Type="http://schemas.openxmlformats.org/officeDocument/2006/relationships/image" Target="../media/image65.png"/><Relationship Id="rId21" Type="http://schemas.openxmlformats.org/officeDocument/2006/relationships/image" Target="../media/image17.png"/><Relationship Id="rId324" Type="http://schemas.openxmlformats.org/officeDocument/2006/relationships/customXml" Target="../ink/ink162.xml"/><Relationship Id="rId531" Type="http://schemas.openxmlformats.org/officeDocument/2006/relationships/image" Target="../media/image272.png"/><Relationship Id="rId170" Type="http://schemas.openxmlformats.org/officeDocument/2006/relationships/customXml" Target="../ink/ink85.xml"/><Relationship Id="rId268" Type="http://schemas.openxmlformats.org/officeDocument/2006/relationships/customXml" Target="../ink/ink134.xml"/><Relationship Id="rId475" Type="http://schemas.openxmlformats.org/officeDocument/2006/relationships/image" Target="../media/image244.png"/><Relationship Id="rId32" Type="http://schemas.openxmlformats.org/officeDocument/2006/relationships/customXml" Target="../ink/ink16.xml"/><Relationship Id="rId128" Type="http://schemas.openxmlformats.org/officeDocument/2006/relationships/customXml" Target="../ink/ink64.xml"/><Relationship Id="rId335" Type="http://schemas.openxmlformats.org/officeDocument/2006/relationships/image" Target="../media/image174.png"/><Relationship Id="rId542" Type="http://schemas.openxmlformats.org/officeDocument/2006/relationships/customXml" Target="../ink/ink271.xml"/><Relationship Id="rId181" Type="http://schemas.openxmlformats.org/officeDocument/2006/relationships/image" Target="../media/image97.png"/><Relationship Id="rId402" Type="http://schemas.openxmlformats.org/officeDocument/2006/relationships/customXml" Target="../ink/ink201.xml"/><Relationship Id="rId279" Type="http://schemas.openxmlformats.org/officeDocument/2006/relationships/image" Target="../media/image146.png"/><Relationship Id="rId486" Type="http://schemas.openxmlformats.org/officeDocument/2006/relationships/customXml" Target="../ink/ink243.xml"/><Relationship Id="rId43" Type="http://schemas.openxmlformats.org/officeDocument/2006/relationships/image" Target="../media/image28.png"/><Relationship Id="rId139" Type="http://schemas.openxmlformats.org/officeDocument/2006/relationships/image" Target="../media/image76.png"/><Relationship Id="rId346" Type="http://schemas.openxmlformats.org/officeDocument/2006/relationships/customXml" Target="../ink/ink173.xml"/><Relationship Id="rId553" Type="http://schemas.openxmlformats.org/officeDocument/2006/relationships/image" Target="../media/image283.png"/><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13.png"/><Relationship Id="rId497" Type="http://schemas.openxmlformats.org/officeDocument/2006/relationships/image" Target="../media/image255.png"/><Relationship Id="rId357" Type="http://schemas.openxmlformats.org/officeDocument/2006/relationships/image" Target="../media/image185.png"/><Relationship Id="rId54" Type="http://schemas.openxmlformats.org/officeDocument/2006/relationships/customXml" Target="../ink/ink27.xml"/><Relationship Id="rId217" Type="http://schemas.openxmlformats.org/officeDocument/2006/relationships/image" Target="../media/image115.png"/><Relationship Id="rId424" Type="http://schemas.openxmlformats.org/officeDocument/2006/relationships/customXml" Target="../ink/ink212.xml"/><Relationship Id="rId23" Type="http://schemas.openxmlformats.org/officeDocument/2006/relationships/image" Target="../media/image18.png"/><Relationship Id="rId119" Type="http://schemas.openxmlformats.org/officeDocument/2006/relationships/image" Target="../media/image66.png"/><Relationship Id="rId270" Type="http://schemas.openxmlformats.org/officeDocument/2006/relationships/customXml" Target="../ink/ink135.xml"/><Relationship Id="rId326" Type="http://schemas.openxmlformats.org/officeDocument/2006/relationships/customXml" Target="../ink/ink163.xml"/><Relationship Id="rId533" Type="http://schemas.openxmlformats.org/officeDocument/2006/relationships/image" Target="../media/image273.png"/><Relationship Id="rId65" Type="http://schemas.openxmlformats.org/officeDocument/2006/relationships/image" Target="../media/image39.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435" Type="http://schemas.openxmlformats.org/officeDocument/2006/relationships/image" Target="../media/image224.png"/><Relationship Id="rId477" Type="http://schemas.openxmlformats.org/officeDocument/2006/relationships/image" Target="../media/image245.png"/><Relationship Id="rId281" Type="http://schemas.openxmlformats.org/officeDocument/2006/relationships/image" Target="../media/image147.png"/><Relationship Id="rId337" Type="http://schemas.openxmlformats.org/officeDocument/2006/relationships/image" Target="../media/image175.png"/><Relationship Id="rId502" Type="http://schemas.openxmlformats.org/officeDocument/2006/relationships/customXml" Target="../ink/ink251.xml"/><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7.png"/><Relationship Id="rId379" Type="http://schemas.openxmlformats.org/officeDocument/2006/relationships/image" Target="../media/image196.png"/><Relationship Id="rId544" Type="http://schemas.openxmlformats.org/officeDocument/2006/relationships/customXml" Target="../ink/ink272.xml"/><Relationship Id="rId7" Type="http://schemas.openxmlformats.org/officeDocument/2006/relationships/image" Target="../media/image10.png"/><Relationship Id="rId183" Type="http://schemas.openxmlformats.org/officeDocument/2006/relationships/image" Target="../media/image98.png"/><Relationship Id="rId239" Type="http://schemas.openxmlformats.org/officeDocument/2006/relationships/image" Target="../media/image126.png"/><Relationship Id="rId390" Type="http://schemas.openxmlformats.org/officeDocument/2006/relationships/customXml" Target="../ink/ink195.xml"/><Relationship Id="rId404" Type="http://schemas.openxmlformats.org/officeDocument/2006/relationships/customXml" Target="../ink/ink202.xml"/><Relationship Id="rId446" Type="http://schemas.openxmlformats.org/officeDocument/2006/relationships/customXml" Target="../ink/ink223.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88" Type="http://schemas.openxmlformats.org/officeDocument/2006/relationships/customXml" Target="../ink/ink244.xml"/><Relationship Id="rId45" Type="http://schemas.openxmlformats.org/officeDocument/2006/relationships/image" Target="../media/image29.png"/><Relationship Id="rId87" Type="http://schemas.openxmlformats.org/officeDocument/2006/relationships/image" Target="../media/image50.png"/><Relationship Id="rId110" Type="http://schemas.openxmlformats.org/officeDocument/2006/relationships/customXml" Target="../ink/ink55.xml"/><Relationship Id="rId348" Type="http://schemas.openxmlformats.org/officeDocument/2006/relationships/customXml" Target="../ink/ink174.xml"/><Relationship Id="rId513" Type="http://schemas.openxmlformats.org/officeDocument/2006/relationships/image" Target="../media/image263.png"/><Relationship Id="rId555" Type="http://schemas.openxmlformats.org/officeDocument/2006/relationships/image" Target="../media/image284.png"/><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14.png"/><Relationship Id="rId457" Type="http://schemas.openxmlformats.org/officeDocument/2006/relationships/image" Target="../media/image235.png"/><Relationship Id="rId261" Type="http://schemas.openxmlformats.org/officeDocument/2006/relationships/image" Target="../media/image137.png"/><Relationship Id="rId499" Type="http://schemas.openxmlformats.org/officeDocument/2006/relationships/image" Target="../media/image256.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5.png"/><Relationship Id="rId359" Type="http://schemas.openxmlformats.org/officeDocument/2006/relationships/image" Target="../media/image186.png"/><Relationship Id="rId524" Type="http://schemas.openxmlformats.org/officeDocument/2006/relationships/customXml" Target="../ink/ink262.xml"/><Relationship Id="rId98" Type="http://schemas.openxmlformats.org/officeDocument/2006/relationships/customXml" Target="../ink/ink49.xml"/><Relationship Id="rId121" Type="http://schemas.openxmlformats.org/officeDocument/2006/relationships/image" Target="../media/image67.png"/><Relationship Id="rId163" Type="http://schemas.openxmlformats.org/officeDocument/2006/relationships/image" Target="../media/image88.png"/><Relationship Id="rId219" Type="http://schemas.openxmlformats.org/officeDocument/2006/relationships/image" Target="../media/image116.png"/><Relationship Id="rId370" Type="http://schemas.openxmlformats.org/officeDocument/2006/relationships/customXml" Target="../ink/ink185.xml"/><Relationship Id="rId426" Type="http://schemas.openxmlformats.org/officeDocument/2006/relationships/customXml" Target="../ink/ink213.xml"/><Relationship Id="rId230" Type="http://schemas.openxmlformats.org/officeDocument/2006/relationships/customXml" Target="../ink/ink115.xml"/><Relationship Id="rId468" Type="http://schemas.openxmlformats.org/officeDocument/2006/relationships/customXml" Target="../ink/ink234.xml"/><Relationship Id="rId25" Type="http://schemas.openxmlformats.org/officeDocument/2006/relationships/image" Target="../media/image19.png"/><Relationship Id="rId67" Type="http://schemas.openxmlformats.org/officeDocument/2006/relationships/image" Target="../media/image40.png"/><Relationship Id="rId272" Type="http://schemas.openxmlformats.org/officeDocument/2006/relationships/customXml" Target="../ink/ink136.xml"/><Relationship Id="rId328" Type="http://schemas.openxmlformats.org/officeDocument/2006/relationships/customXml" Target="../ink/ink164.xml"/><Relationship Id="rId535" Type="http://schemas.openxmlformats.org/officeDocument/2006/relationships/image" Target="../media/image274.png"/><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7.png"/><Relationship Id="rId241" Type="http://schemas.openxmlformats.org/officeDocument/2006/relationships/image" Target="../media/image127.png"/><Relationship Id="rId437" Type="http://schemas.openxmlformats.org/officeDocument/2006/relationships/image" Target="../media/image225.png"/><Relationship Id="rId479" Type="http://schemas.openxmlformats.org/officeDocument/2006/relationships/image" Target="../media/image246.png"/><Relationship Id="rId36" Type="http://schemas.openxmlformats.org/officeDocument/2006/relationships/customXml" Target="../ink/ink18.xml"/><Relationship Id="rId283" Type="http://schemas.openxmlformats.org/officeDocument/2006/relationships/image" Target="../media/image148.png"/><Relationship Id="rId339" Type="http://schemas.openxmlformats.org/officeDocument/2006/relationships/image" Target="../media/image176.png"/><Relationship Id="rId490" Type="http://schemas.openxmlformats.org/officeDocument/2006/relationships/customXml" Target="../ink/ink245.xml"/><Relationship Id="rId504" Type="http://schemas.openxmlformats.org/officeDocument/2006/relationships/customXml" Target="../ink/ink252.xml"/><Relationship Id="rId546" Type="http://schemas.openxmlformats.org/officeDocument/2006/relationships/customXml" Target="../ink/ink273.xml"/><Relationship Id="rId78" Type="http://schemas.openxmlformats.org/officeDocument/2006/relationships/customXml" Target="../ink/ink39.xml"/><Relationship Id="rId101" Type="http://schemas.openxmlformats.org/officeDocument/2006/relationships/image" Target="../media/image57.png"/><Relationship Id="rId143" Type="http://schemas.openxmlformats.org/officeDocument/2006/relationships/image" Target="../media/image78.png"/><Relationship Id="rId185" Type="http://schemas.openxmlformats.org/officeDocument/2006/relationships/image" Target="../media/image99.png"/><Relationship Id="rId350" Type="http://schemas.openxmlformats.org/officeDocument/2006/relationships/customXml" Target="../ink/ink175.xml"/><Relationship Id="rId406" Type="http://schemas.openxmlformats.org/officeDocument/2006/relationships/customXml" Target="../ink/ink203.xml"/><Relationship Id="rId9" Type="http://schemas.openxmlformats.org/officeDocument/2006/relationships/image" Target="../media/image11.png"/><Relationship Id="rId210" Type="http://schemas.openxmlformats.org/officeDocument/2006/relationships/customXml" Target="../ink/ink105.xml"/><Relationship Id="rId392" Type="http://schemas.openxmlformats.org/officeDocument/2006/relationships/customXml" Target="../ink/ink196.xml"/><Relationship Id="rId448" Type="http://schemas.openxmlformats.org/officeDocument/2006/relationships/customXml" Target="../ink/ink224.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515" Type="http://schemas.openxmlformats.org/officeDocument/2006/relationships/image" Target="../media/image264.png"/><Relationship Id="rId47" Type="http://schemas.openxmlformats.org/officeDocument/2006/relationships/image" Target="../media/image30.png"/><Relationship Id="rId89" Type="http://schemas.openxmlformats.org/officeDocument/2006/relationships/image" Target="../media/image51.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7.png"/><Relationship Id="rId557" Type="http://schemas.openxmlformats.org/officeDocument/2006/relationships/image" Target="../media/image285.png"/><Relationship Id="rId196" Type="http://schemas.openxmlformats.org/officeDocument/2006/relationships/customXml" Target="../ink/ink98.xml"/><Relationship Id="rId417" Type="http://schemas.openxmlformats.org/officeDocument/2006/relationships/image" Target="../media/image215.png"/><Relationship Id="rId459" Type="http://schemas.openxmlformats.org/officeDocument/2006/relationships/image" Target="../media/image236.png"/><Relationship Id="rId16" Type="http://schemas.openxmlformats.org/officeDocument/2006/relationships/customXml" Target="../ink/ink8.xml"/><Relationship Id="rId221" Type="http://schemas.openxmlformats.org/officeDocument/2006/relationships/image" Target="../media/image117.png"/><Relationship Id="rId263" Type="http://schemas.openxmlformats.org/officeDocument/2006/relationships/image" Target="../media/image138.png"/><Relationship Id="rId319" Type="http://schemas.openxmlformats.org/officeDocument/2006/relationships/image" Target="../media/image166.png"/><Relationship Id="rId470" Type="http://schemas.openxmlformats.org/officeDocument/2006/relationships/customXml" Target="../ink/ink235.xml"/><Relationship Id="rId526" Type="http://schemas.openxmlformats.org/officeDocument/2006/relationships/customXml" Target="../ink/ink263.xml"/><Relationship Id="rId58" Type="http://schemas.openxmlformats.org/officeDocument/2006/relationships/customXml" Target="../ink/ink29.xml"/><Relationship Id="rId123" Type="http://schemas.openxmlformats.org/officeDocument/2006/relationships/image" Target="../media/image68.png"/><Relationship Id="rId330" Type="http://schemas.openxmlformats.org/officeDocument/2006/relationships/customXml" Target="../ink/ink165.xml"/><Relationship Id="rId165" Type="http://schemas.openxmlformats.org/officeDocument/2006/relationships/image" Target="../media/image89.png"/><Relationship Id="rId372" Type="http://schemas.openxmlformats.org/officeDocument/2006/relationships/customXml" Target="../ink/ink186.xml"/><Relationship Id="rId428" Type="http://schemas.openxmlformats.org/officeDocument/2006/relationships/customXml" Target="../ink/ink214.xml"/><Relationship Id="rId232" Type="http://schemas.openxmlformats.org/officeDocument/2006/relationships/customXml" Target="../ink/ink116.xml"/><Relationship Id="rId274" Type="http://schemas.openxmlformats.org/officeDocument/2006/relationships/customXml" Target="../ink/ink137.xml"/><Relationship Id="rId481" Type="http://schemas.openxmlformats.org/officeDocument/2006/relationships/image" Target="../media/image247.png"/><Relationship Id="rId27" Type="http://schemas.openxmlformats.org/officeDocument/2006/relationships/image" Target="../media/image20.png"/><Relationship Id="rId69" Type="http://schemas.openxmlformats.org/officeDocument/2006/relationships/image" Target="../media/image41.png"/><Relationship Id="rId134" Type="http://schemas.openxmlformats.org/officeDocument/2006/relationships/customXml" Target="../ink/ink67.xml"/><Relationship Id="rId537" Type="http://schemas.openxmlformats.org/officeDocument/2006/relationships/image" Target="../media/image275.png"/><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77.png"/><Relationship Id="rId383" Type="http://schemas.openxmlformats.org/officeDocument/2006/relationships/image" Target="../media/image198.png"/><Relationship Id="rId439" Type="http://schemas.openxmlformats.org/officeDocument/2006/relationships/image" Target="../media/image226.png"/><Relationship Id="rId201" Type="http://schemas.openxmlformats.org/officeDocument/2006/relationships/image" Target="../media/image107.png"/><Relationship Id="rId243" Type="http://schemas.openxmlformats.org/officeDocument/2006/relationships/image" Target="../media/image128.png"/><Relationship Id="rId285" Type="http://schemas.openxmlformats.org/officeDocument/2006/relationships/image" Target="../media/image149.png"/><Relationship Id="rId450" Type="http://schemas.openxmlformats.org/officeDocument/2006/relationships/customXml" Target="../ink/ink225.xml"/><Relationship Id="rId506" Type="http://schemas.openxmlformats.org/officeDocument/2006/relationships/customXml" Target="../ink/ink253.xml"/><Relationship Id="rId38" Type="http://schemas.openxmlformats.org/officeDocument/2006/relationships/customXml" Target="../ink/ink19.xml"/><Relationship Id="rId103" Type="http://schemas.openxmlformats.org/officeDocument/2006/relationships/image" Target="../media/image58.png"/><Relationship Id="rId310" Type="http://schemas.openxmlformats.org/officeDocument/2006/relationships/customXml" Target="../ink/ink155.xml"/><Relationship Id="rId492" Type="http://schemas.openxmlformats.org/officeDocument/2006/relationships/customXml" Target="../ink/ink246.xml"/><Relationship Id="rId548" Type="http://schemas.openxmlformats.org/officeDocument/2006/relationships/customXml" Target="../ink/ink274.xml"/><Relationship Id="rId91" Type="http://schemas.openxmlformats.org/officeDocument/2006/relationships/image" Target="../media/image52.png"/><Relationship Id="rId145" Type="http://schemas.openxmlformats.org/officeDocument/2006/relationships/image" Target="../media/image79.png"/><Relationship Id="rId187" Type="http://schemas.openxmlformats.org/officeDocument/2006/relationships/image" Target="../media/image100.png"/><Relationship Id="rId352" Type="http://schemas.openxmlformats.org/officeDocument/2006/relationships/customXml" Target="../ink/ink176.xml"/><Relationship Id="rId394" Type="http://schemas.openxmlformats.org/officeDocument/2006/relationships/customXml" Target="../ink/ink197.xml"/><Relationship Id="rId408" Type="http://schemas.openxmlformats.org/officeDocument/2006/relationships/customXml" Target="../ink/ink204.xml"/><Relationship Id="rId212" Type="http://schemas.openxmlformats.org/officeDocument/2006/relationships/customXml" Target="../ink/ink106.xml"/><Relationship Id="rId254" Type="http://schemas.openxmlformats.org/officeDocument/2006/relationships/customXml" Target="../ink/ink127.xml"/><Relationship Id="rId49" Type="http://schemas.openxmlformats.org/officeDocument/2006/relationships/image" Target="../media/image31.png"/><Relationship Id="rId114" Type="http://schemas.openxmlformats.org/officeDocument/2006/relationships/customXml" Target="../ink/ink57.xml"/><Relationship Id="rId296" Type="http://schemas.openxmlformats.org/officeDocument/2006/relationships/customXml" Target="../ink/ink148.xml"/><Relationship Id="rId461" Type="http://schemas.openxmlformats.org/officeDocument/2006/relationships/image" Target="../media/image237.png"/><Relationship Id="rId517" Type="http://schemas.openxmlformats.org/officeDocument/2006/relationships/image" Target="../media/image265.png"/><Relationship Id="rId559" Type="http://schemas.openxmlformats.org/officeDocument/2006/relationships/image" Target="../media/image286.png"/><Relationship Id="rId60" Type="http://schemas.openxmlformats.org/officeDocument/2006/relationships/customXml" Target="../ink/ink30.xml"/><Relationship Id="rId156" Type="http://schemas.openxmlformats.org/officeDocument/2006/relationships/customXml" Target="../ink/ink78.xml"/><Relationship Id="rId198" Type="http://schemas.openxmlformats.org/officeDocument/2006/relationships/customXml" Target="../ink/ink99.xml"/><Relationship Id="rId321" Type="http://schemas.openxmlformats.org/officeDocument/2006/relationships/image" Target="../media/image167.png"/><Relationship Id="rId363" Type="http://schemas.openxmlformats.org/officeDocument/2006/relationships/image" Target="../media/image188.png"/><Relationship Id="rId419" Type="http://schemas.openxmlformats.org/officeDocument/2006/relationships/image" Target="../media/image216.png"/><Relationship Id="rId223" Type="http://schemas.openxmlformats.org/officeDocument/2006/relationships/image" Target="../media/image118.png"/><Relationship Id="rId430" Type="http://schemas.openxmlformats.org/officeDocument/2006/relationships/customXml" Target="../ink/ink215.xml"/><Relationship Id="rId18" Type="http://schemas.openxmlformats.org/officeDocument/2006/relationships/customXml" Target="../ink/ink9.xml"/><Relationship Id="rId265" Type="http://schemas.openxmlformats.org/officeDocument/2006/relationships/image" Target="../media/image139.png"/><Relationship Id="rId472" Type="http://schemas.openxmlformats.org/officeDocument/2006/relationships/customXml" Target="../ink/ink236.xml"/><Relationship Id="rId528" Type="http://schemas.openxmlformats.org/officeDocument/2006/relationships/customXml" Target="../ink/ink264.xml"/><Relationship Id="rId125" Type="http://schemas.openxmlformats.org/officeDocument/2006/relationships/image" Target="../media/image69.png"/><Relationship Id="rId167" Type="http://schemas.openxmlformats.org/officeDocument/2006/relationships/image" Target="../media/image90.png"/><Relationship Id="rId332" Type="http://schemas.openxmlformats.org/officeDocument/2006/relationships/customXml" Target="../ink/ink166.xml"/><Relationship Id="rId374" Type="http://schemas.openxmlformats.org/officeDocument/2006/relationships/customXml" Target="../ink/ink187.xml"/><Relationship Id="rId71" Type="http://schemas.openxmlformats.org/officeDocument/2006/relationships/image" Target="../media/image42.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1.png"/><Relationship Id="rId276" Type="http://schemas.openxmlformats.org/officeDocument/2006/relationships/customXml" Target="../ink/ink138.xml"/><Relationship Id="rId441" Type="http://schemas.openxmlformats.org/officeDocument/2006/relationships/image" Target="../media/image227.png"/><Relationship Id="rId483" Type="http://schemas.openxmlformats.org/officeDocument/2006/relationships/image" Target="../media/image248.png"/><Relationship Id="rId539" Type="http://schemas.openxmlformats.org/officeDocument/2006/relationships/image" Target="../media/image276.png"/><Relationship Id="rId40" Type="http://schemas.openxmlformats.org/officeDocument/2006/relationships/customXml" Target="../ink/ink20.xml"/><Relationship Id="rId136" Type="http://schemas.openxmlformats.org/officeDocument/2006/relationships/customXml" Target="../ink/ink68.xml"/><Relationship Id="rId178" Type="http://schemas.openxmlformats.org/officeDocument/2006/relationships/customXml" Target="../ink/ink89.xml"/><Relationship Id="rId301" Type="http://schemas.openxmlformats.org/officeDocument/2006/relationships/image" Target="../media/image157.png"/><Relationship Id="rId343" Type="http://schemas.openxmlformats.org/officeDocument/2006/relationships/image" Target="../media/image178.png"/><Relationship Id="rId550" Type="http://schemas.openxmlformats.org/officeDocument/2006/relationships/customXml" Target="../ink/ink275.xml"/><Relationship Id="rId82" Type="http://schemas.openxmlformats.org/officeDocument/2006/relationships/customXml" Target="../ink/ink41.xml"/><Relationship Id="rId203" Type="http://schemas.openxmlformats.org/officeDocument/2006/relationships/image" Target="../media/image108.png"/><Relationship Id="rId385" Type="http://schemas.openxmlformats.org/officeDocument/2006/relationships/image" Target="../media/image199.png"/><Relationship Id="rId245" Type="http://schemas.openxmlformats.org/officeDocument/2006/relationships/image" Target="../media/image129.png"/><Relationship Id="rId287" Type="http://schemas.openxmlformats.org/officeDocument/2006/relationships/image" Target="../media/image150.png"/><Relationship Id="rId410" Type="http://schemas.openxmlformats.org/officeDocument/2006/relationships/customXml" Target="../ink/ink205.xml"/><Relationship Id="rId452" Type="http://schemas.openxmlformats.org/officeDocument/2006/relationships/customXml" Target="../ink/ink226.xml"/><Relationship Id="rId494" Type="http://schemas.openxmlformats.org/officeDocument/2006/relationships/customXml" Target="../ink/ink247.xml"/><Relationship Id="rId508" Type="http://schemas.openxmlformats.org/officeDocument/2006/relationships/customXml" Target="../ink/ink254.xml"/><Relationship Id="rId105" Type="http://schemas.openxmlformats.org/officeDocument/2006/relationships/image" Target="../media/image59.png"/><Relationship Id="rId147" Type="http://schemas.openxmlformats.org/officeDocument/2006/relationships/image" Target="../media/image80.png"/><Relationship Id="rId312" Type="http://schemas.openxmlformats.org/officeDocument/2006/relationships/customXml" Target="../ink/ink156.xml"/><Relationship Id="rId354" Type="http://schemas.openxmlformats.org/officeDocument/2006/relationships/customXml" Target="../ink/ink177.xml"/><Relationship Id="rId51" Type="http://schemas.openxmlformats.org/officeDocument/2006/relationships/image" Target="../media/image32.png"/><Relationship Id="rId93" Type="http://schemas.openxmlformats.org/officeDocument/2006/relationships/image" Target="../media/image53.png"/><Relationship Id="rId189" Type="http://schemas.openxmlformats.org/officeDocument/2006/relationships/image" Target="../media/image101.png"/><Relationship Id="rId396" Type="http://schemas.openxmlformats.org/officeDocument/2006/relationships/customXml" Target="../ink/ink198.xml"/><Relationship Id="rId561" Type="http://schemas.openxmlformats.org/officeDocument/2006/relationships/image" Target="../media/image287.png"/><Relationship Id="rId214" Type="http://schemas.openxmlformats.org/officeDocument/2006/relationships/customXml" Target="../ink/ink107.xml"/><Relationship Id="rId256" Type="http://schemas.openxmlformats.org/officeDocument/2006/relationships/customXml" Target="../ink/ink128.xml"/><Relationship Id="rId298" Type="http://schemas.openxmlformats.org/officeDocument/2006/relationships/customXml" Target="../ink/ink149.xml"/><Relationship Id="rId421" Type="http://schemas.openxmlformats.org/officeDocument/2006/relationships/image" Target="../media/image217.png"/><Relationship Id="rId463" Type="http://schemas.openxmlformats.org/officeDocument/2006/relationships/image" Target="../media/image238.png"/><Relationship Id="rId519" Type="http://schemas.openxmlformats.org/officeDocument/2006/relationships/image" Target="../media/image266.png"/><Relationship Id="rId116" Type="http://schemas.openxmlformats.org/officeDocument/2006/relationships/customXml" Target="../ink/ink58.xml"/><Relationship Id="rId158" Type="http://schemas.openxmlformats.org/officeDocument/2006/relationships/customXml" Target="../ink/ink79.xml"/><Relationship Id="rId323" Type="http://schemas.openxmlformats.org/officeDocument/2006/relationships/image" Target="../media/image168.png"/><Relationship Id="rId530" Type="http://schemas.openxmlformats.org/officeDocument/2006/relationships/customXml" Target="../ink/ink265.xml"/><Relationship Id="rId20" Type="http://schemas.openxmlformats.org/officeDocument/2006/relationships/customXml" Target="../ink/ink10.xml"/><Relationship Id="rId62" Type="http://schemas.openxmlformats.org/officeDocument/2006/relationships/customXml" Target="../ink/ink31.xml"/><Relationship Id="rId365" Type="http://schemas.openxmlformats.org/officeDocument/2006/relationships/image" Target="../media/image189.png"/><Relationship Id="rId225" Type="http://schemas.openxmlformats.org/officeDocument/2006/relationships/image" Target="../media/image119.png"/><Relationship Id="rId267" Type="http://schemas.openxmlformats.org/officeDocument/2006/relationships/image" Target="../media/image140.png"/><Relationship Id="rId432" Type="http://schemas.openxmlformats.org/officeDocument/2006/relationships/customXml" Target="../ink/ink216.xml"/><Relationship Id="rId474" Type="http://schemas.openxmlformats.org/officeDocument/2006/relationships/customXml" Target="../ink/ink237.xml"/><Relationship Id="rId127" Type="http://schemas.openxmlformats.org/officeDocument/2006/relationships/image" Target="../media/image70.png"/><Relationship Id="rId31" Type="http://schemas.openxmlformats.org/officeDocument/2006/relationships/image" Target="../media/image22.png"/><Relationship Id="rId73" Type="http://schemas.openxmlformats.org/officeDocument/2006/relationships/image" Target="../media/image43.png"/><Relationship Id="rId169" Type="http://schemas.openxmlformats.org/officeDocument/2006/relationships/image" Target="../media/image91.png"/><Relationship Id="rId334" Type="http://schemas.openxmlformats.org/officeDocument/2006/relationships/customXml" Target="../ink/ink167.xml"/><Relationship Id="rId376" Type="http://schemas.openxmlformats.org/officeDocument/2006/relationships/customXml" Target="../ink/ink188.xml"/><Relationship Id="rId541" Type="http://schemas.openxmlformats.org/officeDocument/2006/relationships/image" Target="../media/image277.png"/><Relationship Id="rId4" Type="http://schemas.openxmlformats.org/officeDocument/2006/relationships/customXml" Target="../ink/ink2.xml"/><Relationship Id="rId180" Type="http://schemas.openxmlformats.org/officeDocument/2006/relationships/customXml" Target="../ink/ink90.xml"/><Relationship Id="rId236" Type="http://schemas.openxmlformats.org/officeDocument/2006/relationships/customXml" Target="../ink/ink118.xml"/><Relationship Id="rId278" Type="http://schemas.openxmlformats.org/officeDocument/2006/relationships/customXml" Target="../ink/ink139.xml"/><Relationship Id="rId401" Type="http://schemas.openxmlformats.org/officeDocument/2006/relationships/image" Target="../media/image207.png"/><Relationship Id="rId443" Type="http://schemas.openxmlformats.org/officeDocument/2006/relationships/image" Target="../media/image228.png"/><Relationship Id="rId303" Type="http://schemas.openxmlformats.org/officeDocument/2006/relationships/image" Target="../media/image158.png"/><Relationship Id="rId485" Type="http://schemas.openxmlformats.org/officeDocument/2006/relationships/image" Target="../media/image249.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9.png"/><Relationship Id="rId387" Type="http://schemas.openxmlformats.org/officeDocument/2006/relationships/image" Target="../media/image200.png"/><Relationship Id="rId510" Type="http://schemas.openxmlformats.org/officeDocument/2006/relationships/customXml" Target="../ink/ink255.xml"/><Relationship Id="rId552" Type="http://schemas.openxmlformats.org/officeDocument/2006/relationships/customXml" Target="../ink/ink276.xml"/><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412" Type="http://schemas.openxmlformats.org/officeDocument/2006/relationships/customXml" Target="../ink/ink206.xml"/><Relationship Id="rId107" Type="http://schemas.openxmlformats.org/officeDocument/2006/relationships/image" Target="../media/image60.png"/><Relationship Id="rId289" Type="http://schemas.openxmlformats.org/officeDocument/2006/relationships/image" Target="../media/image151.png"/><Relationship Id="rId454" Type="http://schemas.openxmlformats.org/officeDocument/2006/relationships/customXml" Target="../ink/ink227.xml"/><Relationship Id="rId496" Type="http://schemas.openxmlformats.org/officeDocument/2006/relationships/customXml" Target="../ink/ink248.xml"/><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image" Target="../media/image81.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521" Type="http://schemas.openxmlformats.org/officeDocument/2006/relationships/image" Target="../media/image267.png"/><Relationship Id="rId563" Type="http://schemas.openxmlformats.org/officeDocument/2006/relationships/image" Target="../media/image288.png"/><Relationship Id="rId95" Type="http://schemas.openxmlformats.org/officeDocument/2006/relationships/image" Target="../media/image54.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18.png"/><Relationship Id="rId258" Type="http://schemas.openxmlformats.org/officeDocument/2006/relationships/customXml" Target="../ink/ink129.xml"/><Relationship Id="rId465" Type="http://schemas.openxmlformats.org/officeDocument/2006/relationships/image" Target="../media/image239.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9.png"/><Relationship Id="rId367" Type="http://schemas.openxmlformats.org/officeDocument/2006/relationships/image" Target="../media/image190.png"/><Relationship Id="rId532" Type="http://schemas.openxmlformats.org/officeDocument/2006/relationships/customXml" Target="../ink/ink266.xml"/><Relationship Id="rId171" Type="http://schemas.openxmlformats.org/officeDocument/2006/relationships/image" Target="../media/image92.png"/><Relationship Id="rId227" Type="http://schemas.openxmlformats.org/officeDocument/2006/relationships/image" Target="../media/image120.png"/><Relationship Id="rId269" Type="http://schemas.openxmlformats.org/officeDocument/2006/relationships/image" Target="../media/image141.png"/><Relationship Id="rId434" Type="http://schemas.openxmlformats.org/officeDocument/2006/relationships/customXml" Target="../ink/ink217.xml"/><Relationship Id="rId476" Type="http://schemas.openxmlformats.org/officeDocument/2006/relationships/customXml" Target="../ink/ink238.xml"/><Relationship Id="rId33" Type="http://schemas.openxmlformats.org/officeDocument/2006/relationships/image" Target="../media/image23.png"/><Relationship Id="rId129" Type="http://schemas.openxmlformats.org/officeDocument/2006/relationships/image" Target="../media/image71.png"/><Relationship Id="rId280" Type="http://schemas.openxmlformats.org/officeDocument/2006/relationships/customXml" Target="../ink/ink140.xml"/><Relationship Id="rId336" Type="http://schemas.openxmlformats.org/officeDocument/2006/relationships/customXml" Target="../ink/ink168.xml"/><Relationship Id="rId501" Type="http://schemas.openxmlformats.org/officeDocument/2006/relationships/image" Target="../media/image257.png"/><Relationship Id="rId543" Type="http://schemas.openxmlformats.org/officeDocument/2006/relationships/image" Target="../media/image278.png"/><Relationship Id="rId75" Type="http://schemas.openxmlformats.org/officeDocument/2006/relationships/image" Target="../media/image44.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image" Target="../media/image208.png"/><Relationship Id="rId6" Type="http://schemas.openxmlformats.org/officeDocument/2006/relationships/customXml" Target="../ink/ink3.xml"/><Relationship Id="rId238" Type="http://schemas.openxmlformats.org/officeDocument/2006/relationships/customXml" Target="../ink/ink119.xml"/><Relationship Id="rId445" Type="http://schemas.openxmlformats.org/officeDocument/2006/relationships/image" Target="../media/image229.png"/><Relationship Id="rId487" Type="http://schemas.openxmlformats.org/officeDocument/2006/relationships/image" Target="../media/image250.png"/><Relationship Id="rId291" Type="http://schemas.openxmlformats.org/officeDocument/2006/relationships/image" Target="../media/image152.png"/><Relationship Id="rId305" Type="http://schemas.openxmlformats.org/officeDocument/2006/relationships/image" Target="../media/image159.png"/><Relationship Id="rId347" Type="http://schemas.openxmlformats.org/officeDocument/2006/relationships/image" Target="../media/image180.png"/><Relationship Id="rId512" Type="http://schemas.openxmlformats.org/officeDocument/2006/relationships/customXml" Target="../ink/ink256.xml"/><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2.png"/><Relationship Id="rId389" Type="http://schemas.openxmlformats.org/officeDocument/2006/relationships/image" Target="../media/image201.png"/><Relationship Id="rId554" Type="http://schemas.openxmlformats.org/officeDocument/2006/relationships/customXml" Target="../ink/ink277.xml"/><Relationship Id="rId193" Type="http://schemas.openxmlformats.org/officeDocument/2006/relationships/image" Target="../media/image103.png"/><Relationship Id="rId207" Type="http://schemas.openxmlformats.org/officeDocument/2006/relationships/image" Target="../media/image110.png"/><Relationship Id="rId249" Type="http://schemas.openxmlformats.org/officeDocument/2006/relationships/image" Target="../media/image131.png"/><Relationship Id="rId414" Type="http://schemas.openxmlformats.org/officeDocument/2006/relationships/customXml" Target="../ink/ink207.xml"/><Relationship Id="rId456" Type="http://schemas.openxmlformats.org/officeDocument/2006/relationships/customXml" Target="../ink/ink228.xml"/><Relationship Id="rId498" Type="http://schemas.openxmlformats.org/officeDocument/2006/relationships/customXml" Target="../ink/ink249.xml"/><Relationship Id="rId13" Type="http://schemas.openxmlformats.org/officeDocument/2006/relationships/image" Target="../media/image13.png"/><Relationship Id="rId109" Type="http://schemas.openxmlformats.org/officeDocument/2006/relationships/image" Target="../media/image61.png"/><Relationship Id="rId260" Type="http://schemas.openxmlformats.org/officeDocument/2006/relationships/customXml" Target="../ink/ink130.xml"/><Relationship Id="rId316" Type="http://schemas.openxmlformats.org/officeDocument/2006/relationships/customXml" Target="../ink/ink158.xml"/><Relationship Id="rId523" Type="http://schemas.openxmlformats.org/officeDocument/2006/relationships/image" Target="../media/image268.png"/><Relationship Id="rId55" Type="http://schemas.openxmlformats.org/officeDocument/2006/relationships/image" Target="../media/image34.png"/><Relationship Id="rId97" Type="http://schemas.openxmlformats.org/officeDocument/2006/relationships/image" Target="../media/image55.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19.png"/><Relationship Id="rId467" Type="http://schemas.openxmlformats.org/officeDocument/2006/relationships/image" Target="../media/image240.png"/><Relationship Id="rId271" Type="http://schemas.openxmlformats.org/officeDocument/2006/relationships/image" Target="../media/image142.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2.png"/><Relationship Id="rId327" Type="http://schemas.openxmlformats.org/officeDocument/2006/relationships/image" Target="../media/image170.png"/><Relationship Id="rId369" Type="http://schemas.openxmlformats.org/officeDocument/2006/relationships/image" Target="../media/image191.png"/><Relationship Id="rId534" Type="http://schemas.openxmlformats.org/officeDocument/2006/relationships/customXml" Target="../ink/ink267.xml"/><Relationship Id="rId173" Type="http://schemas.openxmlformats.org/officeDocument/2006/relationships/image" Target="../media/image93.png"/><Relationship Id="rId229" Type="http://schemas.openxmlformats.org/officeDocument/2006/relationships/image" Target="../media/image121.png"/><Relationship Id="rId380" Type="http://schemas.openxmlformats.org/officeDocument/2006/relationships/customXml" Target="../ink/ink190.xml"/><Relationship Id="rId436" Type="http://schemas.openxmlformats.org/officeDocument/2006/relationships/customXml" Target="../ink/ink218.xml"/><Relationship Id="rId240" Type="http://schemas.openxmlformats.org/officeDocument/2006/relationships/customXml" Target="../ink/ink120.xml"/><Relationship Id="rId478" Type="http://schemas.openxmlformats.org/officeDocument/2006/relationships/customXml" Target="../ink/ink239.xml"/><Relationship Id="rId35" Type="http://schemas.openxmlformats.org/officeDocument/2006/relationships/image" Target="../media/image24.png"/><Relationship Id="rId77" Type="http://schemas.openxmlformats.org/officeDocument/2006/relationships/image" Target="../media/image45.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503" Type="http://schemas.openxmlformats.org/officeDocument/2006/relationships/image" Target="../media/image258.png"/><Relationship Id="rId545" Type="http://schemas.openxmlformats.org/officeDocument/2006/relationships/image" Target="../media/image279.png"/><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202.png"/><Relationship Id="rId405" Type="http://schemas.openxmlformats.org/officeDocument/2006/relationships/image" Target="../media/image209.png"/><Relationship Id="rId447" Type="http://schemas.openxmlformats.org/officeDocument/2006/relationships/image" Target="../media/image230.png"/><Relationship Id="rId251" Type="http://schemas.openxmlformats.org/officeDocument/2006/relationships/image" Target="../media/image132.png"/><Relationship Id="rId489" Type="http://schemas.openxmlformats.org/officeDocument/2006/relationships/image" Target="../media/image251.png"/><Relationship Id="rId46" Type="http://schemas.openxmlformats.org/officeDocument/2006/relationships/customXml" Target="../ink/ink23.xml"/><Relationship Id="rId293" Type="http://schemas.openxmlformats.org/officeDocument/2006/relationships/image" Target="../media/image153.png"/><Relationship Id="rId307" Type="http://schemas.openxmlformats.org/officeDocument/2006/relationships/image" Target="../media/image160.png"/><Relationship Id="rId349" Type="http://schemas.openxmlformats.org/officeDocument/2006/relationships/image" Target="../media/image181.png"/><Relationship Id="rId514" Type="http://schemas.openxmlformats.org/officeDocument/2006/relationships/customXml" Target="../ink/ink257.xml"/><Relationship Id="rId556" Type="http://schemas.openxmlformats.org/officeDocument/2006/relationships/customXml" Target="../ink/ink278.xml"/><Relationship Id="rId88" Type="http://schemas.openxmlformats.org/officeDocument/2006/relationships/customXml" Target="../ink/ink44.xml"/><Relationship Id="rId111" Type="http://schemas.openxmlformats.org/officeDocument/2006/relationships/image" Target="../media/image62.png"/><Relationship Id="rId153" Type="http://schemas.openxmlformats.org/officeDocument/2006/relationships/image" Target="../media/image83.png"/><Relationship Id="rId195" Type="http://schemas.openxmlformats.org/officeDocument/2006/relationships/image" Target="../media/image104.png"/><Relationship Id="rId209" Type="http://schemas.openxmlformats.org/officeDocument/2006/relationships/image" Target="../media/image111.png"/><Relationship Id="rId360" Type="http://schemas.openxmlformats.org/officeDocument/2006/relationships/customXml" Target="../ink/ink180.xml"/><Relationship Id="rId416" Type="http://schemas.openxmlformats.org/officeDocument/2006/relationships/customXml" Target="../ink/ink208.xml"/><Relationship Id="rId220" Type="http://schemas.openxmlformats.org/officeDocument/2006/relationships/customXml" Target="../ink/ink110.xml"/><Relationship Id="rId458" Type="http://schemas.openxmlformats.org/officeDocument/2006/relationships/customXml" Target="../ink/ink229.xml"/><Relationship Id="rId15" Type="http://schemas.openxmlformats.org/officeDocument/2006/relationships/image" Target="../media/image14.png"/><Relationship Id="rId57" Type="http://schemas.openxmlformats.org/officeDocument/2006/relationships/image" Target="../media/image35.png"/><Relationship Id="rId262" Type="http://schemas.openxmlformats.org/officeDocument/2006/relationships/customXml" Target="../ink/ink131.xml"/><Relationship Id="rId318" Type="http://schemas.openxmlformats.org/officeDocument/2006/relationships/customXml" Target="../ink/ink159.xml"/><Relationship Id="rId525" Type="http://schemas.openxmlformats.org/officeDocument/2006/relationships/image" Target="../media/image269.png"/><Relationship Id="rId99" Type="http://schemas.openxmlformats.org/officeDocument/2006/relationships/image" Target="../media/image56.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92.png"/><Relationship Id="rId427" Type="http://schemas.openxmlformats.org/officeDocument/2006/relationships/image" Target="../media/image220.png"/><Relationship Id="rId469" Type="http://schemas.openxmlformats.org/officeDocument/2006/relationships/image" Target="../media/image241.png"/><Relationship Id="rId26" Type="http://schemas.openxmlformats.org/officeDocument/2006/relationships/customXml" Target="../ink/ink13.xml"/><Relationship Id="rId231" Type="http://schemas.openxmlformats.org/officeDocument/2006/relationships/image" Target="../media/image122.png"/><Relationship Id="rId273" Type="http://schemas.openxmlformats.org/officeDocument/2006/relationships/image" Target="../media/image143.png"/><Relationship Id="rId329" Type="http://schemas.openxmlformats.org/officeDocument/2006/relationships/image" Target="../media/image171.png"/><Relationship Id="rId480" Type="http://schemas.openxmlformats.org/officeDocument/2006/relationships/customXml" Target="../ink/ink240.xml"/><Relationship Id="rId536" Type="http://schemas.openxmlformats.org/officeDocument/2006/relationships/customXml" Target="../ink/ink268.xml"/><Relationship Id="rId68" Type="http://schemas.openxmlformats.org/officeDocument/2006/relationships/customXml" Target="../ink/ink34.xml"/><Relationship Id="rId133" Type="http://schemas.openxmlformats.org/officeDocument/2006/relationships/image" Target="../media/image73.png"/><Relationship Id="rId175" Type="http://schemas.openxmlformats.org/officeDocument/2006/relationships/image" Target="../media/image94.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1.xml"/><Relationship Id="rId438" Type="http://schemas.openxmlformats.org/officeDocument/2006/relationships/customXml" Target="../ink/ink219.xml"/><Relationship Id="rId242" Type="http://schemas.openxmlformats.org/officeDocument/2006/relationships/customXml" Target="../ink/ink121.xml"/><Relationship Id="rId284" Type="http://schemas.openxmlformats.org/officeDocument/2006/relationships/customXml" Target="../ink/ink142.xml"/><Relationship Id="rId491" Type="http://schemas.openxmlformats.org/officeDocument/2006/relationships/image" Target="../media/image252.png"/><Relationship Id="rId505" Type="http://schemas.openxmlformats.org/officeDocument/2006/relationships/image" Target="../media/image259.png"/><Relationship Id="rId37" Type="http://schemas.openxmlformats.org/officeDocument/2006/relationships/image" Target="../media/image25.png"/><Relationship Id="rId79" Type="http://schemas.openxmlformats.org/officeDocument/2006/relationships/image" Target="../media/image46.png"/><Relationship Id="rId102" Type="http://schemas.openxmlformats.org/officeDocument/2006/relationships/customXml" Target="../ink/ink51.xml"/><Relationship Id="rId144" Type="http://schemas.openxmlformats.org/officeDocument/2006/relationships/customXml" Target="../ink/ink72.xml"/><Relationship Id="rId547" Type="http://schemas.openxmlformats.org/officeDocument/2006/relationships/image" Target="../media/image280.png"/><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82.png"/><Relationship Id="rId393" Type="http://schemas.openxmlformats.org/officeDocument/2006/relationships/image" Target="../media/image203.png"/><Relationship Id="rId407" Type="http://schemas.openxmlformats.org/officeDocument/2006/relationships/image" Target="../media/image210.png"/><Relationship Id="rId449" Type="http://schemas.openxmlformats.org/officeDocument/2006/relationships/image" Target="../media/image231.png"/><Relationship Id="rId211" Type="http://schemas.openxmlformats.org/officeDocument/2006/relationships/image" Target="../media/image112.png"/><Relationship Id="rId253" Type="http://schemas.openxmlformats.org/officeDocument/2006/relationships/image" Target="../media/image133.png"/><Relationship Id="rId295" Type="http://schemas.openxmlformats.org/officeDocument/2006/relationships/image" Target="../media/image154.png"/><Relationship Id="rId309" Type="http://schemas.openxmlformats.org/officeDocument/2006/relationships/image" Target="../media/image161.png"/><Relationship Id="rId460" Type="http://schemas.openxmlformats.org/officeDocument/2006/relationships/customXml" Target="../ink/ink230.xml"/><Relationship Id="rId516" Type="http://schemas.openxmlformats.org/officeDocument/2006/relationships/customXml" Target="../ink/ink258.xml"/><Relationship Id="rId48" Type="http://schemas.openxmlformats.org/officeDocument/2006/relationships/customXml" Target="../ink/ink24.xml"/><Relationship Id="rId113" Type="http://schemas.openxmlformats.org/officeDocument/2006/relationships/image" Target="../media/image63.png"/><Relationship Id="rId320" Type="http://schemas.openxmlformats.org/officeDocument/2006/relationships/customXml" Target="../ink/ink160.xml"/><Relationship Id="rId558" Type="http://schemas.openxmlformats.org/officeDocument/2006/relationships/customXml" Target="../ink/ink279.xml"/><Relationship Id="rId155" Type="http://schemas.openxmlformats.org/officeDocument/2006/relationships/image" Target="../media/image84.png"/><Relationship Id="rId197" Type="http://schemas.openxmlformats.org/officeDocument/2006/relationships/image" Target="../media/image105.png"/><Relationship Id="rId362" Type="http://schemas.openxmlformats.org/officeDocument/2006/relationships/customXml" Target="../ink/ink181.xml"/><Relationship Id="rId418" Type="http://schemas.openxmlformats.org/officeDocument/2006/relationships/customXml" Target="../ink/ink209.xml"/><Relationship Id="rId222" Type="http://schemas.openxmlformats.org/officeDocument/2006/relationships/customXml" Target="../ink/ink111.xml"/><Relationship Id="rId264" Type="http://schemas.openxmlformats.org/officeDocument/2006/relationships/customXml" Target="../ink/ink132.xml"/><Relationship Id="rId471" Type="http://schemas.openxmlformats.org/officeDocument/2006/relationships/image" Target="../media/image242.png"/><Relationship Id="rId17" Type="http://schemas.openxmlformats.org/officeDocument/2006/relationships/image" Target="../media/image15.png"/><Relationship Id="rId59" Type="http://schemas.openxmlformats.org/officeDocument/2006/relationships/image" Target="../media/image36.png"/><Relationship Id="rId124" Type="http://schemas.openxmlformats.org/officeDocument/2006/relationships/customXml" Target="../ink/ink62.xml"/><Relationship Id="rId527" Type="http://schemas.openxmlformats.org/officeDocument/2006/relationships/image" Target="../media/image270.png"/><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72.png"/><Relationship Id="rId373" Type="http://schemas.openxmlformats.org/officeDocument/2006/relationships/image" Target="../media/image193.png"/><Relationship Id="rId429" Type="http://schemas.openxmlformats.org/officeDocument/2006/relationships/image" Target="../media/image221.png"/><Relationship Id="rId1" Type="http://schemas.openxmlformats.org/officeDocument/2006/relationships/slideLayout" Target="../slideLayouts/slideLayout5.xml"/><Relationship Id="rId233" Type="http://schemas.openxmlformats.org/officeDocument/2006/relationships/image" Target="../media/image123.png"/><Relationship Id="rId440" Type="http://schemas.openxmlformats.org/officeDocument/2006/relationships/customXml" Target="../ink/ink220.xml"/><Relationship Id="rId28" Type="http://schemas.openxmlformats.org/officeDocument/2006/relationships/customXml" Target="../ink/ink14.xml"/><Relationship Id="rId275" Type="http://schemas.openxmlformats.org/officeDocument/2006/relationships/image" Target="../media/image144.png"/><Relationship Id="rId300" Type="http://schemas.openxmlformats.org/officeDocument/2006/relationships/customXml" Target="../ink/ink150.xml"/><Relationship Id="rId482" Type="http://schemas.openxmlformats.org/officeDocument/2006/relationships/customXml" Target="../ink/ink241.xml"/><Relationship Id="rId538" Type="http://schemas.openxmlformats.org/officeDocument/2006/relationships/customXml" Target="../ink/ink269.xml"/><Relationship Id="rId81" Type="http://schemas.openxmlformats.org/officeDocument/2006/relationships/image" Target="../media/image47.png"/><Relationship Id="rId135" Type="http://schemas.openxmlformats.org/officeDocument/2006/relationships/image" Target="../media/image74.png"/><Relationship Id="rId177" Type="http://schemas.openxmlformats.org/officeDocument/2006/relationships/image" Target="../media/image95.png"/><Relationship Id="rId342" Type="http://schemas.openxmlformats.org/officeDocument/2006/relationships/customXml" Target="../ink/ink171.xml"/><Relationship Id="rId384" Type="http://schemas.openxmlformats.org/officeDocument/2006/relationships/customXml" Target="../ink/ink192.xml"/><Relationship Id="rId202" Type="http://schemas.openxmlformats.org/officeDocument/2006/relationships/customXml" Target="../ink/ink101.xml"/><Relationship Id="rId244" Type="http://schemas.openxmlformats.org/officeDocument/2006/relationships/customXml" Target="../ink/ink122.xml"/><Relationship Id="rId39" Type="http://schemas.openxmlformats.org/officeDocument/2006/relationships/image" Target="../media/image26.png"/><Relationship Id="rId286" Type="http://schemas.openxmlformats.org/officeDocument/2006/relationships/customXml" Target="../ink/ink143.xml"/><Relationship Id="rId451" Type="http://schemas.openxmlformats.org/officeDocument/2006/relationships/image" Target="../media/image232.png"/><Relationship Id="rId493" Type="http://schemas.openxmlformats.org/officeDocument/2006/relationships/image" Target="../media/image253.png"/><Relationship Id="rId507" Type="http://schemas.openxmlformats.org/officeDocument/2006/relationships/image" Target="../media/image260.png"/><Relationship Id="rId549" Type="http://schemas.openxmlformats.org/officeDocument/2006/relationships/image" Target="../media/image281.png"/><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image" Target="../media/image162.png"/><Relationship Id="rId353" Type="http://schemas.openxmlformats.org/officeDocument/2006/relationships/image" Target="../media/image183.png"/><Relationship Id="rId395" Type="http://schemas.openxmlformats.org/officeDocument/2006/relationships/image" Target="../media/image204.png"/><Relationship Id="rId409" Type="http://schemas.openxmlformats.org/officeDocument/2006/relationships/image" Target="../media/image211.png"/><Relationship Id="rId560" Type="http://schemas.openxmlformats.org/officeDocument/2006/relationships/customXml" Target="../ink/ink280.xml"/><Relationship Id="rId92" Type="http://schemas.openxmlformats.org/officeDocument/2006/relationships/customXml" Target="../ink/ink46.xml"/><Relationship Id="rId213" Type="http://schemas.openxmlformats.org/officeDocument/2006/relationships/image" Target="../media/image113.png"/><Relationship Id="rId420" Type="http://schemas.openxmlformats.org/officeDocument/2006/relationships/customXml" Target="../ink/ink210.xml"/><Relationship Id="rId255" Type="http://schemas.openxmlformats.org/officeDocument/2006/relationships/image" Target="../media/image134.png"/><Relationship Id="rId297" Type="http://schemas.openxmlformats.org/officeDocument/2006/relationships/image" Target="../media/image155.png"/><Relationship Id="rId462" Type="http://schemas.openxmlformats.org/officeDocument/2006/relationships/customXml" Target="../ink/ink231.xml"/><Relationship Id="rId518" Type="http://schemas.openxmlformats.org/officeDocument/2006/relationships/customXml" Target="../ink/ink259.xml"/><Relationship Id="rId115" Type="http://schemas.openxmlformats.org/officeDocument/2006/relationships/image" Target="../media/image64.png"/><Relationship Id="rId157" Type="http://schemas.openxmlformats.org/officeDocument/2006/relationships/image" Target="../media/image85.png"/><Relationship Id="rId322" Type="http://schemas.openxmlformats.org/officeDocument/2006/relationships/customXml" Target="../ink/ink161.xml"/><Relationship Id="rId364" Type="http://schemas.openxmlformats.org/officeDocument/2006/relationships/customXml" Target="../ink/ink182.xml"/><Relationship Id="rId61" Type="http://schemas.openxmlformats.org/officeDocument/2006/relationships/image" Target="../media/image37.png"/><Relationship Id="rId199" Type="http://schemas.openxmlformats.org/officeDocument/2006/relationships/image" Target="../media/image106.png"/><Relationship Id="rId19" Type="http://schemas.openxmlformats.org/officeDocument/2006/relationships/image" Target="../media/image16.png"/><Relationship Id="rId224" Type="http://schemas.openxmlformats.org/officeDocument/2006/relationships/customXml" Target="../ink/ink112.xml"/><Relationship Id="rId266" Type="http://schemas.openxmlformats.org/officeDocument/2006/relationships/customXml" Target="../ink/ink133.xml"/><Relationship Id="rId431" Type="http://schemas.openxmlformats.org/officeDocument/2006/relationships/image" Target="../media/image222.png"/><Relationship Id="rId473" Type="http://schemas.openxmlformats.org/officeDocument/2006/relationships/image" Target="../media/image243.png"/><Relationship Id="rId529" Type="http://schemas.openxmlformats.org/officeDocument/2006/relationships/image" Target="../media/image271.png"/><Relationship Id="rId30" Type="http://schemas.openxmlformats.org/officeDocument/2006/relationships/customXml" Target="../ink/ink15.xml"/><Relationship Id="rId126" Type="http://schemas.openxmlformats.org/officeDocument/2006/relationships/customXml" Target="../ink/ink63.xml"/><Relationship Id="rId168" Type="http://schemas.openxmlformats.org/officeDocument/2006/relationships/customXml" Target="../ink/ink84.xml"/><Relationship Id="rId333" Type="http://schemas.openxmlformats.org/officeDocument/2006/relationships/image" Target="../media/image173.png"/><Relationship Id="rId540" Type="http://schemas.openxmlformats.org/officeDocument/2006/relationships/customXml" Target="../ink/ink270.xml"/><Relationship Id="rId72" Type="http://schemas.openxmlformats.org/officeDocument/2006/relationships/customXml" Target="../ink/ink36.xml"/><Relationship Id="rId375" Type="http://schemas.openxmlformats.org/officeDocument/2006/relationships/image" Target="../media/image194.png"/><Relationship Id="rId3" Type="http://schemas.openxmlformats.org/officeDocument/2006/relationships/image" Target="../media/image8.png"/><Relationship Id="rId235" Type="http://schemas.openxmlformats.org/officeDocument/2006/relationships/image" Target="../media/image124.png"/><Relationship Id="rId277" Type="http://schemas.openxmlformats.org/officeDocument/2006/relationships/image" Target="../media/image145.png"/><Relationship Id="rId400" Type="http://schemas.openxmlformats.org/officeDocument/2006/relationships/customXml" Target="../ink/ink200.xml"/><Relationship Id="rId442" Type="http://schemas.openxmlformats.org/officeDocument/2006/relationships/customXml" Target="../ink/ink221.xml"/><Relationship Id="rId484" Type="http://schemas.openxmlformats.org/officeDocument/2006/relationships/customXml" Target="../ink/ink242.xml"/><Relationship Id="rId137" Type="http://schemas.openxmlformats.org/officeDocument/2006/relationships/image" Target="../media/image75.png"/><Relationship Id="rId302" Type="http://schemas.openxmlformats.org/officeDocument/2006/relationships/customXml" Target="../ink/ink151.xml"/><Relationship Id="rId344" Type="http://schemas.openxmlformats.org/officeDocument/2006/relationships/customXml" Target="../ink/ink172.xml"/><Relationship Id="rId41" Type="http://schemas.openxmlformats.org/officeDocument/2006/relationships/image" Target="../media/image27.png"/><Relationship Id="rId83" Type="http://schemas.openxmlformats.org/officeDocument/2006/relationships/image" Target="../media/image48.png"/><Relationship Id="rId179" Type="http://schemas.openxmlformats.org/officeDocument/2006/relationships/image" Target="../media/image96.png"/><Relationship Id="rId386" Type="http://schemas.openxmlformats.org/officeDocument/2006/relationships/customXml" Target="../ink/ink193.xml"/><Relationship Id="rId551" Type="http://schemas.openxmlformats.org/officeDocument/2006/relationships/image" Target="../media/image282.png"/><Relationship Id="rId190" Type="http://schemas.openxmlformats.org/officeDocument/2006/relationships/customXml" Target="../ink/ink95.xml"/><Relationship Id="rId204" Type="http://schemas.openxmlformats.org/officeDocument/2006/relationships/customXml" Target="../ink/ink102.xml"/><Relationship Id="rId246" Type="http://schemas.openxmlformats.org/officeDocument/2006/relationships/customXml" Target="../ink/ink123.xml"/><Relationship Id="rId288" Type="http://schemas.openxmlformats.org/officeDocument/2006/relationships/customXml" Target="../ink/ink144.xml"/><Relationship Id="rId411" Type="http://schemas.openxmlformats.org/officeDocument/2006/relationships/image" Target="../media/image212.png"/><Relationship Id="rId453" Type="http://schemas.openxmlformats.org/officeDocument/2006/relationships/image" Target="../media/image233.png"/><Relationship Id="rId509" Type="http://schemas.openxmlformats.org/officeDocument/2006/relationships/image" Target="../media/image261.png"/><Relationship Id="rId106" Type="http://schemas.openxmlformats.org/officeDocument/2006/relationships/customXml" Target="../ink/ink53.xml"/><Relationship Id="rId313" Type="http://schemas.openxmlformats.org/officeDocument/2006/relationships/image" Target="../media/image163.png"/><Relationship Id="rId495" Type="http://schemas.openxmlformats.org/officeDocument/2006/relationships/image" Target="../media/image254.png"/><Relationship Id="rId10" Type="http://schemas.openxmlformats.org/officeDocument/2006/relationships/customXml" Target="../ink/ink5.xml"/><Relationship Id="rId52" Type="http://schemas.openxmlformats.org/officeDocument/2006/relationships/customXml" Target="../ink/ink26.xml"/><Relationship Id="rId94" Type="http://schemas.openxmlformats.org/officeDocument/2006/relationships/customXml" Target="../ink/ink47.xml"/><Relationship Id="rId148" Type="http://schemas.openxmlformats.org/officeDocument/2006/relationships/customXml" Target="../ink/ink74.xml"/><Relationship Id="rId355" Type="http://schemas.openxmlformats.org/officeDocument/2006/relationships/image" Target="../media/image184.png"/><Relationship Id="rId397" Type="http://schemas.openxmlformats.org/officeDocument/2006/relationships/image" Target="../media/image205.png"/><Relationship Id="rId520" Type="http://schemas.openxmlformats.org/officeDocument/2006/relationships/customXml" Target="../ink/ink260.xml"/><Relationship Id="rId562" Type="http://schemas.openxmlformats.org/officeDocument/2006/relationships/customXml" Target="../ink/ink281.xml"/><Relationship Id="rId215" Type="http://schemas.openxmlformats.org/officeDocument/2006/relationships/image" Target="../media/image114.png"/><Relationship Id="rId257" Type="http://schemas.openxmlformats.org/officeDocument/2006/relationships/image" Target="../media/image135.png"/><Relationship Id="rId422" Type="http://schemas.openxmlformats.org/officeDocument/2006/relationships/customXml" Target="../ink/ink211.xml"/><Relationship Id="rId464" Type="http://schemas.openxmlformats.org/officeDocument/2006/relationships/customXml" Target="../ink/ink232.xml"/><Relationship Id="rId299" Type="http://schemas.openxmlformats.org/officeDocument/2006/relationships/image" Target="../media/image156.png"/><Relationship Id="rId63" Type="http://schemas.openxmlformats.org/officeDocument/2006/relationships/image" Target="../media/image38.png"/><Relationship Id="rId159" Type="http://schemas.openxmlformats.org/officeDocument/2006/relationships/image" Target="../media/image86.png"/><Relationship Id="rId366" Type="http://schemas.openxmlformats.org/officeDocument/2006/relationships/customXml" Target="../ink/ink183.xml"/><Relationship Id="rId226" Type="http://schemas.openxmlformats.org/officeDocument/2006/relationships/customXml" Target="../ink/ink113.xml"/><Relationship Id="rId433" Type="http://schemas.openxmlformats.org/officeDocument/2006/relationships/image" Target="../media/image223.png"/><Relationship Id="rId74" Type="http://schemas.openxmlformats.org/officeDocument/2006/relationships/customXml" Target="../ink/ink37.xml"/><Relationship Id="rId377" Type="http://schemas.openxmlformats.org/officeDocument/2006/relationships/image" Target="../media/image195.png"/><Relationship Id="rId500" Type="http://schemas.openxmlformats.org/officeDocument/2006/relationships/customXml" Target="../ink/ink250.xml"/><Relationship Id="rId5" Type="http://schemas.openxmlformats.org/officeDocument/2006/relationships/image" Target="../media/image9.png"/><Relationship Id="rId237" Type="http://schemas.openxmlformats.org/officeDocument/2006/relationships/image" Target="../media/image125.png"/><Relationship Id="rId444" Type="http://schemas.openxmlformats.org/officeDocument/2006/relationships/customXml" Target="../ink/ink222.xml"/><Relationship Id="rId290" Type="http://schemas.openxmlformats.org/officeDocument/2006/relationships/customXml" Target="../ink/ink145.xml"/><Relationship Id="rId304" Type="http://schemas.openxmlformats.org/officeDocument/2006/relationships/customXml" Target="../ink/ink152.xml"/><Relationship Id="rId388" Type="http://schemas.openxmlformats.org/officeDocument/2006/relationships/customXml" Target="../ink/ink194.xml"/><Relationship Id="rId511" Type="http://schemas.openxmlformats.org/officeDocument/2006/relationships/image" Target="../media/image262.png"/><Relationship Id="rId85" Type="http://schemas.openxmlformats.org/officeDocument/2006/relationships/image" Target="../media/image49.png"/><Relationship Id="rId150" Type="http://schemas.openxmlformats.org/officeDocument/2006/relationships/customXml" Target="../ink/ink75.xml"/><Relationship Id="rId248" Type="http://schemas.openxmlformats.org/officeDocument/2006/relationships/customXml" Target="../ink/ink124.xml"/><Relationship Id="rId455" Type="http://schemas.openxmlformats.org/officeDocument/2006/relationships/image" Target="../media/image234.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4.png"/><Relationship Id="rId522" Type="http://schemas.openxmlformats.org/officeDocument/2006/relationships/customXml" Target="../ink/ink261.xml"/><Relationship Id="rId96" Type="http://schemas.openxmlformats.org/officeDocument/2006/relationships/customXml" Target="../ink/ink48.xml"/><Relationship Id="rId161" Type="http://schemas.openxmlformats.org/officeDocument/2006/relationships/image" Target="../media/image87.png"/><Relationship Id="rId399" Type="http://schemas.openxmlformats.org/officeDocument/2006/relationships/image" Target="../media/image206.png"/><Relationship Id="rId259" Type="http://schemas.openxmlformats.org/officeDocument/2006/relationships/image" Target="../media/image136.png"/><Relationship Id="rId466" Type="http://schemas.openxmlformats.org/officeDocument/2006/relationships/customXml" Target="../ink/ink233.xml"/></Relationships>
</file>

<file path=ppt/slides/_rels/slide4.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hyperlink" Target="https://github.com/soyuztechnologies/LamResearchS4HANA/blob/master/RAP/Day%2031/03_static_dynamic_feature_Control.tx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1/04_validation_for_Travel.txt" TargetMode="External"/><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17" Type="http://schemas.openxmlformats.org/officeDocument/2006/relationships/image" Target="../media/image348.png"/><Relationship Id="rId299" Type="http://schemas.openxmlformats.org/officeDocument/2006/relationships/image" Target="../media/image439.png"/><Relationship Id="rId21" Type="http://schemas.openxmlformats.org/officeDocument/2006/relationships/image" Target="../media/image300.png"/><Relationship Id="rId63" Type="http://schemas.openxmlformats.org/officeDocument/2006/relationships/image" Target="../media/image321.png"/><Relationship Id="rId159" Type="http://schemas.openxmlformats.org/officeDocument/2006/relationships/image" Target="../media/image369.png"/><Relationship Id="rId324" Type="http://schemas.openxmlformats.org/officeDocument/2006/relationships/customXml" Target="../ink/ink443.xml"/><Relationship Id="rId366" Type="http://schemas.openxmlformats.org/officeDocument/2006/relationships/customXml" Target="../ink/ink464.xml"/><Relationship Id="rId170" Type="http://schemas.openxmlformats.org/officeDocument/2006/relationships/customXml" Target="../ink/ink366.xml"/><Relationship Id="rId226" Type="http://schemas.openxmlformats.org/officeDocument/2006/relationships/customXml" Target="../ink/ink394.xml"/><Relationship Id="rId268" Type="http://schemas.openxmlformats.org/officeDocument/2006/relationships/customXml" Target="../ink/ink415.xml"/><Relationship Id="rId32" Type="http://schemas.openxmlformats.org/officeDocument/2006/relationships/customXml" Target="../ink/ink297.xml"/><Relationship Id="rId74" Type="http://schemas.openxmlformats.org/officeDocument/2006/relationships/customXml" Target="../ink/ink318.xml"/><Relationship Id="rId128" Type="http://schemas.openxmlformats.org/officeDocument/2006/relationships/customXml" Target="../ink/ink345.xml"/><Relationship Id="rId335" Type="http://schemas.openxmlformats.org/officeDocument/2006/relationships/image" Target="../media/image457.png"/><Relationship Id="rId377" Type="http://schemas.openxmlformats.org/officeDocument/2006/relationships/image" Target="../media/image478.png"/><Relationship Id="rId5" Type="http://schemas.openxmlformats.org/officeDocument/2006/relationships/image" Target="../media/image292.png"/><Relationship Id="rId181" Type="http://schemas.openxmlformats.org/officeDocument/2006/relationships/image" Target="../media/image380.png"/><Relationship Id="rId237" Type="http://schemas.openxmlformats.org/officeDocument/2006/relationships/image" Target="../media/image408.png"/><Relationship Id="rId279" Type="http://schemas.openxmlformats.org/officeDocument/2006/relationships/image" Target="../media/image429.png"/><Relationship Id="rId43" Type="http://schemas.openxmlformats.org/officeDocument/2006/relationships/image" Target="../media/image311.png"/><Relationship Id="rId139" Type="http://schemas.openxmlformats.org/officeDocument/2006/relationships/image" Target="../media/image359.png"/><Relationship Id="rId290" Type="http://schemas.openxmlformats.org/officeDocument/2006/relationships/customXml" Target="../ink/ink426.xml"/><Relationship Id="rId304" Type="http://schemas.openxmlformats.org/officeDocument/2006/relationships/customXml" Target="../ink/ink433.xml"/><Relationship Id="rId346" Type="http://schemas.openxmlformats.org/officeDocument/2006/relationships/customXml" Target="../ink/ink454.xml"/><Relationship Id="rId388" Type="http://schemas.openxmlformats.org/officeDocument/2006/relationships/customXml" Target="../ink/ink475.xml"/><Relationship Id="rId85" Type="http://schemas.openxmlformats.org/officeDocument/2006/relationships/image" Target="../media/image332.png"/><Relationship Id="rId150" Type="http://schemas.openxmlformats.org/officeDocument/2006/relationships/customXml" Target="../ink/ink356.xml"/><Relationship Id="rId192" Type="http://schemas.openxmlformats.org/officeDocument/2006/relationships/customXml" Target="../ink/ink377.xml"/><Relationship Id="rId206" Type="http://schemas.openxmlformats.org/officeDocument/2006/relationships/customXml" Target="../ink/ink384.xml"/><Relationship Id="rId248" Type="http://schemas.openxmlformats.org/officeDocument/2006/relationships/customXml" Target="../ink/ink405.xml"/><Relationship Id="rId12" Type="http://schemas.openxmlformats.org/officeDocument/2006/relationships/customXml" Target="../ink/ink287.xml"/><Relationship Id="rId108" Type="http://schemas.openxmlformats.org/officeDocument/2006/relationships/customXml" Target="../ink/ink335.xml"/><Relationship Id="rId315" Type="http://schemas.openxmlformats.org/officeDocument/2006/relationships/image" Target="../media/image447.png"/><Relationship Id="rId357" Type="http://schemas.openxmlformats.org/officeDocument/2006/relationships/image" Target="../media/image468.png"/><Relationship Id="rId54" Type="http://schemas.openxmlformats.org/officeDocument/2006/relationships/customXml" Target="../ink/ink308.xml"/><Relationship Id="rId96" Type="http://schemas.openxmlformats.org/officeDocument/2006/relationships/customXml" Target="../ink/ink329.xml"/><Relationship Id="rId161" Type="http://schemas.openxmlformats.org/officeDocument/2006/relationships/image" Target="../media/image370.png"/><Relationship Id="rId217" Type="http://schemas.openxmlformats.org/officeDocument/2006/relationships/image" Target="../media/image398.png"/><Relationship Id="rId259" Type="http://schemas.openxmlformats.org/officeDocument/2006/relationships/image" Target="../media/image419.png"/><Relationship Id="rId23" Type="http://schemas.openxmlformats.org/officeDocument/2006/relationships/image" Target="../media/image301.png"/><Relationship Id="rId119" Type="http://schemas.openxmlformats.org/officeDocument/2006/relationships/image" Target="../media/image349.png"/><Relationship Id="rId270" Type="http://schemas.openxmlformats.org/officeDocument/2006/relationships/customXml" Target="../ink/ink416.xml"/><Relationship Id="rId326" Type="http://schemas.openxmlformats.org/officeDocument/2006/relationships/customXml" Target="../ink/ink444.xml"/><Relationship Id="rId65" Type="http://schemas.openxmlformats.org/officeDocument/2006/relationships/image" Target="../media/image322.png"/><Relationship Id="rId130" Type="http://schemas.openxmlformats.org/officeDocument/2006/relationships/customXml" Target="../ink/ink346.xml"/><Relationship Id="rId368" Type="http://schemas.openxmlformats.org/officeDocument/2006/relationships/customXml" Target="../ink/ink465.xml"/><Relationship Id="rId172" Type="http://schemas.openxmlformats.org/officeDocument/2006/relationships/customXml" Target="../ink/ink367.xml"/><Relationship Id="rId228" Type="http://schemas.openxmlformats.org/officeDocument/2006/relationships/customXml" Target="../ink/ink395.xml"/><Relationship Id="rId281" Type="http://schemas.openxmlformats.org/officeDocument/2006/relationships/image" Target="../media/image430.png"/><Relationship Id="rId337" Type="http://schemas.openxmlformats.org/officeDocument/2006/relationships/image" Target="../media/image458.png"/><Relationship Id="rId34" Type="http://schemas.openxmlformats.org/officeDocument/2006/relationships/customXml" Target="../ink/ink298.xml"/><Relationship Id="rId76" Type="http://schemas.openxmlformats.org/officeDocument/2006/relationships/customXml" Target="../ink/ink319.xml"/><Relationship Id="rId141" Type="http://schemas.openxmlformats.org/officeDocument/2006/relationships/image" Target="../media/image360.png"/><Relationship Id="rId379" Type="http://schemas.openxmlformats.org/officeDocument/2006/relationships/image" Target="../media/image479.png"/><Relationship Id="rId7" Type="http://schemas.openxmlformats.org/officeDocument/2006/relationships/image" Target="../media/image293.png"/><Relationship Id="rId183" Type="http://schemas.openxmlformats.org/officeDocument/2006/relationships/image" Target="../media/image381.png"/><Relationship Id="rId239" Type="http://schemas.openxmlformats.org/officeDocument/2006/relationships/image" Target="../media/image409.png"/><Relationship Id="rId390" Type="http://schemas.openxmlformats.org/officeDocument/2006/relationships/customXml" Target="../ink/ink476.xml"/><Relationship Id="rId250" Type="http://schemas.openxmlformats.org/officeDocument/2006/relationships/customXml" Target="../ink/ink406.xml"/><Relationship Id="rId292" Type="http://schemas.openxmlformats.org/officeDocument/2006/relationships/customXml" Target="../ink/ink427.xml"/><Relationship Id="rId306" Type="http://schemas.openxmlformats.org/officeDocument/2006/relationships/customXml" Target="../ink/ink434.xml"/><Relationship Id="rId45" Type="http://schemas.openxmlformats.org/officeDocument/2006/relationships/image" Target="../media/image312.png"/><Relationship Id="rId87" Type="http://schemas.openxmlformats.org/officeDocument/2006/relationships/image" Target="../media/image333.png"/><Relationship Id="rId110" Type="http://schemas.openxmlformats.org/officeDocument/2006/relationships/customXml" Target="../ink/ink336.xml"/><Relationship Id="rId348" Type="http://schemas.openxmlformats.org/officeDocument/2006/relationships/customXml" Target="../ink/ink455.xml"/><Relationship Id="rId152" Type="http://schemas.openxmlformats.org/officeDocument/2006/relationships/customXml" Target="../ink/ink357.xml"/><Relationship Id="rId194" Type="http://schemas.openxmlformats.org/officeDocument/2006/relationships/customXml" Target="../ink/ink378.xml"/><Relationship Id="rId208" Type="http://schemas.openxmlformats.org/officeDocument/2006/relationships/customXml" Target="../ink/ink385.xml"/><Relationship Id="rId261" Type="http://schemas.openxmlformats.org/officeDocument/2006/relationships/image" Target="../media/image420.png"/><Relationship Id="rId14" Type="http://schemas.openxmlformats.org/officeDocument/2006/relationships/customXml" Target="../ink/ink288.xml"/><Relationship Id="rId56" Type="http://schemas.openxmlformats.org/officeDocument/2006/relationships/customXml" Target="../ink/ink309.xml"/><Relationship Id="rId317" Type="http://schemas.openxmlformats.org/officeDocument/2006/relationships/image" Target="../media/image448.png"/><Relationship Id="rId359" Type="http://schemas.openxmlformats.org/officeDocument/2006/relationships/image" Target="../media/image469.png"/><Relationship Id="rId98" Type="http://schemas.openxmlformats.org/officeDocument/2006/relationships/customXml" Target="../ink/ink330.xml"/><Relationship Id="rId121" Type="http://schemas.openxmlformats.org/officeDocument/2006/relationships/image" Target="../media/image350.png"/><Relationship Id="rId163" Type="http://schemas.openxmlformats.org/officeDocument/2006/relationships/image" Target="../media/image371.png"/><Relationship Id="rId219" Type="http://schemas.openxmlformats.org/officeDocument/2006/relationships/image" Target="../media/image399.png"/><Relationship Id="rId370" Type="http://schemas.openxmlformats.org/officeDocument/2006/relationships/customXml" Target="../ink/ink466.xml"/><Relationship Id="rId230" Type="http://schemas.openxmlformats.org/officeDocument/2006/relationships/customXml" Target="../ink/ink396.xml"/><Relationship Id="rId25" Type="http://schemas.openxmlformats.org/officeDocument/2006/relationships/image" Target="../media/image302.png"/><Relationship Id="rId67" Type="http://schemas.openxmlformats.org/officeDocument/2006/relationships/image" Target="../media/image323.png"/><Relationship Id="rId272" Type="http://schemas.openxmlformats.org/officeDocument/2006/relationships/customXml" Target="../ink/ink417.xml"/><Relationship Id="rId328" Type="http://schemas.openxmlformats.org/officeDocument/2006/relationships/customXml" Target="../ink/ink445.xml"/><Relationship Id="rId132" Type="http://schemas.openxmlformats.org/officeDocument/2006/relationships/customXml" Target="../ink/ink347.xml"/><Relationship Id="rId174" Type="http://schemas.openxmlformats.org/officeDocument/2006/relationships/customXml" Target="../ink/ink368.xml"/><Relationship Id="rId381" Type="http://schemas.openxmlformats.org/officeDocument/2006/relationships/image" Target="../media/image480.png"/><Relationship Id="rId241" Type="http://schemas.openxmlformats.org/officeDocument/2006/relationships/image" Target="../media/image410.png"/><Relationship Id="rId36" Type="http://schemas.openxmlformats.org/officeDocument/2006/relationships/customXml" Target="../ink/ink299.xml"/><Relationship Id="rId283" Type="http://schemas.openxmlformats.org/officeDocument/2006/relationships/image" Target="../media/image431.png"/><Relationship Id="rId339" Type="http://schemas.openxmlformats.org/officeDocument/2006/relationships/image" Target="../media/image459.png"/><Relationship Id="rId78" Type="http://schemas.openxmlformats.org/officeDocument/2006/relationships/customXml" Target="../ink/ink320.xml"/><Relationship Id="rId101" Type="http://schemas.openxmlformats.org/officeDocument/2006/relationships/image" Target="../media/image340.png"/><Relationship Id="rId143" Type="http://schemas.openxmlformats.org/officeDocument/2006/relationships/image" Target="../media/image361.png"/><Relationship Id="rId185" Type="http://schemas.openxmlformats.org/officeDocument/2006/relationships/image" Target="../media/image382.png"/><Relationship Id="rId350" Type="http://schemas.openxmlformats.org/officeDocument/2006/relationships/customXml" Target="../ink/ink456.xml"/><Relationship Id="rId9" Type="http://schemas.openxmlformats.org/officeDocument/2006/relationships/image" Target="../media/image294.png"/><Relationship Id="rId210" Type="http://schemas.openxmlformats.org/officeDocument/2006/relationships/customXml" Target="../ink/ink386.xml"/><Relationship Id="rId252" Type="http://schemas.openxmlformats.org/officeDocument/2006/relationships/customXml" Target="../ink/ink407.xml"/><Relationship Id="rId294" Type="http://schemas.openxmlformats.org/officeDocument/2006/relationships/customXml" Target="../ink/ink428.xml"/><Relationship Id="rId308" Type="http://schemas.openxmlformats.org/officeDocument/2006/relationships/customXml" Target="../ink/ink435.xml"/><Relationship Id="rId47" Type="http://schemas.openxmlformats.org/officeDocument/2006/relationships/image" Target="../media/image313.png"/><Relationship Id="rId89" Type="http://schemas.openxmlformats.org/officeDocument/2006/relationships/image" Target="../media/image334.png"/><Relationship Id="rId112" Type="http://schemas.openxmlformats.org/officeDocument/2006/relationships/customXml" Target="../ink/ink337.xml"/><Relationship Id="rId154" Type="http://schemas.openxmlformats.org/officeDocument/2006/relationships/customXml" Target="../ink/ink358.xml"/><Relationship Id="rId361" Type="http://schemas.openxmlformats.org/officeDocument/2006/relationships/image" Target="../media/image470.png"/><Relationship Id="rId196" Type="http://schemas.openxmlformats.org/officeDocument/2006/relationships/customXml" Target="../ink/ink379.xml"/><Relationship Id="rId200" Type="http://schemas.openxmlformats.org/officeDocument/2006/relationships/customXml" Target="../ink/ink381.xml"/><Relationship Id="rId382" Type="http://schemas.openxmlformats.org/officeDocument/2006/relationships/customXml" Target="../ink/ink472.xml"/><Relationship Id="rId16" Type="http://schemas.openxmlformats.org/officeDocument/2006/relationships/customXml" Target="../ink/ink289.xml"/><Relationship Id="rId221" Type="http://schemas.openxmlformats.org/officeDocument/2006/relationships/image" Target="../media/image400.png"/><Relationship Id="rId242" Type="http://schemas.openxmlformats.org/officeDocument/2006/relationships/customXml" Target="../ink/ink402.xml"/><Relationship Id="rId263" Type="http://schemas.openxmlformats.org/officeDocument/2006/relationships/image" Target="../media/image421.png"/><Relationship Id="rId284" Type="http://schemas.openxmlformats.org/officeDocument/2006/relationships/customXml" Target="../ink/ink423.xml"/><Relationship Id="rId319" Type="http://schemas.openxmlformats.org/officeDocument/2006/relationships/image" Target="../media/image449.png"/><Relationship Id="rId37" Type="http://schemas.openxmlformats.org/officeDocument/2006/relationships/image" Target="../media/image308.png"/><Relationship Id="rId58" Type="http://schemas.openxmlformats.org/officeDocument/2006/relationships/customXml" Target="../ink/ink310.xml"/><Relationship Id="rId79" Type="http://schemas.openxmlformats.org/officeDocument/2006/relationships/image" Target="../media/image329.png"/><Relationship Id="rId102" Type="http://schemas.openxmlformats.org/officeDocument/2006/relationships/customXml" Target="../ink/ink332.xml"/><Relationship Id="rId123" Type="http://schemas.openxmlformats.org/officeDocument/2006/relationships/image" Target="../media/image351.png"/><Relationship Id="rId144" Type="http://schemas.openxmlformats.org/officeDocument/2006/relationships/customXml" Target="../ink/ink353.xml"/><Relationship Id="rId330" Type="http://schemas.openxmlformats.org/officeDocument/2006/relationships/customXml" Target="../ink/ink446.xml"/><Relationship Id="rId90" Type="http://schemas.openxmlformats.org/officeDocument/2006/relationships/customXml" Target="../ink/ink326.xml"/><Relationship Id="rId165" Type="http://schemas.openxmlformats.org/officeDocument/2006/relationships/image" Target="../media/image372.png"/><Relationship Id="rId186" Type="http://schemas.openxmlformats.org/officeDocument/2006/relationships/customXml" Target="../ink/ink374.xml"/><Relationship Id="rId351" Type="http://schemas.openxmlformats.org/officeDocument/2006/relationships/image" Target="../media/image465.png"/><Relationship Id="rId372" Type="http://schemas.openxmlformats.org/officeDocument/2006/relationships/customXml" Target="../ink/ink467.xml"/><Relationship Id="rId211" Type="http://schemas.openxmlformats.org/officeDocument/2006/relationships/image" Target="../media/image395.png"/><Relationship Id="rId232" Type="http://schemas.openxmlformats.org/officeDocument/2006/relationships/customXml" Target="../ink/ink397.xml"/><Relationship Id="rId253" Type="http://schemas.openxmlformats.org/officeDocument/2006/relationships/image" Target="../media/image416.png"/><Relationship Id="rId274" Type="http://schemas.openxmlformats.org/officeDocument/2006/relationships/customXml" Target="../ink/ink418.xml"/><Relationship Id="rId295" Type="http://schemas.openxmlformats.org/officeDocument/2006/relationships/image" Target="../media/image437.png"/><Relationship Id="rId309" Type="http://schemas.openxmlformats.org/officeDocument/2006/relationships/image" Target="../media/image444.png"/><Relationship Id="rId27" Type="http://schemas.openxmlformats.org/officeDocument/2006/relationships/image" Target="../media/image303.png"/><Relationship Id="rId48" Type="http://schemas.openxmlformats.org/officeDocument/2006/relationships/customXml" Target="../ink/ink305.xml"/><Relationship Id="rId69" Type="http://schemas.openxmlformats.org/officeDocument/2006/relationships/image" Target="../media/image324.png"/><Relationship Id="rId113" Type="http://schemas.openxmlformats.org/officeDocument/2006/relationships/image" Target="../media/image346.png"/><Relationship Id="rId134" Type="http://schemas.openxmlformats.org/officeDocument/2006/relationships/customXml" Target="../ink/ink348.xml"/><Relationship Id="rId320" Type="http://schemas.openxmlformats.org/officeDocument/2006/relationships/customXml" Target="../ink/ink441.xml"/><Relationship Id="rId80" Type="http://schemas.openxmlformats.org/officeDocument/2006/relationships/customXml" Target="../ink/ink321.xml"/><Relationship Id="rId155" Type="http://schemas.openxmlformats.org/officeDocument/2006/relationships/image" Target="../media/image367.png"/><Relationship Id="rId176" Type="http://schemas.openxmlformats.org/officeDocument/2006/relationships/customXml" Target="../ink/ink369.xml"/><Relationship Id="rId197" Type="http://schemas.openxmlformats.org/officeDocument/2006/relationships/image" Target="../media/image388.png"/><Relationship Id="rId341" Type="http://schemas.openxmlformats.org/officeDocument/2006/relationships/image" Target="../media/image460.png"/><Relationship Id="rId362" Type="http://schemas.openxmlformats.org/officeDocument/2006/relationships/customXml" Target="../ink/ink462.xml"/><Relationship Id="rId383" Type="http://schemas.openxmlformats.org/officeDocument/2006/relationships/image" Target="../media/image481.png"/><Relationship Id="rId201" Type="http://schemas.openxmlformats.org/officeDocument/2006/relationships/image" Target="../media/image390.png"/><Relationship Id="rId222" Type="http://schemas.openxmlformats.org/officeDocument/2006/relationships/customXml" Target="../ink/ink392.xml"/><Relationship Id="rId243" Type="http://schemas.openxmlformats.org/officeDocument/2006/relationships/image" Target="../media/image411.png"/><Relationship Id="rId264" Type="http://schemas.openxmlformats.org/officeDocument/2006/relationships/customXml" Target="../ink/ink413.xml"/><Relationship Id="rId285" Type="http://schemas.openxmlformats.org/officeDocument/2006/relationships/image" Target="../media/image432.png"/><Relationship Id="rId17" Type="http://schemas.openxmlformats.org/officeDocument/2006/relationships/image" Target="../media/image298.png"/><Relationship Id="rId38" Type="http://schemas.openxmlformats.org/officeDocument/2006/relationships/customXml" Target="../ink/ink300.xml"/><Relationship Id="rId59" Type="http://schemas.openxmlformats.org/officeDocument/2006/relationships/image" Target="../media/image319.png"/><Relationship Id="rId103" Type="http://schemas.openxmlformats.org/officeDocument/2006/relationships/image" Target="../media/image341.png"/><Relationship Id="rId124" Type="http://schemas.openxmlformats.org/officeDocument/2006/relationships/customXml" Target="../ink/ink343.xml"/><Relationship Id="rId310" Type="http://schemas.openxmlformats.org/officeDocument/2006/relationships/customXml" Target="../ink/ink436.xml"/><Relationship Id="rId70" Type="http://schemas.openxmlformats.org/officeDocument/2006/relationships/customXml" Target="../ink/ink316.xml"/><Relationship Id="rId91" Type="http://schemas.openxmlformats.org/officeDocument/2006/relationships/image" Target="../media/image335.png"/><Relationship Id="rId145" Type="http://schemas.openxmlformats.org/officeDocument/2006/relationships/image" Target="../media/image362.png"/><Relationship Id="rId166" Type="http://schemas.openxmlformats.org/officeDocument/2006/relationships/customXml" Target="../ink/ink364.xml"/><Relationship Id="rId187" Type="http://schemas.openxmlformats.org/officeDocument/2006/relationships/image" Target="../media/image383.png"/><Relationship Id="rId331" Type="http://schemas.openxmlformats.org/officeDocument/2006/relationships/image" Target="../media/image455.png"/><Relationship Id="rId352" Type="http://schemas.openxmlformats.org/officeDocument/2006/relationships/customXml" Target="../ink/ink457.xml"/><Relationship Id="rId373" Type="http://schemas.openxmlformats.org/officeDocument/2006/relationships/image" Target="../media/image476.png"/><Relationship Id="rId1" Type="http://schemas.openxmlformats.org/officeDocument/2006/relationships/slideLayout" Target="../slideLayouts/slideLayout14.xml"/><Relationship Id="rId212" Type="http://schemas.openxmlformats.org/officeDocument/2006/relationships/customXml" Target="../ink/ink387.xml"/><Relationship Id="rId233" Type="http://schemas.openxmlformats.org/officeDocument/2006/relationships/image" Target="../media/image406.png"/><Relationship Id="rId254" Type="http://schemas.openxmlformats.org/officeDocument/2006/relationships/customXml" Target="../ink/ink408.xml"/><Relationship Id="rId28" Type="http://schemas.openxmlformats.org/officeDocument/2006/relationships/customXml" Target="../ink/ink295.xml"/><Relationship Id="rId49" Type="http://schemas.openxmlformats.org/officeDocument/2006/relationships/image" Target="../media/image314.png"/><Relationship Id="rId114" Type="http://schemas.openxmlformats.org/officeDocument/2006/relationships/customXml" Target="../ink/ink338.xml"/><Relationship Id="rId275" Type="http://schemas.openxmlformats.org/officeDocument/2006/relationships/image" Target="../media/image427.png"/><Relationship Id="rId296" Type="http://schemas.openxmlformats.org/officeDocument/2006/relationships/customXml" Target="../ink/ink429.xml"/><Relationship Id="rId300" Type="http://schemas.openxmlformats.org/officeDocument/2006/relationships/customXml" Target="../ink/ink431.xml"/><Relationship Id="rId60" Type="http://schemas.openxmlformats.org/officeDocument/2006/relationships/customXml" Target="../ink/ink311.xml"/><Relationship Id="rId81" Type="http://schemas.openxmlformats.org/officeDocument/2006/relationships/image" Target="../media/image330.png"/><Relationship Id="rId135" Type="http://schemas.openxmlformats.org/officeDocument/2006/relationships/image" Target="../media/image357.png"/><Relationship Id="rId156" Type="http://schemas.openxmlformats.org/officeDocument/2006/relationships/customXml" Target="../ink/ink359.xml"/><Relationship Id="rId177" Type="http://schemas.openxmlformats.org/officeDocument/2006/relationships/image" Target="../media/image378.png"/><Relationship Id="rId198" Type="http://schemas.openxmlformats.org/officeDocument/2006/relationships/customXml" Target="../ink/ink380.xml"/><Relationship Id="rId321" Type="http://schemas.openxmlformats.org/officeDocument/2006/relationships/image" Target="../media/image450.png"/><Relationship Id="rId342" Type="http://schemas.openxmlformats.org/officeDocument/2006/relationships/customXml" Target="../ink/ink452.xml"/><Relationship Id="rId363" Type="http://schemas.openxmlformats.org/officeDocument/2006/relationships/image" Target="../media/image471.png"/><Relationship Id="rId384" Type="http://schemas.openxmlformats.org/officeDocument/2006/relationships/customXml" Target="../ink/ink473.xml"/><Relationship Id="rId202" Type="http://schemas.openxmlformats.org/officeDocument/2006/relationships/customXml" Target="../ink/ink382.xml"/><Relationship Id="rId223" Type="http://schemas.openxmlformats.org/officeDocument/2006/relationships/image" Target="../media/image401.png"/><Relationship Id="rId244" Type="http://schemas.openxmlformats.org/officeDocument/2006/relationships/customXml" Target="../ink/ink403.xml"/><Relationship Id="rId18" Type="http://schemas.openxmlformats.org/officeDocument/2006/relationships/customXml" Target="../ink/ink290.xml"/><Relationship Id="rId39" Type="http://schemas.openxmlformats.org/officeDocument/2006/relationships/image" Target="../media/image309.png"/><Relationship Id="rId265" Type="http://schemas.openxmlformats.org/officeDocument/2006/relationships/image" Target="../media/image422.png"/><Relationship Id="rId286" Type="http://schemas.openxmlformats.org/officeDocument/2006/relationships/customXml" Target="../ink/ink424.xml"/><Relationship Id="rId50" Type="http://schemas.openxmlformats.org/officeDocument/2006/relationships/customXml" Target="../ink/ink306.xml"/><Relationship Id="rId104" Type="http://schemas.openxmlformats.org/officeDocument/2006/relationships/customXml" Target="../ink/ink333.xml"/><Relationship Id="rId125" Type="http://schemas.openxmlformats.org/officeDocument/2006/relationships/image" Target="../media/image352.png"/><Relationship Id="rId146" Type="http://schemas.openxmlformats.org/officeDocument/2006/relationships/customXml" Target="../ink/ink354.xml"/><Relationship Id="rId167" Type="http://schemas.openxmlformats.org/officeDocument/2006/relationships/image" Target="../media/image373.png"/><Relationship Id="rId188" Type="http://schemas.openxmlformats.org/officeDocument/2006/relationships/customXml" Target="../ink/ink375.xml"/><Relationship Id="rId311" Type="http://schemas.openxmlformats.org/officeDocument/2006/relationships/image" Target="../media/image445.png"/><Relationship Id="rId332" Type="http://schemas.openxmlformats.org/officeDocument/2006/relationships/customXml" Target="../ink/ink447.xml"/><Relationship Id="rId353" Type="http://schemas.openxmlformats.org/officeDocument/2006/relationships/image" Target="../media/image466.png"/><Relationship Id="rId374" Type="http://schemas.openxmlformats.org/officeDocument/2006/relationships/customXml" Target="../ink/ink468.xml"/><Relationship Id="rId71" Type="http://schemas.openxmlformats.org/officeDocument/2006/relationships/image" Target="../media/image325.png"/><Relationship Id="rId92" Type="http://schemas.openxmlformats.org/officeDocument/2006/relationships/customXml" Target="../ink/ink327.xml"/><Relationship Id="rId213" Type="http://schemas.openxmlformats.org/officeDocument/2006/relationships/image" Target="../media/image396.png"/><Relationship Id="rId234" Type="http://schemas.openxmlformats.org/officeDocument/2006/relationships/customXml" Target="../ink/ink398.xml"/><Relationship Id="rId2" Type="http://schemas.openxmlformats.org/officeDocument/2006/relationships/customXml" Target="../ink/ink282.xml"/><Relationship Id="rId29" Type="http://schemas.openxmlformats.org/officeDocument/2006/relationships/image" Target="../media/image304.png"/><Relationship Id="rId255" Type="http://schemas.openxmlformats.org/officeDocument/2006/relationships/image" Target="../media/image417.png"/><Relationship Id="rId276" Type="http://schemas.openxmlformats.org/officeDocument/2006/relationships/customXml" Target="../ink/ink419.xml"/><Relationship Id="rId297" Type="http://schemas.openxmlformats.org/officeDocument/2006/relationships/image" Target="../media/image438.png"/><Relationship Id="rId40" Type="http://schemas.openxmlformats.org/officeDocument/2006/relationships/customXml" Target="../ink/ink301.xml"/><Relationship Id="rId115" Type="http://schemas.openxmlformats.org/officeDocument/2006/relationships/image" Target="../media/image347.png"/><Relationship Id="rId136" Type="http://schemas.openxmlformats.org/officeDocument/2006/relationships/customXml" Target="../ink/ink349.xml"/><Relationship Id="rId157" Type="http://schemas.openxmlformats.org/officeDocument/2006/relationships/image" Target="../media/image368.png"/><Relationship Id="rId178" Type="http://schemas.openxmlformats.org/officeDocument/2006/relationships/customXml" Target="../ink/ink370.xml"/><Relationship Id="rId301" Type="http://schemas.openxmlformats.org/officeDocument/2006/relationships/image" Target="../media/image440.png"/><Relationship Id="rId322" Type="http://schemas.openxmlformats.org/officeDocument/2006/relationships/customXml" Target="../ink/ink442.xml"/><Relationship Id="rId343" Type="http://schemas.openxmlformats.org/officeDocument/2006/relationships/image" Target="../media/image461.png"/><Relationship Id="rId364" Type="http://schemas.openxmlformats.org/officeDocument/2006/relationships/customXml" Target="../ink/ink463.xml"/><Relationship Id="rId61" Type="http://schemas.openxmlformats.org/officeDocument/2006/relationships/image" Target="../media/image320.png"/><Relationship Id="rId82" Type="http://schemas.openxmlformats.org/officeDocument/2006/relationships/customXml" Target="../ink/ink322.xml"/><Relationship Id="rId199" Type="http://schemas.openxmlformats.org/officeDocument/2006/relationships/image" Target="../media/image389.png"/><Relationship Id="rId203" Type="http://schemas.openxmlformats.org/officeDocument/2006/relationships/image" Target="../media/image391.png"/><Relationship Id="rId385" Type="http://schemas.openxmlformats.org/officeDocument/2006/relationships/image" Target="../media/image482.png"/><Relationship Id="rId19" Type="http://schemas.openxmlformats.org/officeDocument/2006/relationships/image" Target="../media/image299.png"/><Relationship Id="rId224" Type="http://schemas.openxmlformats.org/officeDocument/2006/relationships/customXml" Target="../ink/ink393.xml"/><Relationship Id="rId245" Type="http://schemas.openxmlformats.org/officeDocument/2006/relationships/image" Target="../media/image412.png"/><Relationship Id="rId266" Type="http://schemas.openxmlformats.org/officeDocument/2006/relationships/customXml" Target="../ink/ink414.xml"/><Relationship Id="rId287" Type="http://schemas.openxmlformats.org/officeDocument/2006/relationships/image" Target="../media/image433.png"/><Relationship Id="rId30" Type="http://schemas.openxmlformats.org/officeDocument/2006/relationships/customXml" Target="../ink/ink296.xml"/><Relationship Id="rId105" Type="http://schemas.openxmlformats.org/officeDocument/2006/relationships/image" Target="../media/image342.png"/><Relationship Id="rId126" Type="http://schemas.openxmlformats.org/officeDocument/2006/relationships/customXml" Target="../ink/ink344.xml"/><Relationship Id="rId147" Type="http://schemas.openxmlformats.org/officeDocument/2006/relationships/image" Target="../media/image363.png"/><Relationship Id="rId168" Type="http://schemas.openxmlformats.org/officeDocument/2006/relationships/customXml" Target="../ink/ink365.xml"/><Relationship Id="rId312" Type="http://schemas.openxmlformats.org/officeDocument/2006/relationships/customXml" Target="../ink/ink437.xml"/><Relationship Id="rId333" Type="http://schemas.openxmlformats.org/officeDocument/2006/relationships/image" Target="../media/image456.png"/><Relationship Id="rId354" Type="http://schemas.openxmlformats.org/officeDocument/2006/relationships/customXml" Target="../ink/ink458.xml"/><Relationship Id="rId51" Type="http://schemas.openxmlformats.org/officeDocument/2006/relationships/image" Target="../media/image315.png"/><Relationship Id="rId72" Type="http://schemas.openxmlformats.org/officeDocument/2006/relationships/customXml" Target="../ink/ink317.xml"/><Relationship Id="rId93" Type="http://schemas.openxmlformats.org/officeDocument/2006/relationships/image" Target="../media/image336.png"/><Relationship Id="rId189" Type="http://schemas.openxmlformats.org/officeDocument/2006/relationships/image" Target="../media/image384.png"/><Relationship Id="rId375" Type="http://schemas.openxmlformats.org/officeDocument/2006/relationships/image" Target="../media/image477.png"/><Relationship Id="rId3" Type="http://schemas.openxmlformats.org/officeDocument/2006/relationships/image" Target="../media/image291.png"/><Relationship Id="rId214" Type="http://schemas.openxmlformats.org/officeDocument/2006/relationships/customXml" Target="../ink/ink388.xml"/><Relationship Id="rId235" Type="http://schemas.openxmlformats.org/officeDocument/2006/relationships/image" Target="../media/image407.png"/><Relationship Id="rId256" Type="http://schemas.openxmlformats.org/officeDocument/2006/relationships/customXml" Target="../ink/ink409.xml"/><Relationship Id="rId277" Type="http://schemas.openxmlformats.org/officeDocument/2006/relationships/image" Target="../media/image428.png"/><Relationship Id="rId298" Type="http://schemas.openxmlformats.org/officeDocument/2006/relationships/customXml" Target="../ink/ink430.xml"/><Relationship Id="rId116" Type="http://schemas.openxmlformats.org/officeDocument/2006/relationships/customXml" Target="../ink/ink339.xml"/><Relationship Id="rId137" Type="http://schemas.openxmlformats.org/officeDocument/2006/relationships/image" Target="../media/image358.png"/><Relationship Id="rId158" Type="http://schemas.openxmlformats.org/officeDocument/2006/relationships/customXml" Target="../ink/ink360.xml"/><Relationship Id="rId302" Type="http://schemas.openxmlformats.org/officeDocument/2006/relationships/customXml" Target="../ink/ink432.xml"/><Relationship Id="rId323" Type="http://schemas.openxmlformats.org/officeDocument/2006/relationships/image" Target="../media/image451.png"/><Relationship Id="rId344" Type="http://schemas.openxmlformats.org/officeDocument/2006/relationships/customXml" Target="../ink/ink453.xml"/><Relationship Id="rId20" Type="http://schemas.openxmlformats.org/officeDocument/2006/relationships/customXml" Target="../ink/ink291.xml"/><Relationship Id="rId41" Type="http://schemas.openxmlformats.org/officeDocument/2006/relationships/image" Target="../media/image310.png"/><Relationship Id="rId62" Type="http://schemas.openxmlformats.org/officeDocument/2006/relationships/customXml" Target="../ink/ink312.xml"/><Relationship Id="rId83" Type="http://schemas.openxmlformats.org/officeDocument/2006/relationships/image" Target="../media/image331.png"/><Relationship Id="rId179" Type="http://schemas.openxmlformats.org/officeDocument/2006/relationships/image" Target="../media/image379.png"/><Relationship Id="rId365" Type="http://schemas.openxmlformats.org/officeDocument/2006/relationships/image" Target="../media/image472.png"/><Relationship Id="rId386" Type="http://schemas.openxmlformats.org/officeDocument/2006/relationships/customXml" Target="../ink/ink474.xml"/><Relationship Id="rId190" Type="http://schemas.openxmlformats.org/officeDocument/2006/relationships/customXml" Target="../ink/ink376.xml"/><Relationship Id="rId204" Type="http://schemas.openxmlformats.org/officeDocument/2006/relationships/customXml" Target="../ink/ink383.xml"/><Relationship Id="rId225" Type="http://schemas.openxmlformats.org/officeDocument/2006/relationships/image" Target="../media/image402.png"/><Relationship Id="rId246" Type="http://schemas.openxmlformats.org/officeDocument/2006/relationships/customXml" Target="../ink/ink404.xml"/><Relationship Id="rId267" Type="http://schemas.openxmlformats.org/officeDocument/2006/relationships/image" Target="../media/image423.png"/><Relationship Id="rId288" Type="http://schemas.openxmlformats.org/officeDocument/2006/relationships/customXml" Target="../ink/ink425.xml"/><Relationship Id="rId106" Type="http://schemas.openxmlformats.org/officeDocument/2006/relationships/customXml" Target="../ink/ink334.xml"/><Relationship Id="rId127" Type="http://schemas.openxmlformats.org/officeDocument/2006/relationships/image" Target="../media/image353.png"/><Relationship Id="rId313" Type="http://schemas.openxmlformats.org/officeDocument/2006/relationships/image" Target="../media/image446.png"/><Relationship Id="rId10" Type="http://schemas.openxmlformats.org/officeDocument/2006/relationships/customXml" Target="../ink/ink286.xml"/><Relationship Id="rId31" Type="http://schemas.openxmlformats.org/officeDocument/2006/relationships/image" Target="../media/image305.png"/><Relationship Id="rId52" Type="http://schemas.openxmlformats.org/officeDocument/2006/relationships/customXml" Target="../ink/ink307.xml"/><Relationship Id="rId73" Type="http://schemas.openxmlformats.org/officeDocument/2006/relationships/image" Target="../media/image326.png"/><Relationship Id="rId94" Type="http://schemas.openxmlformats.org/officeDocument/2006/relationships/customXml" Target="../ink/ink328.xml"/><Relationship Id="rId148" Type="http://schemas.openxmlformats.org/officeDocument/2006/relationships/customXml" Target="../ink/ink355.xml"/><Relationship Id="rId169" Type="http://schemas.openxmlformats.org/officeDocument/2006/relationships/image" Target="../media/image374.png"/><Relationship Id="rId334" Type="http://schemas.openxmlformats.org/officeDocument/2006/relationships/customXml" Target="../ink/ink448.xml"/><Relationship Id="rId355" Type="http://schemas.openxmlformats.org/officeDocument/2006/relationships/image" Target="../media/image467.png"/><Relationship Id="rId376" Type="http://schemas.openxmlformats.org/officeDocument/2006/relationships/customXml" Target="../ink/ink469.xml"/><Relationship Id="rId4" Type="http://schemas.openxmlformats.org/officeDocument/2006/relationships/customXml" Target="../ink/ink283.xml"/><Relationship Id="rId180" Type="http://schemas.openxmlformats.org/officeDocument/2006/relationships/customXml" Target="../ink/ink371.xml"/><Relationship Id="rId215" Type="http://schemas.openxmlformats.org/officeDocument/2006/relationships/image" Target="../media/image397.png"/><Relationship Id="rId236" Type="http://schemas.openxmlformats.org/officeDocument/2006/relationships/customXml" Target="../ink/ink399.xml"/><Relationship Id="rId257" Type="http://schemas.openxmlformats.org/officeDocument/2006/relationships/image" Target="../media/image418.png"/><Relationship Id="rId278" Type="http://schemas.openxmlformats.org/officeDocument/2006/relationships/customXml" Target="../ink/ink420.xml"/><Relationship Id="rId303" Type="http://schemas.openxmlformats.org/officeDocument/2006/relationships/image" Target="../media/image441.png"/><Relationship Id="rId42" Type="http://schemas.openxmlformats.org/officeDocument/2006/relationships/customXml" Target="../ink/ink302.xml"/><Relationship Id="rId84" Type="http://schemas.openxmlformats.org/officeDocument/2006/relationships/customXml" Target="../ink/ink323.xml"/><Relationship Id="rId138" Type="http://schemas.openxmlformats.org/officeDocument/2006/relationships/customXml" Target="../ink/ink350.xml"/><Relationship Id="rId345" Type="http://schemas.openxmlformats.org/officeDocument/2006/relationships/image" Target="../media/image462.png"/><Relationship Id="rId387" Type="http://schemas.openxmlformats.org/officeDocument/2006/relationships/image" Target="../media/image483.png"/><Relationship Id="rId191" Type="http://schemas.openxmlformats.org/officeDocument/2006/relationships/image" Target="../media/image385.png"/><Relationship Id="rId205" Type="http://schemas.openxmlformats.org/officeDocument/2006/relationships/image" Target="../media/image392.png"/><Relationship Id="rId247" Type="http://schemas.openxmlformats.org/officeDocument/2006/relationships/image" Target="../media/image413.png"/><Relationship Id="rId107" Type="http://schemas.openxmlformats.org/officeDocument/2006/relationships/image" Target="../media/image343.png"/><Relationship Id="rId289" Type="http://schemas.openxmlformats.org/officeDocument/2006/relationships/image" Target="../media/image434.png"/><Relationship Id="rId11" Type="http://schemas.openxmlformats.org/officeDocument/2006/relationships/image" Target="../media/image295.png"/><Relationship Id="rId53" Type="http://schemas.openxmlformats.org/officeDocument/2006/relationships/image" Target="../media/image316.png"/><Relationship Id="rId149" Type="http://schemas.openxmlformats.org/officeDocument/2006/relationships/image" Target="../media/image364.png"/><Relationship Id="rId314" Type="http://schemas.openxmlformats.org/officeDocument/2006/relationships/customXml" Target="../ink/ink438.xml"/><Relationship Id="rId356" Type="http://schemas.openxmlformats.org/officeDocument/2006/relationships/customXml" Target="../ink/ink459.xml"/><Relationship Id="rId95" Type="http://schemas.openxmlformats.org/officeDocument/2006/relationships/image" Target="../media/image337.png"/><Relationship Id="rId160" Type="http://schemas.openxmlformats.org/officeDocument/2006/relationships/customXml" Target="../ink/ink361.xml"/><Relationship Id="rId216" Type="http://schemas.openxmlformats.org/officeDocument/2006/relationships/customXml" Target="../ink/ink389.xml"/><Relationship Id="rId258" Type="http://schemas.openxmlformats.org/officeDocument/2006/relationships/customXml" Target="../ink/ink410.xml"/><Relationship Id="rId22" Type="http://schemas.openxmlformats.org/officeDocument/2006/relationships/customXml" Target="../ink/ink292.xml"/><Relationship Id="rId64" Type="http://schemas.openxmlformats.org/officeDocument/2006/relationships/customXml" Target="../ink/ink313.xml"/><Relationship Id="rId118" Type="http://schemas.openxmlformats.org/officeDocument/2006/relationships/customXml" Target="../ink/ink340.xml"/><Relationship Id="rId325" Type="http://schemas.openxmlformats.org/officeDocument/2006/relationships/image" Target="../media/image452.png"/><Relationship Id="rId367" Type="http://schemas.openxmlformats.org/officeDocument/2006/relationships/image" Target="../media/image473.png"/><Relationship Id="rId171" Type="http://schemas.openxmlformats.org/officeDocument/2006/relationships/image" Target="../media/image375.png"/><Relationship Id="rId227" Type="http://schemas.openxmlformats.org/officeDocument/2006/relationships/image" Target="../media/image403.png"/><Relationship Id="rId269" Type="http://schemas.openxmlformats.org/officeDocument/2006/relationships/image" Target="../media/image424.png"/><Relationship Id="rId33" Type="http://schemas.openxmlformats.org/officeDocument/2006/relationships/image" Target="../media/image306.png"/><Relationship Id="rId129" Type="http://schemas.openxmlformats.org/officeDocument/2006/relationships/image" Target="../media/image354.png"/><Relationship Id="rId280" Type="http://schemas.openxmlformats.org/officeDocument/2006/relationships/customXml" Target="../ink/ink421.xml"/><Relationship Id="rId336" Type="http://schemas.openxmlformats.org/officeDocument/2006/relationships/customXml" Target="../ink/ink449.xml"/><Relationship Id="rId75" Type="http://schemas.openxmlformats.org/officeDocument/2006/relationships/image" Target="../media/image327.png"/><Relationship Id="rId140" Type="http://schemas.openxmlformats.org/officeDocument/2006/relationships/customXml" Target="../ink/ink351.xml"/><Relationship Id="rId182" Type="http://schemas.openxmlformats.org/officeDocument/2006/relationships/customXml" Target="../ink/ink372.xml"/><Relationship Id="rId378" Type="http://schemas.openxmlformats.org/officeDocument/2006/relationships/customXml" Target="../ink/ink470.xml"/><Relationship Id="rId6" Type="http://schemas.openxmlformats.org/officeDocument/2006/relationships/customXml" Target="../ink/ink284.xml"/><Relationship Id="rId238" Type="http://schemas.openxmlformats.org/officeDocument/2006/relationships/customXml" Target="../ink/ink400.xml"/><Relationship Id="rId291" Type="http://schemas.openxmlformats.org/officeDocument/2006/relationships/image" Target="../media/image435.png"/><Relationship Id="rId305" Type="http://schemas.openxmlformats.org/officeDocument/2006/relationships/image" Target="../media/image442.png"/><Relationship Id="rId347" Type="http://schemas.openxmlformats.org/officeDocument/2006/relationships/image" Target="../media/image463.png"/><Relationship Id="rId44" Type="http://schemas.openxmlformats.org/officeDocument/2006/relationships/customXml" Target="../ink/ink303.xml"/><Relationship Id="rId86" Type="http://schemas.openxmlformats.org/officeDocument/2006/relationships/customXml" Target="../ink/ink324.xml"/><Relationship Id="rId151" Type="http://schemas.openxmlformats.org/officeDocument/2006/relationships/image" Target="../media/image365.png"/><Relationship Id="rId389" Type="http://schemas.openxmlformats.org/officeDocument/2006/relationships/image" Target="../media/image484.png"/><Relationship Id="rId193" Type="http://schemas.openxmlformats.org/officeDocument/2006/relationships/image" Target="../media/image386.png"/><Relationship Id="rId207" Type="http://schemas.openxmlformats.org/officeDocument/2006/relationships/image" Target="../media/image393.png"/><Relationship Id="rId249" Type="http://schemas.openxmlformats.org/officeDocument/2006/relationships/image" Target="../media/image414.png"/><Relationship Id="rId13" Type="http://schemas.openxmlformats.org/officeDocument/2006/relationships/image" Target="../media/image296.png"/><Relationship Id="rId109" Type="http://schemas.openxmlformats.org/officeDocument/2006/relationships/image" Target="../media/image344.png"/><Relationship Id="rId260" Type="http://schemas.openxmlformats.org/officeDocument/2006/relationships/customXml" Target="../ink/ink411.xml"/><Relationship Id="rId316" Type="http://schemas.openxmlformats.org/officeDocument/2006/relationships/customXml" Target="../ink/ink439.xml"/><Relationship Id="rId55" Type="http://schemas.openxmlformats.org/officeDocument/2006/relationships/image" Target="../media/image317.png"/><Relationship Id="rId97" Type="http://schemas.openxmlformats.org/officeDocument/2006/relationships/image" Target="../media/image338.png"/><Relationship Id="rId120" Type="http://schemas.openxmlformats.org/officeDocument/2006/relationships/customXml" Target="../ink/ink341.xml"/><Relationship Id="rId358" Type="http://schemas.openxmlformats.org/officeDocument/2006/relationships/customXml" Target="../ink/ink460.xml"/><Relationship Id="rId162" Type="http://schemas.openxmlformats.org/officeDocument/2006/relationships/customXml" Target="../ink/ink362.xml"/><Relationship Id="rId218" Type="http://schemas.openxmlformats.org/officeDocument/2006/relationships/customXml" Target="../ink/ink390.xml"/><Relationship Id="rId271" Type="http://schemas.openxmlformats.org/officeDocument/2006/relationships/image" Target="../media/image425.png"/><Relationship Id="rId24" Type="http://schemas.openxmlformats.org/officeDocument/2006/relationships/customXml" Target="../ink/ink293.xml"/><Relationship Id="rId66" Type="http://schemas.openxmlformats.org/officeDocument/2006/relationships/customXml" Target="../ink/ink314.xml"/><Relationship Id="rId131" Type="http://schemas.openxmlformats.org/officeDocument/2006/relationships/image" Target="../media/image355.png"/><Relationship Id="rId327" Type="http://schemas.openxmlformats.org/officeDocument/2006/relationships/image" Target="../media/image453.png"/><Relationship Id="rId369" Type="http://schemas.openxmlformats.org/officeDocument/2006/relationships/image" Target="../media/image474.png"/><Relationship Id="rId173" Type="http://schemas.openxmlformats.org/officeDocument/2006/relationships/image" Target="../media/image376.png"/><Relationship Id="rId229" Type="http://schemas.openxmlformats.org/officeDocument/2006/relationships/image" Target="../media/image404.png"/><Relationship Id="rId380" Type="http://schemas.openxmlformats.org/officeDocument/2006/relationships/customXml" Target="../ink/ink471.xml"/><Relationship Id="rId240" Type="http://schemas.openxmlformats.org/officeDocument/2006/relationships/customXml" Target="../ink/ink401.xml"/><Relationship Id="rId35" Type="http://schemas.openxmlformats.org/officeDocument/2006/relationships/image" Target="../media/image307.png"/><Relationship Id="rId77" Type="http://schemas.openxmlformats.org/officeDocument/2006/relationships/image" Target="../media/image328.png"/><Relationship Id="rId100" Type="http://schemas.openxmlformats.org/officeDocument/2006/relationships/customXml" Target="../ink/ink331.xml"/><Relationship Id="rId282" Type="http://schemas.openxmlformats.org/officeDocument/2006/relationships/customXml" Target="../ink/ink422.xml"/><Relationship Id="rId338" Type="http://schemas.openxmlformats.org/officeDocument/2006/relationships/customXml" Target="../ink/ink450.xml"/><Relationship Id="rId8" Type="http://schemas.openxmlformats.org/officeDocument/2006/relationships/customXml" Target="../ink/ink285.xml"/><Relationship Id="rId142" Type="http://schemas.openxmlformats.org/officeDocument/2006/relationships/customXml" Target="../ink/ink352.xml"/><Relationship Id="rId184" Type="http://schemas.openxmlformats.org/officeDocument/2006/relationships/customXml" Target="../ink/ink373.xml"/><Relationship Id="rId391" Type="http://schemas.openxmlformats.org/officeDocument/2006/relationships/image" Target="../media/image485.png"/><Relationship Id="rId251" Type="http://schemas.openxmlformats.org/officeDocument/2006/relationships/image" Target="../media/image415.png"/><Relationship Id="rId46" Type="http://schemas.openxmlformats.org/officeDocument/2006/relationships/customXml" Target="../ink/ink304.xml"/><Relationship Id="rId293" Type="http://schemas.openxmlformats.org/officeDocument/2006/relationships/image" Target="../media/image436.png"/><Relationship Id="rId307" Type="http://schemas.openxmlformats.org/officeDocument/2006/relationships/image" Target="../media/image443.png"/><Relationship Id="rId349" Type="http://schemas.openxmlformats.org/officeDocument/2006/relationships/image" Target="../media/image464.png"/><Relationship Id="rId88" Type="http://schemas.openxmlformats.org/officeDocument/2006/relationships/customXml" Target="../ink/ink325.xml"/><Relationship Id="rId111" Type="http://schemas.openxmlformats.org/officeDocument/2006/relationships/image" Target="../media/image345.png"/><Relationship Id="rId153" Type="http://schemas.openxmlformats.org/officeDocument/2006/relationships/image" Target="../media/image366.png"/><Relationship Id="rId195" Type="http://schemas.openxmlformats.org/officeDocument/2006/relationships/image" Target="../media/image387.png"/><Relationship Id="rId209" Type="http://schemas.openxmlformats.org/officeDocument/2006/relationships/image" Target="../media/image394.png"/><Relationship Id="rId360" Type="http://schemas.openxmlformats.org/officeDocument/2006/relationships/customXml" Target="../ink/ink461.xml"/><Relationship Id="rId220" Type="http://schemas.openxmlformats.org/officeDocument/2006/relationships/customXml" Target="../ink/ink391.xml"/><Relationship Id="rId15" Type="http://schemas.openxmlformats.org/officeDocument/2006/relationships/image" Target="../media/image297.png"/><Relationship Id="rId57" Type="http://schemas.openxmlformats.org/officeDocument/2006/relationships/image" Target="../media/image318.png"/><Relationship Id="rId262" Type="http://schemas.openxmlformats.org/officeDocument/2006/relationships/customXml" Target="../ink/ink412.xml"/><Relationship Id="rId318" Type="http://schemas.openxmlformats.org/officeDocument/2006/relationships/customXml" Target="../ink/ink440.xml"/><Relationship Id="rId99" Type="http://schemas.openxmlformats.org/officeDocument/2006/relationships/image" Target="../media/image339.png"/><Relationship Id="rId122" Type="http://schemas.openxmlformats.org/officeDocument/2006/relationships/customXml" Target="../ink/ink342.xml"/><Relationship Id="rId164" Type="http://schemas.openxmlformats.org/officeDocument/2006/relationships/customXml" Target="../ink/ink363.xml"/><Relationship Id="rId371" Type="http://schemas.openxmlformats.org/officeDocument/2006/relationships/image" Target="../media/image475.png"/><Relationship Id="rId26" Type="http://schemas.openxmlformats.org/officeDocument/2006/relationships/customXml" Target="../ink/ink294.xml"/><Relationship Id="rId231" Type="http://schemas.openxmlformats.org/officeDocument/2006/relationships/image" Target="../media/image405.png"/><Relationship Id="rId273" Type="http://schemas.openxmlformats.org/officeDocument/2006/relationships/image" Target="../media/image426.png"/><Relationship Id="rId329" Type="http://schemas.openxmlformats.org/officeDocument/2006/relationships/image" Target="../media/image454.png"/><Relationship Id="rId68" Type="http://schemas.openxmlformats.org/officeDocument/2006/relationships/customXml" Target="../ink/ink315.xml"/><Relationship Id="rId133" Type="http://schemas.openxmlformats.org/officeDocument/2006/relationships/image" Target="../media/image356.png"/><Relationship Id="rId175" Type="http://schemas.openxmlformats.org/officeDocument/2006/relationships/image" Target="../media/image377.png"/><Relationship Id="rId340" Type="http://schemas.openxmlformats.org/officeDocument/2006/relationships/customXml" Target="../ink/ink4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11</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the Determination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754326"/>
          </a:xfrm>
          <a:prstGeom prst="rect">
            <a:avLst/>
          </a:prstGeom>
        </p:spPr>
        <p:txBody>
          <a:bodyPr wrap="square">
            <a:spAutoFit/>
          </a:bodyPr>
          <a:lstStyle/>
          <a:p>
            <a:pPr algn="just"/>
            <a:r>
              <a:rPr lang="en-US" sz="1800" dirty="0"/>
              <a:t>The determination </a:t>
            </a:r>
            <a:r>
              <a:rPr lang="en-US" sz="1800" dirty="0">
                <a:hlinkClick r:id="rId3"/>
              </a:rPr>
              <a:t>calculateTotalFlightPrice</a:t>
            </a:r>
            <a:r>
              <a:rPr lang="en-US" sz="1800" dirty="0"/>
              <a:t> on the booking entity is intended to handle the calculation of total price of all flight bookings that belong to the selected travel. </a:t>
            </a:r>
          </a:p>
          <a:p>
            <a:pPr algn="just"/>
            <a:endParaRPr lang="en-US" sz="1800" dirty="0"/>
          </a:p>
          <a:p>
            <a:pPr algn="just"/>
            <a:r>
              <a:rPr lang="en-US" sz="1800" dirty="0"/>
              <a:t>The determination will be triggered by on modify as determination time when creating new booking instances or updating the flight price value or when changing the currency. In other words: both fields flight_price and currency_code serve as trigger fields and form together with create and update operations the trigger condition for the determination.</a:t>
            </a:r>
          </a:p>
        </p:txBody>
      </p:sp>
      <p:pic>
        <p:nvPicPr>
          <p:cNvPr id="5" name="Picture 4">
            <a:extLst>
              <a:ext uri="{FF2B5EF4-FFF2-40B4-BE49-F238E27FC236}">
                <a16:creationId xmlns:a16="http://schemas.microsoft.com/office/drawing/2014/main" id="{15E8EC09-F28C-4837-99F9-B24111066EE0}"/>
              </a:ext>
            </a:extLst>
          </p:cNvPr>
          <p:cNvPicPr>
            <a:picLocks noChangeAspect="1"/>
          </p:cNvPicPr>
          <p:nvPr/>
        </p:nvPicPr>
        <p:blipFill>
          <a:blip r:embed="rId4"/>
          <a:stretch>
            <a:fillRect/>
          </a:stretch>
        </p:blipFill>
        <p:spPr>
          <a:xfrm>
            <a:off x="549796" y="2898350"/>
            <a:ext cx="7416824" cy="2481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1573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What is Draft?</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7992888" cy="5563449"/>
          </a:xfrm>
        </p:spPr>
        <p:txBody>
          <a:bodyPr>
            <a:normAutofit lnSpcReduction="10000"/>
          </a:bodyPr>
          <a:lstStyle/>
          <a:p>
            <a:pPr marL="285750" indent="-285750" algn="l">
              <a:buFont typeface="Arial" panose="020B0604020202020204" pitchFamily="34" charset="0"/>
              <a:buChar char="•"/>
            </a:pPr>
            <a:r>
              <a:rPr lang="en-US" sz="1600" dirty="0">
                <a:solidFill>
                  <a:schemeClr val="tx1"/>
                </a:solidFill>
                <a:latin typeface="+mn-lt"/>
              </a:rPr>
              <a:t>You can draft-enable a business object to automatically persist transactional data in the backend. This approach supports stateless communication for your applications.</a:t>
            </a:r>
          </a:p>
          <a:p>
            <a:pPr marL="285750" indent="-285750" algn="l">
              <a:buFont typeface="Arial" panose="020B0604020202020204" pitchFamily="34" charset="0"/>
              <a:buChar char="•"/>
            </a:pPr>
            <a:endParaRPr lang="en-US" sz="1600" dirty="0">
              <a:solidFill>
                <a:schemeClr val="tx1"/>
              </a:solidFill>
              <a:latin typeface="+mn-lt"/>
            </a:endParaRPr>
          </a:p>
          <a:p>
            <a:pPr marL="285750" indent="-285750" algn="l">
              <a:buFont typeface="Arial" panose="020B0604020202020204" pitchFamily="34" charset="0"/>
              <a:buChar char="•"/>
            </a:pPr>
            <a:r>
              <a:rPr lang="en-US" sz="1600" dirty="0">
                <a:solidFill>
                  <a:schemeClr val="tx1"/>
                </a:solidFill>
                <a:latin typeface="+mn-lt"/>
              </a:rPr>
              <a:t>Modern cloud-ready apps require a stateless communication pattern, for example to leverage cloud capabilities like elasticity and scalability. Thus, there is no fixed backend session resource along a business transaction for each user and the incoming requests can be dispatched to different backend resources, which supports load balancing. On the other hand apps are stateful from end-user perspective. Business data that is entered by the end user needs to be locked, validated and enriched via ABAP business logic on backend side.</a:t>
            </a:r>
          </a:p>
          <a:p>
            <a:pPr marL="285750" indent="-285750" algn="l">
              <a:buFont typeface="Arial" panose="020B0604020202020204" pitchFamily="34" charset="0"/>
              <a:buChar char="•"/>
            </a:pPr>
            <a:endParaRPr lang="en-US" sz="1600" dirty="0">
              <a:solidFill>
                <a:schemeClr val="tx1"/>
              </a:solidFill>
              <a:latin typeface="+mn-lt"/>
            </a:endParaRPr>
          </a:p>
          <a:p>
            <a:pPr marL="285750" indent="-285750" algn="l">
              <a:buFont typeface="Arial" panose="020B0604020202020204" pitchFamily="34" charset="0"/>
              <a:buChar char="•"/>
            </a:pPr>
            <a:r>
              <a:rPr lang="en-US" sz="1600" dirty="0">
                <a:solidFill>
                  <a:schemeClr val="tx1"/>
                </a:solidFill>
                <a:latin typeface="+mn-lt"/>
              </a:rPr>
              <a:t>The draft concept fills the gap between a stateless communication pattern and a stateful application by applying REST principles:</a:t>
            </a:r>
          </a:p>
          <a:p>
            <a:pPr marL="285750" indent="-285750" algn="l">
              <a:buFont typeface="Arial" panose="020B0604020202020204" pitchFamily="34" charset="0"/>
              <a:buChar char="•"/>
            </a:pPr>
            <a:endParaRPr lang="en-US" sz="1600" dirty="0">
              <a:solidFill>
                <a:schemeClr val="tx1"/>
              </a:solidFill>
              <a:latin typeface="+mn-lt"/>
            </a:endParaRPr>
          </a:p>
          <a:p>
            <a:pPr marL="285750" indent="-285750" algn="l">
              <a:buFont typeface="Arial" panose="020B0604020202020204" pitchFamily="34" charset="0"/>
              <a:buChar char="•"/>
            </a:pPr>
            <a:r>
              <a:rPr lang="en-US" sz="1600" dirty="0">
                <a:solidFill>
                  <a:schemeClr val="tx1"/>
                </a:solidFill>
                <a:latin typeface="+mn-lt"/>
              </a:rPr>
              <a:t>The draft represents the state and stores the transactional changes on the database in shadow tables. It is an addressable resource, the exact copy of the active data that is currently being edited. </a:t>
            </a:r>
          </a:p>
          <a:p>
            <a:pPr marL="285750" indent="-285750" algn="l">
              <a:buFont typeface="Arial" panose="020B0604020202020204" pitchFamily="34" charset="0"/>
              <a:buChar char="•"/>
            </a:pPr>
            <a:endParaRPr lang="en-US" sz="1600" dirty="0">
              <a:solidFill>
                <a:schemeClr val="tx1"/>
              </a:solidFill>
              <a:latin typeface="+mn-lt"/>
            </a:endParaRPr>
          </a:p>
          <a:p>
            <a:pPr marL="285750" indent="-285750" algn="l">
              <a:buFont typeface="Arial" panose="020B0604020202020204" pitchFamily="34" charset="0"/>
              <a:buChar char="•"/>
            </a:pPr>
            <a:r>
              <a:rPr lang="en-US" sz="1600" dirty="0">
                <a:solidFill>
                  <a:schemeClr val="tx1"/>
                </a:solidFill>
                <a:latin typeface="+mn-lt"/>
              </a:rPr>
              <a:t>Draft-enabled applications allow the end user to store changed data in the backend and continue at a later point in time or from a different device, even if the application terminates unexpectedly. </a:t>
            </a: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6" name="Picture 5">
            <a:extLst>
              <a:ext uri="{FF2B5EF4-FFF2-40B4-BE49-F238E27FC236}">
                <a16:creationId xmlns:a16="http://schemas.microsoft.com/office/drawing/2014/main" id="{0BE63F5A-4FA9-457B-A9C9-529D10691D4B}"/>
              </a:ext>
            </a:extLst>
          </p:cNvPr>
          <p:cNvPicPr>
            <a:picLocks noChangeAspect="1"/>
          </p:cNvPicPr>
          <p:nvPr/>
        </p:nvPicPr>
        <p:blipFill>
          <a:blip r:embed="rId2"/>
          <a:stretch>
            <a:fillRect/>
          </a:stretch>
        </p:blipFill>
        <p:spPr>
          <a:xfrm>
            <a:off x="8099200" y="1412776"/>
            <a:ext cx="3960440" cy="27205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92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Steps to implement Draft</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algn="l"/>
            <a:r>
              <a:rPr lang="en-US" sz="1600" b="1" dirty="0">
                <a:solidFill>
                  <a:schemeClr val="tx1"/>
                </a:solidFill>
                <a:latin typeface="+mn-lt"/>
              </a:rPr>
              <a:t>Draft tables are fully managed by the RAP framework at runtime</a:t>
            </a:r>
          </a:p>
          <a:p>
            <a:pPr marL="342900" indent="-342900" algn="l">
              <a:buFont typeface="+mj-lt"/>
              <a:buAutoNum type="arabicPeriod"/>
            </a:pPr>
            <a:r>
              <a:rPr lang="en-US" sz="1600" dirty="0">
                <a:solidFill>
                  <a:schemeClr val="tx1"/>
                </a:solidFill>
                <a:latin typeface="+mn-lt"/>
              </a:rPr>
              <a:t>Add the addition with draft; after the managed; keyword in the header section to enable draft handling for your business object.</a:t>
            </a:r>
          </a:p>
          <a:p>
            <a:pPr marL="342900" indent="-342900" algn="l">
              <a:buFont typeface="+mj-lt"/>
              <a:buAutoNum type="arabicPeriod"/>
            </a:pPr>
            <a:r>
              <a:rPr lang="en-US" sz="1600" dirty="0">
                <a:solidFill>
                  <a:schemeClr val="tx1"/>
                </a:solidFill>
                <a:latin typeface="+mn-lt"/>
              </a:rPr>
              <a:t>Specify the draft table for the travel &amp; booking entity, where the draft travel data will be persisted as show on the screenshot.</a:t>
            </a:r>
          </a:p>
          <a:p>
            <a:pPr marL="342900" indent="-342900" algn="l">
              <a:buFont typeface="+mj-lt"/>
              <a:buAutoNum type="arabicPeriod"/>
            </a:pPr>
            <a:r>
              <a:rPr lang="en-US" sz="1600" dirty="0">
                <a:solidFill>
                  <a:schemeClr val="tx1"/>
                </a:solidFill>
                <a:latin typeface="+mn-lt"/>
              </a:rPr>
              <a:t>Replace the association definition in the base behavior definition to solve the warnings indicating that the associations are implicitly draft enabled as this is a draft enabled business object. For this, use the code snippet provided below to replace the one currently defined in the travel behavior definition as shown on the screenshot. Do the same for the _Travel association.</a:t>
            </a:r>
          </a:p>
          <a:p>
            <a:pPr marL="342900" indent="-342900" algn="l">
              <a:buFont typeface="+mj-lt"/>
              <a:buAutoNum type="arabicPeriod"/>
            </a:pPr>
            <a:r>
              <a:rPr lang="en-US" sz="1600" dirty="0">
                <a:solidFill>
                  <a:schemeClr val="tx1"/>
                </a:solidFill>
                <a:latin typeface="+mn-lt"/>
              </a:rPr>
              <a:t>Specify a total etag field in the root entity of your BO. This is required to identify changes to active instances in cases where the durable lock has expired. The field LastChangedAt will be used for the purpose in the present scenario.</a:t>
            </a:r>
          </a:p>
          <a:p>
            <a:pPr algn="l"/>
            <a:endParaRPr lang="en-US" sz="1600" dirty="0">
              <a:solidFill>
                <a:schemeClr val="tx1"/>
              </a:solidFill>
              <a:latin typeface="+mn-lt"/>
            </a:endParaRP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5" name="Picture 4">
            <a:extLst>
              <a:ext uri="{FF2B5EF4-FFF2-40B4-BE49-F238E27FC236}">
                <a16:creationId xmlns:a16="http://schemas.microsoft.com/office/drawing/2014/main" id="{0B33D7C1-DD1E-48FD-B42E-BC12205C1F92}"/>
              </a:ext>
            </a:extLst>
          </p:cNvPr>
          <p:cNvPicPr>
            <a:picLocks noChangeAspect="1"/>
          </p:cNvPicPr>
          <p:nvPr/>
        </p:nvPicPr>
        <p:blipFill>
          <a:blip r:embed="rId2"/>
          <a:stretch>
            <a:fillRect/>
          </a:stretch>
        </p:blipFill>
        <p:spPr>
          <a:xfrm>
            <a:off x="244609" y="3690443"/>
            <a:ext cx="3816423" cy="1912814"/>
          </a:xfrm>
          <a:prstGeom prst="rect">
            <a:avLst/>
          </a:prstGeom>
          <a:ln>
            <a:noFill/>
          </a:ln>
          <a:effectLst>
            <a:outerShdw blurRad="292100" dist="139700" dir="2700000" algn="tl" rotWithShape="0">
              <a:srgbClr val="333333">
                <a:alpha val="65000"/>
              </a:srgbClr>
            </a:outerShdw>
          </a:effectLst>
        </p:spPr>
      </p:pic>
      <p:pic>
        <p:nvPicPr>
          <p:cNvPr id="5122" name="Picture 2" descr="C:\Users\Anubhav\AppData\Local\Temp\SNAGHTMLa3ac64f.PNG">
            <a:extLst>
              <a:ext uri="{FF2B5EF4-FFF2-40B4-BE49-F238E27FC236}">
                <a16:creationId xmlns:a16="http://schemas.microsoft.com/office/drawing/2014/main" id="{CEBF6D47-91BA-4E12-8852-EA95322BC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693" y="3690443"/>
            <a:ext cx="3859862" cy="19128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8D33183-BC54-4546-A425-4B0F5646182A}"/>
              </a:ext>
            </a:extLst>
          </p:cNvPr>
          <p:cNvPicPr>
            <a:picLocks noChangeAspect="1"/>
          </p:cNvPicPr>
          <p:nvPr/>
        </p:nvPicPr>
        <p:blipFill rotWithShape="1">
          <a:blip r:embed="rId4"/>
          <a:srcRect r="22408"/>
          <a:stretch/>
        </p:blipFill>
        <p:spPr>
          <a:xfrm>
            <a:off x="8724278" y="3690443"/>
            <a:ext cx="3027168" cy="1912814"/>
          </a:xfrm>
          <a:prstGeom prst="rect">
            <a:avLst/>
          </a:prstGeom>
          <a:ln>
            <a:noFill/>
          </a:ln>
          <a:effectLst>
            <a:outerShdw blurRad="292100" dist="139700" dir="2700000" algn="tl" rotWithShape="0">
              <a:srgbClr val="333333">
                <a:alpha val="65000"/>
              </a:srgbClr>
            </a:outerShdw>
          </a:effectLst>
        </p:spPr>
      </p:pic>
      <p:sp>
        <p:nvSpPr>
          <p:cNvPr id="7" name="Arrow: Chevron 6">
            <a:extLst>
              <a:ext uri="{FF2B5EF4-FFF2-40B4-BE49-F238E27FC236}">
                <a16:creationId xmlns:a16="http://schemas.microsoft.com/office/drawing/2014/main" id="{26407FD9-D58A-4E22-A4C0-8A40FE461FA5}"/>
              </a:ext>
            </a:extLst>
          </p:cNvPr>
          <p:cNvSpPr/>
          <p:nvPr/>
        </p:nvSpPr>
        <p:spPr>
          <a:xfrm>
            <a:off x="4173005" y="4432993"/>
            <a:ext cx="253715" cy="36004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9" name="Arrow: Chevron 8">
            <a:extLst>
              <a:ext uri="{FF2B5EF4-FFF2-40B4-BE49-F238E27FC236}">
                <a16:creationId xmlns:a16="http://schemas.microsoft.com/office/drawing/2014/main" id="{A0568E4B-7F18-493B-B097-7630B8D07B03}"/>
              </a:ext>
            </a:extLst>
          </p:cNvPr>
          <p:cNvSpPr/>
          <p:nvPr/>
        </p:nvSpPr>
        <p:spPr>
          <a:xfrm>
            <a:off x="8446102" y="4432993"/>
            <a:ext cx="253715" cy="36004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5990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Steps to implement Draft</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algn="l"/>
            <a:r>
              <a:rPr lang="en-US" sz="1800" dirty="0">
                <a:solidFill>
                  <a:schemeClr val="tx1"/>
                </a:solidFill>
                <a:latin typeface="+mn-lt"/>
              </a:rPr>
              <a:t>5. When a draft instance is going to be activated, the SAP Fiori elements UI calls the draft determine action prepare in the backend. This call takes place in a separate OData changeset to allow for saving the state messages even in case the activation fails due to failing validations. In order to execute the validations during prepare, you need to assign them to the draft determine action prepare trigger.</a:t>
            </a:r>
          </a:p>
          <a:p>
            <a:pPr algn="l"/>
            <a:endParaRPr lang="en-US" sz="1800" dirty="0">
              <a:solidFill>
                <a:schemeClr val="tx1"/>
              </a:solidFill>
              <a:latin typeface="+mn-lt"/>
            </a:endParaRPr>
          </a:p>
          <a:p>
            <a:pPr algn="l"/>
            <a:r>
              <a:rPr lang="en-US" sz="1800" dirty="0">
                <a:solidFill>
                  <a:schemeClr val="tx1"/>
                </a:solidFill>
                <a:latin typeface="+mn-lt"/>
              </a:rPr>
              <a:t>6. At Last, we will enable the draft handling for the managed based business object (BO) with a few additions in the behavior definition.</a:t>
            </a:r>
          </a:p>
          <a:p>
            <a:pPr algn="l"/>
            <a:r>
              <a:rPr lang="en-US" sz="1800" dirty="0">
                <a:solidFill>
                  <a:schemeClr val="tx1"/>
                </a:solidFill>
                <a:latin typeface="+mn-lt"/>
                <a:hlinkClick r:id="rId2"/>
              </a:rPr>
              <a:t>Draft Implementation Code</a:t>
            </a:r>
            <a:endParaRPr lang="en-US" sz="1800" dirty="0">
              <a:solidFill>
                <a:schemeClr val="tx1"/>
              </a:solidFill>
              <a:latin typeface="+mn-lt"/>
            </a:endParaRP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5" name="Picture 4">
            <a:extLst>
              <a:ext uri="{FF2B5EF4-FFF2-40B4-BE49-F238E27FC236}">
                <a16:creationId xmlns:a16="http://schemas.microsoft.com/office/drawing/2014/main" id="{6DFEFA3D-E15F-4973-AEA0-9B27C0CE3F90}"/>
              </a:ext>
            </a:extLst>
          </p:cNvPr>
          <p:cNvPicPr>
            <a:picLocks noChangeAspect="1"/>
          </p:cNvPicPr>
          <p:nvPr/>
        </p:nvPicPr>
        <p:blipFill rotWithShape="1">
          <a:blip r:embed="rId3"/>
          <a:srcRect r="20802"/>
          <a:stretch/>
        </p:blipFill>
        <p:spPr>
          <a:xfrm>
            <a:off x="333772" y="3856608"/>
            <a:ext cx="4176464" cy="1851820"/>
          </a:xfrm>
          <a:prstGeom prst="rect">
            <a:avLst/>
          </a:prstGeom>
        </p:spPr>
      </p:pic>
      <p:pic>
        <p:nvPicPr>
          <p:cNvPr id="6" name="Picture 5">
            <a:extLst>
              <a:ext uri="{FF2B5EF4-FFF2-40B4-BE49-F238E27FC236}">
                <a16:creationId xmlns:a16="http://schemas.microsoft.com/office/drawing/2014/main" id="{2C44DF20-924A-4506-8EE3-B1BC85409260}"/>
              </a:ext>
            </a:extLst>
          </p:cNvPr>
          <p:cNvPicPr>
            <a:picLocks noChangeAspect="1"/>
          </p:cNvPicPr>
          <p:nvPr/>
        </p:nvPicPr>
        <p:blipFill>
          <a:blip r:embed="rId4"/>
          <a:stretch>
            <a:fillRect/>
          </a:stretch>
        </p:blipFill>
        <p:spPr>
          <a:xfrm>
            <a:off x="6262491" y="2990790"/>
            <a:ext cx="5598991" cy="3379302"/>
          </a:xfrm>
          <a:prstGeom prst="rect">
            <a:avLst/>
          </a:prstGeom>
          <a:ln>
            <a:noFill/>
          </a:ln>
          <a:effectLst>
            <a:outerShdw blurRad="292100" dist="139700" dir="2700000" algn="tl" rotWithShape="0">
              <a:srgbClr val="333333">
                <a:alpha val="65000"/>
              </a:srgbClr>
            </a:outerShdw>
          </a:effectLst>
        </p:spPr>
      </p:pic>
      <p:sp>
        <p:nvSpPr>
          <p:cNvPr id="7" name="Trapezoid 6">
            <a:extLst>
              <a:ext uri="{FF2B5EF4-FFF2-40B4-BE49-F238E27FC236}">
                <a16:creationId xmlns:a16="http://schemas.microsoft.com/office/drawing/2014/main" id="{3CF9945D-8CE6-41B7-BD84-CF2E0B472A12}"/>
              </a:ext>
            </a:extLst>
          </p:cNvPr>
          <p:cNvSpPr/>
          <p:nvPr/>
        </p:nvSpPr>
        <p:spPr>
          <a:xfrm rot="16200000">
            <a:off x="3983665" y="3922458"/>
            <a:ext cx="2805397" cy="1720119"/>
          </a:xfrm>
          <a:prstGeom prst="trapezoi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9432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Enable Early Numbering for Travel and Booking</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9145016" cy="5563449"/>
          </a:xfrm>
        </p:spPr>
        <p:txBody>
          <a:bodyPr>
            <a:normAutofit/>
          </a:bodyPr>
          <a:lstStyle/>
          <a:p>
            <a:pPr algn="l"/>
            <a:r>
              <a:rPr lang="en-US" sz="1600" b="1" dirty="0">
                <a:solidFill>
                  <a:schemeClr val="tx1"/>
                </a:solidFill>
                <a:latin typeface="+mn-lt"/>
              </a:rPr>
              <a:t>About Numbering</a:t>
            </a:r>
          </a:p>
          <a:p>
            <a:pPr algn="l"/>
            <a:r>
              <a:rPr lang="en-US" sz="1600" dirty="0">
                <a:solidFill>
                  <a:schemeClr val="tx1"/>
                </a:solidFill>
                <a:latin typeface="+mn-lt"/>
              </a:rPr>
              <a:t>Numbering is about setting values for primary key fields of entity instances during runtime.</a:t>
            </a:r>
          </a:p>
          <a:p>
            <a:pPr algn="l"/>
            <a:r>
              <a:rPr lang="en-US" sz="1600" dirty="0">
                <a:solidFill>
                  <a:schemeClr val="tx1"/>
                </a:solidFill>
                <a:latin typeface="+mn-lt"/>
              </a:rPr>
              <a:t>The primary key of a business object entity can be composed of one or more key fields, which are identified by the keyword key in the underlying CDS view of the business object. The set of primary key fields uniquely identify each instance of a business object. The primary key value of a business object instance cannot be changed after the CREATE.</a:t>
            </a:r>
          </a:p>
          <a:p>
            <a:pPr algn="l"/>
            <a:r>
              <a:rPr lang="en-US" sz="1600" dirty="0">
                <a:solidFill>
                  <a:schemeClr val="tx1"/>
                </a:solidFill>
                <a:latin typeface="+mn-lt"/>
              </a:rPr>
              <a:t>There are various options to handle the numbering for primary key fields depending on when (early or late during the transactional processing) and by whom (consumer, application developer, or framework) the primary key values are set. You can assign a numbering type for each primary key field separately.</a:t>
            </a:r>
          </a:p>
          <a:p>
            <a:pPr algn="l"/>
            <a:endParaRPr lang="en-US" sz="1600" dirty="0">
              <a:solidFill>
                <a:schemeClr val="tx1"/>
              </a:solidFill>
              <a:latin typeface="+mn-lt"/>
            </a:endParaRPr>
          </a:p>
          <a:p>
            <a:pPr algn="l"/>
            <a:r>
              <a:rPr lang="en-US" sz="1600" b="1" dirty="0">
                <a:solidFill>
                  <a:schemeClr val="tx1"/>
                </a:solidFill>
                <a:latin typeface="+mn-lt"/>
              </a:rPr>
              <a:t>Early and Late Numbering</a:t>
            </a:r>
          </a:p>
          <a:p>
            <a:pPr algn="l"/>
            <a:r>
              <a:rPr lang="en-US" sz="1600" dirty="0">
                <a:solidFill>
                  <a:schemeClr val="tx1"/>
                </a:solidFill>
                <a:latin typeface="+mn-lt"/>
              </a:rPr>
              <a:t>In an early numbering scenario, the primary key value is set instantly after the modify request for the CREATE is executed. The key values can be passed externally by the consumer or can be set internally by the framework or an implementation of the FOR NUMBERING method. For more information, see Early Numbering.</a:t>
            </a:r>
          </a:p>
          <a:p>
            <a:pPr algn="l"/>
            <a:r>
              <a:rPr lang="en-US" sz="1600" dirty="0">
                <a:solidFill>
                  <a:schemeClr val="tx1"/>
                </a:solidFill>
                <a:latin typeface="+mn-lt"/>
              </a:rPr>
              <a:t>In a late numbering scenario, the key values are always assigned internally without consumer interaction after the point of no return in the interaction phase has passed, and the SAVE sequence is triggered. This ensures a gap free key value assignment like it is required for example for invoices. For more information, see Late Numbering.</a:t>
            </a: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3078" name="Picture 6" descr="Numbered Information - Free business icons">
            <a:extLst>
              <a:ext uri="{FF2B5EF4-FFF2-40B4-BE49-F238E27FC236}">
                <a16:creationId xmlns:a16="http://schemas.microsoft.com/office/drawing/2014/main" id="{2BA206C5-4168-4C3F-BE72-3E0E4BC3D1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97048" y="915575"/>
            <a:ext cx="2006352" cy="2006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1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Implementation for Early Numbering</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marL="457200" indent="-457200" algn="l">
              <a:buFont typeface="+mj-lt"/>
              <a:buAutoNum type="arabicPeriod"/>
            </a:pPr>
            <a:r>
              <a:rPr lang="en-US" sz="2000" dirty="0">
                <a:solidFill>
                  <a:schemeClr val="tx1"/>
                </a:solidFill>
                <a:latin typeface="+mn-lt"/>
              </a:rPr>
              <a:t>Add the addition early numbering keyword as shown below to enable early numbering for your travel entity.</a:t>
            </a:r>
          </a:p>
          <a:p>
            <a:pPr marL="457200" indent="-457200" algn="l">
              <a:buFont typeface="+mj-lt"/>
              <a:buAutoNum type="arabicPeriod"/>
            </a:pPr>
            <a:r>
              <a:rPr lang="en-US" sz="2000" dirty="0">
                <a:solidFill>
                  <a:schemeClr val="tx1"/>
                </a:solidFill>
                <a:latin typeface="+mn-lt"/>
              </a:rPr>
              <a:t>The ADT Quick Fix feature can be used to add the earlynumbering method for travel entity.</a:t>
            </a:r>
          </a:p>
          <a:p>
            <a:pPr marL="457200" indent="-457200" algn="l">
              <a:buFont typeface="+mj-lt"/>
              <a:buAutoNum type="arabicPeriod"/>
            </a:pPr>
            <a:r>
              <a:rPr lang="en-US" sz="2000" dirty="0">
                <a:solidFill>
                  <a:schemeClr val="tx1"/>
                </a:solidFill>
                <a:latin typeface="+mn-lt"/>
              </a:rPr>
              <a:t>Implement the function to handle early numbering – </a:t>
            </a:r>
            <a:r>
              <a:rPr lang="en-US" sz="2000" dirty="0">
                <a:solidFill>
                  <a:schemeClr val="tx1"/>
                </a:solidFill>
                <a:latin typeface="+mn-lt"/>
                <a:hlinkClick r:id="rId2"/>
              </a:rPr>
              <a:t>code here</a:t>
            </a:r>
            <a:endParaRPr lang="en-US" sz="2000" dirty="0">
              <a:solidFill>
                <a:schemeClr val="tx1"/>
              </a:solidFill>
              <a:latin typeface="+mn-lt"/>
            </a:endParaRPr>
          </a:p>
          <a:p>
            <a:pPr marL="457200" indent="-457200" algn="l">
              <a:buFont typeface="+mj-lt"/>
              <a:buAutoNum type="arabicPeriod"/>
            </a:pPr>
            <a:r>
              <a:rPr lang="en-US" sz="2000" dirty="0">
                <a:solidFill>
                  <a:schemeClr val="tx1"/>
                </a:solidFill>
                <a:latin typeface="+mn-lt"/>
              </a:rPr>
              <a:t>Repeat the same for the booking by adding early numbering</a:t>
            </a:r>
          </a:p>
          <a:p>
            <a:pPr marL="457200" indent="-457200" algn="l">
              <a:buFont typeface="+mj-lt"/>
              <a:buAutoNum type="arabicPeriod"/>
            </a:pPr>
            <a:r>
              <a:rPr lang="en-US" sz="2000" dirty="0">
                <a:solidFill>
                  <a:schemeClr val="tx1"/>
                </a:solidFill>
                <a:latin typeface="+mn-lt"/>
              </a:rPr>
              <a:t>Implement the function to handle early numbering – </a:t>
            </a:r>
            <a:r>
              <a:rPr lang="en-US" sz="2000" dirty="0">
                <a:solidFill>
                  <a:schemeClr val="tx1"/>
                </a:solidFill>
                <a:latin typeface="+mn-lt"/>
                <a:hlinkClick r:id="rId3"/>
              </a:rPr>
              <a:t>code here</a:t>
            </a:r>
            <a:endParaRPr lang="en-US" sz="2000" dirty="0">
              <a:solidFill>
                <a:schemeClr val="tx1"/>
              </a:solidFill>
              <a:latin typeface="+mn-lt"/>
            </a:endParaRP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5" name="Picture 4">
            <a:extLst>
              <a:ext uri="{FF2B5EF4-FFF2-40B4-BE49-F238E27FC236}">
                <a16:creationId xmlns:a16="http://schemas.microsoft.com/office/drawing/2014/main" id="{3B3793CB-FB88-4C1F-93D0-DDA43F2C5F38}"/>
              </a:ext>
            </a:extLst>
          </p:cNvPr>
          <p:cNvPicPr>
            <a:picLocks noChangeAspect="1"/>
          </p:cNvPicPr>
          <p:nvPr/>
        </p:nvPicPr>
        <p:blipFill>
          <a:blip r:embed="rId4"/>
          <a:stretch>
            <a:fillRect/>
          </a:stretch>
        </p:blipFill>
        <p:spPr>
          <a:xfrm>
            <a:off x="202193" y="3338161"/>
            <a:ext cx="4982804" cy="252028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E12D177-B98A-4E5D-8D83-889B108B5094}"/>
              </a:ext>
            </a:extLst>
          </p:cNvPr>
          <p:cNvPicPr>
            <a:picLocks noChangeAspect="1"/>
          </p:cNvPicPr>
          <p:nvPr/>
        </p:nvPicPr>
        <p:blipFill>
          <a:blip r:embed="rId5"/>
          <a:stretch>
            <a:fillRect/>
          </a:stretch>
        </p:blipFill>
        <p:spPr>
          <a:xfrm>
            <a:off x="6178856" y="3245572"/>
            <a:ext cx="5686902" cy="2703709"/>
          </a:xfrm>
          <a:prstGeom prst="rect">
            <a:avLst/>
          </a:prstGeom>
          <a:ln>
            <a:noFill/>
          </a:ln>
          <a:effectLst>
            <a:outerShdw blurRad="292100" dist="139700" dir="2700000" algn="tl" rotWithShape="0">
              <a:srgbClr val="333333">
                <a:alpha val="65000"/>
              </a:srgbClr>
            </a:outerShdw>
          </a:effectLst>
        </p:spPr>
      </p:pic>
      <p:sp>
        <p:nvSpPr>
          <p:cNvPr id="7" name="Arrow: Chevron 6">
            <a:extLst>
              <a:ext uri="{FF2B5EF4-FFF2-40B4-BE49-F238E27FC236}">
                <a16:creationId xmlns:a16="http://schemas.microsoft.com/office/drawing/2014/main" id="{6B72CE04-D4DC-4FA8-8FF1-23353F3547CD}"/>
              </a:ext>
            </a:extLst>
          </p:cNvPr>
          <p:cNvSpPr/>
          <p:nvPr/>
        </p:nvSpPr>
        <p:spPr>
          <a:xfrm>
            <a:off x="5386768" y="4202257"/>
            <a:ext cx="640770" cy="50405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238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What is Augmenting</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algn="l"/>
            <a:r>
              <a:rPr lang="en-US" sz="1600" dirty="0">
                <a:solidFill>
                  <a:schemeClr val="tx1"/>
                </a:solidFill>
                <a:latin typeface="+mn-lt"/>
              </a:rPr>
              <a:t>With an augmentation implementation you can add data or modify incoming requests on the projection layer before data reaches the transactional buffer. You can add data to a modify request or issue additional requests by augmenting the operation before the request is passed to the base business object.</a:t>
            </a:r>
          </a:p>
          <a:p>
            <a:pPr algn="l"/>
            <a:endParaRPr lang="en-US" sz="1600" dirty="0">
              <a:solidFill>
                <a:schemeClr val="tx1"/>
              </a:solidFill>
              <a:latin typeface="+mn-lt"/>
            </a:endParaRPr>
          </a:p>
          <a:p>
            <a:pPr algn="l"/>
            <a:r>
              <a:rPr lang="en-US" sz="1600" b="1" dirty="0">
                <a:solidFill>
                  <a:schemeClr val="tx1"/>
                </a:solidFill>
                <a:latin typeface="+mn-lt"/>
              </a:rPr>
              <a:t>Use case</a:t>
            </a:r>
          </a:p>
          <a:p>
            <a:pPr algn="l"/>
            <a:r>
              <a:rPr lang="en-US" sz="1600" dirty="0">
                <a:solidFill>
                  <a:schemeClr val="tx1"/>
                </a:solidFill>
                <a:latin typeface="+mn-lt"/>
              </a:rPr>
              <a:t>• Defaulting for incoming requests.</a:t>
            </a:r>
          </a:p>
          <a:p>
            <a:pPr algn="l"/>
            <a:r>
              <a:rPr lang="en-US" sz="1600" dirty="0">
                <a:solidFill>
                  <a:schemeClr val="tx1"/>
                </a:solidFill>
                <a:latin typeface="+mn-lt"/>
              </a:rPr>
              <a:t>• Behavior-enabling denormalized fields, for example enabling editing of language dependent fields.</a:t>
            </a:r>
          </a:p>
          <a:p>
            <a:pPr algn="l"/>
            <a:endParaRPr lang="en-US" sz="1600" dirty="0">
              <a:solidFill>
                <a:schemeClr val="tx1"/>
              </a:solidFill>
              <a:latin typeface="+mn-lt"/>
            </a:endParaRPr>
          </a:p>
          <a:p>
            <a:pPr algn="l"/>
            <a:r>
              <a:rPr lang="en-US" sz="1600" b="1" dirty="0">
                <a:solidFill>
                  <a:schemeClr val="tx1"/>
                </a:solidFill>
                <a:latin typeface="+mn-lt"/>
              </a:rPr>
              <a:t>Definition</a:t>
            </a:r>
          </a:p>
          <a:p>
            <a:pPr algn="l"/>
            <a:r>
              <a:rPr lang="en-US" sz="1600" dirty="0">
                <a:solidFill>
                  <a:schemeClr val="tx1"/>
                </a:solidFill>
                <a:latin typeface="+mn-lt"/>
              </a:rPr>
              <a:t>Augmentation is defined in the projection behavior definition on the relevant operation with the following syntax:</a:t>
            </a: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6" name="Picture 5">
            <a:extLst>
              <a:ext uri="{FF2B5EF4-FFF2-40B4-BE49-F238E27FC236}">
                <a16:creationId xmlns:a16="http://schemas.microsoft.com/office/drawing/2014/main" id="{E8F18220-766A-4767-9B86-F6764B2D952A}"/>
              </a:ext>
            </a:extLst>
          </p:cNvPr>
          <p:cNvPicPr>
            <a:picLocks noChangeAspect="1"/>
          </p:cNvPicPr>
          <p:nvPr/>
        </p:nvPicPr>
        <p:blipFill>
          <a:blip r:embed="rId2"/>
          <a:stretch>
            <a:fillRect/>
          </a:stretch>
        </p:blipFill>
        <p:spPr>
          <a:xfrm>
            <a:off x="189757" y="4077072"/>
            <a:ext cx="4450466" cy="21109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846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2FA-42BF-471A-85F3-02F07B6C7B6C}"/>
              </a:ext>
            </a:extLst>
          </p:cNvPr>
          <p:cNvSpPr>
            <a:spLocks noGrp="1"/>
          </p:cNvSpPr>
          <p:nvPr>
            <p:ph type="ctrTitle"/>
          </p:nvPr>
        </p:nvSpPr>
        <p:spPr>
          <a:xfrm>
            <a:off x="117748" y="188640"/>
            <a:ext cx="11377264" cy="578494"/>
          </a:xfrm>
        </p:spPr>
        <p:txBody>
          <a:bodyPr>
            <a:normAutofit fontScale="90000"/>
          </a:bodyPr>
          <a:lstStyle/>
          <a:p>
            <a:r>
              <a:rPr lang="en-US" dirty="0">
                <a:latin typeface="Cooper Black" panose="0208090404030B020404" pitchFamily="18" charset="0"/>
              </a:rPr>
              <a:t>Use case and Implementation</a:t>
            </a:r>
          </a:p>
        </p:txBody>
      </p:sp>
      <p:sp>
        <p:nvSpPr>
          <p:cNvPr id="3" name="Subtitle 2">
            <a:extLst>
              <a:ext uri="{FF2B5EF4-FFF2-40B4-BE49-F238E27FC236}">
                <a16:creationId xmlns:a16="http://schemas.microsoft.com/office/drawing/2014/main" id="{18401DD8-502B-4F8E-9E23-A78D72664411}"/>
              </a:ext>
            </a:extLst>
          </p:cNvPr>
          <p:cNvSpPr>
            <a:spLocks noGrp="1"/>
          </p:cNvSpPr>
          <p:nvPr>
            <p:ph type="subTitle" idx="1"/>
          </p:nvPr>
        </p:nvSpPr>
        <p:spPr>
          <a:xfrm>
            <a:off x="117748" y="908719"/>
            <a:ext cx="11881320" cy="5563449"/>
          </a:xfrm>
        </p:spPr>
        <p:txBody>
          <a:bodyPr>
            <a:normAutofit/>
          </a:bodyPr>
          <a:lstStyle/>
          <a:p>
            <a:pPr algn="l"/>
            <a:r>
              <a:rPr lang="en-US" sz="1600" dirty="0">
                <a:solidFill>
                  <a:schemeClr val="tx1"/>
                </a:solidFill>
                <a:latin typeface="+mn-lt"/>
              </a:rPr>
              <a:t>We want to auto populate the agency id and the status of a new travel request during creation. The business has already provided default values which needs to be made available on fiori app.</a:t>
            </a:r>
          </a:p>
          <a:p>
            <a:pPr algn="l"/>
            <a:endParaRPr lang="en-US" sz="1600" dirty="0">
              <a:solidFill>
                <a:schemeClr val="tx1"/>
              </a:solidFill>
              <a:latin typeface="+mn-lt"/>
            </a:endParaRPr>
          </a:p>
          <a:p>
            <a:pPr algn="l"/>
            <a:r>
              <a:rPr lang="en-US" sz="1600" b="1" dirty="0">
                <a:solidFill>
                  <a:schemeClr val="tx1"/>
                </a:solidFill>
                <a:latin typeface="+mn-lt"/>
              </a:rPr>
              <a:t>Process</a:t>
            </a:r>
          </a:p>
          <a:p>
            <a:pPr marL="342900" indent="-342900" algn="l">
              <a:buFont typeface="+mj-lt"/>
              <a:buAutoNum type="arabicPeriod"/>
            </a:pPr>
            <a:r>
              <a:rPr lang="en-US" sz="1600" dirty="0">
                <a:solidFill>
                  <a:schemeClr val="tx1"/>
                </a:solidFill>
                <a:latin typeface="+mn-lt"/>
              </a:rPr>
              <a:t>In our projection behavior definition, define augmentation for the create operation.</a:t>
            </a:r>
          </a:p>
          <a:p>
            <a:pPr marL="342900" indent="-342900" algn="l">
              <a:buFont typeface="+mj-lt"/>
              <a:buAutoNum type="arabicPeriod"/>
            </a:pPr>
            <a:r>
              <a:rPr lang="en-US" sz="1600" dirty="0">
                <a:solidFill>
                  <a:schemeClr val="tx1"/>
                </a:solidFill>
                <a:latin typeface="+mn-lt"/>
              </a:rPr>
              <a:t>Add behavior implementation class to the Travel behavior.</a:t>
            </a:r>
          </a:p>
          <a:p>
            <a:pPr marL="342900" indent="-342900" algn="l">
              <a:buFont typeface="+mj-lt"/>
              <a:buAutoNum type="arabicPeriod"/>
            </a:pPr>
            <a:r>
              <a:rPr lang="en-US" sz="1600" dirty="0">
                <a:solidFill>
                  <a:schemeClr val="tx1"/>
                </a:solidFill>
                <a:latin typeface="+mn-lt"/>
              </a:rPr>
              <a:t>The ADT Quick Fix feature can be used to create implementation class for travel entity.</a:t>
            </a:r>
          </a:p>
          <a:p>
            <a:pPr marL="342900" indent="-342900" algn="l">
              <a:buFont typeface="+mj-lt"/>
              <a:buAutoNum type="arabicPeriod"/>
            </a:pPr>
            <a:r>
              <a:rPr lang="en-US" sz="1600" dirty="0">
                <a:solidFill>
                  <a:schemeClr val="tx1"/>
                </a:solidFill>
                <a:latin typeface="+mn-lt"/>
              </a:rPr>
              <a:t>Write the code to implement the default values for the agency id and status- </a:t>
            </a:r>
            <a:r>
              <a:rPr lang="en-US" sz="1600" dirty="0">
                <a:solidFill>
                  <a:schemeClr val="tx1"/>
                </a:solidFill>
                <a:latin typeface="+mn-lt"/>
                <a:hlinkClick r:id="rId2"/>
              </a:rPr>
              <a:t>Code here</a:t>
            </a:r>
            <a:endParaRPr lang="en-US" sz="1600" dirty="0">
              <a:solidFill>
                <a:schemeClr val="tx1"/>
              </a:solidFill>
              <a:latin typeface="+mn-lt"/>
            </a:endParaRPr>
          </a:p>
        </p:txBody>
      </p:sp>
      <p:sp>
        <p:nvSpPr>
          <p:cNvPr id="4"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7216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6" name="Picture 5">
            <a:extLst>
              <a:ext uri="{FF2B5EF4-FFF2-40B4-BE49-F238E27FC236}">
                <a16:creationId xmlns:a16="http://schemas.microsoft.com/office/drawing/2014/main" id="{6148ED92-5D0C-4839-9227-4AEDE21067C1}"/>
              </a:ext>
            </a:extLst>
          </p:cNvPr>
          <p:cNvPicPr>
            <a:picLocks noChangeAspect="1"/>
          </p:cNvPicPr>
          <p:nvPr/>
        </p:nvPicPr>
        <p:blipFill>
          <a:blip r:embed="rId3"/>
          <a:stretch>
            <a:fillRect/>
          </a:stretch>
        </p:blipFill>
        <p:spPr>
          <a:xfrm>
            <a:off x="3638545" y="3497749"/>
            <a:ext cx="4839725" cy="24355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264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Understand the Persona for Approver</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sp>
        <p:nvSpPr>
          <p:cNvPr id="2" name="Rectangle 1"/>
          <p:cNvSpPr/>
          <p:nvPr/>
        </p:nvSpPr>
        <p:spPr>
          <a:xfrm>
            <a:off x="609440" y="938188"/>
            <a:ext cx="10771237" cy="2031325"/>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business object projection is the basis for a UI service that contains the functionality that is relevant for an approver. Imagine a person, maybe a manager of a travel agency, that approves the data that was entered by the processor. That means, this person sees the travel information and the corresponding booking data. Based on this data, the approver can either accept or reject the travel. For a minimal scope of fields in the travel entity the approver is enabled to edit the values, for example the BookingFee or the Description. The information about bookings is set to read-only for the approver. The approver is not allowed to change the fields of the booking entity.</a:t>
            </a:r>
          </a:p>
        </p:txBody>
      </p:sp>
      <p:grpSp>
        <p:nvGrpSpPr>
          <p:cNvPr id="3" name="Group 2"/>
          <p:cNvGrpSpPr/>
          <p:nvPr/>
        </p:nvGrpSpPr>
        <p:grpSpPr>
          <a:xfrm>
            <a:off x="5158308" y="2780928"/>
            <a:ext cx="1872208" cy="2004402"/>
            <a:chOff x="1989956" y="4149080"/>
            <a:chExt cx="1152128" cy="1464942"/>
          </a:xfrm>
        </p:grpSpPr>
        <p:sp>
          <p:nvSpPr>
            <p:cNvPr id="8" name="TextBox 7">
              <a:extLst>
                <a:ext uri="{FF2B5EF4-FFF2-40B4-BE49-F238E27FC236}">
                  <a16:creationId xmlns:a16="http://schemas.microsoft.com/office/drawing/2014/main" id="{712A256E-C220-4D96-BE08-291506C3C4EC}"/>
                </a:ext>
              </a:extLst>
            </p:cNvPr>
            <p:cNvSpPr txBox="1"/>
            <p:nvPr/>
          </p:nvSpPr>
          <p:spPr>
            <a:xfrm>
              <a:off x="1989956" y="5344091"/>
              <a:ext cx="1152128" cy="26993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Approver</a:t>
              </a:r>
              <a:endParaRPr kumimoji="0" lang="en-IN" sz="18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9" name="Picture 4" descr="Clipart of manager avatar free image download">
              <a:extLst>
                <a:ext uri="{FF2B5EF4-FFF2-40B4-BE49-F238E27FC236}">
                  <a16:creationId xmlns:a16="http://schemas.microsoft.com/office/drawing/2014/main" id="{E9864AC1-5D3F-4C49-92E9-C05732C231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140851" y="4149080"/>
              <a:ext cx="850339" cy="119501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ounded Rectangle 3"/>
          <p:cNvSpPr/>
          <p:nvPr/>
        </p:nvSpPr>
        <p:spPr>
          <a:xfrm>
            <a:off x="3214092" y="5157192"/>
            <a:ext cx="1656184" cy="100811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Accept</a:t>
            </a:r>
          </a:p>
        </p:txBody>
      </p:sp>
      <p:sp>
        <p:nvSpPr>
          <p:cNvPr id="12" name="Rounded Rectangle 11"/>
          <p:cNvSpPr/>
          <p:nvPr/>
        </p:nvSpPr>
        <p:spPr>
          <a:xfrm>
            <a:off x="7462564" y="5157192"/>
            <a:ext cx="1656184" cy="100811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Reject</a:t>
            </a:r>
          </a:p>
        </p:txBody>
      </p:sp>
      <p:cxnSp>
        <p:nvCxnSpPr>
          <p:cNvPr id="7" name="Elbow Connector 6"/>
          <p:cNvCxnSpPr>
            <a:stCxn id="4" idx="0"/>
            <a:endCxn id="9" idx="3"/>
          </p:cNvCxnSpPr>
          <p:nvPr/>
        </p:nvCxnSpPr>
        <p:spPr>
          <a:xfrm rot="5400000" flipH="1" flipV="1">
            <a:off x="3943484" y="3697164"/>
            <a:ext cx="1558729" cy="13613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2" idx="0"/>
            <a:endCxn id="9" idx="1"/>
          </p:cNvCxnSpPr>
          <p:nvPr/>
        </p:nvCxnSpPr>
        <p:spPr>
          <a:xfrm rot="16200000" flipV="1">
            <a:off x="6758621" y="3625156"/>
            <a:ext cx="1558729" cy="15053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72743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Approver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sp>
        <p:nvSpPr>
          <p:cNvPr id="2" name="Rectangle 1"/>
          <p:cNvSpPr/>
          <p:nvPr/>
        </p:nvSpPr>
        <p:spPr>
          <a:xfrm>
            <a:off x="609441" y="905522"/>
            <a:ext cx="11229191" cy="5262979"/>
          </a:xfrm>
          <a:prstGeom prst="rect">
            <a:avLst/>
          </a:prstGeom>
        </p:spPr>
        <p:txBody>
          <a:bodyPr wrap="square">
            <a:spAutoFit/>
          </a:bodyPr>
          <a:lstStyle/>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sng" strike="noStrike" kern="1200" cap="none" spc="0" normalizeH="0" baseline="0" noProof="0" dirty="0">
                <a:ln>
                  <a:noFill/>
                </a:ln>
                <a:solidFill>
                  <a:prstClr val="black"/>
                </a:solidFill>
                <a:effectLst/>
                <a:uLnTx/>
                <a:uFillTx/>
                <a:latin typeface="Calibri"/>
                <a:ea typeface="+mn-ea"/>
                <a:cs typeface="+mn-cs"/>
              </a:rPr>
              <a:t>Travel Projection CDS View for Approver BO</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Except for the actions, which are different in the processor and the approver projection, the CDS projection views for the processor and the approver BO are identical. Minor changes can be detected in the field label of the field TravelID and TravelStatus. This results from the fact, that the approver does not create new travel entries. It is not necessary for this role to know the number range of the TravelID or the possible values of the TravelStatus. In addition, the approver BO projection has gained a selection field for the TravelStatus to make it easier for the approver to filter for open/accepted/rejected travels.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sng" strike="noStrike" kern="1200" cap="none" spc="0" normalizeH="0" baseline="0" noProof="0" dirty="0">
                <a:ln>
                  <a:noFill/>
                </a:ln>
                <a:solidFill>
                  <a:prstClr val="black"/>
                </a:solidFill>
                <a:effectLst/>
                <a:uLnTx/>
                <a:uFillTx/>
                <a:latin typeface="Calibri"/>
                <a:ea typeface="+mn-ea"/>
                <a:cs typeface="+mn-cs"/>
              </a:rPr>
              <a:t>Actions</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The position and the label for the action button must be defined in the CDS projection views. In the case of an approver, the available actions concerning the travel entity set are Accept Travel and Reject Travel. The implementation of these actions is done in the behavior implementation . It is simply the UI appearance that needs to be configured in the projection view. The action buttons for the respective actions are designed to appear on the travel list report page and on the travel object page. That is why the annotations are used in the list item and identification UI annotation. When executing the action on the list report page, a travel instance must be selected to assign an instance for the instance-bound action. On the object page, the instance for which the action shall be executed is clear.</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just"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1" i="0" u="sng" strike="noStrike" kern="1200" cap="none" spc="0" normalizeH="0" baseline="0" noProof="0" dirty="0">
                <a:ln>
                  <a:noFill/>
                </a:ln>
                <a:solidFill>
                  <a:prstClr val="black"/>
                </a:solidFill>
                <a:effectLst/>
                <a:uLnTx/>
                <a:uFillTx/>
                <a:latin typeface="Calibri"/>
                <a:ea typeface="+mn-ea"/>
                <a:cs typeface="+mn-cs"/>
              </a:rPr>
              <a:t>Booking Projection CDS View for Approver BO</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The CDS projection views for the processor and the approver BO are almost identical.</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Value helps are not necessary for the interpretation of the approver role in this scenario. As the booking entity is a read-only entity in this scenario and selection fields with value helps cannot be defined for a sub entity, value helps cannot be applied and thus are not necessary to be defined for the booking entity.</a:t>
            </a:r>
          </a:p>
        </p:txBody>
      </p:sp>
    </p:spTree>
    <p:extLst>
      <p:ext uri="{BB962C8B-B14F-4D97-AF65-F5344CB8AC3E}">
        <p14:creationId xmlns:p14="http://schemas.microsoft.com/office/powerpoint/2010/main" val="1450620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 calcmode="lin" valueType="num">
                                      <p:cBhvr additive="base">
                                        <p:cTn id="3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a:t>
            </a:r>
            <a:r>
              <a:rPr lang="en-IN"/>
              <a:t>Day 1</a:t>
            </a:r>
            <a:r>
              <a:rPr lang="en-IN" dirty="0"/>
              <a:t>1</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321223" y="1508772"/>
            <a:ext cx="5472608" cy="4278094"/>
          </a:xfrm>
          <a:prstGeom prst="rect">
            <a:avLst/>
          </a:prstGeom>
          <a:noFill/>
        </p:spPr>
        <p:txBody>
          <a:bodyPr wrap="square" rtlCol="0">
            <a:spAutoFit/>
          </a:bodyPr>
          <a:lstStyle/>
          <a:p>
            <a:pPr marL="133234" indent="-285664">
              <a:buFont typeface="Arial" panose="020B0604020202020204" pitchFamily="34" charset="0"/>
              <a:buChar char="•"/>
            </a:pPr>
            <a:r>
              <a:rPr lang="en-US" sz="1600" dirty="0"/>
              <a:t>Implementing the Action </a:t>
            </a:r>
            <a:r>
              <a:rPr lang="en-US" sz="1600" dirty="0" err="1"/>
              <a:t>createTravelByTemplate</a:t>
            </a:r>
            <a:endParaRPr lang="en-US" sz="1600" dirty="0"/>
          </a:p>
          <a:p>
            <a:pPr marL="133234" indent="-285664">
              <a:buFont typeface="Arial" panose="020B0604020202020204" pitchFamily="34" charset="0"/>
              <a:buChar char="•"/>
            </a:pPr>
            <a:r>
              <a:rPr lang="en-US" sz="1600" dirty="0"/>
              <a:t>Implementing Validations</a:t>
            </a:r>
          </a:p>
          <a:p>
            <a:pPr marL="133234" indent="-285664">
              <a:buFont typeface="Arial" panose="020B0604020202020204" pitchFamily="34" charset="0"/>
              <a:buChar char="•"/>
            </a:pPr>
            <a:r>
              <a:rPr lang="en-US" sz="1600" dirty="0"/>
              <a:t>Implementing the Determination</a:t>
            </a:r>
          </a:p>
          <a:p>
            <a:r>
              <a:rPr lang="en-US" sz="1600" dirty="0"/>
              <a:t>--Break</a:t>
            </a:r>
            <a:endParaRPr lang="en-IN" sz="1600" dirty="0"/>
          </a:p>
          <a:p>
            <a:pPr marL="133234" indent="-285664">
              <a:buFont typeface="Arial" panose="020B0604020202020204" pitchFamily="34" charset="0"/>
              <a:buChar char="•"/>
            </a:pPr>
            <a:r>
              <a:rPr lang="en-IN" sz="1600" dirty="0"/>
              <a:t>What is Draft</a:t>
            </a:r>
          </a:p>
          <a:p>
            <a:pPr marL="133234" indent="-285664">
              <a:buFont typeface="Arial" panose="020B0604020202020204" pitchFamily="34" charset="0"/>
              <a:buChar char="•"/>
            </a:pPr>
            <a:r>
              <a:rPr lang="en-IN" sz="1600" dirty="0"/>
              <a:t>Enable Draft Handling</a:t>
            </a:r>
          </a:p>
          <a:p>
            <a:pPr marL="133234" indent="-285664">
              <a:buFont typeface="Arial" panose="020B0604020202020204" pitchFamily="34" charset="0"/>
              <a:buChar char="•"/>
            </a:pPr>
            <a:r>
              <a:rPr lang="en-IN" sz="1600" dirty="0"/>
              <a:t>Expose Draft handling to projection Layer</a:t>
            </a:r>
          </a:p>
          <a:p>
            <a:pPr marL="133234" indent="-285664">
              <a:buFont typeface="Arial" panose="020B0604020202020204" pitchFamily="34" charset="0"/>
              <a:buChar char="•"/>
            </a:pPr>
            <a:r>
              <a:rPr lang="en-IN" sz="1600" dirty="0"/>
              <a:t>Enable Early Numbering for Travel and Booking</a:t>
            </a:r>
          </a:p>
          <a:p>
            <a:pPr marL="133234" indent="-285664">
              <a:buFont typeface="Arial" panose="020B0604020202020204" pitchFamily="34" charset="0"/>
              <a:buChar char="•"/>
            </a:pPr>
            <a:r>
              <a:rPr lang="en-IN" sz="1600" dirty="0"/>
              <a:t>Integrating augment in Managed Object</a:t>
            </a:r>
          </a:p>
          <a:p>
            <a:r>
              <a:rPr lang="en-US" sz="1600" dirty="0"/>
              <a:t>--Break</a:t>
            </a:r>
          </a:p>
          <a:p>
            <a:pPr marL="133234" indent="-285664">
              <a:buFont typeface="Arial" panose="020B0604020202020204" pitchFamily="34" charset="0"/>
              <a:buChar char="•"/>
            </a:pPr>
            <a:r>
              <a:rPr lang="en-US" sz="1600" dirty="0"/>
              <a:t>Understand the persona for Approver</a:t>
            </a:r>
          </a:p>
          <a:p>
            <a:pPr marL="133234" indent="-285664">
              <a:buFont typeface="Arial" panose="020B0604020202020204" pitchFamily="34" charset="0"/>
              <a:buChar char="•"/>
            </a:pPr>
            <a:r>
              <a:rPr lang="en-US" sz="1600" dirty="0"/>
              <a:t>Implementing Approver projection</a:t>
            </a:r>
          </a:p>
          <a:p>
            <a:pPr marL="133234" indent="-285664">
              <a:buFont typeface="Arial" panose="020B0604020202020204" pitchFamily="34" charset="0"/>
              <a:buChar char="•"/>
            </a:pPr>
            <a:r>
              <a:rPr lang="en-US" sz="1600" dirty="0"/>
              <a:t>Annotations for Approver Scenario</a:t>
            </a:r>
          </a:p>
          <a:p>
            <a:pPr marL="133234" indent="-285664">
              <a:buFont typeface="Arial" panose="020B0604020202020204" pitchFamily="34" charset="0"/>
              <a:buChar char="•"/>
            </a:pPr>
            <a:r>
              <a:rPr lang="en-US" sz="1600" dirty="0"/>
              <a:t>Behavior Definition for Approver</a:t>
            </a:r>
          </a:p>
          <a:p>
            <a:pPr marL="133234" indent="-285664">
              <a:buFont typeface="Arial" panose="020B0604020202020204" pitchFamily="34" charset="0"/>
              <a:buChar char="•"/>
            </a:pPr>
            <a:r>
              <a:rPr lang="en-US" sz="1600" dirty="0"/>
              <a:t>Service Binding for Approver Scenario</a:t>
            </a:r>
          </a:p>
          <a:p>
            <a:pPr marL="133234" indent="-285664">
              <a:buFont typeface="Arial" panose="020B0604020202020204" pitchFamily="34" charset="0"/>
              <a:buChar char="•"/>
            </a:pPr>
            <a:r>
              <a:rPr lang="en-US" sz="1600" dirty="0"/>
              <a:t>Fiori App for Approver</a:t>
            </a:r>
          </a:p>
          <a:p>
            <a:endParaRPr lang="en-US" sz="1600" dirty="0"/>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Implementing Approver Projection CDS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71486" y="6525839"/>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6646725" y="1421582"/>
            <a:ext cx="4733953" cy="5175770"/>
          </a:xfrm>
          <a:prstGeom prst="rect">
            <a:avLst/>
          </a:prstGeom>
        </p:spPr>
      </p:pic>
      <p:pic>
        <p:nvPicPr>
          <p:cNvPr id="3" name="Picture 2"/>
          <p:cNvPicPr>
            <a:picLocks noChangeAspect="1"/>
          </p:cNvPicPr>
          <p:nvPr/>
        </p:nvPicPr>
        <p:blipFill rotWithShape="1">
          <a:blip r:embed="rId4"/>
          <a:srcRect b="2719"/>
          <a:stretch/>
        </p:blipFill>
        <p:spPr>
          <a:xfrm>
            <a:off x="729277" y="1412776"/>
            <a:ext cx="5043038" cy="5184576"/>
          </a:xfrm>
          <a:prstGeom prst="rect">
            <a:avLst/>
          </a:prstGeom>
        </p:spPr>
      </p:pic>
      <p:cxnSp>
        <p:nvCxnSpPr>
          <p:cNvPr id="7" name="Straight Connector 6"/>
          <p:cNvCxnSpPr/>
          <p:nvPr/>
        </p:nvCxnSpPr>
        <p:spPr>
          <a:xfrm>
            <a:off x="6094412" y="836712"/>
            <a:ext cx="24680" cy="56692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29277" y="908720"/>
            <a:ext cx="3845220" cy="400110"/>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5"/>
              </a:rPr>
              <a:t>ZC_TRAVEL_APPROVER_M_LAMAB</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ectangle 8"/>
          <p:cNvSpPr/>
          <p:nvPr/>
        </p:nvSpPr>
        <p:spPr>
          <a:xfrm>
            <a:off x="6636433" y="908720"/>
            <a:ext cx="4067973" cy="400110"/>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6"/>
              </a:rPr>
              <a:t>ZC_BOOKING_APPROVER_M_LAMAB</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6513095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Metadata Extension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6695156" y="1196752"/>
            <a:ext cx="4573002" cy="5256584"/>
          </a:xfrm>
          <a:prstGeom prst="rect">
            <a:avLst/>
          </a:prstGeom>
        </p:spPr>
      </p:pic>
      <p:pic>
        <p:nvPicPr>
          <p:cNvPr id="3" name="Picture 2"/>
          <p:cNvPicPr>
            <a:picLocks noChangeAspect="1"/>
          </p:cNvPicPr>
          <p:nvPr/>
        </p:nvPicPr>
        <p:blipFill>
          <a:blip r:embed="rId4"/>
          <a:stretch>
            <a:fillRect/>
          </a:stretch>
        </p:blipFill>
        <p:spPr>
          <a:xfrm>
            <a:off x="693813" y="1191297"/>
            <a:ext cx="4824535" cy="5314695"/>
          </a:xfrm>
          <a:prstGeom prst="rect">
            <a:avLst/>
          </a:prstGeom>
        </p:spPr>
      </p:pic>
      <p:cxnSp>
        <p:nvCxnSpPr>
          <p:cNvPr id="7" name="Straight Connector 6"/>
          <p:cNvCxnSpPr/>
          <p:nvPr/>
        </p:nvCxnSpPr>
        <p:spPr>
          <a:xfrm>
            <a:off x="6094412" y="836712"/>
            <a:ext cx="24680" cy="56692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29277" y="836712"/>
            <a:ext cx="3297313" cy="400110"/>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Metadata Extension for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5"/>
              </a:rPr>
              <a:t>Travel</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ectangle 8"/>
          <p:cNvSpPr/>
          <p:nvPr/>
        </p:nvSpPr>
        <p:spPr>
          <a:xfrm>
            <a:off x="6636433" y="836712"/>
            <a:ext cx="3523978" cy="400110"/>
          </a:xfrm>
          <a:prstGeom prst="rect">
            <a:avLst/>
          </a:prstGeom>
        </p:spPr>
        <p:txBody>
          <a:bodyPr wrap="non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Metadata Extension for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6"/>
              </a:rPr>
              <a:t>Booking</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2988402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Behavior Definition for Approver</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rotWithShape="1">
          <a:blip r:embed="rId3"/>
          <a:srcRect r="10703"/>
          <a:stretch/>
        </p:blipFill>
        <p:spPr>
          <a:xfrm>
            <a:off x="7606580" y="3471028"/>
            <a:ext cx="4183573" cy="2304256"/>
          </a:xfrm>
          <a:prstGeom prst="rect">
            <a:avLst/>
          </a:prstGeom>
        </p:spPr>
      </p:pic>
      <p:pic>
        <p:nvPicPr>
          <p:cNvPr id="3" name="Picture 2"/>
          <p:cNvPicPr>
            <a:picLocks noChangeAspect="1"/>
          </p:cNvPicPr>
          <p:nvPr/>
        </p:nvPicPr>
        <p:blipFill>
          <a:blip r:embed="rId4"/>
          <a:stretch>
            <a:fillRect/>
          </a:stretch>
        </p:blipFill>
        <p:spPr>
          <a:xfrm>
            <a:off x="609441" y="3093505"/>
            <a:ext cx="6061035" cy="3189540"/>
          </a:xfrm>
          <a:prstGeom prst="rect">
            <a:avLst/>
          </a:prstGeom>
        </p:spPr>
      </p:pic>
      <p:sp>
        <p:nvSpPr>
          <p:cNvPr id="7" name="Trapezoid 6">
            <a:extLst>
              <a:ext uri="{FF2B5EF4-FFF2-40B4-BE49-F238E27FC236}">
                <a16:creationId xmlns:a16="http://schemas.microsoft.com/office/drawing/2014/main" id="{3CF9945D-8CE6-41B7-BD84-CF2E0B472A12}"/>
              </a:ext>
            </a:extLst>
          </p:cNvPr>
          <p:cNvSpPr/>
          <p:nvPr/>
        </p:nvSpPr>
        <p:spPr>
          <a:xfrm rot="27000000">
            <a:off x="5799780" y="4086587"/>
            <a:ext cx="2805397" cy="1064006"/>
          </a:xfrm>
          <a:prstGeom prst="trapezoi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Rectangle 3"/>
          <p:cNvSpPr/>
          <p:nvPr/>
        </p:nvSpPr>
        <p:spPr>
          <a:xfrm>
            <a:off x="609442" y="760636"/>
            <a:ext cx="10969942" cy="2308324"/>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scope of the UI service for the approver is more limited than for the processor. The approver can only modify the travel entity with accepting or rejecting the travel entries. The values in the corresponding booking entries are the basis for this decision-making.</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behavior for the BO projection is defined in a behavior definition of type projection. The type is defined in the behavior definition header. The projection behavior definition provides the behavior for the projection CDS view. All characteristics and operations that you want to include in the BO projection must be listed explicitly. The keyword for this is use. - </a:t>
            </a: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5"/>
              </a:rPr>
              <a:t>Code here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1207511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Service Definition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5374332" y="3562849"/>
            <a:ext cx="5670523" cy="2541488"/>
          </a:xfrm>
          <a:prstGeom prst="rect">
            <a:avLst/>
          </a:prstGeom>
        </p:spPr>
      </p:pic>
      <p:sp>
        <p:nvSpPr>
          <p:cNvPr id="3" name="Rectangle 2"/>
          <p:cNvSpPr/>
          <p:nvPr/>
        </p:nvSpPr>
        <p:spPr>
          <a:xfrm>
            <a:off x="609441" y="905526"/>
            <a:ext cx="10771236" cy="2308324"/>
          </a:xfrm>
          <a:prstGeom prst="rect">
            <a:avLst/>
          </a:prstGeom>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service definition is a projection of the models and related behavior that you want to expose.</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 a service definition, you define the OData service to determine which CDS entities are part of the service. This service is then bound to a protocol and to either a UI technology or an A2X service by a service binding artifact. A service definition can be integrated in various protocols without any reimplementation.</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Service definition is used to assign the scope of the OData service. Travel, Booking, Passenger, TravelAgency, Currency CDS views are exposed in the service definition. Optionally, you can assign an alias for the each exposed CDS view</a:t>
            </a:r>
          </a:p>
        </p:txBody>
      </p:sp>
      <p:cxnSp>
        <p:nvCxnSpPr>
          <p:cNvPr id="8" name="Straight Connector 7"/>
          <p:cNvCxnSpPr/>
          <p:nvPr/>
        </p:nvCxnSpPr>
        <p:spPr>
          <a:xfrm>
            <a:off x="621804" y="3816692"/>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621804" y="3851756"/>
            <a:ext cx="4044812"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hlinkClick r:id="rId4"/>
              </a:rPr>
              <a:t>Service Definition</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TextBox 9">
            <a:extLst>
              <a:ext uri="{FF2B5EF4-FFF2-40B4-BE49-F238E27FC236}">
                <a16:creationId xmlns:a16="http://schemas.microsoft.com/office/drawing/2014/main" id="{0ED6B133-127C-45F7-A6F7-791D612BB43A}"/>
              </a:ext>
            </a:extLst>
          </p:cNvPr>
          <p:cNvSpPr txBox="1"/>
          <p:nvPr/>
        </p:nvSpPr>
        <p:spPr>
          <a:xfrm>
            <a:off x="621804" y="3346217"/>
            <a:ext cx="2088231"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72 Black" panose="020B0A04030603020204" pitchFamily="34" charset="0"/>
                <a:ea typeface="+mn-ea"/>
                <a:cs typeface="72 Black" panose="020B0A04030603020204" pitchFamily="34" charset="0"/>
              </a:rPr>
              <a:t>Exercise</a:t>
            </a:r>
          </a:p>
        </p:txBody>
      </p:sp>
    </p:spTree>
    <p:extLst>
      <p:ext uri="{BB962C8B-B14F-4D97-AF65-F5344CB8AC3E}">
        <p14:creationId xmlns:p14="http://schemas.microsoft.com/office/powerpoint/2010/main" val="23172466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Service Binding</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785698" y="1621022"/>
            <a:ext cx="10349274" cy="4904321"/>
          </a:xfrm>
          <a:prstGeom prst="rect">
            <a:avLst/>
          </a:prstGeom>
        </p:spPr>
      </p:pic>
      <p:sp>
        <p:nvSpPr>
          <p:cNvPr id="3" name="Rectangle 2"/>
          <p:cNvSpPr/>
          <p:nvPr/>
        </p:nvSpPr>
        <p:spPr>
          <a:xfrm>
            <a:off x="785698" y="905526"/>
            <a:ext cx="10594980" cy="646331"/>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 service binding implements the protocol that is used for the OData service. It uses a service definition that projects the data models and their related behaviors to the service.</a:t>
            </a:r>
          </a:p>
        </p:txBody>
      </p:sp>
    </p:spTree>
    <p:extLst>
      <p:ext uri="{BB962C8B-B14F-4D97-AF65-F5344CB8AC3E}">
        <p14:creationId xmlns:p14="http://schemas.microsoft.com/office/powerpoint/2010/main" val="400078826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97639"/>
            <a:ext cx="10969943" cy="711081"/>
          </a:xfrm>
        </p:spPr>
        <p:txBody>
          <a:bodyPr>
            <a:noAutofit/>
          </a:bodyPr>
          <a:lstStyle/>
          <a:p>
            <a:r>
              <a:rPr lang="en-US" dirty="0">
                <a:latin typeface="Cooper Black" panose="0208090404030B020404" pitchFamily="18" charset="0"/>
              </a:rPr>
              <a:t>Fiori App Preview</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6" name="Footer Placeholder 45">
            <a:extLst>
              <a:ext uri="{FF2B5EF4-FFF2-40B4-BE49-F238E27FC236}">
                <a16:creationId xmlns:a16="http://schemas.microsoft.com/office/drawing/2014/main" id="{71B002D6-7CE1-4103-94C2-CF6BDFBB148B}"/>
              </a:ext>
            </a:extLst>
          </p:cNvPr>
          <p:cNvSpPr>
            <a:spLocks noGrp="1"/>
          </p:cNvSpPr>
          <p:nvPr>
            <p:ph type="ftr" sz="quarter" idx="11"/>
          </p:nvPr>
        </p:nvSpPr>
        <p:spPr>
          <a:xfrm>
            <a:off x="9406780" y="6453336"/>
            <a:ext cx="2743606"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www.Anubhavtrainings.com</a:t>
            </a:r>
          </a:p>
        </p:txBody>
      </p:sp>
      <p:pic>
        <p:nvPicPr>
          <p:cNvPr id="2" name="Picture 1"/>
          <p:cNvPicPr>
            <a:picLocks noChangeAspect="1"/>
          </p:cNvPicPr>
          <p:nvPr/>
        </p:nvPicPr>
        <p:blipFill>
          <a:blip r:embed="rId3"/>
          <a:stretch>
            <a:fillRect/>
          </a:stretch>
        </p:blipFill>
        <p:spPr>
          <a:xfrm>
            <a:off x="526925" y="1382193"/>
            <a:ext cx="11134973" cy="5084463"/>
          </a:xfrm>
          <a:prstGeom prst="rect">
            <a:avLst/>
          </a:prstGeom>
        </p:spPr>
      </p:pic>
    </p:spTree>
    <p:extLst>
      <p:ext uri="{BB962C8B-B14F-4D97-AF65-F5344CB8AC3E}">
        <p14:creationId xmlns:p14="http://schemas.microsoft.com/office/powerpoint/2010/main" val="345197409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4721FA5-83C3-585E-C209-FD7672E0420B}"/>
              </a:ext>
            </a:extLst>
          </p:cNvPr>
          <p:cNvGrpSpPr/>
          <p:nvPr/>
        </p:nvGrpSpPr>
        <p:grpSpPr>
          <a:xfrm>
            <a:off x="602478" y="549830"/>
            <a:ext cx="4555440" cy="1476720"/>
            <a:chOff x="602478" y="549830"/>
            <a:chExt cx="4555440" cy="147672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4C02401-9260-A356-7630-FA21E719118D}"/>
                    </a:ext>
                  </a:extLst>
                </p14:cNvPr>
                <p14:cNvContentPartPr/>
                <p14:nvPr/>
              </p14:nvContentPartPr>
              <p14:xfrm>
                <a:off x="1054278" y="712190"/>
                <a:ext cx="383400" cy="52920"/>
              </p14:xfrm>
            </p:contentPart>
          </mc:Choice>
          <mc:Fallback>
            <p:pic>
              <p:nvPicPr>
                <p:cNvPr id="4" name="Ink 3">
                  <a:extLst>
                    <a:ext uri="{FF2B5EF4-FFF2-40B4-BE49-F238E27FC236}">
                      <a16:creationId xmlns:a16="http://schemas.microsoft.com/office/drawing/2014/main" id="{24C02401-9260-A356-7630-FA21E719118D}"/>
                    </a:ext>
                  </a:extLst>
                </p:cNvPr>
                <p:cNvPicPr/>
                <p:nvPr/>
              </p:nvPicPr>
              <p:blipFill>
                <a:blip r:embed="rId3"/>
                <a:stretch>
                  <a:fillRect/>
                </a:stretch>
              </p:blipFill>
              <p:spPr>
                <a:xfrm>
                  <a:off x="1045278" y="703550"/>
                  <a:ext cx="40104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68D7A4B-32D5-6186-3EC3-E876CB025684}"/>
                    </a:ext>
                  </a:extLst>
                </p14:cNvPr>
                <p14:cNvContentPartPr/>
                <p14:nvPr/>
              </p14:nvContentPartPr>
              <p14:xfrm>
                <a:off x="1152198" y="746390"/>
                <a:ext cx="61920" cy="235080"/>
              </p14:xfrm>
            </p:contentPart>
          </mc:Choice>
          <mc:Fallback>
            <p:pic>
              <p:nvPicPr>
                <p:cNvPr id="5" name="Ink 4">
                  <a:extLst>
                    <a:ext uri="{FF2B5EF4-FFF2-40B4-BE49-F238E27FC236}">
                      <a16:creationId xmlns:a16="http://schemas.microsoft.com/office/drawing/2014/main" id="{268D7A4B-32D5-6186-3EC3-E876CB025684}"/>
                    </a:ext>
                  </a:extLst>
                </p:cNvPr>
                <p:cNvPicPr/>
                <p:nvPr/>
              </p:nvPicPr>
              <p:blipFill>
                <a:blip r:embed="rId5"/>
                <a:stretch>
                  <a:fillRect/>
                </a:stretch>
              </p:blipFill>
              <p:spPr>
                <a:xfrm>
                  <a:off x="1143198" y="737390"/>
                  <a:ext cx="7956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2FE61D4-79C5-50A3-1EF4-CF661C3AFE25}"/>
                    </a:ext>
                  </a:extLst>
                </p14:cNvPr>
                <p14:cNvContentPartPr/>
                <p14:nvPr/>
              </p14:nvContentPartPr>
              <p14:xfrm>
                <a:off x="1324998" y="881390"/>
                <a:ext cx="166680" cy="142920"/>
              </p14:xfrm>
            </p:contentPart>
          </mc:Choice>
          <mc:Fallback>
            <p:pic>
              <p:nvPicPr>
                <p:cNvPr id="6" name="Ink 5">
                  <a:extLst>
                    <a:ext uri="{FF2B5EF4-FFF2-40B4-BE49-F238E27FC236}">
                      <a16:creationId xmlns:a16="http://schemas.microsoft.com/office/drawing/2014/main" id="{12FE61D4-79C5-50A3-1EF4-CF661C3AFE25}"/>
                    </a:ext>
                  </a:extLst>
                </p:cNvPr>
                <p:cNvPicPr/>
                <p:nvPr/>
              </p:nvPicPr>
              <p:blipFill>
                <a:blip r:embed="rId7"/>
                <a:stretch>
                  <a:fillRect/>
                </a:stretch>
              </p:blipFill>
              <p:spPr>
                <a:xfrm>
                  <a:off x="1315998" y="872750"/>
                  <a:ext cx="1843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1895E556-F478-2054-54E5-4F7A2BCA5F7C}"/>
                    </a:ext>
                  </a:extLst>
                </p14:cNvPr>
                <p14:cNvContentPartPr/>
                <p14:nvPr/>
              </p14:nvContentPartPr>
              <p14:xfrm>
                <a:off x="1575198" y="861950"/>
                <a:ext cx="105840" cy="151920"/>
              </p14:xfrm>
            </p:contentPart>
          </mc:Choice>
          <mc:Fallback>
            <p:pic>
              <p:nvPicPr>
                <p:cNvPr id="7" name="Ink 6">
                  <a:extLst>
                    <a:ext uri="{FF2B5EF4-FFF2-40B4-BE49-F238E27FC236}">
                      <a16:creationId xmlns:a16="http://schemas.microsoft.com/office/drawing/2014/main" id="{1895E556-F478-2054-54E5-4F7A2BCA5F7C}"/>
                    </a:ext>
                  </a:extLst>
                </p:cNvPr>
                <p:cNvPicPr/>
                <p:nvPr/>
              </p:nvPicPr>
              <p:blipFill>
                <a:blip r:embed="rId9"/>
                <a:stretch>
                  <a:fillRect/>
                </a:stretch>
              </p:blipFill>
              <p:spPr>
                <a:xfrm>
                  <a:off x="1566198" y="853310"/>
                  <a:ext cx="1234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63AC3BC6-1486-95E7-C4FB-B83E88F8320F}"/>
                    </a:ext>
                  </a:extLst>
                </p14:cNvPr>
                <p14:cNvContentPartPr/>
                <p14:nvPr/>
              </p14:nvContentPartPr>
              <p14:xfrm>
                <a:off x="1763478" y="858710"/>
                <a:ext cx="94320" cy="118080"/>
              </p14:xfrm>
            </p:contentPart>
          </mc:Choice>
          <mc:Fallback>
            <p:pic>
              <p:nvPicPr>
                <p:cNvPr id="8" name="Ink 7">
                  <a:extLst>
                    <a:ext uri="{FF2B5EF4-FFF2-40B4-BE49-F238E27FC236}">
                      <a16:creationId xmlns:a16="http://schemas.microsoft.com/office/drawing/2014/main" id="{63AC3BC6-1486-95E7-C4FB-B83E88F8320F}"/>
                    </a:ext>
                  </a:extLst>
                </p:cNvPr>
                <p:cNvPicPr/>
                <p:nvPr/>
              </p:nvPicPr>
              <p:blipFill>
                <a:blip r:embed="rId11"/>
                <a:stretch>
                  <a:fillRect/>
                </a:stretch>
              </p:blipFill>
              <p:spPr>
                <a:xfrm>
                  <a:off x="1754478" y="850070"/>
                  <a:ext cx="1119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05745A3C-927E-9E98-3163-84C998B8511B}"/>
                    </a:ext>
                  </a:extLst>
                </p14:cNvPr>
                <p14:cNvContentPartPr/>
                <p14:nvPr/>
              </p14:nvContentPartPr>
              <p14:xfrm>
                <a:off x="1951038" y="794630"/>
                <a:ext cx="240840" cy="193680"/>
              </p14:xfrm>
            </p:contentPart>
          </mc:Choice>
          <mc:Fallback>
            <p:pic>
              <p:nvPicPr>
                <p:cNvPr id="9" name="Ink 8">
                  <a:extLst>
                    <a:ext uri="{FF2B5EF4-FFF2-40B4-BE49-F238E27FC236}">
                      <a16:creationId xmlns:a16="http://schemas.microsoft.com/office/drawing/2014/main" id="{05745A3C-927E-9E98-3163-84C998B8511B}"/>
                    </a:ext>
                  </a:extLst>
                </p:cNvPr>
                <p:cNvPicPr/>
                <p:nvPr/>
              </p:nvPicPr>
              <p:blipFill>
                <a:blip r:embed="rId13"/>
                <a:stretch>
                  <a:fillRect/>
                </a:stretch>
              </p:blipFill>
              <p:spPr>
                <a:xfrm>
                  <a:off x="1942398" y="785990"/>
                  <a:ext cx="25848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EBDD58A5-0C56-E21B-3E3C-FF71376C4437}"/>
                    </a:ext>
                  </a:extLst>
                </p14:cNvPr>
                <p14:cNvContentPartPr/>
                <p14:nvPr/>
              </p14:nvContentPartPr>
              <p14:xfrm>
                <a:off x="763758" y="585470"/>
                <a:ext cx="1920960" cy="610200"/>
              </p14:xfrm>
            </p:contentPart>
          </mc:Choice>
          <mc:Fallback>
            <p:pic>
              <p:nvPicPr>
                <p:cNvPr id="10" name="Ink 9">
                  <a:extLst>
                    <a:ext uri="{FF2B5EF4-FFF2-40B4-BE49-F238E27FC236}">
                      <a16:creationId xmlns:a16="http://schemas.microsoft.com/office/drawing/2014/main" id="{EBDD58A5-0C56-E21B-3E3C-FF71376C4437}"/>
                    </a:ext>
                  </a:extLst>
                </p:cNvPr>
                <p:cNvPicPr/>
                <p:nvPr/>
              </p:nvPicPr>
              <p:blipFill>
                <a:blip r:embed="rId15"/>
                <a:stretch>
                  <a:fillRect/>
                </a:stretch>
              </p:blipFill>
              <p:spPr>
                <a:xfrm>
                  <a:off x="754758" y="576470"/>
                  <a:ext cx="1938600" cy="627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307B6291-AE14-7CF9-F097-181281243467}"/>
                    </a:ext>
                  </a:extLst>
                </p14:cNvPr>
                <p14:cNvContentPartPr/>
                <p14:nvPr/>
              </p14:nvContentPartPr>
              <p14:xfrm>
                <a:off x="602478" y="549830"/>
                <a:ext cx="2135880" cy="581400"/>
              </p14:xfrm>
            </p:contentPart>
          </mc:Choice>
          <mc:Fallback>
            <p:pic>
              <p:nvPicPr>
                <p:cNvPr id="11" name="Ink 10">
                  <a:extLst>
                    <a:ext uri="{FF2B5EF4-FFF2-40B4-BE49-F238E27FC236}">
                      <a16:creationId xmlns:a16="http://schemas.microsoft.com/office/drawing/2014/main" id="{307B6291-AE14-7CF9-F097-181281243467}"/>
                    </a:ext>
                  </a:extLst>
                </p:cNvPr>
                <p:cNvPicPr/>
                <p:nvPr/>
              </p:nvPicPr>
              <p:blipFill>
                <a:blip r:embed="rId17"/>
                <a:stretch>
                  <a:fillRect/>
                </a:stretch>
              </p:blipFill>
              <p:spPr>
                <a:xfrm>
                  <a:off x="593838" y="541190"/>
                  <a:ext cx="21535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44898E82-F738-DC7A-ECAF-E752EA96BD68}"/>
                    </a:ext>
                  </a:extLst>
                </p14:cNvPr>
                <p14:cNvContentPartPr/>
                <p14:nvPr/>
              </p14:nvContentPartPr>
              <p14:xfrm>
                <a:off x="1791198" y="1184870"/>
                <a:ext cx="1283760" cy="561240"/>
              </p14:xfrm>
            </p:contentPart>
          </mc:Choice>
          <mc:Fallback>
            <p:pic>
              <p:nvPicPr>
                <p:cNvPr id="12" name="Ink 11">
                  <a:extLst>
                    <a:ext uri="{FF2B5EF4-FFF2-40B4-BE49-F238E27FC236}">
                      <a16:creationId xmlns:a16="http://schemas.microsoft.com/office/drawing/2014/main" id="{44898E82-F738-DC7A-ECAF-E752EA96BD68}"/>
                    </a:ext>
                  </a:extLst>
                </p:cNvPr>
                <p:cNvPicPr/>
                <p:nvPr/>
              </p:nvPicPr>
              <p:blipFill>
                <a:blip r:embed="rId19"/>
                <a:stretch>
                  <a:fillRect/>
                </a:stretch>
              </p:blipFill>
              <p:spPr>
                <a:xfrm>
                  <a:off x="1782558" y="1176230"/>
                  <a:ext cx="1301400" cy="578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F9C71511-A6F4-C158-A0B2-999958188E7F}"/>
                    </a:ext>
                  </a:extLst>
                </p14:cNvPr>
                <p14:cNvContentPartPr/>
                <p14:nvPr/>
              </p14:nvContentPartPr>
              <p14:xfrm>
                <a:off x="1968318" y="1229510"/>
                <a:ext cx="7920" cy="87840"/>
              </p14:xfrm>
            </p:contentPart>
          </mc:Choice>
          <mc:Fallback>
            <p:pic>
              <p:nvPicPr>
                <p:cNvPr id="14" name="Ink 13">
                  <a:extLst>
                    <a:ext uri="{FF2B5EF4-FFF2-40B4-BE49-F238E27FC236}">
                      <a16:creationId xmlns:a16="http://schemas.microsoft.com/office/drawing/2014/main" id="{F9C71511-A6F4-C158-A0B2-999958188E7F}"/>
                    </a:ext>
                  </a:extLst>
                </p:cNvPr>
                <p:cNvPicPr/>
                <p:nvPr/>
              </p:nvPicPr>
              <p:blipFill>
                <a:blip r:embed="rId21"/>
                <a:stretch>
                  <a:fillRect/>
                </a:stretch>
              </p:blipFill>
              <p:spPr>
                <a:xfrm>
                  <a:off x="1959678" y="1220510"/>
                  <a:ext cx="2556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2F47A0CC-A88D-802E-E2F2-60EDA420038E}"/>
                    </a:ext>
                  </a:extLst>
                </p14:cNvPr>
                <p14:cNvContentPartPr/>
                <p14:nvPr/>
              </p14:nvContentPartPr>
              <p14:xfrm>
                <a:off x="2937078" y="1567550"/>
                <a:ext cx="114120" cy="360"/>
              </p14:xfrm>
            </p:contentPart>
          </mc:Choice>
          <mc:Fallback>
            <p:pic>
              <p:nvPicPr>
                <p:cNvPr id="15" name="Ink 14">
                  <a:extLst>
                    <a:ext uri="{FF2B5EF4-FFF2-40B4-BE49-F238E27FC236}">
                      <a16:creationId xmlns:a16="http://schemas.microsoft.com/office/drawing/2014/main" id="{2F47A0CC-A88D-802E-E2F2-60EDA420038E}"/>
                    </a:ext>
                  </a:extLst>
                </p:cNvPr>
                <p:cNvPicPr/>
                <p:nvPr/>
              </p:nvPicPr>
              <p:blipFill>
                <a:blip r:embed="rId23"/>
                <a:stretch>
                  <a:fillRect/>
                </a:stretch>
              </p:blipFill>
              <p:spPr>
                <a:xfrm>
                  <a:off x="2928078" y="1558910"/>
                  <a:ext cx="131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12F51CCE-C2F8-9C22-21D3-DE1D1D4A5E3B}"/>
                    </a:ext>
                  </a:extLst>
                </p14:cNvPr>
                <p14:cNvContentPartPr/>
                <p14:nvPr/>
              </p14:nvContentPartPr>
              <p14:xfrm>
                <a:off x="2966958" y="1530110"/>
                <a:ext cx="75240" cy="82800"/>
              </p14:xfrm>
            </p:contentPart>
          </mc:Choice>
          <mc:Fallback>
            <p:pic>
              <p:nvPicPr>
                <p:cNvPr id="16" name="Ink 15">
                  <a:extLst>
                    <a:ext uri="{FF2B5EF4-FFF2-40B4-BE49-F238E27FC236}">
                      <a16:creationId xmlns:a16="http://schemas.microsoft.com/office/drawing/2014/main" id="{12F51CCE-C2F8-9C22-21D3-DE1D1D4A5E3B}"/>
                    </a:ext>
                  </a:extLst>
                </p:cNvPr>
                <p:cNvPicPr/>
                <p:nvPr/>
              </p:nvPicPr>
              <p:blipFill>
                <a:blip r:embed="rId25"/>
                <a:stretch>
                  <a:fillRect/>
                </a:stretch>
              </p:blipFill>
              <p:spPr>
                <a:xfrm>
                  <a:off x="2957958" y="1521470"/>
                  <a:ext cx="928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F4563F1E-283C-E88F-A3C6-A1795B96FFFB}"/>
                    </a:ext>
                  </a:extLst>
                </p14:cNvPr>
                <p14:cNvContentPartPr/>
                <p14:nvPr/>
              </p14:nvContentPartPr>
              <p14:xfrm>
                <a:off x="2941038" y="1537310"/>
                <a:ext cx="41760" cy="56160"/>
              </p14:xfrm>
            </p:contentPart>
          </mc:Choice>
          <mc:Fallback>
            <p:pic>
              <p:nvPicPr>
                <p:cNvPr id="17" name="Ink 16">
                  <a:extLst>
                    <a:ext uri="{FF2B5EF4-FFF2-40B4-BE49-F238E27FC236}">
                      <a16:creationId xmlns:a16="http://schemas.microsoft.com/office/drawing/2014/main" id="{F4563F1E-283C-E88F-A3C6-A1795B96FFFB}"/>
                    </a:ext>
                  </a:extLst>
                </p:cNvPr>
                <p:cNvPicPr/>
                <p:nvPr/>
              </p:nvPicPr>
              <p:blipFill>
                <a:blip r:embed="rId27"/>
                <a:stretch>
                  <a:fillRect/>
                </a:stretch>
              </p:blipFill>
              <p:spPr>
                <a:xfrm>
                  <a:off x="2932398" y="1528310"/>
                  <a:ext cx="594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E1F5B6BF-D6DE-B9BE-8356-6E1350CDE3F3}"/>
                    </a:ext>
                  </a:extLst>
                </p14:cNvPr>
                <p14:cNvContentPartPr/>
                <p14:nvPr/>
              </p14:nvContentPartPr>
              <p14:xfrm>
                <a:off x="3060558" y="1651430"/>
                <a:ext cx="1575360" cy="355320"/>
              </p14:xfrm>
            </p:contentPart>
          </mc:Choice>
          <mc:Fallback>
            <p:pic>
              <p:nvPicPr>
                <p:cNvPr id="18" name="Ink 17">
                  <a:extLst>
                    <a:ext uri="{FF2B5EF4-FFF2-40B4-BE49-F238E27FC236}">
                      <a16:creationId xmlns:a16="http://schemas.microsoft.com/office/drawing/2014/main" id="{E1F5B6BF-D6DE-B9BE-8356-6E1350CDE3F3}"/>
                    </a:ext>
                  </a:extLst>
                </p:cNvPr>
                <p:cNvPicPr/>
                <p:nvPr/>
              </p:nvPicPr>
              <p:blipFill>
                <a:blip r:embed="rId29"/>
                <a:stretch>
                  <a:fillRect/>
                </a:stretch>
              </p:blipFill>
              <p:spPr>
                <a:xfrm>
                  <a:off x="3051558" y="1642430"/>
                  <a:ext cx="159300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616740FA-4535-C724-D07E-31168C20339F}"/>
                    </a:ext>
                  </a:extLst>
                </p14:cNvPr>
                <p14:cNvContentPartPr/>
                <p14:nvPr/>
              </p14:nvContentPartPr>
              <p14:xfrm>
                <a:off x="3088278" y="1597430"/>
                <a:ext cx="1622520" cy="41040"/>
              </p14:xfrm>
            </p:contentPart>
          </mc:Choice>
          <mc:Fallback>
            <p:pic>
              <p:nvPicPr>
                <p:cNvPr id="19" name="Ink 18">
                  <a:extLst>
                    <a:ext uri="{FF2B5EF4-FFF2-40B4-BE49-F238E27FC236}">
                      <a16:creationId xmlns:a16="http://schemas.microsoft.com/office/drawing/2014/main" id="{616740FA-4535-C724-D07E-31168C20339F}"/>
                    </a:ext>
                  </a:extLst>
                </p:cNvPr>
                <p:cNvPicPr/>
                <p:nvPr/>
              </p:nvPicPr>
              <p:blipFill>
                <a:blip r:embed="rId31"/>
                <a:stretch>
                  <a:fillRect/>
                </a:stretch>
              </p:blipFill>
              <p:spPr>
                <a:xfrm>
                  <a:off x="3079278" y="1588430"/>
                  <a:ext cx="16401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58D535FD-BC1D-3DB7-E2D7-8B271EFC1B89}"/>
                    </a:ext>
                  </a:extLst>
                </p14:cNvPr>
                <p14:cNvContentPartPr/>
                <p14:nvPr/>
              </p14:nvContentPartPr>
              <p14:xfrm>
                <a:off x="4363398" y="1651430"/>
                <a:ext cx="794520" cy="375120"/>
              </p14:xfrm>
            </p:contentPart>
          </mc:Choice>
          <mc:Fallback>
            <p:pic>
              <p:nvPicPr>
                <p:cNvPr id="20" name="Ink 19">
                  <a:extLst>
                    <a:ext uri="{FF2B5EF4-FFF2-40B4-BE49-F238E27FC236}">
                      <a16:creationId xmlns:a16="http://schemas.microsoft.com/office/drawing/2014/main" id="{58D535FD-BC1D-3DB7-E2D7-8B271EFC1B89}"/>
                    </a:ext>
                  </a:extLst>
                </p:cNvPr>
                <p:cNvPicPr/>
                <p:nvPr/>
              </p:nvPicPr>
              <p:blipFill>
                <a:blip r:embed="rId33"/>
                <a:stretch>
                  <a:fillRect/>
                </a:stretch>
              </p:blipFill>
              <p:spPr>
                <a:xfrm>
                  <a:off x="4354758" y="1642430"/>
                  <a:ext cx="81216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58A6A0A2-B282-F1E1-77D6-8891572E0EF1}"/>
                    </a:ext>
                  </a:extLst>
                </p14:cNvPr>
                <p14:cNvContentPartPr/>
                <p14:nvPr/>
              </p14:nvContentPartPr>
              <p14:xfrm>
                <a:off x="3208878" y="1624790"/>
                <a:ext cx="172440" cy="224280"/>
              </p14:xfrm>
            </p:contentPart>
          </mc:Choice>
          <mc:Fallback>
            <p:pic>
              <p:nvPicPr>
                <p:cNvPr id="21" name="Ink 20">
                  <a:extLst>
                    <a:ext uri="{FF2B5EF4-FFF2-40B4-BE49-F238E27FC236}">
                      <a16:creationId xmlns:a16="http://schemas.microsoft.com/office/drawing/2014/main" id="{58A6A0A2-B282-F1E1-77D6-8891572E0EF1}"/>
                    </a:ext>
                  </a:extLst>
                </p:cNvPr>
                <p:cNvPicPr/>
                <p:nvPr/>
              </p:nvPicPr>
              <p:blipFill>
                <a:blip r:embed="rId35"/>
                <a:stretch>
                  <a:fillRect/>
                </a:stretch>
              </p:blipFill>
              <p:spPr>
                <a:xfrm>
                  <a:off x="3199878" y="1616150"/>
                  <a:ext cx="19008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08535DA2-EEEE-A9B4-0BA5-ADC672F7F19D}"/>
                    </a:ext>
                  </a:extLst>
                </p14:cNvPr>
                <p14:cNvContentPartPr/>
                <p14:nvPr/>
              </p14:nvContentPartPr>
              <p14:xfrm>
                <a:off x="3412998" y="1757990"/>
                <a:ext cx="308880" cy="119160"/>
              </p14:xfrm>
            </p:contentPart>
          </mc:Choice>
          <mc:Fallback>
            <p:pic>
              <p:nvPicPr>
                <p:cNvPr id="22" name="Ink 21">
                  <a:extLst>
                    <a:ext uri="{FF2B5EF4-FFF2-40B4-BE49-F238E27FC236}">
                      <a16:creationId xmlns:a16="http://schemas.microsoft.com/office/drawing/2014/main" id="{08535DA2-EEEE-A9B4-0BA5-ADC672F7F19D}"/>
                    </a:ext>
                  </a:extLst>
                </p:cNvPr>
                <p:cNvPicPr/>
                <p:nvPr/>
              </p:nvPicPr>
              <p:blipFill>
                <a:blip r:embed="rId37"/>
                <a:stretch>
                  <a:fillRect/>
                </a:stretch>
              </p:blipFill>
              <p:spPr>
                <a:xfrm>
                  <a:off x="3403998" y="1749350"/>
                  <a:ext cx="3265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17D5B654-9BEF-28C7-35F6-412E9D13B788}"/>
                    </a:ext>
                  </a:extLst>
                </p14:cNvPr>
                <p14:cNvContentPartPr/>
                <p14:nvPr/>
              </p14:nvContentPartPr>
              <p14:xfrm>
                <a:off x="3778758" y="1680950"/>
                <a:ext cx="3960" cy="141120"/>
              </p14:xfrm>
            </p:contentPart>
          </mc:Choice>
          <mc:Fallback>
            <p:pic>
              <p:nvPicPr>
                <p:cNvPr id="23" name="Ink 22">
                  <a:extLst>
                    <a:ext uri="{FF2B5EF4-FFF2-40B4-BE49-F238E27FC236}">
                      <a16:creationId xmlns:a16="http://schemas.microsoft.com/office/drawing/2014/main" id="{17D5B654-9BEF-28C7-35F6-412E9D13B788}"/>
                    </a:ext>
                  </a:extLst>
                </p:cNvPr>
                <p:cNvPicPr/>
                <p:nvPr/>
              </p:nvPicPr>
              <p:blipFill>
                <a:blip r:embed="rId39"/>
                <a:stretch>
                  <a:fillRect/>
                </a:stretch>
              </p:blipFill>
              <p:spPr>
                <a:xfrm>
                  <a:off x="3770118" y="1672310"/>
                  <a:ext cx="216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563036AB-F003-7937-5275-D3D65007D52C}"/>
                    </a:ext>
                  </a:extLst>
                </p14:cNvPr>
                <p14:cNvContentPartPr/>
                <p14:nvPr/>
              </p14:nvContentPartPr>
              <p14:xfrm>
                <a:off x="3794598" y="1755830"/>
                <a:ext cx="189720" cy="120240"/>
              </p14:xfrm>
            </p:contentPart>
          </mc:Choice>
          <mc:Fallback>
            <p:pic>
              <p:nvPicPr>
                <p:cNvPr id="24" name="Ink 23">
                  <a:extLst>
                    <a:ext uri="{FF2B5EF4-FFF2-40B4-BE49-F238E27FC236}">
                      <a16:creationId xmlns:a16="http://schemas.microsoft.com/office/drawing/2014/main" id="{563036AB-F003-7937-5275-D3D65007D52C}"/>
                    </a:ext>
                  </a:extLst>
                </p:cNvPr>
                <p:cNvPicPr/>
                <p:nvPr/>
              </p:nvPicPr>
              <p:blipFill>
                <a:blip r:embed="rId41"/>
                <a:stretch>
                  <a:fillRect/>
                </a:stretch>
              </p:blipFill>
              <p:spPr>
                <a:xfrm>
                  <a:off x="3785958" y="1746830"/>
                  <a:ext cx="2073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CF18E209-A81F-86C2-3FA7-95F4F08BE4DB}"/>
                    </a:ext>
                  </a:extLst>
                </p14:cNvPr>
                <p14:cNvContentPartPr/>
                <p14:nvPr/>
              </p14:nvContentPartPr>
              <p14:xfrm>
                <a:off x="3974598" y="1680590"/>
                <a:ext cx="3960" cy="36360"/>
              </p14:xfrm>
            </p:contentPart>
          </mc:Choice>
          <mc:Fallback>
            <p:pic>
              <p:nvPicPr>
                <p:cNvPr id="25" name="Ink 24">
                  <a:extLst>
                    <a:ext uri="{FF2B5EF4-FFF2-40B4-BE49-F238E27FC236}">
                      <a16:creationId xmlns:a16="http://schemas.microsoft.com/office/drawing/2014/main" id="{CF18E209-A81F-86C2-3FA7-95F4F08BE4DB}"/>
                    </a:ext>
                  </a:extLst>
                </p:cNvPr>
                <p:cNvPicPr/>
                <p:nvPr/>
              </p:nvPicPr>
              <p:blipFill>
                <a:blip r:embed="rId43"/>
                <a:stretch>
                  <a:fillRect/>
                </a:stretch>
              </p:blipFill>
              <p:spPr>
                <a:xfrm>
                  <a:off x="3965598" y="1671590"/>
                  <a:ext cx="2160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82D732B2-E81E-8875-AD5C-6C98E404BCD2}"/>
                    </a:ext>
                  </a:extLst>
                </p14:cNvPr>
                <p14:cNvContentPartPr/>
                <p14:nvPr/>
              </p14:nvContentPartPr>
              <p14:xfrm>
                <a:off x="4049478" y="1743230"/>
                <a:ext cx="306360" cy="243360"/>
              </p14:xfrm>
            </p:contentPart>
          </mc:Choice>
          <mc:Fallback>
            <p:pic>
              <p:nvPicPr>
                <p:cNvPr id="26" name="Ink 25">
                  <a:extLst>
                    <a:ext uri="{FF2B5EF4-FFF2-40B4-BE49-F238E27FC236}">
                      <a16:creationId xmlns:a16="http://schemas.microsoft.com/office/drawing/2014/main" id="{82D732B2-E81E-8875-AD5C-6C98E404BCD2}"/>
                    </a:ext>
                  </a:extLst>
                </p:cNvPr>
                <p:cNvPicPr/>
                <p:nvPr/>
              </p:nvPicPr>
              <p:blipFill>
                <a:blip r:embed="rId45"/>
                <a:stretch>
                  <a:fillRect/>
                </a:stretch>
              </p:blipFill>
              <p:spPr>
                <a:xfrm>
                  <a:off x="4040478" y="1734590"/>
                  <a:ext cx="3240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65E9CF55-FE4E-2DDF-684B-F71268864008}"/>
                    </a:ext>
                  </a:extLst>
                </p14:cNvPr>
                <p14:cNvContentPartPr/>
                <p14:nvPr/>
              </p14:nvContentPartPr>
              <p14:xfrm>
                <a:off x="4459878" y="1727030"/>
                <a:ext cx="124920" cy="146880"/>
              </p14:xfrm>
            </p:contentPart>
          </mc:Choice>
          <mc:Fallback>
            <p:pic>
              <p:nvPicPr>
                <p:cNvPr id="27" name="Ink 26">
                  <a:extLst>
                    <a:ext uri="{FF2B5EF4-FFF2-40B4-BE49-F238E27FC236}">
                      <a16:creationId xmlns:a16="http://schemas.microsoft.com/office/drawing/2014/main" id="{65E9CF55-FE4E-2DDF-684B-F71268864008}"/>
                    </a:ext>
                  </a:extLst>
                </p:cNvPr>
                <p:cNvPicPr/>
                <p:nvPr/>
              </p:nvPicPr>
              <p:blipFill>
                <a:blip r:embed="rId47"/>
                <a:stretch>
                  <a:fillRect/>
                </a:stretch>
              </p:blipFill>
              <p:spPr>
                <a:xfrm>
                  <a:off x="4450878" y="1718030"/>
                  <a:ext cx="142560" cy="164520"/>
                </a:xfrm>
                <a:prstGeom prst="rect">
                  <a:avLst/>
                </a:prstGeom>
              </p:spPr>
            </p:pic>
          </mc:Fallback>
        </mc:AlternateContent>
      </p:grpSp>
      <p:grpSp>
        <p:nvGrpSpPr>
          <p:cNvPr id="141" name="Group 140">
            <a:extLst>
              <a:ext uri="{FF2B5EF4-FFF2-40B4-BE49-F238E27FC236}">
                <a16:creationId xmlns:a16="http://schemas.microsoft.com/office/drawing/2014/main" id="{B658ADEE-4BBD-354E-F5E2-7B0BDE98C2AD}"/>
              </a:ext>
            </a:extLst>
          </p:cNvPr>
          <p:cNvGrpSpPr/>
          <p:nvPr/>
        </p:nvGrpSpPr>
        <p:grpSpPr>
          <a:xfrm>
            <a:off x="8667918" y="613550"/>
            <a:ext cx="2822760" cy="908280"/>
            <a:chOff x="8667918" y="613550"/>
            <a:chExt cx="2822760" cy="908280"/>
          </a:xfrm>
        </p:grpSpPr>
        <mc:AlternateContent xmlns:mc="http://schemas.openxmlformats.org/markup-compatibility/2006">
          <mc:Choice xmlns:p14="http://schemas.microsoft.com/office/powerpoint/2010/main" Requires="p14">
            <p:contentPart p14:bwMode="auto" r:id="rId48">
              <p14:nvContentPartPr>
                <p14:cNvPr id="122" name="Ink 121">
                  <a:extLst>
                    <a:ext uri="{FF2B5EF4-FFF2-40B4-BE49-F238E27FC236}">
                      <a16:creationId xmlns:a16="http://schemas.microsoft.com/office/drawing/2014/main" id="{52F74304-A917-EF64-2F3F-7EB7092C746C}"/>
                    </a:ext>
                  </a:extLst>
                </p14:cNvPr>
                <p14:cNvContentPartPr/>
                <p14:nvPr/>
              </p14:nvContentPartPr>
              <p14:xfrm>
                <a:off x="8667918" y="639110"/>
                <a:ext cx="517320" cy="198720"/>
              </p14:xfrm>
            </p:contentPart>
          </mc:Choice>
          <mc:Fallback>
            <p:pic>
              <p:nvPicPr>
                <p:cNvPr id="122" name="Ink 121">
                  <a:extLst>
                    <a:ext uri="{FF2B5EF4-FFF2-40B4-BE49-F238E27FC236}">
                      <a16:creationId xmlns:a16="http://schemas.microsoft.com/office/drawing/2014/main" id="{52F74304-A917-EF64-2F3F-7EB7092C746C}"/>
                    </a:ext>
                  </a:extLst>
                </p:cNvPr>
                <p:cNvPicPr/>
                <p:nvPr/>
              </p:nvPicPr>
              <p:blipFill>
                <a:blip r:embed="rId49"/>
                <a:stretch>
                  <a:fillRect/>
                </a:stretch>
              </p:blipFill>
              <p:spPr>
                <a:xfrm>
                  <a:off x="8658918" y="630470"/>
                  <a:ext cx="53496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3" name="Ink 122">
                  <a:extLst>
                    <a:ext uri="{FF2B5EF4-FFF2-40B4-BE49-F238E27FC236}">
                      <a16:creationId xmlns:a16="http://schemas.microsoft.com/office/drawing/2014/main" id="{DE06DD42-9DE6-2F91-1D2B-7CEEC8CAAB17}"/>
                    </a:ext>
                  </a:extLst>
                </p14:cNvPr>
                <p14:cNvContentPartPr/>
                <p14:nvPr/>
              </p14:nvContentPartPr>
              <p14:xfrm>
                <a:off x="9179478" y="707510"/>
                <a:ext cx="131040" cy="113040"/>
              </p14:xfrm>
            </p:contentPart>
          </mc:Choice>
          <mc:Fallback>
            <p:pic>
              <p:nvPicPr>
                <p:cNvPr id="123" name="Ink 122">
                  <a:extLst>
                    <a:ext uri="{FF2B5EF4-FFF2-40B4-BE49-F238E27FC236}">
                      <a16:creationId xmlns:a16="http://schemas.microsoft.com/office/drawing/2014/main" id="{DE06DD42-9DE6-2F91-1D2B-7CEEC8CAAB17}"/>
                    </a:ext>
                  </a:extLst>
                </p:cNvPr>
                <p:cNvPicPr/>
                <p:nvPr/>
              </p:nvPicPr>
              <p:blipFill>
                <a:blip r:embed="rId51"/>
                <a:stretch>
                  <a:fillRect/>
                </a:stretch>
              </p:blipFill>
              <p:spPr>
                <a:xfrm>
                  <a:off x="9170838" y="698870"/>
                  <a:ext cx="1486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4" name="Ink 123">
                  <a:extLst>
                    <a:ext uri="{FF2B5EF4-FFF2-40B4-BE49-F238E27FC236}">
                      <a16:creationId xmlns:a16="http://schemas.microsoft.com/office/drawing/2014/main" id="{DEA98DF7-9C69-2168-38EF-E3F34633412A}"/>
                    </a:ext>
                  </a:extLst>
                </p14:cNvPr>
                <p14:cNvContentPartPr/>
                <p14:nvPr/>
              </p14:nvContentPartPr>
              <p14:xfrm>
                <a:off x="9334638" y="613550"/>
                <a:ext cx="24120" cy="11880"/>
              </p14:xfrm>
            </p:contentPart>
          </mc:Choice>
          <mc:Fallback>
            <p:pic>
              <p:nvPicPr>
                <p:cNvPr id="124" name="Ink 123">
                  <a:extLst>
                    <a:ext uri="{FF2B5EF4-FFF2-40B4-BE49-F238E27FC236}">
                      <a16:creationId xmlns:a16="http://schemas.microsoft.com/office/drawing/2014/main" id="{DEA98DF7-9C69-2168-38EF-E3F34633412A}"/>
                    </a:ext>
                  </a:extLst>
                </p:cNvPr>
                <p:cNvPicPr/>
                <p:nvPr/>
              </p:nvPicPr>
              <p:blipFill>
                <a:blip r:embed="rId53"/>
                <a:stretch>
                  <a:fillRect/>
                </a:stretch>
              </p:blipFill>
              <p:spPr>
                <a:xfrm>
                  <a:off x="9325998" y="604910"/>
                  <a:ext cx="417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5" name="Ink 124">
                  <a:extLst>
                    <a:ext uri="{FF2B5EF4-FFF2-40B4-BE49-F238E27FC236}">
                      <a16:creationId xmlns:a16="http://schemas.microsoft.com/office/drawing/2014/main" id="{10A4E121-56B9-5BDC-2BC8-F2EAC8BA3465}"/>
                    </a:ext>
                  </a:extLst>
                </p14:cNvPr>
                <p14:cNvContentPartPr/>
                <p14:nvPr/>
              </p14:nvContentPartPr>
              <p14:xfrm>
                <a:off x="9394758" y="690230"/>
                <a:ext cx="330480" cy="147960"/>
              </p14:xfrm>
            </p:contentPart>
          </mc:Choice>
          <mc:Fallback>
            <p:pic>
              <p:nvPicPr>
                <p:cNvPr id="125" name="Ink 124">
                  <a:extLst>
                    <a:ext uri="{FF2B5EF4-FFF2-40B4-BE49-F238E27FC236}">
                      <a16:creationId xmlns:a16="http://schemas.microsoft.com/office/drawing/2014/main" id="{10A4E121-56B9-5BDC-2BC8-F2EAC8BA3465}"/>
                    </a:ext>
                  </a:extLst>
                </p:cNvPr>
                <p:cNvPicPr/>
                <p:nvPr/>
              </p:nvPicPr>
              <p:blipFill>
                <a:blip r:embed="rId55"/>
                <a:stretch>
                  <a:fillRect/>
                </a:stretch>
              </p:blipFill>
              <p:spPr>
                <a:xfrm>
                  <a:off x="9386118" y="681590"/>
                  <a:ext cx="3481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6" name="Ink 125">
                  <a:extLst>
                    <a:ext uri="{FF2B5EF4-FFF2-40B4-BE49-F238E27FC236}">
                      <a16:creationId xmlns:a16="http://schemas.microsoft.com/office/drawing/2014/main" id="{D84A75FC-D9C6-F242-26AE-DB72C1F777A7}"/>
                    </a:ext>
                  </a:extLst>
                </p14:cNvPr>
                <p14:cNvContentPartPr/>
                <p14:nvPr/>
              </p14:nvContentPartPr>
              <p14:xfrm>
                <a:off x="9972558" y="660350"/>
                <a:ext cx="345960" cy="207000"/>
              </p14:xfrm>
            </p:contentPart>
          </mc:Choice>
          <mc:Fallback>
            <p:pic>
              <p:nvPicPr>
                <p:cNvPr id="126" name="Ink 125">
                  <a:extLst>
                    <a:ext uri="{FF2B5EF4-FFF2-40B4-BE49-F238E27FC236}">
                      <a16:creationId xmlns:a16="http://schemas.microsoft.com/office/drawing/2014/main" id="{D84A75FC-D9C6-F242-26AE-DB72C1F777A7}"/>
                    </a:ext>
                  </a:extLst>
                </p:cNvPr>
                <p:cNvPicPr/>
                <p:nvPr/>
              </p:nvPicPr>
              <p:blipFill>
                <a:blip r:embed="rId57"/>
                <a:stretch>
                  <a:fillRect/>
                </a:stretch>
              </p:blipFill>
              <p:spPr>
                <a:xfrm>
                  <a:off x="9963558" y="651350"/>
                  <a:ext cx="36360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27" name="Ink 126">
                  <a:extLst>
                    <a:ext uri="{FF2B5EF4-FFF2-40B4-BE49-F238E27FC236}">
                      <a16:creationId xmlns:a16="http://schemas.microsoft.com/office/drawing/2014/main" id="{372D5B82-BA5C-71FB-001D-E4E6628C034C}"/>
                    </a:ext>
                  </a:extLst>
                </p14:cNvPr>
                <p14:cNvContentPartPr/>
                <p14:nvPr/>
              </p14:nvContentPartPr>
              <p14:xfrm>
                <a:off x="8873478" y="955550"/>
                <a:ext cx="249840" cy="531000"/>
              </p14:xfrm>
            </p:contentPart>
          </mc:Choice>
          <mc:Fallback>
            <p:pic>
              <p:nvPicPr>
                <p:cNvPr id="127" name="Ink 126">
                  <a:extLst>
                    <a:ext uri="{FF2B5EF4-FFF2-40B4-BE49-F238E27FC236}">
                      <a16:creationId xmlns:a16="http://schemas.microsoft.com/office/drawing/2014/main" id="{372D5B82-BA5C-71FB-001D-E4E6628C034C}"/>
                    </a:ext>
                  </a:extLst>
                </p:cNvPr>
                <p:cNvPicPr/>
                <p:nvPr/>
              </p:nvPicPr>
              <p:blipFill>
                <a:blip r:embed="rId59"/>
                <a:stretch>
                  <a:fillRect/>
                </a:stretch>
              </p:blipFill>
              <p:spPr>
                <a:xfrm>
                  <a:off x="8864478" y="946550"/>
                  <a:ext cx="26748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28" name="Ink 127">
                  <a:extLst>
                    <a:ext uri="{FF2B5EF4-FFF2-40B4-BE49-F238E27FC236}">
                      <a16:creationId xmlns:a16="http://schemas.microsoft.com/office/drawing/2014/main" id="{04BA13E8-0805-6C19-E05F-6785C3044CAE}"/>
                    </a:ext>
                  </a:extLst>
                </p14:cNvPr>
                <p14:cNvContentPartPr/>
                <p14:nvPr/>
              </p14:nvContentPartPr>
              <p14:xfrm>
                <a:off x="8873478" y="1175510"/>
                <a:ext cx="361440" cy="158760"/>
              </p14:xfrm>
            </p:contentPart>
          </mc:Choice>
          <mc:Fallback>
            <p:pic>
              <p:nvPicPr>
                <p:cNvPr id="128" name="Ink 127">
                  <a:extLst>
                    <a:ext uri="{FF2B5EF4-FFF2-40B4-BE49-F238E27FC236}">
                      <a16:creationId xmlns:a16="http://schemas.microsoft.com/office/drawing/2014/main" id="{04BA13E8-0805-6C19-E05F-6785C3044CAE}"/>
                    </a:ext>
                  </a:extLst>
                </p:cNvPr>
                <p:cNvPicPr/>
                <p:nvPr/>
              </p:nvPicPr>
              <p:blipFill>
                <a:blip r:embed="rId61"/>
                <a:stretch>
                  <a:fillRect/>
                </a:stretch>
              </p:blipFill>
              <p:spPr>
                <a:xfrm>
                  <a:off x="8864478" y="1166510"/>
                  <a:ext cx="3790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9" name="Ink 128">
                  <a:extLst>
                    <a:ext uri="{FF2B5EF4-FFF2-40B4-BE49-F238E27FC236}">
                      <a16:creationId xmlns:a16="http://schemas.microsoft.com/office/drawing/2014/main" id="{5D33F31C-EFC5-1DB8-1AEC-F26EF668AE05}"/>
                    </a:ext>
                  </a:extLst>
                </p14:cNvPr>
                <p14:cNvContentPartPr/>
                <p14:nvPr/>
              </p14:nvContentPartPr>
              <p14:xfrm>
                <a:off x="9274518" y="1163270"/>
                <a:ext cx="13320" cy="31320"/>
              </p14:xfrm>
            </p:contentPart>
          </mc:Choice>
          <mc:Fallback>
            <p:pic>
              <p:nvPicPr>
                <p:cNvPr id="129" name="Ink 128">
                  <a:extLst>
                    <a:ext uri="{FF2B5EF4-FFF2-40B4-BE49-F238E27FC236}">
                      <a16:creationId xmlns:a16="http://schemas.microsoft.com/office/drawing/2014/main" id="{5D33F31C-EFC5-1DB8-1AEC-F26EF668AE05}"/>
                    </a:ext>
                  </a:extLst>
                </p:cNvPr>
                <p:cNvPicPr/>
                <p:nvPr/>
              </p:nvPicPr>
              <p:blipFill>
                <a:blip r:embed="rId63"/>
                <a:stretch>
                  <a:fillRect/>
                </a:stretch>
              </p:blipFill>
              <p:spPr>
                <a:xfrm>
                  <a:off x="9265878" y="1154270"/>
                  <a:ext cx="309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33" name="Ink 132">
                  <a:extLst>
                    <a:ext uri="{FF2B5EF4-FFF2-40B4-BE49-F238E27FC236}">
                      <a16:creationId xmlns:a16="http://schemas.microsoft.com/office/drawing/2014/main" id="{9A05C8C4-37CD-5776-6090-EA8969E9B59C}"/>
                    </a:ext>
                  </a:extLst>
                </p14:cNvPr>
                <p14:cNvContentPartPr/>
                <p14:nvPr/>
              </p14:nvContentPartPr>
              <p14:xfrm>
                <a:off x="9277758" y="1176230"/>
                <a:ext cx="213480" cy="151200"/>
              </p14:xfrm>
            </p:contentPart>
          </mc:Choice>
          <mc:Fallback>
            <p:pic>
              <p:nvPicPr>
                <p:cNvPr id="133" name="Ink 132">
                  <a:extLst>
                    <a:ext uri="{FF2B5EF4-FFF2-40B4-BE49-F238E27FC236}">
                      <a16:creationId xmlns:a16="http://schemas.microsoft.com/office/drawing/2014/main" id="{9A05C8C4-37CD-5776-6090-EA8969E9B59C}"/>
                    </a:ext>
                  </a:extLst>
                </p:cNvPr>
                <p:cNvPicPr/>
                <p:nvPr/>
              </p:nvPicPr>
              <p:blipFill>
                <a:blip r:embed="rId65"/>
                <a:stretch>
                  <a:fillRect/>
                </a:stretch>
              </p:blipFill>
              <p:spPr>
                <a:xfrm>
                  <a:off x="9268758" y="1167590"/>
                  <a:ext cx="23112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34" name="Ink 133">
                  <a:extLst>
                    <a:ext uri="{FF2B5EF4-FFF2-40B4-BE49-F238E27FC236}">
                      <a16:creationId xmlns:a16="http://schemas.microsoft.com/office/drawing/2014/main" id="{39645CA5-90B2-2626-9423-12A6C41EC64C}"/>
                    </a:ext>
                  </a:extLst>
                </p14:cNvPr>
                <p14:cNvContentPartPr/>
                <p14:nvPr/>
              </p14:nvContentPartPr>
              <p14:xfrm>
                <a:off x="9529038" y="1086950"/>
                <a:ext cx="91800" cy="211320"/>
              </p14:xfrm>
            </p:contentPart>
          </mc:Choice>
          <mc:Fallback>
            <p:pic>
              <p:nvPicPr>
                <p:cNvPr id="134" name="Ink 133">
                  <a:extLst>
                    <a:ext uri="{FF2B5EF4-FFF2-40B4-BE49-F238E27FC236}">
                      <a16:creationId xmlns:a16="http://schemas.microsoft.com/office/drawing/2014/main" id="{39645CA5-90B2-2626-9423-12A6C41EC64C}"/>
                    </a:ext>
                  </a:extLst>
                </p:cNvPr>
                <p:cNvPicPr/>
                <p:nvPr/>
              </p:nvPicPr>
              <p:blipFill>
                <a:blip r:embed="rId67"/>
                <a:stretch>
                  <a:fillRect/>
                </a:stretch>
              </p:blipFill>
              <p:spPr>
                <a:xfrm>
                  <a:off x="9520398" y="1078310"/>
                  <a:ext cx="10944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5" name="Ink 134">
                  <a:extLst>
                    <a:ext uri="{FF2B5EF4-FFF2-40B4-BE49-F238E27FC236}">
                      <a16:creationId xmlns:a16="http://schemas.microsoft.com/office/drawing/2014/main" id="{01036CEE-5B2D-7444-B6A1-F0A8C6781DC9}"/>
                    </a:ext>
                  </a:extLst>
                </p14:cNvPr>
                <p14:cNvContentPartPr/>
                <p14:nvPr/>
              </p14:nvContentPartPr>
              <p14:xfrm>
                <a:off x="9542358" y="1182710"/>
                <a:ext cx="606960" cy="339120"/>
              </p14:xfrm>
            </p:contentPart>
          </mc:Choice>
          <mc:Fallback>
            <p:pic>
              <p:nvPicPr>
                <p:cNvPr id="135" name="Ink 134">
                  <a:extLst>
                    <a:ext uri="{FF2B5EF4-FFF2-40B4-BE49-F238E27FC236}">
                      <a16:creationId xmlns:a16="http://schemas.microsoft.com/office/drawing/2014/main" id="{01036CEE-5B2D-7444-B6A1-F0A8C6781DC9}"/>
                    </a:ext>
                  </a:extLst>
                </p:cNvPr>
                <p:cNvPicPr/>
                <p:nvPr/>
              </p:nvPicPr>
              <p:blipFill>
                <a:blip r:embed="rId69"/>
                <a:stretch>
                  <a:fillRect/>
                </a:stretch>
              </p:blipFill>
              <p:spPr>
                <a:xfrm>
                  <a:off x="9533358" y="1174070"/>
                  <a:ext cx="62460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36" name="Ink 135">
                  <a:extLst>
                    <a:ext uri="{FF2B5EF4-FFF2-40B4-BE49-F238E27FC236}">
                      <a16:creationId xmlns:a16="http://schemas.microsoft.com/office/drawing/2014/main" id="{07F4E8C5-FE16-9BCB-41DB-30186A303CAD}"/>
                    </a:ext>
                  </a:extLst>
                </p14:cNvPr>
                <p14:cNvContentPartPr/>
                <p14:nvPr/>
              </p14:nvContentPartPr>
              <p14:xfrm>
                <a:off x="10366758" y="1187390"/>
                <a:ext cx="194040" cy="129960"/>
              </p14:xfrm>
            </p:contentPart>
          </mc:Choice>
          <mc:Fallback>
            <p:pic>
              <p:nvPicPr>
                <p:cNvPr id="136" name="Ink 135">
                  <a:extLst>
                    <a:ext uri="{FF2B5EF4-FFF2-40B4-BE49-F238E27FC236}">
                      <a16:creationId xmlns:a16="http://schemas.microsoft.com/office/drawing/2014/main" id="{07F4E8C5-FE16-9BCB-41DB-30186A303CAD}"/>
                    </a:ext>
                  </a:extLst>
                </p:cNvPr>
                <p:cNvPicPr/>
                <p:nvPr/>
              </p:nvPicPr>
              <p:blipFill>
                <a:blip r:embed="rId71"/>
                <a:stretch>
                  <a:fillRect/>
                </a:stretch>
              </p:blipFill>
              <p:spPr>
                <a:xfrm>
                  <a:off x="10357758" y="1178750"/>
                  <a:ext cx="2116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37" name="Ink 136">
                  <a:extLst>
                    <a:ext uri="{FF2B5EF4-FFF2-40B4-BE49-F238E27FC236}">
                      <a16:creationId xmlns:a16="http://schemas.microsoft.com/office/drawing/2014/main" id="{0D5FF6E3-8B0F-3FDB-8952-15CF77290384}"/>
                    </a:ext>
                  </a:extLst>
                </p14:cNvPr>
                <p14:cNvContentPartPr/>
                <p14:nvPr/>
              </p14:nvContentPartPr>
              <p14:xfrm>
                <a:off x="10634238" y="1068230"/>
                <a:ext cx="227520" cy="255600"/>
              </p14:xfrm>
            </p:contentPart>
          </mc:Choice>
          <mc:Fallback>
            <p:pic>
              <p:nvPicPr>
                <p:cNvPr id="137" name="Ink 136">
                  <a:extLst>
                    <a:ext uri="{FF2B5EF4-FFF2-40B4-BE49-F238E27FC236}">
                      <a16:creationId xmlns:a16="http://schemas.microsoft.com/office/drawing/2014/main" id="{0D5FF6E3-8B0F-3FDB-8952-15CF77290384}"/>
                    </a:ext>
                  </a:extLst>
                </p:cNvPr>
                <p:cNvPicPr/>
                <p:nvPr/>
              </p:nvPicPr>
              <p:blipFill>
                <a:blip r:embed="rId73"/>
                <a:stretch>
                  <a:fillRect/>
                </a:stretch>
              </p:blipFill>
              <p:spPr>
                <a:xfrm>
                  <a:off x="10625598" y="1059590"/>
                  <a:ext cx="2451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38" name="Ink 137">
                  <a:extLst>
                    <a:ext uri="{FF2B5EF4-FFF2-40B4-BE49-F238E27FC236}">
                      <a16:creationId xmlns:a16="http://schemas.microsoft.com/office/drawing/2014/main" id="{4D364E26-470C-5EF4-1D93-7C6117FA6EA9}"/>
                    </a:ext>
                  </a:extLst>
                </p14:cNvPr>
                <p14:cNvContentPartPr/>
                <p14:nvPr/>
              </p14:nvContentPartPr>
              <p14:xfrm>
                <a:off x="10813878" y="1189910"/>
                <a:ext cx="152280" cy="105840"/>
              </p14:xfrm>
            </p:contentPart>
          </mc:Choice>
          <mc:Fallback>
            <p:pic>
              <p:nvPicPr>
                <p:cNvPr id="138" name="Ink 137">
                  <a:extLst>
                    <a:ext uri="{FF2B5EF4-FFF2-40B4-BE49-F238E27FC236}">
                      <a16:creationId xmlns:a16="http://schemas.microsoft.com/office/drawing/2014/main" id="{4D364E26-470C-5EF4-1D93-7C6117FA6EA9}"/>
                    </a:ext>
                  </a:extLst>
                </p:cNvPr>
                <p:cNvPicPr/>
                <p:nvPr/>
              </p:nvPicPr>
              <p:blipFill>
                <a:blip r:embed="rId75"/>
                <a:stretch>
                  <a:fillRect/>
                </a:stretch>
              </p:blipFill>
              <p:spPr>
                <a:xfrm>
                  <a:off x="10804878" y="1180910"/>
                  <a:ext cx="1699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39" name="Ink 138">
                  <a:extLst>
                    <a:ext uri="{FF2B5EF4-FFF2-40B4-BE49-F238E27FC236}">
                      <a16:creationId xmlns:a16="http://schemas.microsoft.com/office/drawing/2014/main" id="{A11D3D47-9C4C-6B6A-85EE-50FB232C36F3}"/>
                    </a:ext>
                  </a:extLst>
                </p14:cNvPr>
                <p14:cNvContentPartPr/>
                <p14:nvPr/>
              </p14:nvContentPartPr>
              <p14:xfrm>
                <a:off x="11016558" y="1076870"/>
                <a:ext cx="21600" cy="43200"/>
              </p14:xfrm>
            </p:contentPart>
          </mc:Choice>
          <mc:Fallback>
            <p:pic>
              <p:nvPicPr>
                <p:cNvPr id="139" name="Ink 138">
                  <a:extLst>
                    <a:ext uri="{FF2B5EF4-FFF2-40B4-BE49-F238E27FC236}">
                      <a16:creationId xmlns:a16="http://schemas.microsoft.com/office/drawing/2014/main" id="{A11D3D47-9C4C-6B6A-85EE-50FB232C36F3}"/>
                    </a:ext>
                  </a:extLst>
                </p:cNvPr>
                <p:cNvPicPr/>
                <p:nvPr/>
              </p:nvPicPr>
              <p:blipFill>
                <a:blip r:embed="rId77"/>
                <a:stretch>
                  <a:fillRect/>
                </a:stretch>
              </p:blipFill>
              <p:spPr>
                <a:xfrm>
                  <a:off x="11007918" y="1068230"/>
                  <a:ext cx="392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40" name="Ink 139">
                  <a:extLst>
                    <a:ext uri="{FF2B5EF4-FFF2-40B4-BE49-F238E27FC236}">
                      <a16:creationId xmlns:a16="http://schemas.microsoft.com/office/drawing/2014/main" id="{1E4D91A3-70EE-0E95-7B65-7DAA75A90071}"/>
                    </a:ext>
                  </a:extLst>
                </p14:cNvPr>
                <p14:cNvContentPartPr/>
                <p14:nvPr/>
              </p14:nvContentPartPr>
              <p14:xfrm>
                <a:off x="11076678" y="1165790"/>
                <a:ext cx="414000" cy="170280"/>
              </p14:xfrm>
            </p:contentPart>
          </mc:Choice>
          <mc:Fallback>
            <p:pic>
              <p:nvPicPr>
                <p:cNvPr id="140" name="Ink 139">
                  <a:extLst>
                    <a:ext uri="{FF2B5EF4-FFF2-40B4-BE49-F238E27FC236}">
                      <a16:creationId xmlns:a16="http://schemas.microsoft.com/office/drawing/2014/main" id="{1E4D91A3-70EE-0E95-7B65-7DAA75A90071}"/>
                    </a:ext>
                  </a:extLst>
                </p:cNvPr>
                <p:cNvPicPr/>
                <p:nvPr/>
              </p:nvPicPr>
              <p:blipFill>
                <a:blip r:embed="rId79"/>
                <a:stretch>
                  <a:fillRect/>
                </a:stretch>
              </p:blipFill>
              <p:spPr>
                <a:xfrm>
                  <a:off x="11068038" y="1157150"/>
                  <a:ext cx="431640" cy="187920"/>
                </a:xfrm>
                <a:prstGeom prst="rect">
                  <a:avLst/>
                </a:prstGeom>
              </p:spPr>
            </p:pic>
          </mc:Fallback>
        </mc:AlternateContent>
      </p:grpSp>
      <p:grpSp>
        <p:nvGrpSpPr>
          <p:cNvPr id="144" name="Group 143">
            <a:extLst>
              <a:ext uri="{FF2B5EF4-FFF2-40B4-BE49-F238E27FC236}">
                <a16:creationId xmlns:a16="http://schemas.microsoft.com/office/drawing/2014/main" id="{BD9FA697-3C97-220C-50CF-9BBB66E5034A}"/>
              </a:ext>
            </a:extLst>
          </p:cNvPr>
          <p:cNvGrpSpPr/>
          <p:nvPr/>
        </p:nvGrpSpPr>
        <p:grpSpPr>
          <a:xfrm>
            <a:off x="7002198" y="1516430"/>
            <a:ext cx="351720" cy="351000"/>
            <a:chOff x="7002198" y="1516430"/>
            <a:chExt cx="351720" cy="351000"/>
          </a:xfrm>
        </p:grpSpPr>
        <mc:AlternateContent xmlns:mc="http://schemas.openxmlformats.org/markup-compatibility/2006">
          <mc:Choice xmlns:p14="http://schemas.microsoft.com/office/powerpoint/2010/main" Requires="p14">
            <p:contentPart p14:bwMode="auto" r:id="rId80">
              <p14:nvContentPartPr>
                <p14:cNvPr id="142" name="Ink 141">
                  <a:extLst>
                    <a:ext uri="{FF2B5EF4-FFF2-40B4-BE49-F238E27FC236}">
                      <a16:creationId xmlns:a16="http://schemas.microsoft.com/office/drawing/2014/main" id="{08E179FE-56B4-16FA-2BFA-0B66AF360E93}"/>
                    </a:ext>
                  </a:extLst>
                </p14:cNvPr>
                <p14:cNvContentPartPr/>
                <p14:nvPr/>
              </p14:nvContentPartPr>
              <p14:xfrm>
                <a:off x="7002198" y="1586990"/>
                <a:ext cx="198720" cy="203760"/>
              </p14:xfrm>
            </p:contentPart>
          </mc:Choice>
          <mc:Fallback>
            <p:pic>
              <p:nvPicPr>
                <p:cNvPr id="142" name="Ink 141">
                  <a:extLst>
                    <a:ext uri="{FF2B5EF4-FFF2-40B4-BE49-F238E27FC236}">
                      <a16:creationId xmlns:a16="http://schemas.microsoft.com/office/drawing/2014/main" id="{08E179FE-56B4-16FA-2BFA-0B66AF360E93}"/>
                    </a:ext>
                  </a:extLst>
                </p:cNvPr>
                <p:cNvPicPr/>
                <p:nvPr/>
              </p:nvPicPr>
              <p:blipFill>
                <a:blip r:embed="rId81"/>
                <a:stretch>
                  <a:fillRect/>
                </a:stretch>
              </p:blipFill>
              <p:spPr>
                <a:xfrm>
                  <a:off x="6993198" y="1577990"/>
                  <a:ext cx="2163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43" name="Ink 142">
                  <a:extLst>
                    <a:ext uri="{FF2B5EF4-FFF2-40B4-BE49-F238E27FC236}">
                      <a16:creationId xmlns:a16="http://schemas.microsoft.com/office/drawing/2014/main" id="{29A8F4B6-8DB1-39AB-CE71-D9CA521D28E9}"/>
                    </a:ext>
                  </a:extLst>
                </p14:cNvPr>
                <p14:cNvContentPartPr/>
                <p14:nvPr/>
              </p14:nvContentPartPr>
              <p14:xfrm>
                <a:off x="7208478" y="1516430"/>
                <a:ext cx="145440" cy="351000"/>
              </p14:xfrm>
            </p:contentPart>
          </mc:Choice>
          <mc:Fallback>
            <p:pic>
              <p:nvPicPr>
                <p:cNvPr id="143" name="Ink 142">
                  <a:extLst>
                    <a:ext uri="{FF2B5EF4-FFF2-40B4-BE49-F238E27FC236}">
                      <a16:creationId xmlns:a16="http://schemas.microsoft.com/office/drawing/2014/main" id="{29A8F4B6-8DB1-39AB-CE71-D9CA521D28E9}"/>
                    </a:ext>
                  </a:extLst>
                </p:cNvPr>
                <p:cNvPicPr/>
                <p:nvPr/>
              </p:nvPicPr>
              <p:blipFill>
                <a:blip r:embed="rId83"/>
                <a:stretch>
                  <a:fillRect/>
                </a:stretch>
              </p:blipFill>
              <p:spPr>
                <a:xfrm>
                  <a:off x="7199838" y="1507790"/>
                  <a:ext cx="163080" cy="368640"/>
                </a:xfrm>
                <a:prstGeom prst="rect">
                  <a:avLst/>
                </a:prstGeom>
              </p:spPr>
            </p:pic>
          </mc:Fallback>
        </mc:AlternateContent>
      </p:grpSp>
      <p:grpSp>
        <p:nvGrpSpPr>
          <p:cNvPr id="156" name="Group 155">
            <a:extLst>
              <a:ext uri="{FF2B5EF4-FFF2-40B4-BE49-F238E27FC236}">
                <a16:creationId xmlns:a16="http://schemas.microsoft.com/office/drawing/2014/main" id="{F2342090-445D-4367-3CB7-1B5410607C3F}"/>
              </a:ext>
            </a:extLst>
          </p:cNvPr>
          <p:cNvGrpSpPr/>
          <p:nvPr/>
        </p:nvGrpSpPr>
        <p:grpSpPr>
          <a:xfrm>
            <a:off x="8662518" y="1632710"/>
            <a:ext cx="586440" cy="273600"/>
            <a:chOff x="8662518" y="1632710"/>
            <a:chExt cx="586440" cy="273600"/>
          </a:xfrm>
        </p:grpSpPr>
        <mc:AlternateContent xmlns:mc="http://schemas.openxmlformats.org/markup-compatibility/2006">
          <mc:Choice xmlns:p14="http://schemas.microsoft.com/office/powerpoint/2010/main" Requires="p14">
            <p:contentPart p14:bwMode="auto" r:id="rId84">
              <p14:nvContentPartPr>
                <p14:cNvPr id="152" name="Ink 151">
                  <a:extLst>
                    <a:ext uri="{FF2B5EF4-FFF2-40B4-BE49-F238E27FC236}">
                      <a16:creationId xmlns:a16="http://schemas.microsoft.com/office/drawing/2014/main" id="{B7DA0B2B-26FA-0A5C-6FEF-CB25E51B0A61}"/>
                    </a:ext>
                  </a:extLst>
                </p14:cNvPr>
                <p14:cNvContentPartPr/>
                <p14:nvPr/>
              </p14:nvContentPartPr>
              <p14:xfrm>
                <a:off x="8662518" y="1632710"/>
                <a:ext cx="192960" cy="253440"/>
              </p14:xfrm>
            </p:contentPart>
          </mc:Choice>
          <mc:Fallback>
            <p:pic>
              <p:nvPicPr>
                <p:cNvPr id="152" name="Ink 151">
                  <a:extLst>
                    <a:ext uri="{FF2B5EF4-FFF2-40B4-BE49-F238E27FC236}">
                      <a16:creationId xmlns:a16="http://schemas.microsoft.com/office/drawing/2014/main" id="{B7DA0B2B-26FA-0A5C-6FEF-CB25E51B0A61}"/>
                    </a:ext>
                  </a:extLst>
                </p:cNvPr>
                <p:cNvPicPr/>
                <p:nvPr/>
              </p:nvPicPr>
              <p:blipFill>
                <a:blip r:embed="rId85"/>
                <a:stretch>
                  <a:fillRect/>
                </a:stretch>
              </p:blipFill>
              <p:spPr>
                <a:xfrm>
                  <a:off x="8653518" y="1623710"/>
                  <a:ext cx="21060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53" name="Ink 152">
                  <a:extLst>
                    <a:ext uri="{FF2B5EF4-FFF2-40B4-BE49-F238E27FC236}">
                      <a16:creationId xmlns:a16="http://schemas.microsoft.com/office/drawing/2014/main" id="{3E80D636-8CA1-E8A1-9143-E09175FCC8EB}"/>
                    </a:ext>
                  </a:extLst>
                </p14:cNvPr>
                <p14:cNvContentPartPr/>
                <p14:nvPr/>
              </p14:nvContentPartPr>
              <p14:xfrm>
                <a:off x="8913798" y="1725950"/>
                <a:ext cx="34560" cy="156960"/>
              </p14:xfrm>
            </p:contentPart>
          </mc:Choice>
          <mc:Fallback>
            <p:pic>
              <p:nvPicPr>
                <p:cNvPr id="153" name="Ink 152">
                  <a:extLst>
                    <a:ext uri="{FF2B5EF4-FFF2-40B4-BE49-F238E27FC236}">
                      <a16:creationId xmlns:a16="http://schemas.microsoft.com/office/drawing/2014/main" id="{3E80D636-8CA1-E8A1-9143-E09175FCC8EB}"/>
                    </a:ext>
                  </a:extLst>
                </p:cNvPr>
                <p:cNvPicPr/>
                <p:nvPr/>
              </p:nvPicPr>
              <p:blipFill>
                <a:blip r:embed="rId87"/>
                <a:stretch>
                  <a:fillRect/>
                </a:stretch>
              </p:blipFill>
              <p:spPr>
                <a:xfrm>
                  <a:off x="8904798" y="1716950"/>
                  <a:ext cx="522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54" name="Ink 153">
                  <a:extLst>
                    <a:ext uri="{FF2B5EF4-FFF2-40B4-BE49-F238E27FC236}">
                      <a16:creationId xmlns:a16="http://schemas.microsoft.com/office/drawing/2014/main" id="{4727D157-97A9-8A7B-1234-96FBB9F473A9}"/>
                    </a:ext>
                  </a:extLst>
                </p14:cNvPr>
                <p14:cNvContentPartPr/>
                <p14:nvPr/>
              </p14:nvContentPartPr>
              <p14:xfrm>
                <a:off x="8909478" y="1728470"/>
                <a:ext cx="191880" cy="127440"/>
              </p14:xfrm>
            </p:contentPart>
          </mc:Choice>
          <mc:Fallback>
            <p:pic>
              <p:nvPicPr>
                <p:cNvPr id="154" name="Ink 153">
                  <a:extLst>
                    <a:ext uri="{FF2B5EF4-FFF2-40B4-BE49-F238E27FC236}">
                      <a16:creationId xmlns:a16="http://schemas.microsoft.com/office/drawing/2014/main" id="{4727D157-97A9-8A7B-1234-96FBB9F473A9}"/>
                    </a:ext>
                  </a:extLst>
                </p:cNvPr>
                <p:cNvPicPr/>
                <p:nvPr/>
              </p:nvPicPr>
              <p:blipFill>
                <a:blip r:embed="rId89"/>
                <a:stretch>
                  <a:fillRect/>
                </a:stretch>
              </p:blipFill>
              <p:spPr>
                <a:xfrm>
                  <a:off x="8900478" y="1719830"/>
                  <a:ext cx="2095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55" name="Ink 154">
                  <a:extLst>
                    <a:ext uri="{FF2B5EF4-FFF2-40B4-BE49-F238E27FC236}">
                      <a16:creationId xmlns:a16="http://schemas.microsoft.com/office/drawing/2014/main" id="{0C4C7282-92ED-28B4-3AD5-B57243446E36}"/>
                    </a:ext>
                  </a:extLst>
                </p14:cNvPr>
                <p14:cNvContentPartPr/>
                <p14:nvPr/>
              </p14:nvContentPartPr>
              <p14:xfrm>
                <a:off x="9144918" y="1662950"/>
                <a:ext cx="104040" cy="243360"/>
              </p14:xfrm>
            </p:contentPart>
          </mc:Choice>
          <mc:Fallback>
            <p:pic>
              <p:nvPicPr>
                <p:cNvPr id="155" name="Ink 154">
                  <a:extLst>
                    <a:ext uri="{FF2B5EF4-FFF2-40B4-BE49-F238E27FC236}">
                      <a16:creationId xmlns:a16="http://schemas.microsoft.com/office/drawing/2014/main" id="{0C4C7282-92ED-28B4-3AD5-B57243446E36}"/>
                    </a:ext>
                  </a:extLst>
                </p:cNvPr>
                <p:cNvPicPr/>
                <p:nvPr/>
              </p:nvPicPr>
              <p:blipFill>
                <a:blip r:embed="rId91"/>
                <a:stretch>
                  <a:fillRect/>
                </a:stretch>
              </p:blipFill>
              <p:spPr>
                <a:xfrm>
                  <a:off x="9136278" y="1654310"/>
                  <a:ext cx="121680" cy="261000"/>
                </a:xfrm>
                <a:prstGeom prst="rect">
                  <a:avLst/>
                </a:prstGeom>
              </p:spPr>
            </p:pic>
          </mc:Fallback>
        </mc:AlternateContent>
      </p:grpSp>
      <p:grpSp>
        <p:nvGrpSpPr>
          <p:cNvPr id="163" name="Group 162">
            <a:extLst>
              <a:ext uri="{FF2B5EF4-FFF2-40B4-BE49-F238E27FC236}">
                <a16:creationId xmlns:a16="http://schemas.microsoft.com/office/drawing/2014/main" id="{4E9F0EB1-0303-78FA-731C-344ED0C9F5A4}"/>
              </a:ext>
            </a:extLst>
          </p:cNvPr>
          <p:cNvGrpSpPr/>
          <p:nvPr/>
        </p:nvGrpSpPr>
        <p:grpSpPr>
          <a:xfrm>
            <a:off x="9571518" y="1635230"/>
            <a:ext cx="991080" cy="307080"/>
            <a:chOff x="9571518" y="1635230"/>
            <a:chExt cx="991080" cy="307080"/>
          </a:xfrm>
        </p:grpSpPr>
        <mc:AlternateContent xmlns:mc="http://schemas.openxmlformats.org/markup-compatibility/2006">
          <mc:Choice xmlns:p14="http://schemas.microsoft.com/office/powerpoint/2010/main" Requires="p14">
            <p:contentPart p14:bwMode="auto" r:id="rId92">
              <p14:nvContentPartPr>
                <p14:cNvPr id="157" name="Ink 156">
                  <a:extLst>
                    <a:ext uri="{FF2B5EF4-FFF2-40B4-BE49-F238E27FC236}">
                      <a16:creationId xmlns:a16="http://schemas.microsoft.com/office/drawing/2014/main" id="{C3DA74DF-DA41-EC1A-6DFC-22575BC4BAAA}"/>
                    </a:ext>
                  </a:extLst>
                </p14:cNvPr>
                <p14:cNvContentPartPr/>
                <p14:nvPr/>
              </p14:nvContentPartPr>
              <p14:xfrm>
                <a:off x="9571518" y="1669070"/>
                <a:ext cx="230760" cy="66960"/>
              </p14:xfrm>
            </p:contentPart>
          </mc:Choice>
          <mc:Fallback>
            <p:pic>
              <p:nvPicPr>
                <p:cNvPr id="157" name="Ink 156">
                  <a:extLst>
                    <a:ext uri="{FF2B5EF4-FFF2-40B4-BE49-F238E27FC236}">
                      <a16:creationId xmlns:a16="http://schemas.microsoft.com/office/drawing/2014/main" id="{C3DA74DF-DA41-EC1A-6DFC-22575BC4BAAA}"/>
                    </a:ext>
                  </a:extLst>
                </p:cNvPr>
                <p:cNvPicPr/>
                <p:nvPr/>
              </p:nvPicPr>
              <p:blipFill>
                <a:blip r:embed="rId93"/>
                <a:stretch>
                  <a:fillRect/>
                </a:stretch>
              </p:blipFill>
              <p:spPr>
                <a:xfrm>
                  <a:off x="9562518" y="1660430"/>
                  <a:ext cx="2484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58" name="Ink 157">
                  <a:extLst>
                    <a:ext uri="{FF2B5EF4-FFF2-40B4-BE49-F238E27FC236}">
                      <a16:creationId xmlns:a16="http://schemas.microsoft.com/office/drawing/2014/main" id="{3A443A99-18B3-34EC-1254-C5180C4C4AB5}"/>
                    </a:ext>
                  </a:extLst>
                </p14:cNvPr>
                <p14:cNvContentPartPr/>
                <p14:nvPr/>
              </p14:nvContentPartPr>
              <p14:xfrm>
                <a:off x="9647838" y="1651430"/>
                <a:ext cx="15840" cy="235800"/>
              </p14:xfrm>
            </p:contentPart>
          </mc:Choice>
          <mc:Fallback>
            <p:pic>
              <p:nvPicPr>
                <p:cNvPr id="158" name="Ink 157">
                  <a:extLst>
                    <a:ext uri="{FF2B5EF4-FFF2-40B4-BE49-F238E27FC236}">
                      <a16:creationId xmlns:a16="http://schemas.microsoft.com/office/drawing/2014/main" id="{3A443A99-18B3-34EC-1254-C5180C4C4AB5}"/>
                    </a:ext>
                  </a:extLst>
                </p:cNvPr>
                <p:cNvPicPr/>
                <p:nvPr/>
              </p:nvPicPr>
              <p:blipFill>
                <a:blip r:embed="rId95"/>
                <a:stretch>
                  <a:fillRect/>
                </a:stretch>
              </p:blipFill>
              <p:spPr>
                <a:xfrm>
                  <a:off x="9639198" y="1642430"/>
                  <a:ext cx="334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59" name="Ink 158">
                  <a:extLst>
                    <a:ext uri="{FF2B5EF4-FFF2-40B4-BE49-F238E27FC236}">
                      <a16:creationId xmlns:a16="http://schemas.microsoft.com/office/drawing/2014/main" id="{A293849E-44CE-C498-0DF4-B817F70C59BD}"/>
                    </a:ext>
                  </a:extLst>
                </p14:cNvPr>
                <p14:cNvContentPartPr/>
                <p14:nvPr/>
              </p14:nvContentPartPr>
              <p14:xfrm>
                <a:off x="9731718" y="1755830"/>
                <a:ext cx="311400" cy="159120"/>
              </p14:xfrm>
            </p:contentPart>
          </mc:Choice>
          <mc:Fallback>
            <p:pic>
              <p:nvPicPr>
                <p:cNvPr id="159" name="Ink 158">
                  <a:extLst>
                    <a:ext uri="{FF2B5EF4-FFF2-40B4-BE49-F238E27FC236}">
                      <a16:creationId xmlns:a16="http://schemas.microsoft.com/office/drawing/2014/main" id="{A293849E-44CE-C498-0DF4-B817F70C59BD}"/>
                    </a:ext>
                  </a:extLst>
                </p:cNvPr>
                <p:cNvPicPr/>
                <p:nvPr/>
              </p:nvPicPr>
              <p:blipFill>
                <a:blip r:embed="rId97"/>
                <a:stretch>
                  <a:fillRect/>
                </a:stretch>
              </p:blipFill>
              <p:spPr>
                <a:xfrm>
                  <a:off x="9722718" y="1746830"/>
                  <a:ext cx="3290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60" name="Ink 159">
                  <a:extLst>
                    <a:ext uri="{FF2B5EF4-FFF2-40B4-BE49-F238E27FC236}">
                      <a16:creationId xmlns:a16="http://schemas.microsoft.com/office/drawing/2014/main" id="{4F15EE54-EED1-A779-AB5F-33A7D381A33D}"/>
                    </a:ext>
                  </a:extLst>
                </p14:cNvPr>
                <p14:cNvContentPartPr/>
                <p14:nvPr/>
              </p14:nvContentPartPr>
              <p14:xfrm>
                <a:off x="10105038" y="1771670"/>
                <a:ext cx="342000" cy="170640"/>
              </p14:xfrm>
            </p:contentPart>
          </mc:Choice>
          <mc:Fallback>
            <p:pic>
              <p:nvPicPr>
                <p:cNvPr id="160" name="Ink 159">
                  <a:extLst>
                    <a:ext uri="{FF2B5EF4-FFF2-40B4-BE49-F238E27FC236}">
                      <a16:creationId xmlns:a16="http://schemas.microsoft.com/office/drawing/2014/main" id="{4F15EE54-EED1-A779-AB5F-33A7D381A33D}"/>
                    </a:ext>
                  </a:extLst>
                </p:cNvPr>
                <p:cNvPicPr/>
                <p:nvPr/>
              </p:nvPicPr>
              <p:blipFill>
                <a:blip r:embed="rId99"/>
                <a:stretch>
                  <a:fillRect/>
                </a:stretch>
              </p:blipFill>
              <p:spPr>
                <a:xfrm>
                  <a:off x="10096038" y="1763030"/>
                  <a:ext cx="3596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62" name="Ink 161">
                  <a:extLst>
                    <a:ext uri="{FF2B5EF4-FFF2-40B4-BE49-F238E27FC236}">
                      <a16:creationId xmlns:a16="http://schemas.microsoft.com/office/drawing/2014/main" id="{F2E3C348-5358-768F-CDC6-04DC1B9E72B3}"/>
                    </a:ext>
                  </a:extLst>
                </p14:cNvPr>
                <p14:cNvContentPartPr/>
                <p14:nvPr/>
              </p14:nvContentPartPr>
              <p14:xfrm>
                <a:off x="10504998" y="1635230"/>
                <a:ext cx="57600" cy="259560"/>
              </p14:xfrm>
            </p:contentPart>
          </mc:Choice>
          <mc:Fallback>
            <p:pic>
              <p:nvPicPr>
                <p:cNvPr id="162" name="Ink 161">
                  <a:extLst>
                    <a:ext uri="{FF2B5EF4-FFF2-40B4-BE49-F238E27FC236}">
                      <a16:creationId xmlns:a16="http://schemas.microsoft.com/office/drawing/2014/main" id="{F2E3C348-5358-768F-CDC6-04DC1B9E72B3}"/>
                    </a:ext>
                  </a:extLst>
                </p:cNvPr>
                <p:cNvPicPr/>
                <p:nvPr/>
              </p:nvPicPr>
              <p:blipFill>
                <a:blip r:embed="rId101"/>
                <a:stretch>
                  <a:fillRect/>
                </a:stretch>
              </p:blipFill>
              <p:spPr>
                <a:xfrm>
                  <a:off x="10496358" y="1626590"/>
                  <a:ext cx="75240" cy="277200"/>
                </a:xfrm>
                <a:prstGeom prst="rect">
                  <a:avLst/>
                </a:prstGeom>
              </p:spPr>
            </p:pic>
          </mc:Fallback>
        </mc:AlternateContent>
      </p:grpSp>
      <p:grpSp>
        <p:nvGrpSpPr>
          <p:cNvPr id="199" name="Group 198">
            <a:extLst>
              <a:ext uri="{FF2B5EF4-FFF2-40B4-BE49-F238E27FC236}">
                <a16:creationId xmlns:a16="http://schemas.microsoft.com/office/drawing/2014/main" id="{2C6951F8-0DB6-4B3F-B6A5-D63CAAD55C4E}"/>
              </a:ext>
            </a:extLst>
          </p:cNvPr>
          <p:cNvGrpSpPr/>
          <p:nvPr/>
        </p:nvGrpSpPr>
        <p:grpSpPr>
          <a:xfrm>
            <a:off x="8604198" y="2094950"/>
            <a:ext cx="2170800" cy="385560"/>
            <a:chOff x="8604198" y="2094950"/>
            <a:chExt cx="2170800" cy="385560"/>
          </a:xfrm>
        </p:grpSpPr>
        <mc:AlternateContent xmlns:mc="http://schemas.openxmlformats.org/markup-compatibility/2006">
          <mc:Choice xmlns:p14="http://schemas.microsoft.com/office/powerpoint/2010/main" Requires="p14">
            <p:contentPart p14:bwMode="auto" r:id="rId102">
              <p14:nvContentPartPr>
                <p14:cNvPr id="164" name="Ink 163">
                  <a:extLst>
                    <a:ext uri="{FF2B5EF4-FFF2-40B4-BE49-F238E27FC236}">
                      <a16:creationId xmlns:a16="http://schemas.microsoft.com/office/drawing/2014/main" id="{C559FB39-EFD1-E92D-A8C2-B7978EE8F951}"/>
                    </a:ext>
                  </a:extLst>
                </p14:cNvPr>
                <p14:cNvContentPartPr/>
                <p14:nvPr/>
              </p14:nvContentPartPr>
              <p14:xfrm>
                <a:off x="8606358" y="2220590"/>
                <a:ext cx="96120" cy="194760"/>
              </p14:xfrm>
            </p:contentPart>
          </mc:Choice>
          <mc:Fallback>
            <p:pic>
              <p:nvPicPr>
                <p:cNvPr id="164" name="Ink 163">
                  <a:extLst>
                    <a:ext uri="{FF2B5EF4-FFF2-40B4-BE49-F238E27FC236}">
                      <a16:creationId xmlns:a16="http://schemas.microsoft.com/office/drawing/2014/main" id="{C559FB39-EFD1-E92D-A8C2-B7978EE8F951}"/>
                    </a:ext>
                  </a:extLst>
                </p:cNvPr>
                <p:cNvPicPr/>
                <p:nvPr/>
              </p:nvPicPr>
              <p:blipFill>
                <a:blip r:embed="rId103"/>
                <a:stretch>
                  <a:fillRect/>
                </a:stretch>
              </p:blipFill>
              <p:spPr>
                <a:xfrm>
                  <a:off x="8597358" y="2211590"/>
                  <a:ext cx="1137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65" name="Ink 164">
                  <a:extLst>
                    <a:ext uri="{FF2B5EF4-FFF2-40B4-BE49-F238E27FC236}">
                      <a16:creationId xmlns:a16="http://schemas.microsoft.com/office/drawing/2014/main" id="{65B17F09-2F85-899B-EEDE-FC55CE340CEA}"/>
                    </a:ext>
                  </a:extLst>
                </p14:cNvPr>
                <p14:cNvContentPartPr/>
                <p14:nvPr/>
              </p14:nvContentPartPr>
              <p14:xfrm>
                <a:off x="8604198" y="2094950"/>
                <a:ext cx="8280" cy="4320"/>
              </p14:xfrm>
            </p:contentPart>
          </mc:Choice>
          <mc:Fallback>
            <p:pic>
              <p:nvPicPr>
                <p:cNvPr id="165" name="Ink 164">
                  <a:extLst>
                    <a:ext uri="{FF2B5EF4-FFF2-40B4-BE49-F238E27FC236}">
                      <a16:creationId xmlns:a16="http://schemas.microsoft.com/office/drawing/2014/main" id="{65B17F09-2F85-899B-EEDE-FC55CE340CEA}"/>
                    </a:ext>
                  </a:extLst>
                </p:cNvPr>
                <p:cNvPicPr/>
                <p:nvPr/>
              </p:nvPicPr>
              <p:blipFill>
                <a:blip r:embed="rId105"/>
                <a:stretch>
                  <a:fillRect/>
                </a:stretch>
              </p:blipFill>
              <p:spPr>
                <a:xfrm>
                  <a:off x="8595558" y="2086310"/>
                  <a:ext cx="259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66" name="Ink 165">
                  <a:extLst>
                    <a:ext uri="{FF2B5EF4-FFF2-40B4-BE49-F238E27FC236}">
                      <a16:creationId xmlns:a16="http://schemas.microsoft.com/office/drawing/2014/main" id="{F890FB77-BF01-2808-B5B3-3C5C26E5B372}"/>
                    </a:ext>
                  </a:extLst>
                </p14:cNvPr>
                <p14:cNvContentPartPr/>
                <p14:nvPr/>
              </p14:nvContentPartPr>
              <p14:xfrm>
                <a:off x="8694918" y="2123390"/>
                <a:ext cx="125640" cy="283680"/>
              </p14:xfrm>
            </p:contentPart>
          </mc:Choice>
          <mc:Fallback>
            <p:pic>
              <p:nvPicPr>
                <p:cNvPr id="166" name="Ink 165">
                  <a:extLst>
                    <a:ext uri="{FF2B5EF4-FFF2-40B4-BE49-F238E27FC236}">
                      <a16:creationId xmlns:a16="http://schemas.microsoft.com/office/drawing/2014/main" id="{F890FB77-BF01-2808-B5B3-3C5C26E5B372}"/>
                    </a:ext>
                  </a:extLst>
                </p:cNvPr>
                <p:cNvPicPr/>
                <p:nvPr/>
              </p:nvPicPr>
              <p:blipFill>
                <a:blip r:embed="rId107"/>
                <a:stretch>
                  <a:fillRect/>
                </a:stretch>
              </p:blipFill>
              <p:spPr>
                <a:xfrm>
                  <a:off x="8685918" y="2114390"/>
                  <a:ext cx="14328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67" name="Ink 166">
                  <a:extLst>
                    <a:ext uri="{FF2B5EF4-FFF2-40B4-BE49-F238E27FC236}">
                      <a16:creationId xmlns:a16="http://schemas.microsoft.com/office/drawing/2014/main" id="{FF852128-43BA-96DA-52C5-F23BC60E7524}"/>
                    </a:ext>
                  </a:extLst>
                </p14:cNvPr>
                <p14:cNvContentPartPr/>
                <p14:nvPr/>
              </p14:nvContentPartPr>
              <p14:xfrm>
                <a:off x="8955198" y="2407430"/>
                <a:ext cx="136800" cy="10080"/>
              </p14:xfrm>
            </p:contentPart>
          </mc:Choice>
          <mc:Fallback>
            <p:pic>
              <p:nvPicPr>
                <p:cNvPr id="167" name="Ink 166">
                  <a:extLst>
                    <a:ext uri="{FF2B5EF4-FFF2-40B4-BE49-F238E27FC236}">
                      <a16:creationId xmlns:a16="http://schemas.microsoft.com/office/drawing/2014/main" id="{FF852128-43BA-96DA-52C5-F23BC60E7524}"/>
                    </a:ext>
                  </a:extLst>
                </p:cNvPr>
                <p:cNvPicPr/>
                <p:nvPr/>
              </p:nvPicPr>
              <p:blipFill>
                <a:blip r:embed="rId109"/>
                <a:stretch>
                  <a:fillRect/>
                </a:stretch>
              </p:blipFill>
              <p:spPr>
                <a:xfrm>
                  <a:off x="8946198" y="2398430"/>
                  <a:ext cx="1544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68" name="Ink 167">
                  <a:extLst>
                    <a:ext uri="{FF2B5EF4-FFF2-40B4-BE49-F238E27FC236}">
                      <a16:creationId xmlns:a16="http://schemas.microsoft.com/office/drawing/2014/main" id="{8642FAC7-6890-9836-8415-59A5506E163D}"/>
                    </a:ext>
                  </a:extLst>
                </p14:cNvPr>
                <p14:cNvContentPartPr/>
                <p14:nvPr/>
              </p14:nvContentPartPr>
              <p14:xfrm>
                <a:off x="9151038" y="2204390"/>
                <a:ext cx="117000" cy="205560"/>
              </p14:xfrm>
            </p:contentPart>
          </mc:Choice>
          <mc:Fallback>
            <p:pic>
              <p:nvPicPr>
                <p:cNvPr id="168" name="Ink 167">
                  <a:extLst>
                    <a:ext uri="{FF2B5EF4-FFF2-40B4-BE49-F238E27FC236}">
                      <a16:creationId xmlns:a16="http://schemas.microsoft.com/office/drawing/2014/main" id="{8642FAC7-6890-9836-8415-59A5506E163D}"/>
                    </a:ext>
                  </a:extLst>
                </p:cNvPr>
                <p:cNvPicPr/>
                <p:nvPr/>
              </p:nvPicPr>
              <p:blipFill>
                <a:blip r:embed="rId111"/>
                <a:stretch>
                  <a:fillRect/>
                </a:stretch>
              </p:blipFill>
              <p:spPr>
                <a:xfrm>
                  <a:off x="9142398" y="2195390"/>
                  <a:ext cx="1346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69" name="Ink 168">
                  <a:extLst>
                    <a:ext uri="{FF2B5EF4-FFF2-40B4-BE49-F238E27FC236}">
                      <a16:creationId xmlns:a16="http://schemas.microsoft.com/office/drawing/2014/main" id="{B3317530-2A24-A82E-F4D3-3EF02F65E3AC}"/>
                    </a:ext>
                  </a:extLst>
                </p14:cNvPr>
                <p14:cNvContentPartPr/>
                <p14:nvPr/>
              </p14:nvContentPartPr>
              <p14:xfrm>
                <a:off x="9338598" y="2246870"/>
                <a:ext cx="202320" cy="140400"/>
              </p14:xfrm>
            </p:contentPart>
          </mc:Choice>
          <mc:Fallback>
            <p:pic>
              <p:nvPicPr>
                <p:cNvPr id="169" name="Ink 168">
                  <a:extLst>
                    <a:ext uri="{FF2B5EF4-FFF2-40B4-BE49-F238E27FC236}">
                      <a16:creationId xmlns:a16="http://schemas.microsoft.com/office/drawing/2014/main" id="{B3317530-2A24-A82E-F4D3-3EF02F65E3AC}"/>
                    </a:ext>
                  </a:extLst>
                </p:cNvPr>
                <p:cNvPicPr/>
                <p:nvPr/>
              </p:nvPicPr>
              <p:blipFill>
                <a:blip r:embed="rId113"/>
                <a:stretch>
                  <a:fillRect/>
                </a:stretch>
              </p:blipFill>
              <p:spPr>
                <a:xfrm>
                  <a:off x="9329958" y="2238230"/>
                  <a:ext cx="2199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70" name="Ink 169">
                  <a:extLst>
                    <a:ext uri="{FF2B5EF4-FFF2-40B4-BE49-F238E27FC236}">
                      <a16:creationId xmlns:a16="http://schemas.microsoft.com/office/drawing/2014/main" id="{E541C062-67E0-F956-6906-626747F579D0}"/>
                    </a:ext>
                  </a:extLst>
                </p14:cNvPr>
                <p14:cNvContentPartPr/>
                <p14:nvPr/>
              </p14:nvContentPartPr>
              <p14:xfrm>
                <a:off x="9542718" y="2267030"/>
                <a:ext cx="122040" cy="56160"/>
              </p14:xfrm>
            </p:contentPart>
          </mc:Choice>
          <mc:Fallback>
            <p:pic>
              <p:nvPicPr>
                <p:cNvPr id="170" name="Ink 169">
                  <a:extLst>
                    <a:ext uri="{FF2B5EF4-FFF2-40B4-BE49-F238E27FC236}">
                      <a16:creationId xmlns:a16="http://schemas.microsoft.com/office/drawing/2014/main" id="{E541C062-67E0-F956-6906-626747F579D0}"/>
                    </a:ext>
                  </a:extLst>
                </p:cNvPr>
                <p:cNvPicPr/>
                <p:nvPr/>
              </p:nvPicPr>
              <p:blipFill>
                <a:blip r:embed="rId115"/>
                <a:stretch>
                  <a:fillRect/>
                </a:stretch>
              </p:blipFill>
              <p:spPr>
                <a:xfrm>
                  <a:off x="9533718" y="2258390"/>
                  <a:ext cx="1396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71" name="Ink 170">
                  <a:extLst>
                    <a:ext uri="{FF2B5EF4-FFF2-40B4-BE49-F238E27FC236}">
                      <a16:creationId xmlns:a16="http://schemas.microsoft.com/office/drawing/2014/main" id="{483ADAC5-DDD4-6BAA-97B2-D06E34EED7B5}"/>
                    </a:ext>
                  </a:extLst>
                </p14:cNvPr>
                <p14:cNvContentPartPr/>
                <p14:nvPr/>
              </p14:nvContentPartPr>
              <p14:xfrm>
                <a:off x="9619398" y="2160470"/>
                <a:ext cx="13680" cy="320040"/>
              </p14:xfrm>
            </p:contentPart>
          </mc:Choice>
          <mc:Fallback>
            <p:pic>
              <p:nvPicPr>
                <p:cNvPr id="171" name="Ink 170">
                  <a:extLst>
                    <a:ext uri="{FF2B5EF4-FFF2-40B4-BE49-F238E27FC236}">
                      <a16:creationId xmlns:a16="http://schemas.microsoft.com/office/drawing/2014/main" id="{483ADAC5-DDD4-6BAA-97B2-D06E34EED7B5}"/>
                    </a:ext>
                  </a:extLst>
                </p:cNvPr>
                <p:cNvPicPr/>
                <p:nvPr/>
              </p:nvPicPr>
              <p:blipFill>
                <a:blip r:embed="rId117"/>
                <a:stretch>
                  <a:fillRect/>
                </a:stretch>
              </p:blipFill>
              <p:spPr>
                <a:xfrm>
                  <a:off x="9610398" y="2151470"/>
                  <a:ext cx="3132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72" name="Ink 171">
                  <a:extLst>
                    <a:ext uri="{FF2B5EF4-FFF2-40B4-BE49-F238E27FC236}">
                      <a16:creationId xmlns:a16="http://schemas.microsoft.com/office/drawing/2014/main" id="{1F4C66B6-4244-319F-EFED-2E4B5A59B29F}"/>
                    </a:ext>
                  </a:extLst>
                </p14:cNvPr>
                <p14:cNvContentPartPr/>
                <p14:nvPr/>
              </p14:nvContentPartPr>
              <p14:xfrm>
                <a:off x="9589518" y="2331830"/>
                <a:ext cx="96120" cy="10080"/>
              </p14:xfrm>
            </p:contentPart>
          </mc:Choice>
          <mc:Fallback>
            <p:pic>
              <p:nvPicPr>
                <p:cNvPr id="172" name="Ink 171">
                  <a:extLst>
                    <a:ext uri="{FF2B5EF4-FFF2-40B4-BE49-F238E27FC236}">
                      <a16:creationId xmlns:a16="http://schemas.microsoft.com/office/drawing/2014/main" id="{1F4C66B6-4244-319F-EFED-2E4B5A59B29F}"/>
                    </a:ext>
                  </a:extLst>
                </p:cNvPr>
                <p:cNvPicPr/>
                <p:nvPr/>
              </p:nvPicPr>
              <p:blipFill>
                <a:blip r:embed="rId119"/>
                <a:stretch>
                  <a:fillRect/>
                </a:stretch>
              </p:blipFill>
              <p:spPr>
                <a:xfrm>
                  <a:off x="9580878" y="2323190"/>
                  <a:ext cx="1137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73" name="Ink 172">
                  <a:extLst>
                    <a:ext uri="{FF2B5EF4-FFF2-40B4-BE49-F238E27FC236}">
                      <a16:creationId xmlns:a16="http://schemas.microsoft.com/office/drawing/2014/main" id="{1AB6E435-9008-4037-9A0D-024D5D60A6C6}"/>
                    </a:ext>
                  </a:extLst>
                </p14:cNvPr>
                <p14:cNvContentPartPr/>
                <p14:nvPr/>
              </p14:nvContentPartPr>
              <p14:xfrm>
                <a:off x="9832158" y="2448110"/>
                <a:ext cx="129600" cy="6120"/>
              </p14:xfrm>
            </p:contentPart>
          </mc:Choice>
          <mc:Fallback>
            <p:pic>
              <p:nvPicPr>
                <p:cNvPr id="173" name="Ink 172">
                  <a:extLst>
                    <a:ext uri="{FF2B5EF4-FFF2-40B4-BE49-F238E27FC236}">
                      <a16:creationId xmlns:a16="http://schemas.microsoft.com/office/drawing/2014/main" id="{1AB6E435-9008-4037-9A0D-024D5D60A6C6}"/>
                    </a:ext>
                  </a:extLst>
                </p:cNvPr>
                <p:cNvPicPr/>
                <p:nvPr/>
              </p:nvPicPr>
              <p:blipFill>
                <a:blip r:embed="rId121"/>
                <a:stretch>
                  <a:fillRect/>
                </a:stretch>
              </p:blipFill>
              <p:spPr>
                <a:xfrm>
                  <a:off x="9823518" y="2439110"/>
                  <a:ext cx="1472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74" name="Ink 173">
                  <a:extLst>
                    <a:ext uri="{FF2B5EF4-FFF2-40B4-BE49-F238E27FC236}">
                      <a16:creationId xmlns:a16="http://schemas.microsoft.com/office/drawing/2014/main" id="{8446E2C7-5F53-6355-2781-D380F222980C}"/>
                    </a:ext>
                  </a:extLst>
                </p14:cNvPr>
                <p14:cNvContentPartPr/>
                <p14:nvPr/>
              </p14:nvContentPartPr>
              <p14:xfrm>
                <a:off x="10030878" y="2194310"/>
                <a:ext cx="52920" cy="250920"/>
              </p14:xfrm>
            </p:contentPart>
          </mc:Choice>
          <mc:Fallback>
            <p:pic>
              <p:nvPicPr>
                <p:cNvPr id="174" name="Ink 173">
                  <a:extLst>
                    <a:ext uri="{FF2B5EF4-FFF2-40B4-BE49-F238E27FC236}">
                      <a16:creationId xmlns:a16="http://schemas.microsoft.com/office/drawing/2014/main" id="{8446E2C7-5F53-6355-2781-D380F222980C}"/>
                    </a:ext>
                  </a:extLst>
                </p:cNvPr>
                <p:cNvPicPr/>
                <p:nvPr/>
              </p:nvPicPr>
              <p:blipFill>
                <a:blip r:embed="rId123"/>
                <a:stretch>
                  <a:fillRect/>
                </a:stretch>
              </p:blipFill>
              <p:spPr>
                <a:xfrm>
                  <a:off x="10022238" y="2185310"/>
                  <a:ext cx="705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75" name="Ink 174">
                  <a:extLst>
                    <a:ext uri="{FF2B5EF4-FFF2-40B4-BE49-F238E27FC236}">
                      <a16:creationId xmlns:a16="http://schemas.microsoft.com/office/drawing/2014/main" id="{F183F981-9A64-92A5-3672-642C9411E5D0}"/>
                    </a:ext>
                  </a:extLst>
                </p14:cNvPr>
                <p14:cNvContentPartPr/>
                <p14:nvPr/>
              </p14:nvContentPartPr>
              <p14:xfrm>
                <a:off x="10020798" y="2323190"/>
                <a:ext cx="304200" cy="132480"/>
              </p14:xfrm>
            </p:contentPart>
          </mc:Choice>
          <mc:Fallback>
            <p:pic>
              <p:nvPicPr>
                <p:cNvPr id="175" name="Ink 174">
                  <a:extLst>
                    <a:ext uri="{FF2B5EF4-FFF2-40B4-BE49-F238E27FC236}">
                      <a16:creationId xmlns:a16="http://schemas.microsoft.com/office/drawing/2014/main" id="{F183F981-9A64-92A5-3672-642C9411E5D0}"/>
                    </a:ext>
                  </a:extLst>
                </p:cNvPr>
                <p:cNvPicPr/>
                <p:nvPr/>
              </p:nvPicPr>
              <p:blipFill>
                <a:blip r:embed="rId125"/>
                <a:stretch>
                  <a:fillRect/>
                </a:stretch>
              </p:blipFill>
              <p:spPr>
                <a:xfrm>
                  <a:off x="10011798" y="2314550"/>
                  <a:ext cx="3218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76" name="Ink 175">
                  <a:extLst>
                    <a:ext uri="{FF2B5EF4-FFF2-40B4-BE49-F238E27FC236}">
                      <a16:creationId xmlns:a16="http://schemas.microsoft.com/office/drawing/2014/main" id="{0F75DE36-E42E-6F10-9BFF-46FDF3C062B4}"/>
                    </a:ext>
                  </a:extLst>
                </p14:cNvPr>
                <p14:cNvContentPartPr/>
                <p14:nvPr/>
              </p14:nvContentPartPr>
              <p14:xfrm>
                <a:off x="10301238" y="2296910"/>
                <a:ext cx="162360" cy="146520"/>
              </p14:xfrm>
            </p:contentPart>
          </mc:Choice>
          <mc:Fallback>
            <p:pic>
              <p:nvPicPr>
                <p:cNvPr id="176" name="Ink 175">
                  <a:extLst>
                    <a:ext uri="{FF2B5EF4-FFF2-40B4-BE49-F238E27FC236}">
                      <a16:creationId xmlns:a16="http://schemas.microsoft.com/office/drawing/2014/main" id="{0F75DE36-E42E-6F10-9BFF-46FDF3C062B4}"/>
                    </a:ext>
                  </a:extLst>
                </p:cNvPr>
                <p:cNvPicPr/>
                <p:nvPr/>
              </p:nvPicPr>
              <p:blipFill>
                <a:blip r:embed="rId127"/>
                <a:stretch>
                  <a:fillRect/>
                </a:stretch>
              </p:blipFill>
              <p:spPr>
                <a:xfrm>
                  <a:off x="10292598" y="2288270"/>
                  <a:ext cx="1800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77" name="Ink 176">
                  <a:extLst>
                    <a:ext uri="{FF2B5EF4-FFF2-40B4-BE49-F238E27FC236}">
                      <a16:creationId xmlns:a16="http://schemas.microsoft.com/office/drawing/2014/main" id="{713126C6-B0C3-935D-1665-3AF7E06DD5CA}"/>
                    </a:ext>
                  </a:extLst>
                </p14:cNvPr>
                <p14:cNvContentPartPr/>
                <p14:nvPr/>
              </p14:nvContentPartPr>
              <p14:xfrm>
                <a:off x="10524438" y="2295470"/>
                <a:ext cx="95040" cy="125280"/>
              </p14:xfrm>
            </p:contentPart>
          </mc:Choice>
          <mc:Fallback>
            <p:pic>
              <p:nvPicPr>
                <p:cNvPr id="177" name="Ink 176">
                  <a:extLst>
                    <a:ext uri="{FF2B5EF4-FFF2-40B4-BE49-F238E27FC236}">
                      <a16:creationId xmlns:a16="http://schemas.microsoft.com/office/drawing/2014/main" id="{713126C6-B0C3-935D-1665-3AF7E06DD5CA}"/>
                    </a:ext>
                  </a:extLst>
                </p:cNvPr>
                <p:cNvPicPr/>
                <p:nvPr/>
              </p:nvPicPr>
              <p:blipFill>
                <a:blip r:embed="rId129"/>
                <a:stretch>
                  <a:fillRect/>
                </a:stretch>
              </p:blipFill>
              <p:spPr>
                <a:xfrm>
                  <a:off x="10515798" y="2286830"/>
                  <a:ext cx="1126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78" name="Ink 177">
                  <a:extLst>
                    <a:ext uri="{FF2B5EF4-FFF2-40B4-BE49-F238E27FC236}">
                      <a16:creationId xmlns:a16="http://schemas.microsoft.com/office/drawing/2014/main" id="{CBD5DD22-7926-8638-E253-4F4F86868D7E}"/>
                    </a:ext>
                  </a:extLst>
                </p14:cNvPr>
                <p14:cNvContentPartPr/>
                <p14:nvPr/>
              </p14:nvContentPartPr>
              <p14:xfrm>
                <a:off x="10650798" y="2269550"/>
                <a:ext cx="124200" cy="194760"/>
              </p14:xfrm>
            </p:contentPart>
          </mc:Choice>
          <mc:Fallback>
            <p:pic>
              <p:nvPicPr>
                <p:cNvPr id="178" name="Ink 177">
                  <a:extLst>
                    <a:ext uri="{FF2B5EF4-FFF2-40B4-BE49-F238E27FC236}">
                      <a16:creationId xmlns:a16="http://schemas.microsoft.com/office/drawing/2014/main" id="{CBD5DD22-7926-8638-E253-4F4F86868D7E}"/>
                    </a:ext>
                  </a:extLst>
                </p:cNvPr>
                <p:cNvPicPr/>
                <p:nvPr/>
              </p:nvPicPr>
              <p:blipFill>
                <a:blip r:embed="rId131"/>
                <a:stretch>
                  <a:fillRect/>
                </a:stretch>
              </p:blipFill>
              <p:spPr>
                <a:xfrm>
                  <a:off x="10641798" y="2260910"/>
                  <a:ext cx="141840" cy="212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2">
            <p14:nvContentPartPr>
              <p14:cNvPr id="179" name="Ink 178">
                <a:extLst>
                  <a:ext uri="{FF2B5EF4-FFF2-40B4-BE49-F238E27FC236}">
                    <a16:creationId xmlns:a16="http://schemas.microsoft.com/office/drawing/2014/main" id="{8D052EEF-0323-78B5-EA67-0B7993CE8FB2}"/>
                  </a:ext>
                </a:extLst>
              </p14:cNvPr>
              <p14:cNvContentPartPr/>
              <p14:nvPr/>
            </p14:nvContentPartPr>
            <p14:xfrm>
              <a:off x="7729398" y="2608670"/>
              <a:ext cx="250200" cy="199080"/>
            </p14:xfrm>
          </p:contentPart>
        </mc:Choice>
        <mc:Fallback>
          <p:pic>
            <p:nvPicPr>
              <p:cNvPr id="179" name="Ink 178">
                <a:extLst>
                  <a:ext uri="{FF2B5EF4-FFF2-40B4-BE49-F238E27FC236}">
                    <a16:creationId xmlns:a16="http://schemas.microsoft.com/office/drawing/2014/main" id="{8D052EEF-0323-78B5-EA67-0B7993CE8FB2}"/>
                  </a:ext>
                </a:extLst>
              </p:cNvPr>
              <p:cNvPicPr/>
              <p:nvPr/>
            </p:nvPicPr>
            <p:blipFill>
              <a:blip r:embed="rId133"/>
              <a:stretch>
                <a:fillRect/>
              </a:stretch>
            </p:blipFill>
            <p:spPr>
              <a:xfrm>
                <a:off x="7720398" y="2599670"/>
                <a:ext cx="2678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80" name="Ink 179">
                <a:extLst>
                  <a:ext uri="{FF2B5EF4-FFF2-40B4-BE49-F238E27FC236}">
                    <a16:creationId xmlns:a16="http://schemas.microsoft.com/office/drawing/2014/main" id="{1F897CFE-A572-1941-C22E-30A9A7C5FFB0}"/>
                  </a:ext>
                </a:extLst>
              </p14:cNvPr>
              <p14:cNvContentPartPr/>
              <p14:nvPr/>
            </p14:nvContentPartPr>
            <p14:xfrm>
              <a:off x="8082198" y="2675990"/>
              <a:ext cx="120960" cy="131760"/>
            </p14:xfrm>
          </p:contentPart>
        </mc:Choice>
        <mc:Fallback>
          <p:pic>
            <p:nvPicPr>
              <p:cNvPr id="180" name="Ink 179">
                <a:extLst>
                  <a:ext uri="{FF2B5EF4-FFF2-40B4-BE49-F238E27FC236}">
                    <a16:creationId xmlns:a16="http://schemas.microsoft.com/office/drawing/2014/main" id="{1F897CFE-A572-1941-C22E-30A9A7C5FFB0}"/>
                  </a:ext>
                </a:extLst>
              </p:cNvPr>
              <p:cNvPicPr/>
              <p:nvPr/>
            </p:nvPicPr>
            <p:blipFill>
              <a:blip r:embed="rId135"/>
              <a:stretch>
                <a:fillRect/>
              </a:stretch>
            </p:blipFill>
            <p:spPr>
              <a:xfrm>
                <a:off x="8073198" y="2667350"/>
                <a:ext cx="1386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81" name="Ink 180">
                <a:extLst>
                  <a:ext uri="{FF2B5EF4-FFF2-40B4-BE49-F238E27FC236}">
                    <a16:creationId xmlns:a16="http://schemas.microsoft.com/office/drawing/2014/main" id="{D2BD7AEF-1737-CFD4-EC20-691A6A7CAC52}"/>
                  </a:ext>
                </a:extLst>
              </p14:cNvPr>
              <p14:cNvContentPartPr/>
              <p14:nvPr/>
            </p14:nvContentPartPr>
            <p14:xfrm>
              <a:off x="8341398" y="2692190"/>
              <a:ext cx="27000" cy="93240"/>
            </p14:xfrm>
          </p:contentPart>
        </mc:Choice>
        <mc:Fallback>
          <p:pic>
            <p:nvPicPr>
              <p:cNvPr id="181" name="Ink 180">
                <a:extLst>
                  <a:ext uri="{FF2B5EF4-FFF2-40B4-BE49-F238E27FC236}">
                    <a16:creationId xmlns:a16="http://schemas.microsoft.com/office/drawing/2014/main" id="{D2BD7AEF-1737-CFD4-EC20-691A6A7CAC52}"/>
                  </a:ext>
                </a:extLst>
              </p:cNvPr>
              <p:cNvPicPr/>
              <p:nvPr/>
            </p:nvPicPr>
            <p:blipFill>
              <a:blip r:embed="rId137"/>
              <a:stretch>
                <a:fillRect/>
              </a:stretch>
            </p:blipFill>
            <p:spPr>
              <a:xfrm>
                <a:off x="8332398" y="2683550"/>
                <a:ext cx="4464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82" name="Ink 181">
                <a:extLst>
                  <a:ext uri="{FF2B5EF4-FFF2-40B4-BE49-F238E27FC236}">
                    <a16:creationId xmlns:a16="http://schemas.microsoft.com/office/drawing/2014/main" id="{3FF52E37-9EEC-351F-C0CD-C67AE6AB846D}"/>
                  </a:ext>
                </a:extLst>
              </p14:cNvPr>
              <p14:cNvContentPartPr/>
              <p14:nvPr/>
            </p14:nvContentPartPr>
            <p14:xfrm>
              <a:off x="8266518" y="2642510"/>
              <a:ext cx="326880" cy="197280"/>
            </p14:xfrm>
          </p:contentPart>
        </mc:Choice>
        <mc:Fallback>
          <p:pic>
            <p:nvPicPr>
              <p:cNvPr id="182" name="Ink 181">
                <a:extLst>
                  <a:ext uri="{FF2B5EF4-FFF2-40B4-BE49-F238E27FC236}">
                    <a16:creationId xmlns:a16="http://schemas.microsoft.com/office/drawing/2014/main" id="{3FF52E37-9EEC-351F-C0CD-C67AE6AB846D}"/>
                  </a:ext>
                </a:extLst>
              </p:cNvPr>
              <p:cNvPicPr/>
              <p:nvPr/>
            </p:nvPicPr>
            <p:blipFill>
              <a:blip r:embed="rId139"/>
              <a:stretch>
                <a:fillRect/>
              </a:stretch>
            </p:blipFill>
            <p:spPr>
              <a:xfrm>
                <a:off x="8257878" y="2633870"/>
                <a:ext cx="3445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83" name="Ink 182">
                <a:extLst>
                  <a:ext uri="{FF2B5EF4-FFF2-40B4-BE49-F238E27FC236}">
                    <a16:creationId xmlns:a16="http://schemas.microsoft.com/office/drawing/2014/main" id="{601708F4-3F1C-F194-368F-E97B6DD24704}"/>
                  </a:ext>
                </a:extLst>
              </p14:cNvPr>
              <p14:cNvContentPartPr/>
              <p14:nvPr/>
            </p14:nvContentPartPr>
            <p14:xfrm>
              <a:off x="8705358" y="2649350"/>
              <a:ext cx="185040" cy="189000"/>
            </p14:xfrm>
          </p:contentPart>
        </mc:Choice>
        <mc:Fallback>
          <p:pic>
            <p:nvPicPr>
              <p:cNvPr id="183" name="Ink 182">
                <a:extLst>
                  <a:ext uri="{FF2B5EF4-FFF2-40B4-BE49-F238E27FC236}">
                    <a16:creationId xmlns:a16="http://schemas.microsoft.com/office/drawing/2014/main" id="{601708F4-3F1C-F194-368F-E97B6DD24704}"/>
                  </a:ext>
                </a:extLst>
              </p:cNvPr>
              <p:cNvPicPr/>
              <p:nvPr/>
            </p:nvPicPr>
            <p:blipFill>
              <a:blip r:embed="rId141"/>
              <a:stretch>
                <a:fillRect/>
              </a:stretch>
            </p:blipFill>
            <p:spPr>
              <a:xfrm>
                <a:off x="8696718" y="2640710"/>
                <a:ext cx="2026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84" name="Ink 183">
                <a:extLst>
                  <a:ext uri="{FF2B5EF4-FFF2-40B4-BE49-F238E27FC236}">
                    <a16:creationId xmlns:a16="http://schemas.microsoft.com/office/drawing/2014/main" id="{61FCA7FE-63B2-0F4A-69FC-C393EB8268AF}"/>
                  </a:ext>
                </a:extLst>
              </p14:cNvPr>
              <p14:cNvContentPartPr/>
              <p14:nvPr/>
            </p14:nvContentPartPr>
            <p14:xfrm>
              <a:off x="8714718" y="2700830"/>
              <a:ext cx="306000" cy="315360"/>
            </p14:xfrm>
          </p:contentPart>
        </mc:Choice>
        <mc:Fallback>
          <p:pic>
            <p:nvPicPr>
              <p:cNvPr id="184" name="Ink 183">
                <a:extLst>
                  <a:ext uri="{FF2B5EF4-FFF2-40B4-BE49-F238E27FC236}">
                    <a16:creationId xmlns:a16="http://schemas.microsoft.com/office/drawing/2014/main" id="{61FCA7FE-63B2-0F4A-69FC-C393EB8268AF}"/>
                  </a:ext>
                </a:extLst>
              </p:cNvPr>
              <p:cNvPicPr/>
              <p:nvPr/>
            </p:nvPicPr>
            <p:blipFill>
              <a:blip r:embed="rId143"/>
              <a:stretch>
                <a:fillRect/>
              </a:stretch>
            </p:blipFill>
            <p:spPr>
              <a:xfrm>
                <a:off x="8705718" y="2692190"/>
                <a:ext cx="32364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85" name="Ink 184">
                <a:extLst>
                  <a:ext uri="{FF2B5EF4-FFF2-40B4-BE49-F238E27FC236}">
                    <a16:creationId xmlns:a16="http://schemas.microsoft.com/office/drawing/2014/main" id="{38D58073-12CF-8A3F-6C7C-B517B53E6B86}"/>
                  </a:ext>
                </a:extLst>
              </p14:cNvPr>
              <p14:cNvContentPartPr/>
              <p14:nvPr/>
            </p14:nvContentPartPr>
            <p14:xfrm>
              <a:off x="9314118" y="2701190"/>
              <a:ext cx="153720" cy="184680"/>
            </p14:xfrm>
          </p:contentPart>
        </mc:Choice>
        <mc:Fallback>
          <p:pic>
            <p:nvPicPr>
              <p:cNvPr id="185" name="Ink 184">
                <a:extLst>
                  <a:ext uri="{FF2B5EF4-FFF2-40B4-BE49-F238E27FC236}">
                    <a16:creationId xmlns:a16="http://schemas.microsoft.com/office/drawing/2014/main" id="{38D58073-12CF-8A3F-6C7C-B517B53E6B86}"/>
                  </a:ext>
                </a:extLst>
              </p:cNvPr>
              <p:cNvPicPr/>
              <p:nvPr/>
            </p:nvPicPr>
            <p:blipFill>
              <a:blip r:embed="rId145"/>
              <a:stretch>
                <a:fillRect/>
              </a:stretch>
            </p:blipFill>
            <p:spPr>
              <a:xfrm>
                <a:off x="9305478" y="2692550"/>
                <a:ext cx="17136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86" name="Ink 185">
                <a:extLst>
                  <a:ext uri="{FF2B5EF4-FFF2-40B4-BE49-F238E27FC236}">
                    <a16:creationId xmlns:a16="http://schemas.microsoft.com/office/drawing/2014/main" id="{1F394DAB-DE5F-40CE-6E21-3296596A176D}"/>
                  </a:ext>
                </a:extLst>
              </p14:cNvPr>
              <p14:cNvContentPartPr/>
              <p14:nvPr/>
            </p14:nvContentPartPr>
            <p14:xfrm>
              <a:off x="9333198" y="2688950"/>
              <a:ext cx="426960" cy="170640"/>
            </p14:xfrm>
          </p:contentPart>
        </mc:Choice>
        <mc:Fallback>
          <p:pic>
            <p:nvPicPr>
              <p:cNvPr id="186" name="Ink 185">
                <a:extLst>
                  <a:ext uri="{FF2B5EF4-FFF2-40B4-BE49-F238E27FC236}">
                    <a16:creationId xmlns:a16="http://schemas.microsoft.com/office/drawing/2014/main" id="{1F394DAB-DE5F-40CE-6E21-3296596A176D}"/>
                  </a:ext>
                </a:extLst>
              </p:cNvPr>
              <p:cNvPicPr/>
              <p:nvPr/>
            </p:nvPicPr>
            <p:blipFill>
              <a:blip r:embed="rId147"/>
              <a:stretch>
                <a:fillRect/>
              </a:stretch>
            </p:blipFill>
            <p:spPr>
              <a:xfrm>
                <a:off x="9324558" y="2679950"/>
                <a:ext cx="4446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87" name="Ink 186">
                <a:extLst>
                  <a:ext uri="{FF2B5EF4-FFF2-40B4-BE49-F238E27FC236}">
                    <a16:creationId xmlns:a16="http://schemas.microsoft.com/office/drawing/2014/main" id="{755979FC-4F4F-FA44-B6B6-1EAD8E33D950}"/>
                  </a:ext>
                </a:extLst>
              </p14:cNvPr>
              <p14:cNvContentPartPr/>
              <p14:nvPr/>
            </p14:nvContentPartPr>
            <p14:xfrm>
              <a:off x="9843678" y="2704430"/>
              <a:ext cx="111240" cy="176400"/>
            </p14:xfrm>
          </p:contentPart>
        </mc:Choice>
        <mc:Fallback>
          <p:pic>
            <p:nvPicPr>
              <p:cNvPr id="187" name="Ink 186">
                <a:extLst>
                  <a:ext uri="{FF2B5EF4-FFF2-40B4-BE49-F238E27FC236}">
                    <a16:creationId xmlns:a16="http://schemas.microsoft.com/office/drawing/2014/main" id="{755979FC-4F4F-FA44-B6B6-1EAD8E33D950}"/>
                  </a:ext>
                </a:extLst>
              </p:cNvPr>
              <p:cNvPicPr/>
              <p:nvPr/>
            </p:nvPicPr>
            <p:blipFill>
              <a:blip r:embed="rId149"/>
              <a:stretch>
                <a:fillRect/>
              </a:stretch>
            </p:blipFill>
            <p:spPr>
              <a:xfrm>
                <a:off x="9834678" y="2695430"/>
                <a:ext cx="1288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88" name="Ink 187">
                <a:extLst>
                  <a:ext uri="{FF2B5EF4-FFF2-40B4-BE49-F238E27FC236}">
                    <a16:creationId xmlns:a16="http://schemas.microsoft.com/office/drawing/2014/main" id="{69CF75E8-ABD5-8ADE-CD6F-AC86B63D9FED}"/>
                  </a:ext>
                </a:extLst>
              </p14:cNvPr>
              <p14:cNvContentPartPr/>
              <p14:nvPr/>
            </p14:nvContentPartPr>
            <p14:xfrm>
              <a:off x="10020798" y="2731430"/>
              <a:ext cx="360" cy="111600"/>
            </p14:xfrm>
          </p:contentPart>
        </mc:Choice>
        <mc:Fallback>
          <p:pic>
            <p:nvPicPr>
              <p:cNvPr id="188" name="Ink 187">
                <a:extLst>
                  <a:ext uri="{FF2B5EF4-FFF2-40B4-BE49-F238E27FC236}">
                    <a16:creationId xmlns:a16="http://schemas.microsoft.com/office/drawing/2014/main" id="{69CF75E8-ABD5-8ADE-CD6F-AC86B63D9FED}"/>
                  </a:ext>
                </a:extLst>
              </p:cNvPr>
              <p:cNvPicPr/>
              <p:nvPr/>
            </p:nvPicPr>
            <p:blipFill>
              <a:blip r:embed="rId151"/>
              <a:stretch>
                <a:fillRect/>
              </a:stretch>
            </p:blipFill>
            <p:spPr>
              <a:xfrm>
                <a:off x="10012158" y="2722790"/>
                <a:ext cx="180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89" name="Ink 188">
                <a:extLst>
                  <a:ext uri="{FF2B5EF4-FFF2-40B4-BE49-F238E27FC236}">
                    <a16:creationId xmlns:a16="http://schemas.microsoft.com/office/drawing/2014/main" id="{BD67937C-DF57-B562-634E-FB1B68349609}"/>
                  </a:ext>
                </a:extLst>
              </p14:cNvPr>
              <p14:cNvContentPartPr/>
              <p14:nvPr/>
            </p14:nvContentPartPr>
            <p14:xfrm>
              <a:off x="10091718" y="2686790"/>
              <a:ext cx="162360" cy="164520"/>
            </p14:xfrm>
          </p:contentPart>
        </mc:Choice>
        <mc:Fallback>
          <p:pic>
            <p:nvPicPr>
              <p:cNvPr id="189" name="Ink 188">
                <a:extLst>
                  <a:ext uri="{FF2B5EF4-FFF2-40B4-BE49-F238E27FC236}">
                    <a16:creationId xmlns:a16="http://schemas.microsoft.com/office/drawing/2014/main" id="{BD67937C-DF57-B562-634E-FB1B68349609}"/>
                  </a:ext>
                </a:extLst>
              </p:cNvPr>
              <p:cNvPicPr/>
              <p:nvPr/>
            </p:nvPicPr>
            <p:blipFill>
              <a:blip r:embed="rId153"/>
              <a:stretch>
                <a:fillRect/>
              </a:stretch>
            </p:blipFill>
            <p:spPr>
              <a:xfrm>
                <a:off x="10083078" y="2677790"/>
                <a:ext cx="1800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90" name="Ink 189">
                <a:extLst>
                  <a:ext uri="{FF2B5EF4-FFF2-40B4-BE49-F238E27FC236}">
                    <a16:creationId xmlns:a16="http://schemas.microsoft.com/office/drawing/2014/main" id="{AF733DB2-9A08-E74E-C57E-816524A6A886}"/>
                  </a:ext>
                </a:extLst>
              </p14:cNvPr>
              <p14:cNvContentPartPr/>
              <p14:nvPr/>
            </p14:nvContentPartPr>
            <p14:xfrm>
              <a:off x="10241838" y="2719550"/>
              <a:ext cx="184680" cy="269640"/>
            </p14:xfrm>
          </p:contentPart>
        </mc:Choice>
        <mc:Fallback>
          <p:pic>
            <p:nvPicPr>
              <p:cNvPr id="190" name="Ink 189">
                <a:extLst>
                  <a:ext uri="{FF2B5EF4-FFF2-40B4-BE49-F238E27FC236}">
                    <a16:creationId xmlns:a16="http://schemas.microsoft.com/office/drawing/2014/main" id="{AF733DB2-9A08-E74E-C57E-816524A6A886}"/>
                  </a:ext>
                </a:extLst>
              </p:cNvPr>
              <p:cNvPicPr/>
              <p:nvPr/>
            </p:nvPicPr>
            <p:blipFill>
              <a:blip r:embed="rId155"/>
              <a:stretch>
                <a:fillRect/>
              </a:stretch>
            </p:blipFill>
            <p:spPr>
              <a:xfrm>
                <a:off x="10233198" y="2710910"/>
                <a:ext cx="2023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91" name="Ink 190">
                <a:extLst>
                  <a:ext uri="{FF2B5EF4-FFF2-40B4-BE49-F238E27FC236}">
                    <a16:creationId xmlns:a16="http://schemas.microsoft.com/office/drawing/2014/main" id="{CA4A7F56-C10B-87F6-C2B8-A871F670B977}"/>
                  </a:ext>
                </a:extLst>
              </p14:cNvPr>
              <p14:cNvContentPartPr/>
              <p14:nvPr/>
            </p14:nvContentPartPr>
            <p14:xfrm>
              <a:off x="10662678" y="2647550"/>
              <a:ext cx="214560" cy="49320"/>
            </p14:xfrm>
          </p:contentPart>
        </mc:Choice>
        <mc:Fallback>
          <p:pic>
            <p:nvPicPr>
              <p:cNvPr id="191" name="Ink 190">
                <a:extLst>
                  <a:ext uri="{FF2B5EF4-FFF2-40B4-BE49-F238E27FC236}">
                    <a16:creationId xmlns:a16="http://schemas.microsoft.com/office/drawing/2014/main" id="{CA4A7F56-C10B-87F6-C2B8-A871F670B977}"/>
                  </a:ext>
                </a:extLst>
              </p:cNvPr>
              <p:cNvPicPr/>
              <p:nvPr/>
            </p:nvPicPr>
            <p:blipFill>
              <a:blip r:embed="rId157"/>
              <a:stretch>
                <a:fillRect/>
              </a:stretch>
            </p:blipFill>
            <p:spPr>
              <a:xfrm>
                <a:off x="10654038" y="2638550"/>
                <a:ext cx="2322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92" name="Ink 191">
                <a:extLst>
                  <a:ext uri="{FF2B5EF4-FFF2-40B4-BE49-F238E27FC236}">
                    <a16:creationId xmlns:a16="http://schemas.microsoft.com/office/drawing/2014/main" id="{01086D8C-FC97-2092-D757-9E4815337ED4}"/>
                  </a:ext>
                </a:extLst>
              </p14:cNvPr>
              <p14:cNvContentPartPr/>
              <p14:nvPr/>
            </p14:nvContentPartPr>
            <p14:xfrm>
              <a:off x="10746198" y="2624510"/>
              <a:ext cx="105480" cy="216000"/>
            </p14:xfrm>
          </p:contentPart>
        </mc:Choice>
        <mc:Fallback>
          <p:pic>
            <p:nvPicPr>
              <p:cNvPr id="192" name="Ink 191">
                <a:extLst>
                  <a:ext uri="{FF2B5EF4-FFF2-40B4-BE49-F238E27FC236}">
                    <a16:creationId xmlns:a16="http://schemas.microsoft.com/office/drawing/2014/main" id="{01086D8C-FC97-2092-D757-9E4815337ED4}"/>
                  </a:ext>
                </a:extLst>
              </p:cNvPr>
              <p:cNvPicPr/>
              <p:nvPr/>
            </p:nvPicPr>
            <p:blipFill>
              <a:blip r:embed="rId159"/>
              <a:stretch>
                <a:fillRect/>
              </a:stretch>
            </p:blipFill>
            <p:spPr>
              <a:xfrm>
                <a:off x="10737558" y="2615870"/>
                <a:ext cx="1231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93" name="Ink 192">
                <a:extLst>
                  <a:ext uri="{FF2B5EF4-FFF2-40B4-BE49-F238E27FC236}">
                    <a16:creationId xmlns:a16="http://schemas.microsoft.com/office/drawing/2014/main" id="{F6883A22-9F06-498A-7956-182259E95769}"/>
                  </a:ext>
                </a:extLst>
              </p14:cNvPr>
              <p14:cNvContentPartPr/>
              <p14:nvPr/>
            </p14:nvContentPartPr>
            <p14:xfrm>
              <a:off x="10841958" y="2735030"/>
              <a:ext cx="201600" cy="142920"/>
            </p14:xfrm>
          </p:contentPart>
        </mc:Choice>
        <mc:Fallback>
          <p:pic>
            <p:nvPicPr>
              <p:cNvPr id="193" name="Ink 192">
                <a:extLst>
                  <a:ext uri="{FF2B5EF4-FFF2-40B4-BE49-F238E27FC236}">
                    <a16:creationId xmlns:a16="http://schemas.microsoft.com/office/drawing/2014/main" id="{F6883A22-9F06-498A-7956-182259E95769}"/>
                  </a:ext>
                </a:extLst>
              </p:cNvPr>
              <p:cNvPicPr/>
              <p:nvPr/>
            </p:nvPicPr>
            <p:blipFill>
              <a:blip r:embed="rId161"/>
              <a:stretch>
                <a:fillRect/>
              </a:stretch>
            </p:blipFill>
            <p:spPr>
              <a:xfrm>
                <a:off x="10833318" y="2726030"/>
                <a:ext cx="2192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94" name="Ink 193">
                <a:extLst>
                  <a:ext uri="{FF2B5EF4-FFF2-40B4-BE49-F238E27FC236}">
                    <a16:creationId xmlns:a16="http://schemas.microsoft.com/office/drawing/2014/main" id="{108E3850-22E2-ACAB-C4DD-28C9CEB02E23}"/>
                  </a:ext>
                </a:extLst>
              </p14:cNvPr>
              <p14:cNvContentPartPr/>
              <p14:nvPr/>
            </p14:nvContentPartPr>
            <p14:xfrm>
              <a:off x="11056878" y="2757350"/>
              <a:ext cx="127440" cy="124200"/>
            </p14:xfrm>
          </p:contentPart>
        </mc:Choice>
        <mc:Fallback>
          <p:pic>
            <p:nvPicPr>
              <p:cNvPr id="194" name="Ink 193">
                <a:extLst>
                  <a:ext uri="{FF2B5EF4-FFF2-40B4-BE49-F238E27FC236}">
                    <a16:creationId xmlns:a16="http://schemas.microsoft.com/office/drawing/2014/main" id="{108E3850-22E2-ACAB-C4DD-28C9CEB02E23}"/>
                  </a:ext>
                </a:extLst>
              </p:cNvPr>
              <p:cNvPicPr/>
              <p:nvPr/>
            </p:nvPicPr>
            <p:blipFill>
              <a:blip r:embed="rId163"/>
              <a:stretch>
                <a:fillRect/>
              </a:stretch>
            </p:blipFill>
            <p:spPr>
              <a:xfrm>
                <a:off x="11048238" y="2748350"/>
                <a:ext cx="1450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95" name="Ink 194">
                <a:extLst>
                  <a:ext uri="{FF2B5EF4-FFF2-40B4-BE49-F238E27FC236}">
                    <a16:creationId xmlns:a16="http://schemas.microsoft.com/office/drawing/2014/main" id="{D4D6B7D3-09E2-79CB-8EA5-7CE64220D40B}"/>
                  </a:ext>
                </a:extLst>
              </p14:cNvPr>
              <p14:cNvContentPartPr/>
              <p14:nvPr/>
            </p14:nvContentPartPr>
            <p14:xfrm>
              <a:off x="11242998" y="2742230"/>
              <a:ext cx="356040" cy="150840"/>
            </p14:xfrm>
          </p:contentPart>
        </mc:Choice>
        <mc:Fallback>
          <p:pic>
            <p:nvPicPr>
              <p:cNvPr id="195" name="Ink 194">
                <a:extLst>
                  <a:ext uri="{FF2B5EF4-FFF2-40B4-BE49-F238E27FC236}">
                    <a16:creationId xmlns:a16="http://schemas.microsoft.com/office/drawing/2014/main" id="{D4D6B7D3-09E2-79CB-8EA5-7CE64220D40B}"/>
                  </a:ext>
                </a:extLst>
              </p:cNvPr>
              <p:cNvPicPr/>
              <p:nvPr/>
            </p:nvPicPr>
            <p:blipFill>
              <a:blip r:embed="rId165"/>
              <a:stretch>
                <a:fillRect/>
              </a:stretch>
            </p:blipFill>
            <p:spPr>
              <a:xfrm>
                <a:off x="11233998" y="2733590"/>
                <a:ext cx="3736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00" name="Ink 199">
                <a:extLst>
                  <a:ext uri="{FF2B5EF4-FFF2-40B4-BE49-F238E27FC236}">
                    <a16:creationId xmlns:a16="http://schemas.microsoft.com/office/drawing/2014/main" id="{2497339B-1C8E-C54A-22B5-3230EA970D3D}"/>
                  </a:ext>
                </a:extLst>
              </p14:cNvPr>
              <p14:cNvContentPartPr/>
              <p14:nvPr/>
            </p14:nvContentPartPr>
            <p14:xfrm>
              <a:off x="7647318" y="3160550"/>
              <a:ext cx="203760" cy="139320"/>
            </p14:xfrm>
          </p:contentPart>
        </mc:Choice>
        <mc:Fallback>
          <p:pic>
            <p:nvPicPr>
              <p:cNvPr id="200" name="Ink 199">
                <a:extLst>
                  <a:ext uri="{FF2B5EF4-FFF2-40B4-BE49-F238E27FC236}">
                    <a16:creationId xmlns:a16="http://schemas.microsoft.com/office/drawing/2014/main" id="{2497339B-1C8E-C54A-22B5-3230EA970D3D}"/>
                  </a:ext>
                </a:extLst>
              </p:cNvPr>
              <p:cNvPicPr/>
              <p:nvPr/>
            </p:nvPicPr>
            <p:blipFill>
              <a:blip r:embed="rId167"/>
              <a:stretch>
                <a:fillRect/>
              </a:stretch>
            </p:blipFill>
            <p:spPr>
              <a:xfrm>
                <a:off x="7638318" y="3151550"/>
                <a:ext cx="2214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01" name="Ink 200">
                <a:extLst>
                  <a:ext uri="{FF2B5EF4-FFF2-40B4-BE49-F238E27FC236}">
                    <a16:creationId xmlns:a16="http://schemas.microsoft.com/office/drawing/2014/main" id="{40028A43-AD0E-60EB-2407-454109CC4D8A}"/>
                  </a:ext>
                </a:extLst>
              </p14:cNvPr>
              <p14:cNvContentPartPr/>
              <p14:nvPr/>
            </p14:nvContentPartPr>
            <p14:xfrm>
              <a:off x="7922358" y="3145070"/>
              <a:ext cx="135720" cy="129960"/>
            </p14:xfrm>
          </p:contentPart>
        </mc:Choice>
        <mc:Fallback>
          <p:pic>
            <p:nvPicPr>
              <p:cNvPr id="201" name="Ink 200">
                <a:extLst>
                  <a:ext uri="{FF2B5EF4-FFF2-40B4-BE49-F238E27FC236}">
                    <a16:creationId xmlns:a16="http://schemas.microsoft.com/office/drawing/2014/main" id="{40028A43-AD0E-60EB-2407-454109CC4D8A}"/>
                  </a:ext>
                </a:extLst>
              </p:cNvPr>
              <p:cNvPicPr/>
              <p:nvPr/>
            </p:nvPicPr>
            <p:blipFill>
              <a:blip r:embed="rId169"/>
              <a:stretch>
                <a:fillRect/>
              </a:stretch>
            </p:blipFill>
            <p:spPr>
              <a:xfrm>
                <a:off x="7913718" y="3136070"/>
                <a:ext cx="1533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02" name="Ink 201">
                <a:extLst>
                  <a:ext uri="{FF2B5EF4-FFF2-40B4-BE49-F238E27FC236}">
                    <a16:creationId xmlns:a16="http://schemas.microsoft.com/office/drawing/2014/main" id="{AA055B31-F038-E9EA-7C19-1766D19617FF}"/>
                  </a:ext>
                </a:extLst>
              </p14:cNvPr>
              <p14:cNvContentPartPr/>
              <p14:nvPr/>
            </p14:nvContentPartPr>
            <p14:xfrm>
              <a:off x="8075718" y="3160190"/>
              <a:ext cx="163080" cy="126360"/>
            </p14:xfrm>
          </p:contentPart>
        </mc:Choice>
        <mc:Fallback>
          <p:pic>
            <p:nvPicPr>
              <p:cNvPr id="202" name="Ink 201">
                <a:extLst>
                  <a:ext uri="{FF2B5EF4-FFF2-40B4-BE49-F238E27FC236}">
                    <a16:creationId xmlns:a16="http://schemas.microsoft.com/office/drawing/2014/main" id="{AA055B31-F038-E9EA-7C19-1766D19617FF}"/>
                  </a:ext>
                </a:extLst>
              </p:cNvPr>
              <p:cNvPicPr/>
              <p:nvPr/>
            </p:nvPicPr>
            <p:blipFill>
              <a:blip r:embed="rId171"/>
              <a:stretch>
                <a:fillRect/>
              </a:stretch>
            </p:blipFill>
            <p:spPr>
              <a:xfrm>
                <a:off x="8067078" y="3151550"/>
                <a:ext cx="1807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03" name="Ink 202">
                <a:extLst>
                  <a:ext uri="{FF2B5EF4-FFF2-40B4-BE49-F238E27FC236}">
                    <a16:creationId xmlns:a16="http://schemas.microsoft.com/office/drawing/2014/main" id="{47C25387-5ADE-A96D-4611-E947786086C3}"/>
                  </a:ext>
                </a:extLst>
              </p14:cNvPr>
              <p14:cNvContentPartPr/>
              <p14:nvPr/>
            </p14:nvContentPartPr>
            <p14:xfrm>
              <a:off x="8397198" y="3101150"/>
              <a:ext cx="61200" cy="218880"/>
            </p14:xfrm>
          </p:contentPart>
        </mc:Choice>
        <mc:Fallback>
          <p:pic>
            <p:nvPicPr>
              <p:cNvPr id="203" name="Ink 202">
                <a:extLst>
                  <a:ext uri="{FF2B5EF4-FFF2-40B4-BE49-F238E27FC236}">
                    <a16:creationId xmlns:a16="http://schemas.microsoft.com/office/drawing/2014/main" id="{47C25387-5ADE-A96D-4611-E947786086C3}"/>
                  </a:ext>
                </a:extLst>
              </p:cNvPr>
              <p:cNvPicPr/>
              <p:nvPr/>
            </p:nvPicPr>
            <p:blipFill>
              <a:blip r:embed="rId173"/>
              <a:stretch>
                <a:fillRect/>
              </a:stretch>
            </p:blipFill>
            <p:spPr>
              <a:xfrm>
                <a:off x="8388558" y="3092150"/>
                <a:ext cx="788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04" name="Ink 203">
                <a:extLst>
                  <a:ext uri="{FF2B5EF4-FFF2-40B4-BE49-F238E27FC236}">
                    <a16:creationId xmlns:a16="http://schemas.microsoft.com/office/drawing/2014/main" id="{AEAFFEA0-DD91-17D8-D02E-EC8FC68389DE}"/>
                  </a:ext>
                </a:extLst>
              </p14:cNvPr>
              <p14:cNvContentPartPr/>
              <p14:nvPr/>
            </p14:nvContentPartPr>
            <p14:xfrm>
              <a:off x="8554878" y="3143990"/>
              <a:ext cx="19800" cy="178560"/>
            </p14:xfrm>
          </p:contentPart>
        </mc:Choice>
        <mc:Fallback>
          <p:pic>
            <p:nvPicPr>
              <p:cNvPr id="204" name="Ink 203">
                <a:extLst>
                  <a:ext uri="{FF2B5EF4-FFF2-40B4-BE49-F238E27FC236}">
                    <a16:creationId xmlns:a16="http://schemas.microsoft.com/office/drawing/2014/main" id="{AEAFFEA0-DD91-17D8-D02E-EC8FC68389DE}"/>
                  </a:ext>
                </a:extLst>
              </p:cNvPr>
              <p:cNvPicPr/>
              <p:nvPr/>
            </p:nvPicPr>
            <p:blipFill>
              <a:blip r:embed="rId175"/>
              <a:stretch>
                <a:fillRect/>
              </a:stretch>
            </p:blipFill>
            <p:spPr>
              <a:xfrm>
                <a:off x="8546238" y="3135350"/>
                <a:ext cx="374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05" name="Ink 204">
                <a:extLst>
                  <a:ext uri="{FF2B5EF4-FFF2-40B4-BE49-F238E27FC236}">
                    <a16:creationId xmlns:a16="http://schemas.microsoft.com/office/drawing/2014/main" id="{B6AC2FA4-38B1-3BE3-57FC-38A5F9CA188E}"/>
                  </a:ext>
                </a:extLst>
              </p14:cNvPr>
              <p14:cNvContentPartPr/>
              <p14:nvPr/>
            </p14:nvContentPartPr>
            <p14:xfrm>
              <a:off x="8565318" y="3212390"/>
              <a:ext cx="257760" cy="128880"/>
            </p14:xfrm>
          </p:contentPart>
        </mc:Choice>
        <mc:Fallback>
          <p:pic>
            <p:nvPicPr>
              <p:cNvPr id="205" name="Ink 204">
                <a:extLst>
                  <a:ext uri="{FF2B5EF4-FFF2-40B4-BE49-F238E27FC236}">
                    <a16:creationId xmlns:a16="http://schemas.microsoft.com/office/drawing/2014/main" id="{B6AC2FA4-38B1-3BE3-57FC-38A5F9CA188E}"/>
                  </a:ext>
                </a:extLst>
              </p:cNvPr>
              <p:cNvPicPr/>
              <p:nvPr/>
            </p:nvPicPr>
            <p:blipFill>
              <a:blip r:embed="rId177"/>
              <a:stretch>
                <a:fillRect/>
              </a:stretch>
            </p:blipFill>
            <p:spPr>
              <a:xfrm>
                <a:off x="8556318" y="3203750"/>
                <a:ext cx="2754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06" name="Ink 205">
                <a:extLst>
                  <a:ext uri="{FF2B5EF4-FFF2-40B4-BE49-F238E27FC236}">
                    <a16:creationId xmlns:a16="http://schemas.microsoft.com/office/drawing/2014/main" id="{F3669D69-7A31-53BD-5F5D-8291FEE4AD7A}"/>
                  </a:ext>
                </a:extLst>
              </p14:cNvPr>
              <p14:cNvContentPartPr/>
              <p14:nvPr/>
            </p14:nvContentPartPr>
            <p14:xfrm>
              <a:off x="8836398" y="3163790"/>
              <a:ext cx="337680" cy="165960"/>
            </p14:xfrm>
          </p:contentPart>
        </mc:Choice>
        <mc:Fallback>
          <p:pic>
            <p:nvPicPr>
              <p:cNvPr id="206" name="Ink 205">
                <a:extLst>
                  <a:ext uri="{FF2B5EF4-FFF2-40B4-BE49-F238E27FC236}">
                    <a16:creationId xmlns:a16="http://schemas.microsoft.com/office/drawing/2014/main" id="{F3669D69-7A31-53BD-5F5D-8291FEE4AD7A}"/>
                  </a:ext>
                </a:extLst>
              </p:cNvPr>
              <p:cNvPicPr/>
              <p:nvPr/>
            </p:nvPicPr>
            <p:blipFill>
              <a:blip r:embed="rId179"/>
              <a:stretch>
                <a:fillRect/>
              </a:stretch>
            </p:blipFill>
            <p:spPr>
              <a:xfrm>
                <a:off x="8827758" y="3154790"/>
                <a:ext cx="3553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07" name="Ink 206">
                <a:extLst>
                  <a:ext uri="{FF2B5EF4-FFF2-40B4-BE49-F238E27FC236}">
                    <a16:creationId xmlns:a16="http://schemas.microsoft.com/office/drawing/2014/main" id="{B5B7C544-44D4-04C0-57C6-E5E563493A9A}"/>
                  </a:ext>
                </a:extLst>
              </p14:cNvPr>
              <p14:cNvContentPartPr/>
              <p14:nvPr/>
            </p14:nvContentPartPr>
            <p14:xfrm>
              <a:off x="9288558" y="3112670"/>
              <a:ext cx="265320" cy="226800"/>
            </p14:xfrm>
          </p:contentPart>
        </mc:Choice>
        <mc:Fallback>
          <p:pic>
            <p:nvPicPr>
              <p:cNvPr id="207" name="Ink 206">
                <a:extLst>
                  <a:ext uri="{FF2B5EF4-FFF2-40B4-BE49-F238E27FC236}">
                    <a16:creationId xmlns:a16="http://schemas.microsoft.com/office/drawing/2014/main" id="{B5B7C544-44D4-04C0-57C6-E5E563493A9A}"/>
                  </a:ext>
                </a:extLst>
              </p:cNvPr>
              <p:cNvPicPr/>
              <p:nvPr/>
            </p:nvPicPr>
            <p:blipFill>
              <a:blip r:embed="rId181"/>
              <a:stretch>
                <a:fillRect/>
              </a:stretch>
            </p:blipFill>
            <p:spPr>
              <a:xfrm>
                <a:off x="9279918" y="3103670"/>
                <a:ext cx="2829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08" name="Ink 207">
                <a:extLst>
                  <a:ext uri="{FF2B5EF4-FFF2-40B4-BE49-F238E27FC236}">
                    <a16:creationId xmlns:a16="http://schemas.microsoft.com/office/drawing/2014/main" id="{FA76D774-DFCC-CB9A-1DF0-814E9E91EECD}"/>
                  </a:ext>
                </a:extLst>
              </p14:cNvPr>
              <p14:cNvContentPartPr/>
              <p14:nvPr/>
            </p14:nvContentPartPr>
            <p14:xfrm>
              <a:off x="9629118" y="3105470"/>
              <a:ext cx="66240" cy="269280"/>
            </p14:xfrm>
          </p:contentPart>
        </mc:Choice>
        <mc:Fallback>
          <p:pic>
            <p:nvPicPr>
              <p:cNvPr id="208" name="Ink 207">
                <a:extLst>
                  <a:ext uri="{FF2B5EF4-FFF2-40B4-BE49-F238E27FC236}">
                    <a16:creationId xmlns:a16="http://schemas.microsoft.com/office/drawing/2014/main" id="{FA76D774-DFCC-CB9A-1DF0-814E9E91EECD}"/>
                  </a:ext>
                </a:extLst>
              </p:cNvPr>
              <p:cNvPicPr/>
              <p:nvPr/>
            </p:nvPicPr>
            <p:blipFill>
              <a:blip r:embed="rId183"/>
              <a:stretch>
                <a:fillRect/>
              </a:stretch>
            </p:blipFill>
            <p:spPr>
              <a:xfrm>
                <a:off x="9620118" y="3096830"/>
                <a:ext cx="838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10" name="Ink 209">
                <a:extLst>
                  <a:ext uri="{FF2B5EF4-FFF2-40B4-BE49-F238E27FC236}">
                    <a16:creationId xmlns:a16="http://schemas.microsoft.com/office/drawing/2014/main" id="{878C42F5-8F56-674E-F547-4F294881F960}"/>
                  </a:ext>
                </a:extLst>
              </p14:cNvPr>
              <p14:cNvContentPartPr/>
              <p14:nvPr/>
            </p14:nvContentPartPr>
            <p14:xfrm>
              <a:off x="9896238" y="3207350"/>
              <a:ext cx="267840" cy="30240"/>
            </p14:xfrm>
          </p:contentPart>
        </mc:Choice>
        <mc:Fallback>
          <p:pic>
            <p:nvPicPr>
              <p:cNvPr id="210" name="Ink 209">
                <a:extLst>
                  <a:ext uri="{FF2B5EF4-FFF2-40B4-BE49-F238E27FC236}">
                    <a16:creationId xmlns:a16="http://schemas.microsoft.com/office/drawing/2014/main" id="{878C42F5-8F56-674E-F547-4F294881F960}"/>
                  </a:ext>
                </a:extLst>
              </p:cNvPr>
              <p:cNvPicPr/>
              <p:nvPr/>
            </p:nvPicPr>
            <p:blipFill>
              <a:blip r:embed="rId185"/>
              <a:stretch>
                <a:fillRect/>
              </a:stretch>
            </p:blipFill>
            <p:spPr>
              <a:xfrm>
                <a:off x="9887598" y="3198710"/>
                <a:ext cx="2854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11" name="Ink 210">
                <a:extLst>
                  <a:ext uri="{FF2B5EF4-FFF2-40B4-BE49-F238E27FC236}">
                    <a16:creationId xmlns:a16="http://schemas.microsoft.com/office/drawing/2014/main" id="{F0C849BE-BB02-A91D-2227-9EBDF88FF43F}"/>
                  </a:ext>
                </a:extLst>
              </p14:cNvPr>
              <p14:cNvContentPartPr/>
              <p14:nvPr/>
            </p14:nvContentPartPr>
            <p14:xfrm>
              <a:off x="10039878" y="3134990"/>
              <a:ext cx="24840" cy="205920"/>
            </p14:xfrm>
          </p:contentPart>
        </mc:Choice>
        <mc:Fallback>
          <p:pic>
            <p:nvPicPr>
              <p:cNvPr id="211" name="Ink 210">
                <a:extLst>
                  <a:ext uri="{FF2B5EF4-FFF2-40B4-BE49-F238E27FC236}">
                    <a16:creationId xmlns:a16="http://schemas.microsoft.com/office/drawing/2014/main" id="{F0C849BE-BB02-A91D-2227-9EBDF88FF43F}"/>
                  </a:ext>
                </a:extLst>
              </p:cNvPr>
              <p:cNvPicPr/>
              <p:nvPr/>
            </p:nvPicPr>
            <p:blipFill>
              <a:blip r:embed="rId187"/>
              <a:stretch>
                <a:fillRect/>
              </a:stretch>
            </p:blipFill>
            <p:spPr>
              <a:xfrm>
                <a:off x="10030878" y="3126350"/>
                <a:ext cx="4248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12" name="Ink 211">
                <a:extLst>
                  <a:ext uri="{FF2B5EF4-FFF2-40B4-BE49-F238E27FC236}">
                    <a16:creationId xmlns:a16="http://schemas.microsoft.com/office/drawing/2014/main" id="{6E2BC787-71ED-15F8-074A-DB4C626E08C0}"/>
                  </a:ext>
                </a:extLst>
              </p14:cNvPr>
              <p14:cNvContentPartPr/>
              <p14:nvPr/>
            </p14:nvContentPartPr>
            <p14:xfrm>
              <a:off x="10343358" y="3161630"/>
              <a:ext cx="60840" cy="188640"/>
            </p14:xfrm>
          </p:contentPart>
        </mc:Choice>
        <mc:Fallback>
          <p:pic>
            <p:nvPicPr>
              <p:cNvPr id="212" name="Ink 211">
                <a:extLst>
                  <a:ext uri="{FF2B5EF4-FFF2-40B4-BE49-F238E27FC236}">
                    <a16:creationId xmlns:a16="http://schemas.microsoft.com/office/drawing/2014/main" id="{6E2BC787-71ED-15F8-074A-DB4C626E08C0}"/>
                  </a:ext>
                </a:extLst>
              </p:cNvPr>
              <p:cNvPicPr/>
              <p:nvPr/>
            </p:nvPicPr>
            <p:blipFill>
              <a:blip r:embed="rId189"/>
              <a:stretch>
                <a:fillRect/>
              </a:stretch>
            </p:blipFill>
            <p:spPr>
              <a:xfrm>
                <a:off x="10334718" y="3152630"/>
                <a:ext cx="784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17" name="Ink 216">
                <a:extLst>
                  <a:ext uri="{FF2B5EF4-FFF2-40B4-BE49-F238E27FC236}">
                    <a16:creationId xmlns:a16="http://schemas.microsoft.com/office/drawing/2014/main" id="{18051820-4EE8-0933-6DE4-BC7F7B1C6596}"/>
                  </a:ext>
                </a:extLst>
              </p14:cNvPr>
              <p14:cNvContentPartPr/>
              <p14:nvPr/>
            </p14:nvContentPartPr>
            <p14:xfrm>
              <a:off x="8751798" y="3651950"/>
              <a:ext cx="448920" cy="25560"/>
            </p14:xfrm>
          </p:contentPart>
        </mc:Choice>
        <mc:Fallback>
          <p:pic>
            <p:nvPicPr>
              <p:cNvPr id="217" name="Ink 216">
                <a:extLst>
                  <a:ext uri="{FF2B5EF4-FFF2-40B4-BE49-F238E27FC236}">
                    <a16:creationId xmlns:a16="http://schemas.microsoft.com/office/drawing/2014/main" id="{18051820-4EE8-0933-6DE4-BC7F7B1C6596}"/>
                  </a:ext>
                </a:extLst>
              </p:cNvPr>
              <p:cNvPicPr/>
              <p:nvPr/>
            </p:nvPicPr>
            <p:blipFill>
              <a:blip r:embed="rId191"/>
              <a:stretch>
                <a:fillRect/>
              </a:stretch>
            </p:blipFill>
            <p:spPr>
              <a:xfrm>
                <a:off x="8743158" y="3642950"/>
                <a:ext cx="4665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18" name="Ink 217">
                <a:extLst>
                  <a:ext uri="{FF2B5EF4-FFF2-40B4-BE49-F238E27FC236}">
                    <a16:creationId xmlns:a16="http://schemas.microsoft.com/office/drawing/2014/main" id="{3ECBA122-B2E0-0803-D3B1-68A96EB1A161}"/>
                  </a:ext>
                </a:extLst>
              </p14:cNvPr>
              <p14:cNvContentPartPr/>
              <p14:nvPr/>
            </p14:nvContentPartPr>
            <p14:xfrm>
              <a:off x="8989038" y="3520910"/>
              <a:ext cx="41400" cy="360360"/>
            </p14:xfrm>
          </p:contentPart>
        </mc:Choice>
        <mc:Fallback>
          <p:pic>
            <p:nvPicPr>
              <p:cNvPr id="218" name="Ink 217">
                <a:extLst>
                  <a:ext uri="{FF2B5EF4-FFF2-40B4-BE49-F238E27FC236}">
                    <a16:creationId xmlns:a16="http://schemas.microsoft.com/office/drawing/2014/main" id="{3ECBA122-B2E0-0803-D3B1-68A96EB1A161}"/>
                  </a:ext>
                </a:extLst>
              </p:cNvPr>
              <p:cNvPicPr/>
              <p:nvPr/>
            </p:nvPicPr>
            <p:blipFill>
              <a:blip r:embed="rId193"/>
              <a:stretch>
                <a:fillRect/>
              </a:stretch>
            </p:blipFill>
            <p:spPr>
              <a:xfrm>
                <a:off x="8980038" y="3512270"/>
                <a:ext cx="5904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20" name="Ink 219">
                <a:extLst>
                  <a:ext uri="{FF2B5EF4-FFF2-40B4-BE49-F238E27FC236}">
                    <a16:creationId xmlns:a16="http://schemas.microsoft.com/office/drawing/2014/main" id="{9EE8C932-2CCD-9844-A9E8-D0F0FCFA9153}"/>
                  </a:ext>
                </a:extLst>
              </p14:cNvPr>
              <p14:cNvContentPartPr/>
              <p14:nvPr/>
            </p14:nvContentPartPr>
            <p14:xfrm>
              <a:off x="7839918" y="4066310"/>
              <a:ext cx="209160" cy="342360"/>
            </p14:xfrm>
          </p:contentPart>
        </mc:Choice>
        <mc:Fallback>
          <p:pic>
            <p:nvPicPr>
              <p:cNvPr id="220" name="Ink 219">
                <a:extLst>
                  <a:ext uri="{FF2B5EF4-FFF2-40B4-BE49-F238E27FC236}">
                    <a16:creationId xmlns:a16="http://schemas.microsoft.com/office/drawing/2014/main" id="{9EE8C932-2CCD-9844-A9E8-D0F0FCFA9153}"/>
                  </a:ext>
                </a:extLst>
              </p:cNvPr>
              <p:cNvPicPr/>
              <p:nvPr/>
            </p:nvPicPr>
            <p:blipFill>
              <a:blip r:embed="rId195"/>
              <a:stretch>
                <a:fillRect/>
              </a:stretch>
            </p:blipFill>
            <p:spPr>
              <a:xfrm>
                <a:off x="7830918" y="4057310"/>
                <a:ext cx="2268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21" name="Ink 220">
                <a:extLst>
                  <a:ext uri="{FF2B5EF4-FFF2-40B4-BE49-F238E27FC236}">
                    <a16:creationId xmlns:a16="http://schemas.microsoft.com/office/drawing/2014/main" id="{3E11814D-1B6C-FEAA-26E8-D7473AD80F68}"/>
                  </a:ext>
                </a:extLst>
              </p14:cNvPr>
              <p14:cNvContentPartPr/>
              <p14:nvPr/>
            </p14:nvContentPartPr>
            <p14:xfrm>
              <a:off x="8137638" y="4132910"/>
              <a:ext cx="93960" cy="236520"/>
            </p14:xfrm>
          </p:contentPart>
        </mc:Choice>
        <mc:Fallback>
          <p:pic>
            <p:nvPicPr>
              <p:cNvPr id="221" name="Ink 220">
                <a:extLst>
                  <a:ext uri="{FF2B5EF4-FFF2-40B4-BE49-F238E27FC236}">
                    <a16:creationId xmlns:a16="http://schemas.microsoft.com/office/drawing/2014/main" id="{3E11814D-1B6C-FEAA-26E8-D7473AD80F68}"/>
                  </a:ext>
                </a:extLst>
              </p:cNvPr>
              <p:cNvPicPr/>
              <p:nvPr/>
            </p:nvPicPr>
            <p:blipFill>
              <a:blip r:embed="rId197"/>
              <a:stretch>
                <a:fillRect/>
              </a:stretch>
            </p:blipFill>
            <p:spPr>
              <a:xfrm>
                <a:off x="8128998" y="4124270"/>
                <a:ext cx="11160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22" name="Ink 221">
                <a:extLst>
                  <a:ext uri="{FF2B5EF4-FFF2-40B4-BE49-F238E27FC236}">
                    <a16:creationId xmlns:a16="http://schemas.microsoft.com/office/drawing/2014/main" id="{80079770-95BA-BC92-A7B4-EDD651244879}"/>
                  </a:ext>
                </a:extLst>
              </p14:cNvPr>
              <p14:cNvContentPartPr/>
              <p14:nvPr/>
            </p14:nvContentPartPr>
            <p14:xfrm>
              <a:off x="8134038" y="4113470"/>
              <a:ext cx="344880" cy="238320"/>
            </p14:xfrm>
          </p:contentPart>
        </mc:Choice>
        <mc:Fallback>
          <p:pic>
            <p:nvPicPr>
              <p:cNvPr id="222" name="Ink 221">
                <a:extLst>
                  <a:ext uri="{FF2B5EF4-FFF2-40B4-BE49-F238E27FC236}">
                    <a16:creationId xmlns:a16="http://schemas.microsoft.com/office/drawing/2014/main" id="{80079770-95BA-BC92-A7B4-EDD651244879}"/>
                  </a:ext>
                </a:extLst>
              </p:cNvPr>
              <p:cNvPicPr/>
              <p:nvPr/>
            </p:nvPicPr>
            <p:blipFill>
              <a:blip r:embed="rId199"/>
              <a:stretch>
                <a:fillRect/>
              </a:stretch>
            </p:blipFill>
            <p:spPr>
              <a:xfrm>
                <a:off x="8125038" y="4104830"/>
                <a:ext cx="3625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23" name="Ink 222">
                <a:extLst>
                  <a:ext uri="{FF2B5EF4-FFF2-40B4-BE49-F238E27FC236}">
                    <a16:creationId xmlns:a16="http://schemas.microsoft.com/office/drawing/2014/main" id="{D115B3B6-4F19-2675-6DE7-3DEC1B0CBCCE}"/>
                  </a:ext>
                </a:extLst>
              </p14:cNvPr>
              <p14:cNvContentPartPr/>
              <p14:nvPr/>
            </p14:nvContentPartPr>
            <p14:xfrm>
              <a:off x="8329878" y="4239830"/>
              <a:ext cx="172080" cy="33840"/>
            </p14:xfrm>
          </p:contentPart>
        </mc:Choice>
        <mc:Fallback>
          <p:pic>
            <p:nvPicPr>
              <p:cNvPr id="223" name="Ink 222">
                <a:extLst>
                  <a:ext uri="{FF2B5EF4-FFF2-40B4-BE49-F238E27FC236}">
                    <a16:creationId xmlns:a16="http://schemas.microsoft.com/office/drawing/2014/main" id="{D115B3B6-4F19-2675-6DE7-3DEC1B0CBCCE}"/>
                  </a:ext>
                </a:extLst>
              </p:cNvPr>
              <p:cNvPicPr/>
              <p:nvPr/>
            </p:nvPicPr>
            <p:blipFill>
              <a:blip r:embed="rId201"/>
              <a:stretch>
                <a:fillRect/>
              </a:stretch>
            </p:blipFill>
            <p:spPr>
              <a:xfrm>
                <a:off x="8321238" y="4231190"/>
                <a:ext cx="18972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24" name="Ink 223">
                <a:extLst>
                  <a:ext uri="{FF2B5EF4-FFF2-40B4-BE49-F238E27FC236}">
                    <a16:creationId xmlns:a16="http://schemas.microsoft.com/office/drawing/2014/main" id="{64A80792-A4AE-AE1E-AF78-93C07174359D}"/>
                  </a:ext>
                </a:extLst>
              </p14:cNvPr>
              <p14:cNvContentPartPr/>
              <p14:nvPr/>
            </p14:nvContentPartPr>
            <p14:xfrm>
              <a:off x="8555598" y="4134350"/>
              <a:ext cx="157320" cy="231120"/>
            </p14:xfrm>
          </p:contentPart>
        </mc:Choice>
        <mc:Fallback>
          <p:pic>
            <p:nvPicPr>
              <p:cNvPr id="224" name="Ink 223">
                <a:extLst>
                  <a:ext uri="{FF2B5EF4-FFF2-40B4-BE49-F238E27FC236}">
                    <a16:creationId xmlns:a16="http://schemas.microsoft.com/office/drawing/2014/main" id="{64A80792-A4AE-AE1E-AF78-93C07174359D}"/>
                  </a:ext>
                </a:extLst>
              </p:cNvPr>
              <p:cNvPicPr/>
              <p:nvPr/>
            </p:nvPicPr>
            <p:blipFill>
              <a:blip r:embed="rId203"/>
              <a:stretch>
                <a:fillRect/>
              </a:stretch>
            </p:blipFill>
            <p:spPr>
              <a:xfrm>
                <a:off x="8546598" y="4125350"/>
                <a:ext cx="17496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25" name="Ink 224">
                <a:extLst>
                  <a:ext uri="{FF2B5EF4-FFF2-40B4-BE49-F238E27FC236}">
                    <a16:creationId xmlns:a16="http://schemas.microsoft.com/office/drawing/2014/main" id="{1B5011EE-8F7B-C71B-C71F-A17A63A4574E}"/>
                  </a:ext>
                </a:extLst>
              </p14:cNvPr>
              <p14:cNvContentPartPr/>
              <p14:nvPr/>
            </p14:nvContentPartPr>
            <p14:xfrm>
              <a:off x="8856918" y="4070990"/>
              <a:ext cx="195120" cy="316440"/>
            </p14:xfrm>
          </p:contentPart>
        </mc:Choice>
        <mc:Fallback>
          <p:pic>
            <p:nvPicPr>
              <p:cNvPr id="225" name="Ink 224">
                <a:extLst>
                  <a:ext uri="{FF2B5EF4-FFF2-40B4-BE49-F238E27FC236}">
                    <a16:creationId xmlns:a16="http://schemas.microsoft.com/office/drawing/2014/main" id="{1B5011EE-8F7B-C71B-C71F-A17A63A4574E}"/>
                  </a:ext>
                </a:extLst>
              </p:cNvPr>
              <p:cNvPicPr/>
              <p:nvPr/>
            </p:nvPicPr>
            <p:blipFill>
              <a:blip r:embed="rId205"/>
              <a:stretch>
                <a:fillRect/>
              </a:stretch>
            </p:blipFill>
            <p:spPr>
              <a:xfrm>
                <a:off x="8847918" y="4061990"/>
                <a:ext cx="21276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26" name="Ink 225">
                <a:extLst>
                  <a:ext uri="{FF2B5EF4-FFF2-40B4-BE49-F238E27FC236}">
                    <a16:creationId xmlns:a16="http://schemas.microsoft.com/office/drawing/2014/main" id="{F4C74426-FCE0-F834-6B38-5D90404F6C7B}"/>
                  </a:ext>
                </a:extLst>
              </p14:cNvPr>
              <p14:cNvContentPartPr/>
              <p14:nvPr/>
            </p14:nvContentPartPr>
            <p14:xfrm>
              <a:off x="9124398" y="4163510"/>
              <a:ext cx="217440" cy="200520"/>
            </p14:xfrm>
          </p:contentPart>
        </mc:Choice>
        <mc:Fallback>
          <p:pic>
            <p:nvPicPr>
              <p:cNvPr id="226" name="Ink 225">
                <a:extLst>
                  <a:ext uri="{FF2B5EF4-FFF2-40B4-BE49-F238E27FC236}">
                    <a16:creationId xmlns:a16="http://schemas.microsoft.com/office/drawing/2014/main" id="{F4C74426-FCE0-F834-6B38-5D90404F6C7B}"/>
                  </a:ext>
                </a:extLst>
              </p:cNvPr>
              <p:cNvPicPr/>
              <p:nvPr/>
            </p:nvPicPr>
            <p:blipFill>
              <a:blip r:embed="rId207"/>
              <a:stretch>
                <a:fillRect/>
              </a:stretch>
            </p:blipFill>
            <p:spPr>
              <a:xfrm>
                <a:off x="9115398" y="4154870"/>
                <a:ext cx="2350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27" name="Ink 226">
                <a:extLst>
                  <a:ext uri="{FF2B5EF4-FFF2-40B4-BE49-F238E27FC236}">
                    <a16:creationId xmlns:a16="http://schemas.microsoft.com/office/drawing/2014/main" id="{F2887104-6FA0-0D07-C62C-779F902B502B}"/>
                  </a:ext>
                </a:extLst>
              </p14:cNvPr>
              <p14:cNvContentPartPr/>
              <p14:nvPr/>
            </p14:nvContentPartPr>
            <p14:xfrm>
              <a:off x="9409158" y="4118150"/>
              <a:ext cx="106200" cy="227520"/>
            </p14:xfrm>
          </p:contentPart>
        </mc:Choice>
        <mc:Fallback>
          <p:pic>
            <p:nvPicPr>
              <p:cNvPr id="227" name="Ink 226">
                <a:extLst>
                  <a:ext uri="{FF2B5EF4-FFF2-40B4-BE49-F238E27FC236}">
                    <a16:creationId xmlns:a16="http://schemas.microsoft.com/office/drawing/2014/main" id="{F2887104-6FA0-0D07-C62C-779F902B502B}"/>
                  </a:ext>
                </a:extLst>
              </p:cNvPr>
              <p:cNvPicPr/>
              <p:nvPr/>
            </p:nvPicPr>
            <p:blipFill>
              <a:blip r:embed="rId209"/>
              <a:stretch>
                <a:fillRect/>
              </a:stretch>
            </p:blipFill>
            <p:spPr>
              <a:xfrm>
                <a:off x="9400158" y="4109510"/>
                <a:ext cx="12384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28" name="Ink 227">
                <a:extLst>
                  <a:ext uri="{FF2B5EF4-FFF2-40B4-BE49-F238E27FC236}">
                    <a16:creationId xmlns:a16="http://schemas.microsoft.com/office/drawing/2014/main" id="{534515EA-8E64-157E-E6EC-96464158840E}"/>
                  </a:ext>
                </a:extLst>
              </p14:cNvPr>
              <p14:cNvContentPartPr/>
              <p14:nvPr/>
            </p14:nvContentPartPr>
            <p14:xfrm>
              <a:off x="9649278" y="4023470"/>
              <a:ext cx="393840" cy="306000"/>
            </p14:xfrm>
          </p:contentPart>
        </mc:Choice>
        <mc:Fallback>
          <p:pic>
            <p:nvPicPr>
              <p:cNvPr id="228" name="Ink 227">
                <a:extLst>
                  <a:ext uri="{FF2B5EF4-FFF2-40B4-BE49-F238E27FC236}">
                    <a16:creationId xmlns:a16="http://schemas.microsoft.com/office/drawing/2014/main" id="{534515EA-8E64-157E-E6EC-96464158840E}"/>
                  </a:ext>
                </a:extLst>
              </p:cNvPr>
              <p:cNvPicPr/>
              <p:nvPr/>
            </p:nvPicPr>
            <p:blipFill>
              <a:blip r:embed="rId211"/>
              <a:stretch>
                <a:fillRect/>
              </a:stretch>
            </p:blipFill>
            <p:spPr>
              <a:xfrm>
                <a:off x="9640638" y="4014470"/>
                <a:ext cx="41148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29" name="Ink 228">
                <a:extLst>
                  <a:ext uri="{FF2B5EF4-FFF2-40B4-BE49-F238E27FC236}">
                    <a16:creationId xmlns:a16="http://schemas.microsoft.com/office/drawing/2014/main" id="{EBB7A3FC-81D8-5EEE-C362-2281E7C2502C}"/>
                  </a:ext>
                </a:extLst>
              </p14:cNvPr>
              <p14:cNvContentPartPr/>
              <p14:nvPr/>
            </p14:nvContentPartPr>
            <p14:xfrm>
              <a:off x="9881118" y="4194830"/>
              <a:ext cx="355680" cy="143640"/>
            </p14:xfrm>
          </p:contentPart>
        </mc:Choice>
        <mc:Fallback>
          <p:pic>
            <p:nvPicPr>
              <p:cNvPr id="229" name="Ink 228">
                <a:extLst>
                  <a:ext uri="{FF2B5EF4-FFF2-40B4-BE49-F238E27FC236}">
                    <a16:creationId xmlns:a16="http://schemas.microsoft.com/office/drawing/2014/main" id="{EBB7A3FC-81D8-5EEE-C362-2281E7C2502C}"/>
                  </a:ext>
                </a:extLst>
              </p:cNvPr>
              <p:cNvPicPr/>
              <p:nvPr/>
            </p:nvPicPr>
            <p:blipFill>
              <a:blip r:embed="rId213"/>
              <a:stretch>
                <a:fillRect/>
              </a:stretch>
            </p:blipFill>
            <p:spPr>
              <a:xfrm>
                <a:off x="9872118" y="4185830"/>
                <a:ext cx="3733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30" name="Ink 229">
                <a:extLst>
                  <a:ext uri="{FF2B5EF4-FFF2-40B4-BE49-F238E27FC236}">
                    <a16:creationId xmlns:a16="http://schemas.microsoft.com/office/drawing/2014/main" id="{A649B5D0-0651-A2FA-BA34-0884AA4EDA9F}"/>
                  </a:ext>
                </a:extLst>
              </p14:cNvPr>
              <p14:cNvContentPartPr/>
              <p14:nvPr/>
            </p14:nvContentPartPr>
            <p14:xfrm>
              <a:off x="10308438" y="4189430"/>
              <a:ext cx="93960" cy="95040"/>
            </p14:xfrm>
          </p:contentPart>
        </mc:Choice>
        <mc:Fallback>
          <p:pic>
            <p:nvPicPr>
              <p:cNvPr id="230" name="Ink 229">
                <a:extLst>
                  <a:ext uri="{FF2B5EF4-FFF2-40B4-BE49-F238E27FC236}">
                    <a16:creationId xmlns:a16="http://schemas.microsoft.com/office/drawing/2014/main" id="{A649B5D0-0651-A2FA-BA34-0884AA4EDA9F}"/>
                  </a:ext>
                </a:extLst>
              </p:cNvPr>
              <p:cNvPicPr/>
              <p:nvPr/>
            </p:nvPicPr>
            <p:blipFill>
              <a:blip r:embed="rId215"/>
              <a:stretch>
                <a:fillRect/>
              </a:stretch>
            </p:blipFill>
            <p:spPr>
              <a:xfrm>
                <a:off x="10299438" y="4180430"/>
                <a:ext cx="1116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31" name="Ink 230">
                <a:extLst>
                  <a:ext uri="{FF2B5EF4-FFF2-40B4-BE49-F238E27FC236}">
                    <a16:creationId xmlns:a16="http://schemas.microsoft.com/office/drawing/2014/main" id="{07622547-273E-D7E5-8EBE-4DAEFD7B5B99}"/>
                  </a:ext>
                </a:extLst>
              </p14:cNvPr>
              <p14:cNvContentPartPr/>
              <p14:nvPr/>
            </p14:nvContentPartPr>
            <p14:xfrm>
              <a:off x="10489158" y="4006910"/>
              <a:ext cx="280800" cy="329760"/>
            </p14:xfrm>
          </p:contentPart>
        </mc:Choice>
        <mc:Fallback>
          <p:pic>
            <p:nvPicPr>
              <p:cNvPr id="231" name="Ink 230">
                <a:extLst>
                  <a:ext uri="{FF2B5EF4-FFF2-40B4-BE49-F238E27FC236}">
                    <a16:creationId xmlns:a16="http://schemas.microsoft.com/office/drawing/2014/main" id="{07622547-273E-D7E5-8EBE-4DAEFD7B5B99}"/>
                  </a:ext>
                </a:extLst>
              </p:cNvPr>
              <p:cNvPicPr/>
              <p:nvPr/>
            </p:nvPicPr>
            <p:blipFill>
              <a:blip r:embed="rId217"/>
              <a:stretch>
                <a:fillRect/>
              </a:stretch>
            </p:blipFill>
            <p:spPr>
              <a:xfrm>
                <a:off x="10480158" y="3998270"/>
                <a:ext cx="29844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33" name="Ink 232">
                <a:extLst>
                  <a:ext uri="{FF2B5EF4-FFF2-40B4-BE49-F238E27FC236}">
                    <a16:creationId xmlns:a16="http://schemas.microsoft.com/office/drawing/2014/main" id="{B7643F25-BBA9-5AFD-1D1B-EE65A6AD6B11}"/>
                  </a:ext>
                </a:extLst>
              </p14:cNvPr>
              <p14:cNvContentPartPr/>
              <p14:nvPr/>
            </p14:nvContentPartPr>
            <p14:xfrm>
              <a:off x="8144118" y="4659590"/>
              <a:ext cx="67680" cy="219240"/>
            </p14:xfrm>
          </p:contentPart>
        </mc:Choice>
        <mc:Fallback>
          <p:pic>
            <p:nvPicPr>
              <p:cNvPr id="233" name="Ink 232">
                <a:extLst>
                  <a:ext uri="{FF2B5EF4-FFF2-40B4-BE49-F238E27FC236}">
                    <a16:creationId xmlns:a16="http://schemas.microsoft.com/office/drawing/2014/main" id="{B7643F25-BBA9-5AFD-1D1B-EE65A6AD6B11}"/>
                  </a:ext>
                </a:extLst>
              </p:cNvPr>
              <p:cNvPicPr/>
              <p:nvPr/>
            </p:nvPicPr>
            <p:blipFill>
              <a:blip r:embed="rId219"/>
              <a:stretch>
                <a:fillRect/>
              </a:stretch>
            </p:blipFill>
            <p:spPr>
              <a:xfrm>
                <a:off x="8135478" y="4650950"/>
                <a:ext cx="8532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34" name="Ink 233">
                <a:extLst>
                  <a:ext uri="{FF2B5EF4-FFF2-40B4-BE49-F238E27FC236}">
                    <a16:creationId xmlns:a16="http://schemas.microsoft.com/office/drawing/2014/main" id="{0B0A5F9F-FAE3-8A64-94AC-EC30263AC1D4}"/>
                  </a:ext>
                </a:extLst>
              </p14:cNvPr>
              <p14:cNvContentPartPr/>
              <p14:nvPr/>
            </p14:nvContentPartPr>
            <p14:xfrm>
              <a:off x="8191638" y="4584710"/>
              <a:ext cx="180720" cy="304560"/>
            </p14:xfrm>
          </p:contentPart>
        </mc:Choice>
        <mc:Fallback>
          <p:pic>
            <p:nvPicPr>
              <p:cNvPr id="234" name="Ink 233">
                <a:extLst>
                  <a:ext uri="{FF2B5EF4-FFF2-40B4-BE49-F238E27FC236}">
                    <a16:creationId xmlns:a16="http://schemas.microsoft.com/office/drawing/2014/main" id="{0B0A5F9F-FAE3-8A64-94AC-EC30263AC1D4}"/>
                  </a:ext>
                </a:extLst>
              </p:cNvPr>
              <p:cNvPicPr/>
              <p:nvPr/>
            </p:nvPicPr>
            <p:blipFill>
              <a:blip r:embed="rId221"/>
              <a:stretch>
                <a:fillRect/>
              </a:stretch>
            </p:blipFill>
            <p:spPr>
              <a:xfrm>
                <a:off x="8182638" y="4575710"/>
                <a:ext cx="19836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235" name="Ink 234">
                <a:extLst>
                  <a:ext uri="{FF2B5EF4-FFF2-40B4-BE49-F238E27FC236}">
                    <a16:creationId xmlns:a16="http://schemas.microsoft.com/office/drawing/2014/main" id="{CAD15F61-7F29-4315-786A-2524C29411C8}"/>
                  </a:ext>
                </a:extLst>
              </p14:cNvPr>
              <p14:cNvContentPartPr/>
              <p14:nvPr/>
            </p14:nvContentPartPr>
            <p14:xfrm>
              <a:off x="8167518" y="4735190"/>
              <a:ext cx="133200" cy="42120"/>
            </p14:xfrm>
          </p:contentPart>
        </mc:Choice>
        <mc:Fallback>
          <p:pic>
            <p:nvPicPr>
              <p:cNvPr id="235" name="Ink 234">
                <a:extLst>
                  <a:ext uri="{FF2B5EF4-FFF2-40B4-BE49-F238E27FC236}">
                    <a16:creationId xmlns:a16="http://schemas.microsoft.com/office/drawing/2014/main" id="{CAD15F61-7F29-4315-786A-2524C29411C8}"/>
                  </a:ext>
                </a:extLst>
              </p:cNvPr>
              <p:cNvPicPr/>
              <p:nvPr/>
            </p:nvPicPr>
            <p:blipFill>
              <a:blip r:embed="rId223"/>
              <a:stretch>
                <a:fillRect/>
              </a:stretch>
            </p:blipFill>
            <p:spPr>
              <a:xfrm>
                <a:off x="8158878" y="4726550"/>
                <a:ext cx="15084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36" name="Ink 235">
                <a:extLst>
                  <a:ext uri="{FF2B5EF4-FFF2-40B4-BE49-F238E27FC236}">
                    <a16:creationId xmlns:a16="http://schemas.microsoft.com/office/drawing/2014/main" id="{F158B472-F3A8-6D24-8AE5-9B205E0A1098}"/>
                  </a:ext>
                </a:extLst>
              </p14:cNvPr>
              <p14:cNvContentPartPr/>
              <p14:nvPr/>
            </p14:nvContentPartPr>
            <p14:xfrm>
              <a:off x="8427078" y="4654550"/>
              <a:ext cx="217440" cy="217440"/>
            </p14:xfrm>
          </p:contentPart>
        </mc:Choice>
        <mc:Fallback>
          <p:pic>
            <p:nvPicPr>
              <p:cNvPr id="236" name="Ink 235">
                <a:extLst>
                  <a:ext uri="{FF2B5EF4-FFF2-40B4-BE49-F238E27FC236}">
                    <a16:creationId xmlns:a16="http://schemas.microsoft.com/office/drawing/2014/main" id="{F158B472-F3A8-6D24-8AE5-9B205E0A1098}"/>
                  </a:ext>
                </a:extLst>
              </p:cNvPr>
              <p:cNvPicPr/>
              <p:nvPr/>
            </p:nvPicPr>
            <p:blipFill>
              <a:blip r:embed="rId225"/>
              <a:stretch>
                <a:fillRect/>
              </a:stretch>
            </p:blipFill>
            <p:spPr>
              <a:xfrm>
                <a:off x="8418438" y="4645910"/>
                <a:ext cx="23508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37" name="Ink 236">
                <a:extLst>
                  <a:ext uri="{FF2B5EF4-FFF2-40B4-BE49-F238E27FC236}">
                    <a16:creationId xmlns:a16="http://schemas.microsoft.com/office/drawing/2014/main" id="{3F4EA4C2-10B8-F0BA-78D2-E9D394BF25C6}"/>
                  </a:ext>
                </a:extLst>
              </p14:cNvPr>
              <p14:cNvContentPartPr/>
              <p14:nvPr/>
            </p14:nvContentPartPr>
            <p14:xfrm>
              <a:off x="8699238" y="4672910"/>
              <a:ext cx="338040" cy="215640"/>
            </p14:xfrm>
          </p:contentPart>
        </mc:Choice>
        <mc:Fallback>
          <p:pic>
            <p:nvPicPr>
              <p:cNvPr id="237" name="Ink 236">
                <a:extLst>
                  <a:ext uri="{FF2B5EF4-FFF2-40B4-BE49-F238E27FC236}">
                    <a16:creationId xmlns:a16="http://schemas.microsoft.com/office/drawing/2014/main" id="{3F4EA4C2-10B8-F0BA-78D2-E9D394BF25C6}"/>
                  </a:ext>
                </a:extLst>
              </p:cNvPr>
              <p:cNvPicPr/>
              <p:nvPr/>
            </p:nvPicPr>
            <p:blipFill>
              <a:blip r:embed="rId227"/>
              <a:stretch>
                <a:fillRect/>
              </a:stretch>
            </p:blipFill>
            <p:spPr>
              <a:xfrm>
                <a:off x="8690238" y="4664270"/>
                <a:ext cx="3556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38" name="Ink 237">
                <a:extLst>
                  <a:ext uri="{FF2B5EF4-FFF2-40B4-BE49-F238E27FC236}">
                    <a16:creationId xmlns:a16="http://schemas.microsoft.com/office/drawing/2014/main" id="{DD487B91-FF25-FF6E-1AF3-510C7055DA6A}"/>
                  </a:ext>
                </a:extLst>
              </p14:cNvPr>
              <p14:cNvContentPartPr/>
              <p14:nvPr/>
            </p14:nvContentPartPr>
            <p14:xfrm>
              <a:off x="9105318" y="4706390"/>
              <a:ext cx="141120" cy="146160"/>
            </p14:xfrm>
          </p:contentPart>
        </mc:Choice>
        <mc:Fallback>
          <p:pic>
            <p:nvPicPr>
              <p:cNvPr id="238" name="Ink 237">
                <a:extLst>
                  <a:ext uri="{FF2B5EF4-FFF2-40B4-BE49-F238E27FC236}">
                    <a16:creationId xmlns:a16="http://schemas.microsoft.com/office/drawing/2014/main" id="{DD487B91-FF25-FF6E-1AF3-510C7055DA6A}"/>
                  </a:ext>
                </a:extLst>
              </p:cNvPr>
              <p:cNvPicPr/>
              <p:nvPr/>
            </p:nvPicPr>
            <p:blipFill>
              <a:blip r:embed="rId229"/>
              <a:stretch>
                <a:fillRect/>
              </a:stretch>
            </p:blipFill>
            <p:spPr>
              <a:xfrm>
                <a:off x="9096678" y="4697750"/>
                <a:ext cx="15876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239" name="Ink 238">
                <a:extLst>
                  <a:ext uri="{FF2B5EF4-FFF2-40B4-BE49-F238E27FC236}">
                    <a16:creationId xmlns:a16="http://schemas.microsoft.com/office/drawing/2014/main" id="{68B3B894-CF8F-5094-1C74-D5591E84D000}"/>
                  </a:ext>
                </a:extLst>
              </p14:cNvPr>
              <p14:cNvContentPartPr/>
              <p14:nvPr/>
            </p14:nvContentPartPr>
            <p14:xfrm>
              <a:off x="9228798" y="4595870"/>
              <a:ext cx="8640" cy="15480"/>
            </p14:xfrm>
          </p:contentPart>
        </mc:Choice>
        <mc:Fallback>
          <p:pic>
            <p:nvPicPr>
              <p:cNvPr id="239" name="Ink 238">
                <a:extLst>
                  <a:ext uri="{FF2B5EF4-FFF2-40B4-BE49-F238E27FC236}">
                    <a16:creationId xmlns:a16="http://schemas.microsoft.com/office/drawing/2014/main" id="{68B3B894-CF8F-5094-1C74-D5591E84D000}"/>
                  </a:ext>
                </a:extLst>
              </p:cNvPr>
              <p:cNvPicPr/>
              <p:nvPr/>
            </p:nvPicPr>
            <p:blipFill>
              <a:blip r:embed="rId231"/>
              <a:stretch>
                <a:fillRect/>
              </a:stretch>
            </p:blipFill>
            <p:spPr>
              <a:xfrm>
                <a:off x="9219798" y="4586870"/>
                <a:ext cx="262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40" name="Ink 239">
                <a:extLst>
                  <a:ext uri="{FF2B5EF4-FFF2-40B4-BE49-F238E27FC236}">
                    <a16:creationId xmlns:a16="http://schemas.microsoft.com/office/drawing/2014/main" id="{2F6E8889-26C4-A183-2CF0-F6963152775A}"/>
                  </a:ext>
                </a:extLst>
              </p14:cNvPr>
              <p14:cNvContentPartPr/>
              <p14:nvPr/>
            </p14:nvContentPartPr>
            <p14:xfrm>
              <a:off x="9291438" y="4666790"/>
              <a:ext cx="181440" cy="158040"/>
            </p14:xfrm>
          </p:contentPart>
        </mc:Choice>
        <mc:Fallback>
          <p:pic>
            <p:nvPicPr>
              <p:cNvPr id="240" name="Ink 239">
                <a:extLst>
                  <a:ext uri="{FF2B5EF4-FFF2-40B4-BE49-F238E27FC236}">
                    <a16:creationId xmlns:a16="http://schemas.microsoft.com/office/drawing/2014/main" id="{2F6E8889-26C4-A183-2CF0-F6963152775A}"/>
                  </a:ext>
                </a:extLst>
              </p:cNvPr>
              <p:cNvPicPr/>
              <p:nvPr/>
            </p:nvPicPr>
            <p:blipFill>
              <a:blip r:embed="rId233"/>
              <a:stretch>
                <a:fillRect/>
              </a:stretch>
            </p:blipFill>
            <p:spPr>
              <a:xfrm>
                <a:off x="9282798" y="4657790"/>
                <a:ext cx="1990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241" name="Ink 240">
                <a:extLst>
                  <a:ext uri="{FF2B5EF4-FFF2-40B4-BE49-F238E27FC236}">
                    <a16:creationId xmlns:a16="http://schemas.microsoft.com/office/drawing/2014/main" id="{25816F4A-4826-5250-D0DB-65B8164700FA}"/>
                  </a:ext>
                </a:extLst>
              </p14:cNvPr>
              <p14:cNvContentPartPr/>
              <p14:nvPr/>
            </p14:nvContentPartPr>
            <p14:xfrm>
              <a:off x="9486198" y="4598750"/>
              <a:ext cx="21960" cy="20160"/>
            </p14:xfrm>
          </p:contentPart>
        </mc:Choice>
        <mc:Fallback>
          <p:pic>
            <p:nvPicPr>
              <p:cNvPr id="241" name="Ink 240">
                <a:extLst>
                  <a:ext uri="{FF2B5EF4-FFF2-40B4-BE49-F238E27FC236}">
                    <a16:creationId xmlns:a16="http://schemas.microsoft.com/office/drawing/2014/main" id="{25816F4A-4826-5250-D0DB-65B8164700FA}"/>
                  </a:ext>
                </a:extLst>
              </p:cNvPr>
              <p:cNvPicPr/>
              <p:nvPr/>
            </p:nvPicPr>
            <p:blipFill>
              <a:blip r:embed="rId235"/>
              <a:stretch>
                <a:fillRect/>
              </a:stretch>
            </p:blipFill>
            <p:spPr>
              <a:xfrm>
                <a:off x="9477198" y="4589750"/>
                <a:ext cx="396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242" name="Ink 241">
                <a:extLst>
                  <a:ext uri="{FF2B5EF4-FFF2-40B4-BE49-F238E27FC236}">
                    <a16:creationId xmlns:a16="http://schemas.microsoft.com/office/drawing/2014/main" id="{941DD5D6-A325-6181-05EC-56EF1947F703}"/>
                  </a:ext>
                </a:extLst>
              </p14:cNvPr>
              <p14:cNvContentPartPr/>
              <p14:nvPr/>
            </p14:nvContentPartPr>
            <p14:xfrm>
              <a:off x="9571158" y="4688750"/>
              <a:ext cx="294120" cy="150120"/>
            </p14:xfrm>
          </p:contentPart>
        </mc:Choice>
        <mc:Fallback>
          <p:pic>
            <p:nvPicPr>
              <p:cNvPr id="242" name="Ink 241">
                <a:extLst>
                  <a:ext uri="{FF2B5EF4-FFF2-40B4-BE49-F238E27FC236}">
                    <a16:creationId xmlns:a16="http://schemas.microsoft.com/office/drawing/2014/main" id="{941DD5D6-A325-6181-05EC-56EF1947F703}"/>
                  </a:ext>
                </a:extLst>
              </p:cNvPr>
              <p:cNvPicPr/>
              <p:nvPr/>
            </p:nvPicPr>
            <p:blipFill>
              <a:blip r:embed="rId237"/>
              <a:stretch>
                <a:fillRect/>
              </a:stretch>
            </p:blipFill>
            <p:spPr>
              <a:xfrm>
                <a:off x="9562518" y="4680110"/>
                <a:ext cx="3117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243" name="Ink 242">
                <a:extLst>
                  <a:ext uri="{FF2B5EF4-FFF2-40B4-BE49-F238E27FC236}">
                    <a16:creationId xmlns:a16="http://schemas.microsoft.com/office/drawing/2014/main" id="{EB0A8704-38B0-2C0F-07DE-BA84912AD0C3}"/>
                  </a:ext>
                </a:extLst>
              </p14:cNvPr>
              <p14:cNvContentPartPr/>
              <p14:nvPr/>
            </p14:nvContentPartPr>
            <p14:xfrm>
              <a:off x="10009998" y="4524950"/>
              <a:ext cx="188280" cy="450360"/>
            </p14:xfrm>
          </p:contentPart>
        </mc:Choice>
        <mc:Fallback>
          <p:pic>
            <p:nvPicPr>
              <p:cNvPr id="243" name="Ink 242">
                <a:extLst>
                  <a:ext uri="{FF2B5EF4-FFF2-40B4-BE49-F238E27FC236}">
                    <a16:creationId xmlns:a16="http://schemas.microsoft.com/office/drawing/2014/main" id="{EB0A8704-38B0-2C0F-07DE-BA84912AD0C3}"/>
                  </a:ext>
                </a:extLst>
              </p:cNvPr>
              <p:cNvPicPr/>
              <p:nvPr/>
            </p:nvPicPr>
            <p:blipFill>
              <a:blip r:embed="rId239"/>
              <a:stretch>
                <a:fillRect/>
              </a:stretch>
            </p:blipFill>
            <p:spPr>
              <a:xfrm>
                <a:off x="10000998" y="4516310"/>
                <a:ext cx="205920" cy="4680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44" name="Ink 243">
                <a:extLst>
                  <a:ext uri="{FF2B5EF4-FFF2-40B4-BE49-F238E27FC236}">
                    <a16:creationId xmlns:a16="http://schemas.microsoft.com/office/drawing/2014/main" id="{26811FEA-8F1F-FD5F-01A0-35AD4DB1AC38}"/>
                  </a:ext>
                </a:extLst>
              </p14:cNvPr>
              <p14:cNvContentPartPr/>
              <p14:nvPr/>
            </p14:nvContentPartPr>
            <p14:xfrm>
              <a:off x="10099278" y="4913390"/>
              <a:ext cx="223920" cy="41400"/>
            </p14:xfrm>
          </p:contentPart>
        </mc:Choice>
        <mc:Fallback>
          <p:pic>
            <p:nvPicPr>
              <p:cNvPr id="244" name="Ink 243">
                <a:extLst>
                  <a:ext uri="{FF2B5EF4-FFF2-40B4-BE49-F238E27FC236}">
                    <a16:creationId xmlns:a16="http://schemas.microsoft.com/office/drawing/2014/main" id="{26811FEA-8F1F-FD5F-01A0-35AD4DB1AC38}"/>
                  </a:ext>
                </a:extLst>
              </p:cNvPr>
              <p:cNvPicPr/>
              <p:nvPr/>
            </p:nvPicPr>
            <p:blipFill>
              <a:blip r:embed="rId241"/>
              <a:stretch>
                <a:fillRect/>
              </a:stretch>
            </p:blipFill>
            <p:spPr>
              <a:xfrm>
                <a:off x="10090278" y="4904750"/>
                <a:ext cx="2415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245" name="Ink 244">
                <a:extLst>
                  <a:ext uri="{FF2B5EF4-FFF2-40B4-BE49-F238E27FC236}">
                    <a16:creationId xmlns:a16="http://schemas.microsoft.com/office/drawing/2014/main" id="{D4054DC4-4501-9702-B32D-EA884576ABB9}"/>
                  </a:ext>
                </a:extLst>
              </p14:cNvPr>
              <p14:cNvContentPartPr/>
              <p14:nvPr/>
            </p14:nvContentPartPr>
            <p14:xfrm>
              <a:off x="10371798" y="4617830"/>
              <a:ext cx="262800" cy="291600"/>
            </p14:xfrm>
          </p:contentPart>
        </mc:Choice>
        <mc:Fallback>
          <p:pic>
            <p:nvPicPr>
              <p:cNvPr id="245" name="Ink 244">
                <a:extLst>
                  <a:ext uri="{FF2B5EF4-FFF2-40B4-BE49-F238E27FC236}">
                    <a16:creationId xmlns:a16="http://schemas.microsoft.com/office/drawing/2014/main" id="{D4054DC4-4501-9702-B32D-EA884576ABB9}"/>
                  </a:ext>
                </a:extLst>
              </p:cNvPr>
              <p:cNvPicPr/>
              <p:nvPr/>
            </p:nvPicPr>
            <p:blipFill>
              <a:blip r:embed="rId243"/>
              <a:stretch>
                <a:fillRect/>
              </a:stretch>
            </p:blipFill>
            <p:spPr>
              <a:xfrm>
                <a:off x="10362798" y="4609190"/>
                <a:ext cx="28044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246" name="Ink 245">
                <a:extLst>
                  <a:ext uri="{FF2B5EF4-FFF2-40B4-BE49-F238E27FC236}">
                    <a16:creationId xmlns:a16="http://schemas.microsoft.com/office/drawing/2014/main" id="{96CD640D-C2F8-7EB6-F2DA-A52A7086F81C}"/>
                  </a:ext>
                </a:extLst>
              </p14:cNvPr>
              <p14:cNvContentPartPr/>
              <p14:nvPr/>
            </p14:nvContentPartPr>
            <p14:xfrm>
              <a:off x="10646478" y="4730510"/>
              <a:ext cx="159120" cy="157680"/>
            </p14:xfrm>
          </p:contentPart>
        </mc:Choice>
        <mc:Fallback>
          <p:pic>
            <p:nvPicPr>
              <p:cNvPr id="246" name="Ink 245">
                <a:extLst>
                  <a:ext uri="{FF2B5EF4-FFF2-40B4-BE49-F238E27FC236}">
                    <a16:creationId xmlns:a16="http://schemas.microsoft.com/office/drawing/2014/main" id="{96CD640D-C2F8-7EB6-F2DA-A52A7086F81C}"/>
                  </a:ext>
                </a:extLst>
              </p:cNvPr>
              <p:cNvPicPr/>
              <p:nvPr/>
            </p:nvPicPr>
            <p:blipFill>
              <a:blip r:embed="rId245"/>
              <a:stretch>
                <a:fillRect/>
              </a:stretch>
            </p:blipFill>
            <p:spPr>
              <a:xfrm>
                <a:off x="10637838" y="4721510"/>
                <a:ext cx="1767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247" name="Ink 246">
                <a:extLst>
                  <a:ext uri="{FF2B5EF4-FFF2-40B4-BE49-F238E27FC236}">
                    <a16:creationId xmlns:a16="http://schemas.microsoft.com/office/drawing/2014/main" id="{11B35CD5-86F6-8E4D-6C95-4E328B3E1A88}"/>
                  </a:ext>
                </a:extLst>
              </p14:cNvPr>
              <p14:cNvContentPartPr/>
              <p14:nvPr/>
            </p14:nvContentPartPr>
            <p14:xfrm>
              <a:off x="10877238" y="4723310"/>
              <a:ext cx="160920" cy="147600"/>
            </p14:xfrm>
          </p:contentPart>
        </mc:Choice>
        <mc:Fallback>
          <p:pic>
            <p:nvPicPr>
              <p:cNvPr id="247" name="Ink 246">
                <a:extLst>
                  <a:ext uri="{FF2B5EF4-FFF2-40B4-BE49-F238E27FC236}">
                    <a16:creationId xmlns:a16="http://schemas.microsoft.com/office/drawing/2014/main" id="{11B35CD5-86F6-8E4D-6C95-4E328B3E1A88}"/>
                  </a:ext>
                </a:extLst>
              </p:cNvPr>
              <p:cNvPicPr/>
              <p:nvPr/>
            </p:nvPicPr>
            <p:blipFill>
              <a:blip r:embed="rId247"/>
              <a:stretch>
                <a:fillRect/>
              </a:stretch>
            </p:blipFill>
            <p:spPr>
              <a:xfrm>
                <a:off x="10868238" y="4714310"/>
                <a:ext cx="17856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48" name="Ink 247">
                <a:extLst>
                  <a:ext uri="{FF2B5EF4-FFF2-40B4-BE49-F238E27FC236}">
                    <a16:creationId xmlns:a16="http://schemas.microsoft.com/office/drawing/2014/main" id="{6142B85C-4575-F017-53E8-81EABD9B3176}"/>
                  </a:ext>
                </a:extLst>
              </p14:cNvPr>
              <p14:cNvContentPartPr/>
              <p14:nvPr/>
            </p14:nvContentPartPr>
            <p14:xfrm>
              <a:off x="11098638" y="4631150"/>
              <a:ext cx="166320" cy="219240"/>
            </p14:xfrm>
          </p:contentPart>
        </mc:Choice>
        <mc:Fallback>
          <p:pic>
            <p:nvPicPr>
              <p:cNvPr id="248" name="Ink 247">
                <a:extLst>
                  <a:ext uri="{FF2B5EF4-FFF2-40B4-BE49-F238E27FC236}">
                    <a16:creationId xmlns:a16="http://schemas.microsoft.com/office/drawing/2014/main" id="{6142B85C-4575-F017-53E8-81EABD9B3176}"/>
                  </a:ext>
                </a:extLst>
              </p:cNvPr>
              <p:cNvPicPr/>
              <p:nvPr/>
            </p:nvPicPr>
            <p:blipFill>
              <a:blip r:embed="rId249"/>
              <a:stretch>
                <a:fillRect/>
              </a:stretch>
            </p:blipFill>
            <p:spPr>
              <a:xfrm>
                <a:off x="11089638" y="4622510"/>
                <a:ext cx="1839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49" name="Ink 248">
                <a:extLst>
                  <a:ext uri="{FF2B5EF4-FFF2-40B4-BE49-F238E27FC236}">
                    <a16:creationId xmlns:a16="http://schemas.microsoft.com/office/drawing/2014/main" id="{275B03EB-429F-748E-E20C-D6B13A005E40}"/>
                  </a:ext>
                </a:extLst>
              </p14:cNvPr>
              <p14:cNvContentPartPr/>
              <p14:nvPr/>
            </p14:nvContentPartPr>
            <p14:xfrm>
              <a:off x="11329398" y="4621790"/>
              <a:ext cx="63720" cy="239040"/>
            </p14:xfrm>
          </p:contentPart>
        </mc:Choice>
        <mc:Fallback>
          <p:pic>
            <p:nvPicPr>
              <p:cNvPr id="249" name="Ink 248">
                <a:extLst>
                  <a:ext uri="{FF2B5EF4-FFF2-40B4-BE49-F238E27FC236}">
                    <a16:creationId xmlns:a16="http://schemas.microsoft.com/office/drawing/2014/main" id="{275B03EB-429F-748E-E20C-D6B13A005E40}"/>
                  </a:ext>
                </a:extLst>
              </p:cNvPr>
              <p:cNvPicPr/>
              <p:nvPr/>
            </p:nvPicPr>
            <p:blipFill>
              <a:blip r:embed="rId251"/>
              <a:stretch>
                <a:fillRect/>
              </a:stretch>
            </p:blipFill>
            <p:spPr>
              <a:xfrm>
                <a:off x="11320398" y="4612790"/>
                <a:ext cx="813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50" name="Ink 249">
                <a:extLst>
                  <a:ext uri="{FF2B5EF4-FFF2-40B4-BE49-F238E27FC236}">
                    <a16:creationId xmlns:a16="http://schemas.microsoft.com/office/drawing/2014/main" id="{68D43656-6767-3484-7F5A-F64425EDC733}"/>
                  </a:ext>
                </a:extLst>
              </p14:cNvPr>
              <p14:cNvContentPartPr/>
              <p14:nvPr/>
            </p14:nvContentPartPr>
            <p14:xfrm>
              <a:off x="11401758" y="4685150"/>
              <a:ext cx="472680" cy="547200"/>
            </p14:xfrm>
          </p:contentPart>
        </mc:Choice>
        <mc:Fallback>
          <p:pic>
            <p:nvPicPr>
              <p:cNvPr id="250" name="Ink 249">
                <a:extLst>
                  <a:ext uri="{FF2B5EF4-FFF2-40B4-BE49-F238E27FC236}">
                    <a16:creationId xmlns:a16="http://schemas.microsoft.com/office/drawing/2014/main" id="{68D43656-6767-3484-7F5A-F64425EDC733}"/>
                  </a:ext>
                </a:extLst>
              </p:cNvPr>
              <p:cNvPicPr/>
              <p:nvPr/>
            </p:nvPicPr>
            <p:blipFill>
              <a:blip r:embed="rId253"/>
              <a:stretch>
                <a:fillRect/>
              </a:stretch>
            </p:blipFill>
            <p:spPr>
              <a:xfrm>
                <a:off x="11393118" y="4676150"/>
                <a:ext cx="490320" cy="5648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60" name="Ink 59">
                <a:extLst>
                  <a:ext uri="{FF2B5EF4-FFF2-40B4-BE49-F238E27FC236}">
                    <a16:creationId xmlns:a16="http://schemas.microsoft.com/office/drawing/2014/main" id="{1E00C8DD-2E3A-C9CC-0384-29B8B7A90786}"/>
                  </a:ext>
                </a:extLst>
              </p14:cNvPr>
              <p14:cNvContentPartPr/>
              <p14:nvPr/>
            </p14:nvContentPartPr>
            <p14:xfrm>
              <a:off x="2211318" y="4880990"/>
              <a:ext cx="28440" cy="233640"/>
            </p14:xfrm>
          </p:contentPart>
        </mc:Choice>
        <mc:Fallback>
          <p:pic>
            <p:nvPicPr>
              <p:cNvPr id="60" name="Ink 59">
                <a:extLst>
                  <a:ext uri="{FF2B5EF4-FFF2-40B4-BE49-F238E27FC236}">
                    <a16:creationId xmlns:a16="http://schemas.microsoft.com/office/drawing/2014/main" id="{1E00C8DD-2E3A-C9CC-0384-29B8B7A90786}"/>
                  </a:ext>
                </a:extLst>
              </p:cNvPr>
              <p:cNvPicPr/>
              <p:nvPr/>
            </p:nvPicPr>
            <p:blipFill>
              <a:blip r:embed="rId255"/>
              <a:stretch>
                <a:fillRect/>
              </a:stretch>
            </p:blipFill>
            <p:spPr>
              <a:xfrm>
                <a:off x="2202678" y="4872350"/>
                <a:ext cx="4608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61" name="Ink 60">
                <a:extLst>
                  <a:ext uri="{FF2B5EF4-FFF2-40B4-BE49-F238E27FC236}">
                    <a16:creationId xmlns:a16="http://schemas.microsoft.com/office/drawing/2014/main" id="{AC475645-5BC2-FEF5-BAF5-4F857859E4BA}"/>
                  </a:ext>
                </a:extLst>
              </p14:cNvPr>
              <p14:cNvContentPartPr/>
              <p14:nvPr/>
            </p14:nvContentPartPr>
            <p14:xfrm>
              <a:off x="2211318" y="4821230"/>
              <a:ext cx="171720" cy="178200"/>
            </p14:xfrm>
          </p:contentPart>
        </mc:Choice>
        <mc:Fallback>
          <p:pic>
            <p:nvPicPr>
              <p:cNvPr id="61" name="Ink 60">
                <a:extLst>
                  <a:ext uri="{FF2B5EF4-FFF2-40B4-BE49-F238E27FC236}">
                    <a16:creationId xmlns:a16="http://schemas.microsoft.com/office/drawing/2014/main" id="{AC475645-5BC2-FEF5-BAF5-4F857859E4BA}"/>
                  </a:ext>
                </a:extLst>
              </p:cNvPr>
              <p:cNvPicPr/>
              <p:nvPr/>
            </p:nvPicPr>
            <p:blipFill>
              <a:blip r:embed="rId257"/>
              <a:stretch>
                <a:fillRect/>
              </a:stretch>
            </p:blipFill>
            <p:spPr>
              <a:xfrm>
                <a:off x="2202678" y="4812590"/>
                <a:ext cx="189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62" name="Ink 61">
                <a:extLst>
                  <a:ext uri="{FF2B5EF4-FFF2-40B4-BE49-F238E27FC236}">
                    <a16:creationId xmlns:a16="http://schemas.microsoft.com/office/drawing/2014/main" id="{F0FC052E-A88A-6E88-DA0B-614053BE1020}"/>
                  </a:ext>
                </a:extLst>
              </p14:cNvPr>
              <p14:cNvContentPartPr/>
              <p14:nvPr/>
            </p14:nvContentPartPr>
            <p14:xfrm>
              <a:off x="2510118" y="4868390"/>
              <a:ext cx="163440" cy="243720"/>
            </p14:xfrm>
          </p:contentPart>
        </mc:Choice>
        <mc:Fallback>
          <p:pic>
            <p:nvPicPr>
              <p:cNvPr id="62" name="Ink 61">
                <a:extLst>
                  <a:ext uri="{FF2B5EF4-FFF2-40B4-BE49-F238E27FC236}">
                    <a16:creationId xmlns:a16="http://schemas.microsoft.com/office/drawing/2014/main" id="{F0FC052E-A88A-6E88-DA0B-614053BE1020}"/>
                  </a:ext>
                </a:extLst>
              </p:cNvPr>
              <p:cNvPicPr/>
              <p:nvPr/>
            </p:nvPicPr>
            <p:blipFill>
              <a:blip r:embed="rId259"/>
              <a:stretch>
                <a:fillRect/>
              </a:stretch>
            </p:blipFill>
            <p:spPr>
              <a:xfrm>
                <a:off x="2501478" y="4859750"/>
                <a:ext cx="18108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63" name="Ink 62">
                <a:extLst>
                  <a:ext uri="{FF2B5EF4-FFF2-40B4-BE49-F238E27FC236}">
                    <a16:creationId xmlns:a16="http://schemas.microsoft.com/office/drawing/2014/main" id="{81AB5105-3A71-9195-3C93-8E2B5ACCF677}"/>
                  </a:ext>
                </a:extLst>
              </p14:cNvPr>
              <p14:cNvContentPartPr/>
              <p14:nvPr/>
            </p14:nvContentPartPr>
            <p14:xfrm>
              <a:off x="2798838" y="4851470"/>
              <a:ext cx="120960" cy="238320"/>
            </p14:xfrm>
          </p:contentPart>
        </mc:Choice>
        <mc:Fallback>
          <p:pic>
            <p:nvPicPr>
              <p:cNvPr id="63" name="Ink 62">
                <a:extLst>
                  <a:ext uri="{FF2B5EF4-FFF2-40B4-BE49-F238E27FC236}">
                    <a16:creationId xmlns:a16="http://schemas.microsoft.com/office/drawing/2014/main" id="{81AB5105-3A71-9195-3C93-8E2B5ACCF677}"/>
                  </a:ext>
                </a:extLst>
              </p:cNvPr>
              <p:cNvPicPr/>
              <p:nvPr/>
            </p:nvPicPr>
            <p:blipFill>
              <a:blip r:embed="rId261"/>
              <a:stretch>
                <a:fillRect/>
              </a:stretch>
            </p:blipFill>
            <p:spPr>
              <a:xfrm>
                <a:off x="2790198" y="4842830"/>
                <a:ext cx="1386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64" name="Ink 63">
                <a:extLst>
                  <a:ext uri="{FF2B5EF4-FFF2-40B4-BE49-F238E27FC236}">
                    <a16:creationId xmlns:a16="http://schemas.microsoft.com/office/drawing/2014/main" id="{93D8A2BE-037F-A55D-734D-A5B06909117D}"/>
                  </a:ext>
                </a:extLst>
              </p14:cNvPr>
              <p14:cNvContentPartPr/>
              <p14:nvPr/>
            </p14:nvContentPartPr>
            <p14:xfrm>
              <a:off x="2796678" y="4983230"/>
              <a:ext cx="95040" cy="36720"/>
            </p14:xfrm>
          </p:contentPart>
        </mc:Choice>
        <mc:Fallback>
          <p:pic>
            <p:nvPicPr>
              <p:cNvPr id="64" name="Ink 63">
                <a:extLst>
                  <a:ext uri="{FF2B5EF4-FFF2-40B4-BE49-F238E27FC236}">
                    <a16:creationId xmlns:a16="http://schemas.microsoft.com/office/drawing/2014/main" id="{93D8A2BE-037F-A55D-734D-A5B06909117D}"/>
                  </a:ext>
                </a:extLst>
              </p:cNvPr>
              <p:cNvPicPr/>
              <p:nvPr/>
            </p:nvPicPr>
            <p:blipFill>
              <a:blip r:embed="rId263"/>
              <a:stretch>
                <a:fillRect/>
              </a:stretch>
            </p:blipFill>
            <p:spPr>
              <a:xfrm>
                <a:off x="2788038" y="4974230"/>
                <a:ext cx="1126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65" name="Ink 64">
                <a:extLst>
                  <a:ext uri="{FF2B5EF4-FFF2-40B4-BE49-F238E27FC236}">
                    <a16:creationId xmlns:a16="http://schemas.microsoft.com/office/drawing/2014/main" id="{DF10D12A-ADF0-8B90-131B-679A34E75641}"/>
                  </a:ext>
                </a:extLst>
              </p14:cNvPr>
              <p14:cNvContentPartPr/>
              <p14:nvPr/>
            </p14:nvContentPartPr>
            <p14:xfrm>
              <a:off x="3074238" y="4997270"/>
              <a:ext cx="336240" cy="13320"/>
            </p14:xfrm>
          </p:contentPart>
        </mc:Choice>
        <mc:Fallback>
          <p:pic>
            <p:nvPicPr>
              <p:cNvPr id="65" name="Ink 64">
                <a:extLst>
                  <a:ext uri="{FF2B5EF4-FFF2-40B4-BE49-F238E27FC236}">
                    <a16:creationId xmlns:a16="http://schemas.microsoft.com/office/drawing/2014/main" id="{DF10D12A-ADF0-8B90-131B-679A34E75641}"/>
                  </a:ext>
                </a:extLst>
              </p:cNvPr>
              <p:cNvPicPr/>
              <p:nvPr/>
            </p:nvPicPr>
            <p:blipFill>
              <a:blip r:embed="rId265"/>
              <a:stretch>
                <a:fillRect/>
              </a:stretch>
            </p:blipFill>
            <p:spPr>
              <a:xfrm>
                <a:off x="3065238" y="4988630"/>
                <a:ext cx="3538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66" name="Ink 65">
                <a:extLst>
                  <a:ext uri="{FF2B5EF4-FFF2-40B4-BE49-F238E27FC236}">
                    <a16:creationId xmlns:a16="http://schemas.microsoft.com/office/drawing/2014/main" id="{2D7DE3D4-A013-C302-1A0E-2D356145DCC3}"/>
                  </a:ext>
                </a:extLst>
              </p14:cNvPr>
              <p14:cNvContentPartPr/>
              <p14:nvPr/>
            </p14:nvContentPartPr>
            <p14:xfrm>
              <a:off x="3278358" y="4933550"/>
              <a:ext cx="87120" cy="176040"/>
            </p14:xfrm>
          </p:contentPart>
        </mc:Choice>
        <mc:Fallback>
          <p:pic>
            <p:nvPicPr>
              <p:cNvPr id="66" name="Ink 65">
                <a:extLst>
                  <a:ext uri="{FF2B5EF4-FFF2-40B4-BE49-F238E27FC236}">
                    <a16:creationId xmlns:a16="http://schemas.microsoft.com/office/drawing/2014/main" id="{2D7DE3D4-A013-C302-1A0E-2D356145DCC3}"/>
                  </a:ext>
                </a:extLst>
              </p:cNvPr>
              <p:cNvPicPr/>
              <p:nvPr/>
            </p:nvPicPr>
            <p:blipFill>
              <a:blip r:embed="rId267"/>
              <a:stretch>
                <a:fillRect/>
              </a:stretch>
            </p:blipFill>
            <p:spPr>
              <a:xfrm>
                <a:off x="3269358" y="4924910"/>
                <a:ext cx="1047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69" name="Ink 68">
                <a:extLst>
                  <a:ext uri="{FF2B5EF4-FFF2-40B4-BE49-F238E27FC236}">
                    <a16:creationId xmlns:a16="http://schemas.microsoft.com/office/drawing/2014/main" id="{17CC1D27-064D-A626-063B-2EC75EB08350}"/>
                  </a:ext>
                </a:extLst>
              </p14:cNvPr>
              <p14:cNvContentPartPr/>
              <p14:nvPr/>
            </p14:nvContentPartPr>
            <p14:xfrm>
              <a:off x="3636198" y="4866590"/>
              <a:ext cx="224640" cy="280080"/>
            </p14:xfrm>
          </p:contentPart>
        </mc:Choice>
        <mc:Fallback>
          <p:pic>
            <p:nvPicPr>
              <p:cNvPr id="69" name="Ink 68">
                <a:extLst>
                  <a:ext uri="{FF2B5EF4-FFF2-40B4-BE49-F238E27FC236}">
                    <a16:creationId xmlns:a16="http://schemas.microsoft.com/office/drawing/2014/main" id="{17CC1D27-064D-A626-063B-2EC75EB08350}"/>
                  </a:ext>
                </a:extLst>
              </p:cNvPr>
              <p:cNvPicPr/>
              <p:nvPr/>
            </p:nvPicPr>
            <p:blipFill>
              <a:blip r:embed="rId269"/>
              <a:stretch>
                <a:fillRect/>
              </a:stretch>
            </p:blipFill>
            <p:spPr>
              <a:xfrm>
                <a:off x="3627558" y="4857590"/>
                <a:ext cx="24228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70" name="Ink 69">
                <a:extLst>
                  <a:ext uri="{FF2B5EF4-FFF2-40B4-BE49-F238E27FC236}">
                    <a16:creationId xmlns:a16="http://schemas.microsoft.com/office/drawing/2014/main" id="{68846450-6519-DFE8-AC71-49408EEFDF49}"/>
                  </a:ext>
                </a:extLst>
              </p14:cNvPr>
              <p14:cNvContentPartPr/>
              <p14:nvPr/>
            </p14:nvContentPartPr>
            <p14:xfrm>
              <a:off x="3692718" y="4999430"/>
              <a:ext cx="149760" cy="67320"/>
            </p14:xfrm>
          </p:contentPart>
        </mc:Choice>
        <mc:Fallback>
          <p:pic>
            <p:nvPicPr>
              <p:cNvPr id="70" name="Ink 69">
                <a:extLst>
                  <a:ext uri="{FF2B5EF4-FFF2-40B4-BE49-F238E27FC236}">
                    <a16:creationId xmlns:a16="http://schemas.microsoft.com/office/drawing/2014/main" id="{68846450-6519-DFE8-AC71-49408EEFDF49}"/>
                  </a:ext>
                </a:extLst>
              </p:cNvPr>
              <p:cNvPicPr/>
              <p:nvPr/>
            </p:nvPicPr>
            <p:blipFill>
              <a:blip r:embed="rId271"/>
              <a:stretch>
                <a:fillRect/>
              </a:stretch>
            </p:blipFill>
            <p:spPr>
              <a:xfrm>
                <a:off x="3684078" y="4990790"/>
                <a:ext cx="16740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71" name="Ink 70">
                <a:extLst>
                  <a:ext uri="{FF2B5EF4-FFF2-40B4-BE49-F238E27FC236}">
                    <a16:creationId xmlns:a16="http://schemas.microsoft.com/office/drawing/2014/main" id="{532413A6-25D5-879E-6D32-B238AA39A222}"/>
                  </a:ext>
                </a:extLst>
              </p14:cNvPr>
              <p14:cNvContentPartPr/>
              <p14:nvPr/>
            </p14:nvContentPartPr>
            <p14:xfrm>
              <a:off x="3927438" y="4935710"/>
              <a:ext cx="149040" cy="208800"/>
            </p14:xfrm>
          </p:contentPart>
        </mc:Choice>
        <mc:Fallback>
          <p:pic>
            <p:nvPicPr>
              <p:cNvPr id="71" name="Ink 70">
                <a:extLst>
                  <a:ext uri="{FF2B5EF4-FFF2-40B4-BE49-F238E27FC236}">
                    <a16:creationId xmlns:a16="http://schemas.microsoft.com/office/drawing/2014/main" id="{532413A6-25D5-879E-6D32-B238AA39A222}"/>
                  </a:ext>
                </a:extLst>
              </p:cNvPr>
              <p:cNvPicPr/>
              <p:nvPr/>
            </p:nvPicPr>
            <p:blipFill>
              <a:blip r:embed="rId273"/>
              <a:stretch>
                <a:fillRect/>
              </a:stretch>
            </p:blipFill>
            <p:spPr>
              <a:xfrm>
                <a:off x="3918438" y="4927070"/>
                <a:ext cx="1666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72" name="Ink 71">
                <a:extLst>
                  <a:ext uri="{FF2B5EF4-FFF2-40B4-BE49-F238E27FC236}">
                    <a16:creationId xmlns:a16="http://schemas.microsoft.com/office/drawing/2014/main" id="{6C5573C1-2729-F4D6-5432-48A58147FCC3}"/>
                  </a:ext>
                </a:extLst>
              </p14:cNvPr>
              <p14:cNvContentPartPr/>
              <p14:nvPr/>
            </p14:nvContentPartPr>
            <p14:xfrm>
              <a:off x="4170798" y="4870910"/>
              <a:ext cx="299880" cy="321840"/>
            </p14:xfrm>
          </p:contentPart>
        </mc:Choice>
        <mc:Fallback>
          <p:pic>
            <p:nvPicPr>
              <p:cNvPr id="72" name="Ink 71">
                <a:extLst>
                  <a:ext uri="{FF2B5EF4-FFF2-40B4-BE49-F238E27FC236}">
                    <a16:creationId xmlns:a16="http://schemas.microsoft.com/office/drawing/2014/main" id="{6C5573C1-2729-F4D6-5432-48A58147FCC3}"/>
                  </a:ext>
                </a:extLst>
              </p:cNvPr>
              <p:cNvPicPr/>
              <p:nvPr/>
            </p:nvPicPr>
            <p:blipFill>
              <a:blip r:embed="rId275"/>
              <a:stretch>
                <a:fillRect/>
              </a:stretch>
            </p:blipFill>
            <p:spPr>
              <a:xfrm>
                <a:off x="4161798" y="4861910"/>
                <a:ext cx="31752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73" name="Ink 72">
                <a:extLst>
                  <a:ext uri="{FF2B5EF4-FFF2-40B4-BE49-F238E27FC236}">
                    <a16:creationId xmlns:a16="http://schemas.microsoft.com/office/drawing/2014/main" id="{6C4E0994-C046-BF61-E098-54667B74A51D}"/>
                  </a:ext>
                </a:extLst>
              </p14:cNvPr>
              <p14:cNvContentPartPr/>
              <p14:nvPr/>
            </p14:nvContentPartPr>
            <p14:xfrm>
              <a:off x="1586358" y="4581110"/>
              <a:ext cx="432000" cy="512280"/>
            </p14:xfrm>
          </p:contentPart>
        </mc:Choice>
        <mc:Fallback>
          <p:pic>
            <p:nvPicPr>
              <p:cNvPr id="73" name="Ink 72">
                <a:extLst>
                  <a:ext uri="{FF2B5EF4-FFF2-40B4-BE49-F238E27FC236}">
                    <a16:creationId xmlns:a16="http://schemas.microsoft.com/office/drawing/2014/main" id="{6C4E0994-C046-BF61-E098-54667B74A51D}"/>
                  </a:ext>
                </a:extLst>
              </p:cNvPr>
              <p:cNvPicPr/>
              <p:nvPr/>
            </p:nvPicPr>
            <p:blipFill>
              <a:blip r:embed="rId277"/>
              <a:stretch>
                <a:fillRect/>
              </a:stretch>
            </p:blipFill>
            <p:spPr>
              <a:xfrm>
                <a:off x="1577358" y="4572110"/>
                <a:ext cx="44964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75" name="Ink 74">
                <a:extLst>
                  <a:ext uri="{FF2B5EF4-FFF2-40B4-BE49-F238E27FC236}">
                    <a16:creationId xmlns:a16="http://schemas.microsoft.com/office/drawing/2014/main" id="{6C401480-59C9-F1D5-9739-6F730D3A2B3F}"/>
                  </a:ext>
                </a:extLst>
              </p14:cNvPr>
              <p14:cNvContentPartPr/>
              <p14:nvPr/>
            </p14:nvContentPartPr>
            <p14:xfrm>
              <a:off x="1566918" y="5066390"/>
              <a:ext cx="402480" cy="455040"/>
            </p14:xfrm>
          </p:contentPart>
        </mc:Choice>
        <mc:Fallback>
          <p:pic>
            <p:nvPicPr>
              <p:cNvPr id="75" name="Ink 74">
                <a:extLst>
                  <a:ext uri="{FF2B5EF4-FFF2-40B4-BE49-F238E27FC236}">
                    <a16:creationId xmlns:a16="http://schemas.microsoft.com/office/drawing/2014/main" id="{6C401480-59C9-F1D5-9739-6F730D3A2B3F}"/>
                  </a:ext>
                </a:extLst>
              </p:cNvPr>
              <p:cNvPicPr/>
              <p:nvPr/>
            </p:nvPicPr>
            <p:blipFill>
              <a:blip r:embed="rId279"/>
              <a:stretch>
                <a:fillRect/>
              </a:stretch>
            </p:blipFill>
            <p:spPr>
              <a:xfrm>
                <a:off x="1558278" y="5057390"/>
                <a:ext cx="420120" cy="4726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76" name="Ink 75">
                <a:extLst>
                  <a:ext uri="{FF2B5EF4-FFF2-40B4-BE49-F238E27FC236}">
                    <a16:creationId xmlns:a16="http://schemas.microsoft.com/office/drawing/2014/main" id="{B753188C-5E05-6578-9180-9130B22E5130}"/>
                  </a:ext>
                </a:extLst>
              </p14:cNvPr>
              <p14:cNvContentPartPr/>
              <p14:nvPr/>
            </p14:nvContentPartPr>
            <p14:xfrm>
              <a:off x="2153718" y="5390750"/>
              <a:ext cx="230400" cy="300240"/>
            </p14:xfrm>
          </p:contentPart>
        </mc:Choice>
        <mc:Fallback>
          <p:pic>
            <p:nvPicPr>
              <p:cNvPr id="76" name="Ink 75">
                <a:extLst>
                  <a:ext uri="{FF2B5EF4-FFF2-40B4-BE49-F238E27FC236}">
                    <a16:creationId xmlns:a16="http://schemas.microsoft.com/office/drawing/2014/main" id="{B753188C-5E05-6578-9180-9130B22E5130}"/>
                  </a:ext>
                </a:extLst>
              </p:cNvPr>
              <p:cNvPicPr/>
              <p:nvPr/>
            </p:nvPicPr>
            <p:blipFill>
              <a:blip r:embed="rId281"/>
              <a:stretch>
                <a:fillRect/>
              </a:stretch>
            </p:blipFill>
            <p:spPr>
              <a:xfrm>
                <a:off x="2145078" y="5381750"/>
                <a:ext cx="24804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77" name="Ink 76">
                <a:extLst>
                  <a:ext uri="{FF2B5EF4-FFF2-40B4-BE49-F238E27FC236}">
                    <a16:creationId xmlns:a16="http://schemas.microsoft.com/office/drawing/2014/main" id="{D8E7740B-60F2-DD4F-D141-C782513E6CB3}"/>
                  </a:ext>
                </a:extLst>
              </p14:cNvPr>
              <p14:cNvContentPartPr/>
              <p14:nvPr/>
            </p14:nvContentPartPr>
            <p14:xfrm>
              <a:off x="2142558" y="5562110"/>
              <a:ext cx="262080" cy="15480"/>
            </p14:xfrm>
          </p:contentPart>
        </mc:Choice>
        <mc:Fallback>
          <p:pic>
            <p:nvPicPr>
              <p:cNvPr id="77" name="Ink 76">
                <a:extLst>
                  <a:ext uri="{FF2B5EF4-FFF2-40B4-BE49-F238E27FC236}">
                    <a16:creationId xmlns:a16="http://schemas.microsoft.com/office/drawing/2014/main" id="{D8E7740B-60F2-DD4F-D141-C782513E6CB3}"/>
                  </a:ext>
                </a:extLst>
              </p:cNvPr>
              <p:cNvPicPr/>
              <p:nvPr/>
            </p:nvPicPr>
            <p:blipFill>
              <a:blip r:embed="rId283"/>
              <a:stretch>
                <a:fillRect/>
              </a:stretch>
            </p:blipFill>
            <p:spPr>
              <a:xfrm>
                <a:off x="2133558" y="5553110"/>
                <a:ext cx="2797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78" name="Ink 77">
                <a:extLst>
                  <a:ext uri="{FF2B5EF4-FFF2-40B4-BE49-F238E27FC236}">
                    <a16:creationId xmlns:a16="http://schemas.microsoft.com/office/drawing/2014/main" id="{2A4948F2-C5B6-F1A6-71FF-C8D46452DDF5}"/>
                  </a:ext>
                </a:extLst>
              </p14:cNvPr>
              <p14:cNvContentPartPr/>
              <p14:nvPr/>
            </p14:nvContentPartPr>
            <p14:xfrm>
              <a:off x="2461158" y="5440790"/>
              <a:ext cx="225360" cy="212400"/>
            </p14:xfrm>
          </p:contentPart>
        </mc:Choice>
        <mc:Fallback>
          <p:pic>
            <p:nvPicPr>
              <p:cNvPr id="78" name="Ink 77">
                <a:extLst>
                  <a:ext uri="{FF2B5EF4-FFF2-40B4-BE49-F238E27FC236}">
                    <a16:creationId xmlns:a16="http://schemas.microsoft.com/office/drawing/2014/main" id="{2A4948F2-C5B6-F1A6-71FF-C8D46452DDF5}"/>
                  </a:ext>
                </a:extLst>
              </p:cNvPr>
              <p:cNvPicPr/>
              <p:nvPr/>
            </p:nvPicPr>
            <p:blipFill>
              <a:blip r:embed="rId285"/>
              <a:stretch>
                <a:fillRect/>
              </a:stretch>
            </p:blipFill>
            <p:spPr>
              <a:xfrm>
                <a:off x="2452158" y="5431790"/>
                <a:ext cx="2430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79" name="Ink 78">
                <a:extLst>
                  <a:ext uri="{FF2B5EF4-FFF2-40B4-BE49-F238E27FC236}">
                    <a16:creationId xmlns:a16="http://schemas.microsoft.com/office/drawing/2014/main" id="{0F043A73-D578-F6BC-BB35-BC5E278027FB}"/>
                  </a:ext>
                </a:extLst>
              </p14:cNvPr>
              <p14:cNvContentPartPr/>
              <p14:nvPr/>
            </p14:nvContentPartPr>
            <p14:xfrm>
              <a:off x="2798118" y="5344310"/>
              <a:ext cx="228960" cy="317520"/>
            </p14:xfrm>
          </p:contentPart>
        </mc:Choice>
        <mc:Fallback>
          <p:pic>
            <p:nvPicPr>
              <p:cNvPr id="79" name="Ink 78">
                <a:extLst>
                  <a:ext uri="{FF2B5EF4-FFF2-40B4-BE49-F238E27FC236}">
                    <a16:creationId xmlns:a16="http://schemas.microsoft.com/office/drawing/2014/main" id="{0F043A73-D578-F6BC-BB35-BC5E278027FB}"/>
                  </a:ext>
                </a:extLst>
              </p:cNvPr>
              <p:cNvPicPr/>
              <p:nvPr/>
            </p:nvPicPr>
            <p:blipFill>
              <a:blip r:embed="rId287"/>
              <a:stretch>
                <a:fillRect/>
              </a:stretch>
            </p:blipFill>
            <p:spPr>
              <a:xfrm>
                <a:off x="2789478" y="5335670"/>
                <a:ext cx="24660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80" name="Ink 79">
                <a:extLst>
                  <a:ext uri="{FF2B5EF4-FFF2-40B4-BE49-F238E27FC236}">
                    <a16:creationId xmlns:a16="http://schemas.microsoft.com/office/drawing/2014/main" id="{AF68ED5F-3A14-3157-A8F4-835EAEAD95F3}"/>
                  </a:ext>
                </a:extLst>
              </p14:cNvPr>
              <p14:cNvContentPartPr/>
              <p14:nvPr/>
            </p14:nvContentPartPr>
            <p14:xfrm>
              <a:off x="3170358" y="5537990"/>
              <a:ext cx="120960" cy="14040"/>
            </p14:xfrm>
          </p:contentPart>
        </mc:Choice>
        <mc:Fallback>
          <p:pic>
            <p:nvPicPr>
              <p:cNvPr id="80" name="Ink 79">
                <a:extLst>
                  <a:ext uri="{FF2B5EF4-FFF2-40B4-BE49-F238E27FC236}">
                    <a16:creationId xmlns:a16="http://schemas.microsoft.com/office/drawing/2014/main" id="{AF68ED5F-3A14-3157-A8F4-835EAEAD95F3}"/>
                  </a:ext>
                </a:extLst>
              </p:cNvPr>
              <p:cNvPicPr/>
              <p:nvPr/>
            </p:nvPicPr>
            <p:blipFill>
              <a:blip r:embed="rId289"/>
              <a:stretch>
                <a:fillRect/>
              </a:stretch>
            </p:blipFill>
            <p:spPr>
              <a:xfrm>
                <a:off x="3161358" y="5529350"/>
                <a:ext cx="1386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81" name="Ink 80">
                <a:extLst>
                  <a:ext uri="{FF2B5EF4-FFF2-40B4-BE49-F238E27FC236}">
                    <a16:creationId xmlns:a16="http://schemas.microsoft.com/office/drawing/2014/main" id="{516C4F74-13C4-CFC3-E933-877606164F9A}"/>
                  </a:ext>
                </a:extLst>
              </p14:cNvPr>
              <p14:cNvContentPartPr/>
              <p14:nvPr/>
            </p14:nvContentPartPr>
            <p14:xfrm>
              <a:off x="3226158" y="5532230"/>
              <a:ext cx="227880" cy="10440"/>
            </p14:xfrm>
          </p:contentPart>
        </mc:Choice>
        <mc:Fallback>
          <p:pic>
            <p:nvPicPr>
              <p:cNvPr id="81" name="Ink 80">
                <a:extLst>
                  <a:ext uri="{FF2B5EF4-FFF2-40B4-BE49-F238E27FC236}">
                    <a16:creationId xmlns:a16="http://schemas.microsoft.com/office/drawing/2014/main" id="{516C4F74-13C4-CFC3-E933-877606164F9A}"/>
                  </a:ext>
                </a:extLst>
              </p:cNvPr>
              <p:cNvPicPr/>
              <p:nvPr/>
            </p:nvPicPr>
            <p:blipFill>
              <a:blip r:embed="rId291"/>
              <a:stretch>
                <a:fillRect/>
              </a:stretch>
            </p:blipFill>
            <p:spPr>
              <a:xfrm>
                <a:off x="3217518" y="5523590"/>
                <a:ext cx="2455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82" name="Ink 81">
                <a:extLst>
                  <a:ext uri="{FF2B5EF4-FFF2-40B4-BE49-F238E27FC236}">
                    <a16:creationId xmlns:a16="http://schemas.microsoft.com/office/drawing/2014/main" id="{B2F29F37-BAFF-6899-91F7-0FB5B408BF8B}"/>
                  </a:ext>
                </a:extLst>
              </p14:cNvPr>
              <p14:cNvContentPartPr/>
              <p14:nvPr/>
            </p14:nvContentPartPr>
            <p14:xfrm>
              <a:off x="3604158" y="5431070"/>
              <a:ext cx="25560" cy="207000"/>
            </p14:xfrm>
          </p:contentPart>
        </mc:Choice>
        <mc:Fallback>
          <p:pic>
            <p:nvPicPr>
              <p:cNvPr id="82" name="Ink 81">
                <a:extLst>
                  <a:ext uri="{FF2B5EF4-FFF2-40B4-BE49-F238E27FC236}">
                    <a16:creationId xmlns:a16="http://schemas.microsoft.com/office/drawing/2014/main" id="{B2F29F37-BAFF-6899-91F7-0FB5B408BF8B}"/>
                  </a:ext>
                </a:extLst>
              </p:cNvPr>
              <p:cNvPicPr/>
              <p:nvPr/>
            </p:nvPicPr>
            <p:blipFill>
              <a:blip r:embed="rId293"/>
              <a:stretch>
                <a:fillRect/>
              </a:stretch>
            </p:blipFill>
            <p:spPr>
              <a:xfrm>
                <a:off x="3595518" y="5422070"/>
                <a:ext cx="4320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83" name="Ink 82">
                <a:extLst>
                  <a:ext uri="{FF2B5EF4-FFF2-40B4-BE49-F238E27FC236}">
                    <a16:creationId xmlns:a16="http://schemas.microsoft.com/office/drawing/2014/main" id="{0AD8BD29-2996-FC12-0DA7-53A334FEBFCD}"/>
                  </a:ext>
                </a:extLst>
              </p14:cNvPr>
              <p14:cNvContentPartPr/>
              <p14:nvPr/>
            </p14:nvContentPartPr>
            <p14:xfrm>
              <a:off x="3551238" y="5400830"/>
              <a:ext cx="289800" cy="264240"/>
            </p14:xfrm>
          </p:contentPart>
        </mc:Choice>
        <mc:Fallback>
          <p:pic>
            <p:nvPicPr>
              <p:cNvPr id="83" name="Ink 82">
                <a:extLst>
                  <a:ext uri="{FF2B5EF4-FFF2-40B4-BE49-F238E27FC236}">
                    <a16:creationId xmlns:a16="http://schemas.microsoft.com/office/drawing/2014/main" id="{0AD8BD29-2996-FC12-0DA7-53A334FEBFCD}"/>
                  </a:ext>
                </a:extLst>
              </p:cNvPr>
              <p:cNvPicPr/>
              <p:nvPr/>
            </p:nvPicPr>
            <p:blipFill>
              <a:blip r:embed="rId295"/>
              <a:stretch>
                <a:fillRect/>
              </a:stretch>
            </p:blipFill>
            <p:spPr>
              <a:xfrm>
                <a:off x="3542238" y="5391830"/>
                <a:ext cx="30744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84" name="Ink 83">
                <a:extLst>
                  <a:ext uri="{FF2B5EF4-FFF2-40B4-BE49-F238E27FC236}">
                    <a16:creationId xmlns:a16="http://schemas.microsoft.com/office/drawing/2014/main" id="{9FE5895A-D2A3-C1E2-6F58-589448777D30}"/>
                  </a:ext>
                </a:extLst>
              </p14:cNvPr>
              <p14:cNvContentPartPr/>
              <p14:nvPr/>
            </p14:nvContentPartPr>
            <p14:xfrm>
              <a:off x="3891798" y="5442590"/>
              <a:ext cx="221040" cy="250920"/>
            </p14:xfrm>
          </p:contentPart>
        </mc:Choice>
        <mc:Fallback>
          <p:pic>
            <p:nvPicPr>
              <p:cNvPr id="84" name="Ink 83">
                <a:extLst>
                  <a:ext uri="{FF2B5EF4-FFF2-40B4-BE49-F238E27FC236}">
                    <a16:creationId xmlns:a16="http://schemas.microsoft.com/office/drawing/2014/main" id="{9FE5895A-D2A3-C1E2-6F58-589448777D30}"/>
                  </a:ext>
                </a:extLst>
              </p:cNvPr>
              <p:cNvPicPr/>
              <p:nvPr/>
            </p:nvPicPr>
            <p:blipFill>
              <a:blip r:embed="rId297"/>
              <a:stretch>
                <a:fillRect/>
              </a:stretch>
            </p:blipFill>
            <p:spPr>
              <a:xfrm>
                <a:off x="3882798" y="5433590"/>
                <a:ext cx="23868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85" name="Ink 84">
                <a:extLst>
                  <a:ext uri="{FF2B5EF4-FFF2-40B4-BE49-F238E27FC236}">
                    <a16:creationId xmlns:a16="http://schemas.microsoft.com/office/drawing/2014/main" id="{786C6EF5-5C61-672E-299C-705572DBC80F}"/>
                  </a:ext>
                </a:extLst>
              </p14:cNvPr>
              <p14:cNvContentPartPr/>
              <p14:nvPr/>
            </p14:nvContentPartPr>
            <p14:xfrm>
              <a:off x="3927798" y="5545910"/>
              <a:ext cx="100800" cy="6120"/>
            </p14:xfrm>
          </p:contentPart>
        </mc:Choice>
        <mc:Fallback>
          <p:pic>
            <p:nvPicPr>
              <p:cNvPr id="85" name="Ink 84">
                <a:extLst>
                  <a:ext uri="{FF2B5EF4-FFF2-40B4-BE49-F238E27FC236}">
                    <a16:creationId xmlns:a16="http://schemas.microsoft.com/office/drawing/2014/main" id="{786C6EF5-5C61-672E-299C-705572DBC80F}"/>
                  </a:ext>
                </a:extLst>
              </p:cNvPr>
              <p:cNvPicPr/>
              <p:nvPr/>
            </p:nvPicPr>
            <p:blipFill>
              <a:blip r:embed="rId299"/>
              <a:stretch>
                <a:fillRect/>
              </a:stretch>
            </p:blipFill>
            <p:spPr>
              <a:xfrm>
                <a:off x="3919158" y="5537270"/>
                <a:ext cx="1184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86" name="Ink 85">
                <a:extLst>
                  <a:ext uri="{FF2B5EF4-FFF2-40B4-BE49-F238E27FC236}">
                    <a16:creationId xmlns:a16="http://schemas.microsoft.com/office/drawing/2014/main" id="{EB1DB78F-AEBD-BFD4-C308-826F1C4DDB9C}"/>
                  </a:ext>
                </a:extLst>
              </p14:cNvPr>
              <p14:cNvContentPartPr/>
              <p14:nvPr/>
            </p14:nvContentPartPr>
            <p14:xfrm>
              <a:off x="4179438" y="5414870"/>
              <a:ext cx="212040" cy="241920"/>
            </p14:xfrm>
          </p:contentPart>
        </mc:Choice>
        <mc:Fallback>
          <p:pic>
            <p:nvPicPr>
              <p:cNvPr id="86" name="Ink 85">
                <a:extLst>
                  <a:ext uri="{FF2B5EF4-FFF2-40B4-BE49-F238E27FC236}">
                    <a16:creationId xmlns:a16="http://schemas.microsoft.com/office/drawing/2014/main" id="{EB1DB78F-AEBD-BFD4-C308-826F1C4DDB9C}"/>
                  </a:ext>
                </a:extLst>
              </p:cNvPr>
              <p:cNvPicPr/>
              <p:nvPr/>
            </p:nvPicPr>
            <p:blipFill>
              <a:blip r:embed="rId301"/>
              <a:stretch>
                <a:fillRect/>
              </a:stretch>
            </p:blipFill>
            <p:spPr>
              <a:xfrm>
                <a:off x="4170438" y="5405870"/>
                <a:ext cx="2296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90" name="Ink 89">
                <a:extLst>
                  <a:ext uri="{FF2B5EF4-FFF2-40B4-BE49-F238E27FC236}">
                    <a16:creationId xmlns:a16="http://schemas.microsoft.com/office/drawing/2014/main" id="{5A6F8C5C-C9EE-122C-13F1-8C2937D9CF9B}"/>
                  </a:ext>
                </a:extLst>
              </p14:cNvPr>
              <p14:cNvContentPartPr/>
              <p14:nvPr/>
            </p14:nvContentPartPr>
            <p14:xfrm>
              <a:off x="4590558" y="5047310"/>
              <a:ext cx="130320" cy="156960"/>
            </p14:xfrm>
          </p:contentPart>
        </mc:Choice>
        <mc:Fallback>
          <p:pic>
            <p:nvPicPr>
              <p:cNvPr id="90" name="Ink 89">
                <a:extLst>
                  <a:ext uri="{FF2B5EF4-FFF2-40B4-BE49-F238E27FC236}">
                    <a16:creationId xmlns:a16="http://schemas.microsoft.com/office/drawing/2014/main" id="{5A6F8C5C-C9EE-122C-13F1-8C2937D9CF9B}"/>
                  </a:ext>
                </a:extLst>
              </p:cNvPr>
              <p:cNvPicPr/>
              <p:nvPr/>
            </p:nvPicPr>
            <p:blipFill>
              <a:blip r:embed="rId303"/>
              <a:stretch>
                <a:fillRect/>
              </a:stretch>
            </p:blipFill>
            <p:spPr>
              <a:xfrm>
                <a:off x="4581558" y="5038310"/>
                <a:ext cx="14796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91" name="Ink 90">
                <a:extLst>
                  <a:ext uri="{FF2B5EF4-FFF2-40B4-BE49-F238E27FC236}">
                    <a16:creationId xmlns:a16="http://schemas.microsoft.com/office/drawing/2014/main" id="{296095F2-F1AE-63AF-2649-C6CEFB2D6F93}"/>
                  </a:ext>
                </a:extLst>
              </p14:cNvPr>
              <p14:cNvContentPartPr/>
              <p14:nvPr/>
            </p14:nvContentPartPr>
            <p14:xfrm>
              <a:off x="4655718" y="5363030"/>
              <a:ext cx="132120" cy="172800"/>
            </p14:xfrm>
          </p:contentPart>
        </mc:Choice>
        <mc:Fallback>
          <p:pic>
            <p:nvPicPr>
              <p:cNvPr id="91" name="Ink 90">
                <a:extLst>
                  <a:ext uri="{FF2B5EF4-FFF2-40B4-BE49-F238E27FC236}">
                    <a16:creationId xmlns:a16="http://schemas.microsoft.com/office/drawing/2014/main" id="{296095F2-F1AE-63AF-2649-C6CEFB2D6F93}"/>
                  </a:ext>
                </a:extLst>
              </p:cNvPr>
              <p:cNvPicPr/>
              <p:nvPr/>
            </p:nvPicPr>
            <p:blipFill>
              <a:blip r:embed="rId305"/>
              <a:stretch>
                <a:fillRect/>
              </a:stretch>
            </p:blipFill>
            <p:spPr>
              <a:xfrm>
                <a:off x="4646718" y="5354030"/>
                <a:ext cx="1497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9" name="Ink 28">
                <a:extLst>
                  <a:ext uri="{FF2B5EF4-FFF2-40B4-BE49-F238E27FC236}">
                    <a16:creationId xmlns:a16="http://schemas.microsoft.com/office/drawing/2014/main" id="{02330A83-27BE-2635-E104-222D5655DE35}"/>
                  </a:ext>
                </a:extLst>
              </p14:cNvPr>
              <p14:cNvContentPartPr/>
              <p14:nvPr/>
            </p14:nvContentPartPr>
            <p14:xfrm>
              <a:off x="447678" y="3395990"/>
              <a:ext cx="50400" cy="164880"/>
            </p14:xfrm>
          </p:contentPart>
        </mc:Choice>
        <mc:Fallback>
          <p:pic>
            <p:nvPicPr>
              <p:cNvPr id="29" name="Ink 28">
                <a:extLst>
                  <a:ext uri="{FF2B5EF4-FFF2-40B4-BE49-F238E27FC236}">
                    <a16:creationId xmlns:a16="http://schemas.microsoft.com/office/drawing/2014/main" id="{02330A83-27BE-2635-E104-222D5655DE35}"/>
                  </a:ext>
                </a:extLst>
              </p:cNvPr>
              <p:cNvPicPr/>
              <p:nvPr/>
            </p:nvPicPr>
            <p:blipFill>
              <a:blip r:embed="rId307"/>
              <a:stretch>
                <a:fillRect/>
              </a:stretch>
            </p:blipFill>
            <p:spPr>
              <a:xfrm>
                <a:off x="438678" y="3387350"/>
                <a:ext cx="6804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30" name="Ink 29">
                <a:extLst>
                  <a:ext uri="{FF2B5EF4-FFF2-40B4-BE49-F238E27FC236}">
                    <a16:creationId xmlns:a16="http://schemas.microsoft.com/office/drawing/2014/main" id="{2325B013-60D9-16AE-F413-598B99291816}"/>
                  </a:ext>
                </a:extLst>
              </p14:cNvPr>
              <p14:cNvContentPartPr/>
              <p14:nvPr/>
            </p14:nvContentPartPr>
            <p14:xfrm>
              <a:off x="608958" y="3386990"/>
              <a:ext cx="82800" cy="147240"/>
            </p14:xfrm>
          </p:contentPart>
        </mc:Choice>
        <mc:Fallback>
          <p:pic>
            <p:nvPicPr>
              <p:cNvPr id="30" name="Ink 29">
                <a:extLst>
                  <a:ext uri="{FF2B5EF4-FFF2-40B4-BE49-F238E27FC236}">
                    <a16:creationId xmlns:a16="http://schemas.microsoft.com/office/drawing/2014/main" id="{2325B013-60D9-16AE-F413-598B99291816}"/>
                  </a:ext>
                </a:extLst>
              </p:cNvPr>
              <p:cNvPicPr/>
              <p:nvPr/>
            </p:nvPicPr>
            <p:blipFill>
              <a:blip r:embed="rId309"/>
              <a:stretch>
                <a:fillRect/>
              </a:stretch>
            </p:blipFill>
            <p:spPr>
              <a:xfrm>
                <a:off x="599958" y="3377990"/>
                <a:ext cx="1004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31" name="Ink 30">
                <a:extLst>
                  <a:ext uri="{FF2B5EF4-FFF2-40B4-BE49-F238E27FC236}">
                    <a16:creationId xmlns:a16="http://schemas.microsoft.com/office/drawing/2014/main" id="{A59E5BF5-3F20-6EAE-65D4-0316635798F8}"/>
                  </a:ext>
                </a:extLst>
              </p14:cNvPr>
              <p14:cNvContentPartPr/>
              <p14:nvPr/>
            </p14:nvContentPartPr>
            <p14:xfrm>
              <a:off x="792918" y="3382670"/>
              <a:ext cx="28800" cy="159480"/>
            </p14:xfrm>
          </p:contentPart>
        </mc:Choice>
        <mc:Fallback>
          <p:pic>
            <p:nvPicPr>
              <p:cNvPr id="31" name="Ink 30">
                <a:extLst>
                  <a:ext uri="{FF2B5EF4-FFF2-40B4-BE49-F238E27FC236}">
                    <a16:creationId xmlns:a16="http://schemas.microsoft.com/office/drawing/2014/main" id="{A59E5BF5-3F20-6EAE-65D4-0316635798F8}"/>
                  </a:ext>
                </a:extLst>
              </p:cNvPr>
              <p:cNvPicPr/>
              <p:nvPr/>
            </p:nvPicPr>
            <p:blipFill>
              <a:blip r:embed="rId311"/>
              <a:stretch>
                <a:fillRect/>
              </a:stretch>
            </p:blipFill>
            <p:spPr>
              <a:xfrm>
                <a:off x="783918" y="3374030"/>
                <a:ext cx="464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33" name="Ink 32">
                <a:extLst>
                  <a:ext uri="{FF2B5EF4-FFF2-40B4-BE49-F238E27FC236}">
                    <a16:creationId xmlns:a16="http://schemas.microsoft.com/office/drawing/2014/main" id="{DF104E88-C028-64BD-760F-88C373248A38}"/>
                  </a:ext>
                </a:extLst>
              </p14:cNvPr>
              <p14:cNvContentPartPr/>
              <p14:nvPr/>
            </p14:nvContentPartPr>
            <p14:xfrm>
              <a:off x="1393038" y="3340550"/>
              <a:ext cx="189360" cy="179640"/>
            </p14:xfrm>
          </p:contentPart>
        </mc:Choice>
        <mc:Fallback>
          <p:pic>
            <p:nvPicPr>
              <p:cNvPr id="33" name="Ink 32">
                <a:extLst>
                  <a:ext uri="{FF2B5EF4-FFF2-40B4-BE49-F238E27FC236}">
                    <a16:creationId xmlns:a16="http://schemas.microsoft.com/office/drawing/2014/main" id="{DF104E88-C028-64BD-760F-88C373248A38}"/>
                  </a:ext>
                </a:extLst>
              </p:cNvPr>
              <p:cNvPicPr/>
              <p:nvPr/>
            </p:nvPicPr>
            <p:blipFill>
              <a:blip r:embed="rId313"/>
              <a:stretch>
                <a:fillRect/>
              </a:stretch>
            </p:blipFill>
            <p:spPr>
              <a:xfrm>
                <a:off x="1384038" y="3331910"/>
                <a:ext cx="2070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34" name="Ink 33">
                <a:extLst>
                  <a:ext uri="{FF2B5EF4-FFF2-40B4-BE49-F238E27FC236}">
                    <a16:creationId xmlns:a16="http://schemas.microsoft.com/office/drawing/2014/main" id="{1279D320-4829-5AF0-5AF6-6CF79487587B}"/>
                  </a:ext>
                </a:extLst>
              </p14:cNvPr>
              <p14:cNvContentPartPr/>
              <p14:nvPr/>
            </p14:nvContentPartPr>
            <p14:xfrm>
              <a:off x="1635678" y="3336230"/>
              <a:ext cx="140040" cy="213480"/>
            </p14:xfrm>
          </p:contentPart>
        </mc:Choice>
        <mc:Fallback>
          <p:pic>
            <p:nvPicPr>
              <p:cNvPr id="34" name="Ink 33">
                <a:extLst>
                  <a:ext uri="{FF2B5EF4-FFF2-40B4-BE49-F238E27FC236}">
                    <a16:creationId xmlns:a16="http://schemas.microsoft.com/office/drawing/2014/main" id="{1279D320-4829-5AF0-5AF6-6CF79487587B}"/>
                  </a:ext>
                </a:extLst>
              </p:cNvPr>
              <p:cNvPicPr/>
              <p:nvPr/>
            </p:nvPicPr>
            <p:blipFill>
              <a:blip r:embed="rId315"/>
              <a:stretch>
                <a:fillRect/>
              </a:stretch>
            </p:blipFill>
            <p:spPr>
              <a:xfrm>
                <a:off x="1626678" y="3327230"/>
                <a:ext cx="1576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36" name="Ink 35">
                <a:extLst>
                  <a:ext uri="{FF2B5EF4-FFF2-40B4-BE49-F238E27FC236}">
                    <a16:creationId xmlns:a16="http://schemas.microsoft.com/office/drawing/2014/main" id="{E4A9E408-AE53-9365-606E-AA60D7FA5240}"/>
                  </a:ext>
                </a:extLst>
              </p14:cNvPr>
              <p14:cNvContentPartPr/>
              <p14:nvPr/>
            </p14:nvContentPartPr>
            <p14:xfrm>
              <a:off x="1578078" y="3732230"/>
              <a:ext cx="415800" cy="384840"/>
            </p14:xfrm>
          </p:contentPart>
        </mc:Choice>
        <mc:Fallback>
          <p:pic>
            <p:nvPicPr>
              <p:cNvPr id="36" name="Ink 35">
                <a:extLst>
                  <a:ext uri="{FF2B5EF4-FFF2-40B4-BE49-F238E27FC236}">
                    <a16:creationId xmlns:a16="http://schemas.microsoft.com/office/drawing/2014/main" id="{E4A9E408-AE53-9365-606E-AA60D7FA5240}"/>
                  </a:ext>
                </a:extLst>
              </p:cNvPr>
              <p:cNvPicPr/>
              <p:nvPr/>
            </p:nvPicPr>
            <p:blipFill>
              <a:blip r:embed="rId317"/>
              <a:stretch>
                <a:fillRect/>
              </a:stretch>
            </p:blipFill>
            <p:spPr>
              <a:xfrm>
                <a:off x="1569438" y="3723590"/>
                <a:ext cx="43344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37" name="Ink 36">
                <a:extLst>
                  <a:ext uri="{FF2B5EF4-FFF2-40B4-BE49-F238E27FC236}">
                    <a16:creationId xmlns:a16="http://schemas.microsoft.com/office/drawing/2014/main" id="{A566A5DB-DB3E-A4F3-88D5-947B38C93DF5}"/>
                  </a:ext>
                </a:extLst>
              </p14:cNvPr>
              <p14:cNvContentPartPr/>
              <p14:nvPr/>
            </p14:nvContentPartPr>
            <p14:xfrm>
              <a:off x="2220678" y="3974870"/>
              <a:ext cx="21600" cy="150120"/>
            </p14:xfrm>
          </p:contentPart>
        </mc:Choice>
        <mc:Fallback>
          <p:pic>
            <p:nvPicPr>
              <p:cNvPr id="37" name="Ink 36">
                <a:extLst>
                  <a:ext uri="{FF2B5EF4-FFF2-40B4-BE49-F238E27FC236}">
                    <a16:creationId xmlns:a16="http://schemas.microsoft.com/office/drawing/2014/main" id="{A566A5DB-DB3E-A4F3-88D5-947B38C93DF5}"/>
                  </a:ext>
                </a:extLst>
              </p:cNvPr>
              <p:cNvPicPr/>
              <p:nvPr/>
            </p:nvPicPr>
            <p:blipFill>
              <a:blip r:embed="rId319"/>
              <a:stretch>
                <a:fillRect/>
              </a:stretch>
            </p:blipFill>
            <p:spPr>
              <a:xfrm>
                <a:off x="2211678" y="3966230"/>
                <a:ext cx="392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38" name="Ink 37">
                <a:extLst>
                  <a:ext uri="{FF2B5EF4-FFF2-40B4-BE49-F238E27FC236}">
                    <a16:creationId xmlns:a16="http://schemas.microsoft.com/office/drawing/2014/main" id="{7DF973D3-7925-91B4-356A-3875BE29A0FB}"/>
                  </a:ext>
                </a:extLst>
              </p14:cNvPr>
              <p14:cNvContentPartPr/>
              <p14:nvPr/>
            </p14:nvContentPartPr>
            <p14:xfrm>
              <a:off x="2150478" y="3984590"/>
              <a:ext cx="245520" cy="146160"/>
            </p14:xfrm>
          </p:contentPart>
        </mc:Choice>
        <mc:Fallback>
          <p:pic>
            <p:nvPicPr>
              <p:cNvPr id="38" name="Ink 37">
                <a:extLst>
                  <a:ext uri="{FF2B5EF4-FFF2-40B4-BE49-F238E27FC236}">
                    <a16:creationId xmlns:a16="http://schemas.microsoft.com/office/drawing/2014/main" id="{7DF973D3-7925-91B4-356A-3875BE29A0FB}"/>
                  </a:ext>
                </a:extLst>
              </p:cNvPr>
              <p:cNvPicPr/>
              <p:nvPr/>
            </p:nvPicPr>
            <p:blipFill>
              <a:blip r:embed="rId321"/>
              <a:stretch>
                <a:fillRect/>
              </a:stretch>
            </p:blipFill>
            <p:spPr>
              <a:xfrm>
                <a:off x="2141478" y="3975950"/>
                <a:ext cx="26316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39" name="Ink 38">
                <a:extLst>
                  <a:ext uri="{FF2B5EF4-FFF2-40B4-BE49-F238E27FC236}">
                    <a16:creationId xmlns:a16="http://schemas.microsoft.com/office/drawing/2014/main" id="{13746697-7B3B-3776-BE5D-45D328CA4B97}"/>
                  </a:ext>
                </a:extLst>
              </p14:cNvPr>
              <p14:cNvContentPartPr/>
              <p14:nvPr/>
            </p14:nvContentPartPr>
            <p14:xfrm>
              <a:off x="2457198" y="3986390"/>
              <a:ext cx="99720" cy="205920"/>
            </p14:xfrm>
          </p:contentPart>
        </mc:Choice>
        <mc:Fallback>
          <p:pic>
            <p:nvPicPr>
              <p:cNvPr id="39" name="Ink 38">
                <a:extLst>
                  <a:ext uri="{FF2B5EF4-FFF2-40B4-BE49-F238E27FC236}">
                    <a16:creationId xmlns:a16="http://schemas.microsoft.com/office/drawing/2014/main" id="{13746697-7B3B-3776-BE5D-45D328CA4B97}"/>
                  </a:ext>
                </a:extLst>
              </p:cNvPr>
              <p:cNvPicPr/>
              <p:nvPr/>
            </p:nvPicPr>
            <p:blipFill>
              <a:blip r:embed="rId323"/>
              <a:stretch>
                <a:fillRect/>
              </a:stretch>
            </p:blipFill>
            <p:spPr>
              <a:xfrm>
                <a:off x="2448198" y="3977390"/>
                <a:ext cx="11736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40" name="Ink 39">
                <a:extLst>
                  <a:ext uri="{FF2B5EF4-FFF2-40B4-BE49-F238E27FC236}">
                    <a16:creationId xmlns:a16="http://schemas.microsoft.com/office/drawing/2014/main" id="{063252E2-BE7C-EFF5-74BF-C83CC59B1BD8}"/>
                  </a:ext>
                </a:extLst>
              </p14:cNvPr>
              <p14:cNvContentPartPr/>
              <p14:nvPr/>
            </p14:nvContentPartPr>
            <p14:xfrm>
              <a:off x="2493918" y="4013030"/>
              <a:ext cx="307080" cy="177840"/>
            </p14:xfrm>
          </p:contentPart>
        </mc:Choice>
        <mc:Fallback>
          <p:pic>
            <p:nvPicPr>
              <p:cNvPr id="40" name="Ink 39">
                <a:extLst>
                  <a:ext uri="{FF2B5EF4-FFF2-40B4-BE49-F238E27FC236}">
                    <a16:creationId xmlns:a16="http://schemas.microsoft.com/office/drawing/2014/main" id="{063252E2-BE7C-EFF5-74BF-C83CC59B1BD8}"/>
                  </a:ext>
                </a:extLst>
              </p:cNvPr>
              <p:cNvPicPr/>
              <p:nvPr/>
            </p:nvPicPr>
            <p:blipFill>
              <a:blip r:embed="rId325"/>
              <a:stretch>
                <a:fillRect/>
              </a:stretch>
            </p:blipFill>
            <p:spPr>
              <a:xfrm>
                <a:off x="2484918" y="4004390"/>
                <a:ext cx="3247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41" name="Ink 40">
                <a:extLst>
                  <a:ext uri="{FF2B5EF4-FFF2-40B4-BE49-F238E27FC236}">
                    <a16:creationId xmlns:a16="http://schemas.microsoft.com/office/drawing/2014/main" id="{22453938-6100-D6AF-CC4D-C5872AA31F18}"/>
                  </a:ext>
                </a:extLst>
              </p14:cNvPr>
              <p14:cNvContentPartPr/>
              <p14:nvPr/>
            </p14:nvContentPartPr>
            <p14:xfrm>
              <a:off x="2938518" y="4073510"/>
              <a:ext cx="239040" cy="4320"/>
            </p14:xfrm>
          </p:contentPart>
        </mc:Choice>
        <mc:Fallback>
          <p:pic>
            <p:nvPicPr>
              <p:cNvPr id="41" name="Ink 40">
                <a:extLst>
                  <a:ext uri="{FF2B5EF4-FFF2-40B4-BE49-F238E27FC236}">
                    <a16:creationId xmlns:a16="http://schemas.microsoft.com/office/drawing/2014/main" id="{22453938-6100-D6AF-CC4D-C5872AA31F18}"/>
                  </a:ext>
                </a:extLst>
              </p:cNvPr>
              <p:cNvPicPr/>
              <p:nvPr/>
            </p:nvPicPr>
            <p:blipFill>
              <a:blip r:embed="rId327"/>
              <a:stretch>
                <a:fillRect/>
              </a:stretch>
            </p:blipFill>
            <p:spPr>
              <a:xfrm>
                <a:off x="2929878" y="4064510"/>
                <a:ext cx="2566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42" name="Ink 41">
                <a:extLst>
                  <a:ext uri="{FF2B5EF4-FFF2-40B4-BE49-F238E27FC236}">
                    <a16:creationId xmlns:a16="http://schemas.microsoft.com/office/drawing/2014/main" id="{C4793FD0-BA36-603A-53CE-F5F0534A9327}"/>
                  </a:ext>
                </a:extLst>
              </p14:cNvPr>
              <p14:cNvContentPartPr/>
              <p14:nvPr/>
            </p14:nvContentPartPr>
            <p14:xfrm>
              <a:off x="3068118" y="3989270"/>
              <a:ext cx="159840" cy="174960"/>
            </p14:xfrm>
          </p:contentPart>
        </mc:Choice>
        <mc:Fallback>
          <p:pic>
            <p:nvPicPr>
              <p:cNvPr id="42" name="Ink 41">
                <a:extLst>
                  <a:ext uri="{FF2B5EF4-FFF2-40B4-BE49-F238E27FC236}">
                    <a16:creationId xmlns:a16="http://schemas.microsoft.com/office/drawing/2014/main" id="{C4793FD0-BA36-603A-53CE-F5F0534A9327}"/>
                  </a:ext>
                </a:extLst>
              </p:cNvPr>
              <p:cNvPicPr/>
              <p:nvPr/>
            </p:nvPicPr>
            <p:blipFill>
              <a:blip r:embed="rId329"/>
              <a:stretch>
                <a:fillRect/>
              </a:stretch>
            </p:blipFill>
            <p:spPr>
              <a:xfrm>
                <a:off x="3059478" y="3980270"/>
                <a:ext cx="1774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44" name="Ink 43">
                <a:extLst>
                  <a:ext uri="{FF2B5EF4-FFF2-40B4-BE49-F238E27FC236}">
                    <a16:creationId xmlns:a16="http://schemas.microsoft.com/office/drawing/2014/main" id="{B69E8FF3-939D-B45F-508E-8158733ECD74}"/>
                  </a:ext>
                </a:extLst>
              </p14:cNvPr>
              <p14:cNvContentPartPr/>
              <p14:nvPr/>
            </p14:nvContentPartPr>
            <p14:xfrm>
              <a:off x="3460518" y="3951830"/>
              <a:ext cx="250200" cy="205200"/>
            </p14:xfrm>
          </p:contentPart>
        </mc:Choice>
        <mc:Fallback>
          <p:pic>
            <p:nvPicPr>
              <p:cNvPr id="44" name="Ink 43">
                <a:extLst>
                  <a:ext uri="{FF2B5EF4-FFF2-40B4-BE49-F238E27FC236}">
                    <a16:creationId xmlns:a16="http://schemas.microsoft.com/office/drawing/2014/main" id="{B69E8FF3-939D-B45F-508E-8158733ECD74}"/>
                  </a:ext>
                </a:extLst>
              </p:cNvPr>
              <p:cNvPicPr/>
              <p:nvPr/>
            </p:nvPicPr>
            <p:blipFill>
              <a:blip r:embed="rId331"/>
              <a:stretch>
                <a:fillRect/>
              </a:stretch>
            </p:blipFill>
            <p:spPr>
              <a:xfrm>
                <a:off x="3451518" y="3943190"/>
                <a:ext cx="26784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45" name="Ink 44">
                <a:extLst>
                  <a:ext uri="{FF2B5EF4-FFF2-40B4-BE49-F238E27FC236}">
                    <a16:creationId xmlns:a16="http://schemas.microsoft.com/office/drawing/2014/main" id="{AC290CAB-C442-97BD-E1AF-A60D4D4CD01F}"/>
                  </a:ext>
                </a:extLst>
              </p14:cNvPr>
              <p14:cNvContentPartPr/>
              <p14:nvPr/>
            </p14:nvContentPartPr>
            <p14:xfrm>
              <a:off x="3778758" y="3996110"/>
              <a:ext cx="159120" cy="175680"/>
            </p14:xfrm>
          </p:contentPart>
        </mc:Choice>
        <mc:Fallback>
          <p:pic>
            <p:nvPicPr>
              <p:cNvPr id="45" name="Ink 44">
                <a:extLst>
                  <a:ext uri="{FF2B5EF4-FFF2-40B4-BE49-F238E27FC236}">
                    <a16:creationId xmlns:a16="http://schemas.microsoft.com/office/drawing/2014/main" id="{AC290CAB-C442-97BD-E1AF-A60D4D4CD01F}"/>
                  </a:ext>
                </a:extLst>
              </p:cNvPr>
              <p:cNvPicPr/>
              <p:nvPr/>
            </p:nvPicPr>
            <p:blipFill>
              <a:blip r:embed="rId333"/>
              <a:stretch>
                <a:fillRect/>
              </a:stretch>
            </p:blipFill>
            <p:spPr>
              <a:xfrm>
                <a:off x="3770118" y="3987470"/>
                <a:ext cx="1767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46" name="Ink 45">
                <a:extLst>
                  <a:ext uri="{FF2B5EF4-FFF2-40B4-BE49-F238E27FC236}">
                    <a16:creationId xmlns:a16="http://schemas.microsoft.com/office/drawing/2014/main" id="{14D2A32C-85A1-53CD-0DB7-01CE8F9A9BF4}"/>
                  </a:ext>
                </a:extLst>
              </p14:cNvPr>
              <p14:cNvContentPartPr/>
              <p14:nvPr/>
            </p14:nvContentPartPr>
            <p14:xfrm>
              <a:off x="4012038" y="3977750"/>
              <a:ext cx="306360" cy="200880"/>
            </p14:xfrm>
          </p:contentPart>
        </mc:Choice>
        <mc:Fallback>
          <p:pic>
            <p:nvPicPr>
              <p:cNvPr id="46" name="Ink 45">
                <a:extLst>
                  <a:ext uri="{FF2B5EF4-FFF2-40B4-BE49-F238E27FC236}">
                    <a16:creationId xmlns:a16="http://schemas.microsoft.com/office/drawing/2014/main" id="{14D2A32C-85A1-53CD-0DB7-01CE8F9A9BF4}"/>
                  </a:ext>
                </a:extLst>
              </p:cNvPr>
              <p:cNvPicPr/>
              <p:nvPr/>
            </p:nvPicPr>
            <p:blipFill>
              <a:blip r:embed="rId335"/>
              <a:stretch>
                <a:fillRect/>
              </a:stretch>
            </p:blipFill>
            <p:spPr>
              <a:xfrm>
                <a:off x="4003398" y="3969110"/>
                <a:ext cx="3240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48" name="Ink 47">
                <a:extLst>
                  <a:ext uri="{FF2B5EF4-FFF2-40B4-BE49-F238E27FC236}">
                    <a16:creationId xmlns:a16="http://schemas.microsoft.com/office/drawing/2014/main" id="{F4E81416-D56D-4356-A579-ED91ADCF23A4}"/>
                  </a:ext>
                </a:extLst>
              </p14:cNvPr>
              <p14:cNvContentPartPr/>
              <p14:nvPr/>
            </p14:nvContentPartPr>
            <p14:xfrm>
              <a:off x="1575558" y="4058750"/>
              <a:ext cx="486000" cy="535680"/>
            </p14:xfrm>
          </p:contentPart>
        </mc:Choice>
        <mc:Fallback>
          <p:pic>
            <p:nvPicPr>
              <p:cNvPr id="48" name="Ink 47">
                <a:extLst>
                  <a:ext uri="{FF2B5EF4-FFF2-40B4-BE49-F238E27FC236}">
                    <a16:creationId xmlns:a16="http://schemas.microsoft.com/office/drawing/2014/main" id="{F4E81416-D56D-4356-A579-ED91ADCF23A4}"/>
                  </a:ext>
                </a:extLst>
              </p:cNvPr>
              <p:cNvPicPr/>
              <p:nvPr/>
            </p:nvPicPr>
            <p:blipFill>
              <a:blip r:embed="rId337"/>
              <a:stretch>
                <a:fillRect/>
              </a:stretch>
            </p:blipFill>
            <p:spPr>
              <a:xfrm>
                <a:off x="1566918" y="4049750"/>
                <a:ext cx="50364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49" name="Ink 48">
                <a:extLst>
                  <a:ext uri="{FF2B5EF4-FFF2-40B4-BE49-F238E27FC236}">
                    <a16:creationId xmlns:a16="http://schemas.microsoft.com/office/drawing/2014/main" id="{84A3C5E1-A381-C245-AC43-231996BEDD5E}"/>
                  </a:ext>
                </a:extLst>
              </p14:cNvPr>
              <p14:cNvContentPartPr/>
              <p14:nvPr/>
            </p14:nvContentPartPr>
            <p14:xfrm>
              <a:off x="2164518" y="4460870"/>
              <a:ext cx="258480" cy="196560"/>
            </p14:xfrm>
          </p:contentPart>
        </mc:Choice>
        <mc:Fallback>
          <p:pic>
            <p:nvPicPr>
              <p:cNvPr id="49" name="Ink 48">
                <a:extLst>
                  <a:ext uri="{FF2B5EF4-FFF2-40B4-BE49-F238E27FC236}">
                    <a16:creationId xmlns:a16="http://schemas.microsoft.com/office/drawing/2014/main" id="{84A3C5E1-A381-C245-AC43-231996BEDD5E}"/>
                  </a:ext>
                </a:extLst>
              </p:cNvPr>
              <p:cNvPicPr/>
              <p:nvPr/>
            </p:nvPicPr>
            <p:blipFill>
              <a:blip r:embed="rId339"/>
              <a:stretch>
                <a:fillRect/>
              </a:stretch>
            </p:blipFill>
            <p:spPr>
              <a:xfrm>
                <a:off x="2155878" y="4451870"/>
                <a:ext cx="27612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50" name="Ink 49">
                <a:extLst>
                  <a:ext uri="{FF2B5EF4-FFF2-40B4-BE49-F238E27FC236}">
                    <a16:creationId xmlns:a16="http://schemas.microsoft.com/office/drawing/2014/main" id="{F0BD115F-D18E-BFDF-FE00-96856F777C47}"/>
                  </a:ext>
                </a:extLst>
              </p14:cNvPr>
              <p14:cNvContentPartPr/>
              <p14:nvPr/>
            </p14:nvContentPartPr>
            <p14:xfrm>
              <a:off x="2462958" y="4478870"/>
              <a:ext cx="141480" cy="157680"/>
            </p14:xfrm>
          </p:contentPart>
        </mc:Choice>
        <mc:Fallback>
          <p:pic>
            <p:nvPicPr>
              <p:cNvPr id="50" name="Ink 49">
                <a:extLst>
                  <a:ext uri="{FF2B5EF4-FFF2-40B4-BE49-F238E27FC236}">
                    <a16:creationId xmlns:a16="http://schemas.microsoft.com/office/drawing/2014/main" id="{F0BD115F-D18E-BFDF-FE00-96856F777C47}"/>
                  </a:ext>
                </a:extLst>
              </p:cNvPr>
              <p:cNvPicPr/>
              <p:nvPr/>
            </p:nvPicPr>
            <p:blipFill>
              <a:blip r:embed="rId341"/>
              <a:stretch>
                <a:fillRect/>
              </a:stretch>
            </p:blipFill>
            <p:spPr>
              <a:xfrm>
                <a:off x="2454318" y="4469870"/>
                <a:ext cx="1591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51" name="Ink 50">
                <a:extLst>
                  <a:ext uri="{FF2B5EF4-FFF2-40B4-BE49-F238E27FC236}">
                    <a16:creationId xmlns:a16="http://schemas.microsoft.com/office/drawing/2014/main" id="{2D6AABA9-664A-8D03-8A48-6A21B8F3FDF5}"/>
                  </a:ext>
                </a:extLst>
              </p14:cNvPr>
              <p14:cNvContentPartPr/>
              <p14:nvPr/>
            </p14:nvContentPartPr>
            <p14:xfrm>
              <a:off x="2704158" y="4470230"/>
              <a:ext cx="234360" cy="147240"/>
            </p14:xfrm>
          </p:contentPart>
        </mc:Choice>
        <mc:Fallback>
          <p:pic>
            <p:nvPicPr>
              <p:cNvPr id="51" name="Ink 50">
                <a:extLst>
                  <a:ext uri="{FF2B5EF4-FFF2-40B4-BE49-F238E27FC236}">
                    <a16:creationId xmlns:a16="http://schemas.microsoft.com/office/drawing/2014/main" id="{2D6AABA9-664A-8D03-8A48-6A21B8F3FDF5}"/>
                  </a:ext>
                </a:extLst>
              </p:cNvPr>
              <p:cNvPicPr/>
              <p:nvPr/>
            </p:nvPicPr>
            <p:blipFill>
              <a:blip r:embed="rId343"/>
              <a:stretch>
                <a:fillRect/>
              </a:stretch>
            </p:blipFill>
            <p:spPr>
              <a:xfrm>
                <a:off x="2695158" y="4461230"/>
                <a:ext cx="2520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52" name="Ink 51">
                <a:extLst>
                  <a:ext uri="{FF2B5EF4-FFF2-40B4-BE49-F238E27FC236}">
                    <a16:creationId xmlns:a16="http://schemas.microsoft.com/office/drawing/2014/main" id="{2AC87A25-A107-A265-B2B5-800273592A33}"/>
                  </a:ext>
                </a:extLst>
              </p14:cNvPr>
              <p14:cNvContentPartPr/>
              <p14:nvPr/>
            </p14:nvContentPartPr>
            <p14:xfrm>
              <a:off x="3125718" y="4545110"/>
              <a:ext cx="216720" cy="15480"/>
            </p14:xfrm>
          </p:contentPart>
        </mc:Choice>
        <mc:Fallback>
          <p:pic>
            <p:nvPicPr>
              <p:cNvPr id="52" name="Ink 51">
                <a:extLst>
                  <a:ext uri="{FF2B5EF4-FFF2-40B4-BE49-F238E27FC236}">
                    <a16:creationId xmlns:a16="http://schemas.microsoft.com/office/drawing/2014/main" id="{2AC87A25-A107-A265-B2B5-800273592A33}"/>
                  </a:ext>
                </a:extLst>
              </p:cNvPr>
              <p:cNvPicPr/>
              <p:nvPr/>
            </p:nvPicPr>
            <p:blipFill>
              <a:blip r:embed="rId345"/>
              <a:stretch>
                <a:fillRect/>
              </a:stretch>
            </p:blipFill>
            <p:spPr>
              <a:xfrm>
                <a:off x="3116718" y="4536110"/>
                <a:ext cx="2343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53" name="Ink 52">
                <a:extLst>
                  <a:ext uri="{FF2B5EF4-FFF2-40B4-BE49-F238E27FC236}">
                    <a16:creationId xmlns:a16="http://schemas.microsoft.com/office/drawing/2014/main" id="{ED12FFCE-753E-4B32-9EC2-1E4BED9C3795}"/>
                  </a:ext>
                </a:extLst>
              </p14:cNvPr>
              <p14:cNvContentPartPr/>
              <p14:nvPr/>
            </p14:nvContentPartPr>
            <p14:xfrm>
              <a:off x="3554838" y="4491830"/>
              <a:ext cx="28080" cy="183240"/>
            </p14:xfrm>
          </p:contentPart>
        </mc:Choice>
        <mc:Fallback>
          <p:pic>
            <p:nvPicPr>
              <p:cNvPr id="53" name="Ink 52">
                <a:extLst>
                  <a:ext uri="{FF2B5EF4-FFF2-40B4-BE49-F238E27FC236}">
                    <a16:creationId xmlns:a16="http://schemas.microsoft.com/office/drawing/2014/main" id="{ED12FFCE-753E-4B32-9EC2-1E4BED9C3795}"/>
                  </a:ext>
                </a:extLst>
              </p:cNvPr>
              <p:cNvPicPr/>
              <p:nvPr/>
            </p:nvPicPr>
            <p:blipFill>
              <a:blip r:embed="rId347"/>
              <a:stretch>
                <a:fillRect/>
              </a:stretch>
            </p:blipFill>
            <p:spPr>
              <a:xfrm>
                <a:off x="3546198" y="4482830"/>
                <a:ext cx="4572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54" name="Ink 53">
                <a:extLst>
                  <a:ext uri="{FF2B5EF4-FFF2-40B4-BE49-F238E27FC236}">
                    <a16:creationId xmlns:a16="http://schemas.microsoft.com/office/drawing/2014/main" id="{BC896D7B-BA99-C1A1-2BA6-5027330D68B9}"/>
                  </a:ext>
                </a:extLst>
              </p14:cNvPr>
              <p14:cNvContentPartPr/>
              <p14:nvPr/>
            </p14:nvContentPartPr>
            <p14:xfrm>
              <a:off x="3545478" y="4429910"/>
              <a:ext cx="199440" cy="142920"/>
            </p14:xfrm>
          </p:contentPart>
        </mc:Choice>
        <mc:Fallback>
          <p:pic>
            <p:nvPicPr>
              <p:cNvPr id="54" name="Ink 53">
                <a:extLst>
                  <a:ext uri="{FF2B5EF4-FFF2-40B4-BE49-F238E27FC236}">
                    <a16:creationId xmlns:a16="http://schemas.microsoft.com/office/drawing/2014/main" id="{BC896D7B-BA99-C1A1-2BA6-5027330D68B9}"/>
                  </a:ext>
                </a:extLst>
              </p:cNvPr>
              <p:cNvPicPr/>
              <p:nvPr/>
            </p:nvPicPr>
            <p:blipFill>
              <a:blip r:embed="rId349"/>
              <a:stretch>
                <a:fillRect/>
              </a:stretch>
            </p:blipFill>
            <p:spPr>
              <a:xfrm>
                <a:off x="3536838" y="4421270"/>
                <a:ext cx="2170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55" name="Ink 54">
                <a:extLst>
                  <a:ext uri="{FF2B5EF4-FFF2-40B4-BE49-F238E27FC236}">
                    <a16:creationId xmlns:a16="http://schemas.microsoft.com/office/drawing/2014/main" id="{D60E5432-D759-0F98-0D0D-7C180CC31BD7}"/>
                  </a:ext>
                </a:extLst>
              </p14:cNvPr>
              <p14:cNvContentPartPr/>
              <p14:nvPr/>
            </p14:nvContentPartPr>
            <p14:xfrm>
              <a:off x="3834198" y="4431350"/>
              <a:ext cx="129960" cy="224280"/>
            </p14:xfrm>
          </p:contentPart>
        </mc:Choice>
        <mc:Fallback>
          <p:pic>
            <p:nvPicPr>
              <p:cNvPr id="55" name="Ink 54">
                <a:extLst>
                  <a:ext uri="{FF2B5EF4-FFF2-40B4-BE49-F238E27FC236}">
                    <a16:creationId xmlns:a16="http://schemas.microsoft.com/office/drawing/2014/main" id="{D60E5432-D759-0F98-0D0D-7C180CC31BD7}"/>
                  </a:ext>
                </a:extLst>
              </p:cNvPr>
              <p:cNvPicPr/>
              <p:nvPr/>
            </p:nvPicPr>
            <p:blipFill>
              <a:blip r:embed="rId351"/>
              <a:stretch>
                <a:fillRect/>
              </a:stretch>
            </p:blipFill>
            <p:spPr>
              <a:xfrm>
                <a:off x="3825558" y="4422710"/>
                <a:ext cx="1476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56" name="Ink 55">
                <a:extLst>
                  <a:ext uri="{FF2B5EF4-FFF2-40B4-BE49-F238E27FC236}">
                    <a16:creationId xmlns:a16="http://schemas.microsoft.com/office/drawing/2014/main" id="{922D3836-D839-6C02-5953-8FB6F5D3647D}"/>
                  </a:ext>
                </a:extLst>
              </p14:cNvPr>
              <p14:cNvContentPartPr/>
              <p14:nvPr/>
            </p14:nvContentPartPr>
            <p14:xfrm>
              <a:off x="4017798" y="4496510"/>
              <a:ext cx="32040" cy="186840"/>
            </p14:xfrm>
          </p:contentPart>
        </mc:Choice>
        <mc:Fallback>
          <p:pic>
            <p:nvPicPr>
              <p:cNvPr id="56" name="Ink 55">
                <a:extLst>
                  <a:ext uri="{FF2B5EF4-FFF2-40B4-BE49-F238E27FC236}">
                    <a16:creationId xmlns:a16="http://schemas.microsoft.com/office/drawing/2014/main" id="{922D3836-D839-6C02-5953-8FB6F5D3647D}"/>
                  </a:ext>
                </a:extLst>
              </p:cNvPr>
              <p:cNvPicPr/>
              <p:nvPr/>
            </p:nvPicPr>
            <p:blipFill>
              <a:blip r:embed="rId353"/>
              <a:stretch>
                <a:fillRect/>
              </a:stretch>
            </p:blipFill>
            <p:spPr>
              <a:xfrm>
                <a:off x="4008798" y="4487870"/>
                <a:ext cx="496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57" name="Ink 56">
                <a:extLst>
                  <a:ext uri="{FF2B5EF4-FFF2-40B4-BE49-F238E27FC236}">
                    <a16:creationId xmlns:a16="http://schemas.microsoft.com/office/drawing/2014/main" id="{9B2C03F6-A8D7-D03F-B435-D9E1D044F5C8}"/>
                  </a:ext>
                </a:extLst>
              </p14:cNvPr>
              <p14:cNvContentPartPr/>
              <p14:nvPr/>
            </p14:nvContentPartPr>
            <p14:xfrm>
              <a:off x="4021398" y="4482110"/>
              <a:ext cx="178560" cy="210960"/>
            </p14:xfrm>
          </p:contentPart>
        </mc:Choice>
        <mc:Fallback>
          <p:pic>
            <p:nvPicPr>
              <p:cNvPr id="57" name="Ink 56">
                <a:extLst>
                  <a:ext uri="{FF2B5EF4-FFF2-40B4-BE49-F238E27FC236}">
                    <a16:creationId xmlns:a16="http://schemas.microsoft.com/office/drawing/2014/main" id="{9B2C03F6-A8D7-D03F-B435-D9E1D044F5C8}"/>
                  </a:ext>
                </a:extLst>
              </p:cNvPr>
              <p:cNvPicPr/>
              <p:nvPr/>
            </p:nvPicPr>
            <p:blipFill>
              <a:blip r:embed="rId355"/>
              <a:stretch>
                <a:fillRect/>
              </a:stretch>
            </p:blipFill>
            <p:spPr>
              <a:xfrm>
                <a:off x="4012398" y="4473470"/>
                <a:ext cx="1962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58" name="Ink 57">
                <a:extLst>
                  <a:ext uri="{FF2B5EF4-FFF2-40B4-BE49-F238E27FC236}">
                    <a16:creationId xmlns:a16="http://schemas.microsoft.com/office/drawing/2014/main" id="{8132B6C9-DE24-16F8-A3E9-30E16141F98A}"/>
                  </a:ext>
                </a:extLst>
              </p14:cNvPr>
              <p14:cNvContentPartPr/>
              <p14:nvPr/>
            </p14:nvContentPartPr>
            <p14:xfrm>
              <a:off x="4109238" y="4601630"/>
              <a:ext cx="161640" cy="54720"/>
            </p14:xfrm>
          </p:contentPart>
        </mc:Choice>
        <mc:Fallback>
          <p:pic>
            <p:nvPicPr>
              <p:cNvPr id="58" name="Ink 57">
                <a:extLst>
                  <a:ext uri="{FF2B5EF4-FFF2-40B4-BE49-F238E27FC236}">
                    <a16:creationId xmlns:a16="http://schemas.microsoft.com/office/drawing/2014/main" id="{8132B6C9-DE24-16F8-A3E9-30E16141F98A}"/>
                  </a:ext>
                </a:extLst>
              </p:cNvPr>
              <p:cNvPicPr/>
              <p:nvPr/>
            </p:nvPicPr>
            <p:blipFill>
              <a:blip r:embed="rId357"/>
              <a:stretch>
                <a:fillRect/>
              </a:stretch>
            </p:blipFill>
            <p:spPr>
              <a:xfrm>
                <a:off x="4100238" y="4592990"/>
                <a:ext cx="17928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59" name="Ink 58">
                <a:extLst>
                  <a:ext uri="{FF2B5EF4-FFF2-40B4-BE49-F238E27FC236}">
                    <a16:creationId xmlns:a16="http://schemas.microsoft.com/office/drawing/2014/main" id="{F44D9E35-84E1-AE4D-25AE-3432439879FC}"/>
                  </a:ext>
                </a:extLst>
              </p14:cNvPr>
              <p14:cNvContentPartPr/>
              <p14:nvPr/>
            </p14:nvContentPartPr>
            <p14:xfrm>
              <a:off x="3323718" y="4459790"/>
              <a:ext cx="102960" cy="156240"/>
            </p14:xfrm>
          </p:contentPart>
        </mc:Choice>
        <mc:Fallback>
          <p:pic>
            <p:nvPicPr>
              <p:cNvPr id="59" name="Ink 58">
                <a:extLst>
                  <a:ext uri="{FF2B5EF4-FFF2-40B4-BE49-F238E27FC236}">
                    <a16:creationId xmlns:a16="http://schemas.microsoft.com/office/drawing/2014/main" id="{F44D9E35-84E1-AE4D-25AE-3432439879FC}"/>
                  </a:ext>
                </a:extLst>
              </p:cNvPr>
              <p:cNvPicPr/>
              <p:nvPr/>
            </p:nvPicPr>
            <p:blipFill>
              <a:blip r:embed="rId359"/>
              <a:stretch>
                <a:fillRect/>
              </a:stretch>
            </p:blipFill>
            <p:spPr>
              <a:xfrm>
                <a:off x="3314718" y="4450790"/>
                <a:ext cx="1206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88" name="Ink 87">
                <a:extLst>
                  <a:ext uri="{FF2B5EF4-FFF2-40B4-BE49-F238E27FC236}">
                    <a16:creationId xmlns:a16="http://schemas.microsoft.com/office/drawing/2014/main" id="{42C9DE89-4A07-5747-DEDB-A0ED5073A34B}"/>
                  </a:ext>
                </a:extLst>
              </p14:cNvPr>
              <p14:cNvContentPartPr/>
              <p14:nvPr/>
            </p14:nvContentPartPr>
            <p14:xfrm>
              <a:off x="4627998" y="3946790"/>
              <a:ext cx="37800" cy="140760"/>
            </p14:xfrm>
          </p:contentPart>
        </mc:Choice>
        <mc:Fallback>
          <p:pic>
            <p:nvPicPr>
              <p:cNvPr id="88" name="Ink 87">
                <a:extLst>
                  <a:ext uri="{FF2B5EF4-FFF2-40B4-BE49-F238E27FC236}">
                    <a16:creationId xmlns:a16="http://schemas.microsoft.com/office/drawing/2014/main" id="{42C9DE89-4A07-5747-DEDB-A0ED5073A34B}"/>
                  </a:ext>
                </a:extLst>
              </p:cNvPr>
              <p:cNvPicPr/>
              <p:nvPr/>
            </p:nvPicPr>
            <p:blipFill>
              <a:blip r:embed="rId361"/>
              <a:stretch>
                <a:fillRect/>
              </a:stretch>
            </p:blipFill>
            <p:spPr>
              <a:xfrm>
                <a:off x="4618998" y="3937790"/>
                <a:ext cx="554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89" name="Ink 88">
                <a:extLst>
                  <a:ext uri="{FF2B5EF4-FFF2-40B4-BE49-F238E27FC236}">
                    <a16:creationId xmlns:a16="http://schemas.microsoft.com/office/drawing/2014/main" id="{C610AE44-9B32-5E98-4575-CAEA491E07DC}"/>
                  </a:ext>
                </a:extLst>
              </p14:cNvPr>
              <p14:cNvContentPartPr/>
              <p14:nvPr/>
            </p14:nvContentPartPr>
            <p14:xfrm>
              <a:off x="4611438" y="4504430"/>
              <a:ext cx="219960" cy="127800"/>
            </p14:xfrm>
          </p:contentPart>
        </mc:Choice>
        <mc:Fallback>
          <p:pic>
            <p:nvPicPr>
              <p:cNvPr id="89" name="Ink 88">
                <a:extLst>
                  <a:ext uri="{FF2B5EF4-FFF2-40B4-BE49-F238E27FC236}">
                    <a16:creationId xmlns:a16="http://schemas.microsoft.com/office/drawing/2014/main" id="{C610AE44-9B32-5E98-4575-CAEA491E07DC}"/>
                  </a:ext>
                </a:extLst>
              </p:cNvPr>
              <p:cNvPicPr/>
              <p:nvPr/>
            </p:nvPicPr>
            <p:blipFill>
              <a:blip r:embed="rId363"/>
              <a:stretch>
                <a:fillRect/>
              </a:stretch>
            </p:blipFill>
            <p:spPr>
              <a:xfrm>
                <a:off x="4602438" y="4495790"/>
                <a:ext cx="2376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92" name="Ink 91">
                <a:extLst>
                  <a:ext uri="{FF2B5EF4-FFF2-40B4-BE49-F238E27FC236}">
                    <a16:creationId xmlns:a16="http://schemas.microsoft.com/office/drawing/2014/main" id="{21128D2B-A644-6294-3CA0-5AAB202BF0CA}"/>
                  </a:ext>
                </a:extLst>
              </p14:cNvPr>
              <p14:cNvContentPartPr/>
              <p14:nvPr/>
            </p14:nvContentPartPr>
            <p14:xfrm>
              <a:off x="213318" y="3218870"/>
              <a:ext cx="2013840" cy="486360"/>
            </p14:xfrm>
          </p:contentPart>
        </mc:Choice>
        <mc:Fallback>
          <p:pic>
            <p:nvPicPr>
              <p:cNvPr id="92" name="Ink 91">
                <a:extLst>
                  <a:ext uri="{FF2B5EF4-FFF2-40B4-BE49-F238E27FC236}">
                    <a16:creationId xmlns:a16="http://schemas.microsoft.com/office/drawing/2014/main" id="{21128D2B-A644-6294-3CA0-5AAB202BF0CA}"/>
                  </a:ext>
                </a:extLst>
              </p:cNvPr>
              <p:cNvPicPr/>
              <p:nvPr/>
            </p:nvPicPr>
            <p:blipFill>
              <a:blip r:embed="rId365"/>
              <a:stretch>
                <a:fillRect/>
              </a:stretch>
            </p:blipFill>
            <p:spPr>
              <a:xfrm>
                <a:off x="204678" y="3210230"/>
                <a:ext cx="203148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93" name="Ink 92">
                <a:extLst>
                  <a:ext uri="{FF2B5EF4-FFF2-40B4-BE49-F238E27FC236}">
                    <a16:creationId xmlns:a16="http://schemas.microsoft.com/office/drawing/2014/main" id="{149DF333-12F0-27D4-1118-F712C84ADD8D}"/>
                  </a:ext>
                </a:extLst>
              </p14:cNvPr>
              <p14:cNvContentPartPr/>
              <p14:nvPr/>
            </p14:nvContentPartPr>
            <p14:xfrm>
              <a:off x="369198" y="3173150"/>
              <a:ext cx="2212560" cy="488160"/>
            </p14:xfrm>
          </p:contentPart>
        </mc:Choice>
        <mc:Fallback>
          <p:pic>
            <p:nvPicPr>
              <p:cNvPr id="93" name="Ink 92">
                <a:extLst>
                  <a:ext uri="{FF2B5EF4-FFF2-40B4-BE49-F238E27FC236}">
                    <a16:creationId xmlns:a16="http://schemas.microsoft.com/office/drawing/2014/main" id="{149DF333-12F0-27D4-1118-F712C84ADD8D}"/>
                  </a:ext>
                </a:extLst>
              </p:cNvPr>
              <p:cNvPicPr/>
              <p:nvPr/>
            </p:nvPicPr>
            <p:blipFill>
              <a:blip r:embed="rId367"/>
              <a:stretch>
                <a:fillRect/>
              </a:stretch>
            </p:blipFill>
            <p:spPr>
              <a:xfrm>
                <a:off x="360198" y="3164150"/>
                <a:ext cx="2230200" cy="50580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94" name="Ink 93">
                <a:extLst>
                  <a:ext uri="{FF2B5EF4-FFF2-40B4-BE49-F238E27FC236}">
                    <a16:creationId xmlns:a16="http://schemas.microsoft.com/office/drawing/2014/main" id="{29BCB20F-22F7-DD66-97D6-0B416874BFC1}"/>
                  </a:ext>
                </a:extLst>
              </p14:cNvPr>
              <p14:cNvContentPartPr/>
              <p14:nvPr/>
            </p14:nvContentPartPr>
            <p14:xfrm>
              <a:off x="2038878" y="3349190"/>
              <a:ext cx="295920" cy="216000"/>
            </p14:xfrm>
          </p:contentPart>
        </mc:Choice>
        <mc:Fallback>
          <p:pic>
            <p:nvPicPr>
              <p:cNvPr id="94" name="Ink 93">
                <a:extLst>
                  <a:ext uri="{FF2B5EF4-FFF2-40B4-BE49-F238E27FC236}">
                    <a16:creationId xmlns:a16="http://schemas.microsoft.com/office/drawing/2014/main" id="{29BCB20F-22F7-DD66-97D6-0B416874BFC1}"/>
                  </a:ext>
                </a:extLst>
              </p:cNvPr>
              <p:cNvPicPr/>
              <p:nvPr/>
            </p:nvPicPr>
            <p:blipFill>
              <a:blip r:embed="rId369"/>
              <a:stretch>
                <a:fillRect/>
              </a:stretch>
            </p:blipFill>
            <p:spPr>
              <a:xfrm>
                <a:off x="2030238" y="3340190"/>
                <a:ext cx="3135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95" name="Ink 94">
                <a:extLst>
                  <a:ext uri="{FF2B5EF4-FFF2-40B4-BE49-F238E27FC236}">
                    <a16:creationId xmlns:a16="http://schemas.microsoft.com/office/drawing/2014/main" id="{BBD9B1EF-F11B-8970-CDE9-81D431090EDB}"/>
                  </a:ext>
                </a:extLst>
              </p14:cNvPr>
              <p14:cNvContentPartPr/>
              <p14:nvPr/>
            </p14:nvContentPartPr>
            <p14:xfrm>
              <a:off x="2163798" y="3424430"/>
              <a:ext cx="94680" cy="31680"/>
            </p14:xfrm>
          </p:contentPart>
        </mc:Choice>
        <mc:Fallback>
          <p:pic>
            <p:nvPicPr>
              <p:cNvPr id="95" name="Ink 94">
                <a:extLst>
                  <a:ext uri="{FF2B5EF4-FFF2-40B4-BE49-F238E27FC236}">
                    <a16:creationId xmlns:a16="http://schemas.microsoft.com/office/drawing/2014/main" id="{BBD9B1EF-F11B-8970-CDE9-81D431090EDB}"/>
                  </a:ext>
                </a:extLst>
              </p:cNvPr>
              <p:cNvPicPr/>
              <p:nvPr/>
            </p:nvPicPr>
            <p:blipFill>
              <a:blip r:embed="rId371"/>
              <a:stretch>
                <a:fillRect/>
              </a:stretch>
            </p:blipFill>
            <p:spPr>
              <a:xfrm>
                <a:off x="2155158" y="3415430"/>
                <a:ext cx="11232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96" name="Ink 95">
                <a:extLst>
                  <a:ext uri="{FF2B5EF4-FFF2-40B4-BE49-F238E27FC236}">
                    <a16:creationId xmlns:a16="http://schemas.microsoft.com/office/drawing/2014/main" id="{B35245A8-03D5-F8B8-EA31-13C1A4ED603F}"/>
                  </a:ext>
                </a:extLst>
              </p14:cNvPr>
              <p14:cNvContentPartPr/>
              <p14:nvPr/>
            </p14:nvContentPartPr>
            <p14:xfrm>
              <a:off x="2388438" y="3406430"/>
              <a:ext cx="1640880" cy="36000"/>
            </p14:xfrm>
          </p:contentPart>
        </mc:Choice>
        <mc:Fallback>
          <p:pic>
            <p:nvPicPr>
              <p:cNvPr id="96" name="Ink 95">
                <a:extLst>
                  <a:ext uri="{FF2B5EF4-FFF2-40B4-BE49-F238E27FC236}">
                    <a16:creationId xmlns:a16="http://schemas.microsoft.com/office/drawing/2014/main" id="{B35245A8-03D5-F8B8-EA31-13C1A4ED603F}"/>
                  </a:ext>
                </a:extLst>
              </p:cNvPr>
              <p:cNvPicPr/>
              <p:nvPr/>
            </p:nvPicPr>
            <p:blipFill>
              <a:blip r:embed="rId373"/>
              <a:stretch>
                <a:fillRect/>
              </a:stretch>
            </p:blipFill>
            <p:spPr>
              <a:xfrm>
                <a:off x="2379438" y="3397430"/>
                <a:ext cx="16585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97" name="Ink 96">
                <a:extLst>
                  <a:ext uri="{FF2B5EF4-FFF2-40B4-BE49-F238E27FC236}">
                    <a16:creationId xmlns:a16="http://schemas.microsoft.com/office/drawing/2014/main" id="{DE84D52F-BBB3-6F20-531B-E45D3C2471B3}"/>
                  </a:ext>
                </a:extLst>
              </p14:cNvPr>
              <p14:cNvContentPartPr/>
              <p14:nvPr/>
            </p14:nvContentPartPr>
            <p14:xfrm>
              <a:off x="4044438" y="3321470"/>
              <a:ext cx="194400" cy="141840"/>
            </p14:xfrm>
          </p:contentPart>
        </mc:Choice>
        <mc:Fallback>
          <p:pic>
            <p:nvPicPr>
              <p:cNvPr id="97" name="Ink 96">
                <a:extLst>
                  <a:ext uri="{FF2B5EF4-FFF2-40B4-BE49-F238E27FC236}">
                    <a16:creationId xmlns:a16="http://schemas.microsoft.com/office/drawing/2014/main" id="{DE84D52F-BBB3-6F20-531B-E45D3C2471B3}"/>
                  </a:ext>
                </a:extLst>
              </p:cNvPr>
              <p:cNvPicPr/>
              <p:nvPr/>
            </p:nvPicPr>
            <p:blipFill>
              <a:blip r:embed="rId375"/>
              <a:stretch>
                <a:fillRect/>
              </a:stretch>
            </p:blipFill>
            <p:spPr>
              <a:xfrm>
                <a:off x="4035438" y="3312830"/>
                <a:ext cx="2120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98" name="Ink 97">
                <a:extLst>
                  <a:ext uri="{FF2B5EF4-FFF2-40B4-BE49-F238E27FC236}">
                    <a16:creationId xmlns:a16="http://schemas.microsoft.com/office/drawing/2014/main" id="{16A3B9BB-B9D9-504F-F951-CEAD614DC913}"/>
                  </a:ext>
                </a:extLst>
              </p14:cNvPr>
              <p14:cNvContentPartPr/>
              <p14:nvPr/>
            </p14:nvContentPartPr>
            <p14:xfrm>
              <a:off x="4293918" y="3358550"/>
              <a:ext cx="150840" cy="94680"/>
            </p14:xfrm>
          </p:contentPart>
        </mc:Choice>
        <mc:Fallback>
          <p:pic>
            <p:nvPicPr>
              <p:cNvPr id="98" name="Ink 97">
                <a:extLst>
                  <a:ext uri="{FF2B5EF4-FFF2-40B4-BE49-F238E27FC236}">
                    <a16:creationId xmlns:a16="http://schemas.microsoft.com/office/drawing/2014/main" id="{16A3B9BB-B9D9-504F-F951-CEAD614DC913}"/>
                  </a:ext>
                </a:extLst>
              </p:cNvPr>
              <p:cNvPicPr/>
              <p:nvPr/>
            </p:nvPicPr>
            <p:blipFill>
              <a:blip r:embed="rId377"/>
              <a:stretch>
                <a:fillRect/>
              </a:stretch>
            </p:blipFill>
            <p:spPr>
              <a:xfrm>
                <a:off x="4284918" y="3349910"/>
                <a:ext cx="1684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99" name="Ink 98">
                <a:extLst>
                  <a:ext uri="{FF2B5EF4-FFF2-40B4-BE49-F238E27FC236}">
                    <a16:creationId xmlns:a16="http://schemas.microsoft.com/office/drawing/2014/main" id="{01C93779-2DCE-73BE-299B-7DB64134E28D}"/>
                  </a:ext>
                </a:extLst>
              </p14:cNvPr>
              <p14:cNvContentPartPr/>
              <p14:nvPr/>
            </p14:nvContentPartPr>
            <p14:xfrm>
              <a:off x="4570038" y="3330830"/>
              <a:ext cx="155880" cy="212400"/>
            </p14:xfrm>
          </p:contentPart>
        </mc:Choice>
        <mc:Fallback>
          <p:pic>
            <p:nvPicPr>
              <p:cNvPr id="99" name="Ink 98">
                <a:extLst>
                  <a:ext uri="{FF2B5EF4-FFF2-40B4-BE49-F238E27FC236}">
                    <a16:creationId xmlns:a16="http://schemas.microsoft.com/office/drawing/2014/main" id="{01C93779-2DCE-73BE-299B-7DB64134E28D}"/>
                  </a:ext>
                </a:extLst>
              </p:cNvPr>
              <p:cNvPicPr/>
              <p:nvPr/>
            </p:nvPicPr>
            <p:blipFill>
              <a:blip r:embed="rId379"/>
              <a:stretch>
                <a:fillRect/>
              </a:stretch>
            </p:blipFill>
            <p:spPr>
              <a:xfrm>
                <a:off x="4561038" y="3321830"/>
                <a:ext cx="1735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100" name="Ink 99">
                <a:extLst>
                  <a:ext uri="{FF2B5EF4-FFF2-40B4-BE49-F238E27FC236}">
                    <a16:creationId xmlns:a16="http://schemas.microsoft.com/office/drawing/2014/main" id="{335E6670-73C8-5D30-75DA-6A93AC3AC902}"/>
                  </a:ext>
                </a:extLst>
              </p14:cNvPr>
              <p14:cNvContentPartPr/>
              <p14:nvPr/>
            </p14:nvContentPartPr>
            <p14:xfrm>
              <a:off x="4796478" y="3335150"/>
              <a:ext cx="193680" cy="304200"/>
            </p14:xfrm>
          </p:contentPart>
        </mc:Choice>
        <mc:Fallback>
          <p:pic>
            <p:nvPicPr>
              <p:cNvPr id="100" name="Ink 99">
                <a:extLst>
                  <a:ext uri="{FF2B5EF4-FFF2-40B4-BE49-F238E27FC236}">
                    <a16:creationId xmlns:a16="http://schemas.microsoft.com/office/drawing/2014/main" id="{335E6670-73C8-5D30-75DA-6A93AC3AC902}"/>
                  </a:ext>
                </a:extLst>
              </p:cNvPr>
              <p:cNvPicPr/>
              <p:nvPr/>
            </p:nvPicPr>
            <p:blipFill>
              <a:blip r:embed="rId381"/>
              <a:stretch>
                <a:fillRect/>
              </a:stretch>
            </p:blipFill>
            <p:spPr>
              <a:xfrm>
                <a:off x="4787838" y="3326510"/>
                <a:ext cx="21132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104" name="Ink 103">
                <a:extLst>
                  <a:ext uri="{FF2B5EF4-FFF2-40B4-BE49-F238E27FC236}">
                    <a16:creationId xmlns:a16="http://schemas.microsoft.com/office/drawing/2014/main" id="{814A3B9F-263D-229A-0285-C8C1A57983BA}"/>
                  </a:ext>
                </a:extLst>
              </p14:cNvPr>
              <p14:cNvContentPartPr/>
              <p14:nvPr/>
            </p14:nvContentPartPr>
            <p14:xfrm>
              <a:off x="1156878" y="2809910"/>
              <a:ext cx="57600" cy="468000"/>
            </p14:xfrm>
          </p:contentPart>
        </mc:Choice>
        <mc:Fallback>
          <p:pic>
            <p:nvPicPr>
              <p:cNvPr id="104" name="Ink 103">
                <a:extLst>
                  <a:ext uri="{FF2B5EF4-FFF2-40B4-BE49-F238E27FC236}">
                    <a16:creationId xmlns:a16="http://schemas.microsoft.com/office/drawing/2014/main" id="{814A3B9F-263D-229A-0285-C8C1A57983BA}"/>
                  </a:ext>
                </a:extLst>
              </p:cNvPr>
              <p:cNvPicPr/>
              <p:nvPr/>
            </p:nvPicPr>
            <p:blipFill>
              <a:blip r:embed="rId383"/>
              <a:stretch>
                <a:fillRect/>
              </a:stretch>
            </p:blipFill>
            <p:spPr>
              <a:xfrm>
                <a:off x="1148238" y="2800910"/>
                <a:ext cx="7524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105" name="Ink 104">
                <a:extLst>
                  <a:ext uri="{FF2B5EF4-FFF2-40B4-BE49-F238E27FC236}">
                    <a16:creationId xmlns:a16="http://schemas.microsoft.com/office/drawing/2014/main" id="{B08C4767-A344-88FB-2959-39DE5FB00267}"/>
                  </a:ext>
                </a:extLst>
              </p14:cNvPr>
              <p14:cNvContentPartPr/>
              <p14:nvPr/>
            </p14:nvContentPartPr>
            <p14:xfrm>
              <a:off x="1188918" y="3199070"/>
              <a:ext cx="200520" cy="82440"/>
            </p14:xfrm>
          </p:contentPart>
        </mc:Choice>
        <mc:Fallback>
          <p:pic>
            <p:nvPicPr>
              <p:cNvPr id="105" name="Ink 104">
                <a:extLst>
                  <a:ext uri="{FF2B5EF4-FFF2-40B4-BE49-F238E27FC236}">
                    <a16:creationId xmlns:a16="http://schemas.microsoft.com/office/drawing/2014/main" id="{B08C4767-A344-88FB-2959-39DE5FB00267}"/>
                  </a:ext>
                </a:extLst>
              </p:cNvPr>
              <p:cNvPicPr/>
              <p:nvPr/>
            </p:nvPicPr>
            <p:blipFill>
              <a:blip r:embed="rId385"/>
              <a:stretch>
                <a:fillRect/>
              </a:stretch>
            </p:blipFill>
            <p:spPr>
              <a:xfrm>
                <a:off x="1180278" y="3190430"/>
                <a:ext cx="21816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107" name="Ink 106">
                <a:extLst>
                  <a:ext uri="{FF2B5EF4-FFF2-40B4-BE49-F238E27FC236}">
                    <a16:creationId xmlns:a16="http://schemas.microsoft.com/office/drawing/2014/main" id="{582186EF-D73E-CFA7-844F-2689CCB7F5D7}"/>
                  </a:ext>
                </a:extLst>
              </p14:cNvPr>
              <p14:cNvContentPartPr/>
              <p14:nvPr/>
            </p14:nvContentPartPr>
            <p14:xfrm>
              <a:off x="4991598" y="3898550"/>
              <a:ext cx="390960" cy="1765440"/>
            </p14:xfrm>
          </p:contentPart>
        </mc:Choice>
        <mc:Fallback>
          <p:pic>
            <p:nvPicPr>
              <p:cNvPr id="107" name="Ink 106">
                <a:extLst>
                  <a:ext uri="{FF2B5EF4-FFF2-40B4-BE49-F238E27FC236}">
                    <a16:creationId xmlns:a16="http://schemas.microsoft.com/office/drawing/2014/main" id="{582186EF-D73E-CFA7-844F-2689CCB7F5D7}"/>
                  </a:ext>
                </a:extLst>
              </p:cNvPr>
              <p:cNvPicPr/>
              <p:nvPr/>
            </p:nvPicPr>
            <p:blipFill>
              <a:blip r:embed="rId387"/>
              <a:stretch>
                <a:fillRect/>
              </a:stretch>
            </p:blipFill>
            <p:spPr>
              <a:xfrm>
                <a:off x="4982598" y="3889550"/>
                <a:ext cx="408600" cy="178308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108" name="Ink 107">
                <a:extLst>
                  <a:ext uri="{FF2B5EF4-FFF2-40B4-BE49-F238E27FC236}">
                    <a16:creationId xmlns:a16="http://schemas.microsoft.com/office/drawing/2014/main" id="{F191A391-F2F5-4C56-78A4-B11C5758CF4F}"/>
                  </a:ext>
                </a:extLst>
              </p14:cNvPr>
              <p14:cNvContentPartPr/>
              <p14:nvPr/>
            </p14:nvContentPartPr>
            <p14:xfrm>
              <a:off x="5616558" y="4832750"/>
              <a:ext cx="44280" cy="159840"/>
            </p14:xfrm>
          </p:contentPart>
        </mc:Choice>
        <mc:Fallback>
          <p:pic>
            <p:nvPicPr>
              <p:cNvPr id="108" name="Ink 107">
                <a:extLst>
                  <a:ext uri="{FF2B5EF4-FFF2-40B4-BE49-F238E27FC236}">
                    <a16:creationId xmlns:a16="http://schemas.microsoft.com/office/drawing/2014/main" id="{F191A391-F2F5-4C56-78A4-B11C5758CF4F}"/>
                  </a:ext>
                </a:extLst>
              </p:cNvPr>
              <p:cNvPicPr/>
              <p:nvPr/>
            </p:nvPicPr>
            <p:blipFill>
              <a:blip r:embed="rId389"/>
              <a:stretch>
                <a:fillRect/>
              </a:stretch>
            </p:blipFill>
            <p:spPr>
              <a:xfrm>
                <a:off x="5607918" y="4824110"/>
                <a:ext cx="619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109" name="Ink 108">
                <a:extLst>
                  <a:ext uri="{FF2B5EF4-FFF2-40B4-BE49-F238E27FC236}">
                    <a16:creationId xmlns:a16="http://schemas.microsoft.com/office/drawing/2014/main" id="{A5B63EA8-855A-D345-97D4-A97BCFD7556A}"/>
                  </a:ext>
                </a:extLst>
              </p14:cNvPr>
              <p14:cNvContentPartPr/>
              <p14:nvPr/>
            </p14:nvContentPartPr>
            <p14:xfrm>
              <a:off x="5678838" y="4687670"/>
              <a:ext cx="116280" cy="290520"/>
            </p14:xfrm>
          </p:contentPart>
        </mc:Choice>
        <mc:Fallback>
          <p:pic>
            <p:nvPicPr>
              <p:cNvPr id="109" name="Ink 108">
                <a:extLst>
                  <a:ext uri="{FF2B5EF4-FFF2-40B4-BE49-F238E27FC236}">
                    <a16:creationId xmlns:a16="http://schemas.microsoft.com/office/drawing/2014/main" id="{A5B63EA8-855A-D345-97D4-A97BCFD7556A}"/>
                  </a:ext>
                </a:extLst>
              </p:cNvPr>
              <p:cNvPicPr/>
              <p:nvPr/>
            </p:nvPicPr>
            <p:blipFill>
              <a:blip r:embed="rId391"/>
              <a:stretch>
                <a:fillRect/>
              </a:stretch>
            </p:blipFill>
            <p:spPr>
              <a:xfrm>
                <a:off x="5669838" y="4678670"/>
                <a:ext cx="13392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110" name="Ink 109">
                <a:extLst>
                  <a:ext uri="{FF2B5EF4-FFF2-40B4-BE49-F238E27FC236}">
                    <a16:creationId xmlns:a16="http://schemas.microsoft.com/office/drawing/2014/main" id="{06F1F44D-2EB9-09AF-D840-D178AE964D87}"/>
                  </a:ext>
                </a:extLst>
              </p14:cNvPr>
              <p14:cNvContentPartPr/>
              <p14:nvPr/>
            </p14:nvContentPartPr>
            <p14:xfrm>
              <a:off x="5727438" y="4814030"/>
              <a:ext cx="235080" cy="167400"/>
            </p14:xfrm>
          </p:contentPart>
        </mc:Choice>
        <mc:Fallback>
          <p:pic>
            <p:nvPicPr>
              <p:cNvPr id="110" name="Ink 109">
                <a:extLst>
                  <a:ext uri="{FF2B5EF4-FFF2-40B4-BE49-F238E27FC236}">
                    <a16:creationId xmlns:a16="http://schemas.microsoft.com/office/drawing/2014/main" id="{06F1F44D-2EB9-09AF-D840-D178AE964D87}"/>
                  </a:ext>
                </a:extLst>
              </p:cNvPr>
              <p:cNvPicPr/>
              <p:nvPr/>
            </p:nvPicPr>
            <p:blipFill>
              <a:blip r:embed="rId393"/>
              <a:stretch>
                <a:fillRect/>
              </a:stretch>
            </p:blipFill>
            <p:spPr>
              <a:xfrm>
                <a:off x="5718438" y="4805030"/>
                <a:ext cx="2527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111" name="Ink 110">
                <a:extLst>
                  <a:ext uri="{FF2B5EF4-FFF2-40B4-BE49-F238E27FC236}">
                    <a16:creationId xmlns:a16="http://schemas.microsoft.com/office/drawing/2014/main" id="{9DD62E3B-1DCB-621B-79BB-B2C82EEC714B}"/>
                  </a:ext>
                </a:extLst>
              </p14:cNvPr>
              <p14:cNvContentPartPr/>
              <p14:nvPr/>
            </p14:nvContentPartPr>
            <p14:xfrm>
              <a:off x="6024078" y="4778390"/>
              <a:ext cx="393120" cy="195840"/>
            </p14:xfrm>
          </p:contentPart>
        </mc:Choice>
        <mc:Fallback>
          <p:pic>
            <p:nvPicPr>
              <p:cNvPr id="111" name="Ink 110">
                <a:extLst>
                  <a:ext uri="{FF2B5EF4-FFF2-40B4-BE49-F238E27FC236}">
                    <a16:creationId xmlns:a16="http://schemas.microsoft.com/office/drawing/2014/main" id="{9DD62E3B-1DCB-621B-79BB-B2C82EEC714B}"/>
                  </a:ext>
                </a:extLst>
              </p:cNvPr>
              <p:cNvPicPr/>
              <p:nvPr/>
            </p:nvPicPr>
            <p:blipFill>
              <a:blip r:embed="rId395"/>
              <a:stretch>
                <a:fillRect/>
              </a:stretch>
            </p:blipFill>
            <p:spPr>
              <a:xfrm>
                <a:off x="6015438" y="4769750"/>
                <a:ext cx="4107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101" name="Ink 100">
                <a:extLst>
                  <a:ext uri="{FF2B5EF4-FFF2-40B4-BE49-F238E27FC236}">
                    <a16:creationId xmlns:a16="http://schemas.microsoft.com/office/drawing/2014/main" id="{B4D011D0-96A2-C1E0-C121-FEB2E7841AD3}"/>
                  </a:ext>
                </a:extLst>
              </p14:cNvPr>
              <p14:cNvContentPartPr/>
              <p14:nvPr/>
            </p14:nvContentPartPr>
            <p14:xfrm>
              <a:off x="5204358" y="3367910"/>
              <a:ext cx="605880" cy="9720"/>
            </p14:xfrm>
          </p:contentPart>
        </mc:Choice>
        <mc:Fallback>
          <p:pic>
            <p:nvPicPr>
              <p:cNvPr id="101" name="Ink 100">
                <a:extLst>
                  <a:ext uri="{FF2B5EF4-FFF2-40B4-BE49-F238E27FC236}">
                    <a16:creationId xmlns:a16="http://schemas.microsoft.com/office/drawing/2014/main" id="{B4D011D0-96A2-C1E0-C121-FEB2E7841AD3}"/>
                  </a:ext>
                </a:extLst>
              </p:cNvPr>
              <p:cNvPicPr/>
              <p:nvPr/>
            </p:nvPicPr>
            <p:blipFill>
              <a:blip r:embed="rId397"/>
              <a:stretch>
                <a:fillRect/>
              </a:stretch>
            </p:blipFill>
            <p:spPr>
              <a:xfrm>
                <a:off x="5195358" y="3359270"/>
                <a:ext cx="6235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102" name="Ink 101">
                <a:extLst>
                  <a:ext uri="{FF2B5EF4-FFF2-40B4-BE49-F238E27FC236}">
                    <a16:creationId xmlns:a16="http://schemas.microsoft.com/office/drawing/2014/main" id="{F35A530A-320B-6DF8-E761-601FEF6FDFBE}"/>
                  </a:ext>
                </a:extLst>
              </p14:cNvPr>
              <p14:cNvContentPartPr/>
              <p14:nvPr/>
            </p14:nvContentPartPr>
            <p14:xfrm>
              <a:off x="5677038" y="3282950"/>
              <a:ext cx="247320" cy="219240"/>
            </p14:xfrm>
          </p:contentPart>
        </mc:Choice>
        <mc:Fallback>
          <p:pic>
            <p:nvPicPr>
              <p:cNvPr id="102" name="Ink 101">
                <a:extLst>
                  <a:ext uri="{FF2B5EF4-FFF2-40B4-BE49-F238E27FC236}">
                    <a16:creationId xmlns:a16="http://schemas.microsoft.com/office/drawing/2014/main" id="{F35A530A-320B-6DF8-E761-601FEF6FDFBE}"/>
                  </a:ext>
                </a:extLst>
              </p:cNvPr>
              <p:cNvPicPr/>
              <p:nvPr/>
            </p:nvPicPr>
            <p:blipFill>
              <a:blip r:embed="rId399"/>
              <a:stretch>
                <a:fillRect/>
              </a:stretch>
            </p:blipFill>
            <p:spPr>
              <a:xfrm>
                <a:off x="5668398" y="3273950"/>
                <a:ext cx="2649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113" name="Ink 112">
                <a:extLst>
                  <a:ext uri="{FF2B5EF4-FFF2-40B4-BE49-F238E27FC236}">
                    <a16:creationId xmlns:a16="http://schemas.microsoft.com/office/drawing/2014/main" id="{46FFCCDD-EB1B-58E9-1831-A18C9BBC466F}"/>
                  </a:ext>
                </a:extLst>
              </p14:cNvPr>
              <p14:cNvContentPartPr/>
              <p14:nvPr/>
            </p14:nvContentPartPr>
            <p14:xfrm>
              <a:off x="5896998" y="3368270"/>
              <a:ext cx="1303920" cy="57600"/>
            </p14:xfrm>
          </p:contentPart>
        </mc:Choice>
        <mc:Fallback>
          <p:pic>
            <p:nvPicPr>
              <p:cNvPr id="113" name="Ink 112">
                <a:extLst>
                  <a:ext uri="{FF2B5EF4-FFF2-40B4-BE49-F238E27FC236}">
                    <a16:creationId xmlns:a16="http://schemas.microsoft.com/office/drawing/2014/main" id="{46FFCCDD-EB1B-58E9-1831-A18C9BBC466F}"/>
                  </a:ext>
                </a:extLst>
              </p:cNvPr>
              <p:cNvPicPr/>
              <p:nvPr/>
            </p:nvPicPr>
            <p:blipFill>
              <a:blip r:embed="rId401"/>
              <a:stretch>
                <a:fillRect/>
              </a:stretch>
            </p:blipFill>
            <p:spPr>
              <a:xfrm>
                <a:off x="5887998" y="3359630"/>
                <a:ext cx="13215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114" name="Ink 113">
                <a:extLst>
                  <a:ext uri="{FF2B5EF4-FFF2-40B4-BE49-F238E27FC236}">
                    <a16:creationId xmlns:a16="http://schemas.microsoft.com/office/drawing/2014/main" id="{D48327FF-D6BA-EB0B-C871-C1CFD7A988EC}"/>
                  </a:ext>
                </a:extLst>
              </p14:cNvPr>
              <p14:cNvContentPartPr/>
              <p14:nvPr/>
            </p14:nvContentPartPr>
            <p14:xfrm>
              <a:off x="7049718" y="3349190"/>
              <a:ext cx="181800" cy="174960"/>
            </p14:xfrm>
          </p:contentPart>
        </mc:Choice>
        <mc:Fallback>
          <p:pic>
            <p:nvPicPr>
              <p:cNvPr id="114" name="Ink 113">
                <a:extLst>
                  <a:ext uri="{FF2B5EF4-FFF2-40B4-BE49-F238E27FC236}">
                    <a16:creationId xmlns:a16="http://schemas.microsoft.com/office/drawing/2014/main" id="{D48327FF-D6BA-EB0B-C871-C1CFD7A988EC}"/>
                  </a:ext>
                </a:extLst>
              </p:cNvPr>
              <p:cNvPicPr/>
              <p:nvPr/>
            </p:nvPicPr>
            <p:blipFill>
              <a:blip r:embed="rId403"/>
              <a:stretch>
                <a:fillRect/>
              </a:stretch>
            </p:blipFill>
            <p:spPr>
              <a:xfrm>
                <a:off x="7040718" y="3340550"/>
                <a:ext cx="1994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14" name="Ink 213">
                <a:extLst>
                  <a:ext uri="{FF2B5EF4-FFF2-40B4-BE49-F238E27FC236}">
                    <a16:creationId xmlns:a16="http://schemas.microsoft.com/office/drawing/2014/main" id="{95C938B8-FF9F-F189-15C5-21B2F0A14800}"/>
                  </a:ext>
                </a:extLst>
              </p14:cNvPr>
              <p14:cNvContentPartPr/>
              <p14:nvPr/>
            </p14:nvContentPartPr>
            <p14:xfrm>
              <a:off x="7483158" y="3153710"/>
              <a:ext cx="75960" cy="18360"/>
            </p14:xfrm>
          </p:contentPart>
        </mc:Choice>
        <mc:Fallback>
          <p:pic>
            <p:nvPicPr>
              <p:cNvPr id="214" name="Ink 213">
                <a:extLst>
                  <a:ext uri="{FF2B5EF4-FFF2-40B4-BE49-F238E27FC236}">
                    <a16:creationId xmlns:a16="http://schemas.microsoft.com/office/drawing/2014/main" id="{95C938B8-FF9F-F189-15C5-21B2F0A14800}"/>
                  </a:ext>
                </a:extLst>
              </p:cNvPr>
              <p:cNvPicPr/>
              <p:nvPr/>
            </p:nvPicPr>
            <p:blipFill>
              <a:blip r:embed="rId405"/>
              <a:stretch>
                <a:fillRect/>
              </a:stretch>
            </p:blipFill>
            <p:spPr>
              <a:xfrm>
                <a:off x="7474158" y="3144710"/>
                <a:ext cx="936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15" name="Ink 214">
                <a:extLst>
                  <a:ext uri="{FF2B5EF4-FFF2-40B4-BE49-F238E27FC236}">
                    <a16:creationId xmlns:a16="http://schemas.microsoft.com/office/drawing/2014/main" id="{FEEBD12E-9CD7-1A76-C826-4F54FED53421}"/>
                  </a:ext>
                </a:extLst>
              </p14:cNvPr>
              <p14:cNvContentPartPr/>
              <p14:nvPr/>
            </p14:nvContentPartPr>
            <p14:xfrm>
              <a:off x="7366878" y="3256310"/>
              <a:ext cx="137160" cy="19080"/>
            </p14:xfrm>
          </p:contentPart>
        </mc:Choice>
        <mc:Fallback>
          <p:pic>
            <p:nvPicPr>
              <p:cNvPr id="215" name="Ink 214">
                <a:extLst>
                  <a:ext uri="{FF2B5EF4-FFF2-40B4-BE49-F238E27FC236}">
                    <a16:creationId xmlns:a16="http://schemas.microsoft.com/office/drawing/2014/main" id="{FEEBD12E-9CD7-1A76-C826-4F54FED53421}"/>
                  </a:ext>
                </a:extLst>
              </p:cNvPr>
              <p:cNvPicPr/>
              <p:nvPr/>
            </p:nvPicPr>
            <p:blipFill>
              <a:blip r:embed="rId407"/>
              <a:stretch>
                <a:fillRect/>
              </a:stretch>
            </p:blipFill>
            <p:spPr>
              <a:xfrm>
                <a:off x="7358238" y="3247670"/>
                <a:ext cx="1548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52" name="Ink 251">
                <a:extLst>
                  <a:ext uri="{FF2B5EF4-FFF2-40B4-BE49-F238E27FC236}">
                    <a16:creationId xmlns:a16="http://schemas.microsoft.com/office/drawing/2014/main" id="{7231A102-3C57-8ABA-DDA3-150839331A68}"/>
                  </a:ext>
                </a:extLst>
              </p14:cNvPr>
              <p14:cNvContentPartPr/>
              <p14:nvPr/>
            </p14:nvContentPartPr>
            <p14:xfrm>
              <a:off x="1042038" y="3953630"/>
              <a:ext cx="414000" cy="1758960"/>
            </p14:xfrm>
          </p:contentPart>
        </mc:Choice>
        <mc:Fallback>
          <p:pic>
            <p:nvPicPr>
              <p:cNvPr id="252" name="Ink 251">
                <a:extLst>
                  <a:ext uri="{FF2B5EF4-FFF2-40B4-BE49-F238E27FC236}">
                    <a16:creationId xmlns:a16="http://schemas.microsoft.com/office/drawing/2014/main" id="{7231A102-3C57-8ABA-DDA3-150839331A68}"/>
                  </a:ext>
                </a:extLst>
              </p:cNvPr>
              <p:cNvPicPr/>
              <p:nvPr/>
            </p:nvPicPr>
            <p:blipFill>
              <a:blip r:embed="rId409"/>
              <a:stretch>
                <a:fillRect/>
              </a:stretch>
            </p:blipFill>
            <p:spPr>
              <a:xfrm>
                <a:off x="1033038" y="3944990"/>
                <a:ext cx="431640" cy="17766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53" name="Ink 252">
                <a:extLst>
                  <a:ext uri="{FF2B5EF4-FFF2-40B4-BE49-F238E27FC236}">
                    <a16:creationId xmlns:a16="http://schemas.microsoft.com/office/drawing/2014/main" id="{A1EBC253-92D7-9152-DF14-387F06601AC7}"/>
                  </a:ext>
                </a:extLst>
              </p14:cNvPr>
              <p14:cNvContentPartPr/>
              <p14:nvPr/>
            </p14:nvContentPartPr>
            <p14:xfrm>
              <a:off x="4516038" y="4942550"/>
              <a:ext cx="2818080" cy="1017360"/>
            </p14:xfrm>
          </p:contentPart>
        </mc:Choice>
        <mc:Fallback>
          <p:pic>
            <p:nvPicPr>
              <p:cNvPr id="253" name="Ink 252">
                <a:extLst>
                  <a:ext uri="{FF2B5EF4-FFF2-40B4-BE49-F238E27FC236}">
                    <a16:creationId xmlns:a16="http://schemas.microsoft.com/office/drawing/2014/main" id="{A1EBC253-92D7-9152-DF14-387F06601AC7}"/>
                  </a:ext>
                </a:extLst>
              </p:cNvPr>
              <p:cNvPicPr/>
              <p:nvPr/>
            </p:nvPicPr>
            <p:blipFill>
              <a:blip r:embed="rId411"/>
              <a:stretch>
                <a:fillRect/>
              </a:stretch>
            </p:blipFill>
            <p:spPr>
              <a:xfrm>
                <a:off x="4507038" y="4933550"/>
                <a:ext cx="2835720" cy="103500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54" name="Ink 253">
                <a:extLst>
                  <a:ext uri="{FF2B5EF4-FFF2-40B4-BE49-F238E27FC236}">
                    <a16:creationId xmlns:a16="http://schemas.microsoft.com/office/drawing/2014/main" id="{435D5EDF-EDB4-3AF6-6127-B8A3741F5550}"/>
                  </a:ext>
                </a:extLst>
              </p14:cNvPr>
              <p14:cNvContentPartPr/>
              <p14:nvPr/>
            </p14:nvContentPartPr>
            <p14:xfrm>
              <a:off x="7159878" y="4785590"/>
              <a:ext cx="287640" cy="246960"/>
            </p14:xfrm>
          </p:contentPart>
        </mc:Choice>
        <mc:Fallback>
          <p:pic>
            <p:nvPicPr>
              <p:cNvPr id="254" name="Ink 253">
                <a:extLst>
                  <a:ext uri="{FF2B5EF4-FFF2-40B4-BE49-F238E27FC236}">
                    <a16:creationId xmlns:a16="http://schemas.microsoft.com/office/drawing/2014/main" id="{435D5EDF-EDB4-3AF6-6127-B8A3741F5550}"/>
                  </a:ext>
                </a:extLst>
              </p:cNvPr>
              <p:cNvPicPr/>
              <p:nvPr/>
            </p:nvPicPr>
            <p:blipFill>
              <a:blip r:embed="rId413"/>
              <a:stretch>
                <a:fillRect/>
              </a:stretch>
            </p:blipFill>
            <p:spPr>
              <a:xfrm>
                <a:off x="7150878" y="4776950"/>
                <a:ext cx="30528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56" name="Ink 255">
                <a:extLst>
                  <a:ext uri="{FF2B5EF4-FFF2-40B4-BE49-F238E27FC236}">
                    <a16:creationId xmlns:a16="http://schemas.microsoft.com/office/drawing/2014/main" id="{40823EAE-516A-08D2-49A1-2D9E5C5C6127}"/>
                  </a:ext>
                </a:extLst>
              </p14:cNvPr>
              <p14:cNvContentPartPr/>
              <p14:nvPr/>
            </p14:nvContentPartPr>
            <p14:xfrm>
              <a:off x="8195598" y="5116430"/>
              <a:ext cx="203400" cy="308520"/>
            </p14:xfrm>
          </p:contentPart>
        </mc:Choice>
        <mc:Fallback>
          <p:pic>
            <p:nvPicPr>
              <p:cNvPr id="256" name="Ink 255">
                <a:extLst>
                  <a:ext uri="{FF2B5EF4-FFF2-40B4-BE49-F238E27FC236}">
                    <a16:creationId xmlns:a16="http://schemas.microsoft.com/office/drawing/2014/main" id="{40823EAE-516A-08D2-49A1-2D9E5C5C6127}"/>
                  </a:ext>
                </a:extLst>
              </p:cNvPr>
              <p:cNvPicPr/>
              <p:nvPr/>
            </p:nvPicPr>
            <p:blipFill>
              <a:blip r:embed="rId415"/>
              <a:stretch>
                <a:fillRect/>
              </a:stretch>
            </p:blipFill>
            <p:spPr>
              <a:xfrm>
                <a:off x="8186958" y="5107790"/>
                <a:ext cx="22104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7" name="Ink 256">
                <a:extLst>
                  <a:ext uri="{FF2B5EF4-FFF2-40B4-BE49-F238E27FC236}">
                    <a16:creationId xmlns:a16="http://schemas.microsoft.com/office/drawing/2014/main" id="{D9C6FB8B-A767-C662-C01E-F0B0E8977C7E}"/>
                  </a:ext>
                </a:extLst>
              </p14:cNvPr>
              <p14:cNvContentPartPr/>
              <p14:nvPr/>
            </p14:nvContentPartPr>
            <p14:xfrm>
              <a:off x="8424198" y="5214710"/>
              <a:ext cx="178560" cy="216720"/>
            </p14:xfrm>
          </p:contentPart>
        </mc:Choice>
        <mc:Fallback>
          <p:pic>
            <p:nvPicPr>
              <p:cNvPr id="257" name="Ink 256">
                <a:extLst>
                  <a:ext uri="{FF2B5EF4-FFF2-40B4-BE49-F238E27FC236}">
                    <a16:creationId xmlns:a16="http://schemas.microsoft.com/office/drawing/2014/main" id="{D9C6FB8B-A767-C662-C01E-F0B0E8977C7E}"/>
                  </a:ext>
                </a:extLst>
              </p:cNvPr>
              <p:cNvPicPr/>
              <p:nvPr/>
            </p:nvPicPr>
            <p:blipFill>
              <a:blip r:embed="rId417"/>
              <a:stretch>
                <a:fillRect/>
              </a:stretch>
            </p:blipFill>
            <p:spPr>
              <a:xfrm>
                <a:off x="8415558" y="5205710"/>
                <a:ext cx="19620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58" name="Ink 257">
                <a:extLst>
                  <a:ext uri="{FF2B5EF4-FFF2-40B4-BE49-F238E27FC236}">
                    <a16:creationId xmlns:a16="http://schemas.microsoft.com/office/drawing/2014/main" id="{44DD8A20-144D-6BCC-F579-C3D7B1DF62C3}"/>
                  </a:ext>
                </a:extLst>
              </p14:cNvPr>
              <p14:cNvContentPartPr/>
              <p14:nvPr/>
            </p14:nvContentPartPr>
            <p14:xfrm>
              <a:off x="8423478" y="5337110"/>
              <a:ext cx="82080" cy="360"/>
            </p14:xfrm>
          </p:contentPart>
        </mc:Choice>
        <mc:Fallback>
          <p:pic>
            <p:nvPicPr>
              <p:cNvPr id="258" name="Ink 257">
                <a:extLst>
                  <a:ext uri="{FF2B5EF4-FFF2-40B4-BE49-F238E27FC236}">
                    <a16:creationId xmlns:a16="http://schemas.microsoft.com/office/drawing/2014/main" id="{44DD8A20-144D-6BCC-F579-C3D7B1DF62C3}"/>
                  </a:ext>
                </a:extLst>
              </p:cNvPr>
              <p:cNvPicPr/>
              <p:nvPr/>
            </p:nvPicPr>
            <p:blipFill>
              <a:blip r:embed="rId419"/>
              <a:stretch>
                <a:fillRect/>
              </a:stretch>
            </p:blipFill>
            <p:spPr>
              <a:xfrm>
                <a:off x="8414478" y="5328110"/>
                <a:ext cx="99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9" name="Ink 258">
                <a:extLst>
                  <a:ext uri="{FF2B5EF4-FFF2-40B4-BE49-F238E27FC236}">
                    <a16:creationId xmlns:a16="http://schemas.microsoft.com/office/drawing/2014/main" id="{8C74805F-70BB-7884-3F24-9BE4F022D9B0}"/>
                  </a:ext>
                </a:extLst>
              </p14:cNvPr>
              <p14:cNvContentPartPr/>
              <p14:nvPr/>
            </p14:nvContentPartPr>
            <p14:xfrm>
              <a:off x="8629398" y="5217590"/>
              <a:ext cx="135000" cy="192960"/>
            </p14:xfrm>
          </p:contentPart>
        </mc:Choice>
        <mc:Fallback>
          <p:pic>
            <p:nvPicPr>
              <p:cNvPr id="259" name="Ink 258">
                <a:extLst>
                  <a:ext uri="{FF2B5EF4-FFF2-40B4-BE49-F238E27FC236}">
                    <a16:creationId xmlns:a16="http://schemas.microsoft.com/office/drawing/2014/main" id="{8C74805F-70BB-7884-3F24-9BE4F022D9B0}"/>
                  </a:ext>
                </a:extLst>
              </p:cNvPr>
              <p:cNvPicPr/>
              <p:nvPr/>
            </p:nvPicPr>
            <p:blipFill>
              <a:blip r:embed="rId421"/>
              <a:stretch>
                <a:fillRect/>
              </a:stretch>
            </p:blipFill>
            <p:spPr>
              <a:xfrm>
                <a:off x="8620758" y="5208590"/>
                <a:ext cx="1526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60" name="Ink 259">
                <a:extLst>
                  <a:ext uri="{FF2B5EF4-FFF2-40B4-BE49-F238E27FC236}">
                    <a16:creationId xmlns:a16="http://schemas.microsoft.com/office/drawing/2014/main" id="{F111E582-AFE6-808C-5458-6A438BE292A8}"/>
                  </a:ext>
                </a:extLst>
              </p14:cNvPr>
              <p14:cNvContentPartPr/>
              <p14:nvPr/>
            </p14:nvContentPartPr>
            <p14:xfrm>
              <a:off x="8854038" y="5237390"/>
              <a:ext cx="180720" cy="193320"/>
            </p14:xfrm>
          </p:contentPart>
        </mc:Choice>
        <mc:Fallback>
          <p:pic>
            <p:nvPicPr>
              <p:cNvPr id="260" name="Ink 259">
                <a:extLst>
                  <a:ext uri="{FF2B5EF4-FFF2-40B4-BE49-F238E27FC236}">
                    <a16:creationId xmlns:a16="http://schemas.microsoft.com/office/drawing/2014/main" id="{F111E582-AFE6-808C-5458-6A438BE292A8}"/>
                  </a:ext>
                </a:extLst>
              </p:cNvPr>
              <p:cNvPicPr/>
              <p:nvPr/>
            </p:nvPicPr>
            <p:blipFill>
              <a:blip r:embed="rId423"/>
              <a:stretch>
                <a:fillRect/>
              </a:stretch>
            </p:blipFill>
            <p:spPr>
              <a:xfrm>
                <a:off x="8845038" y="5228750"/>
                <a:ext cx="1983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61" name="Ink 260">
                <a:extLst>
                  <a:ext uri="{FF2B5EF4-FFF2-40B4-BE49-F238E27FC236}">
                    <a16:creationId xmlns:a16="http://schemas.microsoft.com/office/drawing/2014/main" id="{1B945B43-B124-B104-8480-78C590A6A05F}"/>
                  </a:ext>
                </a:extLst>
              </p14:cNvPr>
              <p14:cNvContentPartPr/>
              <p14:nvPr/>
            </p14:nvContentPartPr>
            <p14:xfrm>
              <a:off x="9081918" y="5228030"/>
              <a:ext cx="108000" cy="189360"/>
            </p14:xfrm>
          </p:contentPart>
        </mc:Choice>
        <mc:Fallback>
          <p:pic>
            <p:nvPicPr>
              <p:cNvPr id="261" name="Ink 260">
                <a:extLst>
                  <a:ext uri="{FF2B5EF4-FFF2-40B4-BE49-F238E27FC236}">
                    <a16:creationId xmlns:a16="http://schemas.microsoft.com/office/drawing/2014/main" id="{1B945B43-B124-B104-8480-78C590A6A05F}"/>
                  </a:ext>
                </a:extLst>
              </p:cNvPr>
              <p:cNvPicPr/>
              <p:nvPr/>
            </p:nvPicPr>
            <p:blipFill>
              <a:blip r:embed="rId425"/>
              <a:stretch>
                <a:fillRect/>
              </a:stretch>
            </p:blipFill>
            <p:spPr>
              <a:xfrm>
                <a:off x="9072918" y="5219390"/>
                <a:ext cx="12564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62" name="Ink 261">
                <a:extLst>
                  <a:ext uri="{FF2B5EF4-FFF2-40B4-BE49-F238E27FC236}">
                    <a16:creationId xmlns:a16="http://schemas.microsoft.com/office/drawing/2014/main" id="{7751D7A9-A051-2595-3B5C-90848A685F31}"/>
                  </a:ext>
                </a:extLst>
              </p14:cNvPr>
              <p14:cNvContentPartPr/>
              <p14:nvPr/>
            </p14:nvContentPartPr>
            <p14:xfrm>
              <a:off x="9209718" y="5196710"/>
              <a:ext cx="150840" cy="161640"/>
            </p14:xfrm>
          </p:contentPart>
        </mc:Choice>
        <mc:Fallback>
          <p:pic>
            <p:nvPicPr>
              <p:cNvPr id="262" name="Ink 261">
                <a:extLst>
                  <a:ext uri="{FF2B5EF4-FFF2-40B4-BE49-F238E27FC236}">
                    <a16:creationId xmlns:a16="http://schemas.microsoft.com/office/drawing/2014/main" id="{7751D7A9-A051-2595-3B5C-90848A685F31}"/>
                  </a:ext>
                </a:extLst>
              </p:cNvPr>
              <p:cNvPicPr/>
              <p:nvPr/>
            </p:nvPicPr>
            <p:blipFill>
              <a:blip r:embed="rId427"/>
              <a:stretch>
                <a:fillRect/>
              </a:stretch>
            </p:blipFill>
            <p:spPr>
              <a:xfrm>
                <a:off x="9201078" y="5188070"/>
                <a:ext cx="1684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63" name="Ink 262">
                <a:extLst>
                  <a:ext uri="{FF2B5EF4-FFF2-40B4-BE49-F238E27FC236}">
                    <a16:creationId xmlns:a16="http://schemas.microsoft.com/office/drawing/2014/main" id="{E58ABA76-0693-61BF-C755-FF6A45D3DE20}"/>
                  </a:ext>
                </a:extLst>
              </p14:cNvPr>
              <p14:cNvContentPartPr/>
              <p14:nvPr/>
            </p14:nvContentPartPr>
            <p14:xfrm>
              <a:off x="9692838" y="5221550"/>
              <a:ext cx="48240" cy="159120"/>
            </p14:xfrm>
          </p:contentPart>
        </mc:Choice>
        <mc:Fallback>
          <p:pic>
            <p:nvPicPr>
              <p:cNvPr id="263" name="Ink 262">
                <a:extLst>
                  <a:ext uri="{FF2B5EF4-FFF2-40B4-BE49-F238E27FC236}">
                    <a16:creationId xmlns:a16="http://schemas.microsoft.com/office/drawing/2014/main" id="{E58ABA76-0693-61BF-C755-FF6A45D3DE20}"/>
                  </a:ext>
                </a:extLst>
              </p:cNvPr>
              <p:cNvPicPr/>
              <p:nvPr/>
            </p:nvPicPr>
            <p:blipFill>
              <a:blip r:embed="rId429"/>
              <a:stretch>
                <a:fillRect/>
              </a:stretch>
            </p:blipFill>
            <p:spPr>
              <a:xfrm>
                <a:off x="9684198" y="5212550"/>
                <a:ext cx="6588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64" name="Ink 263">
                <a:extLst>
                  <a:ext uri="{FF2B5EF4-FFF2-40B4-BE49-F238E27FC236}">
                    <a16:creationId xmlns:a16="http://schemas.microsoft.com/office/drawing/2014/main" id="{48AA8121-B5E3-91A0-03DC-5E4154CD8288}"/>
                  </a:ext>
                </a:extLst>
              </p14:cNvPr>
              <p14:cNvContentPartPr/>
              <p14:nvPr/>
            </p14:nvContentPartPr>
            <p14:xfrm>
              <a:off x="9724158" y="5094470"/>
              <a:ext cx="16920" cy="9720"/>
            </p14:xfrm>
          </p:contentPart>
        </mc:Choice>
        <mc:Fallback>
          <p:pic>
            <p:nvPicPr>
              <p:cNvPr id="264" name="Ink 263">
                <a:extLst>
                  <a:ext uri="{FF2B5EF4-FFF2-40B4-BE49-F238E27FC236}">
                    <a16:creationId xmlns:a16="http://schemas.microsoft.com/office/drawing/2014/main" id="{48AA8121-B5E3-91A0-03DC-5E4154CD8288}"/>
                  </a:ext>
                </a:extLst>
              </p:cNvPr>
              <p:cNvPicPr/>
              <p:nvPr/>
            </p:nvPicPr>
            <p:blipFill>
              <a:blip r:embed="rId431"/>
              <a:stretch>
                <a:fillRect/>
              </a:stretch>
            </p:blipFill>
            <p:spPr>
              <a:xfrm>
                <a:off x="9715518" y="5085470"/>
                <a:ext cx="345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65" name="Ink 264">
                <a:extLst>
                  <a:ext uri="{FF2B5EF4-FFF2-40B4-BE49-F238E27FC236}">
                    <a16:creationId xmlns:a16="http://schemas.microsoft.com/office/drawing/2014/main" id="{F808C4A3-FDAC-CA2B-45EC-51270F1E078D}"/>
                  </a:ext>
                </a:extLst>
              </p14:cNvPr>
              <p14:cNvContentPartPr/>
              <p14:nvPr/>
            </p14:nvContentPartPr>
            <p14:xfrm>
              <a:off x="9780678" y="5131550"/>
              <a:ext cx="91440" cy="272520"/>
            </p14:xfrm>
          </p:contentPart>
        </mc:Choice>
        <mc:Fallback>
          <p:pic>
            <p:nvPicPr>
              <p:cNvPr id="265" name="Ink 264">
                <a:extLst>
                  <a:ext uri="{FF2B5EF4-FFF2-40B4-BE49-F238E27FC236}">
                    <a16:creationId xmlns:a16="http://schemas.microsoft.com/office/drawing/2014/main" id="{F808C4A3-FDAC-CA2B-45EC-51270F1E078D}"/>
                  </a:ext>
                </a:extLst>
              </p:cNvPr>
              <p:cNvPicPr/>
              <p:nvPr/>
            </p:nvPicPr>
            <p:blipFill>
              <a:blip r:embed="rId433"/>
              <a:stretch>
                <a:fillRect/>
              </a:stretch>
            </p:blipFill>
            <p:spPr>
              <a:xfrm>
                <a:off x="9772038" y="5122910"/>
                <a:ext cx="109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66" name="Ink 265">
                <a:extLst>
                  <a:ext uri="{FF2B5EF4-FFF2-40B4-BE49-F238E27FC236}">
                    <a16:creationId xmlns:a16="http://schemas.microsoft.com/office/drawing/2014/main" id="{557AE195-F632-ACA2-A2BC-C0E1F30B4982}"/>
                  </a:ext>
                </a:extLst>
              </p14:cNvPr>
              <p14:cNvContentPartPr/>
              <p14:nvPr/>
            </p14:nvContentPartPr>
            <p14:xfrm>
              <a:off x="10013958" y="5372750"/>
              <a:ext cx="89280" cy="20520"/>
            </p14:xfrm>
          </p:contentPart>
        </mc:Choice>
        <mc:Fallback>
          <p:pic>
            <p:nvPicPr>
              <p:cNvPr id="266" name="Ink 265">
                <a:extLst>
                  <a:ext uri="{FF2B5EF4-FFF2-40B4-BE49-F238E27FC236}">
                    <a16:creationId xmlns:a16="http://schemas.microsoft.com/office/drawing/2014/main" id="{557AE195-F632-ACA2-A2BC-C0E1F30B4982}"/>
                  </a:ext>
                </a:extLst>
              </p:cNvPr>
              <p:cNvPicPr/>
              <p:nvPr/>
            </p:nvPicPr>
            <p:blipFill>
              <a:blip r:embed="rId435"/>
              <a:stretch>
                <a:fillRect/>
              </a:stretch>
            </p:blipFill>
            <p:spPr>
              <a:xfrm>
                <a:off x="10005318" y="5363750"/>
                <a:ext cx="1069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67" name="Ink 266">
                <a:extLst>
                  <a:ext uri="{FF2B5EF4-FFF2-40B4-BE49-F238E27FC236}">
                    <a16:creationId xmlns:a16="http://schemas.microsoft.com/office/drawing/2014/main" id="{98686929-2CE1-DF09-83F3-1E666677731A}"/>
                  </a:ext>
                </a:extLst>
              </p14:cNvPr>
              <p14:cNvContentPartPr/>
              <p14:nvPr/>
            </p14:nvContentPartPr>
            <p14:xfrm>
              <a:off x="10208718" y="5192390"/>
              <a:ext cx="183960" cy="218880"/>
            </p14:xfrm>
          </p:contentPart>
        </mc:Choice>
        <mc:Fallback>
          <p:pic>
            <p:nvPicPr>
              <p:cNvPr id="267" name="Ink 266">
                <a:extLst>
                  <a:ext uri="{FF2B5EF4-FFF2-40B4-BE49-F238E27FC236}">
                    <a16:creationId xmlns:a16="http://schemas.microsoft.com/office/drawing/2014/main" id="{98686929-2CE1-DF09-83F3-1E666677731A}"/>
                  </a:ext>
                </a:extLst>
              </p:cNvPr>
              <p:cNvPicPr/>
              <p:nvPr/>
            </p:nvPicPr>
            <p:blipFill>
              <a:blip r:embed="rId437"/>
              <a:stretch>
                <a:fillRect/>
              </a:stretch>
            </p:blipFill>
            <p:spPr>
              <a:xfrm>
                <a:off x="10199718" y="5183390"/>
                <a:ext cx="2016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68" name="Ink 267">
                <a:extLst>
                  <a:ext uri="{FF2B5EF4-FFF2-40B4-BE49-F238E27FC236}">
                    <a16:creationId xmlns:a16="http://schemas.microsoft.com/office/drawing/2014/main" id="{9CF1FD84-905C-0B0C-16A1-8FD24F6E142D}"/>
                  </a:ext>
                </a:extLst>
              </p14:cNvPr>
              <p14:cNvContentPartPr/>
              <p14:nvPr/>
            </p14:nvContentPartPr>
            <p14:xfrm>
              <a:off x="10406718" y="5267270"/>
              <a:ext cx="200520" cy="119160"/>
            </p14:xfrm>
          </p:contentPart>
        </mc:Choice>
        <mc:Fallback>
          <p:pic>
            <p:nvPicPr>
              <p:cNvPr id="268" name="Ink 267">
                <a:extLst>
                  <a:ext uri="{FF2B5EF4-FFF2-40B4-BE49-F238E27FC236}">
                    <a16:creationId xmlns:a16="http://schemas.microsoft.com/office/drawing/2014/main" id="{9CF1FD84-905C-0B0C-16A1-8FD24F6E142D}"/>
                  </a:ext>
                </a:extLst>
              </p:cNvPr>
              <p:cNvPicPr/>
              <p:nvPr/>
            </p:nvPicPr>
            <p:blipFill>
              <a:blip r:embed="rId439"/>
              <a:stretch>
                <a:fillRect/>
              </a:stretch>
            </p:blipFill>
            <p:spPr>
              <a:xfrm>
                <a:off x="10398078" y="5258630"/>
                <a:ext cx="2181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69" name="Ink 268">
                <a:extLst>
                  <a:ext uri="{FF2B5EF4-FFF2-40B4-BE49-F238E27FC236}">
                    <a16:creationId xmlns:a16="http://schemas.microsoft.com/office/drawing/2014/main" id="{61F9A92F-C333-0B6A-A62F-6BCD2364242C}"/>
                  </a:ext>
                </a:extLst>
              </p14:cNvPr>
              <p14:cNvContentPartPr/>
              <p14:nvPr/>
            </p14:nvContentPartPr>
            <p14:xfrm>
              <a:off x="10608678" y="5274110"/>
              <a:ext cx="160920" cy="147240"/>
            </p14:xfrm>
          </p:contentPart>
        </mc:Choice>
        <mc:Fallback>
          <p:pic>
            <p:nvPicPr>
              <p:cNvPr id="269" name="Ink 268">
                <a:extLst>
                  <a:ext uri="{FF2B5EF4-FFF2-40B4-BE49-F238E27FC236}">
                    <a16:creationId xmlns:a16="http://schemas.microsoft.com/office/drawing/2014/main" id="{61F9A92F-C333-0B6A-A62F-6BCD2364242C}"/>
                  </a:ext>
                </a:extLst>
              </p:cNvPr>
              <p:cNvPicPr/>
              <p:nvPr/>
            </p:nvPicPr>
            <p:blipFill>
              <a:blip r:embed="rId441"/>
              <a:stretch>
                <a:fillRect/>
              </a:stretch>
            </p:blipFill>
            <p:spPr>
              <a:xfrm>
                <a:off x="10599678" y="5265110"/>
                <a:ext cx="1785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70" name="Ink 269">
                <a:extLst>
                  <a:ext uri="{FF2B5EF4-FFF2-40B4-BE49-F238E27FC236}">
                    <a16:creationId xmlns:a16="http://schemas.microsoft.com/office/drawing/2014/main" id="{9F9CCDA7-72A5-71BB-0006-A079904BA78F}"/>
                  </a:ext>
                </a:extLst>
              </p14:cNvPr>
              <p14:cNvContentPartPr/>
              <p14:nvPr/>
            </p14:nvContentPartPr>
            <p14:xfrm>
              <a:off x="10813158" y="5168270"/>
              <a:ext cx="188640" cy="289440"/>
            </p14:xfrm>
          </p:contentPart>
        </mc:Choice>
        <mc:Fallback>
          <p:pic>
            <p:nvPicPr>
              <p:cNvPr id="270" name="Ink 269">
                <a:extLst>
                  <a:ext uri="{FF2B5EF4-FFF2-40B4-BE49-F238E27FC236}">
                    <a16:creationId xmlns:a16="http://schemas.microsoft.com/office/drawing/2014/main" id="{9F9CCDA7-72A5-71BB-0006-A079904BA78F}"/>
                  </a:ext>
                </a:extLst>
              </p:cNvPr>
              <p:cNvPicPr/>
              <p:nvPr/>
            </p:nvPicPr>
            <p:blipFill>
              <a:blip r:embed="rId443"/>
              <a:stretch>
                <a:fillRect/>
              </a:stretch>
            </p:blipFill>
            <p:spPr>
              <a:xfrm>
                <a:off x="10804518" y="5159270"/>
                <a:ext cx="20628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71" name="Ink 270">
                <a:extLst>
                  <a:ext uri="{FF2B5EF4-FFF2-40B4-BE49-F238E27FC236}">
                    <a16:creationId xmlns:a16="http://schemas.microsoft.com/office/drawing/2014/main" id="{16389B84-452C-6AB1-2262-92B8E2208C34}"/>
                  </a:ext>
                </a:extLst>
              </p14:cNvPr>
              <p14:cNvContentPartPr/>
              <p14:nvPr/>
            </p14:nvContentPartPr>
            <p14:xfrm>
              <a:off x="11157318" y="5346110"/>
              <a:ext cx="18360" cy="360"/>
            </p14:xfrm>
          </p:contentPart>
        </mc:Choice>
        <mc:Fallback>
          <p:pic>
            <p:nvPicPr>
              <p:cNvPr id="271" name="Ink 270">
                <a:extLst>
                  <a:ext uri="{FF2B5EF4-FFF2-40B4-BE49-F238E27FC236}">
                    <a16:creationId xmlns:a16="http://schemas.microsoft.com/office/drawing/2014/main" id="{16389B84-452C-6AB1-2262-92B8E2208C34}"/>
                  </a:ext>
                </a:extLst>
              </p:cNvPr>
              <p:cNvPicPr/>
              <p:nvPr/>
            </p:nvPicPr>
            <p:blipFill>
              <a:blip r:embed="rId445"/>
              <a:stretch>
                <a:fillRect/>
              </a:stretch>
            </p:blipFill>
            <p:spPr>
              <a:xfrm>
                <a:off x="11148318" y="5337470"/>
                <a:ext cx="36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76" name="Ink 275">
                <a:extLst>
                  <a:ext uri="{FF2B5EF4-FFF2-40B4-BE49-F238E27FC236}">
                    <a16:creationId xmlns:a16="http://schemas.microsoft.com/office/drawing/2014/main" id="{AEE9D343-2DEC-A7BE-B47E-39FFF539A981}"/>
                  </a:ext>
                </a:extLst>
              </p14:cNvPr>
              <p14:cNvContentPartPr/>
              <p14:nvPr/>
            </p14:nvContentPartPr>
            <p14:xfrm>
              <a:off x="8640198" y="5795750"/>
              <a:ext cx="37080" cy="136800"/>
            </p14:xfrm>
          </p:contentPart>
        </mc:Choice>
        <mc:Fallback>
          <p:pic>
            <p:nvPicPr>
              <p:cNvPr id="276" name="Ink 275">
                <a:extLst>
                  <a:ext uri="{FF2B5EF4-FFF2-40B4-BE49-F238E27FC236}">
                    <a16:creationId xmlns:a16="http://schemas.microsoft.com/office/drawing/2014/main" id="{AEE9D343-2DEC-A7BE-B47E-39FFF539A981}"/>
                  </a:ext>
                </a:extLst>
              </p:cNvPr>
              <p:cNvPicPr/>
              <p:nvPr/>
            </p:nvPicPr>
            <p:blipFill>
              <a:blip r:embed="rId447"/>
              <a:stretch>
                <a:fillRect/>
              </a:stretch>
            </p:blipFill>
            <p:spPr>
              <a:xfrm>
                <a:off x="8631198" y="5786750"/>
                <a:ext cx="547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77" name="Ink 276">
                <a:extLst>
                  <a:ext uri="{FF2B5EF4-FFF2-40B4-BE49-F238E27FC236}">
                    <a16:creationId xmlns:a16="http://schemas.microsoft.com/office/drawing/2014/main" id="{567CC78D-A411-59B5-8D38-B6A60FFB0BE8}"/>
                  </a:ext>
                </a:extLst>
              </p14:cNvPr>
              <p14:cNvContentPartPr/>
              <p14:nvPr/>
            </p14:nvContentPartPr>
            <p14:xfrm>
              <a:off x="8747118" y="5660390"/>
              <a:ext cx="33480" cy="40680"/>
            </p14:xfrm>
          </p:contentPart>
        </mc:Choice>
        <mc:Fallback>
          <p:pic>
            <p:nvPicPr>
              <p:cNvPr id="277" name="Ink 276">
                <a:extLst>
                  <a:ext uri="{FF2B5EF4-FFF2-40B4-BE49-F238E27FC236}">
                    <a16:creationId xmlns:a16="http://schemas.microsoft.com/office/drawing/2014/main" id="{567CC78D-A411-59B5-8D38-B6A60FFB0BE8}"/>
                  </a:ext>
                </a:extLst>
              </p:cNvPr>
              <p:cNvPicPr/>
              <p:nvPr/>
            </p:nvPicPr>
            <p:blipFill>
              <a:blip r:embed="rId449"/>
              <a:stretch>
                <a:fillRect/>
              </a:stretch>
            </p:blipFill>
            <p:spPr>
              <a:xfrm>
                <a:off x="8738118" y="5651750"/>
                <a:ext cx="511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78" name="Ink 277">
                <a:extLst>
                  <a:ext uri="{FF2B5EF4-FFF2-40B4-BE49-F238E27FC236}">
                    <a16:creationId xmlns:a16="http://schemas.microsoft.com/office/drawing/2014/main" id="{8C144DDE-E339-8492-BC6D-141602CE7BE4}"/>
                  </a:ext>
                </a:extLst>
              </p14:cNvPr>
              <p14:cNvContentPartPr/>
              <p14:nvPr/>
            </p14:nvContentPartPr>
            <p14:xfrm>
              <a:off x="8794998" y="5732750"/>
              <a:ext cx="124560" cy="230040"/>
            </p14:xfrm>
          </p:contentPart>
        </mc:Choice>
        <mc:Fallback>
          <p:pic>
            <p:nvPicPr>
              <p:cNvPr id="278" name="Ink 277">
                <a:extLst>
                  <a:ext uri="{FF2B5EF4-FFF2-40B4-BE49-F238E27FC236}">
                    <a16:creationId xmlns:a16="http://schemas.microsoft.com/office/drawing/2014/main" id="{8C144DDE-E339-8492-BC6D-141602CE7BE4}"/>
                  </a:ext>
                </a:extLst>
              </p:cNvPr>
              <p:cNvPicPr/>
              <p:nvPr/>
            </p:nvPicPr>
            <p:blipFill>
              <a:blip r:embed="rId451"/>
              <a:stretch>
                <a:fillRect/>
              </a:stretch>
            </p:blipFill>
            <p:spPr>
              <a:xfrm>
                <a:off x="8786358" y="5724110"/>
                <a:ext cx="1422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79" name="Ink 278">
                <a:extLst>
                  <a:ext uri="{FF2B5EF4-FFF2-40B4-BE49-F238E27FC236}">
                    <a16:creationId xmlns:a16="http://schemas.microsoft.com/office/drawing/2014/main" id="{8067E670-531E-7FE7-EA65-58F375720791}"/>
                  </a:ext>
                </a:extLst>
              </p14:cNvPr>
              <p14:cNvContentPartPr/>
              <p14:nvPr/>
            </p14:nvContentPartPr>
            <p14:xfrm>
              <a:off x="9033318" y="5930750"/>
              <a:ext cx="108000" cy="31680"/>
            </p14:xfrm>
          </p:contentPart>
        </mc:Choice>
        <mc:Fallback>
          <p:pic>
            <p:nvPicPr>
              <p:cNvPr id="279" name="Ink 278">
                <a:extLst>
                  <a:ext uri="{FF2B5EF4-FFF2-40B4-BE49-F238E27FC236}">
                    <a16:creationId xmlns:a16="http://schemas.microsoft.com/office/drawing/2014/main" id="{8067E670-531E-7FE7-EA65-58F375720791}"/>
                  </a:ext>
                </a:extLst>
              </p:cNvPr>
              <p:cNvPicPr/>
              <p:nvPr/>
            </p:nvPicPr>
            <p:blipFill>
              <a:blip r:embed="rId453"/>
              <a:stretch>
                <a:fillRect/>
              </a:stretch>
            </p:blipFill>
            <p:spPr>
              <a:xfrm>
                <a:off x="9024678" y="5921750"/>
                <a:ext cx="1256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80" name="Ink 279">
                <a:extLst>
                  <a:ext uri="{FF2B5EF4-FFF2-40B4-BE49-F238E27FC236}">
                    <a16:creationId xmlns:a16="http://schemas.microsoft.com/office/drawing/2014/main" id="{F3EF6078-4FFC-2CB9-DF41-1E5A6818BF4E}"/>
                  </a:ext>
                </a:extLst>
              </p14:cNvPr>
              <p14:cNvContentPartPr/>
              <p14:nvPr/>
            </p14:nvContentPartPr>
            <p14:xfrm>
              <a:off x="9192798" y="5743550"/>
              <a:ext cx="157320" cy="191520"/>
            </p14:xfrm>
          </p:contentPart>
        </mc:Choice>
        <mc:Fallback>
          <p:pic>
            <p:nvPicPr>
              <p:cNvPr id="280" name="Ink 279">
                <a:extLst>
                  <a:ext uri="{FF2B5EF4-FFF2-40B4-BE49-F238E27FC236}">
                    <a16:creationId xmlns:a16="http://schemas.microsoft.com/office/drawing/2014/main" id="{F3EF6078-4FFC-2CB9-DF41-1E5A6818BF4E}"/>
                  </a:ext>
                </a:extLst>
              </p:cNvPr>
              <p:cNvPicPr/>
              <p:nvPr/>
            </p:nvPicPr>
            <p:blipFill>
              <a:blip r:embed="rId455"/>
              <a:stretch>
                <a:fillRect/>
              </a:stretch>
            </p:blipFill>
            <p:spPr>
              <a:xfrm>
                <a:off x="9183798" y="5734910"/>
                <a:ext cx="17496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81" name="Ink 280">
                <a:extLst>
                  <a:ext uri="{FF2B5EF4-FFF2-40B4-BE49-F238E27FC236}">
                    <a16:creationId xmlns:a16="http://schemas.microsoft.com/office/drawing/2014/main" id="{F953FAE5-51E9-1C88-79DD-756346ED7ACE}"/>
                  </a:ext>
                </a:extLst>
              </p14:cNvPr>
              <p14:cNvContentPartPr/>
              <p14:nvPr/>
            </p14:nvContentPartPr>
            <p14:xfrm>
              <a:off x="9482958" y="5833550"/>
              <a:ext cx="406440" cy="137880"/>
            </p14:xfrm>
          </p:contentPart>
        </mc:Choice>
        <mc:Fallback>
          <p:pic>
            <p:nvPicPr>
              <p:cNvPr id="281" name="Ink 280">
                <a:extLst>
                  <a:ext uri="{FF2B5EF4-FFF2-40B4-BE49-F238E27FC236}">
                    <a16:creationId xmlns:a16="http://schemas.microsoft.com/office/drawing/2014/main" id="{F953FAE5-51E9-1C88-79DD-756346ED7ACE}"/>
                  </a:ext>
                </a:extLst>
              </p:cNvPr>
              <p:cNvPicPr/>
              <p:nvPr/>
            </p:nvPicPr>
            <p:blipFill>
              <a:blip r:embed="rId457"/>
              <a:stretch>
                <a:fillRect/>
              </a:stretch>
            </p:blipFill>
            <p:spPr>
              <a:xfrm>
                <a:off x="9474318" y="5824910"/>
                <a:ext cx="4240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84" name="Ink 283">
                <a:extLst>
                  <a:ext uri="{FF2B5EF4-FFF2-40B4-BE49-F238E27FC236}">
                    <a16:creationId xmlns:a16="http://schemas.microsoft.com/office/drawing/2014/main" id="{6B631E69-00A2-6E2C-95C2-7D4CE93A5746}"/>
                  </a:ext>
                </a:extLst>
              </p14:cNvPr>
              <p14:cNvContentPartPr/>
              <p14:nvPr/>
            </p14:nvContentPartPr>
            <p14:xfrm>
              <a:off x="8612118" y="6147830"/>
              <a:ext cx="202680" cy="19800"/>
            </p14:xfrm>
          </p:contentPart>
        </mc:Choice>
        <mc:Fallback>
          <p:pic>
            <p:nvPicPr>
              <p:cNvPr id="284" name="Ink 283">
                <a:extLst>
                  <a:ext uri="{FF2B5EF4-FFF2-40B4-BE49-F238E27FC236}">
                    <a16:creationId xmlns:a16="http://schemas.microsoft.com/office/drawing/2014/main" id="{6B631E69-00A2-6E2C-95C2-7D4CE93A5746}"/>
                  </a:ext>
                </a:extLst>
              </p:cNvPr>
              <p:cNvPicPr/>
              <p:nvPr/>
            </p:nvPicPr>
            <p:blipFill>
              <a:blip r:embed="rId459"/>
              <a:stretch>
                <a:fillRect/>
              </a:stretch>
            </p:blipFill>
            <p:spPr>
              <a:xfrm>
                <a:off x="8603118" y="6139190"/>
                <a:ext cx="2203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85" name="Ink 284">
                <a:extLst>
                  <a:ext uri="{FF2B5EF4-FFF2-40B4-BE49-F238E27FC236}">
                    <a16:creationId xmlns:a16="http://schemas.microsoft.com/office/drawing/2014/main" id="{10571B97-F3AF-A4F1-6163-2D8DAB3CA72E}"/>
                  </a:ext>
                </a:extLst>
              </p14:cNvPr>
              <p14:cNvContentPartPr/>
              <p14:nvPr/>
            </p14:nvContentPartPr>
            <p14:xfrm>
              <a:off x="8628318" y="6272030"/>
              <a:ext cx="132840" cy="7560"/>
            </p14:xfrm>
          </p:contentPart>
        </mc:Choice>
        <mc:Fallback>
          <p:pic>
            <p:nvPicPr>
              <p:cNvPr id="285" name="Ink 284">
                <a:extLst>
                  <a:ext uri="{FF2B5EF4-FFF2-40B4-BE49-F238E27FC236}">
                    <a16:creationId xmlns:a16="http://schemas.microsoft.com/office/drawing/2014/main" id="{10571B97-F3AF-A4F1-6163-2D8DAB3CA72E}"/>
                  </a:ext>
                </a:extLst>
              </p:cNvPr>
              <p:cNvPicPr/>
              <p:nvPr/>
            </p:nvPicPr>
            <p:blipFill>
              <a:blip r:embed="rId461"/>
              <a:stretch>
                <a:fillRect/>
              </a:stretch>
            </p:blipFill>
            <p:spPr>
              <a:xfrm>
                <a:off x="8619678" y="6263390"/>
                <a:ext cx="1504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86" name="Ink 285">
                <a:extLst>
                  <a:ext uri="{FF2B5EF4-FFF2-40B4-BE49-F238E27FC236}">
                    <a16:creationId xmlns:a16="http://schemas.microsoft.com/office/drawing/2014/main" id="{645E2D0A-90C2-39C5-3578-B038E692B25E}"/>
                  </a:ext>
                </a:extLst>
              </p14:cNvPr>
              <p14:cNvContentPartPr/>
              <p14:nvPr/>
            </p14:nvContentPartPr>
            <p14:xfrm>
              <a:off x="10412118" y="3191150"/>
              <a:ext cx="1902240" cy="2790360"/>
            </p14:xfrm>
          </p:contentPart>
        </mc:Choice>
        <mc:Fallback>
          <p:pic>
            <p:nvPicPr>
              <p:cNvPr id="286" name="Ink 285">
                <a:extLst>
                  <a:ext uri="{FF2B5EF4-FFF2-40B4-BE49-F238E27FC236}">
                    <a16:creationId xmlns:a16="http://schemas.microsoft.com/office/drawing/2014/main" id="{645E2D0A-90C2-39C5-3578-B038E692B25E}"/>
                  </a:ext>
                </a:extLst>
              </p:cNvPr>
              <p:cNvPicPr/>
              <p:nvPr/>
            </p:nvPicPr>
            <p:blipFill>
              <a:blip r:embed="rId463"/>
              <a:stretch>
                <a:fillRect/>
              </a:stretch>
            </p:blipFill>
            <p:spPr>
              <a:xfrm>
                <a:off x="10403118" y="3182150"/>
                <a:ext cx="1919880" cy="280800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87" name="Ink 286">
                <a:extLst>
                  <a:ext uri="{FF2B5EF4-FFF2-40B4-BE49-F238E27FC236}">
                    <a16:creationId xmlns:a16="http://schemas.microsoft.com/office/drawing/2014/main" id="{A9D7EA6C-283B-9BEB-1F7D-8FA080474735}"/>
                  </a:ext>
                </a:extLst>
              </p14:cNvPr>
              <p14:cNvContentPartPr/>
              <p14:nvPr/>
            </p14:nvContentPartPr>
            <p14:xfrm>
              <a:off x="10341198" y="5840750"/>
              <a:ext cx="174600" cy="210240"/>
            </p14:xfrm>
          </p:contentPart>
        </mc:Choice>
        <mc:Fallback>
          <p:pic>
            <p:nvPicPr>
              <p:cNvPr id="287" name="Ink 286">
                <a:extLst>
                  <a:ext uri="{FF2B5EF4-FFF2-40B4-BE49-F238E27FC236}">
                    <a16:creationId xmlns:a16="http://schemas.microsoft.com/office/drawing/2014/main" id="{A9D7EA6C-283B-9BEB-1F7D-8FA080474735}"/>
                  </a:ext>
                </a:extLst>
              </p:cNvPr>
              <p:cNvPicPr/>
              <p:nvPr/>
            </p:nvPicPr>
            <p:blipFill>
              <a:blip r:embed="rId465"/>
              <a:stretch>
                <a:fillRect/>
              </a:stretch>
            </p:blipFill>
            <p:spPr>
              <a:xfrm>
                <a:off x="10332558" y="5832110"/>
                <a:ext cx="1922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88" name="Ink 287">
                <a:extLst>
                  <a:ext uri="{FF2B5EF4-FFF2-40B4-BE49-F238E27FC236}">
                    <a16:creationId xmlns:a16="http://schemas.microsoft.com/office/drawing/2014/main" id="{7100C57C-4B01-0101-2E2B-1319DEBCDE31}"/>
                  </a:ext>
                </a:extLst>
              </p14:cNvPr>
              <p14:cNvContentPartPr/>
              <p14:nvPr/>
            </p14:nvContentPartPr>
            <p14:xfrm>
              <a:off x="9059958" y="6025070"/>
              <a:ext cx="51480" cy="232560"/>
            </p14:xfrm>
          </p:contentPart>
        </mc:Choice>
        <mc:Fallback>
          <p:pic>
            <p:nvPicPr>
              <p:cNvPr id="288" name="Ink 287">
                <a:extLst>
                  <a:ext uri="{FF2B5EF4-FFF2-40B4-BE49-F238E27FC236}">
                    <a16:creationId xmlns:a16="http://schemas.microsoft.com/office/drawing/2014/main" id="{7100C57C-4B01-0101-2E2B-1319DEBCDE31}"/>
                  </a:ext>
                </a:extLst>
              </p:cNvPr>
              <p:cNvPicPr/>
              <p:nvPr/>
            </p:nvPicPr>
            <p:blipFill>
              <a:blip r:embed="rId467"/>
              <a:stretch>
                <a:fillRect/>
              </a:stretch>
            </p:blipFill>
            <p:spPr>
              <a:xfrm>
                <a:off x="9050958" y="6016430"/>
                <a:ext cx="691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89" name="Ink 288">
                <a:extLst>
                  <a:ext uri="{FF2B5EF4-FFF2-40B4-BE49-F238E27FC236}">
                    <a16:creationId xmlns:a16="http://schemas.microsoft.com/office/drawing/2014/main" id="{B1FC8353-51A2-A21A-9F46-5D34BF76EA60}"/>
                  </a:ext>
                </a:extLst>
              </p14:cNvPr>
              <p14:cNvContentPartPr/>
              <p14:nvPr/>
            </p14:nvContentPartPr>
            <p14:xfrm>
              <a:off x="9017478" y="6131270"/>
              <a:ext cx="354960" cy="139320"/>
            </p14:xfrm>
          </p:contentPart>
        </mc:Choice>
        <mc:Fallback>
          <p:pic>
            <p:nvPicPr>
              <p:cNvPr id="289" name="Ink 288">
                <a:extLst>
                  <a:ext uri="{FF2B5EF4-FFF2-40B4-BE49-F238E27FC236}">
                    <a16:creationId xmlns:a16="http://schemas.microsoft.com/office/drawing/2014/main" id="{B1FC8353-51A2-A21A-9F46-5D34BF76EA60}"/>
                  </a:ext>
                </a:extLst>
              </p:cNvPr>
              <p:cNvPicPr/>
              <p:nvPr/>
            </p:nvPicPr>
            <p:blipFill>
              <a:blip r:embed="rId469"/>
              <a:stretch>
                <a:fillRect/>
              </a:stretch>
            </p:blipFill>
            <p:spPr>
              <a:xfrm>
                <a:off x="9008478" y="6122270"/>
                <a:ext cx="3726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90" name="Ink 289">
                <a:extLst>
                  <a:ext uri="{FF2B5EF4-FFF2-40B4-BE49-F238E27FC236}">
                    <a16:creationId xmlns:a16="http://schemas.microsoft.com/office/drawing/2014/main" id="{2A7CC9B6-783D-B7BE-07F4-9B2650A854C9}"/>
                  </a:ext>
                </a:extLst>
              </p14:cNvPr>
              <p14:cNvContentPartPr/>
              <p14:nvPr/>
            </p14:nvContentPartPr>
            <p14:xfrm>
              <a:off x="9340398" y="6135590"/>
              <a:ext cx="151200" cy="134640"/>
            </p14:xfrm>
          </p:contentPart>
        </mc:Choice>
        <mc:Fallback>
          <p:pic>
            <p:nvPicPr>
              <p:cNvPr id="290" name="Ink 289">
                <a:extLst>
                  <a:ext uri="{FF2B5EF4-FFF2-40B4-BE49-F238E27FC236}">
                    <a16:creationId xmlns:a16="http://schemas.microsoft.com/office/drawing/2014/main" id="{2A7CC9B6-783D-B7BE-07F4-9B2650A854C9}"/>
                  </a:ext>
                </a:extLst>
              </p:cNvPr>
              <p:cNvPicPr/>
              <p:nvPr/>
            </p:nvPicPr>
            <p:blipFill>
              <a:blip r:embed="rId471"/>
              <a:stretch>
                <a:fillRect/>
              </a:stretch>
            </p:blipFill>
            <p:spPr>
              <a:xfrm>
                <a:off x="9331398" y="6126590"/>
                <a:ext cx="1688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91" name="Ink 290">
                <a:extLst>
                  <a:ext uri="{FF2B5EF4-FFF2-40B4-BE49-F238E27FC236}">
                    <a16:creationId xmlns:a16="http://schemas.microsoft.com/office/drawing/2014/main" id="{DA3F3EB3-06A4-F139-920F-780BAEB16596}"/>
                  </a:ext>
                </a:extLst>
              </p14:cNvPr>
              <p14:cNvContentPartPr/>
              <p14:nvPr/>
            </p14:nvContentPartPr>
            <p14:xfrm>
              <a:off x="9534798" y="6146390"/>
              <a:ext cx="133560" cy="110520"/>
            </p14:xfrm>
          </p:contentPart>
        </mc:Choice>
        <mc:Fallback>
          <p:pic>
            <p:nvPicPr>
              <p:cNvPr id="291" name="Ink 290">
                <a:extLst>
                  <a:ext uri="{FF2B5EF4-FFF2-40B4-BE49-F238E27FC236}">
                    <a16:creationId xmlns:a16="http://schemas.microsoft.com/office/drawing/2014/main" id="{DA3F3EB3-06A4-F139-920F-780BAEB16596}"/>
                  </a:ext>
                </a:extLst>
              </p:cNvPr>
              <p:cNvPicPr/>
              <p:nvPr/>
            </p:nvPicPr>
            <p:blipFill>
              <a:blip r:embed="rId473"/>
              <a:stretch>
                <a:fillRect/>
              </a:stretch>
            </p:blipFill>
            <p:spPr>
              <a:xfrm>
                <a:off x="9525798" y="6137390"/>
                <a:ext cx="1512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92" name="Ink 291">
                <a:extLst>
                  <a:ext uri="{FF2B5EF4-FFF2-40B4-BE49-F238E27FC236}">
                    <a16:creationId xmlns:a16="http://schemas.microsoft.com/office/drawing/2014/main" id="{2CE6977B-0D13-2837-EB3A-079518FB2B87}"/>
                  </a:ext>
                </a:extLst>
              </p14:cNvPr>
              <p14:cNvContentPartPr/>
              <p14:nvPr/>
            </p14:nvContentPartPr>
            <p14:xfrm>
              <a:off x="9694278" y="6003110"/>
              <a:ext cx="216720" cy="258480"/>
            </p14:xfrm>
          </p:contentPart>
        </mc:Choice>
        <mc:Fallback>
          <p:pic>
            <p:nvPicPr>
              <p:cNvPr id="292" name="Ink 291">
                <a:extLst>
                  <a:ext uri="{FF2B5EF4-FFF2-40B4-BE49-F238E27FC236}">
                    <a16:creationId xmlns:a16="http://schemas.microsoft.com/office/drawing/2014/main" id="{2CE6977B-0D13-2837-EB3A-079518FB2B87}"/>
                  </a:ext>
                </a:extLst>
              </p:cNvPr>
              <p:cNvPicPr/>
              <p:nvPr/>
            </p:nvPicPr>
            <p:blipFill>
              <a:blip r:embed="rId475"/>
              <a:stretch>
                <a:fillRect/>
              </a:stretch>
            </p:blipFill>
            <p:spPr>
              <a:xfrm>
                <a:off x="9685278" y="5994470"/>
                <a:ext cx="2343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93" name="Ink 292">
                <a:extLst>
                  <a:ext uri="{FF2B5EF4-FFF2-40B4-BE49-F238E27FC236}">
                    <a16:creationId xmlns:a16="http://schemas.microsoft.com/office/drawing/2014/main" id="{EC5E7227-1658-B81D-2A84-B973C9EBBCF5}"/>
                  </a:ext>
                </a:extLst>
              </p14:cNvPr>
              <p14:cNvContentPartPr/>
              <p14:nvPr/>
            </p14:nvContentPartPr>
            <p14:xfrm>
              <a:off x="10013238" y="6017870"/>
              <a:ext cx="54720" cy="213840"/>
            </p14:xfrm>
          </p:contentPart>
        </mc:Choice>
        <mc:Fallback>
          <p:pic>
            <p:nvPicPr>
              <p:cNvPr id="293" name="Ink 292">
                <a:extLst>
                  <a:ext uri="{FF2B5EF4-FFF2-40B4-BE49-F238E27FC236}">
                    <a16:creationId xmlns:a16="http://schemas.microsoft.com/office/drawing/2014/main" id="{EC5E7227-1658-B81D-2A84-B973C9EBBCF5}"/>
                  </a:ext>
                </a:extLst>
              </p:cNvPr>
              <p:cNvPicPr/>
              <p:nvPr/>
            </p:nvPicPr>
            <p:blipFill>
              <a:blip r:embed="rId477"/>
              <a:stretch>
                <a:fillRect/>
              </a:stretch>
            </p:blipFill>
            <p:spPr>
              <a:xfrm>
                <a:off x="10004598" y="6008870"/>
                <a:ext cx="723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94" name="Ink 293">
                <a:extLst>
                  <a:ext uri="{FF2B5EF4-FFF2-40B4-BE49-F238E27FC236}">
                    <a16:creationId xmlns:a16="http://schemas.microsoft.com/office/drawing/2014/main" id="{4D0144DA-015A-13EF-0B2E-FD1C28599EEC}"/>
                  </a:ext>
                </a:extLst>
              </p14:cNvPr>
              <p14:cNvContentPartPr/>
              <p14:nvPr/>
            </p14:nvContentPartPr>
            <p14:xfrm>
              <a:off x="10088838" y="6007070"/>
              <a:ext cx="203760" cy="234720"/>
            </p14:xfrm>
          </p:contentPart>
        </mc:Choice>
        <mc:Fallback>
          <p:pic>
            <p:nvPicPr>
              <p:cNvPr id="294" name="Ink 293">
                <a:extLst>
                  <a:ext uri="{FF2B5EF4-FFF2-40B4-BE49-F238E27FC236}">
                    <a16:creationId xmlns:a16="http://schemas.microsoft.com/office/drawing/2014/main" id="{4D0144DA-015A-13EF-0B2E-FD1C28599EEC}"/>
                  </a:ext>
                </a:extLst>
              </p:cNvPr>
              <p:cNvPicPr/>
              <p:nvPr/>
            </p:nvPicPr>
            <p:blipFill>
              <a:blip r:embed="rId479"/>
              <a:stretch>
                <a:fillRect/>
              </a:stretch>
            </p:blipFill>
            <p:spPr>
              <a:xfrm>
                <a:off x="10080198" y="5998430"/>
                <a:ext cx="22140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95" name="Ink 294">
                <a:extLst>
                  <a:ext uri="{FF2B5EF4-FFF2-40B4-BE49-F238E27FC236}">
                    <a16:creationId xmlns:a16="http://schemas.microsoft.com/office/drawing/2014/main" id="{DF4EF47C-BC1A-52DF-9303-120753346F86}"/>
                  </a:ext>
                </a:extLst>
              </p14:cNvPr>
              <p14:cNvContentPartPr/>
              <p14:nvPr/>
            </p14:nvContentPartPr>
            <p14:xfrm>
              <a:off x="10386558" y="6129830"/>
              <a:ext cx="45720" cy="108000"/>
            </p14:xfrm>
          </p:contentPart>
        </mc:Choice>
        <mc:Fallback>
          <p:pic>
            <p:nvPicPr>
              <p:cNvPr id="295" name="Ink 294">
                <a:extLst>
                  <a:ext uri="{FF2B5EF4-FFF2-40B4-BE49-F238E27FC236}">
                    <a16:creationId xmlns:a16="http://schemas.microsoft.com/office/drawing/2014/main" id="{DF4EF47C-BC1A-52DF-9303-120753346F86}"/>
                  </a:ext>
                </a:extLst>
              </p:cNvPr>
              <p:cNvPicPr/>
              <p:nvPr/>
            </p:nvPicPr>
            <p:blipFill>
              <a:blip r:embed="rId481"/>
              <a:stretch>
                <a:fillRect/>
              </a:stretch>
            </p:blipFill>
            <p:spPr>
              <a:xfrm>
                <a:off x="10377558" y="6121190"/>
                <a:ext cx="633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96" name="Ink 295">
                <a:extLst>
                  <a:ext uri="{FF2B5EF4-FFF2-40B4-BE49-F238E27FC236}">
                    <a16:creationId xmlns:a16="http://schemas.microsoft.com/office/drawing/2014/main" id="{6F115A03-1CB1-DE78-4980-DBAAC7C5055C}"/>
                  </a:ext>
                </a:extLst>
              </p14:cNvPr>
              <p14:cNvContentPartPr/>
              <p14:nvPr/>
            </p14:nvContentPartPr>
            <p14:xfrm>
              <a:off x="10748718" y="6204710"/>
              <a:ext cx="34920" cy="14760"/>
            </p14:xfrm>
          </p:contentPart>
        </mc:Choice>
        <mc:Fallback>
          <p:pic>
            <p:nvPicPr>
              <p:cNvPr id="296" name="Ink 295">
                <a:extLst>
                  <a:ext uri="{FF2B5EF4-FFF2-40B4-BE49-F238E27FC236}">
                    <a16:creationId xmlns:a16="http://schemas.microsoft.com/office/drawing/2014/main" id="{6F115A03-1CB1-DE78-4980-DBAAC7C5055C}"/>
                  </a:ext>
                </a:extLst>
              </p:cNvPr>
              <p:cNvPicPr/>
              <p:nvPr/>
            </p:nvPicPr>
            <p:blipFill>
              <a:blip r:embed="rId483"/>
              <a:stretch>
                <a:fillRect/>
              </a:stretch>
            </p:blipFill>
            <p:spPr>
              <a:xfrm>
                <a:off x="10739718" y="6195710"/>
                <a:ext cx="52560" cy="32400"/>
              </a:xfrm>
              <a:prstGeom prst="rect">
                <a:avLst/>
              </a:prstGeom>
            </p:spPr>
          </p:pic>
        </mc:Fallback>
      </mc:AlternateContent>
      <p:grpSp>
        <p:nvGrpSpPr>
          <p:cNvPr id="306" name="Group 305">
            <a:extLst>
              <a:ext uri="{FF2B5EF4-FFF2-40B4-BE49-F238E27FC236}">
                <a16:creationId xmlns:a16="http://schemas.microsoft.com/office/drawing/2014/main" id="{B72FF3A2-A634-2070-9CC8-F3B0C20082FA}"/>
              </a:ext>
            </a:extLst>
          </p:cNvPr>
          <p:cNvGrpSpPr/>
          <p:nvPr/>
        </p:nvGrpSpPr>
        <p:grpSpPr>
          <a:xfrm>
            <a:off x="7352478" y="5539070"/>
            <a:ext cx="1046880" cy="1060920"/>
            <a:chOff x="7352478" y="5539070"/>
            <a:chExt cx="1046880" cy="1060920"/>
          </a:xfrm>
        </p:grpSpPr>
        <mc:AlternateContent xmlns:mc="http://schemas.openxmlformats.org/markup-compatibility/2006">
          <mc:Choice xmlns:p14="http://schemas.microsoft.com/office/powerpoint/2010/main" Requires="p14">
            <p:contentPart p14:bwMode="auto" r:id="rId484">
              <p14:nvContentPartPr>
                <p14:cNvPr id="274" name="Ink 273">
                  <a:extLst>
                    <a:ext uri="{FF2B5EF4-FFF2-40B4-BE49-F238E27FC236}">
                      <a16:creationId xmlns:a16="http://schemas.microsoft.com/office/drawing/2014/main" id="{74D005AC-08FD-63A8-708F-7E258D74EF74}"/>
                    </a:ext>
                  </a:extLst>
                </p14:cNvPr>
                <p14:cNvContentPartPr/>
                <p14:nvPr/>
              </p14:nvContentPartPr>
              <p14:xfrm>
                <a:off x="7715718" y="5685590"/>
                <a:ext cx="542520" cy="250560"/>
              </p14:xfrm>
            </p:contentPart>
          </mc:Choice>
          <mc:Fallback>
            <p:pic>
              <p:nvPicPr>
                <p:cNvPr id="274" name="Ink 273">
                  <a:extLst>
                    <a:ext uri="{FF2B5EF4-FFF2-40B4-BE49-F238E27FC236}">
                      <a16:creationId xmlns:a16="http://schemas.microsoft.com/office/drawing/2014/main" id="{74D005AC-08FD-63A8-708F-7E258D74EF74}"/>
                    </a:ext>
                  </a:extLst>
                </p:cNvPr>
                <p:cNvPicPr/>
                <p:nvPr/>
              </p:nvPicPr>
              <p:blipFill>
                <a:blip r:embed="rId485"/>
                <a:stretch>
                  <a:fillRect/>
                </a:stretch>
              </p:blipFill>
              <p:spPr>
                <a:xfrm>
                  <a:off x="7706718" y="5676590"/>
                  <a:ext cx="5601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75" name="Ink 274">
                  <a:extLst>
                    <a:ext uri="{FF2B5EF4-FFF2-40B4-BE49-F238E27FC236}">
                      <a16:creationId xmlns:a16="http://schemas.microsoft.com/office/drawing/2014/main" id="{C71DA13A-37B8-B9AB-8E11-CF381463C653}"/>
                    </a:ext>
                  </a:extLst>
                </p14:cNvPr>
                <p14:cNvContentPartPr/>
                <p14:nvPr/>
              </p14:nvContentPartPr>
              <p14:xfrm>
                <a:off x="8274438" y="5753990"/>
                <a:ext cx="124920" cy="318960"/>
              </p14:xfrm>
            </p:contentPart>
          </mc:Choice>
          <mc:Fallback>
            <p:pic>
              <p:nvPicPr>
                <p:cNvPr id="275" name="Ink 274">
                  <a:extLst>
                    <a:ext uri="{FF2B5EF4-FFF2-40B4-BE49-F238E27FC236}">
                      <a16:creationId xmlns:a16="http://schemas.microsoft.com/office/drawing/2014/main" id="{C71DA13A-37B8-B9AB-8E11-CF381463C653}"/>
                    </a:ext>
                  </a:extLst>
                </p:cNvPr>
                <p:cNvPicPr/>
                <p:nvPr/>
              </p:nvPicPr>
              <p:blipFill>
                <a:blip r:embed="rId487"/>
                <a:stretch>
                  <a:fillRect/>
                </a:stretch>
              </p:blipFill>
              <p:spPr>
                <a:xfrm>
                  <a:off x="8265798" y="5745350"/>
                  <a:ext cx="14256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297" name="Ink 296">
                  <a:extLst>
                    <a:ext uri="{FF2B5EF4-FFF2-40B4-BE49-F238E27FC236}">
                      <a16:creationId xmlns:a16="http://schemas.microsoft.com/office/drawing/2014/main" id="{1F6D68FD-8C23-97CC-9882-DD5CD8A1D33F}"/>
                    </a:ext>
                  </a:extLst>
                </p14:cNvPr>
                <p14:cNvContentPartPr/>
                <p14:nvPr/>
              </p14:nvContentPartPr>
              <p14:xfrm>
                <a:off x="7785918" y="6354110"/>
                <a:ext cx="223200" cy="217440"/>
              </p14:xfrm>
            </p:contentPart>
          </mc:Choice>
          <mc:Fallback>
            <p:pic>
              <p:nvPicPr>
                <p:cNvPr id="297" name="Ink 296">
                  <a:extLst>
                    <a:ext uri="{FF2B5EF4-FFF2-40B4-BE49-F238E27FC236}">
                      <a16:creationId xmlns:a16="http://schemas.microsoft.com/office/drawing/2014/main" id="{1F6D68FD-8C23-97CC-9882-DD5CD8A1D33F}"/>
                    </a:ext>
                  </a:extLst>
                </p:cNvPr>
                <p:cNvPicPr/>
                <p:nvPr/>
              </p:nvPicPr>
              <p:blipFill>
                <a:blip r:embed="rId489"/>
                <a:stretch>
                  <a:fillRect/>
                </a:stretch>
              </p:blipFill>
              <p:spPr>
                <a:xfrm>
                  <a:off x="7777278" y="6345470"/>
                  <a:ext cx="2408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98" name="Ink 297">
                  <a:extLst>
                    <a:ext uri="{FF2B5EF4-FFF2-40B4-BE49-F238E27FC236}">
                      <a16:creationId xmlns:a16="http://schemas.microsoft.com/office/drawing/2014/main" id="{C3508C43-AAC4-1865-ACEE-BB06864F457E}"/>
                    </a:ext>
                  </a:extLst>
                </p14:cNvPr>
                <p14:cNvContentPartPr/>
                <p14:nvPr/>
              </p14:nvContentPartPr>
              <p14:xfrm>
                <a:off x="7779438" y="6480470"/>
                <a:ext cx="194760" cy="60120"/>
              </p14:xfrm>
            </p:contentPart>
          </mc:Choice>
          <mc:Fallback>
            <p:pic>
              <p:nvPicPr>
                <p:cNvPr id="298" name="Ink 297">
                  <a:extLst>
                    <a:ext uri="{FF2B5EF4-FFF2-40B4-BE49-F238E27FC236}">
                      <a16:creationId xmlns:a16="http://schemas.microsoft.com/office/drawing/2014/main" id="{C3508C43-AAC4-1865-ACEE-BB06864F457E}"/>
                    </a:ext>
                  </a:extLst>
                </p:cNvPr>
                <p:cNvPicPr/>
                <p:nvPr/>
              </p:nvPicPr>
              <p:blipFill>
                <a:blip r:embed="rId491"/>
                <a:stretch>
                  <a:fillRect/>
                </a:stretch>
              </p:blipFill>
              <p:spPr>
                <a:xfrm>
                  <a:off x="7770438" y="6471830"/>
                  <a:ext cx="2124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99" name="Ink 298">
                  <a:extLst>
                    <a:ext uri="{FF2B5EF4-FFF2-40B4-BE49-F238E27FC236}">
                      <a16:creationId xmlns:a16="http://schemas.microsoft.com/office/drawing/2014/main" id="{87BB24A0-20B7-8615-18ED-0C8723E4E972}"/>
                    </a:ext>
                  </a:extLst>
                </p14:cNvPr>
                <p14:cNvContentPartPr/>
                <p14:nvPr/>
              </p14:nvContentPartPr>
              <p14:xfrm>
                <a:off x="8005518" y="6408830"/>
                <a:ext cx="260280" cy="140400"/>
              </p14:xfrm>
            </p:contentPart>
          </mc:Choice>
          <mc:Fallback>
            <p:pic>
              <p:nvPicPr>
                <p:cNvPr id="299" name="Ink 298">
                  <a:extLst>
                    <a:ext uri="{FF2B5EF4-FFF2-40B4-BE49-F238E27FC236}">
                      <a16:creationId xmlns:a16="http://schemas.microsoft.com/office/drawing/2014/main" id="{87BB24A0-20B7-8615-18ED-0C8723E4E972}"/>
                    </a:ext>
                  </a:extLst>
                </p:cNvPr>
                <p:cNvPicPr/>
                <p:nvPr/>
              </p:nvPicPr>
              <p:blipFill>
                <a:blip r:embed="rId493"/>
                <a:stretch>
                  <a:fillRect/>
                </a:stretch>
              </p:blipFill>
              <p:spPr>
                <a:xfrm>
                  <a:off x="7996518" y="6399830"/>
                  <a:ext cx="2779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300" name="Ink 299">
                  <a:extLst>
                    <a:ext uri="{FF2B5EF4-FFF2-40B4-BE49-F238E27FC236}">
                      <a16:creationId xmlns:a16="http://schemas.microsoft.com/office/drawing/2014/main" id="{938E9171-FA31-0613-B55B-C28FEF8B64CE}"/>
                    </a:ext>
                  </a:extLst>
                </p14:cNvPr>
                <p14:cNvContentPartPr/>
                <p14:nvPr/>
              </p14:nvContentPartPr>
              <p14:xfrm>
                <a:off x="8345718" y="6511070"/>
                <a:ext cx="14760" cy="20520"/>
              </p14:xfrm>
            </p:contentPart>
          </mc:Choice>
          <mc:Fallback>
            <p:pic>
              <p:nvPicPr>
                <p:cNvPr id="300" name="Ink 299">
                  <a:extLst>
                    <a:ext uri="{FF2B5EF4-FFF2-40B4-BE49-F238E27FC236}">
                      <a16:creationId xmlns:a16="http://schemas.microsoft.com/office/drawing/2014/main" id="{938E9171-FA31-0613-B55B-C28FEF8B64CE}"/>
                    </a:ext>
                  </a:extLst>
                </p:cNvPr>
                <p:cNvPicPr/>
                <p:nvPr/>
              </p:nvPicPr>
              <p:blipFill>
                <a:blip r:embed="rId495"/>
                <a:stretch>
                  <a:fillRect/>
                </a:stretch>
              </p:blipFill>
              <p:spPr>
                <a:xfrm>
                  <a:off x="8337078" y="6502430"/>
                  <a:ext cx="324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01" name="Ink 300">
                  <a:extLst>
                    <a:ext uri="{FF2B5EF4-FFF2-40B4-BE49-F238E27FC236}">
                      <a16:creationId xmlns:a16="http://schemas.microsoft.com/office/drawing/2014/main" id="{BC7ED415-4EF9-4BDC-B486-EAC36CFA5B79}"/>
                    </a:ext>
                  </a:extLst>
                </p14:cNvPr>
                <p14:cNvContentPartPr/>
                <p14:nvPr/>
              </p14:nvContentPartPr>
              <p14:xfrm>
                <a:off x="8284518" y="6364910"/>
                <a:ext cx="20160" cy="151560"/>
              </p14:xfrm>
            </p:contentPart>
          </mc:Choice>
          <mc:Fallback>
            <p:pic>
              <p:nvPicPr>
                <p:cNvPr id="301" name="Ink 300">
                  <a:extLst>
                    <a:ext uri="{FF2B5EF4-FFF2-40B4-BE49-F238E27FC236}">
                      <a16:creationId xmlns:a16="http://schemas.microsoft.com/office/drawing/2014/main" id="{BC7ED415-4EF9-4BDC-B486-EAC36CFA5B79}"/>
                    </a:ext>
                  </a:extLst>
                </p:cNvPr>
                <p:cNvPicPr/>
                <p:nvPr/>
              </p:nvPicPr>
              <p:blipFill>
                <a:blip r:embed="rId497"/>
                <a:stretch>
                  <a:fillRect/>
                </a:stretch>
              </p:blipFill>
              <p:spPr>
                <a:xfrm>
                  <a:off x="8275518" y="6356270"/>
                  <a:ext cx="378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04" name="Ink 303">
                  <a:extLst>
                    <a:ext uri="{FF2B5EF4-FFF2-40B4-BE49-F238E27FC236}">
                      <a16:creationId xmlns:a16="http://schemas.microsoft.com/office/drawing/2014/main" id="{CB81BE68-823F-6DF9-CB44-CF48A5E12A95}"/>
                    </a:ext>
                  </a:extLst>
                </p14:cNvPr>
                <p14:cNvContentPartPr/>
                <p14:nvPr/>
              </p14:nvContentPartPr>
              <p14:xfrm>
                <a:off x="7501158" y="5539070"/>
                <a:ext cx="210960" cy="1060920"/>
              </p14:xfrm>
            </p:contentPart>
          </mc:Choice>
          <mc:Fallback>
            <p:pic>
              <p:nvPicPr>
                <p:cNvPr id="304" name="Ink 303">
                  <a:extLst>
                    <a:ext uri="{FF2B5EF4-FFF2-40B4-BE49-F238E27FC236}">
                      <a16:creationId xmlns:a16="http://schemas.microsoft.com/office/drawing/2014/main" id="{CB81BE68-823F-6DF9-CB44-CF48A5E12A95}"/>
                    </a:ext>
                  </a:extLst>
                </p:cNvPr>
                <p:cNvPicPr/>
                <p:nvPr/>
              </p:nvPicPr>
              <p:blipFill>
                <a:blip r:embed="rId499"/>
                <a:stretch>
                  <a:fillRect/>
                </a:stretch>
              </p:blipFill>
              <p:spPr>
                <a:xfrm>
                  <a:off x="7492518" y="5530070"/>
                  <a:ext cx="228600" cy="107856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305" name="Ink 304">
                  <a:extLst>
                    <a:ext uri="{FF2B5EF4-FFF2-40B4-BE49-F238E27FC236}">
                      <a16:creationId xmlns:a16="http://schemas.microsoft.com/office/drawing/2014/main" id="{7C557529-E106-84C4-9789-D1BE656E5F4E}"/>
                    </a:ext>
                  </a:extLst>
                </p14:cNvPr>
                <p14:cNvContentPartPr/>
                <p14:nvPr/>
              </p14:nvContentPartPr>
              <p14:xfrm>
                <a:off x="7352478" y="6045950"/>
                <a:ext cx="196200" cy="19080"/>
              </p14:xfrm>
            </p:contentPart>
          </mc:Choice>
          <mc:Fallback>
            <p:pic>
              <p:nvPicPr>
                <p:cNvPr id="305" name="Ink 304">
                  <a:extLst>
                    <a:ext uri="{FF2B5EF4-FFF2-40B4-BE49-F238E27FC236}">
                      <a16:creationId xmlns:a16="http://schemas.microsoft.com/office/drawing/2014/main" id="{7C557529-E106-84C4-9789-D1BE656E5F4E}"/>
                    </a:ext>
                  </a:extLst>
                </p:cNvPr>
                <p:cNvPicPr/>
                <p:nvPr/>
              </p:nvPicPr>
              <p:blipFill>
                <a:blip r:embed="rId501"/>
                <a:stretch>
                  <a:fillRect/>
                </a:stretch>
              </p:blipFill>
              <p:spPr>
                <a:xfrm>
                  <a:off x="7343478" y="6036950"/>
                  <a:ext cx="213840" cy="36720"/>
                </a:xfrm>
                <a:prstGeom prst="rect">
                  <a:avLst/>
                </a:prstGeom>
              </p:spPr>
            </p:pic>
          </mc:Fallback>
        </mc:AlternateContent>
      </p:grpSp>
      <p:grpSp>
        <p:nvGrpSpPr>
          <p:cNvPr id="323" name="Group 322">
            <a:extLst>
              <a:ext uri="{FF2B5EF4-FFF2-40B4-BE49-F238E27FC236}">
                <a16:creationId xmlns:a16="http://schemas.microsoft.com/office/drawing/2014/main" id="{5004F107-E6EF-A2EE-3B88-64B475C32330}"/>
              </a:ext>
            </a:extLst>
          </p:cNvPr>
          <p:cNvGrpSpPr/>
          <p:nvPr/>
        </p:nvGrpSpPr>
        <p:grpSpPr>
          <a:xfrm>
            <a:off x="3284118" y="5987990"/>
            <a:ext cx="3571560" cy="611280"/>
            <a:chOff x="3284118" y="5987990"/>
            <a:chExt cx="3571560" cy="611280"/>
          </a:xfrm>
        </p:grpSpPr>
        <mc:AlternateContent xmlns:mc="http://schemas.openxmlformats.org/markup-compatibility/2006">
          <mc:Choice xmlns:p14="http://schemas.microsoft.com/office/powerpoint/2010/main" Requires="p14">
            <p:contentPart p14:bwMode="auto" r:id="rId502">
              <p14:nvContentPartPr>
                <p14:cNvPr id="307" name="Ink 306">
                  <a:extLst>
                    <a:ext uri="{FF2B5EF4-FFF2-40B4-BE49-F238E27FC236}">
                      <a16:creationId xmlns:a16="http://schemas.microsoft.com/office/drawing/2014/main" id="{AB7753F6-987E-460D-FFC4-A1E5B802ABF8}"/>
                    </a:ext>
                  </a:extLst>
                </p14:cNvPr>
                <p14:cNvContentPartPr/>
                <p14:nvPr/>
              </p14:nvContentPartPr>
              <p14:xfrm>
                <a:off x="4077198" y="5999150"/>
                <a:ext cx="336240" cy="298800"/>
              </p14:xfrm>
            </p:contentPart>
          </mc:Choice>
          <mc:Fallback>
            <p:pic>
              <p:nvPicPr>
                <p:cNvPr id="307" name="Ink 306">
                  <a:extLst>
                    <a:ext uri="{FF2B5EF4-FFF2-40B4-BE49-F238E27FC236}">
                      <a16:creationId xmlns:a16="http://schemas.microsoft.com/office/drawing/2014/main" id="{AB7753F6-987E-460D-FFC4-A1E5B802ABF8}"/>
                    </a:ext>
                  </a:extLst>
                </p:cNvPr>
                <p:cNvPicPr/>
                <p:nvPr/>
              </p:nvPicPr>
              <p:blipFill>
                <a:blip r:embed="rId503"/>
                <a:stretch>
                  <a:fillRect/>
                </a:stretch>
              </p:blipFill>
              <p:spPr>
                <a:xfrm>
                  <a:off x="4068558" y="5990150"/>
                  <a:ext cx="35388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308" name="Ink 307">
                  <a:extLst>
                    <a:ext uri="{FF2B5EF4-FFF2-40B4-BE49-F238E27FC236}">
                      <a16:creationId xmlns:a16="http://schemas.microsoft.com/office/drawing/2014/main" id="{09AC209C-06B8-768C-842B-E34FA492D808}"/>
                    </a:ext>
                  </a:extLst>
                </p14:cNvPr>
                <p14:cNvContentPartPr/>
                <p14:nvPr/>
              </p14:nvContentPartPr>
              <p14:xfrm>
                <a:off x="4454118" y="6106790"/>
                <a:ext cx="152640" cy="145440"/>
              </p14:xfrm>
            </p:contentPart>
          </mc:Choice>
          <mc:Fallback>
            <p:pic>
              <p:nvPicPr>
                <p:cNvPr id="308" name="Ink 307">
                  <a:extLst>
                    <a:ext uri="{FF2B5EF4-FFF2-40B4-BE49-F238E27FC236}">
                      <a16:creationId xmlns:a16="http://schemas.microsoft.com/office/drawing/2014/main" id="{09AC209C-06B8-768C-842B-E34FA492D808}"/>
                    </a:ext>
                  </a:extLst>
                </p:cNvPr>
                <p:cNvPicPr/>
                <p:nvPr/>
              </p:nvPicPr>
              <p:blipFill>
                <a:blip r:embed="rId505"/>
                <a:stretch>
                  <a:fillRect/>
                </a:stretch>
              </p:blipFill>
              <p:spPr>
                <a:xfrm>
                  <a:off x="4445478" y="6097790"/>
                  <a:ext cx="1702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309" name="Ink 308">
                  <a:extLst>
                    <a:ext uri="{FF2B5EF4-FFF2-40B4-BE49-F238E27FC236}">
                      <a16:creationId xmlns:a16="http://schemas.microsoft.com/office/drawing/2014/main" id="{CF3FA5B9-668F-827D-64DD-6E19CA89E28E}"/>
                    </a:ext>
                  </a:extLst>
                </p14:cNvPr>
                <p14:cNvContentPartPr/>
                <p14:nvPr/>
              </p14:nvContentPartPr>
              <p14:xfrm>
                <a:off x="4673718" y="6050630"/>
                <a:ext cx="103680" cy="245520"/>
              </p14:xfrm>
            </p:contentPart>
          </mc:Choice>
          <mc:Fallback>
            <p:pic>
              <p:nvPicPr>
                <p:cNvPr id="309" name="Ink 308">
                  <a:extLst>
                    <a:ext uri="{FF2B5EF4-FFF2-40B4-BE49-F238E27FC236}">
                      <a16:creationId xmlns:a16="http://schemas.microsoft.com/office/drawing/2014/main" id="{CF3FA5B9-668F-827D-64DD-6E19CA89E28E}"/>
                    </a:ext>
                  </a:extLst>
                </p:cNvPr>
                <p:cNvPicPr/>
                <p:nvPr/>
              </p:nvPicPr>
              <p:blipFill>
                <a:blip r:embed="rId507"/>
                <a:stretch>
                  <a:fillRect/>
                </a:stretch>
              </p:blipFill>
              <p:spPr>
                <a:xfrm>
                  <a:off x="4664718" y="6041630"/>
                  <a:ext cx="1213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310" name="Ink 309">
                  <a:extLst>
                    <a:ext uri="{FF2B5EF4-FFF2-40B4-BE49-F238E27FC236}">
                      <a16:creationId xmlns:a16="http://schemas.microsoft.com/office/drawing/2014/main" id="{F8A7003B-E472-5964-F6A2-B83DC0B1E8EF}"/>
                    </a:ext>
                  </a:extLst>
                </p14:cNvPr>
                <p14:cNvContentPartPr/>
                <p14:nvPr/>
              </p14:nvContentPartPr>
              <p14:xfrm>
                <a:off x="4870278" y="6090590"/>
                <a:ext cx="52920" cy="185760"/>
              </p14:xfrm>
            </p:contentPart>
          </mc:Choice>
          <mc:Fallback>
            <p:pic>
              <p:nvPicPr>
                <p:cNvPr id="310" name="Ink 309">
                  <a:extLst>
                    <a:ext uri="{FF2B5EF4-FFF2-40B4-BE49-F238E27FC236}">
                      <a16:creationId xmlns:a16="http://schemas.microsoft.com/office/drawing/2014/main" id="{F8A7003B-E472-5964-F6A2-B83DC0B1E8EF}"/>
                    </a:ext>
                  </a:extLst>
                </p:cNvPr>
                <p:cNvPicPr/>
                <p:nvPr/>
              </p:nvPicPr>
              <p:blipFill>
                <a:blip r:embed="rId509"/>
                <a:stretch>
                  <a:fillRect/>
                </a:stretch>
              </p:blipFill>
              <p:spPr>
                <a:xfrm>
                  <a:off x="4861638" y="6081590"/>
                  <a:ext cx="7056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11" name="Ink 310">
                  <a:extLst>
                    <a:ext uri="{FF2B5EF4-FFF2-40B4-BE49-F238E27FC236}">
                      <a16:creationId xmlns:a16="http://schemas.microsoft.com/office/drawing/2014/main" id="{2F3B1554-73B1-3A9B-2019-A6AB5B82EBDB}"/>
                    </a:ext>
                  </a:extLst>
                </p14:cNvPr>
                <p14:cNvContentPartPr/>
                <p14:nvPr/>
              </p14:nvContentPartPr>
              <p14:xfrm>
                <a:off x="4972878" y="6018590"/>
                <a:ext cx="195120" cy="259200"/>
              </p14:xfrm>
            </p:contentPart>
          </mc:Choice>
          <mc:Fallback>
            <p:pic>
              <p:nvPicPr>
                <p:cNvPr id="311" name="Ink 310">
                  <a:extLst>
                    <a:ext uri="{FF2B5EF4-FFF2-40B4-BE49-F238E27FC236}">
                      <a16:creationId xmlns:a16="http://schemas.microsoft.com/office/drawing/2014/main" id="{2F3B1554-73B1-3A9B-2019-A6AB5B82EBDB}"/>
                    </a:ext>
                  </a:extLst>
                </p:cNvPr>
                <p:cNvPicPr/>
                <p:nvPr/>
              </p:nvPicPr>
              <p:blipFill>
                <a:blip r:embed="rId511"/>
                <a:stretch>
                  <a:fillRect/>
                </a:stretch>
              </p:blipFill>
              <p:spPr>
                <a:xfrm>
                  <a:off x="4964238" y="6009950"/>
                  <a:ext cx="2127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12" name="Ink 311">
                  <a:extLst>
                    <a:ext uri="{FF2B5EF4-FFF2-40B4-BE49-F238E27FC236}">
                      <a16:creationId xmlns:a16="http://schemas.microsoft.com/office/drawing/2014/main" id="{6A72214C-52C5-4BB0-DDF5-DA7AFFB28E80}"/>
                    </a:ext>
                  </a:extLst>
                </p14:cNvPr>
                <p14:cNvContentPartPr/>
                <p14:nvPr/>
              </p14:nvContentPartPr>
              <p14:xfrm>
                <a:off x="5039838" y="6093830"/>
                <a:ext cx="362880" cy="299160"/>
              </p14:xfrm>
            </p:contentPart>
          </mc:Choice>
          <mc:Fallback>
            <p:pic>
              <p:nvPicPr>
                <p:cNvPr id="312" name="Ink 311">
                  <a:extLst>
                    <a:ext uri="{FF2B5EF4-FFF2-40B4-BE49-F238E27FC236}">
                      <a16:creationId xmlns:a16="http://schemas.microsoft.com/office/drawing/2014/main" id="{6A72214C-52C5-4BB0-DDF5-DA7AFFB28E80}"/>
                    </a:ext>
                  </a:extLst>
                </p:cNvPr>
                <p:cNvPicPr/>
                <p:nvPr/>
              </p:nvPicPr>
              <p:blipFill>
                <a:blip r:embed="rId513"/>
                <a:stretch>
                  <a:fillRect/>
                </a:stretch>
              </p:blipFill>
              <p:spPr>
                <a:xfrm>
                  <a:off x="5031198" y="6085190"/>
                  <a:ext cx="38052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13" name="Ink 312">
                  <a:extLst>
                    <a:ext uri="{FF2B5EF4-FFF2-40B4-BE49-F238E27FC236}">
                      <a16:creationId xmlns:a16="http://schemas.microsoft.com/office/drawing/2014/main" id="{3B7718EC-4B65-F6C8-683F-13FE28D21D49}"/>
                    </a:ext>
                  </a:extLst>
                </p14:cNvPr>
                <p14:cNvContentPartPr/>
                <p14:nvPr/>
              </p14:nvContentPartPr>
              <p14:xfrm>
                <a:off x="5550318" y="6018230"/>
                <a:ext cx="298800" cy="213120"/>
              </p14:xfrm>
            </p:contentPart>
          </mc:Choice>
          <mc:Fallback>
            <p:pic>
              <p:nvPicPr>
                <p:cNvPr id="313" name="Ink 312">
                  <a:extLst>
                    <a:ext uri="{FF2B5EF4-FFF2-40B4-BE49-F238E27FC236}">
                      <a16:creationId xmlns:a16="http://schemas.microsoft.com/office/drawing/2014/main" id="{3B7718EC-4B65-F6C8-683F-13FE28D21D49}"/>
                    </a:ext>
                  </a:extLst>
                </p:cNvPr>
                <p:cNvPicPr/>
                <p:nvPr/>
              </p:nvPicPr>
              <p:blipFill>
                <a:blip r:embed="rId515"/>
                <a:stretch>
                  <a:fillRect/>
                </a:stretch>
              </p:blipFill>
              <p:spPr>
                <a:xfrm>
                  <a:off x="5541318" y="6009230"/>
                  <a:ext cx="31644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14" name="Ink 313">
                  <a:extLst>
                    <a:ext uri="{FF2B5EF4-FFF2-40B4-BE49-F238E27FC236}">
                      <a16:creationId xmlns:a16="http://schemas.microsoft.com/office/drawing/2014/main" id="{CB7954AE-0217-F0E1-CE0F-0A3F82D2EEFC}"/>
                    </a:ext>
                  </a:extLst>
                </p14:cNvPr>
                <p14:cNvContentPartPr/>
                <p14:nvPr/>
              </p14:nvContentPartPr>
              <p14:xfrm>
                <a:off x="5840478" y="6049550"/>
                <a:ext cx="65880" cy="208440"/>
              </p14:xfrm>
            </p:contentPart>
          </mc:Choice>
          <mc:Fallback>
            <p:pic>
              <p:nvPicPr>
                <p:cNvPr id="314" name="Ink 313">
                  <a:extLst>
                    <a:ext uri="{FF2B5EF4-FFF2-40B4-BE49-F238E27FC236}">
                      <a16:creationId xmlns:a16="http://schemas.microsoft.com/office/drawing/2014/main" id="{CB7954AE-0217-F0E1-CE0F-0A3F82D2EEFC}"/>
                    </a:ext>
                  </a:extLst>
                </p:cNvPr>
                <p:cNvPicPr/>
                <p:nvPr/>
              </p:nvPicPr>
              <p:blipFill>
                <a:blip r:embed="rId517"/>
                <a:stretch>
                  <a:fillRect/>
                </a:stretch>
              </p:blipFill>
              <p:spPr>
                <a:xfrm>
                  <a:off x="5831838" y="6040550"/>
                  <a:ext cx="835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15" name="Ink 314">
                  <a:extLst>
                    <a:ext uri="{FF2B5EF4-FFF2-40B4-BE49-F238E27FC236}">
                      <a16:creationId xmlns:a16="http://schemas.microsoft.com/office/drawing/2014/main" id="{470B527C-4FC1-66D7-BE83-3F4F99CCEA03}"/>
                    </a:ext>
                  </a:extLst>
                </p14:cNvPr>
                <p14:cNvContentPartPr/>
                <p14:nvPr/>
              </p14:nvContentPartPr>
              <p14:xfrm>
                <a:off x="5859558" y="6019670"/>
                <a:ext cx="208440" cy="222480"/>
              </p14:xfrm>
            </p:contentPart>
          </mc:Choice>
          <mc:Fallback>
            <p:pic>
              <p:nvPicPr>
                <p:cNvPr id="315" name="Ink 314">
                  <a:extLst>
                    <a:ext uri="{FF2B5EF4-FFF2-40B4-BE49-F238E27FC236}">
                      <a16:creationId xmlns:a16="http://schemas.microsoft.com/office/drawing/2014/main" id="{470B527C-4FC1-66D7-BE83-3F4F99CCEA03}"/>
                    </a:ext>
                  </a:extLst>
                </p:cNvPr>
                <p:cNvPicPr/>
                <p:nvPr/>
              </p:nvPicPr>
              <p:blipFill>
                <a:blip r:embed="rId519"/>
                <a:stretch>
                  <a:fillRect/>
                </a:stretch>
              </p:blipFill>
              <p:spPr>
                <a:xfrm>
                  <a:off x="5850558" y="6010670"/>
                  <a:ext cx="2260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16" name="Ink 315">
                  <a:extLst>
                    <a:ext uri="{FF2B5EF4-FFF2-40B4-BE49-F238E27FC236}">
                      <a16:creationId xmlns:a16="http://schemas.microsoft.com/office/drawing/2014/main" id="{D98524FC-CABA-04F1-7076-2A4E82B16FA8}"/>
                    </a:ext>
                  </a:extLst>
                </p14:cNvPr>
                <p14:cNvContentPartPr/>
                <p14:nvPr/>
              </p14:nvContentPartPr>
              <p14:xfrm>
                <a:off x="6061518" y="5987990"/>
                <a:ext cx="83880" cy="209160"/>
              </p14:xfrm>
            </p:contentPart>
          </mc:Choice>
          <mc:Fallback>
            <p:pic>
              <p:nvPicPr>
                <p:cNvPr id="316" name="Ink 315">
                  <a:extLst>
                    <a:ext uri="{FF2B5EF4-FFF2-40B4-BE49-F238E27FC236}">
                      <a16:creationId xmlns:a16="http://schemas.microsoft.com/office/drawing/2014/main" id="{D98524FC-CABA-04F1-7076-2A4E82B16FA8}"/>
                    </a:ext>
                  </a:extLst>
                </p:cNvPr>
                <p:cNvPicPr/>
                <p:nvPr/>
              </p:nvPicPr>
              <p:blipFill>
                <a:blip r:embed="rId521"/>
                <a:stretch>
                  <a:fillRect/>
                </a:stretch>
              </p:blipFill>
              <p:spPr>
                <a:xfrm>
                  <a:off x="6052518" y="5979350"/>
                  <a:ext cx="1015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17" name="Ink 316">
                  <a:extLst>
                    <a:ext uri="{FF2B5EF4-FFF2-40B4-BE49-F238E27FC236}">
                      <a16:creationId xmlns:a16="http://schemas.microsoft.com/office/drawing/2014/main" id="{068CCF77-8CA6-C85B-A318-D5DE2117F880}"/>
                    </a:ext>
                  </a:extLst>
                </p14:cNvPr>
                <p14:cNvContentPartPr/>
                <p14:nvPr/>
              </p14:nvContentPartPr>
              <p14:xfrm>
                <a:off x="5803038" y="6345110"/>
                <a:ext cx="259920" cy="245520"/>
              </p14:xfrm>
            </p:contentPart>
          </mc:Choice>
          <mc:Fallback>
            <p:pic>
              <p:nvPicPr>
                <p:cNvPr id="317" name="Ink 316">
                  <a:extLst>
                    <a:ext uri="{FF2B5EF4-FFF2-40B4-BE49-F238E27FC236}">
                      <a16:creationId xmlns:a16="http://schemas.microsoft.com/office/drawing/2014/main" id="{068CCF77-8CA6-C85B-A318-D5DE2117F880}"/>
                    </a:ext>
                  </a:extLst>
                </p:cNvPr>
                <p:cNvPicPr/>
                <p:nvPr/>
              </p:nvPicPr>
              <p:blipFill>
                <a:blip r:embed="rId523"/>
                <a:stretch>
                  <a:fillRect/>
                </a:stretch>
              </p:blipFill>
              <p:spPr>
                <a:xfrm>
                  <a:off x="5794398" y="6336470"/>
                  <a:ext cx="2775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18" name="Ink 317">
                  <a:extLst>
                    <a:ext uri="{FF2B5EF4-FFF2-40B4-BE49-F238E27FC236}">
                      <a16:creationId xmlns:a16="http://schemas.microsoft.com/office/drawing/2014/main" id="{8D72B743-F9D3-90B2-0736-2197D9F3323D}"/>
                    </a:ext>
                  </a:extLst>
                </p14:cNvPr>
                <p14:cNvContentPartPr/>
                <p14:nvPr/>
              </p14:nvContentPartPr>
              <p14:xfrm>
                <a:off x="6091038" y="6431150"/>
                <a:ext cx="328680" cy="111600"/>
              </p14:xfrm>
            </p:contentPart>
          </mc:Choice>
          <mc:Fallback>
            <p:pic>
              <p:nvPicPr>
                <p:cNvPr id="318" name="Ink 317">
                  <a:extLst>
                    <a:ext uri="{FF2B5EF4-FFF2-40B4-BE49-F238E27FC236}">
                      <a16:creationId xmlns:a16="http://schemas.microsoft.com/office/drawing/2014/main" id="{8D72B743-F9D3-90B2-0736-2197D9F3323D}"/>
                    </a:ext>
                  </a:extLst>
                </p:cNvPr>
                <p:cNvPicPr/>
                <p:nvPr/>
              </p:nvPicPr>
              <p:blipFill>
                <a:blip r:embed="rId525"/>
                <a:stretch>
                  <a:fillRect/>
                </a:stretch>
              </p:blipFill>
              <p:spPr>
                <a:xfrm>
                  <a:off x="6082398" y="6422150"/>
                  <a:ext cx="34632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19" name="Ink 318">
                  <a:extLst>
                    <a:ext uri="{FF2B5EF4-FFF2-40B4-BE49-F238E27FC236}">
                      <a16:creationId xmlns:a16="http://schemas.microsoft.com/office/drawing/2014/main" id="{E7D1BBF6-2EE6-B63F-D8C0-5A20BBAB616C}"/>
                    </a:ext>
                  </a:extLst>
                </p14:cNvPr>
                <p14:cNvContentPartPr/>
                <p14:nvPr/>
              </p14:nvContentPartPr>
              <p14:xfrm>
                <a:off x="6433398" y="6371750"/>
                <a:ext cx="245520" cy="227520"/>
              </p14:xfrm>
            </p:contentPart>
          </mc:Choice>
          <mc:Fallback>
            <p:pic>
              <p:nvPicPr>
                <p:cNvPr id="319" name="Ink 318">
                  <a:extLst>
                    <a:ext uri="{FF2B5EF4-FFF2-40B4-BE49-F238E27FC236}">
                      <a16:creationId xmlns:a16="http://schemas.microsoft.com/office/drawing/2014/main" id="{E7D1BBF6-2EE6-B63F-D8C0-5A20BBAB616C}"/>
                    </a:ext>
                  </a:extLst>
                </p:cNvPr>
                <p:cNvPicPr/>
                <p:nvPr/>
              </p:nvPicPr>
              <p:blipFill>
                <a:blip r:embed="rId527"/>
                <a:stretch>
                  <a:fillRect/>
                </a:stretch>
              </p:blipFill>
              <p:spPr>
                <a:xfrm>
                  <a:off x="6424758" y="6363110"/>
                  <a:ext cx="26316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20" name="Ink 319">
                  <a:extLst>
                    <a:ext uri="{FF2B5EF4-FFF2-40B4-BE49-F238E27FC236}">
                      <a16:creationId xmlns:a16="http://schemas.microsoft.com/office/drawing/2014/main" id="{2235C661-9696-F707-0F8A-12B7738F1EA5}"/>
                    </a:ext>
                  </a:extLst>
                </p14:cNvPr>
                <p14:cNvContentPartPr/>
                <p14:nvPr/>
              </p14:nvContentPartPr>
              <p14:xfrm>
                <a:off x="6727158" y="6483350"/>
                <a:ext cx="55080" cy="113400"/>
              </p14:xfrm>
            </p:contentPart>
          </mc:Choice>
          <mc:Fallback>
            <p:pic>
              <p:nvPicPr>
                <p:cNvPr id="320" name="Ink 319">
                  <a:extLst>
                    <a:ext uri="{FF2B5EF4-FFF2-40B4-BE49-F238E27FC236}">
                      <a16:creationId xmlns:a16="http://schemas.microsoft.com/office/drawing/2014/main" id="{2235C661-9696-F707-0F8A-12B7738F1EA5}"/>
                    </a:ext>
                  </a:extLst>
                </p:cNvPr>
                <p:cNvPicPr/>
                <p:nvPr/>
              </p:nvPicPr>
              <p:blipFill>
                <a:blip r:embed="rId529"/>
                <a:stretch>
                  <a:fillRect/>
                </a:stretch>
              </p:blipFill>
              <p:spPr>
                <a:xfrm>
                  <a:off x="6718158" y="6474350"/>
                  <a:ext cx="727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21" name="Ink 320">
                  <a:extLst>
                    <a:ext uri="{FF2B5EF4-FFF2-40B4-BE49-F238E27FC236}">
                      <a16:creationId xmlns:a16="http://schemas.microsoft.com/office/drawing/2014/main" id="{905CEC9A-85CE-E273-2695-241C7002822F}"/>
                    </a:ext>
                  </a:extLst>
                </p14:cNvPr>
                <p14:cNvContentPartPr/>
                <p14:nvPr/>
              </p14:nvContentPartPr>
              <p14:xfrm>
                <a:off x="6755238" y="6357350"/>
                <a:ext cx="100440" cy="90360"/>
              </p14:xfrm>
            </p:contentPart>
          </mc:Choice>
          <mc:Fallback>
            <p:pic>
              <p:nvPicPr>
                <p:cNvPr id="321" name="Ink 320">
                  <a:extLst>
                    <a:ext uri="{FF2B5EF4-FFF2-40B4-BE49-F238E27FC236}">
                      <a16:creationId xmlns:a16="http://schemas.microsoft.com/office/drawing/2014/main" id="{905CEC9A-85CE-E273-2695-241C7002822F}"/>
                    </a:ext>
                  </a:extLst>
                </p:cNvPr>
                <p:cNvPicPr/>
                <p:nvPr/>
              </p:nvPicPr>
              <p:blipFill>
                <a:blip r:embed="rId531"/>
                <a:stretch>
                  <a:fillRect/>
                </a:stretch>
              </p:blipFill>
              <p:spPr>
                <a:xfrm>
                  <a:off x="6746238" y="6348710"/>
                  <a:ext cx="1180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22" name="Ink 321">
                  <a:extLst>
                    <a:ext uri="{FF2B5EF4-FFF2-40B4-BE49-F238E27FC236}">
                      <a16:creationId xmlns:a16="http://schemas.microsoft.com/office/drawing/2014/main" id="{ED44EC81-EF49-266B-09EA-6EEC03566A9E}"/>
                    </a:ext>
                  </a:extLst>
                </p14:cNvPr>
                <p14:cNvContentPartPr/>
                <p14:nvPr/>
              </p14:nvContentPartPr>
              <p14:xfrm>
                <a:off x="3284118" y="5988350"/>
                <a:ext cx="687960" cy="239760"/>
              </p14:xfrm>
            </p:contentPart>
          </mc:Choice>
          <mc:Fallback>
            <p:pic>
              <p:nvPicPr>
                <p:cNvPr id="322" name="Ink 321">
                  <a:extLst>
                    <a:ext uri="{FF2B5EF4-FFF2-40B4-BE49-F238E27FC236}">
                      <a16:creationId xmlns:a16="http://schemas.microsoft.com/office/drawing/2014/main" id="{ED44EC81-EF49-266B-09EA-6EEC03566A9E}"/>
                    </a:ext>
                  </a:extLst>
                </p:cNvPr>
                <p:cNvPicPr/>
                <p:nvPr/>
              </p:nvPicPr>
              <p:blipFill>
                <a:blip r:embed="rId533"/>
                <a:stretch>
                  <a:fillRect/>
                </a:stretch>
              </p:blipFill>
              <p:spPr>
                <a:xfrm>
                  <a:off x="3275478" y="5979710"/>
                  <a:ext cx="705600" cy="257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34">
            <p14:nvContentPartPr>
              <p14:cNvPr id="324" name="Ink 323">
                <a:extLst>
                  <a:ext uri="{FF2B5EF4-FFF2-40B4-BE49-F238E27FC236}">
                    <a16:creationId xmlns:a16="http://schemas.microsoft.com/office/drawing/2014/main" id="{576FFC99-4D48-E692-A3BD-321EFC0C0ED7}"/>
                  </a:ext>
                </a:extLst>
              </p14:cNvPr>
              <p14:cNvContentPartPr/>
              <p14:nvPr/>
            </p14:nvContentPartPr>
            <p14:xfrm>
              <a:off x="7518438" y="4131830"/>
              <a:ext cx="278280" cy="136440"/>
            </p14:xfrm>
          </p:contentPart>
        </mc:Choice>
        <mc:Fallback>
          <p:pic>
            <p:nvPicPr>
              <p:cNvPr id="324" name="Ink 323">
                <a:extLst>
                  <a:ext uri="{FF2B5EF4-FFF2-40B4-BE49-F238E27FC236}">
                    <a16:creationId xmlns:a16="http://schemas.microsoft.com/office/drawing/2014/main" id="{576FFC99-4D48-E692-A3BD-321EFC0C0ED7}"/>
                  </a:ext>
                </a:extLst>
              </p:cNvPr>
              <p:cNvPicPr/>
              <p:nvPr/>
            </p:nvPicPr>
            <p:blipFill>
              <a:blip r:embed="rId535"/>
              <a:stretch>
                <a:fillRect/>
              </a:stretch>
            </p:blipFill>
            <p:spPr>
              <a:xfrm>
                <a:off x="7509798" y="4122830"/>
                <a:ext cx="295920" cy="154080"/>
              </a:xfrm>
              <a:prstGeom prst="rect">
                <a:avLst/>
              </a:prstGeom>
            </p:spPr>
          </p:pic>
        </mc:Fallback>
      </mc:AlternateContent>
      <p:grpSp>
        <p:nvGrpSpPr>
          <p:cNvPr id="328" name="Group 327">
            <a:extLst>
              <a:ext uri="{FF2B5EF4-FFF2-40B4-BE49-F238E27FC236}">
                <a16:creationId xmlns:a16="http://schemas.microsoft.com/office/drawing/2014/main" id="{3A6DC4E0-9FF4-47A4-224F-D77BD5B41737}"/>
              </a:ext>
            </a:extLst>
          </p:cNvPr>
          <p:cNvGrpSpPr/>
          <p:nvPr/>
        </p:nvGrpSpPr>
        <p:grpSpPr>
          <a:xfrm>
            <a:off x="7556238" y="1555310"/>
            <a:ext cx="851400" cy="329760"/>
            <a:chOff x="7556238" y="1555310"/>
            <a:chExt cx="851400" cy="329760"/>
          </a:xfrm>
        </p:grpSpPr>
        <mc:AlternateContent xmlns:mc="http://schemas.openxmlformats.org/markup-compatibility/2006">
          <mc:Choice xmlns:p14="http://schemas.microsoft.com/office/powerpoint/2010/main" Requires="p14">
            <p:contentPart p14:bwMode="auto" r:id="rId536">
              <p14:nvContentPartPr>
                <p14:cNvPr id="145" name="Ink 144">
                  <a:extLst>
                    <a:ext uri="{FF2B5EF4-FFF2-40B4-BE49-F238E27FC236}">
                      <a16:creationId xmlns:a16="http://schemas.microsoft.com/office/drawing/2014/main" id="{F4D88397-18E3-9D8C-EE26-DDF314B51047}"/>
                    </a:ext>
                  </a:extLst>
                </p14:cNvPr>
                <p14:cNvContentPartPr/>
                <p14:nvPr/>
              </p14:nvContentPartPr>
              <p14:xfrm>
                <a:off x="7660278" y="1555310"/>
                <a:ext cx="167760" cy="273960"/>
              </p14:xfrm>
            </p:contentPart>
          </mc:Choice>
          <mc:Fallback>
            <p:pic>
              <p:nvPicPr>
                <p:cNvPr id="145" name="Ink 144">
                  <a:extLst>
                    <a:ext uri="{FF2B5EF4-FFF2-40B4-BE49-F238E27FC236}">
                      <a16:creationId xmlns:a16="http://schemas.microsoft.com/office/drawing/2014/main" id="{F4D88397-18E3-9D8C-EE26-DDF314B51047}"/>
                    </a:ext>
                  </a:extLst>
                </p:cNvPr>
                <p:cNvPicPr/>
                <p:nvPr/>
              </p:nvPicPr>
              <p:blipFill>
                <a:blip r:embed="rId537"/>
                <a:stretch>
                  <a:fillRect/>
                </a:stretch>
              </p:blipFill>
              <p:spPr>
                <a:xfrm>
                  <a:off x="7651278" y="1546310"/>
                  <a:ext cx="18540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146" name="Ink 145">
                  <a:extLst>
                    <a:ext uri="{FF2B5EF4-FFF2-40B4-BE49-F238E27FC236}">
                      <a16:creationId xmlns:a16="http://schemas.microsoft.com/office/drawing/2014/main" id="{4619E293-EEEF-F937-B681-FAB5CA5E77D1}"/>
                    </a:ext>
                  </a:extLst>
                </p14:cNvPr>
                <p14:cNvContentPartPr/>
                <p14:nvPr/>
              </p14:nvContentPartPr>
              <p14:xfrm>
                <a:off x="7894638" y="1608230"/>
                <a:ext cx="132120" cy="219600"/>
              </p14:xfrm>
            </p:contentPart>
          </mc:Choice>
          <mc:Fallback>
            <p:pic>
              <p:nvPicPr>
                <p:cNvPr id="146" name="Ink 145">
                  <a:extLst>
                    <a:ext uri="{FF2B5EF4-FFF2-40B4-BE49-F238E27FC236}">
                      <a16:creationId xmlns:a16="http://schemas.microsoft.com/office/drawing/2014/main" id="{4619E293-EEEF-F937-B681-FAB5CA5E77D1}"/>
                    </a:ext>
                  </a:extLst>
                </p:cNvPr>
                <p:cNvPicPr/>
                <p:nvPr/>
              </p:nvPicPr>
              <p:blipFill>
                <a:blip r:embed="rId539"/>
                <a:stretch>
                  <a:fillRect/>
                </a:stretch>
              </p:blipFill>
              <p:spPr>
                <a:xfrm>
                  <a:off x="7885638" y="1599230"/>
                  <a:ext cx="1497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147" name="Ink 146">
                  <a:extLst>
                    <a:ext uri="{FF2B5EF4-FFF2-40B4-BE49-F238E27FC236}">
                      <a16:creationId xmlns:a16="http://schemas.microsoft.com/office/drawing/2014/main" id="{A149EF71-5076-9FE8-0706-A4A3CF71BD71}"/>
                    </a:ext>
                  </a:extLst>
                </p14:cNvPr>
                <p14:cNvContentPartPr/>
                <p14:nvPr/>
              </p14:nvContentPartPr>
              <p14:xfrm>
                <a:off x="7883838" y="1707230"/>
                <a:ext cx="104040" cy="18360"/>
              </p14:xfrm>
            </p:contentPart>
          </mc:Choice>
          <mc:Fallback>
            <p:pic>
              <p:nvPicPr>
                <p:cNvPr id="147" name="Ink 146">
                  <a:extLst>
                    <a:ext uri="{FF2B5EF4-FFF2-40B4-BE49-F238E27FC236}">
                      <a16:creationId xmlns:a16="http://schemas.microsoft.com/office/drawing/2014/main" id="{A149EF71-5076-9FE8-0706-A4A3CF71BD71}"/>
                    </a:ext>
                  </a:extLst>
                </p:cNvPr>
                <p:cNvPicPr/>
                <p:nvPr/>
              </p:nvPicPr>
              <p:blipFill>
                <a:blip r:embed="rId541"/>
                <a:stretch>
                  <a:fillRect/>
                </a:stretch>
              </p:blipFill>
              <p:spPr>
                <a:xfrm>
                  <a:off x="7875198" y="1698590"/>
                  <a:ext cx="1216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148" name="Ink 147">
                  <a:extLst>
                    <a:ext uri="{FF2B5EF4-FFF2-40B4-BE49-F238E27FC236}">
                      <a16:creationId xmlns:a16="http://schemas.microsoft.com/office/drawing/2014/main" id="{67E47472-D61D-0CCE-F614-8ED604844044}"/>
                    </a:ext>
                  </a:extLst>
                </p14:cNvPr>
                <p14:cNvContentPartPr/>
                <p14:nvPr/>
              </p14:nvContentPartPr>
              <p14:xfrm>
                <a:off x="8050518" y="1601030"/>
                <a:ext cx="150480" cy="241920"/>
              </p14:xfrm>
            </p:contentPart>
          </mc:Choice>
          <mc:Fallback>
            <p:pic>
              <p:nvPicPr>
                <p:cNvPr id="148" name="Ink 147">
                  <a:extLst>
                    <a:ext uri="{FF2B5EF4-FFF2-40B4-BE49-F238E27FC236}">
                      <a16:creationId xmlns:a16="http://schemas.microsoft.com/office/drawing/2014/main" id="{67E47472-D61D-0CCE-F614-8ED604844044}"/>
                    </a:ext>
                  </a:extLst>
                </p:cNvPr>
                <p:cNvPicPr/>
                <p:nvPr/>
              </p:nvPicPr>
              <p:blipFill>
                <a:blip r:embed="rId543"/>
                <a:stretch>
                  <a:fillRect/>
                </a:stretch>
              </p:blipFill>
              <p:spPr>
                <a:xfrm>
                  <a:off x="8041878" y="1592390"/>
                  <a:ext cx="1681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149" name="Ink 148">
                  <a:extLst>
                    <a:ext uri="{FF2B5EF4-FFF2-40B4-BE49-F238E27FC236}">
                      <a16:creationId xmlns:a16="http://schemas.microsoft.com/office/drawing/2014/main" id="{7E7C5CAA-9295-B02B-1BE5-2157945E2468}"/>
                    </a:ext>
                  </a:extLst>
                </p14:cNvPr>
                <p14:cNvContentPartPr/>
                <p14:nvPr/>
              </p14:nvContentPartPr>
              <p14:xfrm>
                <a:off x="8066718" y="1735310"/>
                <a:ext cx="100800" cy="10080"/>
              </p14:xfrm>
            </p:contentPart>
          </mc:Choice>
          <mc:Fallback>
            <p:pic>
              <p:nvPicPr>
                <p:cNvPr id="149" name="Ink 148">
                  <a:extLst>
                    <a:ext uri="{FF2B5EF4-FFF2-40B4-BE49-F238E27FC236}">
                      <a16:creationId xmlns:a16="http://schemas.microsoft.com/office/drawing/2014/main" id="{7E7C5CAA-9295-B02B-1BE5-2157945E2468}"/>
                    </a:ext>
                  </a:extLst>
                </p:cNvPr>
                <p:cNvPicPr/>
                <p:nvPr/>
              </p:nvPicPr>
              <p:blipFill>
                <a:blip r:embed="rId545"/>
                <a:stretch>
                  <a:fillRect/>
                </a:stretch>
              </p:blipFill>
              <p:spPr>
                <a:xfrm>
                  <a:off x="8057718" y="1726310"/>
                  <a:ext cx="1184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150" name="Ink 149">
                  <a:extLst>
                    <a:ext uri="{FF2B5EF4-FFF2-40B4-BE49-F238E27FC236}">
                      <a16:creationId xmlns:a16="http://schemas.microsoft.com/office/drawing/2014/main" id="{14319391-AA78-7A71-1F28-AB442362926B}"/>
                    </a:ext>
                  </a:extLst>
                </p14:cNvPr>
                <p14:cNvContentPartPr/>
                <p14:nvPr/>
              </p14:nvContentPartPr>
              <p14:xfrm>
                <a:off x="8231238" y="1612190"/>
                <a:ext cx="176400" cy="272880"/>
              </p14:xfrm>
            </p:contentPart>
          </mc:Choice>
          <mc:Fallback>
            <p:pic>
              <p:nvPicPr>
                <p:cNvPr id="150" name="Ink 149">
                  <a:extLst>
                    <a:ext uri="{FF2B5EF4-FFF2-40B4-BE49-F238E27FC236}">
                      <a16:creationId xmlns:a16="http://schemas.microsoft.com/office/drawing/2014/main" id="{14319391-AA78-7A71-1F28-AB442362926B}"/>
                    </a:ext>
                  </a:extLst>
                </p:cNvPr>
                <p:cNvPicPr/>
                <p:nvPr/>
              </p:nvPicPr>
              <p:blipFill>
                <a:blip r:embed="rId547"/>
                <a:stretch>
                  <a:fillRect/>
                </a:stretch>
              </p:blipFill>
              <p:spPr>
                <a:xfrm>
                  <a:off x="8222238" y="1603190"/>
                  <a:ext cx="19404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325" name="Ink 324">
                  <a:extLst>
                    <a:ext uri="{FF2B5EF4-FFF2-40B4-BE49-F238E27FC236}">
                      <a16:creationId xmlns:a16="http://schemas.microsoft.com/office/drawing/2014/main" id="{4F83DD96-5741-17A3-92BB-0D43D5BB21B0}"/>
                    </a:ext>
                  </a:extLst>
                </p14:cNvPr>
                <p14:cNvContentPartPr/>
                <p14:nvPr/>
              </p14:nvContentPartPr>
              <p14:xfrm>
                <a:off x="7556238" y="1648550"/>
                <a:ext cx="335520" cy="132840"/>
              </p14:xfrm>
            </p:contentPart>
          </mc:Choice>
          <mc:Fallback>
            <p:pic>
              <p:nvPicPr>
                <p:cNvPr id="325" name="Ink 324">
                  <a:extLst>
                    <a:ext uri="{FF2B5EF4-FFF2-40B4-BE49-F238E27FC236}">
                      <a16:creationId xmlns:a16="http://schemas.microsoft.com/office/drawing/2014/main" id="{4F83DD96-5741-17A3-92BB-0D43D5BB21B0}"/>
                    </a:ext>
                  </a:extLst>
                </p:cNvPr>
                <p:cNvPicPr/>
                <p:nvPr/>
              </p:nvPicPr>
              <p:blipFill>
                <a:blip r:embed="rId549"/>
                <a:stretch>
                  <a:fillRect/>
                </a:stretch>
              </p:blipFill>
              <p:spPr>
                <a:xfrm>
                  <a:off x="7547598" y="1639550"/>
                  <a:ext cx="353160" cy="150480"/>
                </a:xfrm>
                <a:prstGeom prst="rect">
                  <a:avLst/>
                </a:prstGeom>
              </p:spPr>
            </p:pic>
          </mc:Fallback>
        </mc:AlternateContent>
      </p:grpSp>
      <p:grpSp>
        <p:nvGrpSpPr>
          <p:cNvPr id="327" name="Group 326">
            <a:extLst>
              <a:ext uri="{FF2B5EF4-FFF2-40B4-BE49-F238E27FC236}">
                <a16:creationId xmlns:a16="http://schemas.microsoft.com/office/drawing/2014/main" id="{056E266A-9A2E-31D9-3986-2A8C9055FB35}"/>
              </a:ext>
            </a:extLst>
          </p:cNvPr>
          <p:cNvGrpSpPr/>
          <p:nvPr/>
        </p:nvGrpSpPr>
        <p:grpSpPr>
          <a:xfrm>
            <a:off x="6981678" y="517070"/>
            <a:ext cx="1411920" cy="390960"/>
            <a:chOff x="6981678" y="517070"/>
            <a:chExt cx="1411920" cy="390960"/>
          </a:xfrm>
        </p:grpSpPr>
        <mc:AlternateContent xmlns:mc="http://schemas.openxmlformats.org/markup-compatibility/2006">
          <mc:Choice xmlns:p14="http://schemas.microsoft.com/office/powerpoint/2010/main" Requires="p14">
            <p:contentPart p14:bwMode="auto" r:id="rId550">
              <p14:nvContentPartPr>
                <p14:cNvPr id="116" name="Ink 115">
                  <a:extLst>
                    <a:ext uri="{FF2B5EF4-FFF2-40B4-BE49-F238E27FC236}">
                      <a16:creationId xmlns:a16="http://schemas.microsoft.com/office/drawing/2014/main" id="{0B5443DF-E972-8270-D154-20073F2110CB}"/>
                    </a:ext>
                  </a:extLst>
                </p14:cNvPr>
                <p14:cNvContentPartPr/>
                <p14:nvPr/>
              </p14:nvContentPartPr>
              <p14:xfrm>
                <a:off x="6981678" y="681230"/>
                <a:ext cx="43200" cy="157680"/>
              </p14:xfrm>
            </p:contentPart>
          </mc:Choice>
          <mc:Fallback>
            <p:pic>
              <p:nvPicPr>
                <p:cNvPr id="116" name="Ink 115">
                  <a:extLst>
                    <a:ext uri="{FF2B5EF4-FFF2-40B4-BE49-F238E27FC236}">
                      <a16:creationId xmlns:a16="http://schemas.microsoft.com/office/drawing/2014/main" id="{0B5443DF-E972-8270-D154-20073F2110CB}"/>
                    </a:ext>
                  </a:extLst>
                </p:cNvPr>
                <p:cNvPicPr/>
                <p:nvPr/>
              </p:nvPicPr>
              <p:blipFill>
                <a:blip r:embed="rId551"/>
                <a:stretch>
                  <a:fillRect/>
                </a:stretch>
              </p:blipFill>
              <p:spPr>
                <a:xfrm>
                  <a:off x="6973038" y="672230"/>
                  <a:ext cx="6084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117" name="Ink 116">
                  <a:extLst>
                    <a:ext uri="{FF2B5EF4-FFF2-40B4-BE49-F238E27FC236}">
                      <a16:creationId xmlns:a16="http://schemas.microsoft.com/office/drawing/2014/main" id="{A59D64F6-6E52-D953-1F73-A6E0F8E0978A}"/>
                    </a:ext>
                  </a:extLst>
                </p14:cNvPr>
                <p14:cNvContentPartPr/>
                <p14:nvPr/>
              </p14:nvContentPartPr>
              <p14:xfrm>
                <a:off x="7091118" y="615350"/>
                <a:ext cx="163440" cy="292680"/>
              </p14:xfrm>
            </p:contentPart>
          </mc:Choice>
          <mc:Fallback>
            <p:pic>
              <p:nvPicPr>
                <p:cNvPr id="117" name="Ink 116">
                  <a:extLst>
                    <a:ext uri="{FF2B5EF4-FFF2-40B4-BE49-F238E27FC236}">
                      <a16:creationId xmlns:a16="http://schemas.microsoft.com/office/drawing/2014/main" id="{A59D64F6-6E52-D953-1F73-A6E0F8E0978A}"/>
                    </a:ext>
                  </a:extLst>
                </p:cNvPr>
                <p:cNvPicPr/>
                <p:nvPr/>
              </p:nvPicPr>
              <p:blipFill>
                <a:blip r:embed="rId553"/>
                <a:stretch>
                  <a:fillRect/>
                </a:stretch>
              </p:blipFill>
              <p:spPr>
                <a:xfrm>
                  <a:off x="7082478" y="606350"/>
                  <a:ext cx="18108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118" name="Ink 117">
                  <a:extLst>
                    <a:ext uri="{FF2B5EF4-FFF2-40B4-BE49-F238E27FC236}">
                      <a16:creationId xmlns:a16="http://schemas.microsoft.com/office/drawing/2014/main" id="{F731A12A-E57B-BE3F-68AB-246E8880E06F}"/>
                    </a:ext>
                  </a:extLst>
                </p14:cNvPr>
                <p14:cNvContentPartPr/>
                <p14:nvPr/>
              </p14:nvContentPartPr>
              <p14:xfrm>
                <a:off x="7426998" y="667910"/>
                <a:ext cx="403200" cy="207000"/>
              </p14:xfrm>
            </p:contentPart>
          </mc:Choice>
          <mc:Fallback>
            <p:pic>
              <p:nvPicPr>
                <p:cNvPr id="118" name="Ink 117">
                  <a:extLst>
                    <a:ext uri="{FF2B5EF4-FFF2-40B4-BE49-F238E27FC236}">
                      <a16:creationId xmlns:a16="http://schemas.microsoft.com/office/drawing/2014/main" id="{F731A12A-E57B-BE3F-68AB-246E8880E06F}"/>
                    </a:ext>
                  </a:extLst>
                </p:cNvPr>
                <p:cNvPicPr/>
                <p:nvPr/>
              </p:nvPicPr>
              <p:blipFill>
                <a:blip r:embed="rId555"/>
                <a:stretch>
                  <a:fillRect/>
                </a:stretch>
              </p:blipFill>
              <p:spPr>
                <a:xfrm>
                  <a:off x="7418358" y="658910"/>
                  <a:ext cx="4208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119" name="Ink 118">
                  <a:extLst>
                    <a:ext uri="{FF2B5EF4-FFF2-40B4-BE49-F238E27FC236}">
                      <a16:creationId xmlns:a16="http://schemas.microsoft.com/office/drawing/2014/main" id="{C29AE44C-17AD-43CF-4C62-5633A014B923}"/>
                    </a:ext>
                  </a:extLst>
                </p14:cNvPr>
                <p14:cNvContentPartPr/>
                <p14:nvPr/>
              </p14:nvContentPartPr>
              <p14:xfrm>
                <a:off x="7896438" y="681950"/>
                <a:ext cx="154080" cy="157320"/>
              </p14:xfrm>
            </p:contentPart>
          </mc:Choice>
          <mc:Fallback>
            <p:pic>
              <p:nvPicPr>
                <p:cNvPr id="119" name="Ink 118">
                  <a:extLst>
                    <a:ext uri="{FF2B5EF4-FFF2-40B4-BE49-F238E27FC236}">
                      <a16:creationId xmlns:a16="http://schemas.microsoft.com/office/drawing/2014/main" id="{C29AE44C-17AD-43CF-4C62-5633A014B923}"/>
                    </a:ext>
                  </a:extLst>
                </p:cNvPr>
                <p:cNvPicPr/>
                <p:nvPr/>
              </p:nvPicPr>
              <p:blipFill>
                <a:blip r:embed="rId557"/>
                <a:stretch>
                  <a:fillRect/>
                </a:stretch>
              </p:blipFill>
              <p:spPr>
                <a:xfrm>
                  <a:off x="7887798" y="673310"/>
                  <a:ext cx="1717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120" name="Ink 119">
                  <a:extLst>
                    <a:ext uri="{FF2B5EF4-FFF2-40B4-BE49-F238E27FC236}">
                      <a16:creationId xmlns:a16="http://schemas.microsoft.com/office/drawing/2014/main" id="{C109BF7B-A346-5627-F886-FE578F02C458}"/>
                    </a:ext>
                  </a:extLst>
                </p14:cNvPr>
                <p14:cNvContentPartPr/>
                <p14:nvPr/>
              </p14:nvContentPartPr>
              <p14:xfrm>
                <a:off x="8096238" y="625790"/>
                <a:ext cx="123480" cy="232920"/>
              </p14:xfrm>
            </p:contentPart>
          </mc:Choice>
          <mc:Fallback>
            <p:pic>
              <p:nvPicPr>
                <p:cNvPr id="120" name="Ink 119">
                  <a:extLst>
                    <a:ext uri="{FF2B5EF4-FFF2-40B4-BE49-F238E27FC236}">
                      <a16:creationId xmlns:a16="http://schemas.microsoft.com/office/drawing/2014/main" id="{C109BF7B-A346-5627-F886-FE578F02C458}"/>
                    </a:ext>
                  </a:extLst>
                </p:cNvPr>
                <p:cNvPicPr/>
                <p:nvPr/>
              </p:nvPicPr>
              <p:blipFill>
                <a:blip r:embed="rId559"/>
                <a:stretch>
                  <a:fillRect/>
                </a:stretch>
              </p:blipFill>
              <p:spPr>
                <a:xfrm>
                  <a:off x="8087598" y="617150"/>
                  <a:ext cx="1411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121" name="Ink 120">
                  <a:extLst>
                    <a:ext uri="{FF2B5EF4-FFF2-40B4-BE49-F238E27FC236}">
                      <a16:creationId xmlns:a16="http://schemas.microsoft.com/office/drawing/2014/main" id="{36E67263-9558-2DCD-E5DB-69E04F207364}"/>
                    </a:ext>
                  </a:extLst>
                </p14:cNvPr>
                <p14:cNvContentPartPr/>
                <p14:nvPr/>
              </p14:nvContentPartPr>
              <p14:xfrm>
                <a:off x="8284518" y="712910"/>
                <a:ext cx="109080" cy="144000"/>
              </p14:xfrm>
            </p:contentPart>
          </mc:Choice>
          <mc:Fallback>
            <p:pic>
              <p:nvPicPr>
                <p:cNvPr id="121" name="Ink 120">
                  <a:extLst>
                    <a:ext uri="{FF2B5EF4-FFF2-40B4-BE49-F238E27FC236}">
                      <a16:creationId xmlns:a16="http://schemas.microsoft.com/office/drawing/2014/main" id="{36E67263-9558-2DCD-E5DB-69E04F207364}"/>
                    </a:ext>
                  </a:extLst>
                </p:cNvPr>
                <p:cNvPicPr/>
                <p:nvPr/>
              </p:nvPicPr>
              <p:blipFill>
                <a:blip r:embed="rId561"/>
                <a:stretch>
                  <a:fillRect/>
                </a:stretch>
              </p:blipFill>
              <p:spPr>
                <a:xfrm>
                  <a:off x="8275518" y="704270"/>
                  <a:ext cx="1267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326" name="Ink 325">
                  <a:extLst>
                    <a:ext uri="{FF2B5EF4-FFF2-40B4-BE49-F238E27FC236}">
                      <a16:creationId xmlns:a16="http://schemas.microsoft.com/office/drawing/2014/main" id="{FE1B7B52-25FF-A9AC-5536-83EEE580460B}"/>
                    </a:ext>
                  </a:extLst>
                </p14:cNvPr>
                <p14:cNvContentPartPr/>
                <p14:nvPr/>
              </p14:nvContentPartPr>
              <p14:xfrm>
                <a:off x="7332678" y="517070"/>
                <a:ext cx="410040" cy="280800"/>
              </p14:xfrm>
            </p:contentPart>
          </mc:Choice>
          <mc:Fallback>
            <p:pic>
              <p:nvPicPr>
                <p:cNvPr id="326" name="Ink 325">
                  <a:extLst>
                    <a:ext uri="{FF2B5EF4-FFF2-40B4-BE49-F238E27FC236}">
                      <a16:creationId xmlns:a16="http://schemas.microsoft.com/office/drawing/2014/main" id="{FE1B7B52-25FF-A9AC-5536-83EEE580460B}"/>
                    </a:ext>
                  </a:extLst>
                </p:cNvPr>
                <p:cNvPicPr/>
                <p:nvPr/>
              </p:nvPicPr>
              <p:blipFill>
                <a:blip r:embed="rId563"/>
                <a:stretch>
                  <a:fillRect/>
                </a:stretch>
              </p:blipFill>
              <p:spPr>
                <a:xfrm>
                  <a:off x="7323678" y="508430"/>
                  <a:ext cx="427680" cy="298440"/>
                </a:xfrm>
                <a:prstGeom prst="rect">
                  <a:avLst/>
                </a:prstGeom>
              </p:spPr>
            </p:pic>
          </mc:Fallback>
        </mc:AlternateContent>
      </p:grpSp>
    </p:spTree>
    <p:extLst>
      <p:ext uri="{BB962C8B-B14F-4D97-AF65-F5344CB8AC3E}">
        <p14:creationId xmlns:p14="http://schemas.microsoft.com/office/powerpoint/2010/main" val="217473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Modeling Static and Dynamic Feature Control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4031873"/>
          </a:xfrm>
          <a:prstGeom prst="rect">
            <a:avLst/>
          </a:prstGeom>
        </p:spPr>
        <p:txBody>
          <a:bodyPr wrap="square">
            <a:spAutoFit/>
          </a:bodyPr>
          <a:lstStyle/>
          <a:p>
            <a:pPr marL="285750" lvl="0" indent="-285750">
              <a:buFont typeface="Arial" panose="020B0604020202020204" pitchFamily="34" charset="0"/>
              <a:buChar char="•"/>
            </a:pPr>
            <a:r>
              <a:rPr lang="en-US" sz="1600" dirty="0">
                <a:solidFill>
                  <a:prstClr val="black"/>
                </a:solidFill>
              </a:rPr>
              <a:t>As an application developer you may want to determine, which entities of your business object should be create-, delete- and update-enabled, so that they can be modified during consumption using EML or OData services. In addition, you also may want control which (UI) fields of an entity are read-only or which actions in which usage scenarios are enabled or disabled for execution by the end users.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In ABAP RESTful programming model, the feature control is precisely the means of accomplishing such tasks. It allows you to control the visibility and changeability of fields, operations or entire entities.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Depending on whether feature control refers to specific instances or is independent of each entity instance, we distinguish between instance-bound and static feature control.</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The availability of feature control values is modelled in a behavior definition. Unlike static, instance-bound feature control requires not only a definition but also an implementation in a handler class of the behavior pool. Therefore, we also talk about dynamic feature control in case of instance-bound feature control.</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Both, static and dynamic feature control is defined for different levels (entity, field, or action level) in the behavior definition by using the following syntax:</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8E2CC2F0-629E-4B08-B654-9AF9D9DA220A}"/>
              </a:ext>
            </a:extLst>
          </p:cNvPr>
          <p:cNvPicPr>
            <a:picLocks noChangeAspect="1"/>
          </p:cNvPicPr>
          <p:nvPr/>
        </p:nvPicPr>
        <p:blipFill>
          <a:blip r:embed="rId3"/>
          <a:stretch>
            <a:fillRect/>
          </a:stretch>
        </p:blipFill>
        <p:spPr>
          <a:xfrm>
            <a:off x="386121" y="4970410"/>
            <a:ext cx="5193991" cy="1762354"/>
          </a:xfrm>
          <a:prstGeom prst="rect">
            <a:avLst/>
          </a:prstGeom>
        </p:spPr>
      </p:pic>
      <p:cxnSp>
        <p:nvCxnSpPr>
          <p:cNvPr id="8" name="Straight Connector 7"/>
          <p:cNvCxnSpPr/>
          <p:nvPr/>
        </p:nvCxnSpPr>
        <p:spPr>
          <a:xfrm>
            <a:off x="7234176" y="5411643"/>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7234176" y="5446707"/>
            <a:ext cx="4044812" cy="369332"/>
          </a:xfrm>
          <a:prstGeom prst="rect">
            <a:avLst/>
          </a:prstGeom>
          <a:noFill/>
        </p:spPr>
        <p:txBody>
          <a:bodyPr wrap="square" rtlCol="0">
            <a:spAutoFit/>
          </a:bodyPr>
          <a:lstStyle/>
          <a:p>
            <a:r>
              <a:rPr lang="en-US" sz="1800" dirty="0">
                <a:hlinkClick r:id="rId4"/>
              </a:rPr>
              <a:t>Dynamic Feature Control Code</a:t>
            </a:r>
            <a:endParaRPr lang="en-US" sz="1800" dirty="0"/>
          </a:p>
        </p:txBody>
      </p:sp>
      <p:sp>
        <p:nvSpPr>
          <p:cNvPr id="12" name="TextBox 11">
            <a:extLst>
              <a:ext uri="{FF2B5EF4-FFF2-40B4-BE49-F238E27FC236}">
                <a16:creationId xmlns:a16="http://schemas.microsoft.com/office/drawing/2014/main" id="{0ED6B133-127C-45F7-A6F7-791D612BB43A}"/>
              </a:ext>
            </a:extLst>
          </p:cNvPr>
          <p:cNvSpPr txBox="1"/>
          <p:nvPr/>
        </p:nvSpPr>
        <p:spPr>
          <a:xfrm>
            <a:off x="7234176" y="4941168"/>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2804888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circle(in)">
                                      <p:cBhvr>
                                        <p:cTn id="41" dur="2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Requirements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22804" y="6472169"/>
            <a:ext cx="2527582"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631216"/>
          </a:xfrm>
          <a:prstGeom prst="rect">
            <a:avLst/>
          </a:prstGeom>
        </p:spPr>
        <p:txBody>
          <a:bodyPr wrap="square">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Make Administrative fields</a:t>
            </a: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 for Travel as Read Only</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sz="2000" baseline="0" dirty="0">
                <a:solidFill>
                  <a:prstClr val="black"/>
                </a:solidFill>
                <a:latin typeface="Calibri"/>
                <a:sym typeface="Wingdings" panose="05000000000000000000" pitchFamily="2" charset="2"/>
              </a:rPr>
              <a:t>Make Travel Fields Mandatory for booking</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Control the Accept and Reject Travel actions based on status</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sz="2000" baseline="0" dirty="0">
                <a:solidFill>
                  <a:prstClr val="black"/>
                </a:solidFill>
                <a:latin typeface="Calibri"/>
                <a:sym typeface="Wingdings" panose="05000000000000000000" pitchFamily="2" charset="2"/>
              </a:rPr>
              <a:t>Make</a:t>
            </a:r>
            <a:r>
              <a:rPr lang="en-US" sz="2000" dirty="0">
                <a:solidFill>
                  <a:prstClr val="black"/>
                </a:solidFill>
                <a:latin typeface="Calibri"/>
                <a:sym typeface="Wingdings" panose="05000000000000000000" pitchFamily="2" charset="2"/>
              </a:rPr>
              <a:t> Connection fields mandatory for Booking</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Control the Customer ID</a:t>
            </a: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 field based on Carrier, For AA make it Read only</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199967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69867" y="140539"/>
            <a:ext cx="10969943" cy="711081"/>
          </a:xfrm>
        </p:spPr>
        <p:txBody>
          <a:bodyPr>
            <a:noAutofit/>
          </a:bodyPr>
          <a:lstStyle/>
          <a:p>
            <a:r>
              <a:rPr lang="en-US" sz="2800" dirty="0">
                <a:latin typeface="Cooper Black" panose="0208090404030B020404" pitchFamily="18" charset="0"/>
              </a:rPr>
              <a:t>Implementing Validations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851620"/>
            <a:ext cx="11557193" cy="3170099"/>
          </a:xfrm>
          <a:prstGeom prst="rect">
            <a:avLst/>
          </a:prstGeom>
        </p:spPr>
        <p:txBody>
          <a:bodyPr wrap="square">
            <a:spAutoFit/>
          </a:bodyPr>
          <a:lstStyle/>
          <a:p>
            <a:r>
              <a:rPr lang="en-US" sz="2000" dirty="0"/>
              <a:t>A validation is an implicitly executed function intended to check the data consistency of an existing instance of an entity (consistency validation). It is implicitly invoked by the business object’s framework as soon as a trigger condition at a predefined point in time is fulfilled. Validation can return messages to the consumer and reject inconsistent instance data from being saved.</a:t>
            </a:r>
          </a:p>
          <a:p>
            <a:endParaRPr lang="en-US" sz="2000" dirty="0"/>
          </a:p>
          <a:p>
            <a:r>
              <a:rPr lang="en-US" sz="2000" dirty="0"/>
              <a:t>Validations never modify any instance data but return the messages and keys of failed (inconsistent) entity instances.</a:t>
            </a:r>
          </a:p>
          <a:p>
            <a:endParaRPr lang="en-US" sz="2000" dirty="0"/>
          </a:p>
          <a:p>
            <a:r>
              <a:rPr lang="en-US" sz="2000" dirty="0"/>
              <a:t>Validations are specified for individual business object’s entities in the behavior definition by using the following syntax:</a:t>
            </a:r>
          </a:p>
        </p:txBody>
      </p:sp>
      <p:pic>
        <p:nvPicPr>
          <p:cNvPr id="4" name="Picture 3">
            <a:extLst>
              <a:ext uri="{FF2B5EF4-FFF2-40B4-BE49-F238E27FC236}">
                <a16:creationId xmlns:a16="http://schemas.microsoft.com/office/drawing/2014/main" id="{EE4CE15D-4C62-46A3-9729-985B8140F48C}"/>
              </a:ext>
            </a:extLst>
          </p:cNvPr>
          <p:cNvPicPr>
            <a:picLocks noChangeAspect="1"/>
          </p:cNvPicPr>
          <p:nvPr/>
        </p:nvPicPr>
        <p:blipFill>
          <a:blip r:embed="rId3"/>
          <a:stretch>
            <a:fillRect/>
          </a:stretch>
        </p:blipFill>
        <p:spPr>
          <a:xfrm>
            <a:off x="477788" y="4224559"/>
            <a:ext cx="6325148" cy="1798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435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Use case for Validation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2677656"/>
          </a:xfrm>
          <a:prstGeom prst="rect">
            <a:avLst/>
          </a:prstGeom>
        </p:spPr>
        <p:txBody>
          <a:bodyPr wrap="square">
            <a:spAutoFit/>
          </a:bodyPr>
          <a:lstStyle/>
          <a:p>
            <a:pPr marL="342900" lvl="0" indent="-342900">
              <a:buFont typeface="Wingdings" panose="05000000000000000000" pitchFamily="2" charset="2"/>
              <a:buChar char="v"/>
            </a:pPr>
            <a:r>
              <a:rPr lang="en-US" dirty="0"/>
              <a:t>Check if the customer ID referenced in the Travel order is valid. </a:t>
            </a:r>
          </a:p>
          <a:p>
            <a:pPr marL="342900" lvl="0" indent="-342900">
              <a:buFont typeface="Wingdings" panose="05000000000000000000" pitchFamily="2" charset="2"/>
              <a:buChar char="v"/>
            </a:pPr>
            <a:r>
              <a:rPr lang="en-US" dirty="0"/>
              <a:t>Check if the travel end date is more than Travel Start Date</a:t>
            </a:r>
          </a:p>
          <a:p>
            <a:pPr marL="342900" lvl="0" indent="-342900">
              <a:buFont typeface="Wingdings" panose="05000000000000000000" pitchFamily="2" charset="2"/>
              <a:buChar char="v"/>
            </a:pPr>
            <a:r>
              <a:rPr lang="en-US" dirty="0"/>
              <a:t>Check if the status passed by User is valid.</a:t>
            </a:r>
          </a:p>
          <a:p>
            <a:pPr lvl="0"/>
            <a:endParaRPr lang="en-US" dirty="0"/>
          </a:p>
          <a:p>
            <a:pPr lvl="0"/>
            <a:r>
              <a:rPr lang="en-US" dirty="0"/>
              <a:t>These validations are assigned to the "Travel" entity having defined update as the trigger operation on entity "Travel". As soon as data is updated by the consumer, the validation will check it and return a warning message if the unusual condition arrives.</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7" name="Straight Connector 6"/>
          <p:cNvCxnSpPr/>
          <p:nvPr/>
        </p:nvCxnSpPr>
        <p:spPr>
          <a:xfrm>
            <a:off x="477788" y="4259515"/>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16DAAA-7009-4BFA-9313-18DA80509E40}"/>
              </a:ext>
            </a:extLst>
          </p:cNvPr>
          <p:cNvSpPr txBox="1"/>
          <p:nvPr/>
        </p:nvSpPr>
        <p:spPr>
          <a:xfrm>
            <a:off x="477788" y="4294579"/>
            <a:ext cx="4044812" cy="369332"/>
          </a:xfrm>
          <a:prstGeom prst="rect">
            <a:avLst/>
          </a:prstGeom>
          <a:noFill/>
        </p:spPr>
        <p:txBody>
          <a:bodyPr wrap="square" rtlCol="0">
            <a:spAutoFit/>
          </a:bodyPr>
          <a:lstStyle/>
          <a:p>
            <a:r>
              <a:rPr lang="en-US" sz="1800" dirty="0">
                <a:hlinkClick r:id="rId3"/>
              </a:rPr>
              <a:t>Validation Code</a:t>
            </a:r>
            <a:endParaRPr lang="en-US" sz="1800" dirty="0"/>
          </a:p>
        </p:txBody>
      </p:sp>
      <p:sp>
        <p:nvSpPr>
          <p:cNvPr id="9" name="TextBox 8">
            <a:extLst>
              <a:ext uri="{FF2B5EF4-FFF2-40B4-BE49-F238E27FC236}">
                <a16:creationId xmlns:a16="http://schemas.microsoft.com/office/drawing/2014/main" id="{0ED6B133-127C-45F7-A6F7-791D612BB43A}"/>
              </a:ext>
            </a:extLst>
          </p:cNvPr>
          <p:cNvSpPr txBox="1"/>
          <p:nvPr/>
        </p:nvSpPr>
        <p:spPr>
          <a:xfrm>
            <a:off x="477788" y="3789040"/>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2676183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the Determination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5355312"/>
          </a:xfrm>
          <a:prstGeom prst="rect">
            <a:avLst/>
          </a:prstGeom>
        </p:spPr>
        <p:txBody>
          <a:bodyPr wrap="square">
            <a:spAutoFit/>
          </a:bodyPr>
          <a:lstStyle/>
          <a:p>
            <a:pPr marL="285750" indent="-285750" algn="just">
              <a:buFont typeface="Arial" panose="020B0604020202020204" pitchFamily="34" charset="0"/>
              <a:buChar char="•"/>
            </a:pPr>
            <a:r>
              <a:rPr lang="en-US" sz="1800" dirty="0"/>
              <a:t>A determination is an implicitly executed function that handles side effects of modified entity instances. It is invoked by the business object’s framework as soon as a determination’s trigger condition at a predefined point in time, the determination time, is fulfilled.</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Determinations are triggered internally based on changes made to the entity instance of a business object. The trigger conditions are checked by business object framework at different points during the transaction cycle, depending on the determination time and the changing operations on the relevant entity instances. For each determination, it is necessary to specify both the determination time and the changes that form the trigger condition. A trigger condition consists of a list of fields belonging to the same entity the determination is assigned to and the changing operations that include creating or updating entity instances. We call this operations trigger operations.</a:t>
            </a:r>
          </a:p>
          <a:p>
            <a:pPr marL="285750" indent="-285750" algn="just">
              <a:buFont typeface="Arial" panose="020B0604020202020204" pitchFamily="34" charset="0"/>
              <a:buChar char="•"/>
            </a:pPr>
            <a:r>
              <a:rPr lang="en-US" sz="1800" dirty="0"/>
              <a:t>In case a field is changed (after creation or update), the condition is fulfilled. The framework evaluates the triggering condition of all determinations at certain points in time (determination time). For determinations, this is today either after each modification or during the save phase.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You can use a determination primarily to compute data that is derived from the values of other fields. The determined fields and the determining fields either belong to the same entity or to different entities of a business object.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As a result, determination can modify entity instances and return transition messages (error, warning, information, success).</a:t>
            </a:r>
          </a:p>
        </p:txBody>
      </p:sp>
    </p:spTree>
    <p:extLst>
      <p:ext uri="{BB962C8B-B14F-4D97-AF65-F5344CB8AC3E}">
        <p14:creationId xmlns:p14="http://schemas.microsoft.com/office/powerpoint/2010/main" val="366547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51" name="Ink 150">
                <a:extLst>
                  <a:ext uri="{FF2B5EF4-FFF2-40B4-BE49-F238E27FC236}">
                    <a16:creationId xmlns:a16="http://schemas.microsoft.com/office/drawing/2014/main" id="{8D5E0C59-A859-3DF4-7B2F-51E192E43DB6}"/>
                  </a:ext>
                </a:extLst>
              </p14:cNvPr>
              <p14:cNvContentPartPr/>
              <p14:nvPr/>
            </p14:nvContentPartPr>
            <p14:xfrm>
              <a:off x="7613478" y="1017830"/>
              <a:ext cx="7560" cy="18000"/>
            </p14:xfrm>
          </p:contentPart>
        </mc:Choice>
        <mc:Fallback>
          <p:pic>
            <p:nvPicPr>
              <p:cNvPr id="151" name="Ink 150">
                <a:extLst>
                  <a:ext uri="{FF2B5EF4-FFF2-40B4-BE49-F238E27FC236}">
                    <a16:creationId xmlns:a16="http://schemas.microsoft.com/office/drawing/2014/main" id="{8D5E0C59-A859-3DF4-7B2F-51E192E43DB6}"/>
                  </a:ext>
                </a:extLst>
              </p:cNvPr>
              <p:cNvPicPr/>
              <p:nvPr/>
            </p:nvPicPr>
            <p:blipFill>
              <a:blip r:embed="rId3"/>
              <a:stretch>
                <a:fillRect/>
              </a:stretch>
            </p:blipFill>
            <p:spPr>
              <a:xfrm>
                <a:off x="7604838" y="1008830"/>
                <a:ext cx="25200" cy="35640"/>
              </a:xfrm>
              <a:prstGeom prst="rect">
                <a:avLst/>
              </a:prstGeom>
            </p:spPr>
          </p:pic>
        </mc:Fallback>
      </mc:AlternateContent>
      <p:grpSp>
        <p:nvGrpSpPr>
          <p:cNvPr id="171" name="Group 170">
            <a:extLst>
              <a:ext uri="{FF2B5EF4-FFF2-40B4-BE49-F238E27FC236}">
                <a16:creationId xmlns:a16="http://schemas.microsoft.com/office/drawing/2014/main" id="{DC488D2C-F2D7-A7BC-D915-E5CD271BCDBE}"/>
              </a:ext>
            </a:extLst>
          </p:cNvPr>
          <p:cNvGrpSpPr/>
          <p:nvPr/>
        </p:nvGrpSpPr>
        <p:grpSpPr>
          <a:xfrm>
            <a:off x="2678598" y="6043430"/>
            <a:ext cx="1450440" cy="321480"/>
            <a:chOff x="2678598" y="6043430"/>
            <a:chExt cx="1450440" cy="321480"/>
          </a:xfrm>
        </p:grpSpPr>
        <mc:AlternateContent xmlns:mc="http://schemas.openxmlformats.org/markup-compatibility/2006">
          <mc:Choice xmlns:p14="http://schemas.microsoft.com/office/powerpoint/2010/main" Requires="p14">
            <p:contentPart p14:bwMode="auto" r:id="rId4">
              <p14:nvContentPartPr>
                <p14:cNvPr id="166" name="Ink 165">
                  <a:extLst>
                    <a:ext uri="{FF2B5EF4-FFF2-40B4-BE49-F238E27FC236}">
                      <a16:creationId xmlns:a16="http://schemas.microsoft.com/office/drawing/2014/main" id="{7482485D-E8B0-8D07-E633-BA6AABE659AE}"/>
                    </a:ext>
                  </a:extLst>
                </p14:cNvPr>
                <p14:cNvContentPartPr/>
                <p14:nvPr/>
              </p14:nvContentPartPr>
              <p14:xfrm>
                <a:off x="2678598" y="6043430"/>
                <a:ext cx="313560" cy="321480"/>
              </p14:xfrm>
            </p:contentPart>
          </mc:Choice>
          <mc:Fallback>
            <p:pic>
              <p:nvPicPr>
                <p:cNvPr id="166" name="Ink 165">
                  <a:extLst>
                    <a:ext uri="{FF2B5EF4-FFF2-40B4-BE49-F238E27FC236}">
                      <a16:creationId xmlns:a16="http://schemas.microsoft.com/office/drawing/2014/main" id="{7482485D-E8B0-8D07-E633-BA6AABE659AE}"/>
                    </a:ext>
                  </a:extLst>
                </p:cNvPr>
                <p:cNvPicPr/>
                <p:nvPr/>
              </p:nvPicPr>
              <p:blipFill>
                <a:blip r:embed="rId5"/>
                <a:stretch>
                  <a:fillRect/>
                </a:stretch>
              </p:blipFill>
              <p:spPr>
                <a:xfrm>
                  <a:off x="2669598" y="6034790"/>
                  <a:ext cx="33120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7" name="Ink 166">
                  <a:extLst>
                    <a:ext uri="{FF2B5EF4-FFF2-40B4-BE49-F238E27FC236}">
                      <a16:creationId xmlns:a16="http://schemas.microsoft.com/office/drawing/2014/main" id="{6CFD9EF3-DDFA-4E17-A5C5-673F7F95FBCF}"/>
                    </a:ext>
                  </a:extLst>
                </p14:cNvPr>
                <p14:cNvContentPartPr/>
                <p14:nvPr/>
              </p14:nvContentPartPr>
              <p14:xfrm>
                <a:off x="3032118" y="6126950"/>
                <a:ext cx="352800" cy="207720"/>
              </p14:xfrm>
            </p:contentPart>
          </mc:Choice>
          <mc:Fallback>
            <p:pic>
              <p:nvPicPr>
                <p:cNvPr id="167" name="Ink 166">
                  <a:extLst>
                    <a:ext uri="{FF2B5EF4-FFF2-40B4-BE49-F238E27FC236}">
                      <a16:creationId xmlns:a16="http://schemas.microsoft.com/office/drawing/2014/main" id="{6CFD9EF3-DDFA-4E17-A5C5-673F7F95FBCF}"/>
                    </a:ext>
                  </a:extLst>
                </p:cNvPr>
                <p:cNvPicPr/>
                <p:nvPr/>
              </p:nvPicPr>
              <p:blipFill>
                <a:blip r:embed="rId7"/>
                <a:stretch>
                  <a:fillRect/>
                </a:stretch>
              </p:blipFill>
              <p:spPr>
                <a:xfrm>
                  <a:off x="3023478" y="6118310"/>
                  <a:ext cx="3704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8" name="Ink 167">
                  <a:extLst>
                    <a:ext uri="{FF2B5EF4-FFF2-40B4-BE49-F238E27FC236}">
                      <a16:creationId xmlns:a16="http://schemas.microsoft.com/office/drawing/2014/main" id="{F4BE3E48-9B0E-DCA5-42E6-EEB7E1C6C9E6}"/>
                    </a:ext>
                  </a:extLst>
                </p14:cNvPr>
                <p14:cNvContentPartPr/>
                <p14:nvPr/>
              </p14:nvContentPartPr>
              <p14:xfrm>
                <a:off x="3451878" y="6131270"/>
                <a:ext cx="135720" cy="155880"/>
              </p14:xfrm>
            </p:contentPart>
          </mc:Choice>
          <mc:Fallback>
            <p:pic>
              <p:nvPicPr>
                <p:cNvPr id="168" name="Ink 167">
                  <a:extLst>
                    <a:ext uri="{FF2B5EF4-FFF2-40B4-BE49-F238E27FC236}">
                      <a16:creationId xmlns:a16="http://schemas.microsoft.com/office/drawing/2014/main" id="{F4BE3E48-9B0E-DCA5-42E6-EEB7E1C6C9E6}"/>
                    </a:ext>
                  </a:extLst>
                </p:cNvPr>
                <p:cNvPicPr/>
                <p:nvPr/>
              </p:nvPicPr>
              <p:blipFill>
                <a:blip r:embed="rId9"/>
                <a:stretch>
                  <a:fillRect/>
                </a:stretch>
              </p:blipFill>
              <p:spPr>
                <a:xfrm>
                  <a:off x="3443238" y="6122270"/>
                  <a:ext cx="1533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9" name="Ink 168">
                  <a:extLst>
                    <a:ext uri="{FF2B5EF4-FFF2-40B4-BE49-F238E27FC236}">
                      <a16:creationId xmlns:a16="http://schemas.microsoft.com/office/drawing/2014/main" id="{DD1F8D6B-0FF2-B892-9BF7-99FD0E6F74CE}"/>
                    </a:ext>
                  </a:extLst>
                </p14:cNvPr>
                <p14:cNvContentPartPr/>
                <p14:nvPr/>
              </p14:nvContentPartPr>
              <p14:xfrm>
                <a:off x="3668598" y="6143870"/>
                <a:ext cx="88560" cy="154080"/>
              </p14:xfrm>
            </p:contentPart>
          </mc:Choice>
          <mc:Fallback>
            <p:pic>
              <p:nvPicPr>
                <p:cNvPr id="169" name="Ink 168">
                  <a:extLst>
                    <a:ext uri="{FF2B5EF4-FFF2-40B4-BE49-F238E27FC236}">
                      <a16:creationId xmlns:a16="http://schemas.microsoft.com/office/drawing/2014/main" id="{DD1F8D6B-0FF2-B892-9BF7-99FD0E6F74CE}"/>
                    </a:ext>
                  </a:extLst>
                </p:cNvPr>
                <p:cNvPicPr/>
                <p:nvPr/>
              </p:nvPicPr>
              <p:blipFill>
                <a:blip r:embed="rId11"/>
                <a:stretch>
                  <a:fillRect/>
                </a:stretch>
              </p:blipFill>
              <p:spPr>
                <a:xfrm>
                  <a:off x="3659958" y="6135230"/>
                  <a:ext cx="10620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0" name="Ink 169">
                  <a:extLst>
                    <a:ext uri="{FF2B5EF4-FFF2-40B4-BE49-F238E27FC236}">
                      <a16:creationId xmlns:a16="http://schemas.microsoft.com/office/drawing/2014/main" id="{6690F678-678A-3B11-F48D-A8AE872CB6A6}"/>
                    </a:ext>
                  </a:extLst>
                </p14:cNvPr>
                <p14:cNvContentPartPr/>
                <p14:nvPr/>
              </p14:nvContentPartPr>
              <p14:xfrm>
                <a:off x="3835998" y="6121910"/>
                <a:ext cx="293040" cy="175320"/>
              </p14:xfrm>
            </p:contentPart>
          </mc:Choice>
          <mc:Fallback>
            <p:pic>
              <p:nvPicPr>
                <p:cNvPr id="170" name="Ink 169">
                  <a:extLst>
                    <a:ext uri="{FF2B5EF4-FFF2-40B4-BE49-F238E27FC236}">
                      <a16:creationId xmlns:a16="http://schemas.microsoft.com/office/drawing/2014/main" id="{6690F678-678A-3B11-F48D-A8AE872CB6A6}"/>
                    </a:ext>
                  </a:extLst>
                </p:cNvPr>
                <p:cNvPicPr/>
                <p:nvPr/>
              </p:nvPicPr>
              <p:blipFill>
                <a:blip r:embed="rId13"/>
                <a:stretch>
                  <a:fillRect/>
                </a:stretch>
              </p:blipFill>
              <p:spPr>
                <a:xfrm>
                  <a:off x="3827358" y="6113270"/>
                  <a:ext cx="310680" cy="192960"/>
                </a:xfrm>
                <a:prstGeom prst="rect">
                  <a:avLst/>
                </a:prstGeom>
              </p:spPr>
            </p:pic>
          </mc:Fallback>
        </mc:AlternateContent>
      </p:grpSp>
      <p:grpSp>
        <p:nvGrpSpPr>
          <p:cNvPr id="194" name="Group 193">
            <a:extLst>
              <a:ext uri="{FF2B5EF4-FFF2-40B4-BE49-F238E27FC236}">
                <a16:creationId xmlns:a16="http://schemas.microsoft.com/office/drawing/2014/main" id="{CA277A68-04C6-F3A0-C99D-A26205F9DA32}"/>
              </a:ext>
            </a:extLst>
          </p:cNvPr>
          <p:cNvGrpSpPr/>
          <p:nvPr/>
        </p:nvGrpSpPr>
        <p:grpSpPr>
          <a:xfrm>
            <a:off x="4434318" y="4641950"/>
            <a:ext cx="6014160" cy="611280"/>
            <a:chOff x="4434318" y="4641950"/>
            <a:chExt cx="6014160" cy="611280"/>
          </a:xfrm>
        </p:grpSpPr>
        <mc:AlternateContent xmlns:mc="http://schemas.openxmlformats.org/markup-compatibility/2006">
          <mc:Choice xmlns:p14="http://schemas.microsoft.com/office/powerpoint/2010/main" Requires="p14">
            <p:contentPart p14:bwMode="auto" r:id="rId14">
              <p14:nvContentPartPr>
                <p14:cNvPr id="173" name="Ink 172">
                  <a:extLst>
                    <a:ext uri="{FF2B5EF4-FFF2-40B4-BE49-F238E27FC236}">
                      <a16:creationId xmlns:a16="http://schemas.microsoft.com/office/drawing/2014/main" id="{0822C588-F484-5885-23FF-67D45FD0063C}"/>
                    </a:ext>
                  </a:extLst>
                </p14:cNvPr>
                <p14:cNvContentPartPr/>
                <p14:nvPr/>
              </p14:nvContentPartPr>
              <p14:xfrm>
                <a:off x="4434318" y="4871630"/>
                <a:ext cx="369000" cy="222480"/>
              </p14:xfrm>
            </p:contentPart>
          </mc:Choice>
          <mc:Fallback>
            <p:pic>
              <p:nvPicPr>
                <p:cNvPr id="173" name="Ink 172">
                  <a:extLst>
                    <a:ext uri="{FF2B5EF4-FFF2-40B4-BE49-F238E27FC236}">
                      <a16:creationId xmlns:a16="http://schemas.microsoft.com/office/drawing/2014/main" id="{0822C588-F484-5885-23FF-67D45FD0063C}"/>
                    </a:ext>
                  </a:extLst>
                </p:cNvPr>
                <p:cNvPicPr/>
                <p:nvPr/>
              </p:nvPicPr>
              <p:blipFill>
                <a:blip r:embed="rId15"/>
                <a:stretch>
                  <a:fillRect/>
                </a:stretch>
              </p:blipFill>
              <p:spPr>
                <a:xfrm>
                  <a:off x="4425318" y="4862630"/>
                  <a:ext cx="38664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4" name="Ink 173">
                  <a:extLst>
                    <a:ext uri="{FF2B5EF4-FFF2-40B4-BE49-F238E27FC236}">
                      <a16:creationId xmlns:a16="http://schemas.microsoft.com/office/drawing/2014/main" id="{B10D2932-B0C4-D57C-D4E7-DFF6492A1C9B}"/>
                    </a:ext>
                  </a:extLst>
                </p14:cNvPr>
                <p14:cNvContentPartPr/>
                <p14:nvPr/>
              </p14:nvContentPartPr>
              <p14:xfrm>
                <a:off x="4911318" y="4800710"/>
                <a:ext cx="153000" cy="264240"/>
              </p14:xfrm>
            </p:contentPart>
          </mc:Choice>
          <mc:Fallback>
            <p:pic>
              <p:nvPicPr>
                <p:cNvPr id="174" name="Ink 173">
                  <a:extLst>
                    <a:ext uri="{FF2B5EF4-FFF2-40B4-BE49-F238E27FC236}">
                      <a16:creationId xmlns:a16="http://schemas.microsoft.com/office/drawing/2014/main" id="{B10D2932-B0C4-D57C-D4E7-DFF6492A1C9B}"/>
                    </a:ext>
                  </a:extLst>
                </p:cNvPr>
                <p:cNvPicPr/>
                <p:nvPr/>
              </p:nvPicPr>
              <p:blipFill>
                <a:blip r:embed="rId17"/>
                <a:stretch>
                  <a:fillRect/>
                </a:stretch>
              </p:blipFill>
              <p:spPr>
                <a:xfrm>
                  <a:off x="4902678" y="4791710"/>
                  <a:ext cx="17064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5" name="Ink 174">
                  <a:extLst>
                    <a:ext uri="{FF2B5EF4-FFF2-40B4-BE49-F238E27FC236}">
                      <a16:creationId xmlns:a16="http://schemas.microsoft.com/office/drawing/2014/main" id="{2AF51DE9-5505-F56A-0B83-C0840CE84288}"/>
                    </a:ext>
                  </a:extLst>
                </p14:cNvPr>
                <p14:cNvContentPartPr/>
                <p14:nvPr/>
              </p14:nvContentPartPr>
              <p14:xfrm>
                <a:off x="5144598" y="4901510"/>
                <a:ext cx="106200" cy="159840"/>
              </p14:xfrm>
            </p:contentPart>
          </mc:Choice>
          <mc:Fallback>
            <p:pic>
              <p:nvPicPr>
                <p:cNvPr id="175" name="Ink 174">
                  <a:extLst>
                    <a:ext uri="{FF2B5EF4-FFF2-40B4-BE49-F238E27FC236}">
                      <a16:creationId xmlns:a16="http://schemas.microsoft.com/office/drawing/2014/main" id="{2AF51DE9-5505-F56A-0B83-C0840CE84288}"/>
                    </a:ext>
                  </a:extLst>
                </p:cNvPr>
                <p:cNvPicPr/>
                <p:nvPr/>
              </p:nvPicPr>
              <p:blipFill>
                <a:blip r:embed="rId19"/>
                <a:stretch>
                  <a:fillRect/>
                </a:stretch>
              </p:blipFill>
              <p:spPr>
                <a:xfrm>
                  <a:off x="5135598" y="4892870"/>
                  <a:ext cx="12384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6" name="Ink 175">
                  <a:extLst>
                    <a:ext uri="{FF2B5EF4-FFF2-40B4-BE49-F238E27FC236}">
                      <a16:creationId xmlns:a16="http://schemas.microsoft.com/office/drawing/2014/main" id="{E4382054-333E-22FB-8FFA-06F89616CE9E}"/>
                    </a:ext>
                  </a:extLst>
                </p14:cNvPr>
                <p14:cNvContentPartPr/>
                <p14:nvPr/>
              </p14:nvContentPartPr>
              <p14:xfrm>
                <a:off x="5299758" y="4894670"/>
                <a:ext cx="109800" cy="164160"/>
              </p14:xfrm>
            </p:contentPart>
          </mc:Choice>
          <mc:Fallback>
            <p:pic>
              <p:nvPicPr>
                <p:cNvPr id="176" name="Ink 175">
                  <a:extLst>
                    <a:ext uri="{FF2B5EF4-FFF2-40B4-BE49-F238E27FC236}">
                      <a16:creationId xmlns:a16="http://schemas.microsoft.com/office/drawing/2014/main" id="{E4382054-333E-22FB-8FFA-06F89616CE9E}"/>
                    </a:ext>
                  </a:extLst>
                </p:cNvPr>
                <p:cNvPicPr/>
                <p:nvPr/>
              </p:nvPicPr>
              <p:blipFill>
                <a:blip r:embed="rId21"/>
                <a:stretch>
                  <a:fillRect/>
                </a:stretch>
              </p:blipFill>
              <p:spPr>
                <a:xfrm>
                  <a:off x="5290758" y="4885670"/>
                  <a:ext cx="12744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7" name="Ink 176">
                  <a:extLst>
                    <a:ext uri="{FF2B5EF4-FFF2-40B4-BE49-F238E27FC236}">
                      <a16:creationId xmlns:a16="http://schemas.microsoft.com/office/drawing/2014/main" id="{A0C8009D-B157-36F0-0B52-FF4FE0B76B1C}"/>
                    </a:ext>
                  </a:extLst>
                </p14:cNvPr>
                <p14:cNvContentPartPr/>
                <p14:nvPr/>
              </p14:nvContentPartPr>
              <p14:xfrm>
                <a:off x="5646438" y="4919870"/>
                <a:ext cx="231480" cy="43920"/>
              </p14:xfrm>
            </p:contentPart>
          </mc:Choice>
          <mc:Fallback>
            <p:pic>
              <p:nvPicPr>
                <p:cNvPr id="177" name="Ink 176">
                  <a:extLst>
                    <a:ext uri="{FF2B5EF4-FFF2-40B4-BE49-F238E27FC236}">
                      <a16:creationId xmlns:a16="http://schemas.microsoft.com/office/drawing/2014/main" id="{A0C8009D-B157-36F0-0B52-FF4FE0B76B1C}"/>
                    </a:ext>
                  </a:extLst>
                </p:cNvPr>
                <p:cNvPicPr/>
                <p:nvPr/>
              </p:nvPicPr>
              <p:blipFill>
                <a:blip r:embed="rId23"/>
                <a:stretch>
                  <a:fillRect/>
                </a:stretch>
              </p:blipFill>
              <p:spPr>
                <a:xfrm>
                  <a:off x="5637438" y="4911230"/>
                  <a:ext cx="2491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8" name="Ink 177">
                  <a:extLst>
                    <a:ext uri="{FF2B5EF4-FFF2-40B4-BE49-F238E27FC236}">
                      <a16:creationId xmlns:a16="http://schemas.microsoft.com/office/drawing/2014/main" id="{C1184FD3-2FC6-9D67-DC54-B7130F230F60}"/>
                    </a:ext>
                  </a:extLst>
                </p14:cNvPr>
                <p14:cNvContentPartPr/>
                <p14:nvPr/>
              </p14:nvContentPartPr>
              <p14:xfrm>
                <a:off x="6058998" y="4794590"/>
                <a:ext cx="145800" cy="210960"/>
              </p14:xfrm>
            </p:contentPart>
          </mc:Choice>
          <mc:Fallback>
            <p:pic>
              <p:nvPicPr>
                <p:cNvPr id="178" name="Ink 177">
                  <a:extLst>
                    <a:ext uri="{FF2B5EF4-FFF2-40B4-BE49-F238E27FC236}">
                      <a16:creationId xmlns:a16="http://schemas.microsoft.com/office/drawing/2014/main" id="{C1184FD3-2FC6-9D67-DC54-B7130F230F60}"/>
                    </a:ext>
                  </a:extLst>
                </p:cNvPr>
                <p:cNvPicPr/>
                <p:nvPr/>
              </p:nvPicPr>
              <p:blipFill>
                <a:blip r:embed="rId25"/>
                <a:stretch>
                  <a:fillRect/>
                </a:stretch>
              </p:blipFill>
              <p:spPr>
                <a:xfrm>
                  <a:off x="6050358" y="4785950"/>
                  <a:ext cx="1634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9" name="Ink 178">
                  <a:extLst>
                    <a:ext uri="{FF2B5EF4-FFF2-40B4-BE49-F238E27FC236}">
                      <a16:creationId xmlns:a16="http://schemas.microsoft.com/office/drawing/2014/main" id="{411CE7D0-2F6D-C5FD-E539-92EE051C8A68}"/>
                    </a:ext>
                  </a:extLst>
                </p14:cNvPr>
                <p14:cNvContentPartPr/>
                <p14:nvPr/>
              </p14:nvContentPartPr>
              <p14:xfrm>
                <a:off x="6203358" y="4736270"/>
                <a:ext cx="266400" cy="228600"/>
              </p14:xfrm>
            </p:contentPart>
          </mc:Choice>
          <mc:Fallback>
            <p:pic>
              <p:nvPicPr>
                <p:cNvPr id="179" name="Ink 178">
                  <a:extLst>
                    <a:ext uri="{FF2B5EF4-FFF2-40B4-BE49-F238E27FC236}">
                      <a16:creationId xmlns:a16="http://schemas.microsoft.com/office/drawing/2014/main" id="{411CE7D0-2F6D-C5FD-E539-92EE051C8A68}"/>
                    </a:ext>
                  </a:extLst>
                </p:cNvPr>
                <p:cNvPicPr/>
                <p:nvPr/>
              </p:nvPicPr>
              <p:blipFill>
                <a:blip r:embed="rId27"/>
                <a:stretch>
                  <a:fillRect/>
                </a:stretch>
              </p:blipFill>
              <p:spPr>
                <a:xfrm>
                  <a:off x="6194718" y="4727630"/>
                  <a:ext cx="28404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0" name="Ink 179">
                  <a:extLst>
                    <a:ext uri="{FF2B5EF4-FFF2-40B4-BE49-F238E27FC236}">
                      <a16:creationId xmlns:a16="http://schemas.microsoft.com/office/drawing/2014/main" id="{63AC42B4-771B-9CBD-F293-7A1AD267631A}"/>
                    </a:ext>
                  </a:extLst>
                </p14:cNvPr>
                <p14:cNvContentPartPr/>
                <p14:nvPr/>
              </p14:nvContentPartPr>
              <p14:xfrm>
                <a:off x="6469398" y="4641950"/>
                <a:ext cx="512280" cy="376920"/>
              </p14:xfrm>
            </p:contentPart>
          </mc:Choice>
          <mc:Fallback>
            <p:pic>
              <p:nvPicPr>
                <p:cNvPr id="180" name="Ink 179">
                  <a:extLst>
                    <a:ext uri="{FF2B5EF4-FFF2-40B4-BE49-F238E27FC236}">
                      <a16:creationId xmlns:a16="http://schemas.microsoft.com/office/drawing/2014/main" id="{63AC42B4-771B-9CBD-F293-7A1AD267631A}"/>
                    </a:ext>
                  </a:extLst>
                </p:cNvPr>
                <p:cNvPicPr/>
                <p:nvPr/>
              </p:nvPicPr>
              <p:blipFill>
                <a:blip r:embed="rId29"/>
                <a:stretch>
                  <a:fillRect/>
                </a:stretch>
              </p:blipFill>
              <p:spPr>
                <a:xfrm>
                  <a:off x="6460398" y="4633310"/>
                  <a:ext cx="52992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1" name="Ink 180">
                  <a:extLst>
                    <a:ext uri="{FF2B5EF4-FFF2-40B4-BE49-F238E27FC236}">
                      <a16:creationId xmlns:a16="http://schemas.microsoft.com/office/drawing/2014/main" id="{2FE72E5B-661A-24FE-68FC-3DD6EA8170AC}"/>
                    </a:ext>
                  </a:extLst>
                </p14:cNvPr>
                <p14:cNvContentPartPr/>
                <p14:nvPr/>
              </p14:nvContentPartPr>
              <p14:xfrm>
                <a:off x="6961518" y="4778030"/>
                <a:ext cx="263520" cy="219960"/>
              </p14:xfrm>
            </p:contentPart>
          </mc:Choice>
          <mc:Fallback>
            <p:pic>
              <p:nvPicPr>
                <p:cNvPr id="181" name="Ink 180">
                  <a:extLst>
                    <a:ext uri="{FF2B5EF4-FFF2-40B4-BE49-F238E27FC236}">
                      <a16:creationId xmlns:a16="http://schemas.microsoft.com/office/drawing/2014/main" id="{2FE72E5B-661A-24FE-68FC-3DD6EA8170AC}"/>
                    </a:ext>
                  </a:extLst>
                </p:cNvPr>
                <p:cNvPicPr/>
                <p:nvPr/>
              </p:nvPicPr>
              <p:blipFill>
                <a:blip r:embed="rId31"/>
                <a:stretch>
                  <a:fillRect/>
                </a:stretch>
              </p:blipFill>
              <p:spPr>
                <a:xfrm>
                  <a:off x="6952878" y="4769030"/>
                  <a:ext cx="2811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2" name="Ink 181">
                  <a:extLst>
                    <a:ext uri="{FF2B5EF4-FFF2-40B4-BE49-F238E27FC236}">
                      <a16:creationId xmlns:a16="http://schemas.microsoft.com/office/drawing/2014/main" id="{668EF7D3-00F5-700E-FE73-1128024C5902}"/>
                    </a:ext>
                  </a:extLst>
                </p14:cNvPr>
                <p14:cNvContentPartPr/>
                <p14:nvPr/>
              </p14:nvContentPartPr>
              <p14:xfrm>
                <a:off x="7510518" y="5010950"/>
                <a:ext cx="41400" cy="108720"/>
              </p14:xfrm>
            </p:contentPart>
          </mc:Choice>
          <mc:Fallback>
            <p:pic>
              <p:nvPicPr>
                <p:cNvPr id="182" name="Ink 181">
                  <a:extLst>
                    <a:ext uri="{FF2B5EF4-FFF2-40B4-BE49-F238E27FC236}">
                      <a16:creationId xmlns:a16="http://schemas.microsoft.com/office/drawing/2014/main" id="{668EF7D3-00F5-700E-FE73-1128024C5902}"/>
                    </a:ext>
                  </a:extLst>
                </p:cNvPr>
                <p:cNvPicPr/>
                <p:nvPr/>
              </p:nvPicPr>
              <p:blipFill>
                <a:blip r:embed="rId33"/>
                <a:stretch>
                  <a:fillRect/>
                </a:stretch>
              </p:blipFill>
              <p:spPr>
                <a:xfrm>
                  <a:off x="7501878" y="5001950"/>
                  <a:ext cx="590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83" name="Ink 182">
                  <a:extLst>
                    <a:ext uri="{FF2B5EF4-FFF2-40B4-BE49-F238E27FC236}">
                      <a16:creationId xmlns:a16="http://schemas.microsoft.com/office/drawing/2014/main" id="{AAB62455-96BF-35D6-6E85-7515C0A56479}"/>
                    </a:ext>
                  </a:extLst>
                </p14:cNvPr>
                <p14:cNvContentPartPr/>
                <p14:nvPr/>
              </p14:nvContentPartPr>
              <p14:xfrm>
                <a:off x="7681878" y="4852190"/>
                <a:ext cx="223200" cy="189000"/>
              </p14:xfrm>
            </p:contentPart>
          </mc:Choice>
          <mc:Fallback>
            <p:pic>
              <p:nvPicPr>
                <p:cNvPr id="183" name="Ink 182">
                  <a:extLst>
                    <a:ext uri="{FF2B5EF4-FFF2-40B4-BE49-F238E27FC236}">
                      <a16:creationId xmlns:a16="http://schemas.microsoft.com/office/drawing/2014/main" id="{AAB62455-96BF-35D6-6E85-7515C0A56479}"/>
                    </a:ext>
                  </a:extLst>
                </p:cNvPr>
                <p:cNvPicPr/>
                <p:nvPr/>
              </p:nvPicPr>
              <p:blipFill>
                <a:blip r:embed="rId35"/>
                <a:stretch>
                  <a:fillRect/>
                </a:stretch>
              </p:blipFill>
              <p:spPr>
                <a:xfrm>
                  <a:off x="7673238" y="4843190"/>
                  <a:ext cx="24084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4" name="Ink 183">
                  <a:extLst>
                    <a:ext uri="{FF2B5EF4-FFF2-40B4-BE49-F238E27FC236}">
                      <a16:creationId xmlns:a16="http://schemas.microsoft.com/office/drawing/2014/main" id="{51160517-65B4-C693-BD4E-8C95D3D7CB22}"/>
                    </a:ext>
                  </a:extLst>
                </p14:cNvPr>
                <p14:cNvContentPartPr/>
                <p14:nvPr/>
              </p14:nvContentPartPr>
              <p14:xfrm>
                <a:off x="7977798" y="4841750"/>
                <a:ext cx="100440" cy="347760"/>
              </p14:xfrm>
            </p:contentPart>
          </mc:Choice>
          <mc:Fallback>
            <p:pic>
              <p:nvPicPr>
                <p:cNvPr id="184" name="Ink 183">
                  <a:extLst>
                    <a:ext uri="{FF2B5EF4-FFF2-40B4-BE49-F238E27FC236}">
                      <a16:creationId xmlns:a16="http://schemas.microsoft.com/office/drawing/2014/main" id="{51160517-65B4-C693-BD4E-8C95D3D7CB22}"/>
                    </a:ext>
                  </a:extLst>
                </p:cNvPr>
                <p:cNvPicPr/>
                <p:nvPr/>
              </p:nvPicPr>
              <p:blipFill>
                <a:blip r:embed="rId37"/>
                <a:stretch>
                  <a:fillRect/>
                </a:stretch>
              </p:blipFill>
              <p:spPr>
                <a:xfrm>
                  <a:off x="7968798" y="4832750"/>
                  <a:ext cx="11808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85" name="Ink 184">
                  <a:extLst>
                    <a:ext uri="{FF2B5EF4-FFF2-40B4-BE49-F238E27FC236}">
                      <a16:creationId xmlns:a16="http://schemas.microsoft.com/office/drawing/2014/main" id="{7C98E9DA-C74C-C6A3-43EB-49173F749FCB}"/>
                    </a:ext>
                  </a:extLst>
                </p14:cNvPr>
                <p14:cNvContentPartPr/>
                <p14:nvPr/>
              </p14:nvContentPartPr>
              <p14:xfrm>
                <a:off x="8137278" y="4713590"/>
                <a:ext cx="201240" cy="311400"/>
              </p14:xfrm>
            </p:contentPart>
          </mc:Choice>
          <mc:Fallback>
            <p:pic>
              <p:nvPicPr>
                <p:cNvPr id="185" name="Ink 184">
                  <a:extLst>
                    <a:ext uri="{FF2B5EF4-FFF2-40B4-BE49-F238E27FC236}">
                      <a16:creationId xmlns:a16="http://schemas.microsoft.com/office/drawing/2014/main" id="{7C98E9DA-C74C-C6A3-43EB-49173F749FCB}"/>
                    </a:ext>
                  </a:extLst>
                </p:cNvPr>
                <p:cNvPicPr/>
                <p:nvPr/>
              </p:nvPicPr>
              <p:blipFill>
                <a:blip r:embed="rId39"/>
                <a:stretch>
                  <a:fillRect/>
                </a:stretch>
              </p:blipFill>
              <p:spPr>
                <a:xfrm>
                  <a:off x="8128638" y="4704590"/>
                  <a:ext cx="21888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86" name="Ink 185">
                  <a:extLst>
                    <a:ext uri="{FF2B5EF4-FFF2-40B4-BE49-F238E27FC236}">
                      <a16:creationId xmlns:a16="http://schemas.microsoft.com/office/drawing/2014/main" id="{5F115BFE-7821-4020-7A55-B068D50A263C}"/>
                    </a:ext>
                  </a:extLst>
                </p14:cNvPr>
                <p14:cNvContentPartPr/>
                <p14:nvPr/>
              </p14:nvContentPartPr>
              <p14:xfrm>
                <a:off x="8368758" y="4695230"/>
                <a:ext cx="345960" cy="367920"/>
              </p14:xfrm>
            </p:contentPart>
          </mc:Choice>
          <mc:Fallback>
            <p:pic>
              <p:nvPicPr>
                <p:cNvPr id="186" name="Ink 185">
                  <a:extLst>
                    <a:ext uri="{FF2B5EF4-FFF2-40B4-BE49-F238E27FC236}">
                      <a16:creationId xmlns:a16="http://schemas.microsoft.com/office/drawing/2014/main" id="{5F115BFE-7821-4020-7A55-B068D50A263C}"/>
                    </a:ext>
                  </a:extLst>
                </p:cNvPr>
                <p:cNvPicPr/>
                <p:nvPr/>
              </p:nvPicPr>
              <p:blipFill>
                <a:blip r:embed="rId41"/>
                <a:stretch>
                  <a:fillRect/>
                </a:stretch>
              </p:blipFill>
              <p:spPr>
                <a:xfrm>
                  <a:off x="8360118" y="4686230"/>
                  <a:ext cx="36360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87" name="Ink 186">
                  <a:extLst>
                    <a:ext uri="{FF2B5EF4-FFF2-40B4-BE49-F238E27FC236}">
                      <a16:creationId xmlns:a16="http://schemas.microsoft.com/office/drawing/2014/main" id="{81BCAADE-4BF8-375A-C69D-0E9F20AF0E6C}"/>
                    </a:ext>
                  </a:extLst>
                </p14:cNvPr>
                <p14:cNvContentPartPr/>
                <p14:nvPr/>
              </p14:nvContentPartPr>
              <p14:xfrm>
                <a:off x="8619678" y="4888550"/>
                <a:ext cx="253440" cy="189360"/>
              </p14:xfrm>
            </p:contentPart>
          </mc:Choice>
          <mc:Fallback>
            <p:pic>
              <p:nvPicPr>
                <p:cNvPr id="187" name="Ink 186">
                  <a:extLst>
                    <a:ext uri="{FF2B5EF4-FFF2-40B4-BE49-F238E27FC236}">
                      <a16:creationId xmlns:a16="http://schemas.microsoft.com/office/drawing/2014/main" id="{81BCAADE-4BF8-375A-C69D-0E9F20AF0E6C}"/>
                    </a:ext>
                  </a:extLst>
                </p:cNvPr>
                <p:cNvPicPr/>
                <p:nvPr/>
              </p:nvPicPr>
              <p:blipFill>
                <a:blip r:embed="rId43"/>
                <a:stretch>
                  <a:fillRect/>
                </a:stretch>
              </p:blipFill>
              <p:spPr>
                <a:xfrm>
                  <a:off x="8610678" y="4879910"/>
                  <a:ext cx="2710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88" name="Ink 187">
                  <a:extLst>
                    <a:ext uri="{FF2B5EF4-FFF2-40B4-BE49-F238E27FC236}">
                      <a16:creationId xmlns:a16="http://schemas.microsoft.com/office/drawing/2014/main" id="{6B250E77-5A89-2E57-EEF0-482E9992ACD9}"/>
                    </a:ext>
                  </a:extLst>
                </p14:cNvPr>
                <p14:cNvContentPartPr/>
                <p14:nvPr/>
              </p14:nvContentPartPr>
              <p14:xfrm>
                <a:off x="9040158" y="5114630"/>
                <a:ext cx="29160" cy="37800"/>
              </p14:xfrm>
            </p:contentPart>
          </mc:Choice>
          <mc:Fallback>
            <p:pic>
              <p:nvPicPr>
                <p:cNvPr id="188" name="Ink 187">
                  <a:extLst>
                    <a:ext uri="{FF2B5EF4-FFF2-40B4-BE49-F238E27FC236}">
                      <a16:creationId xmlns:a16="http://schemas.microsoft.com/office/drawing/2014/main" id="{6B250E77-5A89-2E57-EEF0-482E9992ACD9}"/>
                    </a:ext>
                  </a:extLst>
                </p:cNvPr>
                <p:cNvPicPr/>
                <p:nvPr/>
              </p:nvPicPr>
              <p:blipFill>
                <a:blip r:embed="rId45"/>
                <a:stretch>
                  <a:fillRect/>
                </a:stretch>
              </p:blipFill>
              <p:spPr>
                <a:xfrm>
                  <a:off x="9031158" y="5105990"/>
                  <a:ext cx="468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89" name="Ink 188">
                  <a:extLst>
                    <a:ext uri="{FF2B5EF4-FFF2-40B4-BE49-F238E27FC236}">
                      <a16:creationId xmlns:a16="http://schemas.microsoft.com/office/drawing/2014/main" id="{4430D275-3E44-D480-33AA-C6A2EA44FBF6}"/>
                    </a:ext>
                  </a:extLst>
                </p14:cNvPr>
                <p14:cNvContentPartPr/>
                <p14:nvPr/>
              </p14:nvContentPartPr>
              <p14:xfrm>
                <a:off x="9267678" y="4672550"/>
                <a:ext cx="701640" cy="496440"/>
              </p14:xfrm>
            </p:contentPart>
          </mc:Choice>
          <mc:Fallback>
            <p:pic>
              <p:nvPicPr>
                <p:cNvPr id="189" name="Ink 188">
                  <a:extLst>
                    <a:ext uri="{FF2B5EF4-FFF2-40B4-BE49-F238E27FC236}">
                      <a16:creationId xmlns:a16="http://schemas.microsoft.com/office/drawing/2014/main" id="{4430D275-3E44-D480-33AA-C6A2EA44FBF6}"/>
                    </a:ext>
                  </a:extLst>
                </p:cNvPr>
                <p:cNvPicPr/>
                <p:nvPr/>
              </p:nvPicPr>
              <p:blipFill>
                <a:blip r:embed="rId47"/>
                <a:stretch>
                  <a:fillRect/>
                </a:stretch>
              </p:blipFill>
              <p:spPr>
                <a:xfrm>
                  <a:off x="9259038" y="4663550"/>
                  <a:ext cx="71928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90" name="Ink 189">
                  <a:extLst>
                    <a:ext uri="{FF2B5EF4-FFF2-40B4-BE49-F238E27FC236}">
                      <a16:creationId xmlns:a16="http://schemas.microsoft.com/office/drawing/2014/main" id="{2ED84B0E-C38A-F399-3D19-48C43A8DDB29}"/>
                    </a:ext>
                  </a:extLst>
                </p14:cNvPr>
                <p14:cNvContentPartPr/>
                <p14:nvPr/>
              </p14:nvContentPartPr>
              <p14:xfrm>
                <a:off x="10103958" y="4901870"/>
                <a:ext cx="34560" cy="225360"/>
              </p14:xfrm>
            </p:contentPart>
          </mc:Choice>
          <mc:Fallback>
            <p:pic>
              <p:nvPicPr>
                <p:cNvPr id="190" name="Ink 189">
                  <a:extLst>
                    <a:ext uri="{FF2B5EF4-FFF2-40B4-BE49-F238E27FC236}">
                      <a16:creationId xmlns:a16="http://schemas.microsoft.com/office/drawing/2014/main" id="{2ED84B0E-C38A-F399-3D19-48C43A8DDB29}"/>
                    </a:ext>
                  </a:extLst>
                </p:cNvPr>
                <p:cNvPicPr/>
                <p:nvPr/>
              </p:nvPicPr>
              <p:blipFill>
                <a:blip r:embed="rId49"/>
                <a:stretch>
                  <a:fillRect/>
                </a:stretch>
              </p:blipFill>
              <p:spPr>
                <a:xfrm>
                  <a:off x="10095318" y="4892870"/>
                  <a:ext cx="522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91" name="Ink 190">
                  <a:extLst>
                    <a:ext uri="{FF2B5EF4-FFF2-40B4-BE49-F238E27FC236}">
                      <a16:creationId xmlns:a16="http://schemas.microsoft.com/office/drawing/2014/main" id="{F4B6381D-D271-DEC2-AD00-07B89E5DC7A7}"/>
                    </a:ext>
                  </a:extLst>
                </p14:cNvPr>
                <p14:cNvContentPartPr/>
                <p14:nvPr/>
              </p14:nvContentPartPr>
              <p14:xfrm>
                <a:off x="10082718" y="4938230"/>
                <a:ext cx="292680" cy="227880"/>
              </p14:xfrm>
            </p:contentPart>
          </mc:Choice>
          <mc:Fallback>
            <p:pic>
              <p:nvPicPr>
                <p:cNvPr id="191" name="Ink 190">
                  <a:extLst>
                    <a:ext uri="{FF2B5EF4-FFF2-40B4-BE49-F238E27FC236}">
                      <a16:creationId xmlns:a16="http://schemas.microsoft.com/office/drawing/2014/main" id="{F4B6381D-D271-DEC2-AD00-07B89E5DC7A7}"/>
                    </a:ext>
                  </a:extLst>
                </p:cNvPr>
                <p:cNvPicPr/>
                <p:nvPr/>
              </p:nvPicPr>
              <p:blipFill>
                <a:blip r:embed="rId51"/>
                <a:stretch>
                  <a:fillRect/>
                </a:stretch>
              </p:blipFill>
              <p:spPr>
                <a:xfrm>
                  <a:off x="10074078" y="4929230"/>
                  <a:ext cx="3103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92" name="Ink 191">
                  <a:extLst>
                    <a:ext uri="{FF2B5EF4-FFF2-40B4-BE49-F238E27FC236}">
                      <a16:creationId xmlns:a16="http://schemas.microsoft.com/office/drawing/2014/main" id="{8709E78E-FA33-48C5-B3D0-DCD69284DB78}"/>
                    </a:ext>
                  </a:extLst>
                </p14:cNvPr>
                <p14:cNvContentPartPr/>
                <p14:nvPr/>
              </p14:nvContentPartPr>
              <p14:xfrm>
                <a:off x="10421838" y="5023550"/>
                <a:ext cx="26640" cy="52560"/>
              </p14:xfrm>
            </p:contentPart>
          </mc:Choice>
          <mc:Fallback>
            <p:pic>
              <p:nvPicPr>
                <p:cNvPr id="192" name="Ink 191">
                  <a:extLst>
                    <a:ext uri="{FF2B5EF4-FFF2-40B4-BE49-F238E27FC236}">
                      <a16:creationId xmlns:a16="http://schemas.microsoft.com/office/drawing/2014/main" id="{8709E78E-FA33-48C5-B3D0-DCD69284DB78}"/>
                    </a:ext>
                  </a:extLst>
                </p:cNvPr>
                <p:cNvPicPr/>
                <p:nvPr/>
              </p:nvPicPr>
              <p:blipFill>
                <a:blip r:embed="rId53"/>
                <a:stretch>
                  <a:fillRect/>
                </a:stretch>
              </p:blipFill>
              <p:spPr>
                <a:xfrm>
                  <a:off x="10413198" y="5014910"/>
                  <a:ext cx="4428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93" name="Ink 192">
                  <a:extLst>
                    <a:ext uri="{FF2B5EF4-FFF2-40B4-BE49-F238E27FC236}">
                      <a16:creationId xmlns:a16="http://schemas.microsoft.com/office/drawing/2014/main" id="{B7DB37AC-E066-C145-2932-CACCFF06BA17}"/>
                    </a:ext>
                  </a:extLst>
                </p14:cNvPr>
                <p14:cNvContentPartPr/>
                <p14:nvPr/>
              </p14:nvContentPartPr>
              <p14:xfrm>
                <a:off x="8770518" y="5215070"/>
                <a:ext cx="1213560" cy="38160"/>
              </p14:xfrm>
            </p:contentPart>
          </mc:Choice>
          <mc:Fallback>
            <p:pic>
              <p:nvPicPr>
                <p:cNvPr id="193" name="Ink 192">
                  <a:extLst>
                    <a:ext uri="{FF2B5EF4-FFF2-40B4-BE49-F238E27FC236}">
                      <a16:creationId xmlns:a16="http://schemas.microsoft.com/office/drawing/2014/main" id="{B7DB37AC-E066-C145-2932-CACCFF06BA17}"/>
                    </a:ext>
                  </a:extLst>
                </p:cNvPr>
                <p:cNvPicPr/>
                <p:nvPr/>
              </p:nvPicPr>
              <p:blipFill>
                <a:blip r:embed="rId55"/>
                <a:stretch>
                  <a:fillRect/>
                </a:stretch>
              </p:blipFill>
              <p:spPr>
                <a:xfrm>
                  <a:off x="8761878" y="5206070"/>
                  <a:ext cx="1231200" cy="55800"/>
                </a:xfrm>
                <a:prstGeom prst="rect">
                  <a:avLst/>
                </a:prstGeom>
              </p:spPr>
            </p:pic>
          </mc:Fallback>
        </mc:AlternateContent>
      </p:grpSp>
      <p:grpSp>
        <p:nvGrpSpPr>
          <p:cNvPr id="201" name="Group 200">
            <a:extLst>
              <a:ext uri="{FF2B5EF4-FFF2-40B4-BE49-F238E27FC236}">
                <a16:creationId xmlns:a16="http://schemas.microsoft.com/office/drawing/2014/main" id="{56928CF7-971F-7067-4532-A5E49DC9FCE1}"/>
              </a:ext>
            </a:extLst>
          </p:cNvPr>
          <p:cNvGrpSpPr/>
          <p:nvPr/>
        </p:nvGrpSpPr>
        <p:grpSpPr>
          <a:xfrm>
            <a:off x="5625918" y="5456990"/>
            <a:ext cx="1667520" cy="482760"/>
            <a:chOff x="5625918" y="5456990"/>
            <a:chExt cx="1667520" cy="482760"/>
          </a:xfrm>
        </p:grpSpPr>
        <mc:AlternateContent xmlns:mc="http://schemas.openxmlformats.org/markup-compatibility/2006">
          <mc:Choice xmlns:p14="http://schemas.microsoft.com/office/powerpoint/2010/main" Requires="p14">
            <p:contentPart p14:bwMode="auto" r:id="rId56">
              <p14:nvContentPartPr>
                <p14:cNvPr id="195" name="Ink 194">
                  <a:extLst>
                    <a:ext uri="{FF2B5EF4-FFF2-40B4-BE49-F238E27FC236}">
                      <a16:creationId xmlns:a16="http://schemas.microsoft.com/office/drawing/2014/main" id="{E6A02550-C916-2F7F-A511-8560B7FCFF11}"/>
                    </a:ext>
                  </a:extLst>
                </p14:cNvPr>
                <p14:cNvContentPartPr/>
                <p14:nvPr/>
              </p14:nvContentPartPr>
              <p14:xfrm>
                <a:off x="6065478" y="5465270"/>
                <a:ext cx="55800" cy="242280"/>
              </p14:xfrm>
            </p:contentPart>
          </mc:Choice>
          <mc:Fallback>
            <p:pic>
              <p:nvPicPr>
                <p:cNvPr id="195" name="Ink 194">
                  <a:extLst>
                    <a:ext uri="{FF2B5EF4-FFF2-40B4-BE49-F238E27FC236}">
                      <a16:creationId xmlns:a16="http://schemas.microsoft.com/office/drawing/2014/main" id="{E6A02550-C916-2F7F-A511-8560B7FCFF11}"/>
                    </a:ext>
                  </a:extLst>
                </p:cNvPr>
                <p:cNvPicPr/>
                <p:nvPr/>
              </p:nvPicPr>
              <p:blipFill>
                <a:blip r:embed="rId57"/>
                <a:stretch>
                  <a:fillRect/>
                </a:stretch>
              </p:blipFill>
              <p:spPr>
                <a:xfrm>
                  <a:off x="6056478" y="5456270"/>
                  <a:ext cx="734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96" name="Ink 195">
                  <a:extLst>
                    <a:ext uri="{FF2B5EF4-FFF2-40B4-BE49-F238E27FC236}">
                      <a16:creationId xmlns:a16="http://schemas.microsoft.com/office/drawing/2014/main" id="{782CB868-A555-3F6D-2111-0C6F3E7807F0}"/>
                    </a:ext>
                  </a:extLst>
                </p14:cNvPr>
                <p14:cNvContentPartPr/>
                <p14:nvPr/>
              </p14:nvContentPartPr>
              <p14:xfrm>
                <a:off x="6168078" y="5468510"/>
                <a:ext cx="263880" cy="234000"/>
              </p14:xfrm>
            </p:contentPart>
          </mc:Choice>
          <mc:Fallback>
            <p:pic>
              <p:nvPicPr>
                <p:cNvPr id="196" name="Ink 195">
                  <a:extLst>
                    <a:ext uri="{FF2B5EF4-FFF2-40B4-BE49-F238E27FC236}">
                      <a16:creationId xmlns:a16="http://schemas.microsoft.com/office/drawing/2014/main" id="{782CB868-A555-3F6D-2111-0C6F3E7807F0}"/>
                    </a:ext>
                  </a:extLst>
                </p:cNvPr>
                <p:cNvPicPr/>
                <p:nvPr/>
              </p:nvPicPr>
              <p:blipFill>
                <a:blip r:embed="rId59"/>
                <a:stretch>
                  <a:fillRect/>
                </a:stretch>
              </p:blipFill>
              <p:spPr>
                <a:xfrm>
                  <a:off x="6159078" y="5459870"/>
                  <a:ext cx="2815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97" name="Ink 196">
                  <a:extLst>
                    <a:ext uri="{FF2B5EF4-FFF2-40B4-BE49-F238E27FC236}">
                      <a16:creationId xmlns:a16="http://schemas.microsoft.com/office/drawing/2014/main" id="{4C3DDDA4-7E2D-F073-0EF8-3C012753CB28}"/>
                    </a:ext>
                  </a:extLst>
                </p14:cNvPr>
                <p14:cNvContentPartPr/>
                <p14:nvPr/>
              </p14:nvContentPartPr>
              <p14:xfrm>
                <a:off x="6614478" y="5475710"/>
                <a:ext cx="212400" cy="236520"/>
              </p14:xfrm>
            </p:contentPart>
          </mc:Choice>
          <mc:Fallback>
            <p:pic>
              <p:nvPicPr>
                <p:cNvPr id="197" name="Ink 196">
                  <a:extLst>
                    <a:ext uri="{FF2B5EF4-FFF2-40B4-BE49-F238E27FC236}">
                      <a16:creationId xmlns:a16="http://schemas.microsoft.com/office/drawing/2014/main" id="{4C3DDDA4-7E2D-F073-0EF8-3C012753CB28}"/>
                    </a:ext>
                  </a:extLst>
                </p:cNvPr>
                <p:cNvPicPr/>
                <p:nvPr/>
              </p:nvPicPr>
              <p:blipFill>
                <a:blip r:embed="rId61"/>
                <a:stretch>
                  <a:fillRect/>
                </a:stretch>
              </p:blipFill>
              <p:spPr>
                <a:xfrm>
                  <a:off x="6605838" y="5466710"/>
                  <a:ext cx="2300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98" name="Ink 197">
                  <a:extLst>
                    <a:ext uri="{FF2B5EF4-FFF2-40B4-BE49-F238E27FC236}">
                      <a16:creationId xmlns:a16="http://schemas.microsoft.com/office/drawing/2014/main" id="{9CD6B7B6-C3DB-DDBA-664B-DF94470E0C28}"/>
                    </a:ext>
                  </a:extLst>
                </p14:cNvPr>
                <p14:cNvContentPartPr/>
                <p14:nvPr/>
              </p14:nvContentPartPr>
              <p14:xfrm>
                <a:off x="6885198" y="5456990"/>
                <a:ext cx="185760" cy="244080"/>
              </p14:xfrm>
            </p:contentPart>
          </mc:Choice>
          <mc:Fallback>
            <p:pic>
              <p:nvPicPr>
                <p:cNvPr id="198" name="Ink 197">
                  <a:extLst>
                    <a:ext uri="{FF2B5EF4-FFF2-40B4-BE49-F238E27FC236}">
                      <a16:creationId xmlns:a16="http://schemas.microsoft.com/office/drawing/2014/main" id="{9CD6B7B6-C3DB-DDBA-664B-DF94470E0C28}"/>
                    </a:ext>
                  </a:extLst>
                </p:cNvPr>
                <p:cNvPicPr/>
                <p:nvPr/>
              </p:nvPicPr>
              <p:blipFill>
                <a:blip r:embed="rId63"/>
                <a:stretch>
                  <a:fillRect/>
                </a:stretch>
              </p:blipFill>
              <p:spPr>
                <a:xfrm>
                  <a:off x="6876558" y="5447990"/>
                  <a:ext cx="2034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99" name="Ink 198">
                  <a:extLst>
                    <a:ext uri="{FF2B5EF4-FFF2-40B4-BE49-F238E27FC236}">
                      <a16:creationId xmlns:a16="http://schemas.microsoft.com/office/drawing/2014/main" id="{8F5DE35A-4164-B04F-2797-016A8A5ABE39}"/>
                    </a:ext>
                  </a:extLst>
                </p14:cNvPr>
                <p14:cNvContentPartPr/>
                <p14:nvPr/>
              </p14:nvContentPartPr>
              <p14:xfrm>
                <a:off x="6758118" y="5512070"/>
                <a:ext cx="249120" cy="259920"/>
              </p14:xfrm>
            </p:contentPart>
          </mc:Choice>
          <mc:Fallback>
            <p:pic>
              <p:nvPicPr>
                <p:cNvPr id="199" name="Ink 198">
                  <a:extLst>
                    <a:ext uri="{FF2B5EF4-FFF2-40B4-BE49-F238E27FC236}">
                      <a16:creationId xmlns:a16="http://schemas.microsoft.com/office/drawing/2014/main" id="{8F5DE35A-4164-B04F-2797-016A8A5ABE39}"/>
                    </a:ext>
                  </a:extLst>
                </p:cNvPr>
                <p:cNvPicPr/>
                <p:nvPr/>
              </p:nvPicPr>
              <p:blipFill>
                <a:blip r:embed="rId65"/>
                <a:stretch>
                  <a:fillRect/>
                </a:stretch>
              </p:blipFill>
              <p:spPr>
                <a:xfrm>
                  <a:off x="6749478" y="5503430"/>
                  <a:ext cx="26676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00" name="Ink 199">
                  <a:extLst>
                    <a:ext uri="{FF2B5EF4-FFF2-40B4-BE49-F238E27FC236}">
                      <a16:creationId xmlns:a16="http://schemas.microsoft.com/office/drawing/2014/main" id="{DC6794E5-7905-4283-5972-F57B909C611C}"/>
                    </a:ext>
                  </a:extLst>
                </p14:cNvPr>
                <p14:cNvContentPartPr/>
                <p14:nvPr/>
              </p14:nvContentPartPr>
              <p14:xfrm>
                <a:off x="5625918" y="5849030"/>
                <a:ext cx="1667520" cy="90720"/>
              </p14:xfrm>
            </p:contentPart>
          </mc:Choice>
          <mc:Fallback>
            <p:pic>
              <p:nvPicPr>
                <p:cNvPr id="200" name="Ink 199">
                  <a:extLst>
                    <a:ext uri="{FF2B5EF4-FFF2-40B4-BE49-F238E27FC236}">
                      <a16:creationId xmlns:a16="http://schemas.microsoft.com/office/drawing/2014/main" id="{DC6794E5-7905-4283-5972-F57B909C611C}"/>
                    </a:ext>
                  </a:extLst>
                </p:cNvPr>
                <p:cNvPicPr/>
                <p:nvPr/>
              </p:nvPicPr>
              <p:blipFill>
                <a:blip r:embed="rId67"/>
                <a:stretch>
                  <a:fillRect/>
                </a:stretch>
              </p:blipFill>
              <p:spPr>
                <a:xfrm>
                  <a:off x="5617278" y="5840390"/>
                  <a:ext cx="1685160" cy="108360"/>
                </a:xfrm>
                <a:prstGeom prst="rect">
                  <a:avLst/>
                </a:prstGeom>
              </p:spPr>
            </p:pic>
          </mc:Fallback>
        </mc:AlternateContent>
      </p:grpSp>
      <p:grpSp>
        <p:nvGrpSpPr>
          <p:cNvPr id="203" name="Group 202">
            <a:extLst>
              <a:ext uri="{FF2B5EF4-FFF2-40B4-BE49-F238E27FC236}">
                <a16:creationId xmlns:a16="http://schemas.microsoft.com/office/drawing/2014/main" id="{BC7A509C-2436-A194-5C75-1BC04A0DAA9B}"/>
              </a:ext>
            </a:extLst>
          </p:cNvPr>
          <p:cNvGrpSpPr/>
          <p:nvPr/>
        </p:nvGrpSpPr>
        <p:grpSpPr>
          <a:xfrm>
            <a:off x="2192238" y="4539350"/>
            <a:ext cx="1470960" cy="1174680"/>
            <a:chOff x="2192238" y="4539350"/>
            <a:chExt cx="1470960" cy="1174680"/>
          </a:xfrm>
        </p:grpSpPr>
        <mc:AlternateContent xmlns:mc="http://schemas.openxmlformats.org/markup-compatibility/2006">
          <mc:Choice xmlns:p14="http://schemas.microsoft.com/office/powerpoint/2010/main" Requires="p14">
            <p:contentPart p14:bwMode="auto" r:id="rId68">
              <p14:nvContentPartPr>
                <p14:cNvPr id="158" name="Ink 157">
                  <a:extLst>
                    <a:ext uri="{FF2B5EF4-FFF2-40B4-BE49-F238E27FC236}">
                      <a16:creationId xmlns:a16="http://schemas.microsoft.com/office/drawing/2014/main" id="{0A7D9E40-8602-FA1D-43CA-E4DF0DB28600}"/>
                    </a:ext>
                  </a:extLst>
                </p14:cNvPr>
                <p14:cNvContentPartPr/>
                <p14:nvPr/>
              </p14:nvContentPartPr>
              <p14:xfrm>
                <a:off x="2545038" y="4646270"/>
                <a:ext cx="160920" cy="633240"/>
              </p14:xfrm>
            </p:contentPart>
          </mc:Choice>
          <mc:Fallback>
            <p:pic>
              <p:nvPicPr>
                <p:cNvPr id="158" name="Ink 157">
                  <a:extLst>
                    <a:ext uri="{FF2B5EF4-FFF2-40B4-BE49-F238E27FC236}">
                      <a16:creationId xmlns:a16="http://schemas.microsoft.com/office/drawing/2014/main" id="{0A7D9E40-8602-FA1D-43CA-E4DF0DB28600}"/>
                    </a:ext>
                  </a:extLst>
                </p:cNvPr>
                <p:cNvPicPr/>
                <p:nvPr/>
              </p:nvPicPr>
              <p:blipFill>
                <a:blip r:embed="rId69"/>
                <a:stretch>
                  <a:fillRect/>
                </a:stretch>
              </p:blipFill>
              <p:spPr>
                <a:xfrm>
                  <a:off x="2536038" y="4637270"/>
                  <a:ext cx="178560" cy="650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59" name="Ink 158">
                  <a:extLst>
                    <a:ext uri="{FF2B5EF4-FFF2-40B4-BE49-F238E27FC236}">
                      <a16:creationId xmlns:a16="http://schemas.microsoft.com/office/drawing/2014/main" id="{13C64768-1199-E9FC-148B-13463DF696DD}"/>
                    </a:ext>
                  </a:extLst>
                </p14:cNvPr>
                <p14:cNvContentPartPr/>
                <p14:nvPr/>
              </p14:nvContentPartPr>
              <p14:xfrm>
                <a:off x="2519118" y="5006270"/>
                <a:ext cx="285480" cy="115200"/>
              </p14:xfrm>
            </p:contentPart>
          </mc:Choice>
          <mc:Fallback>
            <p:pic>
              <p:nvPicPr>
                <p:cNvPr id="159" name="Ink 158">
                  <a:extLst>
                    <a:ext uri="{FF2B5EF4-FFF2-40B4-BE49-F238E27FC236}">
                      <a16:creationId xmlns:a16="http://schemas.microsoft.com/office/drawing/2014/main" id="{13C64768-1199-E9FC-148B-13463DF696DD}"/>
                    </a:ext>
                  </a:extLst>
                </p:cNvPr>
                <p:cNvPicPr/>
                <p:nvPr/>
              </p:nvPicPr>
              <p:blipFill>
                <a:blip r:embed="rId71"/>
                <a:stretch>
                  <a:fillRect/>
                </a:stretch>
              </p:blipFill>
              <p:spPr>
                <a:xfrm>
                  <a:off x="2510118" y="4997270"/>
                  <a:ext cx="30312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60" name="Ink 159">
                  <a:extLst>
                    <a:ext uri="{FF2B5EF4-FFF2-40B4-BE49-F238E27FC236}">
                      <a16:creationId xmlns:a16="http://schemas.microsoft.com/office/drawing/2014/main" id="{7328F732-E813-9C50-C7C5-93F25E1FCA64}"/>
                    </a:ext>
                  </a:extLst>
                </p14:cNvPr>
                <p14:cNvContentPartPr/>
                <p14:nvPr/>
              </p14:nvContentPartPr>
              <p14:xfrm>
                <a:off x="2819358" y="4849310"/>
                <a:ext cx="232560" cy="272880"/>
              </p14:xfrm>
            </p:contentPart>
          </mc:Choice>
          <mc:Fallback>
            <p:pic>
              <p:nvPicPr>
                <p:cNvPr id="160" name="Ink 159">
                  <a:extLst>
                    <a:ext uri="{FF2B5EF4-FFF2-40B4-BE49-F238E27FC236}">
                      <a16:creationId xmlns:a16="http://schemas.microsoft.com/office/drawing/2014/main" id="{7328F732-E813-9C50-C7C5-93F25E1FCA64}"/>
                    </a:ext>
                  </a:extLst>
                </p:cNvPr>
                <p:cNvPicPr/>
                <p:nvPr/>
              </p:nvPicPr>
              <p:blipFill>
                <a:blip r:embed="rId73"/>
                <a:stretch>
                  <a:fillRect/>
                </a:stretch>
              </p:blipFill>
              <p:spPr>
                <a:xfrm>
                  <a:off x="2810358" y="4840670"/>
                  <a:ext cx="25020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61" name="Ink 160">
                  <a:extLst>
                    <a:ext uri="{FF2B5EF4-FFF2-40B4-BE49-F238E27FC236}">
                      <a16:creationId xmlns:a16="http://schemas.microsoft.com/office/drawing/2014/main" id="{D752EC5C-B297-2F5E-337E-45C102B4F7B7}"/>
                    </a:ext>
                  </a:extLst>
                </p14:cNvPr>
                <p14:cNvContentPartPr/>
                <p14:nvPr/>
              </p14:nvContentPartPr>
              <p14:xfrm>
                <a:off x="3166038" y="4809710"/>
                <a:ext cx="149400" cy="325440"/>
              </p14:xfrm>
            </p:contentPart>
          </mc:Choice>
          <mc:Fallback>
            <p:pic>
              <p:nvPicPr>
                <p:cNvPr id="161" name="Ink 160">
                  <a:extLst>
                    <a:ext uri="{FF2B5EF4-FFF2-40B4-BE49-F238E27FC236}">
                      <a16:creationId xmlns:a16="http://schemas.microsoft.com/office/drawing/2014/main" id="{D752EC5C-B297-2F5E-337E-45C102B4F7B7}"/>
                    </a:ext>
                  </a:extLst>
                </p:cNvPr>
                <p:cNvPicPr/>
                <p:nvPr/>
              </p:nvPicPr>
              <p:blipFill>
                <a:blip r:embed="rId75"/>
                <a:stretch>
                  <a:fillRect/>
                </a:stretch>
              </p:blipFill>
              <p:spPr>
                <a:xfrm>
                  <a:off x="3157038" y="4800710"/>
                  <a:ext cx="16704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62" name="Ink 161">
                  <a:extLst>
                    <a:ext uri="{FF2B5EF4-FFF2-40B4-BE49-F238E27FC236}">
                      <a16:creationId xmlns:a16="http://schemas.microsoft.com/office/drawing/2014/main" id="{F91D530E-1DF3-C257-3148-3238B385DD2C}"/>
                    </a:ext>
                  </a:extLst>
                </p14:cNvPr>
                <p14:cNvContentPartPr/>
                <p14:nvPr/>
              </p14:nvContentPartPr>
              <p14:xfrm>
                <a:off x="2388078" y="5310470"/>
                <a:ext cx="1099080" cy="120240"/>
              </p14:xfrm>
            </p:contentPart>
          </mc:Choice>
          <mc:Fallback>
            <p:pic>
              <p:nvPicPr>
                <p:cNvPr id="162" name="Ink 161">
                  <a:extLst>
                    <a:ext uri="{FF2B5EF4-FFF2-40B4-BE49-F238E27FC236}">
                      <a16:creationId xmlns:a16="http://schemas.microsoft.com/office/drawing/2014/main" id="{F91D530E-1DF3-C257-3148-3238B385DD2C}"/>
                    </a:ext>
                  </a:extLst>
                </p:cNvPr>
                <p:cNvPicPr/>
                <p:nvPr/>
              </p:nvPicPr>
              <p:blipFill>
                <a:blip r:embed="rId77"/>
                <a:stretch>
                  <a:fillRect/>
                </a:stretch>
              </p:blipFill>
              <p:spPr>
                <a:xfrm>
                  <a:off x="2379438" y="5301830"/>
                  <a:ext cx="11167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64" name="Ink 163">
                  <a:extLst>
                    <a:ext uri="{FF2B5EF4-FFF2-40B4-BE49-F238E27FC236}">
                      <a16:creationId xmlns:a16="http://schemas.microsoft.com/office/drawing/2014/main" id="{2E3528CC-B5D3-D7A4-E3E1-B8102A383B31}"/>
                    </a:ext>
                  </a:extLst>
                </p14:cNvPr>
                <p14:cNvContentPartPr/>
                <p14:nvPr/>
              </p14:nvContentPartPr>
              <p14:xfrm>
                <a:off x="2910438" y="5443310"/>
                <a:ext cx="103680" cy="136440"/>
              </p14:xfrm>
            </p:contentPart>
          </mc:Choice>
          <mc:Fallback>
            <p:pic>
              <p:nvPicPr>
                <p:cNvPr id="164" name="Ink 163">
                  <a:extLst>
                    <a:ext uri="{FF2B5EF4-FFF2-40B4-BE49-F238E27FC236}">
                      <a16:creationId xmlns:a16="http://schemas.microsoft.com/office/drawing/2014/main" id="{2E3528CC-B5D3-D7A4-E3E1-B8102A383B31}"/>
                    </a:ext>
                  </a:extLst>
                </p:cNvPr>
                <p:cNvPicPr/>
                <p:nvPr/>
              </p:nvPicPr>
              <p:blipFill>
                <a:blip r:embed="rId79"/>
                <a:stretch>
                  <a:fillRect/>
                </a:stretch>
              </p:blipFill>
              <p:spPr>
                <a:xfrm>
                  <a:off x="2901438" y="5434310"/>
                  <a:ext cx="1213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65" name="Ink 164">
                  <a:extLst>
                    <a:ext uri="{FF2B5EF4-FFF2-40B4-BE49-F238E27FC236}">
                      <a16:creationId xmlns:a16="http://schemas.microsoft.com/office/drawing/2014/main" id="{2F443B53-F32D-3566-BDF9-1C3EC8F06906}"/>
                    </a:ext>
                  </a:extLst>
                </p14:cNvPr>
                <p14:cNvContentPartPr/>
                <p14:nvPr/>
              </p14:nvContentPartPr>
              <p14:xfrm>
                <a:off x="2929878" y="5407670"/>
                <a:ext cx="180360" cy="306360"/>
              </p14:xfrm>
            </p:contentPart>
          </mc:Choice>
          <mc:Fallback>
            <p:pic>
              <p:nvPicPr>
                <p:cNvPr id="165" name="Ink 164">
                  <a:extLst>
                    <a:ext uri="{FF2B5EF4-FFF2-40B4-BE49-F238E27FC236}">
                      <a16:creationId xmlns:a16="http://schemas.microsoft.com/office/drawing/2014/main" id="{2F443B53-F32D-3566-BDF9-1C3EC8F06906}"/>
                    </a:ext>
                  </a:extLst>
                </p:cNvPr>
                <p:cNvPicPr/>
                <p:nvPr/>
              </p:nvPicPr>
              <p:blipFill>
                <a:blip r:embed="rId81"/>
                <a:stretch>
                  <a:fillRect/>
                </a:stretch>
              </p:blipFill>
              <p:spPr>
                <a:xfrm>
                  <a:off x="2920878" y="5398670"/>
                  <a:ext cx="1980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02" name="Ink 201">
                  <a:extLst>
                    <a:ext uri="{FF2B5EF4-FFF2-40B4-BE49-F238E27FC236}">
                      <a16:creationId xmlns:a16="http://schemas.microsoft.com/office/drawing/2014/main" id="{9E3CE4C1-2791-93A5-9310-2D8F5AA68A81}"/>
                    </a:ext>
                  </a:extLst>
                </p14:cNvPr>
                <p14:cNvContentPartPr/>
                <p14:nvPr/>
              </p14:nvContentPartPr>
              <p14:xfrm>
                <a:off x="2192238" y="4539350"/>
                <a:ext cx="1470960" cy="800280"/>
              </p14:xfrm>
            </p:contentPart>
          </mc:Choice>
          <mc:Fallback>
            <p:pic>
              <p:nvPicPr>
                <p:cNvPr id="202" name="Ink 201">
                  <a:extLst>
                    <a:ext uri="{FF2B5EF4-FFF2-40B4-BE49-F238E27FC236}">
                      <a16:creationId xmlns:a16="http://schemas.microsoft.com/office/drawing/2014/main" id="{9E3CE4C1-2791-93A5-9310-2D8F5AA68A81}"/>
                    </a:ext>
                  </a:extLst>
                </p:cNvPr>
                <p:cNvPicPr/>
                <p:nvPr/>
              </p:nvPicPr>
              <p:blipFill>
                <a:blip r:embed="rId83"/>
                <a:stretch>
                  <a:fillRect/>
                </a:stretch>
              </p:blipFill>
              <p:spPr>
                <a:xfrm>
                  <a:off x="2183598" y="4530710"/>
                  <a:ext cx="1488600" cy="817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4">
            <p14:nvContentPartPr>
              <p14:cNvPr id="211" name="Ink 210">
                <a:extLst>
                  <a:ext uri="{FF2B5EF4-FFF2-40B4-BE49-F238E27FC236}">
                    <a16:creationId xmlns:a16="http://schemas.microsoft.com/office/drawing/2014/main" id="{9AE6DE03-A254-5DA8-7382-9FBB937F2D4E}"/>
                  </a:ext>
                </a:extLst>
              </p14:cNvPr>
              <p14:cNvContentPartPr/>
              <p14:nvPr/>
            </p14:nvContentPartPr>
            <p14:xfrm>
              <a:off x="5139918" y="4086830"/>
              <a:ext cx="455760" cy="36720"/>
            </p14:xfrm>
          </p:contentPart>
        </mc:Choice>
        <mc:Fallback>
          <p:pic>
            <p:nvPicPr>
              <p:cNvPr id="211" name="Ink 210">
                <a:extLst>
                  <a:ext uri="{FF2B5EF4-FFF2-40B4-BE49-F238E27FC236}">
                    <a16:creationId xmlns:a16="http://schemas.microsoft.com/office/drawing/2014/main" id="{9AE6DE03-A254-5DA8-7382-9FBB937F2D4E}"/>
                  </a:ext>
                </a:extLst>
              </p:cNvPr>
              <p:cNvPicPr/>
              <p:nvPr/>
            </p:nvPicPr>
            <p:blipFill>
              <a:blip r:embed="rId85"/>
              <a:stretch>
                <a:fillRect/>
              </a:stretch>
            </p:blipFill>
            <p:spPr>
              <a:xfrm>
                <a:off x="5130918" y="4077830"/>
                <a:ext cx="473400" cy="54360"/>
              </a:xfrm>
              <a:prstGeom prst="rect">
                <a:avLst/>
              </a:prstGeom>
            </p:spPr>
          </p:pic>
        </mc:Fallback>
      </mc:AlternateContent>
      <p:grpSp>
        <p:nvGrpSpPr>
          <p:cNvPr id="227" name="Group 226">
            <a:extLst>
              <a:ext uri="{FF2B5EF4-FFF2-40B4-BE49-F238E27FC236}">
                <a16:creationId xmlns:a16="http://schemas.microsoft.com/office/drawing/2014/main" id="{C4EA0B40-86B1-BDCB-3643-783CCA7A910D}"/>
              </a:ext>
            </a:extLst>
          </p:cNvPr>
          <p:cNvGrpSpPr/>
          <p:nvPr/>
        </p:nvGrpSpPr>
        <p:grpSpPr>
          <a:xfrm>
            <a:off x="1091358" y="373430"/>
            <a:ext cx="10366920" cy="3910680"/>
            <a:chOff x="1091358" y="373430"/>
            <a:chExt cx="10366920" cy="3910680"/>
          </a:xfrm>
        </p:grpSpPr>
        <mc:AlternateContent xmlns:mc="http://schemas.openxmlformats.org/markup-compatibility/2006">
          <mc:Choice xmlns:p14="http://schemas.microsoft.com/office/powerpoint/2010/main" Requires="p14">
            <p:contentPart p14:bwMode="auto" r:id="rId86">
              <p14:nvContentPartPr>
                <p14:cNvPr id="7" name="Ink 6">
                  <a:extLst>
                    <a:ext uri="{FF2B5EF4-FFF2-40B4-BE49-F238E27FC236}">
                      <a16:creationId xmlns:a16="http://schemas.microsoft.com/office/drawing/2014/main" id="{45C1DCD4-758B-612D-0FC1-72FF8AD6E753}"/>
                    </a:ext>
                  </a:extLst>
                </p14:cNvPr>
                <p14:cNvContentPartPr/>
                <p14:nvPr/>
              </p14:nvContentPartPr>
              <p14:xfrm>
                <a:off x="3044358" y="576470"/>
                <a:ext cx="57960" cy="203040"/>
              </p14:xfrm>
            </p:contentPart>
          </mc:Choice>
          <mc:Fallback>
            <p:pic>
              <p:nvPicPr>
                <p:cNvPr id="7" name="Ink 6">
                  <a:extLst>
                    <a:ext uri="{FF2B5EF4-FFF2-40B4-BE49-F238E27FC236}">
                      <a16:creationId xmlns:a16="http://schemas.microsoft.com/office/drawing/2014/main" id="{45C1DCD4-758B-612D-0FC1-72FF8AD6E753}"/>
                    </a:ext>
                  </a:extLst>
                </p:cNvPr>
                <p:cNvPicPr/>
                <p:nvPr/>
              </p:nvPicPr>
              <p:blipFill>
                <a:blip r:embed="rId87"/>
                <a:stretch>
                  <a:fillRect/>
                </a:stretch>
              </p:blipFill>
              <p:spPr>
                <a:xfrm>
                  <a:off x="3035358" y="567470"/>
                  <a:ext cx="756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 name="Ink 7">
                  <a:extLst>
                    <a:ext uri="{FF2B5EF4-FFF2-40B4-BE49-F238E27FC236}">
                      <a16:creationId xmlns:a16="http://schemas.microsoft.com/office/drawing/2014/main" id="{7B14A325-9B6D-EBE1-4949-76AE5E2BEADC}"/>
                    </a:ext>
                  </a:extLst>
                </p14:cNvPr>
                <p14:cNvContentPartPr/>
                <p14:nvPr/>
              </p14:nvContentPartPr>
              <p14:xfrm>
                <a:off x="3004758" y="373430"/>
                <a:ext cx="190440" cy="309600"/>
              </p14:xfrm>
            </p:contentPart>
          </mc:Choice>
          <mc:Fallback>
            <p:pic>
              <p:nvPicPr>
                <p:cNvPr id="8" name="Ink 7">
                  <a:extLst>
                    <a:ext uri="{FF2B5EF4-FFF2-40B4-BE49-F238E27FC236}">
                      <a16:creationId xmlns:a16="http://schemas.microsoft.com/office/drawing/2014/main" id="{7B14A325-9B6D-EBE1-4949-76AE5E2BEADC}"/>
                    </a:ext>
                  </a:extLst>
                </p:cNvPr>
                <p:cNvPicPr/>
                <p:nvPr/>
              </p:nvPicPr>
              <p:blipFill>
                <a:blip r:embed="rId89"/>
                <a:stretch>
                  <a:fillRect/>
                </a:stretch>
              </p:blipFill>
              <p:spPr>
                <a:xfrm>
                  <a:off x="2996118" y="364430"/>
                  <a:ext cx="20808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 name="Ink 8">
                  <a:extLst>
                    <a:ext uri="{FF2B5EF4-FFF2-40B4-BE49-F238E27FC236}">
                      <a16:creationId xmlns:a16="http://schemas.microsoft.com/office/drawing/2014/main" id="{394D981B-060A-6577-2BF5-886F2192FA24}"/>
                    </a:ext>
                  </a:extLst>
                </p14:cNvPr>
                <p14:cNvContentPartPr/>
                <p14:nvPr/>
              </p14:nvContentPartPr>
              <p14:xfrm>
                <a:off x="3169638" y="680150"/>
                <a:ext cx="77400" cy="120960"/>
              </p14:xfrm>
            </p:contentPart>
          </mc:Choice>
          <mc:Fallback>
            <p:pic>
              <p:nvPicPr>
                <p:cNvPr id="9" name="Ink 8">
                  <a:extLst>
                    <a:ext uri="{FF2B5EF4-FFF2-40B4-BE49-F238E27FC236}">
                      <a16:creationId xmlns:a16="http://schemas.microsoft.com/office/drawing/2014/main" id="{394D981B-060A-6577-2BF5-886F2192FA24}"/>
                    </a:ext>
                  </a:extLst>
                </p:cNvPr>
                <p:cNvPicPr/>
                <p:nvPr/>
              </p:nvPicPr>
              <p:blipFill>
                <a:blip r:embed="rId91"/>
                <a:stretch>
                  <a:fillRect/>
                </a:stretch>
              </p:blipFill>
              <p:spPr>
                <a:xfrm>
                  <a:off x="3160998" y="671150"/>
                  <a:ext cx="950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0" name="Ink 9">
                  <a:extLst>
                    <a:ext uri="{FF2B5EF4-FFF2-40B4-BE49-F238E27FC236}">
                      <a16:creationId xmlns:a16="http://schemas.microsoft.com/office/drawing/2014/main" id="{0AF18348-DAB8-E316-89F6-7DA625BA9CEA}"/>
                    </a:ext>
                  </a:extLst>
                </p14:cNvPr>
                <p14:cNvContentPartPr/>
                <p14:nvPr/>
              </p14:nvContentPartPr>
              <p14:xfrm>
                <a:off x="3320838" y="530750"/>
                <a:ext cx="38520" cy="261720"/>
              </p14:xfrm>
            </p:contentPart>
          </mc:Choice>
          <mc:Fallback>
            <p:pic>
              <p:nvPicPr>
                <p:cNvPr id="10" name="Ink 9">
                  <a:extLst>
                    <a:ext uri="{FF2B5EF4-FFF2-40B4-BE49-F238E27FC236}">
                      <a16:creationId xmlns:a16="http://schemas.microsoft.com/office/drawing/2014/main" id="{0AF18348-DAB8-E316-89F6-7DA625BA9CEA}"/>
                    </a:ext>
                  </a:extLst>
                </p:cNvPr>
                <p:cNvPicPr/>
                <p:nvPr/>
              </p:nvPicPr>
              <p:blipFill>
                <a:blip r:embed="rId93"/>
                <a:stretch>
                  <a:fillRect/>
                </a:stretch>
              </p:blipFill>
              <p:spPr>
                <a:xfrm>
                  <a:off x="3311838" y="522110"/>
                  <a:ext cx="5616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1" name="Ink 10">
                  <a:extLst>
                    <a:ext uri="{FF2B5EF4-FFF2-40B4-BE49-F238E27FC236}">
                      <a16:creationId xmlns:a16="http://schemas.microsoft.com/office/drawing/2014/main" id="{2EC93F7C-FF7E-FDF0-C78F-CE22BD11F488}"/>
                    </a:ext>
                  </a:extLst>
                </p14:cNvPr>
                <p14:cNvContentPartPr/>
                <p14:nvPr/>
              </p14:nvContentPartPr>
              <p14:xfrm>
                <a:off x="3405438" y="587270"/>
                <a:ext cx="79200" cy="205200"/>
              </p14:xfrm>
            </p:contentPart>
          </mc:Choice>
          <mc:Fallback>
            <p:pic>
              <p:nvPicPr>
                <p:cNvPr id="11" name="Ink 10">
                  <a:extLst>
                    <a:ext uri="{FF2B5EF4-FFF2-40B4-BE49-F238E27FC236}">
                      <a16:creationId xmlns:a16="http://schemas.microsoft.com/office/drawing/2014/main" id="{2EC93F7C-FF7E-FDF0-C78F-CE22BD11F488}"/>
                    </a:ext>
                  </a:extLst>
                </p:cNvPr>
                <p:cNvPicPr/>
                <p:nvPr/>
              </p:nvPicPr>
              <p:blipFill>
                <a:blip r:embed="rId95"/>
                <a:stretch>
                  <a:fillRect/>
                </a:stretch>
              </p:blipFill>
              <p:spPr>
                <a:xfrm>
                  <a:off x="3396798" y="578630"/>
                  <a:ext cx="9684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2" name="Ink 11">
                  <a:extLst>
                    <a:ext uri="{FF2B5EF4-FFF2-40B4-BE49-F238E27FC236}">
                      <a16:creationId xmlns:a16="http://schemas.microsoft.com/office/drawing/2014/main" id="{D0FEEF04-AF97-7DAA-6E27-425E2A85B11C}"/>
                    </a:ext>
                  </a:extLst>
                </p14:cNvPr>
                <p14:cNvContentPartPr/>
                <p14:nvPr/>
              </p14:nvContentPartPr>
              <p14:xfrm>
                <a:off x="3518838" y="654230"/>
                <a:ext cx="301680" cy="466560"/>
              </p14:xfrm>
            </p:contentPart>
          </mc:Choice>
          <mc:Fallback>
            <p:pic>
              <p:nvPicPr>
                <p:cNvPr id="12" name="Ink 11">
                  <a:extLst>
                    <a:ext uri="{FF2B5EF4-FFF2-40B4-BE49-F238E27FC236}">
                      <a16:creationId xmlns:a16="http://schemas.microsoft.com/office/drawing/2014/main" id="{D0FEEF04-AF97-7DAA-6E27-425E2A85B11C}"/>
                    </a:ext>
                  </a:extLst>
                </p:cNvPr>
                <p:cNvPicPr/>
                <p:nvPr/>
              </p:nvPicPr>
              <p:blipFill>
                <a:blip r:embed="rId97"/>
                <a:stretch>
                  <a:fillRect/>
                </a:stretch>
              </p:blipFill>
              <p:spPr>
                <a:xfrm>
                  <a:off x="3509838" y="645230"/>
                  <a:ext cx="319320" cy="484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 name="Ink 3">
                  <a:extLst>
                    <a:ext uri="{FF2B5EF4-FFF2-40B4-BE49-F238E27FC236}">
                      <a16:creationId xmlns:a16="http://schemas.microsoft.com/office/drawing/2014/main" id="{F796F56F-6611-E5E7-7F23-C956D9D1D007}"/>
                    </a:ext>
                  </a:extLst>
                </p14:cNvPr>
                <p14:cNvContentPartPr/>
                <p14:nvPr/>
              </p14:nvContentPartPr>
              <p14:xfrm>
                <a:off x="1091358" y="942230"/>
                <a:ext cx="4761720" cy="3341520"/>
              </p14:xfrm>
            </p:contentPart>
          </mc:Choice>
          <mc:Fallback>
            <p:pic>
              <p:nvPicPr>
                <p:cNvPr id="4" name="Ink 3">
                  <a:extLst>
                    <a:ext uri="{FF2B5EF4-FFF2-40B4-BE49-F238E27FC236}">
                      <a16:creationId xmlns:a16="http://schemas.microsoft.com/office/drawing/2014/main" id="{F796F56F-6611-E5E7-7F23-C956D9D1D007}"/>
                    </a:ext>
                  </a:extLst>
                </p:cNvPr>
                <p:cNvPicPr/>
                <p:nvPr/>
              </p:nvPicPr>
              <p:blipFill>
                <a:blip r:embed="rId99"/>
                <a:stretch>
                  <a:fillRect/>
                </a:stretch>
              </p:blipFill>
              <p:spPr>
                <a:xfrm>
                  <a:off x="1082358" y="933230"/>
                  <a:ext cx="4779360" cy="3359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 name="Ink 4">
                  <a:extLst>
                    <a:ext uri="{FF2B5EF4-FFF2-40B4-BE49-F238E27FC236}">
                      <a16:creationId xmlns:a16="http://schemas.microsoft.com/office/drawing/2014/main" id="{4FD8C162-E2AE-E374-885A-5F5C0BDE3988}"/>
                    </a:ext>
                  </a:extLst>
                </p14:cNvPr>
                <p14:cNvContentPartPr/>
                <p14:nvPr/>
              </p14:nvContentPartPr>
              <p14:xfrm>
                <a:off x="1525518" y="915590"/>
                <a:ext cx="5054760" cy="3268440"/>
              </p14:xfrm>
            </p:contentPart>
          </mc:Choice>
          <mc:Fallback>
            <p:pic>
              <p:nvPicPr>
                <p:cNvPr id="5" name="Ink 4">
                  <a:extLst>
                    <a:ext uri="{FF2B5EF4-FFF2-40B4-BE49-F238E27FC236}">
                      <a16:creationId xmlns:a16="http://schemas.microsoft.com/office/drawing/2014/main" id="{4FD8C162-E2AE-E374-885A-5F5C0BDE3988}"/>
                    </a:ext>
                  </a:extLst>
                </p:cNvPr>
                <p:cNvPicPr/>
                <p:nvPr/>
              </p:nvPicPr>
              <p:blipFill>
                <a:blip r:embed="rId101"/>
                <a:stretch>
                  <a:fillRect/>
                </a:stretch>
              </p:blipFill>
              <p:spPr>
                <a:xfrm>
                  <a:off x="1516878" y="906950"/>
                  <a:ext cx="5072400" cy="3286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4" name="Ink 13">
                  <a:extLst>
                    <a:ext uri="{FF2B5EF4-FFF2-40B4-BE49-F238E27FC236}">
                      <a16:creationId xmlns:a16="http://schemas.microsoft.com/office/drawing/2014/main" id="{E328AA96-5038-2091-4706-F21270DF90DD}"/>
                    </a:ext>
                  </a:extLst>
                </p14:cNvPr>
                <p14:cNvContentPartPr/>
                <p14:nvPr/>
              </p14:nvContentPartPr>
              <p14:xfrm>
                <a:off x="2522718" y="1311590"/>
                <a:ext cx="1294920" cy="320760"/>
              </p14:xfrm>
            </p:contentPart>
          </mc:Choice>
          <mc:Fallback>
            <p:pic>
              <p:nvPicPr>
                <p:cNvPr id="14" name="Ink 13">
                  <a:extLst>
                    <a:ext uri="{FF2B5EF4-FFF2-40B4-BE49-F238E27FC236}">
                      <a16:creationId xmlns:a16="http://schemas.microsoft.com/office/drawing/2014/main" id="{E328AA96-5038-2091-4706-F21270DF90DD}"/>
                    </a:ext>
                  </a:extLst>
                </p:cNvPr>
                <p:cNvPicPr/>
                <p:nvPr/>
              </p:nvPicPr>
              <p:blipFill>
                <a:blip r:embed="rId103"/>
                <a:stretch>
                  <a:fillRect/>
                </a:stretch>
              </p:blipFill>
              <p:spPr>
                <a:xfrm>
                  <a:off x="2513718" y="1302590"/>
                  <a:ext cx="13125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5" name="Ink 14">
                  <a:extLst>
                    <a:ext uri="{FF2B5EF4-FFF2-40B4-BE49-F238E27FC236}">
                      <a16:creationId xmlns:a16="http://schemas.microsoft.com/office/drawing/2014/main" id="{3378B414-D19E-3012-9106-002D7E95BE74}"/>
                    </a:ext>
                  </a:extLst>
                </p14:cNvPr>
                <p14:cNvContentPartPr/>
                <p14:nvPr/>
              </p14:nvContentPartPr>
              <p14:xfrm>
                <a:off x="2500398" y="1305830"/>
                <a:ext cx="1429920" cy="273600"/>
              </p14:xfrm>
            </p:contentPart>
          </mc:Choice>
          <mc:Fallback>
            <p:pic>
              <p:nvPicPr>
                <p:cNvPr id="15" name="Ink 14">
                  <a:extLst>
                    <a:ext uri="{FF2B5EF4-FFF2-40B4-BE49-F238E27FC236}">
                      <a16:creationId xmlns:a16="http://schemas.microsoft.com/office/drawing/2014/main" id="{3378B414-D19E-3012-9106-002D7E95BE74}"/>
                    </a:ext>
                  </a:extLst>
                </p:cNvPr>
                <p:cNvPicPr/>
                <p:nvPr/>
              </p:nvPicPr>
              <p:blipFill>
                <a:blip r:embed="rId105"/>
                <a:stretch>
                  <a:fillRect/>
                </a:stretch>
              </p:blipFill>
              <p:spPr>
                <a:xfrm>
                  <a:off x="2491758" y="1297190"/>
                  <a:ext cx="14475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6" name="Ink 15">
                  <a:extLst>
                    <a:ext uri="{FF2B5EF4-FFF2-40B4-BE49-F238E27FC236}">
                      <a16:creationId xmlns:a16="http://schemas.microsoft.com/office/drawing/2014/main" id="{D883770A-4D6F-5B3C-A9A3-61076C9427E8}"/>
                    </a:ext>
                  </a:extLst>
                </p14:cNvPr>
                <p14:cNvContentPartPr/>
                <p14:nvPr/>
              </p14:nvContentPartPr>
              <p14:xfrm>
                <a:off x="2608758" y="1856630"/>
                <a:ext cx="13680" cy="275760"/>
              </p14:xfrm>
            </p:contentPart>
          </mc:Choice>
          <mc:Fallback>
            <p:pic>
              <p:nvPicPr>
                <p:cNvPr id="16" name="Ink 15">
                  <a:extLst>
                    <a:ext uri="{FF2B5EF4-FFF2-40B4-BE49-F238E27FC236}">
                      <a16:creationId xmlns:a16="http://schemas.microsoft.com/office/drawing/2014/main" id="{D883770A-4D6F-5B3C-A9A3-61076C9427E8}"/>
                    </a:ext>
                  </a:extLst>
                </p:cNvPr>
                <p:cNvPicPr/>
                <p:nvPr/>
              </p:nvPicPr>
              <p:blipFill>
                <a:blip r:embed="rId107"/>
                <a:stretch>
                  <a:fillRect/>
                </a:stretch>
              </p:blipFill>
              <p:spPr>
                <a:xfrm>
                  <a:off x="2600118" y="1847990"/>
                  <a:ext cx="3132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7" name="Ink 16">
                  <a:extLst>
                    <a:ext uri="{FF2B5EF4-FFF2-40B4-BE49-F238E27FC236}">
                      <a16:creationId xmlns:a16="http://schemas.microsoft.com/office/drawing/2014/main" id="{13E7E057-CDA5-8083-2C4C-DEABAA69CCDB}"/>
                    </a:ext>
                  </a:extLst>
                </p14:cNvPr>
                <p14:cNvContentPartPr/>
                <p14:nvPr/>
              </p14:nvContentPartPr>
              <p14:xfrm>
                <a:off x="2643678" y="1847630"/>
                <a:ext cx="1399320" cy="345960"/>
              </p14:xfrm>
            </p:contentPart>
          </mc:Choice>
          <mc:Fallback>
            <p:pic>
              <p:nvPicPr>
                <p:cNvPr id="17" name="Ink 16">
                  <a:extLst>
                    <a:ext uri="{FF2B5EF4-FFF2-40B4-BE49-F238E27FC236}">
                      <a16:creationId xmlns:a16="http://schemas.microsoft.com/office/drawing/2014/main" id="{13E7E057-CDA5-8083-2C4C-DEABAA69CCDB}"/>
                    </a:ext>
                  </a:extLst>
                </p:cNvPr>
                <p:cNvPicPr/>
                <p:nvPr/>
              </p:nvPicPr>
              <p:blipFill>
                <a:blip r:embed="rId109"/>
                <a:stretch>
                  <a:fillRect/>
                </a:stretch>
              </p:blipFill>
              <p:spPr>
                <a:xfrm>
                  <a:off x="2634678" y="1838630"/>
                  <a:ext cx="141696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8" name="Ink 17">
                  <a:extLst>
                    <a:ext uri="{FF2B5EF4-FFF2-40B4-BE49-F238E27FC236}">
                      <a16:creationId xmlns:a16="http://schemas.microsoft.com/office/drawing/2014/main" id="{61712F7D-1260-2F5A-F7E5-9A37953E63BF}"/>
                    </a:ext>
                  </a:extLst>
                </p14:cNvPr>
                <p14:cNvContentPartPr/>
                <p14:nvPr/>
              </p14:nvContentPartPr>
              <p14:xfrm>
                <a:off x="2798118" y="2478350"/>
                <a:ext cx="38520" cy="228240"/>
              </p14:xfrm>
            </p:contentPart>
          </mc:Choice>
          <mc:Fallback>
            <p:pic>
              <p:nvPicPr>
                <p:cNvPr id="18" name="Ink 17">
                  <a:extLst>
                    <a:ext uri="{FF2B5EF4-FFF2-40B4-BE49-F238E27FC236}">
                      <a16:creationId xmlns:a16="http://schemas.microsoft.com/office/drawing/2014/main" id="{61712F7D-1260-2F5A-F7E5-9A37953E63BF}"/>
                    </a:ext>
                  </a:extLst>
                </p:cNvPr>
                <p:cNvPicPr/>
                <p:nvPr/>
              </p:nvPicPr>
              <p:blipFill>
                <a:blip r:embed="rId111"/>
                <a:stretch>
                  <a:fillRect/>
                </a:stretch>
              </p:blipFill>
              <p:spPr>
                <a:xfrm>
                  <a:off x="2789118" y="2469350"/>
                  <a:ext cx="561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9" name="Ink 18">
                  <a:extLst>
                    <a:ext uri="{FF2B5EF4-FFF2-40B4-BE49-F238E27FC236}">
                      <a16:creationId xmlns:a16="http://schemas.microsoft.com/office/drawing/2014/main" id="{2D3F161B-9164-10F4-3FFA-5C6648E61F17}"/>
                    </a:ext>
                  </a:extLst>
                </p14:cNvPr>
                <p14:cNvContentPartPr/>
                <p14:nvPr/>
              </p14:nvContentPartPr>
              <p14:xfrm>
                <a:off x="2685438" y="2443070"/>
                <a:ext cx="1514160" cy="335520"/>
              </p14:xfrm>
            </p:contentPart>
          </mc:Choice>
          <mc:Fallback>
            <p:pic>
              <p:nvPicPr>
                <p:cNvPr id="19" name="Ink 18">
                  <a:extLst>
                    <a:ext uri="{FF2B5EF4-FFF2-40B4-BE49-F238E27FC236}">
                      <a16:creationId xmlns:a16="http://schemas.microsoft.com/office/drawing/2014/main" id="{2D3F161B-9164-10F4-3FFA-5C6648E61F17}"/>
                    </a:ext>
                  </a:extLst>
                </p:cNvPr>
                <p:cNvPicPr/>
                <p:nvPr/>
              </p:nvPicPr>
              <p:blipFill>
                <a:blip r:embed="rId113"/>
                <a:stretch>
                  <a:fillRect/>
                </a:stretch>
              </p:blipFill>
              <p:spPr>
                <a:xfrm>
                  <a:off x="2676798" y="2434070"/>
                  <a:ext cx="153180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1" name="Ink 20">
                  <a:extLst>
                    <a:ext uri="{FF2B5EF4-FFF2-40B4-BE49-F238E27FC236}">
                      <a16:creationId xmlns:a16="http://schemas.microsoft.com/office/drawing/2014/main" id="{B80589DD-E5E0-76BC-A2DA-D15F04D5341C}"/>
                    </a:ext>
                  </a:extLst>
                </p14:cNvPr>
                <p14:cNvContentPartPr/>
                <p14:nvPr/>
              </p14:nvContentPartPr>
              <p14:xfrm>
                <a:off x="1792638" y="1278830"/>
                <a:ext cx="137880" cy="268200"/>
              </p14:xfrm>
            </p:contentPart>
          </mc:Choice>
          <mc:Fallback>
            <p:pic>
              <p:nvPicPr>
                <p:cNvPr id="21" name="Ink 20">
                  <a:extLst>
                    <a:ext uri="{FF2B5EF4-FFF2-40B4-BE49-F238E27FC236}">
                      <a16:creationId xmlns:a16="http://schemas.microsoft.com/office/drawing/2014/main" id="{B80589DD-E5E0-76BC-A2DA-D15F04D5341C}"/>
                    </a:ext>
                  </a:extLst>
                </p:cNvPr>
                <p:cNvPicPr/>
                <p:nvPr/>
              </p:nvPicPr>
              <p:blipFill>
                <a:blip r:embed="rId115"/>
                <a:stretch>
                  <a:fillRect/>
                </a:stretch>
              </p:blipFill>
              <p:spPr>
                <a:xfrm>
                  <a:off x="1783638" y="1269830"/>
                  <a:ext cx="15552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2" name="Ink 21">
                  <a:extLst>
                    <a:ext uri="{FF2B5EF4-FFF2-40B4-BE49-F238E27FC236}">
                      <a16:creationId xmlns:a16="http://schemas.microsoft.com/office/drawing/2014/main" id="{808B19D2-470E-3E27-B445-9BABBDD7C196}"/>
                    </a:ext>
                  </a:extLst>
                </p14:cNvPr>
                <p14:cNvContentPartPr/>
                <p14:nvPr/>
              </p14:nvContentPartPr>
              <p14:xfrm>
                <a:off x="1852758" y="1375670"/>
                <a:ext cx="240120" cy="316800"/>
              </p14:xfrm>
            </p:contentPart>
          </mc:Choice>
          <mc:Fallback>
            <p:pic>
              <p:nvPicPr>
                <p:cNvPr id="22" name="Ink 21">
                  <a:extLst>
                    <a:ext uri="{FF2B5EF4-FFF2-40B4-BE49-F238E27FC236}">
                      <a16:creationId xmlns:a16="http://schemas.microsoft.com/office/drawing/2014/main" id="{808B19D2-470E-3E27-B445-9BABBDD7C196}"/>
                    </a:ext>
                  </a:extLst>
                </p:cNvPr>
                <p:cNvPicPr/>
                <p:nvPr/>
              </p:nvPicPr>
              <p:blipFill>
                <a:blip r:embed="rId117"/>
                <a:stretch>
                  <a:fillRect/>
                </a:stretch>
              </p:blipFill>
              <p:spPr>
                <a:xfrm>
                  <a:off x="1843758" y="1367030"/>
                  <a:ext cx="25776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3" name="Ink 22">
                  <a:extLst>
                    <a:ext uri="{FF2B5EF4-FFF2-40B4-BE49-F238E27FC236}">
                      <a16:creationId xmlns:a16="http://schemas.microsoft.com/office/drawing/2014/main" id="{38051930-ACBE-F454-5056-2E18C8930B2A}"/>
                    </a:ext>
                  </a:extLst>
                </p14:cNvPr>
                <p14:cNvContentPartPr/>
                <p14:nvPr/>
              </p14:nvContentPartPr>
              <p14:xfrm>
                <a:off x="2127798" y="1403030"/>
                <a:ext cx="118440" cy="153720"/>
              </p14:xfrm>
            </p:contentPart>
          </mc:Choice>
          <mc:Fallback>
            <p:pic>
              <p:nvPicPr>
                <p:cNvPr id="23" name="Ink 22">
                  <a:extLst>
                    <a:ext uri="{FF2B5EF4-FFF2-40B4-BE49-F238E27FC236}">
                      <a16:creationId xmlns:a16="http://schemas.microsoft.com/office/drawing/2014/main" id="{38051930-ACBE-F454-5056-2E18C8930B2A}"/>
                    </a:ext>
                  </a:extLst>
                </p:cNvPr>
                <p:cNvPicPr/>
                <p:nvPr/>
              </p:nvPicPr>
              <p:blipFill>
                <a:blip r:embed="rId119"/>
                <a:stretch>
                  <a:fillRect/>
                </a:stretch>
              </p:blipFill>
              <p:spPr>
                <a:xfrm>
                  <a:off x="2119158" y="1394390"/>
                  <a:ext cx="1360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5" name="Ink 24">
                  <a:extLst>
                    <a:ext uri="{FF2B5EF4-FFF2-40B4-BE49-F238E27FC236}">
                      <a16:creationId xmlns:a16="http://schemas.microsoft.com/office/drawing/2014/main" id="{184FD390-14FF-7267-B051-79211D3F7336}"/>
                    </a:ext>
                  </a:extLst>
                </p14:cNvPr>
                <p14:cNvContentPartPr/>
                <p14:nvPr/>
              </p14:nvContentPartPr>
              <p14:xfrm>
                <a:off x="2933478" y="1372070"/>
                <a:ext cx="158400" cy="161640"/>
              </p14:xfrm>
            </p:contentPart>
          </mc:Choice>
          <mc:Fallback>
            <p:pic>
              <p:nvPicPr>
                <p:cNvPr id="25" name="Ink 24">
                  <a:extLst>
                    <a:ext uri="{FF2B5EF4-FFF2-40B4-BE49-F238E27FC236}">
                      <a16:creationId xmlns:a16="http://schemas.microsoft.com/office/drawing/2014/main" id="{184FD390-14FF-7267-B051-79211D3F7336}"/>
                    </a:ext>
                  </a:extLst>
                </p:cNvPr>
                <p:cNvPicPr/>
                <p:nvPr/>
              </p:nvPicPr>
              <p:blipFill>
                <a:blip r:embed="rId121"/>
                <a:stretch>
                  <a:fillRect/>
                </a:stretch>
              </p:blipFill>
              <p:spPr>
                <a:xfrm>
                  <a:off x="2924838" y="1363430"/>
                  <a:ext cx="1760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6" name="Ink 25">
                  <a:extLst>
                    <a:ext uri="{FF2B5EF4-FFF2-40B4-BE49-F238E27FC236}">
                      <a16:creationId xmlns:a16="http://schemas.microsoft.com/office/drawing/2014/main" id="{EC52C0ED-4433-B627-5456-0DD621B75FB4}"/>
                    </a:ext>
                  </a:extLst>
                </p14:cNvPr>
                <p14:cNvContentPartPr/>
                <p14:nvPr/>
              </p14:nvContentPartPr>
              <p14:xfrm>
                <a:off x="3171438" y="1421030"/>
                <a:ext cx="100440" cy="82440"/>
              </p14:xfrm>
            </p:contentPart>
          </mc:Choice>
          <mc:Fallback>
            <p:pic>
              <p:nvPicPr>
                <p:cNvPr id="26" name="Ink 25">
                  <a:extLst>
                    <a:ext uri="{FF2B5EF4-FFF2-40B4-BE49-F238E27FC236}">
                      <a16:creationId xmlns:a16="http://schemas.microsoft.com/office/drawing/2014/main" id="{EC52C0ED-4433-B627-5456-0DD621B75FB4}"/>
                    </a:ext>
                  </a:extLst>
                </p:cNvPr>
                <p:cNvPicPr/>
                <p:nvPr/>
              </p:nvPicPr>
              <p:blipFill>
                <a:blip r:embed="rId123"/>
                <a:stretch>
                  <a:fillRect/>
                </a:stretch>
              </p:blipFill>
              <p:spPr>
                <a:xfrm>
                  <a:off x="3162798" y="1412030"/>
                  <a:ext cx="11808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8" name="Ink 27">
                  <a:extLst>
                    <a:ext uri="{FF2B5EF4-FFF2-40B4-BE49-F238E27FC236}">
                      <a16:creationId xmlns:a16="http://schemas.microsoft.com/office/drawing/2014/main" id="{3411FB5D-4C7A-9E5A-7179-C77454D4A9B2}"/>
                    </a:ext>
                  </a:extLst>
                </p14:cNvPr>
                <p14:cNvContentPartPr/>
                <p14:nvPr/>
              </p14:nvContentPartPr>
              <p14:xfrm>
                <a:off x="4369518" y="1327790"/>
                <a:ext cx="243720" cy="194760"/>
              </p14:xfrm>
            </p:contentPart>
          </mc:Choice>
          <mc:Fallback>
            <p:pic>
              <p:nvPicPr>
                <p:cNvPr id="28" name="Ink 27">
                  <a:extLst>
                    <a:ext uri="{FF2B5EF4-FFF2-40B4-BE49-F238E27FC236}">
                      <a16:creationId xmlns:a16="http://schemas.microsoft.com/office/drawing/2014/main" id="{3411FB5D-4C7A-9E5A-7179-C77454D4A9B2}"/>
                    </a:ext>
                  </a:extLst>
                </p:cNvPr>
                <p:cNvPicPr/>
                <p:nvPr/>
              </p:nvPicPr>
              <p:blipFill>
                <a:blip r:embed="rId125"/>
                <a:stretch>
                  <a:fillRect/>
                </a:stretch>
              </p:blipFill>
              <p:spPr>
                <a:xfrm>
                  <a:off x="4360878" y="1318790"/>
                  <a:ext cx="2613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9" name="Ink 28">
                  <a:extLst>
                    <a:ext uri="{FF2B5EF4-FFF2-40B4-BE49-F238E27FC236}">
                      <a16:creationId xmlns:a16="http://schemas.microsoft.com/office/drawing/2014/main" id="{97285F9F-E4E7-2C77-E9C6-9C13BEE0C7B7}"/>
                    </a:ext>
                  </a:extLst>
                </p14:cNvPr>
                <p14:cNvContentPartPr/>
                <p14:nvPr/>
              </p14:nvContentPartPr>
              <p14:xfrm>
                <a:off x="4581198" y="1387190"/>
                <a:ext cx="172080" cy="100800"/>
              </p14:xfrm>
            </p:contentPart>
          </mc:Choice>
          <mc:Fallback>
            <p:pic>
              <p:nvPicPr>
                <p:cNvPr id="29" name="Ink 28">
                  <a:extLst>
                    <a:ext uri="{FF2B5EF4-FFF2-40B4-BE49-F238E27FC236}">
                      <a16:creationId xmlns:a16="http://schemas.microsoft.com/office/drawing/2014/main" id="{97285F9F-E4E7-2C77-E9C6-9C13BEE0C7B7}"/>
                    </a:ext>
                  </a:extLst>
                </p:cNvPr>
                <p:cNvPicPr/>
                <p:nvPr/>
              </p:nvPicPr>
              <p:blipFill>
                <a:blip r:embed="rId127"/>
                <a:stretch>
                  <a:fillRect/>
                </a:stretch>
              </p:blipFill>
              <p:spPr>
                <a:xfrm>
                  <a:off x="4572198" y="1378550"/>
                  <a:ext cx="18972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0" name="Ink 29">
                  <a:extLst>
                    <a:ext uri="{FF2B5EF4-FFF2-40B4-BE49-F238E27FC236}">
                      <a16:creationId xmlns:a16="http://schemas.microsoft.com/office/drawing/2014/main" id="{C51AA1D0-0138-732D-856F-0033B65E0114}"/>
                    </a:ext>
                  </a:extLst>
                </p14:cNvPr>
                <p14:cNvContentPartPr/>
                <p14:nvPr/>
              </p14:nvContentPartPr>
              <p14:xfrm>
                <a:off x="4833198" y="1403750"/>
                <a:ext cx="92520" cy="73440"/>
              </p14:xfrm>
            </p:contentPart>
          </mc:Choice>
          <mc:Fallback>
            <p:pic>
              <p:nvPicPr>
                <p:cNvPr id="30" name="Ink 29">
                  <a:extLst>
                    <a:ext uri="{FF2B5EF4-FFF2-40B4-BE49-F238E27FC236}">
                      <a16:creationId xmlns:a16="http://schemas.microsoft.com/office/drawing/2014/main" id="{C51AA1D0-0138-732D-856F-0033B65E0114}"/>
                    </a:ext>
                  </a:extLst>
                </p:cNvPr>
                <p:cNvPicPr/>
                <p:nvPr/>
              </p:nvPicPr>
              <p:blipFill>
                <a:blip r:embed="rId129"/>
                <a:stretch>
                  <a:fillRect/>
                </a:stretch>
              </p:blipFill>
              <p:spPr>
                <a:xfrm>
                  <a:off x="4824558" y="1394750"/>
                  <a:ext cx="1101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1" name="Ink 30">
                  <a:extLst>
                    <a:ext uri="{FF2B5EF4-FFF2-40B4-BE49-F238E27FC236}">
                      <a16:creationId xmlns:a16="http://schemas.microsoft.com/office/drawing/2014/main" id="{C850A6CE-378F-EFE1-A5A6-F43310E9211F}"/>
                    </a:ext>
                  </a:extLst>
                </p14:cNvPr>
                <p14:cNvContentPartPr/>
                <p14:nvPr/>
              </p14:nvContentPartPr>
              <p14:xfrm>
                <a:off x="4947678" y="1310150"/>
                <a:ext cx="74880" cy="198360"/>
              </p14:xfrm>
            </p:contentPart>
          </mc:Choice>
          <mc:Fallback>
            <p:pic>
              <p:nvPicPr>
                <p:cNvPr id="31" name="Ink 30">
                  <a:extLst>
                    <a:ext uri="{FF2B5EF4-FFF2-40B4-BE49-F238E27FC236}">
                      <a16:creationId xmlns:a16="http://schemas.microsoft.com/office/drawing/2014/main" id="{C850A6CE-378F-EFE1-A5A6-F43310E9211F}"/>
                    </a:ext>
                  </a:extLst>
                </p:cNvPr>
                <p:cNvPicPr/>
                <p:nvPr/>
              </p:nvPicPr>
              <p:blipFill>
                <a:blip r:embed="rId131"/>
                <a:stretch>
                  <a:fillRect/>
                </a:stretch>
              </p:blipFill>
              <p:spPr>
                <a:xfrm>
                  <a:off x="4938678" y="1301150"/>
                  <a:ext cx="925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2" name="Ink 31">
                  <a:extLst>
                    <a:ext uri="{FF2B5EF4-FFF2-40B4-BE49-F238E27FC236}">
                      <a16:creationId xmlns:a16="http://schemas.microsoft.com/office/drawing/2014/main" id="{6DC63618-D5D2-1598-D510-E46B0A4625CD}"/>
                    </a:ext>
                  </a:extLst>
                </p14:cNvPr>
                <p14:cNvContentPartPr/>
                <p14:nvPr/>
              </p14:nvContentPartPr>
              <p14:xfrm>
                <a:off x="5075838" y="1383590"/>
                <a:ext cx="160200" cy="136080"/>
              </p14:xfrm>
            </p:contentPart>
          </mc:Choice>
          <mc:Fallback>
            <p:pic>
              <p:nvPicPr>
                <p:cNvPr id="32" name="Ink 31">
                  <a:extLst>
                    <a:ext uri="{FF2B5EF4-FFF2-40B4-BE49-F238E27FC236}">
                      <a16:creationId xmlns:a16="http://schemas.microsoft.com/office/drawing/2014/main" id="{6DC63618-D5D2-1598-D510-E46B0A4625CD}"/>
                    </a:ext>
                  </a:extLst>
                </p:cNvPr>
                <p:cNvPicPr/>
                <p:nvPr/>
              </p:nvPicPr>
              <p:blipFill>
                <a:blip r:embed="rId133"/>
                <a:stretch>
                  <a:fillRect/>
                </a:stretch>
              </p:blipFill>
              <p:spPr>
                <a:xfrm>
                  <a:off x="5066838" y="1374950"/>
                  <a:ext cx="1778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33" name="Ink 32">
                  <a:extLst>
                    <a:ext uri="{FF2B5EF4-FFF2-40B4-BE49-F238E27FC236}">
                      <a16:creationId xmlns:a16="http://schemas.microsoft.com/office/drawing/2014/main" id="{19512574-DAA0-9C9E-EA9C-85E05E58E366}"/>
                    </a:ext>
                  </a:extLst>
                </p14:cNvPr>
                <p14:cNvContentPartPr/>
                <p14:nvPr/>
              </p14:nvContentPartPr>
              <p14:xfrm>
                <a:off x="5281038" y="1368470"/>
                <a:ext cx="127440" cy="158040"/>
              </p14:xfrm>
            </p:contentPart>
          </mc:Choice>
          <mc:Fallback>
            <p:pic>
              <p:nvPicPr>
                <p:cNvPr id="33" name="Ink 32">
                  <a:extLst>
                    <a:ext uri="{FF2B5EF4-FFF2-40B4-BE49-F238E27FC236}">
                      <a16:creationId xmlns:a16="http://schemas.microsoft.com/office/drawing/2014/main" id="{19512574-DAA0-9C9E-EA9C-85E05E58E366}"/>
                    </a:ext>
                  </a:extLst>
                </p:cNvPr>
                <p:cNvPicPr/>
                <p:nvPr/>
              </p:nvPicPr>
              <p:blipFill>
                <a:blip r:embed="rId135"/>
                <a:stretch>
                  <a:fillRect/>
                </a:stretch>
              </p:blipFill>
              <p:spPr>
                <a:xfrm>
                  <a:off x="5272398" y="1359830"/>
                  <a:ext cx="1450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4" name="Ink 33">
                  <a:extLst>
                    <a:ext uri="{FF2B5EF4-FFF2-40B4-BE49-F238E27FC236}">
                      <a16:creationId xmlns:a16="http://schemas.microsoft.com/office/drawing/2014/main" id="{67053D2D-F9FE-04ED-0A19-61CBCED38EF6}"/>
                    </a:ext>
                  </a:extLst>
                </p14:cNvPr>
                <p14:cNvContentPartPr/>
                <p14:nvPr/>
              </p14:nvContentPartPr>
              <p14:xfrm>
                <a:off x="4750038" y="1859510"/>
                <a:ext cx="27360" cy="154080"/>
              </p14:xfrm>
            </p:contentPart>
          </mc:Choice>
          <mc:Fallback>
            <p:pic>
              <p:nvPicPr>
                <p:cNvPr id="34" name="Ink 33">
                  <a:extLst>
                    <a:ext uri="{FF2B5EF4-FFF2-40B4-BE49-F238E27FC236}">
                      <a16:creationId xmlns:a16="http://schemas.microsoft.com/office/drawing/2014/main" id="{67053D2D-F9FE-04ED-0A19-61CBCED38EF6}"/>
                    </a:ext>
                  </a:extLst>
                </p:cNvPr>
                <p:cNvPicPr/>
                <p:nvPr/>
              </p:nvPicPr>
              <p:blipFill>
                <a:blip r:embed="rId137"/>
                <a:stretch>
                  <a:fillRect/>
                </a:stretch>
              </p:blipFill>
              <p:spPr>
                <a:xfrm>
                  <a:off x="4741038" y="1850510"/>
                  <a:ext cx="4500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35" name="Ink 34">
                  <a:extLst>
                    <a:ext uri="{FF2B5EF4-FFF2-40B4-BE49-F238E27FC236}">
                      <a16:creationId xmlns:a16="http://schemas.microsoft.com/office/drawing/2014/main" id="{47BFEF07-9E9B-1692-879C-812F663A8160}"/>
                    </a:ext>
                  </a:extLst>
                </p14:cNvPr>
                <p14:cNvContentPartPr/>
                <p14:nvPr/>
              </p14:nvContentPartPr>
              <p14:xfrm>
                <a:off x="4650678" y="1869230"/>
                <a:ext cx="201240" cy="213120"/>
              </p14:xfrm>
            </p:contentPart>
          </mc:Choice>
          <mc:Fallback>
            <p:pic>
              <p:nvPicPr>
                <p:cNvPr id="35" name="Ink 34">
                  <a:extLst>
                    <a:ext uri="{FF2B5EF4-FFF2-40B4-BE49-F238E27FC236}">
                      <a16:creationId xmlns:a16="http://schemas.microsoft.com/office/drawing/2014/main" id="{47BFEF07-9E9B-1692-879C-812F663A8160}"/>
                    </a:ext>
                  </a:extLst>
                </p:cNvPr>
                <p:cNvPicPr/>
                <p:nvPr/>
              </p:nvPicPr>
              <p:blipFill>
                <a:blip r:embed="rId139"/>
                <a:stretch>
                  <a:fillRect/>
                </a:stretch>
              </p:blipFill>
              <p:spPr>
                <a:xfrm>
                  <a:off x="4641678" y="1860590"/>
                  <a:ext cx="2188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36" name="Ink 35">
                  <a:extLst>
                    <a:ext uri="{FF2B5EF4-FFF2-40B4-BE49-F238E27FC236}">
                      <a16:creationId xmlns:a16="http://schemas.microsoft.com/office/drawing/2014/main" id="{D3AD5B0B-3A81-CAC6-34DA-E89385C049B6}"/>
                    </a:ext>
                  </a:extLst>
                </p14:cNvPr>
                <p14:cNvContentPartPr/>
                <p14:nvPr/>
              </p14:nvContentPartPr>
              <p14:xfrm>
                <a:off x="4842558" y="1930430"/>
                <a:ext cx="117720" cy="123480"/>
              </p14:xfrm>
            </p:contentPart>
          </mc:Choice>
          <mc:Fallback>
            <p:pic>
              <p:nvPicPr>
                <p:cNvPr id="36" name="Ink 35">
                  <a:extLst>
                    <a:ext uri="{FF2B5EF4-FFF2-40B4-BE49-F238E27FC236}">
                      <a16:creationId xmlns:a16="http://schemas.microsoft.com/office/drawing/2014/main" id="{D3AD5B0B-3A81-CAC6-34DA-E89385C049B6}"/>
                    </a:ext>
                  </a:extLst>
                </p:cNvPr>
                <p:cNvPicPr/>
                <p:nvPr/>
              </p:nvPicPr>
              <p:blipFill>
                <a:blip r:embed="rId141"/>
                <a:stretch>
                  <a:fillRect/>
                </a:stretch>
              </p:blipFill>
              <p:spPr>
                <a:xfrm>
                  <a:off x="4833558" y="1921430"/>
                  <a:ext cx="1353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37" name="Ink 36">
                  <a:extLst>
                    <a:ext uri="{FF2B5EF4-FFF2-40B4-BE49-F238E27FC236}">
                      <a16:creationId xmlns:a16="http://schemas.microsoft.com/office/drawing/2014/main" id="{05B6C5C5-0AF7-AE85-01AC-F22E37A38BA2}"/>
                    </a:ext>
                  </a:extLst>
                </p14:cNvPr>
                <p14:cNvContentPartPr/>
                <p14:nvPr/>
              </p14:nvContentPartPr>
              <p14:xfrm>
                <a:off x="4945158" y="1933670"/>
                <a:ext cx="69480" cy="99720"/>
              </p14:xfrm>
            </p:contentPart>
          </mc:Choice>
          <mc:Fallback>
            <p:pic>
              <p:nvPicPr>
                <p:cNvPr id="37" name="Ink 36">
                  <a:extLst>
                    <a:ext uri="{FF2B5EF4-FFF2-40B4-BE49-F238E27FC236}">
                      <a16:creationId xmlns:a16="http://schemas.microsoft.com/office/drawing/2014/main" id="{05B6C5C5-0AF7-AE85-01AC-F22E37A38BA2}"/>
                    </a:ext>
                  </a:extLst>
                </p:cNvPr>
                <p:cNvPicPr/>
                <p:nvPr/>
              </p:nvPicPr>
              <p:blipFill>
                <a:blip r:embed="rId143"/>
                <a:stretch>
                  <a:fillRect/>
                </a:stretch>
              </p:blipFill>
              <p:spPr>
                <a:xfrm>
                  <a:off x="4936158" y="1925030"/>
                  <a:ext cx="8712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38" name="Ink 37">
                  <a:extLst>
                    <a:ext uri="{FF2B5EF4-FFF2-40B4-BE49-F238E27FC236}">
                      <a16:creationId xmlns:a16="http://schemas.microsoft.com/office/drawing/2014/main" id="{19015E38-925E-FD10-6857-444A7ECF79BA}"/>
                    </a:ext>
                  </a:extLst>
                </p14:cNvPr>
                <p14:cNvContentPartPr/>
                <p14:nvPr/>
              </p14:nvContentPartPr>
              <p14:xfrm>
                <a:off x="5110038" y="1968590"/>
                <a:ext cx="9360" cy="41040"/>
              </p14:xfrm>
            </p:contentPart>
          </mc:Choice>
          <mc:Fallback>
            <p:pic>
              <p:nvPicPr>
                <p:cNvPr id="38" name="Ink 37">
                  <a:extLst>
                    <a:ext uri="{FF2B5EF4-FFF2-40B4-BE49-F238E27FC236}">
                      <a16:creationId xmlns:a16="http://schemas.microsoft.com/office/drawing/2014/main" id="{19015E38-925E-FD10-6857-444A7ECF79BA}"/>
                    </a:ext>
                  </a:extLst>
                </p:cNvPr>
                <p:cNvPicPr/>
                <p:nvPr/>
              </p:nvPicPr>
              <p:blipFill>
                <a:blip r:embed="rId145"/>
                <a:stretch>
                  <a:fillRect/>
                </a:stretch>
              </p:blipFill>
              <p:spPr>
                <a:xfrm>
                  <a:off x="5101038" y="1959950"/>
                  <a:ext cx="270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39" name="Ink 38">
                  <a:extLst>
                    <a:ext uri="{FF2B5EF4-FFF2-40B4-BE49-F238E27FC236}">
                      <a16:creationId xmlns:a16="http://schemas.microsoft.com/office/drawing/2014/main" id="{4F2F1547-15C9-DF5F-FC5A-CD8E023FFA93}"/>
                    </a:ext>
                  </a:extLst>
                </p14:cNvPr>
                <p14:cNvContentPartPr/>
                <p14:nvPr/>
              </p14:nvContentPartPr>
              <p14:xfrm>
                <a:off x="5121918" y="1851950"/>
                <a:ext cx="343800" cy="252000"/>
              </p14:xfrm>
            </p:contentPart>
          </mc:Choice>
          <mc:Fallback>
            <p:pic>
              <p:nvPicPr>
                <p:cNvPr id="39" name="Ink 38">
                  <a:extLst>
                    <a:ext uri="{FF2B5EF4-FFF2-40B4-BE49-F238E27FC236}">
                      <a16:creationId xmlns:a16="http://schemas.microsoft.com/office/drawing/2014/main" id="{4F2F1547-15C9-DF5F-FC5A-CD8E023FFA93}"/>
                    </a:ext>
                  </a:extLst>
                </p:cNvPr>
                <p:cNvPicPr/>
                <p:nvPr/>
              </p:nvPicPr>
              <p:blipFill>
                <a:blip r:embed="rId147"/>
                <a:stretch>
                  <a:fillRect/>
                </a:stretch>
              </p:blipFill>
              <p:spPr>
                <a:xfrm>
                  <a:off x="5112918" y="1842950"/>
                  <a:ext cx="3614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0" name="Ink 39">
                  <a:extLst>
                    <a:ext uri="{FF2B5EF4-FFF2-40B4-BE49-F238E27FC236}">
                      <a16:creationId xmlns:a16="http://schemas.microsoft.com/office/drawing/2014/main" id="{296CDB04-5078-21AD-71D1-9EF105E5D0C7}"/>
                    </a:ext>
                  </a:extLst>
                </p14:cNvPr>
                <p14:cNvContentPartPr/>
                <p14:nvPr/>
              </p14:nvContentPartPr>
              <p14:xfrm>
                <a:off x="5560758" y="1823510"/>
                <a:ext cx="45000" cy="286200"/>
              </p14:xfrm>
            </p:contentPart>
          </mc:Choice>
          <mc:Fallback>
            <p:pic>
              <p:nvPicPr>
                <p:cNvPr id="40" name="Ink 39">
                  <a:extLst>
                    <a:ext uri="{FF2B5EF4-FFF2-40B4-BE49-F238E27FC236}">
                      <a16:creationId xmlns:a16="http://schemas.microsoft.com/office/drawing/2014/main" id="{296CDB04-5078-21AD-71D1-9EF105E5D0C7}"/>
                    </a:ext>
                  </a:extLst>
                </p:cNvPr>
                <p:cNvPicPr/>
                <p:nvPr/>
              </p:nvPicPr>
              <p:blipFill>
                <a:blip r:embed="rId149"/>
                <a:stretch>
                  <a:fillRect/>
                </a:stretch>
              </p:blipFill>
              <p:spPr>
                <a:xfrm>
                  <a:off x="5552118" y="1814510"/>
                  <a:ext cx="6264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41" name="Ink 40">
                  <a:extLst>
                    <a:ext uri="{FF2B5EF4-FFF2-40B4-BE49-F238E27FC236}">
                      <a16:creationId xmlns:a16="http://schemas.microsoft.com/office/drawing/2014/main" id="{4B4F5039-BA2D-4558-42DB-A5FF85CAA18D}"/>
                    </a:ext>
                  </a:extLst>
                </p14:cNvPr>
                <p14:cNvContentPartPr/>
                <p14:nvPr/>
              </p14:nvContentPartPr>
              <p14:xfrm>
                <a:off x="5575158" y="1828190"/>
                <a:ext cx="598680" cy="310680"/>
              </p14:xfrm>
            </p:contentPart>
          </mc:Choice>
          <mc:Fallback>
            <p:pic>
              <p:nvPicPr>
                <p:cNvPr id="41" name="Ink 40">
                  <a:extLst>
                    <a:ext uri="{FF2B5EF4-FFF2-40B4-BE49-F238E27FC236}">
                      <a16:creationId xmlns:a16="http://schemas.microsoft.com/office/drawing/2014/main" id="{4B4F5039-BA2D-4558-42DB-A5FF85CAA18D}"/>
                    </a:ext>
                  </a:extLst>
                </p:cNvPr>
                <p:cNvPicPr/>
                <p:nvPr/>
              </p:nvPicPr>
              <p:blipFill>
                <a:blip r:embed="rId151"/>
                <a:stretch>
                  <a:fillRect/>
                </a:stretch>
              </p:blipFill>
              <p:spPr>
                <a:xfrm>
                  <a:off x="5566518" y="1819190"/>
                  <a:ext cx="61632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42" name="Ink 41">
                  <a:extLst>
                    <a:ext uri="{FF2B5EF4-FFF2-40B4-BE49-F238E27FC236}">
                      <a16:creationId xmlns:a16="http://schemas.microsoft.com/office/drawing/2014/main" id="{B4871745-87C3-F2B4-FC9C-EFB709B32DC7}"/>
                    </a:ext>
                  </a:extLst>
                </p14:cNvPr>
                <p14:cNvContentPartPr/>
                <p14:nvPr/>
              </p14:nvContentPartPr>
              <p14:xfrm>
                <a:off x="5822118" y="1763030"/>
                <a:ext cx="448920" cy="270000"/>
              </p14:xfrm>
            </p:contentPart>
          </mc:Choice>
          <mc:Fallback>
            <p:pic>
              <p:nvPicPr>
                <p:cNvPr id="42" name="Ink 41">
                  <a:extLst>
                    <a:ext uri="{FF2B5EF4-FFF2-40B4-BE49-F238E27FC236}">
                      <a16:creationId xmlns:a16="http://schemas.microsoft.com/office/drawing/2014/main" id="{B4871745-87C3-F2B4-FC9C-EFB709B32DC7}"/>
                    </a:ext>
                  </a:extLst>
                </p:cNvPr>
                <p:cNvPicPr/>
                <p:nvPr/>
              </p:nvPicPr>
              <p:blipFill>
                <a:blip r:embed="rId153"/>
                <a:stretch>
                  <a:fillRect/>
                </a:stretch>
              </p:blipFill>
              <p:spPr>
                <a:xfrm>
                  <a:off x="5813118" y="1754390"/>
                  <a:ext cx="4665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43" name="Ink 42">
                  <a:extLst>
                    <a:ext uri="{FF2B5EF4-FFF2-40B4-BE49-F238E27FC236}">
                      <a16:creationId xmlns:a16="http://schemas.microsoft.com/office/drawing/2014/main" id="{C7DAFE44-3249-C76D-B976-FB137FF05CAA}"/>
                    </a:ext>
                  </a:extLst>
                </p14:cNvPr>
                <p14:cNvContentPartPr/>
                <p14:nvPr/>
              </p14:nvContentPartPr>
              <p14:xfrm>
                <a:off x="5653278" y="1304030"/>
                <a:ext cx="586440" cy="402480"/>
              </p14:xfrm>
            </p:contentPart>
          </mc:Choice>
          <mc:Fallback>
            <p:pic>
              <p:nvPicPr>
                <p:cNvPr id="43" name="Ink 42">
                  <a:extLst>
                    <a:ext uri="{FF2B5EF4-FFF2-40B4-BE49-F238E27FC236}">
                      <a16:creationId xmlns:a16="http://schemas.microsoft.com/office/drawing/2014/main" id="{C7DAFE44-3249-C76D-B976-FB137FF05CAA}"/>
                    </a:ext>
                  </a:extLst>
                </p:cNvPr>
                <p:cNvPicPr/>
                <p:nvPr/>
              </p:nvPicPr>
              <p:blipFill>
                <a:blip r:embed="rId155"/>
                <a:stretch>
                  <a:fillRect/>
                </a:stretch>
              </p:blipFill>
              <p:spPr>
                <a:xfrm>
                  <a:off x="5644638" y="1295030"/>
                  <a:ext cx="60408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44" name="Ink 43">
                  <a:extLst>
                    <a:ext uri="{FF2B5EF4-FFF2-40B4-BE49-F238E27FC236}">
                      <a16:creationId xmlns:a16="http://schemas.microsoft.com/office/drawing/2014/main" id="{A5541E91-4774-D7B5-2CE1-8495F057B05F}"/>
                    </a:ext>
                  </a:extLst>
                </p14:cNvPr>
                <p14:cNvContentPartPr/>
                <p14:nvPr/>
              </p14:nvContentPartPr>
              <p14:xfrm>
                <a:off x="5924718" y="1257950"/>
                <a:ext cx="450000" cy="296640"/>
              </p14:xfrm>
            </p:contentPart>
          </mc:Choice>
          <mc:Fallback>
            <p:pic>
              <p:nvPicPr>
                <p:cNvPr id="44" name="Ink 43">
                  <a:extLst>
                    <a:ext uri="{FF2B5EF4-FFF2-40B4-BE49-F238E27FC236}">
                      <a16:creationId xmlns:a16="http://schemas.microsoft.com/office/drawing/2014/main" id="{A5541E91-4774-D7B5-2CE1-8495F057B05F}"/>
                    </a:ext>
                  </a:extLst>
                </p:cNvPr>
                <p:cNvPicPr/>
                <p:nvPr/>
              </p:nvPicPr>
              <p:blipFill>
                <a:blip r:embed="rId157"/>
                <a:stretch>
                  <a:fillRect/>
                </a:stretch>
              </p:blipFill>
              <p:spPr>
                <a:xfrm>
                  <a:off x="5916078" y="1249310"/>
                  <a:ext cx="46764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46" name="Ink 45">
                  <a:extLst>
                    <a:ext uri="{FF2B5EF4-FFF2-40B4-BE49-F238E27FC236}">
                      <a16:creationId xmlns:a16="http://schemas.microsoft.com/office/drawing/2014/main" id="{FE994C99-0086-6356-4CE7-146CD18D1C8C}"/>
                    </a:ext>
                  </a:extLst>
                </p14:cNvPr>
                <p14:cNvContentPartPr/>
                <p14:nvPr/>
              </p14:nvContentPartPr>
              <p14:xfrm>
                <a:off x="1664478" y="1904510"/>
                <a:ext cx="184320" cy="188640"/>
              </p14:xfrm>
            </p:contentPart>
          </mc:Choice>
          <mc:Fallback>
            <p:pic>
              <p:nvPicPr>
                <p:cNvPr id="46" name="Ink 45">
                  <a:extLst>
                    <a:ext uri="{FF2B5EF4-FFF2-40B4-BE49-F238E27FC236}">
                      <a16:creationId xmlns:a16="http://schemas.microsoft.com/office/drawing/2014/main" id="{FE994C99-0086-6356-4CE7-146CD18D1C8C}"/>
                    </a:ext>
                  </a:extLst>
                </p:cNvPr>
                <p:cNvPicPr/>
                <p:nvPr/>
              </p:nvPicPr>
              <p:blipFill>
                <a:blip r:embed="rId159"/>
                <a:stretch>
                  <a:fillRect/>
                </a:stretch>
              </p:blipFill>
              <p:spPr>
                <a:xfrm>
                  <a:off x="1655838" y="1895870"/>
                  <a:ext cx="2019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47" name="Ink 46">
                  <a:extLst>
                    <a:ext uri="{FF2B5EF4-FFF2-40B4-BE49-F238E27FC236}">
                      <a16:creationId xmlns:a16="http://schemas.microsoft.com/office/drawing/2014/main" id="{F3D24E1F-453D-8BF3-F96F-A2CD6343F9C6}"/>
                    </a:ext>
                  </a:extLst>
                </p14:cNvPr>
                <p14:cNvContentPartPr/>
                <p14:nvPr/>
              </p14:nvContentPartPr>
              <p14:xfrm>
                <a:off x="1866078" y="1833590"/>
                <a:ext cx="223560" cy="230400"/>
              </p14:xfrm>
            </p:contentPart>
          </mc:Choice>
          <mc:Fallback>
            <p:pic>
              <p:nvPicPr>
                <p:cNvPr id="47" name="Ink 46">
                  <a:extLst>
                    <a:ext uri="{FF2B5EF4-FFF2-40B4-BE49-F238E27FC236}">
                      <a16:creationId xmlns:a16="http://schemas.microsoft.com/office/drawing/2014/main" id="{F3D24E1F-453D-8BF3-F96F-A2CD6343F9C6}"/>
                    </a:ext>
                  </a:extLst>
                </p:cNvPr>
                <p:cNvPicPr/>
                <p:nvPr/>
              </p:nvPicPr>
              <p:blipFill>
                <a:blip r:embed="rId161"/>
                <a:stretch>
                  <a:fillRect/>
                </a:stretch>
              </p:blipFill>
              <p:spPr>
                <a:xfrm>
                  <a:off x="1857438" y="1824950"/>
                  <a:ext cx="2412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48" name="Ink 47">
                  <a:extLst>
                    <a:ext uri="{FF2B5EF4-FFF2-40B4-BE49-F238E27FC236}">
                      <a16:creationId xmlns:a16="http://schemas.microsoft.com/office/drawing/2014/main" id="{58BB3303-3880-3016-5B8B-0799EB9D6D5B}"/>
                    </a:ext>
                  </a:extLst>
                </p14:cNvPr>
                <p14:cNvContentPartPr/>
                <p14:nvPr/>
              </p14:nvContentPartPr>
              <p14:xfrm>
                <a:off x="2023038" y="1925750"/>
                <a:ext cx="118800" cy="108720"/>
              </p14:xfrm>
            </p:contentPart>
          </mc:Choice>
          <mc:Fallback>
            <p:pic>
              <p:nvPicPr>
                <p:cNvPr id="48" name="Ink 47">
                  <a:extLst>
                    <a:ext uri="{FF2B5EF4-FFF2-40B4-BE49-F238E27FC236}">
                      <a16:creationId xmlns:a16="http://schemas.microsoft.com/office/drawing/2014/main" id="{58BB3303-3880-3016-5B8B-0799EB9D6D5B}"/>
                    </a:ext>
                  </a:extLst>
                </p:cNvPr>
                <p:cNvPicPr/>
                <p:nvPr/>
              </p:nvPicPr>
              <p:blipFill>
                <a:blip r:embed="rId163"/>
                <a:stretch>
                  <a:fillRect/>
                </a:stretch>
              </p:blipFill>
              <p:spPr>
                <a:xfrm>
                  <a:off x="2014398" y="1917110"/>
                  <a:ext cx="1364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49" name="Ink 48">
                  <a:extLst>
                    <a:ext uri="{FF2B5EF4-FFF2-40B4-BE49-F238E27FC236}">
                      <a16:creationId xmlns:a16="http://schemas.microsoft.com/office/drawing/2014/main" id="{9924EBED-B9BF-0F5C-6613-ADC0A491C40F}"/>
                    </a:ext>
                  </a:extLst>
                </p14:cNvPr>
                <p14:cNvContentPartPr/>
                <p14:nvPr/>
              </p14:nvContentPartPr>
              <p14:xfrm>
                <a:off x="2164518" y="2034110"/>
                <a:ext cx="4320" cy="3960"/>
              </p14:xfrm>
            </p:contentPart>
          </mc:Choice>
          <mc:Fallback>
            <p:pic>
              <p:nvPicPr>
                <p:cNvPr id="49" name="Ink 48">
                  <a:extLst>
                    <a:ext uri="{FF2B5EF4-FFF2-40B4-BE49-F238E27FC236}">
                      <a16:creationId xmlns:a16="http://schemas.microsoft.com/office/drawing/2014/main" id="{9924EBED-B9BF-0F5C-6613-ADC0A491C40F}"/>
                    </a:ext>
                  </a:extLst>
                </p:cNvPr>
                <p:cNvPicPr/>
                <p:nvPr/>
              </p:nvPicPr>
              <p:blipFill>
                <a:blip r:embed="rId165"/>
                <a:stretch>
                  <a:fillRect/>
                </a:stretch>
              </p:blipFill>
              <p:spPr>
                <a:xfrm>
                  <a:off x="2155878" y="2025110"/>
                  <a:ext cx="219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50" name="Ink 49">
                  <a:extLst>
                    <a:ext uri="{FF2B5EF4-FFF2-40B4-BE49-F238E27FC236}">
                      <a16:creationId xmlns:a16="http://schemas.microsoft.com/office/drawing/2014/main" id="{02771A13-C6F6-A4AD-1D22-F3657D2D616B}"/>
                    </a:ext>
                  </a:extLst>
                </p14:cNvPr>
                <p14:cNvContentPartPr/>
                <p14:nvPr/>
              </p14:nvContentPartPr>
              <p14:xfrm>
                <a:off x="1645398" y="2463950"/>
                <a:ext cx="171720" cy="221400"/>
              </p14:xfrm>
            </p:contentPart>
          </mc:Choice>
          <mc:Fallback>
            <p:pic>
              <p:nvPicPr>
                <p:cNvPr id="50" name="Ink 49">
                  <a:extLst>
                    <a:ext uri="{FF2B5EF4-FFF2-40B4-BE49-F238E27FC236}">
                      <a16:creationId xmlns:a16="http://schemas.microsoft.com/office/drawing/2014/main" id="{02771A13-C6F6-A4AD-1D22-F3657D2D616B}"/>
                    </a:ext>
                  </a:extLst>
                </p:cNvPr>
                <p:cNvPicPr/>
                <p:nvPr/>
              </p:nvPicPr>
              <p:blipFill>
                <a:blip r:embed="rId167"/>
                <a:stretch>
                  <a:fillRect/>
                </a:stretch>
              </p:blipFill>
              <p:spPr>
                <a:xfrm>
                  <a:off x="1636758" y="2455310"/>
                  <a:ext cx="1893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51" name="Ink 50">
                  <a:extLst>
                    <a:ext uri="{FF2B5EF4-FFF2-40B4-BE49-F238E27FC236}">
                      <a16:creationId xmlns:a16="http://schemas.microsoft.com/office/drawing/2014/main" id="{F4D83710-FC18-D986-5521-D48BBD074015}"/>
                    </a:ext>
                  </a:extLst>
                </p14:cNvPr>
                <p14:cNvContentPartPr/>
                <p14:nvPr/>
              </p14:nvContentPartPr>
              <p14:xfrm>
                <a:off x="1775718" y="2556110"/>
                <a:ext cx="158760" cy="343440"/>
              </p14:xfrm>
            </p:contentPart>
          </mc:Choice>
          <mc:Fallback>
            <p:pic>
              <p:nvPicPr>
                <p:cNvPr id="51" name="Ink 50">
                  <a:extLst>
                    <a:ext uri="{FF2B5EF4-FFF2-40B4-BE49-F238E27FC236}">
                      <a16:creationId xmlns:a16="http://schemas.microsoft.com/office/drawing/2014/main" id="{F4D83710-FC18-D986-5521-D48BBD074015}"/>
                    </a:ext>
                  </a:extLst>
                </p:cNvPr>
                <p:cNvPicPr/>
                <p:nvPr/>
              </p:nvPicPr>
              <p:blipFill>
                <a:blip r:embed="rId169"/>
                <a:stretch>
                  <a:fillRect/>
                </a:stretch>
              </p:blipFill>
              <p:spPr>
                <a:xfrm>
                  <a:off x="1766718" y="2547470"/>
                  <a:ext cx="17640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52" name="Ink 51">
                  <a:extLst>
                    <a:ext uri="{FF2B5EF4-FFF2-40B4-BE49-F238E27FC236}">
                      <a16:creationId xmlns:a16="http://schemas.microsoft.com/office/drawing/2014/main" id="{7D263BD8-1799-9288-B18E-8B1B5A1C6B98}"/>
                    </a:ext>
                  </a:extLst>
                </p14:cNvPr>
                <p14:cNvContentPartPr/>
                <p14:nvPr/>
              </p14:nvContentPartPr>
              <p14:xfrm>
                <a:off x="2025198" y="2534510"/>
                <a:ext cx="117360" cy="214200"/>
              </p14:xfrm>
            </p:contentPart>
          </mc:Choice>
          <mc:Fallback>
            <p:pic>
              <p:nvPicPr>
                <p:cNvPr id="52" name="Ink 51">
                  <a:extLst>
                    <a:ext uri="{FF2B5EF4-FFF2-40B4-BE49-F238E27FC236}">
                      <a16:creationId xmlns:a16="http://schemas.microsoft.com/office/drawing/2014/main" id="{7D263BD8-1799-9288-B18E-8B1B5A1C6B98}"/>
                    </a:ext>
                  </a:extLst>
                </p:cNvPr>
                <p:cNvPicPr/>
                <p:nvPr/>
              </p:nvPicPr>
              <p:blipFill>
                <a:blip r:embed="rId171"/>
                <a:stretch>
                  <a:fillRect/>
                </a:stretch>
              </p:blipFill>
              <p:spPr>
                <a:xfrm>
                  <a:off x="2016558" y="2525870"/>
                  <a:ext cx="13500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53" name="Ink 52">
                  <a:extLst>
                    <a:ext uri="{FF2B5EF4-FFF2-40B4-BE49-F238E27FC236}">
                      <a16:creationId xmlns:a16="http://schemas.microsoft.com/office/drawing/2014/main" id="{CF3EFD80-6D3A-351C-3922-6155DF07198B}"/>
                    </a:ext>
                  </a:extLst>
                </p14:cNvPr>
                <p14:cNvContentPartPr/>
                <p14:nvPr/>
              </p14:nvContentPartPr>
              <p14:xfrm>
                <a:off x="2173878" y="2565830"/>
                <a:ext cx="147960" cy="136800"/>
              </p14:xfrm>
            </p:contentPart>
          </mc:Choice>
          <mc:Fallback>
            <p:pic>
              <p:nvPicPr>
                <p:cNvPr id="53" name="Ink 52">
                  <a:extLst>
                    <a:ext uri="{FF2B5EF4-FFF2-40B4-BE49-F238E27FC236}">
                      <a16:creationId xmlns:a16="http://schemas.microsoft.com/office/drawing/2014/main" id="{CF3EFD80-6D3A-351C-3922-6155DF07198B}"/>
                    </a:ext>
                  </a:extLst>
                </p:cNvPr>
                <p:cNvPicPr/>
                <p:nvPr/>
              </p:nvPicPr>
              <p:blipFill>
                <a:blip r:embed="rId173"/>
                <a:stretch>
                  <a:fillRect/>
                </a:stretch>
              </p:blipFill>
              <p:spPr>
                <a:xfrm>
                  <a:off x="2164878" y="2556830"/>
                  <a:ext cx="1656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54" name="Ink 53">
                  <a:extLst>
                    <a:ext uri="{FF2B5EF4-FFF2-40B4-BE49-F238E27FC236}">
                      <a16:creationId xmlns:a16="http://schemas.microsoft.com/office/drawing/2014/main" id="{F39080F5-77BA-CFB1-3F28-7F8264A3DBD1}"/>
                    </a:ext>
                  </a:extLst>
                </p14:cNvPr>
                <p14:cNvContentPartPr/>
                <p14:nvPr/>
              </p14:nvContentPartPr>
              <p14:xfrm>
                <a:off x="3741318" y="2531990"/>
                <a:ext cx="249480" cy="144720"/>
              </p14:xfrm>
            </p:contentPart>
          </mc:Choice>
          <mc:Fallback>
            <p:pic>
              <p:nvPicPr>
                <p:cNvPr id="54" name="Ink 53">
                  <a:extLst>
                    <a:ext uri="{FF2B5EF4-FFF2-40B4-BE49-F238E27FC236}">
                      <a16:creationId xmlns:a16="http://schemas.microsoft.com/office/drawing/2014/main" id="{F39080F5-77BA-CFB1-3F28-7F8264A3DBD1}"/>
                    </a:ext>
                  </a:extLst>
                </p:cNvPr>
                <p:cNvPicPr/>
                <p:nvPr/>
              </p:nvPicPr>
              <p:blipFill>
                <a:blip r:embed="rId175"/>
                <a:stretch>
                  <a:fillRect/>
                </a:stretch>
              </p:blipFill>
              <p:spPr>
                <a:xfrm>
                  <a:off x="3732678" y="2522990"/>
                  <a:ext cx="26712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55" name="Ink 54">
                  <a:extLst>
                    <a:ext uri="{FF2B5EF4-FFF2-40B4-BE49-F238E27FC236}">
                      <a16:creationId xmlns:a16="http://schemas.microsoft.com/office/drawing/2014/main" id="{0CC30A07-57FB-073F-8330-9BC83A22E0AD}"/>
                    </a:ext>
                  </a:extLst>
                </p14:cNvPr>
                <p14:cNvContentPartPr/>
                <p14:nvPr/>
              </p14:nvContentPartPr>
              <p14:xfrm>
                <a:off x="3021678" y="2569070"/>
                <a:ext cx="152280" cy="137880"/>
              </p14:xfrm>
            </p:contentPart>
          </mc:Choice>
          <mc:Fallback>
            <p:pic>
              <p:nvPicPr>
                <p:cNvPr id="55" name="Ink 54">
                  <a:extLst>
                    <a:ext uri="{FF2B5EF4-FFF2-40B4-BE49-F238E27FC236}">
                      <a16:creationId xmlns:a16="http://schemas.microsoft.com/office/drawing/2014/main" id="{0CC30A07-57FB-073F-8330-9BC83A22E0AD}"/>
                    </a:ext>
                  </a:extLst>
                </p:cNvPr>
                <p:cNvPicPr/>
                <p:nvPr/>
              </p:nvPicPr>
              <p:blipFill>
                <a:blip r:embed="rId177"/>
                <a:stretch>
                  <a:fillRect/>
                </a:stretch>
              </p:blipFill>
              <p:spPr>
                <a:xfrm>
                  <a:off x="3013038" y="2560070"/>
                  <a:ext cx="1699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56" name="Ink 55">
                  <a:extLst>
                    <a:ext uri="{FF2B5EF4-FFF2-40B4-BE49-F238E27FC236}">
                      <a16:creationId xmlns:a16="http://schemas.microsoft.com/office/drawing/2014/main" id="{4D86B60B-E28D-9C5D-6D58-8F3E28B902EA}"/>
                    </a:ext>
                  </a:extLst>
                </p14:cNvPr>
                <p14:cNvContentPartPr/>
                <p14:nvPr/>
              </p14:nvContentPartPr>
              <p14:xfrm>
                <a:off x="3246678" y="2557550"/>
                <a:ext cx="149400" cy="167040"/>
              </p14:xfrm>
            </p:contentPart>
          </mc:Choice>
          <mc:Fallback>
            <p:pic>
              <p:nvPicPr>
                <p:cNvPr id="56" name="Ink 55">
                  <a:extLst>
                    <a:ext uri="{FF2B5EF4-FFF2-40B4-BE49-F238E27FC236}">
                      <a16:creationId xmlns:a16="http://schemas.microsoft.com/office/drawing/2014/main" id="{4D86B60B-E28D-9C5D-6D58-8F3E28B902EA}"/>
                    </a:ext>
                  </a:extLst>
                </p:cNvPr>
                <p:cNvPicPr/>
                <p:nvPr/>
              </p:nvPicPr>
              <p:blipFill>
                <a:blip r:embed="rId179"/>
                <a:stretch>
                  <a:fillRect/>
                </a:stretch>
              </p:blipFill>
              <p:spPr>
                <a:xfrm>
                  <a:off x="3238038" y="2548550"/>
                  <a:ext cx="1670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57" name="Ink 56">
                  <a:extLst>
                    <a:ext uri="{FF2B5EF4-FFF2-40B4-BE49-F238E27FC236}">
                      <a16:creationId xmlns:a16="http://schemas.microsoft.com/office/drawing/2014/main" id="{1D1A46D6-2D85-745B-588C-E35C872EA469}"/>
                    </a:ext>
                  </a:extLst>
                </p14:cNvPr>
                <p14:cNvContentPartPr/>
                <p14:nvPr/>
              </p14:nvContentPartPr>
              <p14:xfrm>
                <a:off x="3452238" y="2585990"/>
                <a:ext cx="19080" cy="108000"/>
              </p14:xfrm>
            </p:contentPart>
          </mc:Choice>
          <mc:Fallback>
            <p:pic>
              <p:nvPicPr>
                <p:cNvPr id="57" name="Ink 56">
                  <a:extLst>
                    <a:ext uri="{FF2B5EF4-FFF2-40B4-BE49-F238E27FC236}">
                      <a16:creationId xmlns:a16="http://schemas.microsoft.com/office/drawing/2014/main" id="{1D1A46D6-2D85-745B-588C-E35C872EA469}"/>
                    </a:ext>
                  </a:extLst>
                </p:cNvPr>
                <p:cNvPicPr/>
                <p:nvPr/>
              </p:nvPicPr>
              <p:blipFill>
                <a:blip r:embed="rId181"/>
                <a:stretch>
                  <a:fillRect/>
                </a:stretch>
              </p:blipFill>
              <p:spPr>
                <a:xfrm>
                  <a:off x="3443238" y="2577350"/>
                  <a:ext cx="367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58" name="Ink 57">
                  <a:extLst>
                    <a:ext uri="{FF2B5EF4-FFF2-40B4-BE49-F238E27FC236}">
                      <a16:creationId xmlns:a16="http://schemas.microsoft.com/office/drawing/2014/main" id="{A6655FC4-3BA9-B442-56F0-F3DBC9A3369B}"/>
                    </a:ext>
                  </a:extLst>
                </p14:cNvPr>
                <p14:cNvContentPartPr/>
                <p14:nvPr/>
              </p14:nvContentPartPr>
              <p14:xfrm>
                <a:off x="3555918" y="2497070"/>
                <a:ext cx="79200" cy="206280"/>
              </p14:xfrm>
            </p:contentPart>
          </mc:Choice>
          <mc:Fallback>
            <p:pic>
              <p:nvPicPr>
                <p:cNvPr id="58" name="Ink 57">
                  <a:extLst>
                    <a:ext uri="{FF2B5EF4-FFF2-40B4-BE49-F238E27FC236}">
                      <a16:creationId xmlns:a16="http://schemas.microsoft.com/office/drawing/2014/main" id="{A6655FC4-3BA9-B442-56F0-F3DBC9A3369B}"/>
                    </a:ext>
                  </a:extLst>
                </p:cNvPr>
                <p:cNvPicPr/>
                <p:nvPr/>
              </p:nvPicPr>
              <p:blipFill>
                <a:blip r:embed="rId183"/>
                <a:stretch>
                  <a:fillRect/>
                </a:stretch>
              </p:blipFill>
              <p:spPr>
                <a:xfrm>
                  <a:off x="3547278" y="2488070"/>
                  <a:ext cx="968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59" name="Ink 58">
                  <a:extLst>
                    <a:ext uri="{FF2B5EF4-FFF2-40B4-BE49-F238E27FC236}">
                      <a16:creationId xmlns:a16="http://schemas.microsoft.com/office/drawing/2014/main" id="{517BF3F2-D00A-1B73-5E23-9B35A54CD08C}"/>
                    </a:ext>
                  </a:extLst>
                </p14:cNvPr>
                <p14:cNvContentPartPr/>
                <p14:nvPr/>
              </p14:nvContentPartPr>
              <p14:xfrm>
                <a:off x="2979918" y="2807030"/>
                <a:ext cx="173520" cy="217440"/>
              </p14:xfrm>
            </p:contentPart>
          </mc:Choice>
          <mc:Fallback>
            <p:pic>
              <p:nvPicPr>
                <p:cNvPr id="59" name="Ink 58">
                  <a:extLst>
                    <a:ext uri="{FF2B5EF4-FFF2-40B4-BE49-F238E27FC236}">
                      <a16:creationId xmlns:a16="http://schemas.microsoft.com/office/drawing/2014/main" id="{517BF3F2-D00A-1B73-5E23-9B35A54CD08C}"/>
                    </a:ext>
                  </a:extLst>
                </p:cNvPr>
                <p:cNvPicPr/>
                <p:nvPr/>
              </p:nvPicPr>
              <p:blipFill>
                <a:blip r:embed="rId185"/>
                <a:stretch>
                  <a:fillRect/>
                </a:stretch>
              </p:blipFill>
              <p:spPr>
                <a:xfrm>
                  <a:off x="2970918" y="2798030"/>
                  <a:ext cx="1911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60" name="Ink 59">
                  <a:extLst>
                    <a:ext uri="{FF2B5EF4-FFF2-40B4-BE49-F238E27FC236}">
                      <a16:creationId xmlns:a16="http://schemas.microsoft.com/office/drawing/2014/main" id="{C41C95FF-E91B-A90E-7B80-D2070D84D0E0}"/>
                    </a:ext>
                  </a:extLst>
                </p14:cNvPr>
                <p14:cNvContentPartPr/>
                <p14:nvPr/>
              </p14:nvContentPartPr>
              <p14:xfrm>
                <a:off x="3200958" y="2821790"/>
                <a:ext cx="322560" cy="145800"/>
              </p14:xfrm>
            </p:contentPart>
          </mc:Choice>
          <mc:Fallback>
            <p:pic>
              <p:nvPicPr>
                <p:cNvPr id="60" name="Ink 59">
                  <a:extLst>
                    <a:ext uri="{FF2B5EF4-FFF2-40B4-BE49-F238E27FC236}">
                      <a16:creationId xmlns:a16="http://schemas.microsoft.com/office/drawing/2014/main" id="{C41C95FF-E91B-A90E-7B80-D2070D84D0E0}"/>
                    </a:ext>
                  </a:extLst>
                </p:cNvPr>
                <p:cNvPicPr/>
                <p:nvPr/>
              </p:nvPicPr>
              <p:blipFill>
                <a:blip r:embed="rId187"/>
                <a:stretch>
                  <a:fillRect/>
                </a:stretch>
              </p:blipFill>
              <p:spPr>
                <a:xfrm>
                  <a:off x="3192318" y="2812790"/>
                  <a:ext cx="3402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61" name="Ink 60">
                  <a:extLst>
                    <a:ext uri="{FF2B5EF4-FFF2-40B4-BE49-F238E27FC236}">
                      <a16:creationId xmlns:a16="http://schemas.microsoft.com/office/drawing/2014/main" id="{E0105AC4-C9A0-0A33-8AE1-AB05D8BB250B}"/>
                    </a:ext>
                  </a:extLst>
                </p14:cNvPr>
                <p14:cNvContentPartPr/>
                <p14:nvPr/>
              </p14:nvContentPartPr>
              <p14:xfrm>
                <a:off x="3002958" y="3062630"/>
                <a:ext cx="169200" cy="298440"/>
              </p14:xfrm>
            </p:contentPart>
          </mc:Choice>
          <mc:Fallback>
            <p:pic>
              <p:nvPicPr>
                <p:cNvPr id="61" name="Ink 60">
                  <a:extLst>
                    <a:ext uri="{FF2B5EF4-FFF2-40B4-BE49-F238E27FC236}">
                      <a16:creationId xmlns:a16="http://schemas.microsoft.com/office/drawing/2014/main" id="{E0105AC4-C9A0-0A33-8AE1-AB05D8BB250B}"/>
                    </a:ext>
                  </a:extLst>
                </p:cNvPr>
                <p:cNvPicPr/>
                <p:nvPr/>
              </p:nvPicPr>
              <p:blipFill>
                <a:blip r:embed="rId189"/>
                <a:stretch>
                  <a:fillRect/>
                </a:stretch>
              </p:blipFill>
              <p:spPr>
                <a:xfrm>
                  <a:off x="2993958" y="3053990"/>
                  <a:ext cx="18684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62" name="Ink 61">
                  <a:extLst>
                    <a:ext uri="{FF2B5EF4-FFF2-40B4-BE49-F238E27FC236}">
                      <a16:creationId xmlns:a16="http://schemas.microsoft.com/office/drawing/2014/main" id="{C39D7B6D-3351-E974-1B83-C1687EFCE946}"/>
                    </a:ext>
                  </a:extLst>
                </p14:cNvPr>
                <p14:cNvContentPartPr/>
                <p14:nvPr/>
              </p14:nvContentPartPr>
              <p14:xfrm>
                <a:off x="2975958" y="3217070"/>
                <a:ext cx="286920" cy="76680"/>
              </p14:xfrm>
            </p:contentPart>
          </mc:Choice>
          <mc:Fallback>
            <p:pic>
              <p:nvPicPr>
                <p:cNvPr id="62" name="Ink 61">
                  <a:extLst>
                    <a:ext uri="{FF2B5EF4-FFF2-40B4-BE49-F238E27FC236}">
                      <a16:creationId xmlns:a16="http://schemas.microsoft.com/office/drawing/2014/main" id="{C39D7B6D-3351-E974-1B83-C1687EFCE946}"/>
                    </a:ext>
                  </a:extLst>
                </p:cNvPr>
                <p:cNvPicPr/>
                <p:nvPr/>
              </p:nvPicPr>
              <p:blipFill>
                <a:blip r:embed="rId191"/>
                <a:stretch>
                  <a:fillRect/>
                </a:stretch>
              </p:blipFill>
              <p:spPr>
                <a:xfrm>
                  <a:off x="2967318" y="3208430"/>
                  <a:ext cx="30456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63" name="Ink 62">
                  <a:extLst>
                    <a:ext uri="{FF2B5EF4-FFF2-40B4-BE49-F238E27FC236}">
                      <a16:creationId xmlns:a16="http://schemas.microsoft.com/office/drawing/2014/main" id="{5FEE2F8F-8A5D-A1BF-AE47-C86329B5D9BB}"/>
                    </a:ext>
                  </a:extLst>
                </p14:cNvPr>
                <p14:cNvContentPartPr/>
                <p14:nvPr/>
              </p14:nvContentPartPr>
              <p14:xfrm>
                <a:off x="3228318" y="3172070"/>
                <a:ext cx="26280" cy="54720"/>
              </p14:xfrm>
            </p:contentPart>
          </mc:Choice>
          <mc:Fallback>
            <p:pic>
              <p:nvPicPr>
                <p:cNvPr id="63" name="Ink 62">
                  <a:extLst>
                    <a:ext uri="{FF2B5EF4-FFF2-40B4-BE49-F238E27FC236}">
                      <a16:creationId xmlns:a16="http://schemas.microsoft.com/office/drawing/2014/main" id="{5FEE2F8F-8A5D-A1BF-AE47-C86329B5D9BB}"/>
                    </a:ext>
                  </a:extLst>
                </p:cNvPr>
                <p:cNvPicPr/>
                <p:nvPr/>
              </p:nvPicPr>
              <p:blipFill>
                <a:blip r:embed="rId193"/>
                <a:stretch>
                  <a:fillRect/>
                </a:stretch>
              </p:blipFill>
              <p:spPr>
                <a:xfrm>
                  <a:off x="3219318" y="3163430"/>
                  <a:ext cx="4392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64" name="Ink 63">
                  <a:extLst>
                    <a:ext uri="{FF2B5EF4-FFF2-40B4-BE49-F238E27FC236}">
                      <a16:creationId xmlns:a16="http://schemas.microsoft.com/office/drawing/2014/main" id="{4E450746-369F-D0EF-FABC-BBD7757B1EA7}"/>
                    </a:ext>
                  </a:extLst>
                </p14:cNvPr>
                <p14:cNvContentPartPr/>
                <p14:nvPr/>
              </p14:nvContentPartPr>
              <p14:xfrm>
                <a:off x="3452238" y="3171710"/>
                <a:ext cx="73080" cy="10080"/>
              </p14:xfrm>
            </p:contentPart>
          </mc:Choice>
          <mc:Fallback>
            <p:pic>
              <p:nvPicPr>
                <p:cNvPr id="64" name="Ink 63">
                  <a:extLst>
                    <a:ext uri="{FF2B5EF4-FFF2-40B4-BE49-F238E27FC236}">
                      <a16:creationId xmlns:a16="http://schemas.microsoft.com/office/drawing/2014/main" id="{4E450746-369F-D0EF-FABC-BBD7757B1EA7}"/>
                    </a:ext>
                  </a:extLst>
                </p:cNvPr>
                <p:cNvPicPr/>
                <p:nvPr/>
              </p:nvPicPr>
              <p:blipFill>
                <a:blip r:embed="rId195"/>
                <a:stretch>
                  <a:fillRect/>
                </a:stretch>
              </p:blipFill>
              <p:spPr>
                <a:xfrm>
                  <a:off x="3443238" y="3163070"/>
                  <a:ext cx="907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65" name="Ink 64">
                  <a:extLst>
                    <a:ext uri="{FF2B5EF4-FFF2-40B4-BE49-F238E27FC236}">
                      <a16:creationId xmlns:a16="http://schemas.microsoft.com/office/drawing/2014/main" id="{A9E40796-EFF2-44DC-40A7-1BF15D5ED2B3}"/>
                    </a:ext>
                  </a:extLst>
                </p14:cNvPr>
                <p14:cNvContentPartPr/>
                <p14:nvPr/>
              </p14:nvContentPartPr>
              <p14:xfrm>
                <a:off x="3564198" y="3172070"/>
                <a:ext cx="19800" cy="6120"/>
              </p14:xfrm>
            </p:contentPart>
          </mc:Choice>
          <mc:Fallback>
            <p:pic>
              <p:nvPicPr>
                <p:cNvPr id="65" name="Ink 64">
                  <a:extLst>
                    <a:ext uri="{FF2B5EF4-FFF2-40B4-BE49-F238E27FC236}">
                      <a16:creationId xmlns:a16="http://schemas.microsoft.com/office/drawing/2014/main" id="{A9E40796-EFF2-44DC-40A7-1BF15D5ED2B3}"/>
                    </a:ext>
                  </a:extLst>
                </p:cNvPr>
                <p:cNvPicPr/>
                <p:nvPr/>
              </p:nvPicPr>
              <p:blipFill>
                <a:blip r:embed="rId197"/>
                <a:stretch>
                  <a:fillRect/>
                </a:stretch>
              </p:blipFill>
              <p:spPr>
                <a:xfrm>
                  <a:off x="3555198" y="3163430"/>
                  <a:ext cx="374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67" name="Ink 66">
                  <a:extLst>
                    <a:ext uri="{FF2B5EF4-FFF2-40B4-BE49-F238E27FC236}">
                      <a16:creationId xmlns:a16="http://schemas.microsoft.com/office/drawing/2014/main" id="{F7ADB750-EBC4-2217-9486-8B1533A1626C}"/>
                    </a:ext>
                  </a:extLst>
                </p14:cNvPr>
                <p14:cNvContentPartPr/>
                <p14:nvPr/>
              </p14:nvContentPartPr>
              <p14:xfrm>
                <a:off x="2909358" y="1917470"/>
                <a:ext cx="210600" cy="202680"/>
              </p14:xfrm>
            </p:contentPart>
          </mc:Choice>
          <mc:Fallback>
            <p:pic>
              <p:nvPicPr>
                <p:cNvPr id="67" name="Ink 66">
                  <a:extLst>
                    <a:ext uri="{FF2B5EF4-FFF2-40B4-BE49-F238E27FC236}">
                      <a16:creationId xmlns:a16="http://schemas.microsoft.com/office/drawing/2014/main" id="{F7ADB750-EBC4-2217-9486-8B1533A1626C}"/>
                    </a:ext>
                  </a:extLst>
                </p:cNvPr>
                <p:cNvPicPr/>
                <p:nvPr/>
              </p:nvPicPr>
              <p:blipFill>
                <a:blip r:embed="rId199"/>
                <a:stretch>
                  <a:fillRect/>
                </a:stretch>
              </p:blipFill>
              <p:spPr>
                <a:xfrm>
                  <a:off x="2900718" y="1908830"/>
                  <a:ext cx="2282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68" name="Ink 67">
                  <a:extLst>
                    <a:ext uri="{FF2B5EF4-FFF2-40B4-BE49-F238E27FC236}">
                      <a16:creationId xmlns:a16="http://schemas.microsoft.com/office/drawing/2014/main" id="{FEC7DD47-BBF0-44F0-C7F1-FE30C36D6DE1}"/>
                    </a:ext>
                  </a:extLst>
                </p14:cNvPr>
                <p14:cNvContentPartPr/>
                <p14:nvPr/>
              </p14:nvContentPartPr>
              <p14:xfrm>
                <a:off x="3201318" y="1959950"/>
                <a:ext cx="111240" cy="165240"/>
              </p14:xfrm>
            </p:contentPart>
          </mc:Choice>
          <mc:Fallback>
            <p:pic>
              <p:nvPicPr>
                <p:cNvPr id="68" name="Ink 67">
                  <a:extLst>
                    <a:ext uri="{FF2B5EF4-FFF2-40B4-BE49-F238E27FC236}">
                      <a16:creationId xmlns:a16="http://schemas.microsoft.com/office/drawing/2014/main" id="{FEC7DD47-BBF0-44F0-C7F1-FE30C36D6DE1}"/>
                    </a:ext>
                  </a:extLst>
                </p:cNvPr>
                <p:cNvPicPr/>
                <p:nvPr/>
              </p:nvPicPr>
              <p:blipFill>
                <a:blip r:embed="rId201"/>
                <a:stretch>
                  <a:fillRect/>
                </a:stretch>
              </p:blipFill>
              <p:spPr>
                <a:xfrm>
                  <a:off x="3192318" y="1950950"/>
                  <a:ext cx="1288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69" name="Ink 68">
                  <a:extLst>
                    <a:ext uri="{FF2B5EF4-FFF2-40B4-BE49-F238E27FC236}">
                      <a16:creationId xmlns:a16="http://schemas.microsoft.com/office/drawing/2014/main" id="{2B0CB5C7-3D7A-C7F3-13FB-D84E249C69FA}"/>
                    </a:ext>
                  </a:extLst>
                </p14:cNvPr>
                <p14:cNvContentPartPr/>
                <p14:nvPr/>
              </p14:nvContentPartPr>
              <p14:xfrm>
                <a:off x="3382398" y="1947350"/>
                <a:ext cx="218160" cy="155880"/>
              </p14:xfrm>
            </p:contentPart>
          </mc:Choice>
          <mc:Fallback>
            <p:pic>
              <p:nvPicPr>
                <p:cNvPr id="69" name="Ink 68">
                  <a:extLst>
                    <a:ext uri="{FF2B5EF4-FFF2-40B4-BE49-F238E27FC236}">
                      <a16:creationId xmlns:a16="http://schemas.microsoft.com/office/drawing/2014/main" id="{2B0CB5C7-3D7A-C7F3-13FB-D84E249C69FA}"/>
                    </a:ext>
                  </a:extLst>
                </p:cNvPr>
                <p:cNvPicPr/>
                <p:nvPr/>
              </p:nvPicPr>
              <p:blipFill>
                <a:blip r:embed="rId203"/>
                <a:stretch>
                  <a:fillRect/>
                </a:stretch>
              </p:blipFill>
              <p:spPr>
                <a:xfrm>
                  <a:off x="3373758" y="1938710"/>
                  <a:ext cx="2358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70" name="Ink 69">
                  <a:extLst>
                    <a:ext uri="{FF2B5EF4-FFF2-40B4-BE49-F238E27FC236}">
                      <a16:creationId xmlns:a16="http://schemas.microsoft.com/office/drawing/2014/main" id="{440D956D-45DE-3A97-74C3-6D1F685E257D}"/>
                    </a:ext>
                  </a:extLst>
                </p14:cNvPr>
                <p14:cNvContentPartPr/>
                <p14:nvPr/>
              </p14:nvContentPartPr>
              <p14:xfrm>
                <a:off x="3685518" y="2034110"/>
                <a:ext cx="19800" cy="14400"/>
              </p14:xfrm>
            </p:contentPart>
          </mc:Choice>
          <mc:Fallback>
            <p:pic>
              <p:nvPicPr>
                <p:cNvPr id="70" name="Ink 69">
                  <a:extLst>
                    <a:ext uri="{FF2B5EF4-FFF2-40B4-BE49-F238E27FC236}">
                      <a16:creationId xmlns:a16="http://schemas.microsoft.com/office/drawing/2014/main" id="{440D956D-45DE-3A97-74C3-6D1F685E257D}"/>
                    </a:ext>
                  </a:extLst>
                </p:cNvPr>
                <p:cNvPicPr/>
                <p:nvPr/>
              </p:nvPicPr>
              <p:blipFill>
                <a:blip r:embed="rId205"/>
                <a:stretch>
                  <a:fillRect/>
                </a:stretch>
              </p:blipFill>
              <p:spPr>
                <a:xfrm>
                  <a:off x="3676518" y="2025110"/>
                  <a:ext cx="374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72" name="Ink 71">
                  <a:extLst>
                    <a:ext uri="{FF2B5EF4-FFF2-40B4-BE49-F238E27FC236}">
                      <a16:creationId xmlns:a16="http://schemas.microsoft.com/office/drawing/2014/main" id="{D770D7DE-82DD-C22B-997C-42612C6C332D}"/>
                    </a:ext>
                  </a:extLst>
                </p14:cNvPr>
                <p14:cNvContentPartPr/>
                <p14:nvPr/>
              </p14:nvContentPartPr>
              <p14:xfrm>
                <a:off x="1481958" y="3646190"/>
                <a:ext cx="67320" cy="304920"/>
              </p14:xfrm>
            </p:contentPart>
          </mc:Choice>
          <mc:Fallback>
            <p:pic>
              <p:nvPicPr>
                <p:cNvPr id="72" name="Ink 71">
                  <a:extLst>
                    <a:ext uri="{FF2B5EF4-FFF2-40B4-BE49-F238E27FC236}">
                      <a16:creationId xmlns:a16="http://schemas.microsoft.com/office/drawing/2014/main" id="{D770D7DE-82DD-C22B-997C-42612C6C332D}"/>
                    </a:ext>
                  </a:extLst>
                </p:cNvPr>
                <p:cNvPicPr/>
                <p:nvPr/>
              </p:nvPicPr>
              <p:blipFill>
                <a:blip r:embed="rId207"/>
                <a:stretch>
                  <a:fillRect/>
                </a:stretch>
              </p:blipFill>
              <p:spPr>
                <a:xfrm>
                  <a:off x="1472958" y="3637190"/>
                  <a:ext cx="8496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73" name="Ink 72">
                  <a:extLst>
                    <a:ext uri="{FF2B5EF4-FFF2-40B4-BE49-F238E27FC236}">
                      <a16:creationId xmlns:a16="http://schemas.microsoft.com/office/drawing/2014/main" id="{E14CE025-BFE3-47FA-6C71-FE01795AC780}"/>
                    </a:ext>
                  </a:extLst>
                </p14:cNvPr>
                <p14:cNvContentPartPr/>
                <p14:nvPr/>
              </p14:nvContentPartPr>
              <p14:xfrm>
                <a:off x="1485198" y="3425150"/>
                <a:ext cx="230760" cy="361800"/>
              </p14:xfrm>
            </p:contentPart>
          </mc:Choice>
          <mc:Fallback>
            <p:pic>
              <p:nvPicPr>
                <p:cNvPr id="73" name="Ink 72">
                  <a:extLst>
                    <a:ext uri="{FF2B5EF4-FFF2-40B4-BE49-F238E27FC236}">
                      <a16:creationId xmlns:a16="http://schemas.microsoft.com/office/drawing/2014/main" id="{E14CE025-BFE3-47FA-6C71-FE01795AC780}"/>
                    </a:ext>
                  </a:extLst>
                </p:cNvPr>
                <p:cNvPicPr/>
                <p:nvPr/>
              </p:nvPicPr>
              <p:blipFill>
                <a:blip r:embed="rId209"/>
                <a:stretch>
                  <a:fillRect/>
                </a:stretch>
              </p:blipFill>
              <p:spPr>
                <a:xfrm>
                  <a:off x="1476558" y="3416150"/>
                  <a:ext cx="24840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74" name="Ink 73">
                  <a:extLst>
                    <a:ext uri="{FF2B5EF4-FFF2-40B4-BE49-F238E27FC236}">
                      <a16:creationId xmlns:a16="http://schemas.microsoft.com/office/drawing/2014/main" id="{E3CEF34C-238A-6939-EC7B-85BA1ECC8529}"/>
                    </a:ext>
                  </a:extLst>
                </p14:cNvPr>
                <p14:cNvContentPartPr/>
                <p14:nvPr/>
              </p14:nvContentPartPr>
              <p14:xfrm>
                <a:off x="1604718" y="3740870"/>
                <a:ext cx="157680" cy="147600"/>
              </p14:xfrm>
            </p:contentPart>
          </mc:Choice>
          <mc:Fallback>
            <p:pic>
              <p:nvPicPr>
                <p:cNvPr id="74" name="Ink 73">
                  <a:extLst>
                    <a:ext uri="{FF2B5EF4-FFF2-40B4-BE49-F238E27FC236}">
                      <a16:creationId xmlns:a16="http://schemas.microsoft.com/office/drawing/2014/main" id="{E3CEF34C-238A-6939-EC7B-85BA1ECC8529}"/>
                    </a:ext>
                  </a:extLst>
                </p:cNvPr>
                <p:cNvPicPr/>
                <p:nvPr/>
              </p:nvPicPr>
              <p:blipFill>
                <a:blip r:embed="rId211"/>
                <a:stretch>
                  <a:fillRect/>
                </a:stretch>
              </p:blipFill>
              <p:spPr>
                <a:xfrm>
                  <a:off x="1596078" y="3731870"/>
                  <a:ext cx="1753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75" name="Ink 74">
                  <a:extLst>
                    <a:ext uri="{FF2B5EF4-FFF2-40B4-BE49-F238E27FC236}">
                      <a16:creationId xmlns:a16="http://schemas.microsoft.com/office/drawing/2014/main" id="{AC41A57A-3AEE-DDF0-D935-713D8B0130C2}"/>
                    </a:ext>
                  </a:extLst>
                </p14:cNvPr>
                <p14:cNvContentPartPr/>
                <p14:nvPr/>
              </p14:nvContentPartPr>
              <p14:xfrm>
                <a:off x="1756278" y="3740510"/>
                <a:ext cx="504720" cy="140040"/>
              </p14:xfrm>
            </p:contentPart>
          </mc:Choice>
          <mc:Fallback>
            <p:pic>
              <p:nvPicPr>
                <p:cNvPr id="75" name="Ink 74">
                  <a:extLst>
                    <a:ext uri="{FF2B5EF4-FFF2-40B4-BE49-F238E27FC236}">
                      <a16:creationId xmlns:a16="http://schemas.microsoft.com/office/drawing/2014/main" id="{AC41A57A-3AEE-DDF0-D935-713D8B0130C2}"/>
                    </a:ext>
                  </a:extLst>
                </p:cNvPr>
                <p:cNvPicPr/>
                <p:nvPr/>
              </p:nvPicPr>
              <p:blipFill>
                <a:blip r:embed="rId213"/>
                <a:stretch>
                  <a:fillRect/>
                </a:stretch>
              </p:blipFill>
              <p:spPr>
                <a:xfrm>
                  <a:off x="1747638" y="3731870"/>
                  <a:ext cx="5223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76" name="Ink 75">
                  <a:extLst>
                    <a:ext uri="{FF2B5EF4-FFF2-40B4-BE49-F238E27FC236}">
                      <a16:creationId xmlns:a16="http://schemas.microsoft.com/office/drawing/2014/main" id="{56001203-59E5-23B1-A98E-46AA6709BDDC}"/>
                    </a:ext>
                  </a:extLst>
                </p14:cNvPr>
                <p14:cNvContentPartPr/>
                <p14:nvPr/>
              </p14:nvContentPartPr>
              <p14:xfrm>
                <a:off x="2267838" y="3646910"/>
                <a:ext cx="18360" cy="20160"/>
              </p14:xfrm>
            </p:contentPart>
          </mc:Choice>
          <mc:Fallback>
            <p:pic>
              <p:nvPicPr>
                <p:cNvPr id="76" name="Ink 75">
                  <a:extLst>
                    <a:ext uri="{FF2B5EF4-FFF2-40B4-BE49-F238E27FC236}">
                      <a16:creationId xmlns:a16="http://schemas.microsoft.com/office/drawing/2014/main" id="{56001203-59E5-23B1-A98E-46AA6709BDDC}"/>
                    </a:ext>
                  </a:extLst>
                </p:cNvPr>
                <p:cNvPicPr/>
                <p:nvPr/>
              </p:nvPicPr>
              <p:blipFill>
                <a:blip r:embed="rId215"/>
                <a:stretch>
                  <a:fillRect/>
                </a:stretch>
              </p:blipFill>
              <p:spPr>
                <a:xfrm>
                  <a:off x="2259198" y="3638270"/>
                  <a:ext cx="360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77" name="Ink 76">
                  <a:extLst>
                    <a:ext uri="{FF2B5EF4-FFF2-40B4-BE49-F238E27FC236}">
                      <a16:creationId xmlns:a16="http://schemas.microsoft.com/office/drawing/2014/main" id="{46927894-8C0D-8AE2-F2D7-A302B103A9D8}"/>
                    </a:ext>
                  </a:extLst>
                </p14:cNvPr>
                <p14:cNvContentPartPr/>
                <p14:nvPr/>
              </p14:nvContentPartPr>
              <p14:xfrm>
                <a:off x="2379438" y="3737270"/>
                <a:ext cx="104400" cy="160920"/>
              </p14:xfrm>
            </p:contentPart>
          </mc:Choice>
          <mc:Fallback>
            <p:pic>
              <p:nvPicPr>
                <p:cNvPr id="77" name="Ink 76">
                  <a:extLst>
                    <a:ext uri="{FF2B5EF4-FFF2-40B4-BE49-F238E27FC236}">
                      <a16:creationId xmlns:a16="http://schemas.microsoft.com/office/drawing/2014/main" id="{46927894-8C0D-8AE2-F2D7-A302B103A9D8}"/>
                    </a:ext>
                  </a:extLst>
                </p:cNvPr>
                <p:cNvPicPr/>
                <p:nvPr/>
              </p:nvPicPr>
              <p:blipFill>
                <a:blip r:embed="rId217"/>
                <a:stretch>
                  <a:fillRect/>
                </a:stretch>
              </p:blipFill>
              <p:spPr>
                <a:xfrm>
                  <a:off x="2370798" y="3728630"/>
                  <a:ext cx="1220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78" name="Ink 77">
                  <a:extLst>
                    <a:ext uri="{FF2B5EF4-FFF2-40B4-BE49-F238E27FC236}">
                      <a16:creationId xmlns:a16="http://schemas.microsoft.com/office/drawing/2014/main" id="{23E78182-E5EC-A004-67E3-924B087127BD}"/>
                    </a:ext>
                  </a:extLst>
                </p14:cNvPr>
                <p14:cNvContentPartPr/>
                <p14:nvPr/>
              </p14:nvContentPartPr>
              <p14:xfrm>
                <a:off x="2549358" y="3725390"/>
                <a:ext cx="224640" cy="117000"/>
              </p14:xfrm>
            </p:contentPart>
          </mc:Choice>
          <mc:Fallback>
            <p:pic>
              <p:nvPicPr>
                <p:cNvPr id="78" name="Ink 77">
                  <a:extLst>
                    <a:ext uri="{FF2B5EF4-FFF2-40B4-BE49-F238E27FC236}">
                      <a16:creationId xmlns:a16="http://schemas.microsoft.com/office/drawing/2014/main" id="{23E78182-E5EC-A004-67E3-924B087127BD}"/>
                    </a:ext>
                  </a:extLst>
                </p:cNvPr>
                <p:cNvPicPr/>
                <p:nvPr/>
              </p:nvPicPr>
              <p:blipFill>
                <a:blip r:embed="rId219"/>
                <a:stretch>
                  <a:fillRect/>
                </a:stretch>
              </p:blipFill>
              <p:spPr>
                <a:xfrm>
                  <a:off x="2540358" y="3716390"/>
                  <a:ext cx="2422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79" name="Ink 78">
                  <a:extLst>
                    <a:ext uri="{FF2B5EF4-FFF2-40B4-BE49-F238E27FC236}">
                      <a16:creationId xmlns:a16="http://schemas.microsoft.com/office/drawing/2014/main" id="{3C688C0D-C4A5-9692-76F4-06C2330713F0}"/>
                    </a:ext>
                  </a:extLst>
                </p14:cNvPr>
                <p14:cNvContentPartPr/>
                <p14:nvPr/>
              </p14:nvContentPartPr>
              <p14:xfrm>
                <a:off x="3040038" y="3699110"/>
                <a:ext cx="57960" cy="185400"/>
              </p14:xfrm>
            </p:contentPart>
          </mc:Choice>
          <mc:Fallback>
            <p:pic>
              <p:nvPicPr>
                <p:cNvPr id="79" name="Ink 78">
                  <a:extLst>
                    <a:ext uri="{FF2B5EF4-FFF2-40B4-BE49-F238E27FC236}">
                      <a16:creationId xmlns:a16="http://schemas.microsoft.com/office/drawing/2014/main" id="{3C688C0D-C4A5-9692-76F4-06C2330713F0}"/>
                    </a:ext>
                  </a:extLst>
                </p:cNvPr>
                <p:cNvPicPr/>
                <p:nvPr/>
              </p:nvPicPr>
              <p:blipFill>
                <a:blip r:embed="rId221"/>
                <a:stretch>
                  <a:fillRect/>
                </a:stretch>
              </p:blipFill>
              <p:spPr>
                <a:xfrm>
                  <a:off x="3031038" y="3690110"/>
                  <a:ext cx="756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80" name="Ink 79">
                  <a:extLst>
                    <a:ext uri="{FF2B5EF4-FFF2-40B4-BE49-F238E27FC236}">
                      <a16:creationId xmlns:a16="http://schemas.microsoft.com/office/drawing/2014/main" id="{C7DDAD84-F0D2-2E4C-A65A-FE8B6A25F953}"/>
                    </a:ext>
                  </a:extLst>
                </p14:cNvPr>
                <p14:cNvContentPartPr/>
                <p14:nvPr/>
              </p14:nvContentPartPr>
              <p14:xfrm>
                <a:off x="3022038" y="3446390"/>
                <a:ext cx="131400" cy="270000"/>
              </p14:xfrm>
            </p:contentPart>
          </mc:Choice>
          <mc:Fallback>
            <p:pic>
              <p:nvPicPr>
                <p:cNvPr id="80" name="Ink 79">
                  <a:extLst>
                    <a:ext uri="{FF2B5EF4-FFF2-40B4-BE49-F238E27FC236}">
                      <a16:creationId xmlns:a16="http://schemas.microsoft.com/office/drawing/2014/main" id="{C7DDAD84-F0D2-2E4C-A65A-FE8B6A25F953}"/>
                    </a:ext>
                  </a:extLst>
                </p:cNvPr>
                <p:cNvPicPr/>
                <p:nvPr/>
              </p:nvPicPr>
              <p:blipFill>
                <a:blip r:embed="rId223"/>
                <a:stretch>
                  <a:fillRect/>
                </a:stretch>
              </p:blipFill>
              <p:spPr>
                <a:xfrm>
                  <a:off x="3013398" y="3437750"/>
                  <a:ext cx="14904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81" name="Ink 80">
                  <a:extLst>
                    <a:ext uri="{FF2B5EF4-FFF2-40B4-BE49-F238E27FC236}">
                      <a16:creationId xmlns:a16="http://schemas.microsoft.com/office/drawing/2014/main" id="{02046478-313E-7821-3E5D-E11829C82AF0}"/>
                    </a:ext>
                  </a:extLst>
                </p14:cNvPr>
                <p14:cNvContentPartPr/>
                <p14:nvPr/>
              </p14:nvContentPartPr>
              <p14:xfrm>
                <a:off x="3181518" y="3718190"/>
                <a:ext cx="84240" cy="123480"/>
              </p14:xfrm>
            </p:contentPart>
          </mc:Choice>
          <mc:Fallback>
            <p:pic>
              <p:nvPicPr>
                <p:cNvPr id="81" name="Ink 80">
                  <a:extLst>
                    <a:ext uri="{FF2B5EF4-FFF2-40B4-BE49-F238E27FC236}">
                      <a16:creationId xmlns:a16="http://schemas.microsoft.com/office/drawing/2014/main" id="{02046478-313E-7821-3E5D-E11829C82AF0}"/>
                    </a:ext>
                  </a:extLst>
                </p:cNvPr>
                <p:cNvPicPr/>
                <p:nvPr/>
              </p:nvPicPr>
              <p:blipFill>
                <a:blip r:embed="rId225"/>
                <a:stretch>
                  <a:fillRect/>
                </a:stretch>
              </p:blipFill>
              <p:spPr>
                <a:xfrm>
                  <a:off x="3172878" y="3709550"/>
                  <a:ext cx="10188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82" name="Ink 81">
                  <a:extLst>
                    <a:ext uri="{FF2B5EF4-FFF2-40B4-BE49-F238E27FC236}">
                      <a16:creationId xmlns:a16="http://schemas.microsoft.com/office/drawing/2014/main" id="{9E89FA4F-8176-D0E8-9248-AA446964B4D8}"/>
                    </a:ext>
                  </a:extLst>
                </p14:cNvPr>
                <p14:cNvContentPartPr/>
                <p14:nvPr/>
              </p14:nvContentPartPr>
              <p14:xfrm>
                <a:off x="3330918" y="3695870"/>
                <a:ext cx="126360" cy="135720"/>
              </p14:xfrm>
            </p:contentPart>
          </mc:Choice>
          <mc:Fallback>
            <p:pic>
              <p:nvPicPr>
                <p:cNvPr id="82" name="Ink 81">
                  <a:extLst>
                    <a:ext uri="{FF2B5EF4-FFF2-40B4-BE49-F238E27FC236}">
                      <a16:creationId xmlns:a16="http://schemas.microsoft.com/office/drawing/2014/main" id="{9E89FA4F-8176-D0E8-9248-AA446964B4D8}"/>
                    </a:ext>
                  </a:extLst>
                </p:cNvPr>
                <p:cNvPicPr/>
                <p:nvPr/>
              </p:nvPicPr>
              <p:blipFill>
                <a:blip r:embed="rId227"/>
                <a:stretch>
                  <a:fillRect/>
                </a:stretch>
              </p:blipFill>
              <p:spPr>
                <a:xfrm>
                  <a:off x="3321918" y="3687230"/>
                  <a:ext cx="1440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83" name="Ink 82">
                  <a:extLst>
                    <a:ext uri="{FF2B5EF4-FFF2-40B4-BE49-F238E27FC236}">
                      <a16:creationId xmlns:a16="http://schemas.microsoft.com/office/drawing/2014/main" id="{65E3C7D5-0B26-14AE-03FD-17AEC382F479}"/>
                    </a:ext>
                  </a:extLst>
                </p14:cNvPr>
                <p14:cNvContentPartPr/>
                <p14:nvPr/>
              </p14:nvContentPartPr>
              <p14:xfrm>
                <a:off x="3582558" y="3678230"/>
                <a:ext cx="293760" cy="173880"/>
              </p14:xfrm>
            </p:contentPart>
          </mc:Choice>
          <mc:Fallback>
            <p:pic>
              <p:nvPicPr>
                <p:cNvPr id="83" name="Ink 82">
                  <a:extLst>
                    <a:ext uri="{FF2B5EF4-FFF2-40B4-BE49-F238E27FC236}">
                      <a16:creationId xmlns:a16="http://schemas.microsoft.com/office/drawing/2014/main" id="{65E3C7D5-0B26-14AE-03FD-17AEC382F479}"/>
                    </a:ext>
                  </a:extLst>
                </p:cNvPr>
                <p:cNvPicPr/>
                <p:nvPr/>
              </p:nvPicPr>
              <p:blipFill>
                <a:blip r:embed="rId229"/>
                <a:stretch>
                  <a:fillRect/>
                </a:stretch>
              </p:blipFill>
              <p:spPr>
                <a:xfrm>
                  <a:off x="3573918" y="3669230"/>
                  <a:ext cx="3114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84" name="Ink 83">
                  <a:extLst>
                    <a:ext uri="{FF2B5EF4-FFF2-40B4-BE49-F238E27FC236}">
                      <a16:creationId xmlns:a16="http://schemas.microsoft.com/office/drawing/2014/main" id="{831EC5F0-74C3-9731-D5CE-746EE42811E4}"/>
                    </a:ext>
                  </a:extLst>
                </p14:cNvPr>
                <p14:cNvContentPartPr/>
                <p14:nvPr/>
              </p14:nvContentPartPr>
              <p14:xfrm>
                <a:off x="3928158" y="3706670"/>
                <a:ext cx="111960" cy="120600"/>
              </p14:xfrm>
            </p:contentPart>
          </mc:Choice>
          <mc:Fallback>
            <p:pic>
              <p:nvPicPr>
                <p:cNvPr id="84" name="Ink 83">
                  <a:extLst>
                    <a:ext uri="{FF2B5EF4-FFF2-40B4-BE49-F238E27FC236}">
                      <a16:creationId xmlns:a16="http://schemas.microsoft.com/office/drawing/2014/main" id="{831EC5F0-74C3-9731-D5CE-746EE42811E4}"/>
                    </a:ext>
                  </a:extLst>
                </p:cNvPr>
                <p:cNvPicPr/>
                <p:nvPr/>
              </p:nvPicPr>
              <p:blipFill>
                <a:blip r:embed="rId231"/>
                <a:stretch>
                  <a:fillRect/>
                </a:stretch>
              </p:blipFill>
              <p:spPr>
                <a:xfrm>
                  <a:off x="3919158" y="3698030"/>
                  <a:ext cx="1296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85" name="Ink 84">
                  <a:extLst>
                    <a:ext uri="{FF2B5EF4-FFF2-40B4-BE49-F238E27FC236}">
                      <a16:creationId xmlns:a16="http://schemas.microsoft.com/office/drawing/2014/main" id="{4370C79B-1B2F-2A2E-11E2-2F671974EF24}"/>
                    </a:ext>
                  </a:extLst>
                </p14:cNvPr>
                <p14:cNvContentPartPr/>
                <p14:nvPr/>
              </p14:nvContentPartPr>
              <p14:xfrm>
                <a:off x="4086558" y="3707390"/>
                <a:ext cx="140760" cy="123840"/>
              </p14:xfrm>
            </p:contentPart>
          </mc:Choice>
          <mc:Fallback>
            <p:pic>
              <p:nvPicPr>
                <p:cNvPr id="85" name="Ink 84">
                  <a:extLst>
                    <a:ext uri="{FF2B5EF4-FFF2-40B4-BE49-F238E27FC236}">
                      <a16:creationId xmlns:a16="http://schemas.microsoft.com/office/drawing/2014/main" id="{4370C79B-1B2F-2A2E-11E2-2F671974EF24}"/>
                    </a:ext>
                  </a:extLst>
                </p:cNvPr>
                <p:cNvPicPr/>
                <p:nvPr/>
              </p:nvPicPr>
              <p:blipFill>
                <a:blip r:embed="rId233"/>
                <a:stretch>
                  <a:fillRect/>
                </a:stretch>
              </p:blipFill>
              <p:spPr>
                <a:xfrm>
                  <a:off x="4077558" y="3698750"/>
                  <a:ext cx="1584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86" name="Ink 85">
                  <a:extLst>
                    <a:ext uri="{FF2B5EF4-FFF2-40B4-BE49-F238E27FC236}">
                      <a16:creationId xmlns:a16="http://schemas.microsoft.com/office/drawing/2014/main" id="{E11F9906-A778-0045-84E9-8642AAFD6A99}"/>
                    </a:ext>
                  </a:extLst>
                </p14:cNvPr>
                <p14:cNvContentPartPr/>
                <p14:nvPr/>
              </p14:nvContentPartPr>
              <p14:xfrm>
                <a:off x="4301478" y="3540350"/>
                <a:ext cx="47160" cy="294120"/>
              </p14:xfrm>
            </p:contentPart>
          </mc:Choice>
          <mc:Fallback>
            <p:pic>
              <p:nvPicPr>
                <p:cNvPr id="86" name="Ink 85">
                  <a:extLst>
                    <a:ext uri="{FF2B5EF4-FFF2-40B4-BE49-F238E27FC236}">
                      <a16:creationId xmlns:a16="http://schemas.microsoft.com/office/drawing/2014/main" id="{E11F9906-A778-0045-84E9-8642AAFD6A99}"/>
                    </a:ext>
                  </a:extLst>
                </p:cNvPr>
                <p:cNvPicPr/>
                <p:nvPr/>
              </p:nvPicPr>
              <p:blipFill>
                <a:blip r:embed="rId235"/>
                <a:stretch>
                  <a:fillRect/>
                </a:stretch>
              </p:blipFill>
              <p:spPr>
                <a:xfrm>
                  <a:off x="4292838" y="3531710"/>
                  <a:ext cx="648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87" name="Ink 86">
                  <a:extLst>
                    <a:ext uri="{FF2B5EF4-FFF2-40B4-BE49-F238E27FC236}">
                      <a16:creationId xmlns:a16="http://schemas.microsoft.com/office/drawing/2014/main" id="{EC15185F-663E-8207-BB15-ABCF3DC3116C}"/>
                    </a:ext>
                  </a:extLst>
                </p14:cNvPr>
                <p14:cNvContentPartPr/>
                <p14:nvPr/>
              </p14:nvContentPartPr>
              <p14:xfrm>
                <a:off x="4325958" y="3602630"/>
                <a:ext cx="247320" cy="198000"/>
              </p14:xfrm>
            </p:contentPart>
          </mc:Choice>
          <mc:Fallback>
            <p:pic>
              <p:nvPicPr>
                <p:cNvPr id="87" name="Ink 86">
                  <a:extLst>
                    <a:ext uri="{FF2B5EF4-FFF2-40B4-BE49-F238E27FC236}">
                      <a16:creationId xmlns:a16="http://schemas.microsoft.com/office/drawing/2014/main" id="{EC15185F-663E-8207-BB15-ABCF3DC3116C}"/>
                    </a:ext>
                  </a:extLst>
                </p:cNvPr>
                <p:cNvPicPr/>
                <p:nvPr/>
              </p:nvPicPr>
              <p:blipFill>
                <a:blip r:embed="rId237"/>
                <a:stretch>
                  <a:fillRect/>
                </a:stretch>
              </p:blipFill>
              <p:spPr>
                <a:xfrm>
                  <a:off x="4316958" y="3593990"/>
                  <a:ext cx="2649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88" name="Ink 87">
                  <a:extLst>
                    <a:ext uri="{FF2B5EF4-FFF2-40B4-BE49-F238E27FC236}">
                      <a16:creationId xmlns:a16="http://schemas.microsoft.com/office/drawing/2014/main" id="{032D9983-04AD-167B-CA82-E0E98F3D435B}"/>
                    </a:ext>
                  </a:extLst>
                </p14:cNvPr>
                <p14:cNvContentPartPr/>
                <p14:nvPr/>
              </p14:nvContentPartPr>
              <p14:xfrm>
                <a:off x="4711518" y="3454670"/>
                <a:ext cx="36360" cy="349920"/>
              </p14:xfrm>
            </p:contentPart>
          </mc:Choice>
          <mc:Fallback>
            <p:pic>
              <p:nvPicPr>
                <p:cNvPr id="88" name="Ink 87">
                  <a:extLst>
                    <a:ext uri="{FF2B5EF4-FFF2-40B4-BE49-F238E27FC236}">
                      <a16:creationId xmlns:a16="http://schemas.microsoft.com/office/drawing/2014/main" id="{032D9983-04AD-167B-CA82-E0E98F3D435B}"/>
                    </a:ext>
                  </a:extLst>
                </p:cNvPr>
                <p:cNvPicPr/>
                <p:nvPr/>
              </p:nvPicPr>
              <p:blipFill>
                <a:blip r:embed="rId239"/>
                <a:stretch>
                  <a:fillRect/>
                </a:stretch>
              </p:blipFill>
              <p:spPr>
                <a:xfrm>
                  <a:off x="4702878" y="3445670"/>
                  <a:ext cx="5400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89" name="Ink 88">
                  <a:extLst>
                    <a:ext uri="{FF2B5EF4-FFF2-40B4-BE49-F238E27FC236}">
                      <a16:creationId xmlns:a16="http://schemas.microsoft.com/office/drawing/2014/main" id="{BF83C86D-41DD-0E75-1677-C0ED6F24823C}"/>
                    </a:ext>
                  </a:extLst>
                </p14:cNvPr>
                <p14:cNvContentPartPr/>
                <p14:nvPr/>
              </p14:nvContentPartPr>
              <p14:xfrm>
                <a:off x="4702158" y="3734750"/>
                <a:ext cx="1208880" cy="110160"/>
              </p14:xfrm>
            </p:contentPart>
          </mc:Choice>
          <mc:Fallback>
            <p:pic>
              <p:nvPicPr>
                <p:cNvPr id="89" name="Ink 88">
                  <a:extLst>
                    <a:ext uri="{FF2B5EF4-FFF2-40B4-BE49-F238E27FC236}">
                      <a16:creationId xmlns:a16="http://schemas.microsoft.com/office/drawing/2014/main" id="{BF83C86D-41DD-0E75-1677-C0ED6F24823C}"/>
                    </a:ext>
                  </a:extLst>
                </p:cNvPr>
                <p:cNvPicPr/>
                <p:nvPr/>
              </p:nvPicPr>
              <p:blipFill>
                <a:blip r:embed="rId241"/>
                <a:stretch>
                  <a:fillRect/>
                </a:stretch>
              </p:blipFill>
              <p:spPr>
                <a:xfrm>
                  <a:off x="4693518" y="3725750"/>
                  <a:ext cx="12265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90" name="Ink 89">
                  <a:extLst>
                    <a:ext uri="{FF2B5EF4-FFF2-40B4-BE49-F238E27FC236}">
                      <a16:creationId xmlns:a16="http://schemas.microsoft.com/office/drawing/2014/main" id="{1BA1998B-E73D-1827-F77E-7F3D593F4AAA}"/>
                    </a:ext>
                  </a:extLst>
                </p14:cNvPr>
                <p14:cNvContentPartPr/>
                <p14:nvPr/>
              </p14:nvContentPartPr>
              <p14:xfrm>
                <a:off x="4553478" y="3327590"/>
                <a:ext cx="1327320" cy="499680"/>
              </p14:xfrm>
            </p:contentPart>
          </mc:Choice>
          <mc:Fallback>
            <p:pic>
              <p:nvPicPr>
                <p:cNvPr id="90" name="Ink 89">
                  <a:extLst>
                    <a:ext uri="{FF2B5EF4-FFF2-40B4-BE49-F238E27FC236}">
                      <a16:creationId xmlns:a16="http://schemas.microsoft.com/office/drawing/2014/main" id="{1BA1998B-E73D-1827-F77E-7F3D593F4AAA}"/>
                    </a:ext>
                  </a:extLst>
                </p:cNvPr>
                <p:cNvPicPr/>
                <p:nvPr/>
              </p:nvPicPr>
              <p:blipFill>
                <a:blip r:embed="rId243"/>
                <a:stretch>
                  <a:fillRect/>
                </a:stretch>
              </p:blipFill>
              <p:spPr>
                <a:xfrm>
                  <a:off x="4544478" y="3318590"/>
                  <a:ext cx="1344960" cy="5173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92" name="Ink 91">
                  <a:extLst>
                    <a:ext uri="{FF2B5EF4-FFF2-40B4-BE49-F238E27FC236}">
                      <a16:creationId xmlns:a16="http://schemas.microsoft.com/office/drawing/2014/main" id="{4903FE7A-7145-7E71-C973-C3AD62989A8B}"/>
                    </a:ext>
                  </a:extLst>
                </p14:cNvPr>
                <p14:cNvContentPartPr/>
                <p14:nvPr/>
              </p14:nvContentPartPr>
              <p14:xfrm>
                <a:off x="4747158" y="3460790"/>
                <a:ext cx="208440" cy="277560"/>
              </p14:xfrm>
            </p:contentPart>
          </mc:Choice>
          <mc:Fallback>
            <p:pic>
              <p:nvPicPr>
                <p:cNvPr id="92" name="Ink 91">
                  <a:extLst>
                    <a:ext uri="{FF2B5EF4-FFF2-40B4-BE49-F238E27FC236}">
                      <a16:creationId xmlns:a16="http://schemas.microsoft.com/office/drawing/2014/main" id="{4903FE7A-7145-7E71-C973-C3AD62989A8B}"/>
                    </a:ext>
                  </a:extLst>
                </p:cNvPr>
                <p:cNvPicPr/>
                <p:nvPr/>
              </p:nvPicPr>
              <p:blipFill>
                <a:blip r:embed="rId245"/>
                <a:stretch>
                  <a:fillRect/>
                </a:stretch>
              </p:blipFill>
              <p:spPr>
                <a:xfrm>
                  <a:off x="4738158" y="3451790"/>
                  <a:ext cx="2260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93" name="Ink 92">
                  <a:extLst>
                    <a:ext uri="{FF2B5EF4-FFF2-40B4-BE49-F238E27FC236}">
                      <a16:creationId xmlns:a16="http://schemas.microsoft.com/office/drawing/2014/main" id="{60CE192C-DC70-D48C-89F9-5A35373DFFF1}"/>
                    </a:ext>
                  </a:extLst>
                </p14:cNvPr>
                <p14:cNvContentPartPr/>
                <p14:nvPr/>
              </p14:nvContentPartPr>
              <p14:xfrm>
                <a:off x="4981878" y="3592190"/>
                <a:ext cx="86760" cy="148680"/>
              </p14:xfrm>
            </p:contentPart>
          </mc:Choice>
          <mc:Fallback>
            <p:pic>
              <p:nvPicPr>
                <p:cNvPr id="93" name="Ink 92">
                  <a:extLst>
                    <a:ext uri="{FF2B5EF4-FFF2-40B4-BE49-F238E27FC236}">
                      <a16:creationId xmlns:a16="http://schemas.microsoft.com/office/drawing/2014/main" id="{60CE192C-DC70-D48C-89F9-5A35373DFFF1}"/>
                    </a:ext>
                  </a:extLst>
                </p:cNvPr>
                <p:cNvPicPr/>
                <p:nvPr/>
              </p:nvPicPr>
              <p:blipFill>
                <a:blip r:embed="rId247"/>
                <a:stretch>
                  <a:fillRect/>
                </a:stretch>
              </p:blipFill>
              <p:spPr>
                <a:xfrm>
                  <a:off x="4972878" y="3583190"/>
                  <a:ext cx="10440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95" name="Ink 94">
                  <a:extLst>
                    <a:ext uri="{FF2B5EF4-FFF2-40B4-BE49-F238E27FC236}">
                      <a16:creationId xmlns:a16="http://schemas.microsoft.com/office/drawing/2014/main" id="{F1B60FE0-9C34-FE43-89E3-92B19DFCF278}"/>
                    </a:ext>
                  </a:extLst>
                </p14:cNvPr>
                <p14:cNvContentPartPr/>
                <p14:nvPr/>
              </p14:nvContentPartPr>
              <p14:xfrm>
                <a:off x="5131638" y="3671750"/>
                <a:ext cx="9720" cy="86400"/>
              </p14:xfrm>
            </p:contentPart>
          </mc:Choice>
          <mc:Fallback>
            <p:pic>
              <p:nvPicPr>
                <p:cNvPr id="95" name="Ink 94">
                  <a:extLst>
                    <a:ext uri="{FF2B5EF4-FFF2-40B4-BE49-F238E27FC236}">
                      <a16:creationId xmlns:a16="http://schemas.microsoft.com/office/drawing/2014/main" id="{F1B60FE0-9C34-FE43-89E3-92B19DFCF278}"/>
                    </a:ext>
                  </a:extLst>
                </p:cNvPr>
                <p:cNvPicPr/>
                <p:nvPr/>
              </p:nvPicPr>
              <p:blipFill>
                <a:blip r:embed="rId249"/>
                <a:stretch>
                  <a:fillRect/>
                </a:stretch>
              </p:blipFill>
              <p:spPr>
                <a:xfrm>
                  <a:off x="5122998" y="3663110"/>
                  <a:ext cx="273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96" name="Ink 95">
                  <a:extLst>
                    <a:ext uri="{FF2B5EF4-FFF2-40B4-BE49-F238E27FC236}">
                      <a16:creationId xmlns:a16="http://schemas.microsoft.com/office/drawing/2014/main" id="{18236823-A4A2-91D9-D801-985B56703BDA}"/>
                    </a:ext>
                  </a:extLst>
                </p14:cNvPr>
                <p14:cNvContentPartPr/>
                <p14:nvPr/>
              </p14:nvContentPartPr>
              <p14:xfrm>
                <a:off x="5210118" y="3575990"/>
                <a:ext cx="80640" cy="101160"/>
              </p14:xfrm>
            </p:contentPart>
          </mc:Choice>
          <mc:Fallback>
            <p:pic>
              <p:nvPicPr>
                <p:cNvPr id="96" name="Ink 95">
                  <a:extLst>
                    <a:ext uri="{FF2B5EF4-FFF2-40B4-BE49-F238E27FC236}">
                      <a16:creationId xmlns:a16="http://schemas.microsoft.com/office/drawing/2014/main" id="{18236823-A4A2-91D9-D801-985B56703BDA}"/>
                    </a:ext>
                  </a:extLst>
                </p:cNvPr>
                <p:cNvPicPr/>
                <p:nvPr/>
              </p:nvPicPr>
              <p:blipFill>
                <a:blip r:embed="rId251"/>
                <a:stretch>
                  <a:fillRect/>
                </a:stretch>
              </p:blipFill>
              <p:spPr>
                <a:xfrm>
                  <a:off x="5201478" y="3567350"/>
                  <a:ext cx="982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97" name="Ink 96">
                  <a:extLst>
                    <a:ext uri="{FF2B5EF4-FFF2-40B4-BE49-F238E27FC236}">
                      <a16:creationId xmlns:a16="http://schemas.microsoft.com/office/drawing/2014/main" id="{F15F2C92-074D-17D0-8852-DB3E385333CB}"/>
                    </a:ext>
                  </a:extLst>
                </p14:cNvPr>
                <p14:cNvContentPartPr/>
                <p14:nvPr/>
              </p14:nvContentPartPr>
              <p14:xfrm>
                <a:off x="5355198" y="3572750"/>
                <a:ext cx="74520" cy="93240"/>
              </p14:xfrm>
            </p:contentPart>
          </mc:Choice>
          <mc:Fallback>
            <p:pic>
              <p:nvPicPr>
                <p:cNvPr id="97" name="Ink 96">
                  <a:extLst>
                    <a:ext uri="{FF2B5EF4-FFF2-40B4-BE49-F238E27FC236}">
                      <a16:creationId xmlns:a16="http://schemas.microsoft.com/office/drawing/2014/main" id="{F15F2C92-074D-17D0-8852-DB3E385333CB}"/>
                    </a:ext>
                  </a:extLst>
                </p:cNvPr>
                <p:cNvPicPr/>
                <p:nvPr/>
              </p:nvPicPr>
              <p:blipFill>
                <a:blip r:embed="rId253"/>
                <a:stretch>
                  <a:fillRect/>
                </a:stretch>
              </p:blipFill>
              <p:spPr>
                <a:xfrm>
                  <a:off x="5346198" y="3563750"/>
                  <a:ext cx="921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98" name="Ink 97">
                  <a:extLst>
                    <a:ext uri="{FF2B5EF4-FFF2-40B4-BE49-F238E27FC236}">
                      <a16:creationId xmlns:a16="http://schemas.microsoft.com/office/drawing/2014/main" id="{261C4FEF-08C3-3B74-C827-35FC47690DC6}"/>
                    </a:ext>
                  </a:extLst>
                </p14:cNvPr>
                <p14:cNvContentPartPr/>
                <p14:nvPr/>
              </p14:nvContentPartPr>
              <p14:xfrm>
                <a:off x="5498118" y="3546110"/>
                <a:ext cx="110520" cy="127080"/>
              </p14:xfrm>
            </p:contentPart>
          </mc:Choice>
          <mc:Fallback>
            <p:pic>
              <p:nvPicPr>
                <p:cNvPr id="98" name="Ink 97">
                  <a:extLst>
                    <a:ext uri="{FF2B5EF4-FFF2-40B4-BE49-F238E27FC236}">
                      <a16:creationId xmlns:a16="http://schemas.microsoft.com/office/drawing/2014/main" id="{261C4FEF-08C3-3B74-C827-35FC47690DC6}"/>
                    </a:ext>
                  </a:extLst>
                </p:cNvPr>
                <p:cNvPicPr/>
                <p:nvPr/>
              </p:nvPicPr>
              <p:blipFill>
                <a:blip r:embed="rId255"/>
                <a:stretch>
                  <a:fillRect/>
                </a:stretch>
              </p:blipFill>
              <p:spPr>
                <a:xfrm>
                  <a:off x="5489478" y="3537470"/>
                  <a:ext cx="1281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00" name="Ink 99">
                  <a:extLst>
                    <a:ext uri="{FF2B5EF4-FFF2-40B4-BE49-F238E27FC236}">
                      <a16:creationId xmlns:a16="http://schemas.microsoft.com/office/drawing/2014/main" id="{A47F02CD-9A91-16B2-B247-286206FE5016}"/>
                    </a:ext>
                  </a:extLst>
                </p14:cNvPr>
                <p14:cNvContentPartPr/>
                <p14:nvPr/>
              </p14:nvContentPartPr>
              <p14:xfrm>
                <a:off x="2729718" y="1959230"/>
                <a:ext cx="828000" cy="79920"/>
              </p14:xfrm>
            </p:contentPart>
          </mc:Choice>
          <mc:Fallback>
            <p:pic>
              <p:nvPicPr>
                <p:cNvPr id="100" name="Ink 99">
                  <a:extLst>
                    <a:ext uri="{FF2B5EF4-FFF2-40B4-BE49-F238E27FC236}">
                      <a16:creationId xmlns:a16="http://schemas.microsoft.com/office/drawing/2014/main" id="{A47F02CD-9A91-16B2-B247-286206FE5016}"/>
                    </a:ext>
                  </a:extLst>
                </p:cNvPr>
                <p:cNvPicPr/>
                <p:nvPr/>
              </p:nvPicPr>
              <p:blipFill>
                <a:blip r:embed="rId257"/>
                <a:stretch>
                  <a:fillRect/>
                </a:stretch>
              </p:blipFill>
              <p:spPr>
                <a:xfrm>
                  <a:off x="2720718" y="1950590"/>
                  <a:ext cx="8456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01" name="Ink 100">
                  <a:extLst>
                    <a:ext uri="{FF2B5EF4-FFF2-40B4-BE49-F238E27FC236}">
                      <a16:creationId xmlns:a16="http://schemas.microsoft.com/office/drawing/2014/main" id="{A395FE45-A8AE-F6B7-EE6C-0A3E589019A6}"/>
                    </a:ext>
                  </a:extLst>
                </p14:cNvPr>
                <p14:cNvContentPartPr/>
                <p14:nvPr/>
              </p14:nvContentPartPr>
              <p14:xfrm>
                <a:off x="2963718" y="1893710"/>
                <a:ext cx="610200" cy="159840"/>
              </p14:xfrm>
            </p:contentPart>
          </mc:Choice>
          <mc:Fallback>
            <p:pic>
              <p:nvPicPr>
                <p:cNvPr id="101" name="Ink 100">
                  <a:extLst>
                    <a:ext uri="{FF2B5EF4-FFF2-40B4-BE49-F238E27FC236}">
                      <a16:creationId xmlns:a16="http://schemas.microsoft.com/office/drawing/2014/main" id="{A395FE45-A8AE-F6B7-EE6C-0A3E589019A6}"/>
                    </a:ext>
                  </a:extLst>
                </p:cNvPr>
                <p:cNvPicPr/>
                <p:nvPr/>
              </p:nvPicPr>
              <p:blipFill>
                <a:blip r:embed="rId259"/>
                <a:stretch>
                  <a:fillRect/>
                </a:stretch>
              </p:blipFill>
              <p:spPr>
                <a:xfrm>
                  <a:off x="2955078" y="1885070"/>
                  <a:ext cx="62784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02" name="Ink 101">
                  <a:extLst>
                    <a:ext uri="{FF2B5EF4-FFF2-40B4-BE49-F238E27FC236}">
                      <a16:creationId xmlns:a16="http://schemas.microsoft.com/office/drawing/2014/main" id="{6B41571E-FBF2-BB0E-7ED3-7499F98B2FA5}"/>
                    </a:ext>
                  </a:extLst>
                </p14:cNvPr>
                <p14:cNvContentPartPr/>
                <p14:nvPr/>
              </p14:nvContentPartPr>
              <p14:xfrm>
                <a:off x="3588678" y="1885790"/>
                <a:ext cx="109800" cy="294480"/>
              </p14:xfrm>
            </p:contentPart>
          </mc:Choice>
          <mc:Fallback>
            <p:pic>
              <p:nvPicPr>
                <p:cNvPr id="102" name="Ink 101">
                  <a:extLst>
                    <a:ext uri="{FF2B5EF4-FFF2-40B4-BE49-F238E27FC236}">
                      <a16:creationId xmlns:a16="http://schemas.microsoft.com/office/drawing/2014/main" id="{6B41571E-FBF2-BB0E-7ED3-7499F98B2FA5}"/>
                    </a:ext>
                  </a:extLst>
                </p:cNvPr>
                <p:cNvPicPr/>
                <p:nvPr/>
              </p:nvPicPr>
              <p:blipFill>
                <a:blip r:embed="rId261"/>
                <a:stretch>
                  <a:fillRect/>
                </a:stretch>
              </p:blipFill>
              <p:spPr>
                <a:xfrm>
                  <a:off x="3579678" y="1877150"/>
                  <a:ext cx="12744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03" name="Ink 102">
                  <a:extLst>
                    <a:ext uri="{FF2B5EF4-FFF2-40B4-BE49-F238E27FC236}">
                      <a16:creationId xmlns:a16="http://schemas.microsoft.com/office/drawing/2014/main" id="{74590BC0-6B0A-FF49-44F8-52C0B806C406}"/>
                    </a:ext>
                  </a:extLst>
                </p14:cNvPr>
                <p14:cNvContentPartPr/>
                <p14:nvPr/>
              </p14:nvContentPartPr>
              <p14:xfrm>
                <a:off x="3676158" y="1976870"/>
                <a:ext cx="215640" cy="133200"/>
              </p14:xfrm>
            </p:contentPart>
          </mc:Choice>
          <mc:Fallback>
            <p:pic>
              <p:nvPicPr>
                <p:cNvPr id="103" name="Ink 102">
                  <a:extLst>
                    <a:ext uri="{FF2B5EF4-FFF2-40B4-BE49-F238E27FC236}">
                      <a16:creationId xmlns:a16="http://schemas.microsoft.com/office/drawing/2014/main" id="{74590BC0-6B0A-FF49-44F8-52C0B806C406}"/>
                    </a:ext>
                  </a:extLst>
                </p:cNvPr>
                <p:cNvPicPr/>
                <p:nvPr/>
              </p:nvPicPr>
              <p:blipFill>
                <a:blip r:embed="rId263"/>
                <a:stretch>
                  <a:fillRect/>
                </a:stretch>
              </p:blipFill>
              <p:spPr>
                <a:xfrm>
                  <a:off x="3667158" y="1967870"/>
                  <a:ext cx="2332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04" name="Ink 103">
                  <a:extLst>
                    <a:ext uri="{FF2B5EF4-FFF2-40B4-BE49-F238E27FC236}">
                      <a16:creationId xmlns:a16="http://schemas.microsoft.com/office/drawing/2014/main" id="{BB2ACC96-3347-B1CB-B3E1-798D54EDD3ED}"/>
                    </a:ext>
                  </a:extLst>
                </p14:cNvPr>
                <p14:cNvContentPartPr/>
                <p14:nvPr/>
              </p14:nvContentPartPr>
              <p14:xfrm>
                <a:off x="3927078" y="1925390"/>
                <a:ext cx="252720" cy="158760"/>
              </p14:xfrm>
            </p:contentPart>
          </mc:Choice>
          <mc:Fallback>
            <p:pic>
              <p:nvPicPr>
                <p:cNvPr id="104" name="Ink 103">
                  <a:extLst>
                    <a:ext uri="{FF2B5EF4-FFF2-40B4-BE49-F238E27FC236}">
                      <a16:creationId xmlns:a16="http://schemas.microsoft.com/office/drawing/2014/main" id="{BB2ACC96-3347-B1CB-B3E1-798D54EDD3ED}"/>
                    </a:ext>
                  </a:extLst>
                </p:cNvPr>
                <p:cNvPicPr/>
                <p:nvPr/>
              </p:nvPicPr>
              <p:blipFill>
                <a:blip r:embed="rId265"/>
                <a:stretch>
                  <a:fillRect/>
                </a:stretch>
              </p:blipFill>
              <p:spPr>
                <a:xfrm>
                  <a:off x="3918438" y="1916750"/>
                  <a:ext cx="27036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06" name="Ink 105">
                  <a:extLst>
                    <a:ext uri="{FF2B5EF4-FFF2-40B4-BE49-F238E27FC236}">
                      <a16:creationId xmlns:a16="http://schemas.microsoft.com/office/drawing/2014/main" id="{0A479006-802C-0702-4C1C-713628BE3D85}"/>
                    </a:ext>
                  </a:extLst>
                </p14:cNvPr>
                <p14:cNvContentPartPr/>
                <p14:nvPr/>
              </p14:nvContentPartPr>
              <p14:xfrm>
                <a:off x="4889358" y="3607670"/>
                <a:ext cx="803880" cy="39960"/>
              </p14:xfrm>
            </p:contentPart>
          </mc:Choice>
          <mc:Fallback>
            <p:pic>
              <p:nvPicPr>
                <p:cNvPr id="106" name="Ink 105">
                  <a:extLst>
                    <a:ext uri="{FF2B5EF4-FFF2-40B4-BE49-F238E27FC236}">
                      <a16:creationId xmlns:a16="http://schemas.microsoft.com/office/drawing/2014/main" id="{0A479006-802C-0702-4C1C-713628BE3D85}"/>
                    </a:ext>
                  </a:extLst>
                </p:cNvPr>
                <p:cNvPicPr/>
                <p:nvPr/>
              </p:nvPicPr>
              <p:blipFill>
                <a:blip r:embed="rId267"/>
                <a:stretch>
                  <a:fillRect/>
                </a:stretch>
              </p:blipFill>
              <p:spPr>
                <a:xfrm>
                  <a:off x="4880718" y="3598670"/>
                  <a:ext cx="8215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07" name="Ink 106">
                  <a:extLst>
                    <a:ext uri="{FF2B5EF4-FFF2-40B4-BE49-F238E27FC236}">
                      <a16:creationId xmlns:a16="http://schemas.microsoft.com/office/drawing/2014/main" id="{648E6DE7-E8A5-6D1C-5D1C-03B02AB4BEA5}"/>
                    </a:ext>
                  </a:extLst>
                </p14:cNvPr>
                <p14:cNvContentPartPr/>
                <p14:nvPr/>
              </p14:nvContentPartPr>
              <p14:xfrm>
                <a:off x="4827438" y="3907190"/>
                <a:ext cx="149760" cy="161640"/>
              </p14:xfrm>
            </p:contentPart>
          </mc:Choice>
          <mc:Fallback>
            <p:pic>
              <p:nvPicPr>
                <p:cNvPr id="107" name="Ink 106">
                  <a:extLst>
                    <a:ext uri="{FF2B5EF4-FFF2-40B4-BE49-F238E27FC236}">
                      <a16:creationId xmlns:a16="http://schemas.microsoft.com/office/drawing/2014/main" id="{648E6DE7-E8A5-6D1C-5D1C-03B02AB4BEA5}"/>
                    </a:ext>
                  </a:extLst>
                </p:cNvPr>
                <p:cNvPicPr/>
                <p:nvPr/>
              </p:nvPicPr>
              <p:blipFill>
                <a:blip r:embed="rId269"/>
                <a:stretch>
                  <a:fillRect/>
                </a:stretch>
              </p:blipFill>
              <p:spPr>
                <a:xfrm>
                  <a:off x="4818798" y="3898190"/>
                  <a:ext cx="16740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08" name="Ink 107">
                  <a:extLst>
                    <a:ext uri="{FF2B5EF4-FFF2-40B4-BE49-F238E27FC236}">
                      <a16:creationId xmlns:a16="http://schemas.microsoft.com/office/drawing/2014/main" id="{69E66E18-7A11-D386-DD69-9F85F2141240}"/>
                    </a:ext>
                  </a:extLst>
                </p14:cNvPr>
                <p14:cNvContentPartPr/>
                <p14:nvPr/>
              </p14:nvContentPartPr>
              <p14:xfrm>
                <a:off x="5029038" y="3931310"/>
                <a:ext cx="86040" cy="130680"/>
              </p14:xfrm>
            </p:contentPart>
          </mc:Choice>
          <mc:Fallback>
            <p:pic>
              <p:nvPicPr>
                <p:cNvPr id="108" name="Ink 107">
                  <a:extLst>
                    <a:ext uri="{FF2B5EF4-FFF2-40B4-BE49-F238E27FC236}">
                      <a16:creationId xmlns:a16="http://schemas.microsoft.com/office/drawing/2014/main" id="{69E66E18-7A11-D386-DD69-9F85F2141240}"/>
                    </a:ext>
                  </a:extLst>
                </p:cNvPr>
                <p:cNvPicPr/>
                <p:nvPr/>
              </p:nvPicPr>
              <p:blipFill>
                <a:blip r:embed="rId271"/>
                <a:stretch>
                  <a:fillRect/>
                </a:stretch>
              </p:blipFill>
              <p:spPr>
                <a:xfrm>
                  <a:off x="5020038" y="3922310"/>
                  <a:ext cx="1036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09" name="Ink 108">
                  <a:extLst>
                    <a:ext uri="{FF2B5EF4-FFF2-40B4-BE49-F238E27FC236}">
                      <a16:creationId xmlns:a16="http://schemas.microsoft.com/office/drawing/2014/main" id="{7C7AEAE3-E34B-3D4E-E903-920A1EFB5BB9}"/>
                    </a:ext>
                  </a:extLst>
                </p14:cNvPr>
                <p14:cNvContentPartPr/>
                <p14:nvPr/>
              </p14:nvContentPartPr>
              <p14:xfrm>
                <a:off x="5047398" y="3890630"/>
                <a:ext cx="140760" cy="165600"/>
              </p14:xfrm>
            </p:contentPart>
          </mc:Choice>
          <mc:Fallback>
            <p:pic>
              <p:nvPicPr>
                <p:cNvPr id="109" name="Ink 108">
                  <a:extLst>
                    <a:ext uri="{FF2B5EF4-FFF2-40B4-BE49-F238E27FC236}">
                      <a16:creationId xmlns:a16="http://schemas.microsoft.com/office/drawing/2014/main" id="{7C7AEAE3-E34B-3D4E-E903-920A1EFB5BB9}"/>
                    </a:ext>
                  </a:extLst>
                </p:cNvPr>
                <p:cNvPicPr/>
                <p:nvPr/>
              </p:nvPicPr>
              <p:blipFill>
                <a:blip r:embed="rId273"/>
                <a:stretch>
                  <a:fillRect/>
                </a:stretch>
              </p:blipFill>
              <p:spPr>
                <a:xfrm>
                  <a:off x="5038758" y="3881990"/>
                  <a:ext cx="15840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10" name="Ink 109">
                  <a:extLst>
                    <a:ext uri="{FF2B5EF4-FFF2-40B4-BE49-F238E27FC236}">
                      <a16:creationId xmlns:a16="http://schemas.microsoft.com/office/drawing/2014/main" id="{071A1AD9-02A6-137B-DE9F-9D5AC10555F3}"/>
                    </a:ext>
                  </a:extLst>
                </p14:cNvPr>
                <p14:cNvContentPartPr/>
                <p14:nvPr/>
              </p14:nvContentPartPr>
              <p14:xfrm>
                <a:off x="5299038" y="3936350"/>
                <a:ext cx="387720" cy="114840"/>
              </p14:xfrm>
            </p:contentPart>
          </mc:Choice>
          <mc:Fallback>
            <p:pic>
              <p:nvPicPr>
                <p:cNvPr id="110" name="Ink 109">
                  <a:extLst>
                    <a:ext uri="{FF2B5EF4-FFF2-40B4-BE49-F238E27FC236}">
                      <a16:creationId xmlns:a16="http://schemas.microsoft.com/office/drawing/2014/main" id="{071A1AD9-02A6-137B-DE9F-9D5AC10555F3}"/>
                    </a:ext>
                  </a:extLst>
                </p:cNvPr>
                <p:cNvPicPr/>
                <p:nvPr/>
              </p:nvPicPr>
              <p:blipFill>
                <a:blip r:embed="rId275"/>
                <a:stretch>
                  <a:fillRect/>
                </a:stretch>
              </p:blipFill>
              <p:spPr>
                <a:xfrm>
                  <a:off x="5290038" y="3927350"/>
                  <a:ext cx="40536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12" name="Ink 111">
                  <a:extLst>
                    <a:ext uri="{FF2B5EF4-FFF2-40B4-BE49-F238E27FC236}">
                      <a16:creationId xmlns:a16="http://schemas.microsoft.com/office/drawing/2014/main" id="{84F24BAA-AE7A-9522-E7BC-414C4FBEE5FC}"/>
                    </a:ext>
                  </a:extLst>
                </p14:cNvPr>
                <p14:cNvContentPartPr/>
                <p14:nvPr/>
              </p14:nvContentPartPr>
              <p14:xfrm>
                <a:off x="3937518" y="2022230"/>
                <a:ext cx="4062600" cy="693360"/>
              </p14:xfrm>
            </p:contentPart>
          </mc:Choice>
          <mc:Fallback>
            <p:pic>
              <p:nvPicPr>
                <p:cNvPr id="112" name="Ink 111">
                  <a:extLst>
                    <a:ext uri="{FF2B5EF4-FFF2-40B4-BE49-F238E27FC236}">
                      <a16:creationId xmlns:a16="http://schemas.microsoft.com/office/drawing/2014/main" id="{84F24BAA-AE7A-9522-E7BC-414C4FBEE5FC}"/>
                    </a:ext>
                  </a:extLst>
                </p:cNvPr>
                <p:cNvPicPr/>
                <p:nvPr/>
              </p:nvPicPr>
              <p:blipFill>
                <a:blip r:embed="rId277"/>
                <a:stretch>
                  <a:fillRect/>
                </a:stretch>
              </p:blipFill>
              <p:spPr>
                <a:xfrm>
                  <a:off x="3928878" y="2013590"/>
                  <a:ext cx="4080240" cy="7110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13" name="Ink 112">
                  <a:extLst>
                    <a:ext uri="{FF2B5EF4-FFF2-40B4-BE49-F238E27FC236}">
                      <a16:creationId xmlns:a16="http://schemas.microsoft.com/office/drawing/2014/main" id="{8014AA8E-0779-A461-12B8-12BFA33EC2D3}"/>
                    </a:ext>
                  </a:extLst>
                </p14:cNvPr>
                <p14:cNvContentPartPr/>
                <p14:nvPr/>
              </p14:nvContentPartPr>
              <p14:xfrm>
                <a:off x="3913398" y="1954550"/>
                <a:ext cx="328680" cy="223560"/>
              </p14:xfrm>
            </p:contentPart>
          </mc:Choice>
          <mc:Fallback>
            <p:pic>
              <p:nvPicPr>
                <p:cNvPr id="113" name="Ink 112">
                  <a:extLst>
                    <a:ext uri="{FF2B5EF4-FFF2-40B4-BE49-F238E27FC236}">
                      <a16:creationId xmlns:a16="http://schemas.microsoft.com/office/drawing/2014/main" id="{8014AA8E-0779-A461-12B8-12BFA33EC2D3}"/>
                    </a:ext>
                  </a:extLst>
                </p:cNvPr>
                <p:cNvPicPr/>
                <p:nvPr/>
              </p:nvPicPr>
              <p:blipFill>
                <a:blip r:embed="rId279"/>
                <a:stretch>
                  <a:fillRect/>
                </a:stretch>
              </p:blipFill>
              <p:spPr>
                <a:xfrm>
                  <a:off x="3904758" y="1945910"/>
                  <a:ext cx="34632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15" name="Ink 114">
                  <a:extLst>
                    <a:ext uri="{FF2B5EF4-FFF2-40B4-BE49-F238E27FC236}">
                      <a16:creationId xmlns:a16="http://schemas.microsoft.com/office/drawing/2014/main" id="{DE7BE7DB-B22A-495A-7AF4-91B0FC5514F3}"/>
                    </a:ext>
                  </a:extLst>
                </p14:cNvPr>
                <p14:cNvContentPartPr/>
                <p14:nvPr/>
              </p14:nvContentPartPr>
              <p14:xfrm>
                <a:off x="8109918" y="2726390"/>
                <a:ext cx="213480" cy="197640"/>
              </p14:xfrm>
            </p:contentPart>
          </mc:Choice>
          <mc:Fallback>
            <p:pic>
              <p:nvPicPr>
                <p:cNvPr id="115" name="Ink 114">
                  <a:extLst>
                    <a:ext uri="{FF2B5EF4-FFF2-40B4-BE49-F238E27FC236}">
                      <a16:creationId xmlns:a16="http://schemas.microsoft.com/office/drawing/2014/main" id="{DE7BE7DB-B22A-495A-7AF4-91B0FC5514F3}"/>
                    </a:ext>
                  </a:extLst>
                </p:cNvPr>
                <p:cNvPicPr/>
                <p:nvPr/>
              </p:nvPicPr>
              <p:blipFill>
                <a:blip r:embed="rId281"/>
                <a:stretch>
                  <a:fillRect/>
                </a:stretch>
              </p:blipFill>
              <p:spPr>
                <a:xfrm>
                  <a:off x="8100918" y="2717750"/>
                  <a:ext cx="2311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16" name="Ink 115">
                  <a:extLst>
                    <a:ext uri="{FF2B5EF4-FFF2-40B4-BE49-F238E27FC236}">
                      <a16:creationId xmlns:a16="http://schemas.microsoft.com/office/drawing/2014/main" id="{FBF12C16-F6E5-FCC2-0AA6-30379DAA331C}"/>
                    </a:ext>
                  </a:extLst>
                </p14:cNvPr>
                <p14:cNvContentPartPr/>
                <p14:nvPr/>
              </p14:nvContentPartPr>
              <p14:xfrm>
                <a:off x="8329158" y="2677070"/>
                <a:ext cx="307440" cy="260640"/>
              </p14:xfrm>
            </p:contentPart>
          </mc:Choice>
          <mc:Fallback>
            <p:pic>
              <p:nvPicPr>
                <p:cNvPr id="116" name="Ink 115">
                  <a:extLst>
                    <a:ext uri="{FF2B5EF4-FFF2-40B4-BE49-F238E27FC236}">
                      <a16:creationId xmlns:a16="http://schemas.microsoft.com/office/drawing/2014/main" id="{FBF12C16-F6E5-FCC2-0AA6-30379DAA331C}"/>
                    </a:ext>
                  </a:extLst>
                </p:cNvPr>
                <p:cNvPicPr/>
                <p:nvPr/>
              </p:nvPicPr>
              <p:blipFill>
                <a:blip r:embed="rId283"/>
                <a:stretch>
                  <a:fillRect/>
                </a:stretch>
              </p:blipFill>
              <p:spPr>
                <a:xfrm>
                  <a:off x="8320518" y="2668070"/>
                  <a:ext cx="3250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17" name="Ink 116">
                  <a:extLst>
                    <a:ext uri="{FF2B5EF4-FFF2-40B4-BE49-F238E27FC236}">
                      <a16:creationId xmlns:a16="http://schemas.microsoft.com/office/drawing/2014/main" id="{DA1EB4E9-2FE4-0AEF-E0EF-62B3D2089853}"/>
                    </a:ext>
                  </a:extLst>
                </p14:cNvPr>
                <p14:cNvContentPartPr/>
                <p14:nvPr/>
              </p14:nvContentPartPr>
              <p14:xfrm>
                <a:off x="8686278" y="2788310"/>
                <a:ext cx="313200" cy="394200"/>
              </p14:xfrm>
            </p:contentPart>
          </mc:Choice>
          <mc:Fallback>
            <p:pic>
              <p:nvPicPr>
                <p:cNvPr id="117" name="Ink 116">
                  <a:extLst>
                    <a:ext uri="{FF2B5EF4-FFF2-40B4-BE49-F238E27FC236}">
                      <a16:creationId xmlns:a16="http://schemas.microsoft.com/office/drawing/2014/main" id="{DA1EB4E9-2FE4-0AEF-E0EF-62B3D2089853}"/>
                    </a:ext>
                  </a:extLst>
                </p:cNvPr>
                <p:cNvPicPr/>
                <p:nvPr/>
              </p:nvPicPr>
              <p:blipFill>
                <a:blip r:embed="rId285"/>
                <a:stretch>
                  <a:fillRect/>
                </a:stretch>
              </p:blipFill>
              <p:spPr>
                <a:xfrm>
                  <a:off x="8677638" y="2779310"/>
                  <a:ext cx="330840" cy="4118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18" name="Ink 117">
                  <a:extLst>
                    <a:ext uri="{FF2B5EF4-FFF2-40B4-BE49-F238E27FC236}">
                      <a16:creationId xmlns:a16="http://schemas.microsoft.com/office/drawing/2014/main" id="{0A6DF26B-1546-8258-423B-7A5F4C358E9F}"/>
                    </a:ext>
                  </a:extLst>
                </p14:cNvPr>
                <p14:cNvContentPartPr/>
                <p14:nvPr/>
              </p14:nvContentPartPr>
              <p14:xfrm>
                <a:off x="9072198" y="2772110"/>
                <a:ext cx="126000" cy="178920"/>
              </p14:xfrm>
            </p:contentPart>
          </mc:Choice>
          <mc:Fallback>
            <p:pic>
              <p:nvPicPr>
                <p:cNvPr id="118" name="Ink 117">
                  <a:extLst>
                    <a:ext uri="{FF2B5EF4-FFF2-40B4-BE49-F238E27FC236}">
                      <a16:creationId xmlns:a16="http://schemas.microsoft.com/office/drawing/2014/main" id="{0A6DF26B-1546-8258-423B-7A5F4C358E9F}"/>
                    </a:ext>
                  </a:extLst>
                </p:cNvPr>
                <p:cNvPicPr/>
                <p:nvPr/>
              </p:nvPicPr>
              <p:blipFill>
                <a:blip r:embed="rId287"/>
                <a:stretch>
                  <a:fillRect/>
                </a:stretch>
              </p:blipFill>
              <p:spPr>
                <a:xfrm>
                  <a:off x="9063198" y="2763110"/>
                  <a:ext cx="1436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20" name="Ink 119">
                  <a:extLst>
                    <a:ext uri="{FF2B5EF4-FFF2-40B4-BE49-F238E27FC236}">
                      <a16:creationId xmlns:a16="http://schemas.microsoft.com/office/drawing/2014/main" id="{79847CEE-2CC6-58A0-66FC-3566B873C8B6}"/>
                    </a:ext>
                  </a:extLst>
                </p14:cNvPr>
                <p14:cNvContentPartPr/>
                <p14:nvPr/>
              </p14:nvContentPartPr>
              <p14:xfrm>
                <a:off x="9449118" y="2694710"/>
                <a:ext cx="87120" cy="321480"/>
              </p14:xfrm>
            </p:contentPart>
          </mc:Choice>
          <mc:Fallback>
            <p:pic>
              <p:nvPicPr>
                <p:cNvPr id="120" name="Ink 119">
                  <a:extLst>
                    <a:ext uri="{FF2B5EF4-FFF2-40B4-BE49-F238E27FC236}">
                      <a16:creationId xmlns:a16="http://schemas.microsoft.com/office/drawing/2014/main" id="{79847CEE-2CC6-58A0-66FC-3566B873C8B6}"/>
                    </a:ext>
                  </a:extLst>
                </p:cNvPr>
                <p:cNvPicPr/>
                <p:nvPr/>
              </p:nvPicPr>
              <p:blipFill>
                <a:blip r:embed="rId289"/>
                <a:stretch>
                  <a:fillRect/>
                </a:stretch>
              </p:blipFill>
              <p:spPr>
                <a:xfrm>
                  <a:off x="9440118" y="2685710"/>
                  <a:ext cx="1047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21" name="Ink 120">
                  <a:extLst>
                    <a:ext uri="{FF2B5EF4-FFF2-40B4-BE49-F238E27FC236}">
                      <a16:creationId xmlns:a16="http://schemas.microsoft.com/office/drawing/2014/main" id="{5AD1279D-6CAB-99F3-7D49-436482F06F28}"/>
                    </a:ext>
                  </a:extLst>
                </p14:cNvPr>
                <p14:cNvContentPartPr/>
                <p14:nvPr/>
              </p14:nvContentPartPr>
              <p14:xfrm>
                <a:off x="9704718" y="2675630"/>
                <a:ext cx="195840" cy="283680"/>
              </p14:xfrm>
            </p:contentPart>
          </mc:Choice>
          <mc:Fallback>
            <p:pic>
              <p:nvPicPr>
                <p:cNvPr id="121" name="Ink 120">
                  <a:extLst>
                    <a:ext uri="{FF2B5EF4-FFF2-40B4-BE49-F238E27FC236}">
                      <a16:creationId xmlns:a16="http://schemas.microsoft.com/office/drawing/2014/main" id="{5AD1279D-6CAB-99F3-7D49-436482F06F28}"/>
                    </a:ext>
                  </a:extLst>
                </p:cNvPr>
                <p:cNvPicPr/>
                <p:nvPr/>
              </p:nvPicPr>
              <p:blipFill>
                <a:blip r:embed="rId291"/>
                <a:stretch>
                  <a:fillRect/>
                </a:stretch>
              </p:blipFill>
              <p:spPr>
                <a:xfrm>
                  <a:off x="9696078" y="2666630"/>
                  <a:ext cx="21348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22" name="Ink 121">
                  <a:extLst>
                    <a:ext uri="{FF2B5EF4-FFF2-40B4-BE49-F238E27FC236}">
                      <a16:creationId xmlns:a16="http://schemas.microsoft.com/office/drawing/2014/main" id="{4E1D8862-6792-47FB-76C7-CEDBC7945C48}"/>
                    </a:ext>
                  </a:extLst>
                </p14:cNvPr>
                <p14:cNvContentPartPr/>
                <p14:nvPr/>
              </p14:nvContentPartPr>
              <p14:xfrm>
                <a:off x="9972198" y="2793350"/>
                <a:ext cx="392040" cy="163800"/>
              </p14:xfrm>
            </p:contentPart>
          </mc:Choice>
          <mc:Fallback>
            <p:pic>
              <p:nvPicPr>
                <p:cNvPr id="122" name="Ink 121">
                  <a:extLst>
                    <a:ext uri="{FF2B5EF4-FFF2-40B4-BE49-F238E27FC236}">
                      <a16:creationId xmlns:a16="http://schemas.microsoft.com/office/drawing/2014/main" id="{4E1D8862-6792-47FB-76C7-CEDBC7945C48}"/>
                    </a:ext>
                  </a:extLst>
                </p:cNvPr>
                <p:cNvPicPr/>
                <p:nvPr/>
              </p:nvPicPr>
              <p:blipFill>
                <a:blip r:embed="rId293"/>
                <a:stretch>
                  <a:fillRect/>
                </a:stretch>
              </p:blipFill>
              <p:spPr>
                <a:xfrm>
                  <a:off x="9963198" y="2784350"/>
                  <a:ext cx="40968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23" name="Ink 122">
                  <a:extLst>
                    <a:ext uri="{FF2B5EF4-FFF2-40B4-BE49-F238E27FC236}">
                      <a16:creationId xmlns:a16="http://schemas.microsoft.com/office/drawing/2014/main" id="{623A2792-CBD7-ED4C-3EBA-74C6685C98DF}"/>
                    </a:ext>
                  </a:extLst>
                </p14:cNvPr>
                <p14:cNvContentPartPr/>
                <p14:nvPr/>
              </p14:nvContentPartPr>
              <p14:xfrm>
                <a:off x="10440918" y="2759870"/>
                <a:ext cx="175320" cy="149400"/>
              </p14:xfrm>
            </p:contentPart>
          </mc:Choice>
          <mc:Fallback>
            <p:pic>
              <p:nvPicPr>
                <p:cNvPr id="123" name="Ink 122">
                  <a:extLst>
                    <a:ext uri="{FF2B5EF4-FFF2-40B4-BE49-F238E27FC236}">
                      <a16:creationId xmlns:a16="http://schemas.microsoft.com/office/drawing/2014/main" id="{623A2792-CBD7-ED4C-3EBA-74C6685C98DF}"/>
                    </a:ext>
                  </a:extLst>
                </p:cNvPr>
                <p:cNvPicPr/>
                <p:nvPr/>
              </p:nvPicPr>
              <p:blipFill>
                <a:blip r:embed="rId295"/>
                <a:stretch>
                  <a:fillRect/>
                </a:stretch>
              </p:blipFill>
              <p:spPr>
                <a:xfrm>
                  <a:off x="10432278" y="2751230"/>
                  <a:ext cx="1929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24" name="Ink 123">
                  <a:extLst>
                    <a:ext uri="{FF2B5EF4-FFF2-40B4-BE49-F238E27FC236}">
                      <a16:creationId xmlns:a16="http://schemas.microsoft.com/office/drawing/2014/main" id="{235F3CA7-3BAF-D269-200A-3D1F7EBED269}"/>
                    </a:ext>
                  </a:extLst>
                </p14:cNvPr>
                <p14:cNvContentPartPr/>
                <p14:nvPr/>
              </p14:nvContentPartPr>
              <p14:xfrm>
                <a:off x="10646838" y="2790470"/>
                <a:ext cx="118440" cy="156240"/>
              </p14:xfrm>
            </p:contentPart>
          </mc:Choice>
          <mc:Fallback>
            <p:pic>
              <p:nvPicPr>
                <p:cNvPr id="124" name="Ink 123">
                  <a:extLst>
                    <a:ext uri="{FF2B5EF4-FFF2-40B4-BE49-F238E27FC236}">
                      <a16:creationId xmlns:a16="http://schemas.microsoft.com/office/drawing/2014/main" id="{235F3CA7-3BAF-D269-200A-3D1F7EBED269}"/>
                    </a:ext>
                  </a:extLst>
                </p:cNvPr>
                <p:cNvPicPr/>
                <p:nvPr/>
              </p:nvPicPr>
              <p:blipFill>
                <a:blip r:embed="rId297"/>
                <a:stretch>
                  <a:fillRect/>
                </a:stretch>
              </p:blipFill>
              <p:spPr>
                <a:xfrm>
                  <a:off x="10637838" y="2781830"/>
                  <a:ext cx="1360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25" name="Ink 124">
                  <a:extLst>
                    <a:ext uri="{FF2B5EF4-FFF2-40B4-BE49-F238E27FC236}">
                      <a16:creationId xmlns:a16="http://schemas.microsoft.com/office/drawing/2014/main" id="{DD23CB66-559F-8D23-7D67-4FDDC8F84F8E}"/>
                    </a:ext>
                  </a:extLst>
                </p14:cNvPr>
                <p14:cNvContentPartPr/>
                <p14:nvPr/>
              </p14:nvContentPartPr>
              <p14:xfrm>
                <a:off x="10798398" y="2800550"/>
                <a:ext cx="99720" cy="150120"/>
              </p14:xfrm>
            </p:contentPart>
          </mc:Choice>
          <mc:Fallback>
            <p:pic>
              <p:nvPicPr>
                <p:cNvPr id="125" name="Ink 124">
                  <a:extLst>
                    <a:ext uri="{FF2B5EF4-FFF2-40B4-BE49-F238E27FC236}">
                      <a16:creationId xmlns:a16="http://schemas.microsoft.com/office/drawing/2014/main" id="{DD23CB66-559F-8D23-7D67-4FDDC8F84F8E}"/>
                    </a:ext>
                  </a:extLst>
                </p:cNvPr>
                <p:cNvPicPr/>
                <p:nvPr/>
              </p:nvPicPr>
              <p:blipFill>
                <a:blip r:embed="rId299"/>
                <a:stretch>
                  <a:fillRect/>
                </a:stretch>
              </p:blipFill>
              <p:spPr>
                <a:xfrm>
                  <a:off x="10789398" y="2791910"/>
                  <a:ext cx="1173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26" name="Ink 125">
                  <a:extLst>
                    <a:ext uri="{FF2B5EF4-FFF2-40B4-BE49-F238E27FC236}">
                      <a16:creationId xmlns:a16="http://schemas.microsoft.com/office/drawing/2014/main" id="{6F720BDB-300F-78D0-A65F-FECAFB88E647}"/>
                    </a:ext>
                  </a:extLst>
                </p14:cNvPr>
                <p14:cNvContentPartPr/>
                <p14:nvPr/>
              </p14:nvContentPartPr>
              <p14:xfrm>
                <a:off x="10966878" y="2655110"/>
                <a:ext cx="174240" cy="409320"/>
              </p14:xfrm>
            </p:contentPart>
          </mc:Choice>
          <mc:Fallback>
            <p:pic>
              <p:nvPicPr>
                <p:cNvPr id="126" name="Ink 125">
                  <a:extLst>
                    <a:ext uri="{FF2B5EF4-FFF2-40B4-BE49-F238E27FC236}">
                      <a16:creationId xmlns:a16="http://schemas.microsoft.com/office/drawing/2014/main" id="{6F720BDB-300F-78D0-A65F-FECAFB88E647}"/>
                    </a:ext>
                  </a:extLst>
                </p:cNvPr>
                <p:cNvPicPr/>
                <p:nvPr/>
              </p:nvPicPr>
              <p:blipFill>
                <a:blip r:embed="rId301"/>
                <a:stretch>
                  <a:fillRect/>
                </a:stretch>
              </p:blipFill>
              <p:spPr>
                <a:xfrm>
                  <a:off x="10958238" y="2646110"/>
                  <a:ext cx="19188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28" name="Ink 127">
                  <a:extLst>
                    <a:ext uri="{FF2B5EF4-FFF2-40B4-BE49-F238E27FC236}">
                      <a16:creationId xmlns:a16="http://schemas.microsoft.com/office/drawing/2014/main" id="{FE1BBC98-690D-F52B-B907-CD25048DD2C7}"/>
                    </a:ext>
                  </a:extLst>
                </p14:cNvPr>
                <p14:cNvContentPartPr/>
                <p14:nvPr/>
              </p14:nvContentPartPr>
              <p14:xfrm>
                <a:off x="5854878" y="3467630"/>
                <a:ext cx="182880" cy="258480"/>
              </p14:xfrm>
            </p:contentPart>
          </mc:Choice>
          <mc:Fallback>
            <p:pic>
              <p:nvPicPr>
                <p:cNvPr id="128" name="Ink 127">
                  <a:extLst>
                    <a:ext uri="{FF2B5EF4-FFF2-40B4-BE49-F238E27FC236}">
                      <a16:creationId xmlns:a16="http://schemas.microsoft.com/office/drawing/2014/main" id="{FE1BBC98-690D-F52B-B907-CD25048DD2C7}"/>
                    </a:ext>
                  </a:extLst>
                </p:cNvPr>
                <p:cNvPicPr/>
                <p:nvPr/>
              </p:nvPicPr>
              <p:blipFill>
                <a:blip r:embed="rId303"/>
                <a:stretch>
                  <a:fillRect/>
                </a:stretch>
              </p:blipFill>
              <p:spPr>
                <a:xfrm>
                  <a:off x="5846238" y="3458990"/>
                  <a:ext cx="20052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29" name="Ink 128">
                  <a:extLst>
                    <a:ext uri="{FF2B5EF4-FFF2-40B4-BE49-F238E27FC236}">
                      <a16:creationId xmlns:a16="http://schemas.microsoft.com/office/drawing/2014/main" id="{E8E220E6-BF91-43BD-C218-AA70BF968F05}"/>
                    </a:ext>
                  </a:extLst>
                </p14:cNvPr>
                <p14:cNvContentPartPr/>
                <p14:nvPr/>
              </p14:nvContentPartPr>
              <p14:xfrm>
                <a:off x="5943798" y="3614510"/>
                <a:ext cx="1869840" cy="201600"/>
              </p14:xfrm>
            </p:contentPart>
          </mc:Choice>
          <mc:Fallback>
            <p:pic>
              <p:nvPicPr>
                <p:cNvPr id="129" name="Ink 128">
                  <a:extLst>
                    <a:ext uri="{FF2B5EF4-FFF2-40B4-BE49-F238E27FC236}">
                      <a16:creationId xmlns:a16="http://schemas.microsoft.com/office/drawing/2014/main" id="{E8E220E6-BF91-43BD-C218-AA70BF968F05}"/>
                    </a:ext>
                  </a:extLst>
                </p:cNvPr>
                <p:cNvPicPr/>
                <p:nvPr/>
              </p:nvPicPr>
              <p:blipFill>
                <a:blip r:embed="rId305"/>
                <a:stretch>
                  <a:fillRect/>
                </a:stretch>
              </p:blipFill>
              <p:spPr>
                <a:xfrm>
                  <a:off x="5935158" y="3605510"/>
                  <a:ext cx="18874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30" name="Ink 129">
                  <a:extLst>
                    <a:ext uri="{FF2B5EF4-FFF2-40B4-BE49-F238E27FC236}">
                      <a16:creationId xmlns:a16="http://schemas.microsoft.com/office/drawing/2014/main" id="{ABF850EC-F32E-E728-58F4-7FE70BB86B74}"/>
                    </a:ext>
                  </a:extLst>
                </p14:cNvPr>
                <p14:cNvContentPartPr/>
                <p14:nvPr/>
              </p14:nvContentPartPr>
              <p14:xfrm>
                <a:off x="7781598" y="3594350"/>
                <a:ext cx="264240" cy="362880"/>
              </p14:xfrm>
            </p:contentPart>
          </mc:Choice>
          <mc:Fallback>
            <p:pic>
              <p:nvPicPr>
                <p:cNvPr id="130" name="Ink 129">
                  <a:extLst>
                    <a:ext uri="{FF2B5EF4-FFF2-40B4-BE49-F238E27FC236}">
                      <a16:creationId xmlns:a16="http://schemas.microsoft.com/office/drawing/2014/main" id="{ABF850EC-F32E-E728-58F4-7FE70BB86B74}"/>
                    </a:ext>
                  </a:extLst>
                </p:cNvPr>
                <p:cNvPicPr/>
                <p:nvPr/>
              </p:nvPicPr>
              <p:blipFill>
                <a:blip r:embed="rId307"/>
                <a:stretch>
                  <a:fillRect/>
                </a:stretch>
              </p:blipFill>
              <p:spPr>
                <a:xfrm>
                  <a:off x="7772598" y="3585350"/>
                  <a:ext cx="28188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31" name="Ink 130">
                  <a:extLst>
                    <a:ext uri="{FF2B5EF4-FFF2-40B4-BE49-F238E27FC236}">
                      <a16:creationId xmlns:a16="http://schemas.microsoft.com/office/drawing/2014/main" id="{35A344E1-E190-475F-D1E2-8354836AA795}"/>
                    </a:ext>
                  </a:extLst>
                </p14:cNvPr>
                <p14:cNvContentPartPr/>
                <p14:nvPr/>
              </p14:nvContentPartPr>
              <p14:xfrm>
                <a:off x="7961958" y="3799190"/>
                <a:ext cx="138960" cy="159480"/>
              </p14:xfrm>
            </p:contentPart>
          </mc:Choice>
          <mc:Fallback>
            <p:pic>
              <p:nvPicPr>
                <p:cNvPr id="131" name="Ink 130">
                  <a:extLst>
                    <a:ext uri="{FF2B5EF4-FFF2-40B4-BE49-F238E27FC236}">
                      <a16:creationId xmlns:a16="http://schemas.microsoft.com/office/drawing/2014/main" id="{35A344E1-E190-475F-D1E2-8354836AA795}"/>
                    </a:ext>
                  </a:extLst>
                </p:cNvPr>
                <p:cNvPicPr/>
                <p:nvPr/>
              </p:nvPicPr>
              <p:blipFill>
                <a:blip r:embed="rId309"/>
                <a:stretch>
                  <a:fillRect/>
                </a:stretch>
              </p:blipFill>
              <p:spPr>
                <a:xfrm>
                  <a:off x="7952958" y="3790550"/>
                  <a:ext cx="1566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32" name="Ink 131">
                  <a:extLst>
                    <a:ext uri="{FF2B5EF4-FFF2-40B4-BE49-F238E27FC236}">
                      <a16:creationId xmlns:a16="http://schemas.microsoft.com/office/drawing/2014/main" id="{826B73BE-D724-C1E1-C6F8-24962001A63A}"/>
                    </a:ext>
                  </a:extLst>
                </p14:cNvPr>
                <p14:cNvContentPartPr/>
                <p14:nvPr/>
              </p14:nvContentPartPr>
              <p14:xfrm>
                <a:off x="8192358" y="3820070"/>
                <a:ext cx="332280" cy="437040"/>
              </p14:xfrm>
            </p:contentPart>
          </mc:Choice>
          <mc:Fallback>
            <p:pic>
              <p:nvPicPr>
                <p:cNvPr id="132" name="Ink 131">
                  <a:extLst>
                    <a:ext uri="{FF2B5EF4-FFF2-40B4-BE49-F238E27FC236}">
                      <a16:creationId xmlns:a16="http://schemas.microsoft.com/office/drawing/2014/main" id="{826B73BE-D724-C1E1-C6F8-24962001A63A}"/>
                    </a:ext>
                  </a:extLst>
                </p:cNvPr>
                <p:cNvPicPr/>
                <p:nvPr/>
              </p:nvPicPr>
              <p:blipFill>
                <a:blip r:embed="rId311"/>
                <a:stretch>
                  <a:fillRect/>
                </a:stretch>
              </p:blipFill>
              <p:spPr>
                <a:xfrm>
                  <a:off x="8183358" y="3811070"/>
                  <a:ext cx="34992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33" name="Ink 132">
                  <a:extLst>
                    <a:ext uri="{FF2B5EF4-FFF2-40B4-BE49-F238E27FC236}">
                      <a16:creationId xmlns:a16="http://schemas.microsoft.com/office/drawing/2014/main" id="{31F01613-3FCC-0CA8-28F7-52AF13415174}"/>
                    </a:ext>
                  </a:extLst>
                </p14:cNvPr>
                <p14:cNvContentPartPr/>
                <p14:nvPr/>
              </p14:nvContentPartPr>
              <p14:xfrm>
                <a:off x="8648118" y="3708830"/>
                <a:ext cx="291960" cy="308880"/>
              </p14:xfrm>
            </p:contentPart>
          </mc:Choice>
          <mc:Fallback>
            <p:pic>
              <p:nvPicPr>
                <p:cNvPr id="133" name="Ink 132">
                  <a:extLst>
                    <a:ext uri="{FF2B5EF4-FFF2-40B4-BE49-F238E27FC236}">
                      <a16:creationId xmlns:a16="http://schemas.microsoft.com/office/drawing/2014/main" id="{31F01613-3FCC-0CA8-28F7-52AF13415174}"/>
                    </a:ext>
                  </a:extLst>
                </p:cNvPr>
                <p:cNvPicPr/>
                <p:nvPr/>
              </p:nvPicPr>
              <p:blipFill>
                <a:blip r:embed="rId313"/>
                <a:stretch>
                  <a:fillRect/>
                </a:stretch>
              </p:blipFill>
              <p:spPr>
                <a:xfrm>
                  <a:off x="8639118" y="3699830"/>
                  <a:ext cx="30960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34" name="Ink 133">
                  <a:extLst>
                    <a:ext uri="{FF2B5EF4-FFF2-40B4-BE49-F238E27FC236}">
                      <a16:creationId xmlns:a16="http://schemas.microsoft.com/office/drawing/2014/main" id="{9106F10C-EF7C-47FE-0824-E13E7B6B1FC6}"/>
                    </a:ext>
                  </a:extLst>
                </p14:cNvPr>
                <p14:cNvContentPartPr/>
                <p14:nvPr/>
              </p14:nvContentPartPr>
              <p14:xfrm>
                <a:off x="8901198" y="3898550"/>
                <a:ext cx="92880" cy="39240"/>
              </p14:xfrm>
            </p:contentPart>
          </mc:Choice>
          <mc:Fallback>
            <p:pic>
              <p:nvPicPr>
                <p:cNvPr id="134" name="Ink 133">
                  <a:extLst>
                    <a:ext uri="{FF2B5EF4-FFF2-40B4-BE49-F238E27FC236}">
                      <a16:creationId xmlns:a16="http://schemas.microsoft.com/office/drawing/2014/main" id="{9106F10C-EF7C-47FE-0824-E13E7B6B1FC6}"/>
                    </a:ext>
                  </a:extLst>
                </p:cNvPr>
                <p:cNvPicPr/>
                <p:nvPr/>
              </p:nvPicPr>
              <p:blipFill>
                <a:blip r:embed="rId315"/>
                <a:stretch>
                  <a:fillRect/>
                </a:stretch>
              </p:blipFill>
              <p:spPr>
                <a:xfrm>
                  <a:off x="8892198" y="3889550"/>
                  <a:ext cx="11052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35" name="Ink 134">
                  <a:extLst>
                    <a:ext uri="{FF2B5EF4-FFF2-40B4-BE49-F238E27FC236}">
                      <a16:creationId xmlns:a16="http://schemas.microsoft.com/office/drawing/2014/main" id="{36B7F16B-FB09-3EE5-AB5E-E7550F974C9D}"/>
                    </a:ext>
                  </a:extLst>
                </p14:cNvPr>
                <p14:cNvContentPartPr/>
                <p14:nvPr/>
              </p14:nvContentPartPr>
              <p14:xfrm>
                <a:off x="9119358" y="3545030"/>
                <a:ext cx="88560" cy="423000"/>
              </p14:xfrm>
            </p:contentPart>
          </mc:Choice>
          <mc:Fallback>
            <p:pic>
              <p:nvPicPr>
                <p:cNvPr id="135" name="Ink 134">
                  <a:extLst>
                    <a:ext uri="{FF2B5EF4-FFF2-40B4-BE49-F238E27FC236}">
                      <a16:creationId xmlns:a16="http://schemas.microsoft.com/office/drawing/2014/main" id="{36B7F16B-FB09-3EE5-AB5E-E7550F974C9D}"/>
                    </a:ext>
                  </a:extLst>
                </p:cNvPr>
                <p:cNvPicPr/>
                <p:nvPr/>
              </p:nvPicPr>
              <p:blipFill>
                <a:blip r:embed="rId317"/>
                <a:stretch>
                  <a:fillRect/>
                </a:stretch>
              </p:blipFill>
              <p:spPr>
                <a:xfrm>
                  <a:off x="9110718" y="3536030"/>
                  <a:ext cx="106200" cy="4406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36" name="Ink 135">
                  <a:extLst>
                    <a:ext uri="{FF2B5EF4-FFF2-40B4-BE49-F238E27FC236}">
                      <a16:creationId xmlns:a16="http://schemas.microsoft.com/office/drawing/2014/main" id="{CC007C49-C340-27D9-5DC3-B9ECCE40D8FB}"/>
                    </a:ext>
                  </a:extLst>
                </p14:cNvPr>
                <p14:cNvContentPartPr/>
                <p14:nvPr/>
              </p14:nvContentPartPr>
              <p14:xfrm>
                <a:off x="9326718" y="3705950"/>
                <a:ext cx="378720" cy="259920"/>
              </p14:xfrm>
            </p:contentPart>
          </mc:Choice>
          <mc:Fallback>
            <p:pic>
              <p:nvPicPr>
                <p:cNvPr id="136" name="Ink 135">
                  <a:extLst>
                    <a:ext uri="{FF2B5EF4-FFF2-40B4-BE49-F238E27FC236}">
                      <a16:creationId xmlns:a16="http://schemas.microsoft.com/office/drawing/2014/main" id="{CC007C49-C340-27D9-5DC3-B9ECCE40D8FB}"/>
                    </a:ext>
                  </a:extLst>
                </p:cNvPr>
                <p:cNvPicPr/>
                <p:nvPr/>
              </p:nvPicPr>
              <p:blipFill>
                <a:blip r:embed="rId319"/>
                <a:stretch>
                  <a:fillRect/>
                </a:stretch>
              </p:blipFill>
              <p:spPr>
                <a:xfrm>
                  <a:off x="9318078" y="3696950"/>
                  <a:ext cx="39636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37" name="Ink 136">
                  <a:extLst>
                    <a:ext uri="{FF2B5EF4-FFF2-40B4-BE49-F238E27FC236}">
                      <a16:creationId xmlns:a16="http://schemas.microsoft.com/office/drawing/2014/main" id="{23322802-2C4C-B34D-0119-CEB122649A10}"/>
                    </a:ext>
                  </a:extLst>
                </p14:cNvPr>
                <p14:cNvContentPartPr/>
                <p14:nvPr/>
              </p14:nvContentPartPr>
              <p14:xfrm>
                <a:off x="9354798" y="3704870"/>
                <a:ext cx="325080" cy="353160"/>
              </p14:xfrm>
            </p:contentPart>
          </mc:Choice>
          <mc:Fallback>
            <p:pic>
              <p:nvPicPr>
                <p:cNvPr id="137" name="Ink 136">
                  <a:extLst>
                    <a:ext uri="{FF2B5EF4-FFF2-40B4-BE49-F238E27FC236}">
                      <a16:creationId xmlns:a16="http://schemas.microsoft.com/office/drawing/2014/main" id="{23322802-2C4C-B34D-0119-CEB122649A10}"/>
                    </a:ext>
                  </a:extLst>
                </p:cNvPr>
                <p:cNvPicPr/>
                <p:nvPr/>
              </p:nvPicPr>
              <p:blipFill>
                <a:blip r:embed="rId321"/>
                <a:stretch>
                  <a:fillRect/>
                </a:stretch>
              </p:blipFill>
              <p:spPr>
                <a:xfrm>
                  <a:off x="9345798" y="3695870"/>
                  <a:ext cx="34272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38" name="Ink 137">
                  <a:extLst>
                    <a:ext uri="{FF2B5EF4-FFF2-40B4-BE49-F238E27FC236}">
                      <a16:creationId xmlns:a16="http://schemas.microsoft.com/office/drawing/2014/main" id="{E0327AFB-9879-4532-8977-C23607B8C662}"/>
                    </a:ext>
                  </a:extLst>
                </p14:cNvPr>
                <p14:cNvContentPartPr/>
                <p14:nvPr/>
              </p14:nvContentPartPr>
              <p14:xfrm>
                <a:off x="9714798" y="3850670"/>
                <a:ext cx="564480" cy="192240"/>
              </p14:xfrm>
            </p:contentPart>
          </mc:Choice>
          <mc:Fallback>
            <p:pic>
              <p:nvPicPr>
                <p:cNvPr id="138" name="Ink 137">
                  <a:extLst>
                    <a:ext uri="{FF2B5EF4-FFF2-40B4-BE49-F238E27FC236}">
                      <a16:creationId xmlns:a16="http://schemas.microsoft.com/office/drawing/2014/main" id="{E0327AFB-9879-4532-8977-C23607B8C662}"/>
                    </a:ext>
                  </a:extLst>
                </p:cNvPr>
                <p:cNvPicPr/>
                <p:nvPr/>
              </p:nvPicPr>
              <p:blipFill>
                <a:blip r:embed="rId323"/>
                <a:stretch>
                  <a:fillRect/>
                </a:stretch>
              </p:blipFill>
              <p:spPr>
                <a:xfrm>
                  <a:off x="9705798" y="3841670"/>
                  <a:ext cx="58212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39" name="Ink 138">
                  <a:extLst>
                    <a:ext uri="{FF2B5EF4-FFF2-40B4-BE49-F238E27FC236}">
                      <a16:creationId xmlns:a16="http://schemas.microsoft.com/office/drawing/2014/main" id="{DB272C83-2B8A-94D2-BE33-038BD347A670}"/>
                    </a:ext>
                  </a:extLst>
                </p14:cNvPr>
                <p14:cNvContentPartPr/>
                <p14:nvPr/>
              </p14:nvContentPartPr>
              <p14:xfrm>
                <a:off x="10333278" y="3854990"/>
                <a:ext cx="160560" cy="318240"/>
              </p14:xfrm>
            </p:contentPart>
          </mc:Choice>
          <mc:Fallback>
            <p:pic>
              <p:nvPicPr>
                <p:cNvPr id="139" name="Ink 138">
                  <a:extLst>
                    <a:ext uri="{FF2B5EF4-FFF2-40B4-BE49-F238E27FC236}">
                      <a16:creationId xmlns:a16="http://schemas.microsoft.com/office/drawing/2014/main" id="{DB272C83-2B8A-94D2-BE33-038BD347A670}"/>
                    </a:ext>
                  </a:extLst>
                </p:cNvPr>
                <p:cNvPicPr/>
                <p:nvPr/>
              </p:nvPicPr>
              <p:blipFill>
                <a:blip r:embed="rId325"/>
                <a:stretch>
                  <a:fillRect/>
                </a:stretch>
              </p:blipFill>
              <p:spPr>
                <a:xfrm>
                  <a:off x="10324638" y="3845990"/>
                  <a:ext cx="17820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40" name="Ink 139">
                  <a:extLst>
                    <a:ext uri="{FF2B5EF4-FFF2-40B4-BE49-F238E27FC236}">
                      <a16:creationId xmlns:a16="http://schemas.microsoft.com/office/drawing/2014/main" id="{9CE4D327-D2FD-67C6-6BEC-AFFA9D73228E}"/>
                    </a:ext>
                  </a:extLst>
                </p14:cNvPr>
                <p14:cNvContentPartPr/>
                <p14:nvPr/>
              </p14:nvContentPartPr>
              <p14:xfrm>
                <a:off x="10540998" y="3709190"/>
                <a:ext cx="356400" cy="301320"/>
              </p14:xfrm>
            </p:contentPart>
          </mc:Choice>
          <mc:Fallback>
            <p:pic>
              <p:nvPicPr>
                <p:cNvPr id="140" name="Ink 139">
                  <a:extLst>
                    <a:ext uri="{FF2B5EF4-FFF2-40B4-BE49-F238E27FC236}">
                      <a16:creationId xmlns:a16="http://schemas.microsoft.com/office/drawing/2014/main" id="{9CE4D327-D2FD-67C6-6BEC-AFFA9D73228E}"/>
                    </a:ext>
                  </a:extLst>
                </p:cNvPr>
                <p:cNvPicPr/>
                <p:nvPr/>
              </p:nvPicPr>
              <p:blipFill>
                <a:blip r:embed="rId327"/>
                <a:stretch>
                  <a:fillRect/>
                </a:stretch>
              </p:blipFill>
              <p:spPr>
                <a:xfrm>
                  <a:off x="10532358" y="3700190"/>
                  <a:ext cx="37404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41" name="Ink 140">
                  <a:extLst>
                    <a:ext uri="{FF2B5EF4-FFF2-40B4-BE49-F238E27FC236}">
                      <a16:creationId xmlns:a16="http://schemas.microsoft.com/office/drawing/2014/main" id="{C5329B1C-83C3-84B6-0FAC-17C8A78D6164}"/>
                    </a:ext>
                  </a:extLst>
                </p14:cNvPr>
                <p14:cNvContentPartPr/>
                <p14:nvPr/>
              </p14:nvContentPartPr>
              <p14:xfrm>
                <a:off x="10813518" y="3803870"/>
                <a:ext cx="489600" cy="247320"/>
              </p14:xfrm>
            </p:contentPart>
          </mc:Choice>
          <mc:Fallback>
            <p:pic>
              <p:nvPicPr>
                <p:cNvPr id="141" name="Ink 140">
                  <a:extLst>
                    <a:ext uri="{FF2B5EF4-FFF2-40B4-BE49-F238E27FC236}">
                      <a16:creationId xmlns:a16="http://schemas.microsoft.com/office/drawing/2014/main" id="{C5329B1C-83C3-84B6-0FAC-17C8A78D6164}"/>
                    </a:ext>
                  </a:extLst>
                </p:cNvPr>
                <p:cNvPicPr/>
                <p:nvPr/>
              </p:nvPicPr>
              <p:blipFill>
                <a:blip r:embed="rId329"/>
                <a:stretch>
                  <a:fillRect/>
                </a:stretch>
              </p:blipFill>
              <p:spPr>
                <a:xfrm>
                  <a:off x="10804878" y="3795230"/>
                  <a:ext cx="5072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42" name="Ink 141">
                  <a:extLst>
                    <a:ext uri="{FF2B5EF4-FFF2-40B4-BE49-F238E27FC236}">
                      <a16:creationId xmlns:a16="http://schemas.microsoft.com/office/drawing/2014/main" id="{F70AFDC0-38D8-A268-E0C8-0EFB1DE29313}"/>
                    </a:ext>
                  </a:extLst>
                </p14:cNvPr>
                <p14:cNvContentPartPr/>
                <p14:nvPr/>
              </p14:nvContentPartPr>
              <p14:xfrm>
                <a:off x="11322558" y="3681830"/>
                <a:ext cx="135720" cy="511560"/>
              </p14:xfrm>
            </p:contentPart>
          </mc:Choice>
          <mc:Fallback>
            <p:pic>
              <p:nvPicPr>
                <p:cNvPr id="142" name="Ink 141">
                  <a:extLst>
                    <a:ext uri="{FF2B5EF4-FFF2-40B4-BE49-F238E27FC236}">
                      <a16:creationId xmlns:a16="http://schemas.microsoft.com/office/drawing/2014/main" id="{F70AFDC0-38D8-A268-E0C8-0EFB1DE29313}"/>
                    </a:ext>
                  </a:extLst>
                </p:cNvPr>
                <p:cNvPicPr/>
                <p:nvPr/>
              </p:nvPicPr>
              <p:blipFill>
                <a:blip r:embed="rId331"/>
                <a:stretch>
                  <a:fillRect/>
                </a:stretch>
              </p:blipFill>
              <p:spPr>
                <a:xfrm>
                  <a:off x="11313918" y="3673190"/>
                  <a:ext cx="153360" cy="5292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44" name="Ink 143">
                  <a:extLst>
                    <a:ext uri="{FF2B5EF4-FFF2-40B4-BE49-F238E27FC236}">
                      <a16:creationId xmlns:a16="http://schemas.microsoft.com/office/drawing/2014/main" id="{39BB54D3-2E4F-106C-3FA0-DF8057BFF5CA}"/>
                    </a:ext>
                  </a:extLst>
                </p14:cNvPr>
                <p14:cNvContentPartPr/>
                <p14:nvPr/>
              </p14:nvContentPartPr>
              <p14:xfrm>
                <a:off x="5411718" y="2817830"/>
                <a:ext cx="9720" cy="420120"/>
              </p14:xfrm>
            </p:contentPart>
          </mc:Choice>
          <mc:Fallback>
            <p:pic>
              <p:nvPicPr>
                <p:cNvPr id="144" name="Ink 143">
                  <a:extLst>
                    <a:ext uri="{FF2B5EF4-FFF2-40B4-BE49-F238E27FC236}">
                      <a16:creationId xmlns:a16="http://schemas.microsoft.com/office/drawing/2014/main" id="{39BB54D3-2E4F-106C-3FA0-DF8057BFF5CA}"/>
                    </a:ext>
                  </a:extLst>
                </p:cNvPr>
                <p:cNvPicPr/>
                <p:nvPr/>
              </p:nvPicPr>
              <p:blipFill>
                <a:blip r:embed="rId333"/>
                <a:stretch>
                  <a:fillRect/>
                </a:stretch>
              </p:blipFill>
              <p:spPr>
                <a:xfrm>
                  <a:off x="5402718" y="2808830"/>
                  <a:ext cx="27360" cy="4377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45" name="Ink 144">
                  <a:extLst>
                    <a:ext uri="{FF2B5EF4-FFF2-40B4-BE49-F238E27FC236}">
                      <a16:creationId xmlns:a16="http://schemas.microsoft.com/office/drawing/2014/main" id="{BC0BA610-33E8-C2DD-D412-6E63C3F251B0}"/>
                    </a:ext>
                  </a:extLst>
                </p14:cNvPr>
                <p14:cNvContentPartPr/>
                <p14:nvPr/>
              </p14:nvContentPartPr>
              <p14:xfrm>
                <a:off x="5327478" y="3192590"/>
                <a:ext cx="168480" cy="43560"/>
              </p14:xfrm>
            </p:contentPart>
          </mc:Choice>
          <mc:Fallback>
            <p:pic>
              <p:nvPicPr>
                <p:cNvPr id="145" name="Ink 144">
                  <a:extLst>
                    <a:ext uri="{FF2B5EF4-FFF2-40B4-BE49-F238E27FC236}">
                      <a16:creationId xmlns:a16="http://schemas.microsoft.com/office/drawing/2014/main" id="{BC0BA610-33E8-C2DD-D412-6E63C3F251B0}"/>
                    </a:ext>
                  </a:extLst>
                </p:cNvPr>
                <p:cNvPicPr/>
                <p:nvPr/>
              </p:nvPicPr>
              <p:blipFill>
                <a:blip r:embed="rId335"/>
                <a:stretch>
                  <a:fillRect/>
                </a:stretch>
              </p:blipFill>
              <p:spPr>
                <a:xfrm>
                  <a:off x="5318478" y="3183590"/>
                  <a:ext cx="1861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46" name="Ink 145">
                  <a:extLst>
                    <a:ext uri="{FF2B5EF4-FFF2-40B4-BE49-F238E27FC236}">
                      <a16:creationId xmlns:a16="http://schemas.microsoft.com/office/drawing/2014/main" id="{79C44DA3-F53B-BAFD-E5D8-96FD6991C314}"/>
                    </a:ext>
                  </a:extLst>
                </p14:cNvPr>
                <p14:cNvContentPartPr/>
                <p14:nvPr/>
              </p14:nvContentPartPr>
              <p14:xfrm>
                <a:off x="5047038" y="2846990"/>
                <a:ext cx="19800" cy="323640"/>
              </p14:xfrm>
            </p:contentPart>
          </mc:Choice>
          <mc:Fallback>
            <p:pic>
              <p:nvPicPr>
                <p:cNvPr id="146" name="Ink 145">
                  <a:extLst>
                    <a:ext uri="{FF2B5EF4-FFF2-40B4-BE49-F238E27FC236}">
                      <a16:creationId xmlns:a16="http://schemas.microsoft.com/office/drawing/2014/main" id="{79C44DA3-F53B-BAFD-E5D8-96FD6991C314}"/>
                    </a:ext>
                  </a:extLst>
                </p:cNvPr>
                <p:cNvPicPr/>
                <p:nvPr/>
              </p:nvPicPr>
              <p:blipFill>
                <a:blip r:embed="rId337"/>
                <a:stretch>
                  <a:fillRect/>
                </a:stretch>
              </p:blipFill>
              <p:spPr>
                <a:xfrm>
                  <a:off x="5038038" y="2838350"/>
                  <a:ext cx="3744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47" name="Ink 146">
                  <a:extLst>
                    <a:ext uri="{FF2B5EF4-FFF2-40B4-BE49-F238E27FC236}">
                      <a16:creationId xmlns:a16="http://schemas.microsoft.com/office/drawing/2014/main" id="{38E17B63-7BF4-3EF7-CCB0-00B2D0CC9652}"/>
                    </a:ext>
                  </a:extLst>
                </p14:cNvPr>
                <p14:cNvContentPartPr/>
                <p14:nvPr/>
              </p14:nvContentPartPr>
              <p14:xfrm>
                <a:off x="4972878" y="3230750"/>
                <a:ext cx="121680" cy="36000"/>
              </p14:xfrm>
            </p:contentPart>
          </mc:Choice>
          <mc:Fallback>
            <p:pic>
              <p:nvPicPr>
                <p:cNvPr id="147" name="Ink 146">
                  <a:extLst>
                    <a:ext uri="{FF2B5EF4-FFF2-40B4-BE49-F238E27FC236}">
                      <a16:creationId xmlns:a16="http://schemas.microsoft.com/office/drawing/2014/main" id="{38E17B63-7BF4-3EF7-CCB0-00B2D0CC9652}"/>
                    </a:ext>
                  </a:extLst>
                </p:cNvPr>
                <p:cNvPicPr/>
                <p:nvPr/>
              </p:nvPicPr>
              <p:blipFill>
                <a:blip r:embed="rId339"/>
                <a:stretch>
                  <a:fillRect/>
                </a:stretch>
              </p:blipFill>
              <p:spPr>
                <a:xfrm>
                  <a:off x="4964238" y="3221750"/>
                  <a:ext cx="1393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48" name="Ink 147">
                  <a:extLst>
                    <a:ext uri="{FF2B5EF4-FFF2-40B4-BE49-F238E27FC236}">
                      <a16:creationId xmlns:a16="http://schemas.microsoft.com/office/drawing/2014/main" id="{8CA5DA85-204E-815C-6BA5-A08A1FE2F3CE}"/>
                    </a:ext>
                  </a:extLst>
                </p14:cNvPr>
                <p14:cNvContentPartPr/>
                <p14:nvPr/>
              </p14:nvContentPartPr>
              <p14:xfrm>
                <a:off x="4591998" y="2916110"/>
                <a:ext cx="80640" cy="302760"/>
              </p14:xfrm>
            </p:contentPart>
          </mc:Choice>
          <mc:Fallback>
            <p:pic>
              <p:nvPicPr>
                <p:cNvPr id="148" name="Ink 147">
                  <a:extLst>
                    <a:ext uri="{FF2B5EF4-FFF2-40B4-BE49-F238E27FC236}">
                      <a16:creationId xmlns:a16="http://schemas.microsoft.com/office/drawing/2014/main" id="{8CA5DA85-204E-815C-6BA5-A08A1FE2F3CE}"/>
                    </a:ext>
                  </a:extLst>
                </p:cNvPr>
                <p:cNvPicPr/>
                <p:nvPr/>
              </p:nvPicPr>
              <p:blipFill>
                <a:blip r:embed="rId341"/>
                <a:stretch>
                  <a:fillRect/>
                </a:stretch>
              </p:blipFill>
              <p:spPr>
                <a:xfrm>
                  <a:off x="4583358" y="2907110"/>
                  <a:ext cx="9828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49" name="Ink 148">
                  <a:extLst>
                    <a:ext uri="{FF2B5EF4-FFF2-40B4-BE49-F238E27FC236}">
                      <a16:creationId xmlns:a16="http://schemas.microsoft.com/office/drawing/2014/main" id="{00DCAA93-8250-3412-59AA-0B956C6BEF12}"/>
                    </a:ext>
                  </a:extLst>
                </p14:cNvPr>
                <p14:cNvContentPartPr/>
                <p14:nvPr/>
              </p14:nvContentPartPr>
              <p14:xfrm>
                <a:off x="4590558" y="3271790"/>
                <a:ext cx="164880" cy="87840"/>
              </p14:xfrm>
            </p:contentPart>
          </mc:Choice>
          <mc:Fallback>
            <p:pic>
              <p:nvPicPr>
                <p:cNvPr id="149" name="Ink 148">
                  <a:extLst>
                    <a:ext uri="{FF2B5EF4-FFF2-40B4-BE49-F238E27FC236}">
                      <a16:creationId xmlns:a16="http://schemas.microsoft.com/office/drawing/2014/main" id="{00DCAA93-8250-3412-59AA-0B956C6BEF12}"/>
                    </a:ext>
                  </a:extLst>
                </p:cNvPr>
                <p:cNvPicPr/>
                <p:nvPr/>
              </p:nvPicPr>
              <p:blipFill>
                <a:blip r:embed="rId343"/>
                <a:stretch>
                  <a:fillRect/>
                </a:stretch>
              </p:blipFill>
              <p:spPr>
                <a:xfrm>
                  <a:off x="4581558" y="3262790"/>
                  <a:ext cx="18252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52" name="Ink 151">
                  <a:extLst>
                    <a:ext uri="{FF2B5EF4-FFF2-40B4-BE49-F238E27FC236}">
                      <a16:creationId xmlns:a16="http://schemas.microsoft.com/office/drawing/2014/main" id="{9B4AA8A9-3C11-A837-933C-016E372C2A09}"/>
                    </a:ext>
                  </a:extLst>
                </p14:cNvPr>
                <p14:cNvContentPartPr/>
                <p14:nvPr/>
              </p14:nvContentPartPr>
              <p14:xfrm>
                <a:off x="9863838" y="3060110"/>
                <a:ext cx="358920" cy="10800"/>
              </p14:xfrm>
            </p:contentPart>
          </mc:Choice>
          <mc:Fallback>
            <p:pic>
              <p:nvPicPr>
                <p:cNvPr id="152" name="Ink 151">
                  <a:extLst>
                    <a:ext uri="{FF2B5EF4-FFF2-40B4-BE49-F238E27FC236}">
                      <a16:creationId xmlns:a16="http://schemas.microsoft.com/office/drawing/2014/main" id="{9B4AA8A9-3C11-A837-933C-016E372C2A09}"/>
                    </a:ext>
                  </a:extLst>
                </p:cNvPr>
                <p:cNvPicPr/>
                <p:nvPr/>
              </p:nvPicPr>
              <p:blipFill>
                <a:blip r:embed="rId345"/>
                <a:stretch>
                  <a:fillRect/>
                </a:stretch>
              </p:blipFill>
              <p:spPr>
                <a:xfrm>
                  <a:off x="9854838" y="3051110"/>
                  <a:ext cx="3765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53" name="Ink 152">
                  <a:extLst>
                    <a:ext uri="{FF2B5EF4-FFF2-40B4-BE49-F238E27FC236}">
                      <a16:creationId xmlns:a16="http://schemas.microsoft.com/office/drawing/2014/main" id="{B87CF8CB-B72C-0FDB-FCB9-FEAB794AD880}"/>
                    </a:ext>
                  </a:extLst>
                </p14:cNvPr>
                <p14:cNvContentPartPr/>
                <p14:nvPr/>
              </p14:nvContentPartPr>
              <p14:xfrm>
                <a:off x="9939798" y="3191150"/>
                <a:ext cx="201600" cy="19800"/>
              </p14:xfrm>
            </p:contentPart>
          </mc:Choice>
          <mc:Fallback>
            <p:pic>
              <p:nvPicPr>
                <p:cNvPr id="153" name="Ink 152">
                  <a:extLst>
                    <a:ext uri="{FF2B5EF4-FFF2-40B4-BE49-F238E27FC236}">
                      <a16:creationId xmlns:a16="http://schemas.microsoft.com/office/drawing/2014/main" id="{B87CF8CB-B72C-0FDB-FCB9-FEAB794AD880}"/>
                    </a:ext>
                  </a:extLst>
                </p:cNvPr>
                <p:cNvPicPr/>
                <p:nvPr/>
              </p:nvPicPr>
              <p:blipFill>
                <a:blip r:embed="rId347"/>
                <a:stretch>
                  <a:fillRect/>
                </a:stretch>
              </p:blipFill>
              <p:spPr>
                <a:xfrm>
                  <a:off x="9930798" y="3182150"/>
                  <a:ext cx="2192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55" name="Ink 154">
                  <a:extLst>
                    <a:ext uri="{FF2B5EF4-FFF2-40B4-BE49-F238E27FC236}">
                      <a16:creationId xmlns:a16="http://schemas.microsoft.com/office/drawing/2014/main" id="{4CF58B13-CF9D-2287-CC07-947278E47D0C}"/>
                    </a:ext>
                  </a:extLst>
                </p14:cNvPr>
                <p14:cNvContentPartPr/>
                <p14:nvPr/>
              </p14:nvContentPartPr>
              <p14:xfrm>
                <a:off x="9869598" y="4123550"/>
                <a:ext cx="141120" cy="10080"/>
              </p14:xfrm>
            </p:contentPart>
          </mc:Choice>
          <mc:Fallback>
            <p:pic>
              <p:nvPicPr>
                <p:cNvPr id="155" name="Ink 154">
                  <a:extLst>
                    <a:ext uri="{FF2B5EF4-FFF2-40B4-BE49-F238E27FC236}">
                      <a16:creationId xmlns:a16="http://schemas.microsoft.com/office/drawing/2014/main" id="{4CF58B13-CF9D-2287-CC07-947278E47D0C}"/>
                    </a:ext>
                  </a:extLst>
                </p:cNvPr>
                <p:cNvPicPr/>
                <p:nvPr/>
              </p:nvPicPr>
              <p:blipFill>
                <a:blip r:embed="rId349"/>
                <a:stretch>
                  <a:fillRect/>
                </a:stretch>
              </p:blipFill>
              <p:spPr>
                <a:xfrm>
                  <a:off x="9860958" y="4114550"/>
                  <a:ext cx="1587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56" name="Ink 155">
                  <a:extLst>
                    <a:ext uri="{FF2B5EF4-FFF2-40B4-BE49-F238E27FC236}">
                      <a16:creationId xmlns:a16="http://schemas.microsoft.com/office/drawing/2014/main" id="{27BBE7A5-7B2C-B608-4929-250200269C85}"/>
                    </a:ext>
                  </a:extLst>
                </p14:cNvPr>
                <p14:cNvContentPartPr/>
                <p14:nvPr/>
              </p14:nvContentPartPr>
              <p14:xfrm>
                <a:off x="9832158" y="4254950"/>
                <a:ext cx="151920" cy="29160"/>
              </p14:xfrm>
            </p:contentPart>
          </mc:Choice>
          <mc:Fallback>
            <p:pic>
              <p:nvPicPr>
                <p:cNvPr id="156" name="Ink 155">
                  <a:extLst>
                    <a:ext uri="{FF2B5EF4-FFF2-40B4-BE49-F238E27FC236}">
                      <a16:creationId xmlns:a16="http://schemas.microsoft.com/office/drawing/2014/main" id="{27BBE7A5-7B2C-B608-4929-250200269C85}"/>
                    </a:ext>
                  </a:extLst>
                </p:cNvPr>
                <p:cNvPicPr/>
                <p:nvPr/>
              </p:nvPicPr>
              <p:blipFill>
                <a:blip r:embed="rId351"/>
                <a:stretch>
                  <a:fillRect/>
                </a:stretch>
              </p:blipFill>
              <p:spPr>
                <a:xfrm>
                  <a:off x="9823518" y="4245950"/>
                  <a:ext cx="1695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4" name="Ink 203">
                  <a:extLst>
                    <a:ext uri="{FF2B5EF4-FFF2-40B4-BE49-F238E27FC236}">
                      <a16:creationId xmlns:a16="http://schemas.microsoft.com/office/drawing/2014/main" id="{F574D022-C44A-EF82-B594-9DDAF748E37C}"/>
                    </a:ext>
                  </a:extLst>
                </p14:cNvPr>
                <p14:cNvContentPartPr/>
                <p14:nvPr/>
              </p14:nvContentPartPr>
              <p14:xfrm>
                <a:off x="5010678" y="2324630"/>
                <a:ext cx="26640" cy="214560"/>
              </p14:xfrm>
            </p:contentPart>
          </mc:Choice>
          <mc:Fallback>
            <p:pic>
              <p:nvPicPr>
                <p:cNvPr id="204" name="Ink 203">
                  <a:extLst>
                    <a:ext uri="{FF2B5EF4-FFF2-40B4-BE49-F238E27FC236}">
                      <a16:creationId xmlns:a16="http://schemas.microsoft.com/office/drawing/2014/main" id="{F574D022-C44A-EF82-B594-9DDAF748E37C}"/>
                    </a:ext>
                  </a:extLst>
                </p:cNvPr>
                <p:cNvPicPr/>
                <p:nvPr/>
              </p:nvPicPr>
              <p:blipFill>
                <a:blip r:embed="rId353"/>
                <a:stretch>
                  <a:fillRect/>
                </a:stretch>
              </p:blipFill>
              <p:spPr>
                <a:xfrm>
                  <a:off x="5001678" y="2315990"/>
                  <a:ext cx="442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5" name="Ink 204">
                  <a:extLst>
                    <a:ext uri="{FF2B5EF4-FFF2-40B4-BE49-F238E27FC236}">
                      <a16:creationId xmlns:a16="http://schemas.microsoft.com/office/drawing/2014/main" id="{EC20B3AD-7016-B32F-C95D-73F3E857E6A3}"/>
                    </a:ext>
                  </a:extLst>
                </p14:cNvPr>
                <p14:cNvContentPartPr/>
                <p14:nvPr/>
              </p14:nvContentPartPr>
              <p14:xfrm>
                <a:off x="4962078" y="2234990"/>
                <a:ext cx="779040" cy="339120"/>
              </p14:xfrm>
            </p:contentPart>
          </mc:Choice>
          <mc:Fallback>
            <p:pic>
              <p:nvPicPr>
                <p:cNvPr id="205" name="Ink 204">
                  <a:extLst>
                    <a:ext uri="{FF2B5EF4-FFF2-40B4-BE49-F238E27FC236}">
                      <a16:creationId xmlns:a16="http://schemas.microsoft.com/office/drawing/2014/main" id="{EC20B3AD-7016-B32F-C95D-73F3E857E6A3}"/>
                    </a:ext>
                  </a:extLst>
                </p:cNvPr>
                <p:cNvPicPr/>
                <p:nvPr/>
              </p:nvPicPr>
              <p:blipFill>
                <a:blip r:embed="rId355"/>
                <a:stretch>
                  <a:fillRect/>
                </a:stretch>
              </p:blipFill>
              <p:spPr>
                <a:xfrm>
                  <a:off x="4953438" y="2225990"/>
                  <a:ext cx="79668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06" name="Ink 205">
                  <a:extLst>
                    <a:ext uri="{FF2B5EF4-FFF2-40B4-BE49-F238E27FC236}">
                      <a16:creationId xmlns:a16="http://schemas.microsoft.com/office/drawing/2014/main" id="{B0C4447F-FCE1-5819-956E-481A1A9C983D}"/>
                    </a:ext>
                  </a:extLst>
                </p14:cNvPr>
                <p14:cNvContentPartPr/>
                <p14:nvPr/>
              </p14:nvContentPartPr>
              <p14:xfrm>
                <a:off x="5084838" y="2687150"/>
                <a:ext cx="19440" cy="120960"/>
              </p14:xfrm>
            </p:contentPart>
          </mc:Choice>
          <mc:Fallback>
            <p:pic>
              <p:nvPicPr>
                <p:cNvPr id="206" name="Ink 205">
                  <a:extLst>
                    <a:ext uri="{FF2B5EF4-FFF2-40B4-BE49-F238E27FC236}">
                      <a16:creationId xmlns:a16="http://schemas.microsoft.com/office/drawing/2014/main" id="{B0C4447F-FCE1-5819-956E-481A1A9C983D}"/>
                    </a:ext>
                  </a:extLst>
                </p:cNvPr>
                <p:cNvPicPr/>
                <p:nvPr/>
              </p:nvPicPr>
              <p:blipFill>
                <a:blip r:embed="rId357"/>
                <a:stretch>
                  <a:fillRect/>
                </a:stretch>
              </p:blipFill>
              <p:spPr>
                <a:xfrm>
                  <a:off x="5076198" y="2678510"/>
                  <a:ext cx="370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07" name="Ink 206">
                  <a:extLst>
                    <a:ext uri="{FF2B5EF4-FFF2-40B4-BE49-F238E27FC236}">
                      <a16:creationId xmlns:a16="http://schemas.microsoft.com/office/drawing/2014/main" id="{B7CF0047-645B-035A-D637-EE57E6E48D3D}"/>
                    </a:ext>
                  </a:extLst>
                </p14:cNvPr>
                <p14:cNvContentPartPr/>
                <p14:nvPr/>
              </p14:nvContentPartPr>
              <p14:xfrm>
                <a:off x="5131638" y="2583470"/>
                <a:ext cx="756360" cy="244440"/>
              </p14:xfrm>
            </p:contentPart>
          </mc:Choice>
          <mc:Fallback>
            <p:pic>
              <p:nvPicPr>
                <p:cNvPr id="207" name="Ink 206">
                  <a:extLst>
                    <a:ext uri="{FF2B5EF4-FFF2-40B4-BE49-F238E27FC236}">
                      <a16:creationId xmlns:a16="http://schemas.microsoft.com/office/drawing/2014/main" id="{B7CF0047-645B-035A-D637-EE57E6E48D3D}"/>
                    </a:ext>
                  </a:extLst>
                </p:cNvPr>
                <p:cNvPicPr/>
                <p:nvPr/>
              </p:nvPicPr>
              <p:blipFill>
                <a:blip r:embed="rId359"/>
                <a:stretch>
                  <a:fillRect/>
                </a:stretch>
              </p:blipFill>
              <p:spPr>
                <a:xfrm>
                  <a:off x="5122998" y="2574470"/>
                  <a:ext cx="77400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08" name="Ink 207">
                  <a:extLst>
                    <a:ext uri="{FF2B5EF4-FFF2-40B4-BE49-F238E27FC236}">
                      <a16:creationId xmlns:a16="http://schemas.microsoft.com/office/drawing/2014/main" id="{C47EDFA0-C295-11D9-531C-BDD33EA82E90}"/>
                    </a:ext>
                  </a:extLst>
                </p14:cNvPr>
                <p14:cNvContentPartPr/>
                <p14:nvPr/>
              </p14:nvContentPartPr>
              <p14:xfrm>
                <a:off x="5859198" y="3041750"/>
                <a:ext cx="7920" cy="158040"/>
              </p14:xfrm>
            </p:contentPart>
          </mc:Choice>
          <mc:Fallback>
            <p:pic>
              <p:nvPicPr>
                <p:cNvPr id="208" name="Ink 207">
                  <a:extLst>
                    <a:ext uri="{FF2B5EF4-FFF2-40B4-BE49-F238E27FC236}">
                      <a16:creationId xmlns:a16="http://schemas.microsoft.com/office/drawing/2014/main" id="{C47EDFA0-C295-11D9-531C-BDD33EA82E90}"/>
                    </a:ext>
                  </a:extLst>
                </p:cNvPr>
                <p:cNvPicPr/>
                <p:nvPr/>
              </p:nvPicPr>
              <p:blipFill>
                <a:blip r:embed="rId361"/>
                <a:stretch>
                  <a:fillRect/>
                </a:stretch>
              </p:blipFill>
              <p:spPr>
                <a:xfrm>
                  <a:off x="5850558" y="3032750"/>
                  <a:ext cx="2556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09" name="Ink 208">
                  <a:extLst>
                    <a:ext uri="{FF2B5EF4-FFF2-40B4-BE49-F238E27FC236}">
                      <a16:creationId xmlns:a16="http://schemas.microsoft.com/office/drawing/2014/main" id="{07AE26F8-0435-80B9-EA73-52C84D73721D}"/>
                    </a:ext>
                  </a:extLst>
                </p14:cNvPr>
                <p14:cNvContentPartPr/>
                <p14:nvPr/>
              </p14:nvContentPartPr>
              <p14:xfrm>
                <a:off x="5833638" y="2900630"/>
                <a:ext cx="675360" cy="302400"/>
              </p14:xfrm>
            </p:contentPart>
          </mc:Choice>
          <mc:Fallback>
            <p:pic>
              <p:nvPicPr>
                <p:cNvPr id="209" name="Ink 208">
                  <a:extLst>
                    <a:ext uri="{FF2B5EF4-FFF2-40B4-BE49-F238E27FC236}">
                      <a16:creationId xmlns:a16="http://schemas.microsoft.com/office/drawing/2014/main" id="{07AE26F8-0435-80B9-EA73-52C84D73721D}"/>
                    </a:ext>
                  </a:extLst>
                </p:cNvPr>
                <p:cNvPicPr/>
                <p:nvPr/>
              </p:nvPicPr>
              <p:blipFill>
                <a:blip r:embed="rId363"/>
                <a:stretch>
                  <a:fillRect/>
                </a:stretch>
              </p:blipFill>
              <p:spPr>
                <a:xfrm>
                  <a:off x="5824638" y="2891990"/>
                  <a:ext cx="69300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13" name="Ink 212">
                  <a:extLst>
                    <a:ext uri="{FF2B5EF4-FFF2-40B4-BE49-F238E27FC236}">
                      <a16:creationId xmlns:a16="http://schemas.microsoft.com/office/drawing/2014/main" id="{31AE3B4E-3BDA-80C8-E653-D8E9EEDFD358}"/>
                    </a:ext>
                  </a:extLst>
                </p14:cNvPr>
                <p14:cNvContentPartPr/>
                <p14:nvPr/>
              </p14:nvContentPartPr>
              <p14:xfrm>
                <a:off x="4188438" y="2336150"/>
                <a:ext cx="193680" cy="108720"/>
              </p14:xfrm>
            </p:contentPart>
          </mc:Choice>
          <mc:Fallback>
            <p:pic>
              <p:nvPicPr>
                <p:cNvPr id="213" name="Ink 212">
                  <a:extLst>
                    <a:ext uri="{FF2B5EF4-FFF2-40B4-BE49-F238E27FC236}">
                      <a16:creationId xmlns:a16="http://schemas.microsoft.com/office/drawing/2014/main" id="{31AE3B4E-3BDA-80C8-E653-D8E9EEDFD358}"/>
                    </a:ext>
                  </a:extLst>
                </p:cNvPr>
                <p:cNvPicPr/>
                <p:nvPr/>
              </p:nvPicPr>
              <p:blipFill>
                <a:blip r:embed="rId365"/>
                <a:stretch>
                  <a:fillRect/>
                </a:stretch>
              </p:blipFill>
              <p:spPr>
                <a:xfrm>
                  <a:off x="4179798" y="2327510"/>
                  <a:ext cx="2113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4" name="Ink 213">
                  <a:extLst>
                    <a:ext uri="{FF2B5EF4-FFF2-40B4-BE49-F238E27FC236}">
                      <a16:creationId xmlns:a16="http://schemas.microsoft.com/office/drawing/2014/main" id="{53B0E38F-E74D-DC00-4AD9-11ED7860F849}"/>
                    </a:ext>
                  </a:extLst>
                </p14:cNvPr>
                <p14:cNvContentPartPr/>
                <p14:nvPr/>
              </p14:nvContentPartPr>
              <p14:xfrm>
                <a:off x="4420638" y="2353070"/>
                <a:ext cx="67320" cy="93600"/>
              </p14:xfrm>
            </p:contentPart>
          </mc:Choice>
          <mc:Fallback>
            <p:pic>
              <p:nvPicPr>
                <p:cNvPr id="214" name="Ink 213">
                  <a:extLst>
                    <a:ext uri="{FF2B5EF4-FFF2-40B4-BE49-F238E27FC236}">
                      <a16:creationId xmlns:a16="http://schemas.microsoft.com/office/drawing/2014/main" id="{53B0E38F-E74D-DC00-4AD9-11ED7860F849}"/>
                    </a:ext>
                  </a:extLst>
                </p:cNvPr>
                <p:cNvPicPr/>
                <p:nvPr/>
              </p:nvPicPr>
              <p:blipFill>
                <a:blip r:embed="rId367"/>
                <a:stretch>
                  <a:fillRect/>
                </a:stretch>
              </p:blipFill>
              <p:spPr>
                <a:xfrm>
                  <a:off x="4411998" y="2344070"/>
                  <a:ext cx="849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15" name="Ink 214">
                  <a:extLst>
                    <a:ext uri="{FF2B5EF4-FFF2-40B4-BE49-F238E27FC236}">
                      <a16:creationId xmlns:a16="http://schemas.microsoft.com/office/drawing/2014/main" id="{D4D19DC1-84A6-1726-0F47-A35B985B8BCC}"/>
                    </a:ext>
                  </a:extLst>
                </p14:cNvPr>
                <p14:cNvContentPartPr/>
                <p14:nvPr/>
              </p14:nvContentPartPr>
              <p14:xfrm>
                <a:off x="4516038" y="2327870"/>
                <a:ext cx="231840" cy="123840"/>
              </p14:xfrm>
            </p:contentPart>
          </mc:Choice>
          <mc:Fallback>
            <p:pic>
              <p:nvPicPr>
                <p:cNvPr id="215" name="Ink 214">
                  <a:extLst>
                    <a:ext uri="{FF2B5EF4-FFF2-40B4-BE49-F238E27FC236}">
                      <a16:creationId xmlns:a16="http://schemas.microsoft.com/office/drawing/2014/main" id="{D4D19DC1-84A6-1726-0F47-A35B985B8BCC}"/>
                    </a:ext>
                  </a:extLst>
                </p:cNvPr>
                <p:cNvPicPr/>
                <p:nvPr/>
              </p:nvPicPr>
              <p:blipFill>
                <a:blip r:embed="rId369"/>
                <a:stretch>
                  <a:fillRect/>
                </a:stretch>
              </p:blipFill>
              <p:spPr>
                <a:xfrm>
                  <a:off x="4507038" y="2318870"/>
                  <a:ext cx="2494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16" name="Ink 215">
                  <a:extLst>
                    <a:ext uri="{FF2B5EF4-FFF2-40B4-BE49-F238E27FC236}">
                      <a16:creationId xmlns:a16="http://schemas.microsoft.com/office/drawing/2014/main" id="{494CAD52-CB9E-0FBE-7DC0-DC3471967FA1}"/>
                    </a:ext>
                  </a:extLst>
                </p14:cNvPr>
                <p14:cNvContentPartPr/>
                <p14:nvPr/>
              </p14:nvContentPartPr>
              <p14:xfrm>
                <a:off x="5178078" y="2396270"/>
                <a:ext cx="325440" cy="29880"/>
              </p14:xfrm>
            </p:contentPart>
          </mc:Choice>
          <mc:Fallback>
            <p:pic>
              <p:nvPicPr>
                <p:cNvPr id="216" name="Ink 215">
                  <a:extLst>
                    <a:ext uri="{FF2B5EF4-FFF2-40B4-BE49-F238E27FC236}">
                      <a16:creationId xmlns:a16="http://schemas.microsoft.com/office/drawing/2014/main" id="{494CAD52-CB9E-0FBE-7DC0-DC3471967FA1}"/>
                    </a:ext>
                  </a:extLst>
                </p:cNvPr>
                <p:cNvPicPr/>
                <p:nvPr/>
              </p:nvPicPr>
              <p:blipFill>
                <a:blip r:embed="rId371"/>
                <a:stretch>
                  <a:fillRect/>
                </a:stretch>
              </p:blipFill>
              <p:spPr>
                <a:xfrm>
                  <a:off x="5169438" y="2387630"/>
                  <a:ext cx="3430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18" name="Ink 217">
                  <a:extLst>
                    <a:ext uri="{FF2B5EF4-FFF2-40B4-BE49-F238E27FC236}">
                      <a16:creationId xmlns:a16="http://schemas.microsoft.com/office/drawing/2014/main" id="{691CB89C-5B01-9736-0A37-34480A14BB67}"/>
                    </a:ext>
                  </a:extLst>
                </p14:cNvPr>
                <p14:cNvContentPartPr/>
                <p14:nvPr/>
              </p14:nvContentPartPr>
              <p14:xfrm>
                <a:off x="4282758" y="2537750"/>
                <a:ext cx="424080" cy="28440"/>
              </p14:xfrm>
            </p:contentPart>
          </mc:Choice>
          <mc:Fallback>
            <p:pic>
              <p:nvPicPr>
                <p:cNvPr id="218" name="Ink 217">
                  <a:extLst>
                    <a:ext uri="{FF2B5EF4-FFF2-40B4-BE49-F238E27FC236}">
                      <a16:creationId xmlns:a16="http://schemas.microsoft.com/office/drawing/2014/main" id="{691CB89C-5B01-9736-0A37-34480A14BB67}"/>
                    </a:ext>
                  </a:extLst>
                </p:cNvPr>
                <p:cNvPicPr/>
                <p:nvPr/>
              </p:nvPicPr>
              <p:blipFill>
                <a:blip r:embed="rId373"/>
                <a:stretch>
                  <a:fillRect/>
                </a:stretch>
              </p:blipFill>
              <p:spPr>
                <a:xfrm>
                  <a:off x="4273758" y="2528750"/>
                  <a:ext cx="4417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0" name="Ink 219">
                  <a:extLst>
                    <a:ext uri="{FF2B5EF4-FFF2-40B4-BE49-F238E27FC236}">
                      <a16:creationId xmlns:a16="http://schemas.microsoft.com/office/drawing/2014/main" id="{C1CA4922-CB03-ABF9-C888-32EC0F4B9A5E}"/>
                    </a:ext>
                  </a:extLst>
                </p14:cNvPr>
                <p14:cNvContentPartPr/>
                <p14:nvPr/>
              </p14:nvContentPartPr>
              <p14:xfrm>
                <a:off x="4413078" y="2304470"/>
                <a:ext cx="436680" cy="248040"/>
              </p14:xfrm>
            </p:contentPart>
          </mc:Choice>
          <mc:Fallback>
            <p:pic>
              <p:nvPicPr>
                <p:cNvPr id="220" name="Ink 219">
                  <a:extLst>
                    <a:ext uri="{FF2B5EF4-FFF2-40B4-BE49-F238E27FC236}">
                      <a16:creationId xmlns:a16="http://schemas.microsoft.com/office/drawing/2014/main" id="{C1CA4922-CB03-ABF9-C888-32EC0F4B9A5E}"/>
                    </a:ext>
                  </a:extLst>
                </p:cNvPr>
                <p:cNvPicPr/>
                <p:nvPr/>
              </p:nvPicPr>
              <p:blipFill>
                <a:blip r:embed="rId375"/>
                <a:stretch>
                  <a:fillRect/>
                </a:stretch>
              </p:blipFill>
              <p:spPr>
                <a:xfrm>
                  <a:off x="4404438" y="2295830"/>
                  <a:ext cx="4543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1" name="Ink 220">
                  <a:extLst>
                    <a:ext uri="{FF2B5EF4-FFF2-40B4-BE49-F238E27FC236}">
                      <a16:creationId xmlns:a16="http://schemas.microsoft.com/office/drawing/2014/main" id="{B24FBD10-B14D-21C1-0C82-5FEEF2FE91A2}"/>
                    </a:ext>
                  </a:extLst>
                </p14:cNvPr>
                <p14:cNvContentPartPr/>
                <p14:nvPr/>
              </p14:nvContentPartPr>
              <p14:xfrm>
                <a:off x="4429638" y="2309150"/>
                <a:ext cx="338760" cy="270000"/>
              </p14:xfrm>
            </p:contentPart>
          </mc:Choice>
          <mc:Fallback>
            <p:pic>
              <p:nvPicPr>
                <p:cNvPr id="221" name="Ink 220">
                  <a:extLst>
                    <a:ext uri="{FF2B5EF4-FFF2-40B4-BE49-F238E27FC236}">
                      <a16:creationId xmlns:a16="http://schemas.microsoft.com/office/drawing/2014/main" id="{B24FBD10-B14D-21C1-0C82-5FEEF2FE91A2}"/>
                    </a:ext>
                  </a:extLst>
                </p:cNvPr>
                <p:cNvPicPr/>
                <p:nvPr/>
              </p:nvPicPr>
              <p:blipFill>
                <a:blip r:embed="rId377"/>
                <a:stretch>
                  <a:fillRect/>
                </a:stretch>
              </p:blipFill>
              <p:spPr>
                <a:xfrm>
                  <a:off x="4420638" y="2300510"/>
                  <a:ext cx="35640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3" name="Ink 222">
                  <a:extLst>
                    <a:ext uri="{FF2B5EF4-FFF2-40B4-BE49-F238E27FC236}">
                      <a16:creationId xmlns:a16="http://schemas.microsoft.com/office/drawing/2014/main" id="{44149665-E57E-5561-CE40-7B8E6F939B90}"/>
                    </a:ext>
                  </a:extLst>
                </p14:cNvPr>
                <p14:cNvContentPartPr/>
                <p14:nvPr/>
              </p14:nvContentPartPr>
              <p14:xfrm>
                <a:off x="2213118" y="1679150"/>
                <a:ext cx="366120" cy="449280"/>
              </p14:xfrm>
            </p:contentPart>
          </mc:Choice>
          <mc:Fallback>
            <p:pic>
              <p:nvPicPr>
                <p:cNvPr id="223" name="Ink 222">
                  <a:extLst>
                    <a:ext uri="{FF2B5EF4-FFF2-40B4-BE49-F238E27FC236}">
                      <a16:creationId xmlns:a16="http://schemas.microsoft.com/office/drawing/2014/main" id="{44149665-E57E-5561-CE40-7B8E6F939B90}"/>
                    </a:ext>
                  </a:extLst>
                </p:cNvPr>
                <p:cNvPicPr/>
                <p:nvPr/>
              </p:nvPicPr>
              <p:blipFill>
                <a:blip r:embed="rId379"/>
                <a:stretch>
                  <a:fillRect/>
                </a:stretch>
              </p:blipFill>
              <p:spPr>
                <a:xfrm>
                  <a:off x="2204478" y="1670150"/>
                  <a:ext cx="383760" cy="46692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25" name="Ink 224">
                  <a:extLst>
                    <a:ext uri="{FF2B5EF4-FFF2-40B4-BE49-F238E27FC236}">
                      <a16:creationId xmlns:a16="http://schemas.microsoft.com/office/drawing/2014/main" id="{CB61DB87-343A-80FF-49A7-C11F88945EC3}"/>
                    </a:ext>
                  </a:extLst>
                </p14:cNvPr>
                <p14:cNvContentPartPr/>
                <p14:nvPr/>
              </p14:nvContentPartPr>
              <p14:xfrm>
                <a:off x="2546118" y="2068670"/>
                <a:ext cx="1885320" cy="1906920"/>
              </p14:xfrm>
            </p:contentPart>
          </mc:Choice>
          <mc:Fallback>
            <p:pic>
              <p:nvPicPr>
                <p:cNvPr id="225" name="Ink 224">
                  <a:extLst>
                    <a:ext uri="{FF2B5EF4-FFF2-40B4-BE49-F238E27FC236}">
                      <a16:creationId xmlns:a16="http://schemas.microsoft.com/office/drawing/2014/main" id="{CB61DB87-343A-80FF-49A7-C11F88945EC3}"/>
                    </a:ext>
                  </a:extLst>
                </p:cNvPr>
                <p:cNvPicPr/>
                <p:nvPr/>
              </p:nvPicPr>
              <p:blipFill>
                <a:blip r:embed="rId381"/>
                <a:stretch>
                  <a:fillRect/>
                </a:stretch>
              </p:blipFill>
              <p:spPr>
                <a:xfrm>
                  <a:off x="2537478" y="2059670"/>
                  <a:ext cx="1902960" cy="19245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6" name="Ink 225">
                  <a:extLst>
                    <a:ext uri="{FF2B5EF4-FFF2-40B4-BE49-F238E27FC236}">
                      <a16:creationId xmlns:a16="http://schemas.microsoft.com/office/drawing/2014/main" id="{90DB438B-D7EF-61DE-CB00-EAEA6A77E153}"/>
                    </a:ext>
                  </a:extLst>
                </p14:cNvPr>
                <p14:cNvContentPartPr/>
                <p14:nvPr/>
              </p14:nvContentPartPr>
              <p14:xfrm>
                <a:off x="4268358" y="3713510"/>
                <a:ext cx="191520" cy="272880"/>
              </p14:xfrm>
            </p:contentPart>
          </mc:Choice>
          <mc:Fallback>
            <p:pic>
              <p:nvPicPr>
                <p:cNvPr id="226" name="Ink 225">
                  <a:extLst>
                    <a:ext uri="{FF2B5EF4-FFF2-40B4-BE49-F238E27FC236}">
                      <a16:creationId xmlns:a16="http://schemas.microsoft.com/office/drawing/2014/main" id="{90DB438B-D7EF-61DE-CB00-EAEA6A77E153}"/>
                    </a:ext>
                  </a:extLst>
                </p:cNvPr>
                <p:cNvPicPr/>
                <p:nvPr/>
              </p:nvPicPr>
              <p:blipFill>
                <a:blip r:embed="rId383"/>
                <a:stretch>
                  <a:fillRect/>
                </a:stretch>
              </p:blipFill>
              <p:spPr>
                <a:xfrm>
                  <a:off x="4259358" y="3704510"/>
                  <a:ext cx="209160" cy="290520"/>
                </a:xfrm>
                <a:prstGeom prst="rect">
                  <a:avLst/>
                </a:prstGeom>
              </p:spPr>
            </p:pic>
          </mc:Fallback>
        </mc:AlternateContent>
      </p:grpSp>
      <p:grpSp>
        <p:nvGrpSpPr>
          <p:cNvPr id="230" name="Group 229">
            <a:extLst>
              <a:ext uri="{FF2B5EF4-FFF2-40B4-BE49-F238E27FC236}">
                <a16:creationId xmlns:a16="http://schemas.microsoft.com/office/drawing/2014/main" id="{19DBF717-6F59-1684-23C1-20368C855220}"/>
              </a:ext>
            </a:extLst>
          </p:cNvPr>
          <p:cNvGrpSpPr/>
          <p:nvPr/>
        </p:nvGrpSpPr>
        <p:grpSpPr>
          <a:xfrm>
            <a:off x="2815038" y="6466070"/>
            <a:ext cx="764280" cy="187920"/>
            <a:chOff x="2815038" y="6466070"/>
            <a:chExt cx="764280" cy="187920"/>
          </a:xfrm>
        </p:grpSpPr>
        <mc:AlternateContent xmlns:mc="http://schemas.openxmlformats.org/markup-compatibility/2006">
          <mc:Choice xmlns:p14="http://schemas.microsoft.com/office/powerpoint/2010/main" Requires="p14">
            <p:contentPart p14:bwMode="auto" r:id="rId384">
              <p14:nvContentPartPr>
                <p14:cNvPr id="228" name="Ink 227">
                  <a:extLst>
                    <a:ext uri="{FF2B5EF4-FFF2-40B4-BE49-F238E27FC236}">
                      <a16:creationId xmlns:a16="http://schemas.microsoft.com/office/drawing/2014/main" id="{307970C0-AC3C-E441-42C9-C8807DFDA32F}"/>
                    </a:ext>
                  </a:extLst>
                </p14:cNvPr>
                <p14:cNvContentPartPr/>
                <p14:nvPr/>
              </p14:nvContentPartPr>
              <p14:xfrm>
                <a:off x="2815038" y="6466070"/>
                <a:ext cx="764280" cy="57240"/>
              </p14:xfrm>
            </p:contentPart>
          </mc:Choice>
          <mc:Fallback>
            <p:pic>
              <p:nvPicPr>
                <p:cNvPr id="228" name="Ink 227">
                  <a:extLst>
                    <a:ext uri="{FF2B5EF4-FFF2-40B4-BE49-F238E27FC236}">
                      <a16:creationId xmlns:a16="http://schemas.microsoft.com/office/drawing/2014/main" id="{307970C0-AC3C-E441-42C9-C8807DFDA32F}"/>
                    </a:ext>
                  </a:extLst>
                </p:cNvPr>
                <p:cNvPicPr/>
                <p:nvPr/>
              </p:nvPicPr>
              <p:blipFill>
                <a:blip r:embed="rId385"/>
                <a:stretch>
                  <a:fillRect/>
                </a:stretch>
              </p:blipFill>
              <p:spPr>
                <a:xfrm>
                  <a:off x="2806038" y="6457070"/>
                  <a:ext cx="78192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29" name="Ink 228">
                  <a:extLst>
                    <a:ext uri="{FF2B5EF4-FFF2-40B4-BE49-F238E27FC236}">
                      <a16:creationId xmlns:a16="http://schemas.microsoft.com/office/drawing/2014/main" id="{3B1374D9-F746-B414-6BDE-3932DB357DA4}"/>
                    </a:ext>
                  </a:extLst>
                </p14:cNvPr>
                <p14:cNvContentPartPr/>
                <p14:nvPr/>
              </p14:nvContentPartPr>
              <p14:xfrm>
                <a:off x="2835558" y="6615470"/>
                <a:ext cx="713520" cy="38520"/>
              </p14:xfrm>
            </p:contentPart>
          </mc:Choice>
          <mc:Fallback>
            <p:pic>
              <p:nvPicPr>
                <p:cNvPr id="229" name="Ink 228">
                  <a:extLst>
                    <a:ext uri="{FF2B5EF4-FFF2-40B4-BE49-F238E27FC236}">
                      <a16:creationId xmlns:a16="http://schemas.microsoft.com/office/drawing/2014/main" id="{3B1374D9-F746-B414-6BDE-3932DB357DA4}"/>
                    </a:ext>
                  </a:extLst>
                </p:cNvPr>
                <p:cNvPicPr/>
                <p:nvPr/>
              </p:nvPicPr>
              <p:blipFill>
                <a:blip r:embed="rId387"/>
                <a:stretch>
                  <a:fillRect/>
                </a:stretch>
              </p:blipFill>
              <p:spPr>
                <a:xfrm>
                  <a:off x="2826918" y="6606470"/>
                  <a:ext cx="731160" cy="56160"/>
                </a:xfrm>
                <a:prstGeom prst="rect">
                  <a:avLst/>
                </a:prstGeom>
              </p:spPr>
            </p:pic>
          </mc:Fallback>
        </mc:AlternateContent>
      </p:grpSp>
      <p:grpSp>
        <p:nvGrpSpPr>
          <p:cNvPr id="233" name="Group 232">
            <a:extLst>
              <a:ext uri="{FF2B5EF4-FFF2-40B4-BE49-F238E27FC236}">
                <a16:creationId xmlns:a16="http://schemas.microsoft.com/office/drawing/2014/main" id="{E603BC74-6DD9-BF0C-EBD1-529C47BDD87F}"/>
              </a:ext>
            </a:extLst>
          </p:cNvPr>
          <p:cNvGrpSpPr/>
          <p:nvPr/>
        </p:nvGrpSpPr>
        <p:grpSpPr>
          <a:xfrm>
            <a:off x="4688478" y="5206430"/>
            <a:ext cx="445320" cy="153360"/>
            <a:chOff x="4688478" y="5206430"/>
            <a:chExt cx="445320" cy="153360"/>
          </a:xfrm>
        </p:grpSpPr>
        <mc:AlternateContent xmlns:mc="http://schemas.openxmlformats.org/markup-compatibility/2006">
          <mc:Choice xmlns:p14="http://schemas.microsoft.com/office/powerpoint/2010/main" Requires="p14">
            <p:contentPart p14:bwMode="auto" r:id="rId388">
              <p14:nvContentPartPr>
                <p14:cNvPr id="231" name="Ink 230">
                  <a:extLst>
                    <a:ext uri="{FF2B5EF4-FFF2-40B4-BE49-F238E27FC236}">
                      <a16:creationId xmlns:a16="http://schemas.microsoft.com/office/drawing/2014/main" id="{9C956DE5-EC97-7F5D-810E-AFBA7F25D68B}"/>
                    </a:ext>
                  </a:extLst>
                </p14:cNvPr>
                <p14:cNvContentPartPr/>
                <p14:nvPr/>
              </p14:nvContentPartPr>
              <p14:xfrm>
                <a:off x="4688478" y="5206430"/>
                <a:ext cx="445320" cy="29160"/>
              </p14:xfrm>
            </p:contentPart>
          </mc:Choice>
          <mc:Fallback>
            <p:pic>
              <p:nvPicPr>
                <p:cNvPr id="231" name="Ink 230">
                  <a:extLst>
                    <a:ext uri="{FF2B5EF4-FFF2-40B4-BE49-F238E27FC236}">
                      <a16:creationId xmlns:a16="http://schemas.microsoft.com/office/drawing/2014/main" id="{9C956DE5-EC97-7F5D-810E-AFBA7F25D68B}"/>
                    </a:ext>
                  </a:extLst>
                </p:cNvPr>
                <p:cNvPicPr/>
                <p:nvPr/>
              </p:nvPicPr>
              <p:blipFill>
                <a:blip r:embed="rId389"/>
                <a:stretch>
                  <a:fillRect/>
                </a:stretch>
              </p:blipFill>
              <p:spPr>
                <a:xfrm>
                  <a:off x="4679478" y="5197430"/>
                  <a:ext cx="4629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32" name="Ink 231">
                  <a:extLst>
                    <a:ext uri="{FF2B5EF4-FFF2-40B4-BE49-F238E27FC236}">
                      <a16:creationId xmlns:a16="http://schemas.microsoft.com/office/drawing/2014/main" id="{C352828E-1526-C086-CD5E-B590B50BBE42}"/>
                    </a:ext>
                  </a:extLst>
                </p14:cNvPr>
                <p14:cNvContentPartPr/>
                <p14:nvPr/>
              </p14:nvContentPartPr>
              <p14:xfrm>
                <a:off x="4753998" y="5336750"/>
                <a:ext cx="361440" cy="23040"/>
              </p14:xfrm>
            </p:contentPart>
          </mc:Choice>
          <mc:Fallback>
            <p:pic>
              <p:nvPicPr>
                <p:cNvPr id="232" name="Ink 231">
                  <a:extLst>
                    <a:ext uri="{FF2B5EF4-FFF2-40B4-BE49-F238E27FC236}">
                      <a16:creationId xmlns:a16="http://schemas.microsoft.com/office/drawing/2014/main" id="{C352828E-1526-C086-CD5E-B590B50BBE42}"/>
                    </a:ext>
                  </a:extLst>
                </p:cNvPr>
                <p:cNvPicPr/>
                <p:nvPr/>
              </p:nvPicPr>
              <p:blipFill>
                <a:blip r:embed="rId391"/>
                <a:stretch>
                  <a:fillRect/>
                </a:stretch>
              </p:blipFill>
              <p:spPr>
                <a:xfrm>
                  <a:off x="4745358" y="5328110"/>
                  <a:ext cx="379080" cy="40680"/>
                </a:xfrm>
                <a:prstGeom prst="rect">
                  <a:avLst/>
                </a:prstGeom>
              </p:spPr>
            </p:pic>
          </mc:Fallback>
        </mc:AlternateContent>
      </p:grpSp>
    </p:spTree>
    <p:extLst>
      <p:ext uri="{BB962C8B-B14F-4D97-AF65-F5344CB8AC3E}">
        <p14:creationId xmlns:p14="http://schemas.microsoft.com/office/powerpoint/2010/main" val="347491310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g"/></Relationships>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9025</TotalTime>
  <Words>2895</Words>
  <Application>Microsoft Office PowerPoint</Application>
  <PresentationFormat>Custom</PresentationFormat>
  <Paragraphs>190</Paragraphs>
  <Slides>29</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72 Black</vt:lpstr>
      <vt:lpstr>Arial</vt:lpstr>
      <vt:lpstr>Calibri</vt:lpstr>
      <vt:lpstr>Cooper Black</vt:lpstr>
      <vt:lpstr>Segoe UI</vt:lpstr>
      <vt:lpstr>Segoe UI Black</vt:lpstr>
      <vt:lpstr>Wingdings</vt:lpstr>
      <vt:lpstr>Office Theme</vt:lpstr>
      <vt:lpstr>1_Office Theme</vt:lpstr>
      <vt:lpstr>SAP S/4HANA CDS, RAP Training Day 11</vt:lpstr>
      <vt:lpstr>Agenda – Day 11</vt:lpstr>
      <vt:lpstr>PowerPoint Presentation</vt:lpstr>
      <vt:lpstr>Modeling Static and Dynamic Feature Control</vt:lpstr>
      <vt:lpstr>Requirements</vt:lpstr>
      <vt:lpstr>Implementing Validations</vt:lpstr>
      <vt:lpstr>Use case for Validation</vt:lpstr>
      <vt:lpstr>Implementing the Determination</vt:lpstr>
      <vt:lpstr>PowerPoint Presentation</vt:lpstr>
      <vt:lpstr>Implementing the Determination</vt:lpstr>
      <vt:lpstr>What is Draft?</vt:lpstr>
      <vt:lpstr>Steps to implement Draft</vt:lpstr>
      <vt:lpstr>Steps to implement Draft</vt:lpstr>
      <vt:lpstr>Enable Early Numbering for Travel and Booking</vt:lpstr>
      <vt:lpstr>Implementation for Early Numbering</vt:lpstr>
      <vt:lpstr>What is Augmenting</vt:lpstr>
      <vt:lpstr>Use case and Implementation</vt:lpstr>
      <vt:lpstr>Understand the Persona for Approver</vt:lpstr>
      <vt:lpstr>Approver Scenario</vt:lpstr>
      <vt:lpstr>Implementing Approver Projection CDS</vt:lpstr>
      <vt:lpstr>Metadata Extension</vt:lpstr>
      <vt:lpstr>Behavior Definition for Approver</vt:lpstr>
      <vt:lpstr>Service Definition</vt:lpstr>
      <vt:lpstr>Service Binding</vt:lpstr>
      <vt:lpstr>Fiori App Preview</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256</cp:revision>
  <dcterms:created xsi:type="dcterms:W3CDTF">2013-09-12T13:05:01Z</dcterms:created>
  <dcterms:modified xsi:type="dcterms:W3CDTF">2023-10-23T10:07:48Z</dcterms:modified>
</cp:coreProperties>
</file>