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277" r:id="rId3"/>
    <p:sldId id="756" r:id="rId4"/>
    <p:sldId id="371" r:id="rId5"/>
    <p:sldId id="374" r:id="rId6"/>
    <p:sldId id="802" r:id="rId7"/>
    <p:sldId id="792" r:id="rId8"/>
    <p:sldId id="1058" r:id="rId9"/>
    <p:sldId id="1059" r:id="rId10"/>
    <p:sldId id="1060" r:id="rId11"/>
    <p:sldId id="794" r:id="rId12"/>
    <p:sldId id="797" r:id="rId13"/>
    <p:sldId id="333" r:id="rId14"/>
    <p:sldId id="1056" r:id="rId15"/>
    <p:sldId id="340" r:id="rId16"/>
    <p:sldId id="341" r:id="rId17"/>
    <p:sldId id="342" r:id="rId18"/>
    <p:sldId id="1057" r:id="rId19"/>
    <p:sldId id="343" r:id="rId20"/>
    <p:sldId id="334" r:id="rId21"/>
    <p:sldId id="344" r:id="rId22"/>
    <p:sldId id="346" r:id="rId23"/>
    <p:sldId id="347" r:id="rId24"/>
    <p:sldId id="1054" r:id="rId25"/>
    <p:sldId id="1038" r:id="rId26"/>
    <p:sldId id="280" r:id="rId27"/>
    <p:sldId id="287"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42"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6.874"/>
    </inkml:context>
    <inkml:brush xml:id="br0">
      <inkml:brushProperty name="width" value="0.05" units="cm"/>
      <inkml:brushProperty name="height" value="0.05" units="cm"/>
    </inkml:brush>
  </inkml:definitions>
  <inkml:trace contextRef="#ctx0" brushRef="#br0">65 80 24575,'-4'-1'0,"0"-1"0,-1 1 0,1-1 0,0 0 0,0 0 0,1 0 0,-1-1 0,-5-4 0,-4-1 0,13 8 0,-1 0 0,1-1 0,-1 1 0,0 0 0,1 0 0,-1-1 0,1 1 0,-1 0 0,1-1 0,-1 1 0,1 0 0,0-1 0,-1 1 0,1-1 0,-1 1 0,1-1 0,0 1 0,-1-1 0,1 1 0,0-1 0,0 1 0,-1-1 0,1 1 0,0-1 0,0 1 0,0-1 0,0 0 0,-1 1 0,1-1 0,0 1 0,0-1 0,0 0 0,1 0 0,-1 0 0,1 0 0,0 0 0,0 0 0,0 0 0,0 0 0,0 1 0,0-1 0,1 0 0,-1 1 0,0-1 0,0 0 0,0 1 0,3-1 0,48-11 0,46 4 0,148 5 0,-138 4 0,392 1 0,-550-2-1365,22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2.149"/>
    </inkml:context>
    <inkml:brush xml:id="br0">
      <inkml:brushProperty name="width" value="0.05" units="cm"/>
      <inkml:brushProperty name="height" value="0.05" units="cm"/>
    </inkml:brush>
  </inkml:definitions>
  <inkml:trace contextRef="#ctx0" brushRef="#br0">1115 422 24575,'20'-19'0,"34"-25"0,-34 29 0,34-33 0,-53 46 0,1 1 0,-1 0 0,0-1 0,0 0 0,1 1 0,-1-1 0,0 0 0,0 1 0,-1-1 0,1 0 0,0 0 0,-1 0 0,1-3 0,-1 5 0,0-1 0,0 0 0,0 1 0,0-1 0,0 0 0,0 0 0,0 1 0,-1-1 0,1 0 0,0 1 0,-1-1 0,1 0 0,0 1 0,-1-1 0,1 1 0,-1-1 0,1 1 0,-1-1 0,1 1 0,-1-1 0,1 1 0,-1-1 0,0 1 0,0-1 0,-4-1 0,1 1 0,0 0 0,0 0 0,-1 0 0,1 0 0,-1 1 0,1 0 0,0 0 0,-1 0 0,1 0 0,-6 2 0,-36 6 0,0 3 0,1 2 0,0 1 0,-44 22 0,-166 95 0,180-86 0,1 3 0,3 3 0,-92 85 0,130-105 0,2 1 0,2 2 0,0 1 0,3 1 0,1 1 0,1 2 0,3 0 0,-27 66 0,40-84 0,1 1 0,2 0 0,0 0 0,1 1 0,1-1 0,1 1 0,1 0 0,1-1 0,1 1 0,1 0 0,1 0 0,1-1 0,1 0 0,1 0 0,1 0 0,1-1 0,1 0 0,1 0 0,0-1 0,2 0 0,26 34 0,-11-23-73,1-2-1,1-1 0,1-2 1,2-1-1,0-1 0,2-1 0,59 29 1,-12-15-124,1-3 1,123 34-1,-30-23-534,1-8-1,336 28 0,-288-56-366,431-37 0,-502 10 930,0-7 0,182-54 0,-260 57 96,-1-4 0,-2-3 0,-1-4 0,-2-2-1,-1-3 1,84-63 0,-122 77 96,0-1-1,-2-1 0,-1-2 0,-1-1 0,-1-1 1,-2-1-1,-1-1 0,-1-1 0,22-49 1,-33 57-9,0 0 0,-2 0 1,0-1-1,-2 0 1,-1-1-1,-1 1 1,-2-1-1,0 0 1,-2 0-1,-1 0 1,-1 1-1,-1-1 1,-1 0-1,-11-33 1,6 30-7,-2 1 1,-1 0-1,-1 1 1,-2 0-1,-1 1 1,-21-27-1,11 21 28,-2 0-1,-1 3 1,-65-54-1,28 36 7,-1 4-1,-3 2 1,-2 3-1,-97-37 1,7 14-43,-2 7 0,-218-42 0,151 55 0,-270-14 0,500 56 2,-116-9 671,-180 11 0,263 1-516,1 1 0,0 1 0,0 2 1,0 1-1,1 2 0,0 1 0,1 1 0,0 2 0,1 1 1,-34 23-1,51-28-243,0 0 1,1 1-1,0 0 0,1 1 1,0 0-1,-16 24 1,1 11-4895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8.379"/>
    </inkml:context>
    <inkml:brush xml:id="br0">
      <inkml:brushProperty name="width" value="0.05" units="cm"/>
      <inkml:brushProperty name="height" value="0.05" units="cm"/>
    </inkml:brush>
  </inkml:definitions>
  <inkml:trace contextRef="#ctx0" brushRef="#br0">0 259 24575,'1'-5'0,"-1"1"0,1-1 0,0 1 0,0 0 0,1 0 0,-1 0 0,1-1 0,0 1 0,0 1 0,1-1 0,-1 0 0,1 1 0,-1-1 0,1 1 0,0-1 0,1 1 0,-1 0 0,0 1 0,1-1 0,6-3 0,8-5 0,0 2 0,0 0 0,24-8 0,17-3 9,1 3 0,97-16-1,137 1-368,566 2-3309,4 56 2073,-104 24-1268,379 56 2718,-172-14-2133,-933-89 2283,611 33 1026,-618-34-547,1-3 1,0 0 0,-1-1-1,1-2 1,43-12-1,-66 14-453,0 0 0,0 0 0,0 0 0,0-1-1,0 0 1,0 0 0,5-5 0,11-20-1507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9.021"/>
    </inkml:context>
    <inkml:brush xml:id="br0">
      <inkml:brushProperty name="width" value="0.05" units="cm"/>
      <inkml:brushProperty name="height" value="0.05" units="cm"/>
    </inkml:brush>
  </inkml:definitions>
  <inkml:trace contextRef="#ctx0" brushRef="#br0">183 108 24575,'-57'-15'0,"45"13"0,0 0 0,0-1 0,1-1 0,0 0 0,0 0 0,0-1 0,0-1 0,-14-9 0,25 15 0,-1 0 0,0-1 0,1 1 0,-1 0 0,1-1 0,-1 1 0,1 0 0,-1-1 0,1 1 0,-1-1 0,1 1 0,-1-1 0,1 1 0,0-1 0,-1 1 0,1-1 0,0 1 0,0-1 0,-1 1 0,1-1 0,0 0 0,0 1 0,0-1 0,-1 1 0,1-1 0,0 0 0,0 1 0,0-1 0,0 0 0,0 1 0,0-1 0,1 1 0,-1-1 0,0 0 0,0 1 0,0-1 0,1 1 0,-1-1 0,0 0 0,0 1 0,1-1 0,-1 1 0,1-1 0,-1 1 0,0-1 0,1 1 0,-1 0 0,1-1 0,2-1 0,1 0 0,-1 1 0,0-1 0,1 1 0,-1 0 0,1 0 0,5-1 0,50-4 0,0 2 0,0 3 0,67 8 0,-27-2 0,1650 45-2005,359 16-656,-2023-63 2644,1068 28-354,-1141-31 732,1 0 218,0 0 0,0-1 0,21-3-1,-23-1 341,-12 1-302,-16 1 71,13 5-680,0-1 0,0 1 0,0-1 0,0 1 0,1 0 0,-1 1 0,0-1 0,1 1 0,0-1 0,-1 1 1,1 0-1,0 0 0,1 1 0,-1-1 0,1 1 0,-1-1 0,1 1 0,0 0 0,0 0 0,-1 4 0,-6 14-17,2 0-1,-8 36 1,9-32 22,-88 243-13,2-5 0,33 1 0,-17 62 0,73-314 0,-1-1 0,-1 0 0,0 0 0,0 0 0,-1-1 0,-13 19 0,16-26 0,-1 0 0,1 0 0,-1-1 0,0 1 0,-1-1 0,1 0 0,0 0 0,-1 0 0,1-1 0,-1 1 0,0-1 0,0 0 0,0-1 0,0 1 0,0-1 0,-1 0 0,1 0 0,0-1 0,-8 1 0,-41-5 0,0-1 0,0-4 0,-83-22 0,43 9 0,-232-44-1365,164 36-5461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9.580"/>
    </inkml:context>
    <inkml:brush xml:id="br0">
      <inkml:brushProperty name="width" value="0.05" units="cm"/>
      <inkml:brushProperty name="height" value="0.05" units="cm"/>
    </inkml:brush>
  </inkml:definitions>
  <inkml:trace contextRef="#ctx0" brushRef="#br0">4 115 24575,'-1'70'0,"-1"-20"0,2-1 0,2 1 0,3-1 0,12 61 0,-15-102 0,0-1 0,0 1 0,1-1 0,0 0 0,0 0 0,1 0 0,0 0 0,0 0 0,1-1 0,0 0 0,0 0 0,0 0 0,1-1 0,-1 1 0,1-1 0,1-1 0,-1 1 0,1-1 0,0 0 0,0 0 0,0-1 0,0 0 0,0-1 0,1 1 0,-1-1 0,1-1 0,0 1 0,0-1 0,-1-1 0,1 1 0,0-2 0,0 1 0,0-1 0,0 0 0,-1 0 0,1-1 0,8-3 0,2-1 0,-1-1 0,0-1 0,0-1 0,-1 0 0,0-2 0,-1 1 0,0-2 0,-1 0 0,0 0 0,-1-2 0,14-16 0,0-5 0,-1-1 0,-2 0 0,31-66 0,-41 73 0,18-53 0,-28 70 0,-1-1 0,0 0 0,-1-1 0,0 1 0,-1 0 0,-1-24 0,0 34 6,-1 0 0,1 1 0,-1-1 0,1 1 0,-1-1 0,0 1 0,0-1 0,0 1 0,0-1 0,0 1 0,0 0 0,-1-1 0,1 1 0,-1 0 0,0 0 0,1 0 0,-1 0 0,0 1 0,-3-3 0,4 3-16,0 1 1,0 0-1,0-1 1,0 1-1,0 0 1,1-1-1,-1 1 0,0 0 1,0 0-1,0 0 1,0 0-1,0 0 1,0 0-1,0 0 0,0 0 1,0 1-1,0-1 1,0 0-1,0 0 1,-1 2-1,0-1-89,1 0 0,-1 0 1,0 1-1,1-1 0,-1 1 0,1-1 1,-1 1-1,1 0 0,0-1 0,0 1 0,0 0 1,-2 3-1,-5 16-6727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9.923"/>
    </inkml:context>
    <inkml:brush xml:id="br0">
      <inkml:brushProperty name="width" value="0.05" units="cm"/>
      <inkml:brushProperty name="height" value="0.05" units="cm"/>
    </inkml:brush>
  </inkml:definitions>
  <inkml:trace contextRef="#ctx0" brushRef="#br0">124 18 24575,'0'-4'0,"0"-6"0,-4 7 0,-2 9 0,1 16 0,-4 14 0,0 14 0,-3 11 0,-4 9 0,-4 5 0,-2 8 0,2-10-8191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4.148"/>
    </inkml:context>
    <inkml:brush xml:id="br0">
      <inkml:brushProperty name="width" value="0.05" units="cm"/>
      <inkml:brushProperty name="height" value="0.05" units="cm"/>
    </inkml:brush>
  </inkml:definitions>
  <inkml:trace contextRef="#ctx0" brushRef="#br0">40 0 24575,'-4'0'0,"-7"0"0,0 5 0,0 9 0,8 8 0,8 4 0,8 2 0,10-3 0,11-3 0,7-4 0,-2-5-8191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4.537"/>
    </inkml:context>
    <inkml:brush xml:id="br0">
      <inkml:brushProperty name="width" value="0.05" units="cm"/>
      <inkml:brushProperty name="height" value="0.05" units="cm"/>
    </inkml:brush>
  </inkml:definitions>
  <inkml:trace contextRef="#ctx0" brushRef="#br0">1 94 24575,'8'0'0,"9"0"0,4 0 0,4-4 0,2-2 0,1-4 0,4-1 0,5-2 0,11 0 0,9-1 0,13 2 0,-5 2-8191</inkml:trace>
  <inkml:trace contextRef="#ctx0" brushRef="#br0" timeOffset="1">1608 94 24575,'0'5'0,"5"1"0,5-1 0,6-5 0,8-2 0,15-7 0,-1 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4.908"/>
    </inkml:context>
    <inkml:brush xml:id="br0">
      <inkml:brushProperty name="width" value="0.05" units="cm"/>
      <inkml:brushProperty name="height" value="0.05" units="cm"/>
    </inkml:brush>
  </inkml:definitions>
  <inkml:trace contextRef="#ctx0" brushRef="#br0">1 88 24575,'9'0'0,"11"0"0,7 0 0,8 0 0,2 0 0,4-4 0,8-2 0,4-4 0,7-1 0,10-2 0,8 0 0,6 4 0,13-3 0,-12 2-8191</inkml:trace>
  <inkml:trace contextRef="#ctx0" brushRef="#br0" timeOffset="1">2100 10 24575,'407'-2'0,"445"5"0,-515 16-1365,-234-9-5461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5.277"/>
    </inkml:context>
    <inkml:brush xml:id="br0">
      <inkml:brushProperty name="width" value="0.05" units="cm"/>
      <inkml:brushProperty name="height" value="0.05" units="cm"/>
    </inkml:brush>
  </inkml:definitions>
  <inkml:trace contextRef="#ctx0" brushRef="#br0">1 26 24575,'66'0'0,"18"1"0,101-13 0,-66 3-341,0 4 0,-1 6-1,204 26 1,-249-18-6485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5.642"/>
    </inkml:context>
    <inkml:brush xml:id="br0">
      <inkml:brushProperty name="width" value="0.05" units="cm"/>
      <inkml:brushProperty name="height" value="0.05" units="cm"/>
    </inkml:brush>
  </inkml:definitions>
  <inkml:trace contextRef="#ctx0" brushRef="#br0">55 0 24575,'3'56'0,"20"108"0,-6-57 0,28 265-259,-6 613 0,-53-710 207,-70 398 0,49-469 260,10 1-1,1 334 0,26-525-238,1-16 107,4-22-1486,-1-9-5416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6.016"/>
    </inkml:context>
    <inkml:brush xml:id="br0">
      <inkml:brushProperty name="width" value="0.05" units="cm"/>
      <inkml:brushProperty name="height" value="0.05" units="cm"/>
    </inkml:brush>
  </inkml:definitions>
  <inkml:trace contextRef="#ctx0" brushRef="#br0">17 1 24575,'-1'0'0,"0"0"0,1 0 0,-1 0 0,0 0 0,1 1 0,-1-1 0,0 0 0,1 0 0,-1 1 0,0-1 0,1 0 0,-1 1 0,1-1 0,-1 0 0,0 1 0,1-1 0,-1 1 0,1-1 0,-1 1 0,1 0 0,0-1 0,-1 1 0,1-1 0,0 1 0,-1 0 0,1-1 0,0 1 0,0 0 0,-1-1 0,1 1 0,0 0 0,0-1 0,0 1 0,0 0 0,0 0 0,0-1 0,0 1 0,0 0 0,1 1 0,6 28 0,-3-22 0,1-1 0,-1 1 0,1-1 0,1 0 0,-1 0 0,1-1 0,0 0 0,1 0 0,-1 0 0,15 8 0,-9-6 0,1-2 0,0 0 0,0 0 0,1-1 0,0-1 0,15 3 0,1-2 0,0-1 0,0-2 0,0-1 0,0-1 0,52-8 0,-63 6 0,0-1 0,0 0 0,-1-2 0,1 0 0,-1-1 0,0-1 0,0-1 0,19-11 0,-37 19-48,1-1 10,-1 1-1,0 0 0,1 0 0,-1 0 1,1 0-1,-1-1 0,0 1 0,1 0 1,-1 0-1,1-1 0,-1 1 0,0 0 1,0-1-1,1 1 0,-1 0 0,0-1 1,1 1-1,-1-1 0,0 1 0,0 0 1,0-1-1,1 1 0,-1-1 0,0 1 1,0 0-1,0-1 0,0 1 0,0-1 1,0 1-1,0-1 0,0 1 0,0-1 1,0 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2.667"/>
    </inkml:context>
    <inkml:brush xml:id="br0">
      <inkml:brushProperty name="width" value="0.05" units="cm"/>
      <inkml:brushProperty name="height" value="0.05" units="cm"/>
    </inkml:brush>
  </inkml:definitions>
  <inkml:trace contextRef="#ctx0" brushRef="#br0">562 108 24575,'5'-5'0,"0"0"0,0-1 0,-1 0 0,0 0 0,0 0 0,5-11 0,-9 16 0,1 0 0,-1 0 0,1-1 0,-1 1 0,1 0 0,-1 0 0,1-1 0,-1 1 0,0 0 0,0-1 0,0 1 0,0 0 0,0-1 0,0 1 0,0 0 0,0-1 0,-1 1 0,1 0 0,0-1 0,-1 1 0,1 0 0,-1 0 0,1-1 0,-1 1 0,0 0 0,0 0 0,1 0 0,-1 0 0,0 0 0,0 0 0,0 0 0,0 0 0,0 0 0,0 1 0,0-1 0,-1 0 0,1 1 0,0-1 0,0 0 0,0 1 0,-1 0 0,0-1 0,-13-3 0,0 2 0,1 0 0,-1 0 0,0 1 0,0 1 0,0 1 0,0 0 0,0 0 0,-16 5 0,-6 3 0,1 1 0,-51 21 0,65-21 0,0 0 0,0 2 0,1 1 0,1 0 0,0 1 0,1 1 0,-29 30 0,41-38 0,1 0 0,0 1 0,1 0 0,-1 1 0,2-1 0,-1 1 0,1 0 0,0 0 0,-3 16 0,5-19 0,1 1 0,0 0 0,1 0 0,0 0 0,0 0 0,1 0 0,-1 0 0,2-1 0,-1 1 0,1 0 0,0 0 0,0-1 0,0 1 0,1-1 0,4 6 0,1 0 0,0 0 0,1 0 0,1-1 0,0 0 0,0-1 0,1 0 0,0-1 0,1 0 0,0-1 0,0 0 0,1-1 0,21 9 0,6 0 0,0-2 0,0-2 0,47 8 0,16-2-1365,-9-7-5461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56.669"/>
    </inkml:context>
    <inkml:brush xml:id="br0">
      <inkml:brushProperty name="width" value="0.05" units="cm"/>
      <inkml:brushProperty name="height" value="0.05" units="cm"/>
    </inkml:brush>
  </inkml:definitions>
  <inkml:trace contextRef="#ctx0" brushRef="#br0">124 0 24575,'-31'90'0,"-26"193"0,30-139 0,26-136 0,-5 25 0,6-32 0,-1 1 0,1-1 0,0 1 0,0-1 0,0 0 0,0 1 0,0-1 0,0 1 0,1-1 0,-1 0 0,0 1 0,1-1 0,-1 0 0,1 1 0,-1-1 0,1 0 0,1 2 0,-1-3 0,0 0 0,0 0 0,0 0 0,-1 0 0,1 0 0,0 0 0,0 0 0,0 0 0,0-1 0,0 1 0,-1 0 0,1 0 0,0-1 0,0 1 0,0-1 0,-1 1 0,1-1 0,0 1 0,-1-1 0,1 1 0,0-1 0,-1 0 0,1 1 0,-1-1 0,1 0 0,-1 1 0,1-2 0,19-23 0,-20 24 0,29-44 0,-3-2 0,30-70 0,-32 62 0,49-80 0,-68 126 0,1 1 0,1-1 0,0 1 0,8-8 0,-14 15 0,0 0 0,0 0 0,1-1 0,-1 1 0,0 0 0,1 0 0,-1 0 0,1 1 0,-1-1 0,1 0 0,-1 0 0,1 1 0,-1-1 0,1 1 0,0-1 0,-1 1 0,1 0 0,0 0 0,-1 0 0,1 0 0,0 0 0,0 0 0,-1 0 0,1 0 0,0 1 0,-1-1 0,1 1 0,0-1 0,-1 1 0,1-1 0,-1 1 0,1 0 0,1 1 0,4 6 0,0 0 0,-1 0 0,0 0 0,0 1 0,-1 0 0,0 0 0,0 0 0,5 17 0,2 2 0,136 269-1365,-107-227-5461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0.545"/>
    </inkml:context>
    <inkml:brush xml:id="br0">
      <inkml:brushProperty name="width" value="0.05" units="cm"/>
      <inkml:brushProperty name="height" value="0.05" units="cm"/>
    </inkml:brush>
  </inkml:definitions>
  <inkml:trace contextRef="#ctx0" brushRef="#br0">159 37 24575,'0'-1'0,"0"0"0,0 0 0,0 0 0,-1 0 0,1 0 0,-1 0 0,1 1 0,0-1 0,-1 0 0,1 0 0,-1 0 0,0 1 0,1-1 0,-1 0 0,0 0 0,1 1 0,-1-1 0,0 1 0,0-1 0,0 1 0,1-1 0,-1 1 0,0-1 0,0 1 0,0 0 0,0-1 0,0 1 0,0 0 0,0 0 0,0 0 0,0 0 0,0 0 0,0 0 0,0 0 0,0 0 0,-1 0 0,-1 0 0,-1 1 0,1-1 0,0 0 0,-1 1 0,1 0 0,0 0 0,0 0 0,0 0 0,-5 2 0,3 1 0,0 1 0,1-1 0,-1 1 0,1 0 0,0 0 0,1 1 0,-1-1 0,1 1 0,0 0 0,0-1 0,-3 13 0,-2 7 0,-7 38 0,15-59 0,-9 40 0,3 1 0,-1 55 0,7-77 0,0 0 0,2 1 0,1-1 0,1 0 0,1-1 0,8 26 0,-11-43 0,-1-1 0,1 0 0,0 1 0,0-1 0,1 0 0,-1 0 0,1 0 0,0-1 0,0 1 0,0-1 0,0 1 0,1-1 0,0 0 0,-1-1 0,1 1 0,8 4 0,-6-5 0,-1 0 0,1 0 0,0-1 0,0 0 0,0 0 0,-1-1 0,1 1 0,0-1 0,0 0 0,0-1 0,11-2 0,-1-1 0,0-1 0,0 0 0,0-1 0,-1-1 0,0-1 0,0 0 0,-1-1 0,20-16 0,-6 2 0,-1-1 0,-1-2 0,-1-1 0,-1 0 0,-2-2 0,32-54 0,-53 82 0,0-1 0,0 1 0,0 0 0,0-1 0,-1 1 0,1 0 0,0-1 0,-1 1 0,0-1 0,1 0 0,-1 1 0,0-1 0,0 1 0,1-4 0,-3 6 0,1 1 0,0-1 0,0 0 0,0 0 0,0 1 0,0-1 0,0 1 0,0-1 0,1 1 0,-1-1 0,0 1 0,1-1 0,-1 4 0,-3 6 0,0 1 0,1 1 0,0-1 0,1 0 0,1 1 0,0-1 0,1 1 0,0-1 0,0 1 0,2-1 0,-1 1 0,2-1 0,0 0 0,0 0 0,1 0 0,11 22 0,-10-24 0,0-1 0,1 0 0,0-1 0,0 1 0,1-1 0,0-1 0,1 1 0,0-1 0,0 0 0,0-1 0,1 0 0,0 0 0,0-1 0,1 0 0,-1-1 0,1 0 0,0-1 0,0 1 0,1-2 0,15 3 0,-14-4 0,1 0 0,0 0 0,0-1 0,0-1 0,0 0 0,0-1 0,0-1 0,-1 0 0,1 0 0,-1-1 0,0-1 0,21-11 0,-18 8 0,-2-1 0,1-1 0,-1 0 0,-1-1 0,0-1 0,0 0 0,-1 0 0,-1-1 0,12-19 0,-11 14 0,0-1 0,-2 0 0,0 0 0,-1-1 0,-1 0 0,-1-1 0,-1 1 0,-1-1 0,-1 0 0,0-1 0,-2 1 0,0 0 0,-2-1 0,0 1 0,-8-42 0,7 55-59,-1 0 0,1 0-1,-1 0 1,-1 1-1,1-1 1,-1 1 0,-1 0-1,1 0 1,-1 0 0,-1 1-1,1-1 1,-1 1 0,0 1-1,0-1 1,-1 1-1,0 0 1,0 0 0,0 1-1,0 0 1,-1 0 0,1 1-1,-14-4 1,-17-3-6767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0.965"/>
    </inkml:context>
    <inkml:brush xml:id="br0">
      <inkml:brushProperty name="width" value="0.05" units="cm"/>
      <inkml:brushProperty name="height" value="0.05" units="cm"/>
    </inkml:brush>
  </inkml:definitions>
  <inkml:trace contextRef="#ctx0" brushRef="#br0">142 239 24575,'0'-6'0,"-1"0"0,1 0 0,-1 0 0,-1 0 0,-1-7 0,3 12 0,0 1 0,-1-1 0,1 1 0,0 0 0,0-1 0,0 1 0,0 0 0,0-1 0,-1 1 0,1-1 0,0 1 0,0 0 0,-1-1 0,1 1 0,0 0 0,-1 0 0,1-1 0,0 1 0,-1 0 0,1 0 0,0-1 0,-1 1 0,1 0 0,0 0 0,-1 0 0,1 0 0,-1-1 0,1 1 0,0 0 0,-2 0 0,1 1 0,0 0 0,0 0 0,0 0 0,0 0 0,0 0 0,0 0 0,0 0 0,0 0 0,1 0 0,-1 0 0,0 1 0,1-1 0,-1 0 0,1 1 0,-1 1 0,-4 11 0,1 0 0,0 1 0,1-1 0,-2 30 0,3 64 0,2-66 0,1 75 0,-2 58 0,1-175 0,-5 44 0,5-42 0,0 0 0,-1 0 0,1-1 0,-1 1 0,1 0 0,-1 0 0,0 0 0,0 0 0,0 0 0,0-1 0,0 1 0,-1 0 0,1-1 0,0 1 0,-1-1 0,1 0 0,-1 1 0,-1 0 0,2-2 0,1 0 0,-1 0 0,0 0 0,1 0 0,-1 0 0,0 0 0,1 0 0,-1 0 0,1 0 0,-1 0 0,0-1 0,1 1 0,-1 0 0,1 0 0,-1-1 0,0 1 0,1-1 0,-1 1 0,1 0 0,-1-1 0,1 1 0,-1-1 0,1 1 0,0-1 0,-1 1 0,1-1 0,0 1 0,-1-1 0,1 0 0,0 1 0,0-1 0,-1 1 0,1-1 0,0 0 0,0 1 0,0-1 0,0 0 0,0 1 0,0-2 0,-6-30 0,6 30 0,-7-113 0,8-118 0,1 98 0,-4 68 0,1 39 0,0 1 0,1 0 0,2 0 0,7-38 0,-8 63 0,-1-1 0,1 0 0,0 1 0,0-1 0,0 0 0,0 1 0,1-1 0,-1 1 0,1 0 0,-1-1 0,1 1 0,0 0 0,0 0 0,0 0 0,0 0 0,0 1 0,1-1 0,-1 0 0,0 1 0,1 0 0,3-2 0,-2 2 0,1 0 0,0 0 0,0 0 0,0 1 0,-1 0 0,1 0 0,0 0 0,0 0 0,0 1 0,-1 0 0,8 2 0,7 3 0,-1 1 0,0 1 0,0 0 0,31 21 0,-31-17 0,-1 0 0,0 2 0,-1 0 0,-1 0 0,0 2 0,-1 0 0,0 1 0,16 26 0,-24-34 0,-1 1 0,-1-1 0,1 1 0,-2 0 0,1-1 0,-1 2 0,-1-1 0,0 0 0,0 1 0,-1-1 0,0 0 0,-1 1 0,0 0 0,-1-1 0,0 1 0,-1-1 0,0 0 0,0 0 0,-6 14 0,2-10 9,-1-1 0,-1 1 0,0-1 0,-1-1 0,0 0 0,-1 0 0,0 0 0,-1-2 0,0 1 0,-1-1 0,0-1 0,-14 8 0,-8 4-380,-1-2 1,-1-2-1,-51 18 1,-29 4-6456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1.793"/>
    </inkml:context>
    <inkml:brush xml:id="br0">
      <inkml:brushProperty name="width" value="0.05" units="cm"/>
      <inkml:brushProperty name="height" value="0.05" units="cm"/>
    </inkml:brush>
  </inkml:definitions>
  <inkml:trace contextRef="#ctx0" brushRef="#br0">1 5 24575,'14'-2'0,"-13"2"0,0-1 0,0 1 0,0 0 0,-1 0 0,1-1 0,0 1 0,0 0 0,0 0 0,0 0 0,0 0 0,0 0 0,0 0 0,0 0 0,0 0 0,-1 0 0,1 1 0,0-1 0,0 0 0,0 0 0,0 1 0,0-1 0,-1 1 0,1-1 0,0 1 0,0-1 0,-1 1 0,1-1 0,0 1 0,-1 0 0,1-1 0,0 1 0,-1 0 0,1 0 0,-1-1 0,0 1 0,1 0 0,-1 0 0,1 0 0,-1 1 0,3 7 0,-1 0 0,0 1 0,0-1 0,-1 0 0,0 1 0,-1 10 0,-1-14 0,1 0 0,0 0 0,0 1 0,1-1 0,0 0 0,0 0 0,0 0 0,1 0 0,-1 0 0,1 0 0,1 0 0,-1-1 0,1 1 0,0-1 0,1 0 0,-1 0 0,5 6 0,1-4 0,0-1 0,-1 0 0,2 0 0,-1-1 0,1 0 0,0 0 0,0-1 0,0-1 0,0 1 0,1-2 0,0 1 0,12 0 0,20 1 0,72-2 0,-109-2 0,79-4 0,-1-3 0,1-5 0,144-38 0,-177 33-1365,-14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2.151"/>
    </inkml:context>
    <inkml:brush xml:id="br0">
      <inkml:brushProperty name="width" value="0.05" units="cm"/>
      <inkml:brushProperty name="height" value="0.05" units="cm"/>
    </inkml:brush>
  </inkml:definitions>
  <inkml:trace contextRef="#ctx0" brushRef="#br0">1 51 24575,'0'-1'0,"0"-1"0,1 0 0,-1 0 0,1 0 0,0 0 0,0 1 0,-1-1 0,1 0 0,0 1 0,0-1 0,1 0 0,-1 1 0,0 0 0,1-1 0,-1 1 0,0 0 0,1-1 0,0 1 0,-1 0 0,1 0 0,0 0 0,-1 1 0,1-1 0,0 0 0,0 0 0,2 0 0,50-11 0,-53 12 0,11-1 0,0 0 0,0 1 0,0 0 0,0 1 0,0 1 0,0 0 0,-1 0 0,1 1 0,-1 1 0,1 0 0,19 10 0,-23-10 0,-1 0 0,1 0 0,-1 1 0,0 0 0,0 1 0,-1 0 0,0 0 0,0 0 0,0 0 0,-1 1 0,0 0 0,0 0 0,0 1 0,-1-1 0,0 1 0,5 16 0,-8-20-38,-1 0 0,1-1 0,-1 1 1,0 0-1,0-1 0,0 1 0,0-1 0,-1 1 0,1 0 0,-1-1 0,0 1 0,0-1 0,0 1 0,-1-1 0,1 1 0,-1-1 1,0 0-1,0 0 0,0 0 0,0 0 0,0 0 0,-1 0 0,0-1 0,1 1 0,-1-1 0,0 0 0,0 0 0,0 0 0,0 0 1,0 0-1,-1-1 0,1 1 0,-1-1 0,1 0 0,-6 1 0,-12 3-6788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2.545"/>
    </inkml:context>
    <inkml:brush xml:id="br0">
      <inkml:brushProperty name="width" value="0.05" units="cm"/>
      <inkml:brushProperty name="height" value="0.05" units="cm"/>
    </inkml:brush>
  </inkml:definitions>
  <inkml:trace contextRef="#ctx0" brushRef="#br0">70 186 24575,'14'-8'0,"-1"-1"0,0 0 0,0-1 0,20-21 0,-5 4 0,4 1 0,-19 15 0,1 0 0,-1-1 0,16-19 0,-49 44 0,-33 28 0,32-20 0,1 1 0,1 1 0,0 1 0,2 0 0,1 1 0,1 1 0,1 0 0,2 1 0,0 1 0,2 0 0,1 0 0,1 1 0,2 0 0,1 1 0,1-1 0,1 1 0,2 0 0,1 0 0,6 51 0,7 4 0,-3-27 0,3 83 0,-13-137-105,0 1 0,0-1 0,0 1 0,-1-1 0,0 0 0,0 1 0,0-1 0,0 0 0,-1 1 0,1-1 0,-1 0 0,-4 7 0,-11 8-6721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2.887"/>
    </inkml:context>
    <inkml:brush xml:id="br0">
      <inkml:brushProperty name="width" value="0.05" units="cm"/>
      <inkml:brushProperty name="height" value="0.05" units="cm"/>
    </inkml:brush>
  </inkml:definitions>
  <inkml:trace contextRef="#ctx0" brushRef="#br0">0 437 24575,'1'-2'0,"-1"-1"0,1 1 0,-1 0 0,1 0 0,0-1 0,0 1 0,0 0 0,0 0 0,0 0 0,0 0 0,1 0 0,-1 0 0,1 1 0,-1-1 0,1 0 0,0 1 0,2-3 0,36-21 0,-23 16 0,2 1 0,-1 0 0,1 2 0,0 0 0,30-4 0,102-6 0,-47 6 0,-76 6 0,27-4 0,-52 7 0,0 1 0,1 0 0,-1 0 0,0 0 0,0 1 0,0-1 0,0 1 0,0 0 0,0 0 0,0 0 0,-1 0 0,1 0 0,4 3 0,-5-3 0,0 1 0,-1 0 0,1 0 0,-1 0 0,0 0 0,1 0 0,-1 0 0,0 0 0,0 0 0,-1 0 0,1 0 0,0 1 0,-1-1 0,1 0 0,0 4 0,0 42 0,-1-19 0,11 68-1365,-9-71-5461</inkml:trace>
  <inkml:trace contextRef="#ctx0" brushRef="#br0" timeOffset="1">700 204 24575,'4'-9'0,"2"-11"0,0-12 0,3-4 0,0-1 0,-1 2 0,-3 11 0,-1 14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3.370"/>
    </inkml:context>
    <inkml:brush xml:id="br0">
      <inkml:brushProperty name="width" value="0.05" units="cm"/>
      <inkml:brushProperty name="height" value="0.05" units="cm"/>
    </inkml:brush>
  </inkml:definitions>
  <inkml:trace contextRef="#ctx0" brushRef="#br0">18 213 24575,'2'0'0,"-1"0"0,0 0 0,1 0 0,-1 0 0,0 1 0,1-1 0,-1 0 0,0 1 0,1-1 0,-1 1 0,0-1 0,0 1 0,0-1 0,1 1 0,-1 0 0,0-1 0,0 1 0,0 0 0,0 0 0,0 0 0,0 0 0,-1 0 0,1 0 0,0 0 0,0 0 0,-1 1 0,1-1 0,-1 0 0,1 0 0,-1 0 0,1 1 0,-1-1 0,0 0 0,1 1 0,-1-1 0,0 0 0,0 1 0,0-1 0,0 0 0,0 1 0,-1-1 0,1 0 0,-1 3 0,-1 8 0,-1 1 0,-1-1 0,-8 22 0,5-18 0,2-2 0,1-1 0,1 1 0,-1 0 0,2 0 0,0 0 0,0 20 0,2-31 0,0 0 0,0-1 0,0 1 0,1-1 0,-1 1 0,1 0 0,-1-1 0,1 1 0,0-1 0,0 1 0,0-1 0,0 1 0,0-1 0,1 0 0,-1 0 0,1 0 0,-1 1 0,1-1 0,0-1 0,0 1 0,0 0 0,0 0 0,0-1 0,0 1 0,1-1 0,-1 0 0,0 1 0,1-1 0,-1 0 0,1-1 0,-1 1 0,1 0 0,-1-1 0,1 1 0,0-1 0,-1 0 0,1 0 0,0 0 0,-1 0 0,1 0 0,4-2 0,-1 1 0,0 0 0,1 0 0,-1-1 0,0 0 0,0 0 0,-1-1 0,1 1 0,0-1 0,-1-1 0,1 1 0,-1-1 0,7-6 0,-4 2 0,-1 0 0,0 0 0,0 0 0,0-1 0,-1 0 0,-1-1 0,5-10 0,-4 9 0,-1 0 0,-1 0 0,0-1 0,-1 0 0,0 0 0,-1 0 0,-1 0 0,1 0 0,-2 0 0,0 0 0,0 0 0,-1 0 0,-5-23 0,3 26 0,-1 0 0,0 1 0,0-1 0,-1 1 0,0 0 0,-1 0 0,1 1 0,-1-1 0,-1 1 0,0 0 0,-9-6 0,12 9 0,-1 0 0,0 1 0,0-1 0,0 1 0,0 0 0,0 1 0,-1 0 0,1-1 0,-1 2 0,0-1 0,1 1 0,-1 0 0,0 0 0,0 0 0,0 1 0,0 0 0,0 0 0,-11 2 0,16-2 0,1 0 0,-1 0 0,0 0 0,1 0 0,-1 0 0,0 0 0,1 0 0,-1 1 0,1-1 0,-1 0 0,0 0 0,1 1 0,-1-1 0,1 0 0,-1 1 0,1-1 0,-1 0 0,1 1 0,-1-1 0,1 1 0,0-1 0,-1 1 0,1-1 0,-1 1 0,1-1 0,0 1 0,0-1 0,-1 1 0,1 0 0,0-1 0,0 1 0,-1 0 0,2 0 0,-1 1 0,1-1 0,0 0 0,-1 0 0,1 0 0,0 0 0,-1 0 0,1 0 0,0 0 0,0 0 0,0 0 0,0 0 0,0 0 0,2 0 0,40 22 0,-25-16 0,1-2 0,0 0 0,0-2 0,0 0 0,0 0 0,27-2 0,114-13 0,-88 4 0,-65 7 0,0 1 0,0-1 0,0 2 0,0-1 0,-1 1 0,1 0 0,0 1 0,-1-1 0,1 1 0,-1 0 0,1 1 0,-1 0 0,0 0 0,0 0 0,0 1 0,8 6 0,-8-4 0,0-1 0,-1 1 0,0 1 0,0-1 0,0 1 0,0 0 0,-1 0 0,-1 0 0,1 0 0,-1 1 0,0 0 0,-1-1 0,3 14 0,-1-1 0,-1 1 0,0 28 0,-3-42 0,0-1 0,0 1 0,-1 0 0,0 0 0,0 0 0,0-1 0,-1 1 0,0-1 0,-1 1 0,-5 10 0,7-15 0,1-1 0,-1 0 0,0 0 0,1 1 0,-1-1 0,0 0 0,0 0 0,0 0 0,0 0 0,0 0 0,0 0 0,0 0 0,0-1 0,-1 1 0,1 0 0,0-1 0,-1 1 0,1 0 0,0-1 0,-1 0 0,1 1 0,0-1 0,-1 0 0,1 0 0,-1 1 0,1-1 0,0 0 0,-1-1 0,1 1 0,-1 0 0,1 0 0,0-1 0,-1 1 0,1 0 0,0-1 0,-1 1 0,1-1 0,0 0 0,0 1 0,-2-3 0,0 1 0,0-1 0,0 1 0,0-1 0,1 0 0,-1 0 0,1 0 0,0-1 0,0 1 0,0 0 0,0-1 0,1 0 0,-1 1 0,-1-8 0,2 2 0,1-1 0,0 0 0,0 1 0,0-1 0,2 0 0,-1 1 0,1-1 0,0 1 0,1 0 0,0 0 0,1 0 0,0 0 0,0 0 0,1 1 0,0-1 0,0 1 0,11-12 0,4-4 0,1 1 0,1 1 0,1 2 0,32-24 0,-36 30 0,0 1 0,0 1 0,1 1 0,1 1 0,-1 0 0,2 2 0,-1 0 0,1 2 0,0 0 0,46-5 0,-64 11 10,0 0 0,0 0 0,0 0 0,0 0 0,0 1 0,0 0 0,0 0 0,0 0 0,-1 0 0,1 1 0,4 1 0,-7-2-69,1 0-1,-1 0 1,0 0-1,1 0 1,-1 1 0,0-1-1,1 0 1,-1 1-1,0-1 1,0 1 0,0-1-1,0 1 1,-1 0-1,1-1 1,0 1 0,-1 0-1,1-1 1,-1 1-1,1 0 1,-1 0 0,0 0-1,0-1 1,0 1-1,0 4 1,-4 15-6767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3.808"/>
    </inkml:context>
    <inkml:brush xml:id="br0">
      <inkml:brushProperty name="width" value="0.05" units="cm"/>
      <inkml:brushProperty name="height" value="0.05" units="cm"/>
    </inkml:brush>
  </inkml:definitions>
  <inkml:trace contextRef="#ctx0" brushRef="#br0">3 119 24575,'0'0'0,"0"0"0,-1-1 0,1 1 0,0 0 0,0 0 0,0-1 0,-1 1 0,1 0 0,0 0 0,0-1 0,0 1 0,0 0 0,0-1 0,0 1 0,0 0 0,-1-1 0,1 1 0,0 0 0,0-1 0,0 1 0,0 0 0,0-1 0,0 1 0,1 0 0,-1-1 0,0 1 0,0 0 0,0 0 0,0-1 0,0 1 0,0 0 0,0-1 0,1 1 0,-1 0 0,0 0 0,0-1 0,0 1 0,1 0 0,-1 0 0,0-1 0,18-9 0,25-2 0,19 3 0,0 2 0,0 3 0,80 6 0,-73 0 0,0-3 0,85-12 0,-120 3 0,-34 10 0,1 0 0,-1 0 0,1 0 0,-1 0 0,1-1 0,-1 1 0,1 0 0,-1 0 0,1 0 0,-1-1 0,0 1 0,1 0 0,-1-1 0,0 1 0,1 0 0,-1-1 0,0 1 0,1 0 0,-1-1 0,0 1 0,1-1 0,-1 1 0,0-1 0,0 1 0,0-1 0,1 1 0,-1-1 0,0 1 0,0-1 0,0 1 0,0 0 0,0-1 0,0 1 0,0-1 0,0 1 0,0-1 0,0 1 0,0-1 0,0 1 0,-1-1 0,1 1 0,0-1 0,0 1 0,0-1 0,-1 1 0,1-1 0,0 1 0,-1 0 0,1-1 0,0 1 0,-1 0 0,1-1 0,0 1 0,-1 0 0,1-1 0,-1 1 0,1 0 0,0 0 0,-1-1 0,0 1 0,-22-12-1365,-6 2-5461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4.136"/>
    </inkml:context>
    <inkml:brush xml:id="br0">
      <inkml:brushProperty name="width" value="0.05" units="cm"/>
      <inkml:brushProperty name="height" value="0.05" units="cm"/>
    </inkml:brush>
  </inkml:definitions>
  <inkml:trace contextRef="#ctx0" brushRef="#br0">0 23 24575,'0'-2'0,"1"1"0,-1 0 0,1 0 0,0 0 0,-1-1 0,1 1 0,0 0 0,-1 0 0,1 0 0,0 0 0,0 0 0,0 0 0,0 0 0,0 1 0,0-1 0,0 0 0,1 0 0,-1 1 0,0-1 0,0 1 0,0-1 0,1 1 0,-1-1 0,0 1 0,1 0 0,-1 0 0,0 0 0,1-1 0,-1 1 0,3 1 0,42-1 0,-34 2 0,0 1 0,-1 0 0,1 1 0,-1 0 0,1 0 0,-1 1 0,-1 1 0,1 0 0,-1 0 0,0 1 0,0 1 0,-1-1 0,0 2 0,0-1 0,-1 1 0,0 0 0,12 19 0,-16-21 0,1 1 0,-1-1 0,-1 1 0,1 0 0,-1 0 0,-1 0 0,0 0 0,0 0 0,0 1 0,-1-1 0,0 0 0,-1 1 0,0-1 0,0 1 0,-1-1 0,0 1 0,0-1 0,-1 0 0,0 1 0,-1-1 0,1 0 0,-2 0 0,1-1 0,-1 1 0,0-1 0,-7 9 0,2-5-195,0 0 0,-1-1 0,0 0 0,-1-1 0,0 0 0,-23 14 0,-20 6-6631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3.009"/>
    </inkml:context>
    <inkml:brush xml:id="br0">
      <inkml:brushProperty name="width" value="0.05" units="cm"/>
      <inkml:brushProperty name="height" value="0.05" units="cm"/>
    </inkml:brush>
  </inkml:definitions>
  <inkml:trace contextRef="#ctx0" brushRef="#br0">510 130 24575,'9'-5'0,"-1"0"0,1 0 0,-1 0 0,13-13 0,-19 16 0,0 1 0,0-1 0,0 0 0,0 0 0,-1 0 0,1 0 0,-1 0 0,1 0 0,-1 0 0,0-1 0,0 1 0,0 0 0,0-1 0,0 1 0,-1-1 0,1 1 0,-1-1 0,1 1 0,-1-1 0,0 1 0,0-1 0,0 1 0,-1-4 0,0 4 0,0 0 0,0 1 0,0-1 0,0 0 0,0 1 0,-1-1 0,1 1 0,-1-1 0,1 1 0,-1-1 0,1 1 0,-1 0 0,0 0 0,0 0 0,0 0 0,1 0 0,-1 0 0,0 1 0,0-1 0,0 1 0,-3-1 0,-47-6 0,49 7 0,-25 0 0,1 1 0,-1 1 0,0 1 0,1 1 0,0 2 0,0 1 0,-28 11 0,36-11 0,-1 1 0,2 1 0,-1 0 0,1 2 0,1 0 0,0 1 0,0 1 0,1 0 0,1 1 0,-15 18 0,25-26 0,1 0 0,-1 1 0,1-1 0,0 1 0,1 0 0,0 0 0,0 0 0,0 0 0,1 1 0,0-1 0,1 1 0,-1 0 0,1-1 0,1 1 0,0 0 0,0 0 0,0-1 0,1 1 0,0 0 0,1-1 0,-1 1 0,1-1 0,1 1 0,0-1 0,0 0 0,0 0 0,1 0 0,0 0 0,0-1 0,1 0 0,-1 1 0,1-2 0,1 1 0,11 9 0,0-1 11,2 0 0,-1-2 0,2 0 0,0-1 0,0-1 0,1-1-1,0-1 1,0-1 0,1 0 0,24 3 0,-4-3-308,0-2 0,1-2 0,-1-1 0,61-6 0,-20-6-6529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5.071"/>
    </inkml:context>
    <inkml:brush xml:id="br0">
      <inkml:brushProperty name="width" value="0.05" units="cm"/>
      <inkml:brushProperty name="height" value="0.05" units="cm"/>
    </inkml:brush>
  </inkml:definitions>
  <inkml:trace contextRef="#ctx0" brushRef="#br0">151 455 24575,'-1'-1'0,"0"0"0,0 0 0,1 0 0,-1-1 0,0 1 0,1 0 0,-1-1 0,1 1 0,-1 0 0,1-1 0,0 1 0,-1-1 0,1 1 0,0 0 0,0-3 0,1 0 0,0 15 0,-3 16 0,-1 0 0,-2 0 0,-1-1 0,-1 1 0,-1-1 0,-1 0 0,-24 47 0,25-57 0,3-6 0,0 0 0,0-1 0,0 0 0,-1 0 0,-14 15 0,20-24 0,0 1 0,0-1 0,-1 1 0,1-1 0,0 1 0,-1-1 0,1 0 0,0 1 0,-1-1 0,1 0 0,-1 1 0,1-1 0,-1 0 0,1 1 0,-1-1 0,1 0 0,0 0 0,-1 0 0,0 0 0,1 1 0,-1-1 0,1 0 0,-1 0 0,1 0 0,-1 0 0,1 0 0,-1 0 0,1 0 0,-1 0 0,1 0 0,-2-1 0,-1-15 0,11-25 0,19-28 0,3 2 0,42-69 0,-52 97 0,42-74 0,98-138 0,-155 244 0,1 0 0,-1 0 0,1 0 0,1 1 0,-1 0 0,8-5 0,-12 10 0,-1 0 0,0 0 0,1 1 0,-1-1 0,1 0 0,-1 1 0,1-1 0,-1 1 0,1 0 0,-1-1 0,1 1 0,-1 0 0,1 0 0,0 0 0,-1 0 0,1 0 0,-1 0 0,1 1 0,0-1 0,-1 0 0,1 1 0,-1-1 0,1 1 0,-1 0 0,0-1 0,1 1 0,-1 0 0,0 0 0,1 0 0,-1 0 0,0 0 0,0 0 0,0 0 0,0 1 0,0-1 0,0 0 0,0 0 0,0 1 0,1 2 0,8 17 0,0 0 0,-2 1 0,0 0 0,-2 1 0,0 0 0,3 32 0,3 5 0,96 387-1365,-101-419-5461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5.854"/>
    </inkml:context>
    <inkml:brush xml:id="br0">
      <inkml:brushProperty name="width" value="0.05" units="cm"/>
      <inkml:brushProperty name="height" value="0.05" units="cm"/>
    </inkml:brush>
  </inkml:definitions>
  <inkml:trace contextRef="#ctx0" brushRef="#br0">95 450 24575,'-13'-6'0,"3"1"0,0 0 0,1 0 0,-1-1 0,1 0 0,0 0 0,-9-10 0,18 16 0,-1-1 0,0 0 0,1 1 0,-1-1 0,1 0 0,-1 1 0,1-1 0,-1 0 0,1 0 0,0 1 0,-1-1 0,1 0 0,0 0 0,0 0 0,0 0 0,-1 1 0,1-1 0,0 0 0,0 0 0,0 0 0,0 0 0,0 0 0,1 1 0,-1-1 0,0 0 0,0 0 0,1-1 0,0 1 0,0-1 0,0 1 0,1-1 0,-1 1 0,0 0 0,1 0 0,-1-1 0,1 1 0,-1 0 0,1 0 0,-1 0 0,3 0 0,8-4 0,0 1 0,1 0 0,12-2 0,-16 4 0,5-1 0,166-36 0,-141 33 0,0 1 0,66 1 0,-95 4 0,0 1 0,-1 0 0,1 1 0,0-1 0,0 2 0,-1 0 0,0 0 0,1 1 0,13 7 0,-20-9 0,0 0 0,0 0 0,0 1 0,0-1 0,0 1 0,-1 0 0,1 0 0,-1 0 0,0 0 0,1 0 0,-2 0 0,1 1 0,0-1 0,-1 1 0,1-1 0,-1 1 0,0-1 0,0 1 0,0 0 0,-1 0 0,1-1 0,-1 1 0,0 0 0,0 0 0,-1 0 0,1 0 0,-2 6 0,-2 3 0,1 0 0,-2 1 0,0-2 0,-1 1 0,-12 21 0,-45 58 0,43-64 0,43-59 0,52-53 0,-61 71 0,0 0 0,0 0 0,2 2 0,-1 0 0,1 1 0,32-15 0,-45 23 0,0 1 0,0 0 0,0 0 0,0 0 0,1 0 0,-1 0 0,0 1 0,0-1 0,1 1 0,-1 0 0,0 0 0,0 0 0,1 0 0,-1 1 0,0 0 0,0-1 0,0 1 0,1 0 0,-1 0 0,0 1 0,0-1 0,-1 1 0,1-1 0,0 1 0,0 0 0,-1 0 0,5 4 0,0 4 0,0 0 0,0 0 0,-1 1 0,0 0 0,-1 0 0,4 14 0,-4-12 0,1 0 0,0 0 0,14 21 0,-15-27 0,0-1 0,0 0 0,1-1 0,0 1 0,0-1 0,1 0 0,-1-1 0,1 0 0,0 0 0,0 0 0,0-1 0,1 0 0,11 3 0,-8-3 0,1-2 0,-1 1 0,1-1 0,-1-1 0,1 0 0,0-1 0,-1 0 0,17-4 0,4-4 0,0-1 0,0-2 0,-1-1 0,-1-1 0,41-27 0,-66 38 0,57-39 0,-58 39 0,0 1 0,-1-1 0,0-1 0,0 1 0,0 0 0,0-1 0,0 1 0,-1-1 0,0 0 0,0 0 0,0 0 0,0 0 0,2-8 0,-4 10 0,0 1 0,0 0 0,0 0 0,0 0 0,0-1 0,-1 1 0,1 0 0,0 0 0,-1 0 0,1 0 0,-1-1 0,1 1 0,-1 0 0,1 0 0,-1 0 0,0 0 0,0 0 0,1 0 0,-1 0 0,0 1 0,0-1 0,0 0 0,0 0 0,0 1 0,0-1 0,0 1 0,0-1 0,-1 1 0,1-1 0,0 1 0,0-1 0,0 1 0,0 0 0,-2 0 0,-48-6 0,46 6 0,-16-1 0,0 2 0,-1 0 0,1 2 0,0 0 0,0 1 0,-36 13 0,48-14 0,0 1 0,0 0 0,1 1 0,0 0 0,0 0 0,0 0 0,-12 13 0,16-14 0,0 1 0,1-1 0,-1 1 0,1 0 0,0 0 0,0 0 0,1 0 0,-1 0 0,1 1 0,0-1 0,1 1 0,0-1 0,-2 12 0,3-14 0,-1 0 0,1 0 0,0-1 0,0 1 0,0 0 0,1 0 0,-1 0 0,1 0 0,-1 0 0,1 0 0,0-1 0,0 1 0,0 0 0,1-1 0,-1 1 0,0-1 0,1 1 0,0-1 0,3 5 0,-1-5 0,-1 0 0,0 0 0,0 0 0,1 0 0,-1 0 0,1-1 0,0 1 0,-1-1 0,1 0 0,0 0 0,0 0 0,0-1 0,4 1 0,4-1 0,-1 0 0,0-1 0,1-1 0,-1 1 0,0-2 0,0 1 0,0-2 0,0 1 0,14-8 0,-8 0 0,-1 0 0,1-1 0,-2 0 0,0-1 0,-1-1 0,0-1 0,-1 0 0,0 0 0,-1-2 0,-1 1 0,-1-1 0,0-1 0,-2 0 0,8-19 0,-1-7 0,-1 0 0,-2-1 0,-2 0 0,8-89 0,-17 125 0,0 1 0,0 0 0,-1 0 0,0 0 0,0 0 0,-1 0 0,-2-10 0,3 18 0,0 0 0,0 0 0,0 0 0,0 0 0,0 0 0,0 1 0,0-1 0,0 0 0,0 0 0,-1 0 0,1 0 0,0 0 0,0 0 0,0 1 0,0-1 0,0 0 0,0 0 0,-1 0 0,1 0 0,0 0 0,0 0 0,0 0 0,0 0 0,0 0 0,-1 0 0,1 0 0,0 0 0,0 0 0,0 0 0,0 0 0,-1 0 0,1 0 0,0 0 0,0 0 0,0 0 0,0 0 0,-1 0 0,1 0 0,0 0 0,0 0 0,0 0 0,0 0 0,0 0 0,-1-1 0,1 1 0,0 0 0,0 0 0,0 0 0,0 0 0,0 0 0,0 0 0,0 0 0,0-1 0,-1 1 0,1 0 0,0 0 0,0 0 0,0 0 0,0-1 0,0 1 0,0 0 0,0 0 0,-5 15 0,-1 26 0,-2 70 0,3-30 0,-1-10-116,-25 258-1133,26-287-5577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6.589"/>
    </inkml:context>
    <inkml:brush xml:id="br0">
      <inkml:brushProperty name="width" value="0.05" units="cm"/>
      <inkml:brushProperty name="height" value="0.05" units="cm"/>
    </inkml:brush>
  </inkml:definitions>
  <inkml:trace contextRef="#ctx0" brushRef="#br0">75 330 24575,'-6'0'0,"1"0"0,0 0 0,-1-1 0,1 0 0,0 0 0,0-1 0,0 0 0,0 0 0,0 0 0,0 0 0,-7-5 0,12 7 0,0 0 0,-1 0 0,1 0 0,0-1 0,-1 1 0,1 0 0,0 0 0,-1-1 0,1 1 0,0 0 0,-1-1 0,1 1 0,0 0 0,0 0 0,0-1 0,-1 1 0,1-1 0,0 1 0,0 0 0,0-1 0,0 1 0,0 0 0,0-1 0,-1 1 0,1-1 0,0 1 0,0 0 0,0-1 0,0 1 0,1-1 0,-1 1 0,0 0 0,0-1 0,0 1 0,0-1 0,0 1 0,0 0 0,1-1 0,-1 1 0,0 0 0,0-1 0,0 1 0,1 0 0,-1-1 0,0 1 0,1 0 0,-1 0 0,0-1 0,0 1 0,1 0 0,-1 0 0,0 0 0,1-1 0,-1 1 0,1 0 0,-1 0 0,0 0 0,1 0 0,26-8 0,248-17 0,-193 22 0,0-5 0,146-31 0,-218 37 0,0-2 0,0 1 0,-1-1 0,0 0 0,1-1 0,11-8 0,-20 12 0,0 0 0,0 1 0,0-1 0,0 0 0,0-1 0,0 1 0,0 0 0,0 0 0,0 0 0,-1 0 0,1-1 0,0 1 0,-1 0 0,1-1 0,-1 1 0,1 0 0,-1-1 0,0 1 0,1-1 0,-1-2 0,-1 2 0,1 0 0,-1 0 0,0 0 0,0 0 0,0 0 0,0 0 0,0 1 0,-1-1 0,1 0 0,0 0 0,-1 1 0,1-1 0,-1 1 0,0-1 0,0 1 0,1 0 0,-1 0 0,-3-2 0,-31-16 0,-1 2 0,0 1 0,-2 2 0,1 1 0,-2 2 0,-68-9 0,69 17 0,38 3 0,1 0 0,-1 0 0,1 0 0,-1 0 0,1 0 0,-1 0 0,1 0 0,-1 0 0,1 0 0,-1 0 0,1 0 0,-1 0 0,1 0 0,-1 0 0,1 0 0,-1 0 0,1 0 0,0 1 0,-1-1 0,1 0 0,-1 0 0,1 1 0,-1-1 0,1 0 0,0 1 0,-1-1 0,1 0 0,0 1 0,-1-1 0,1 0 0,0 1 0,0-1 0,-1 1 0,1-1 0,0 1 0,0-1 0,0 1 0,-1-1 0,1 1 0,0-1 0,0 1 0,0-1 0,0 1 0,0-1 0,0 1 0,0-1 0,0 1 0,0-1 0,0 0 0,0 1 0,1-1 0,-1 1 0,0-1 0,0 1 0,0-1 0,1 1 0,-1-1 0,0 1 0,1-1 0,-1 0 0,0 1 0,0-1 0,1 0 0,-1 1 0,1-1 0,-1 0 0,1 1 0,22 22 0,1-1 0,1-1 0,54 35 0,8 5 0,-61-40 0,37 38 0,-57-53 0,0 0 0,-1 1 0,0-1 0,0 1 0,-1 0 0,0 1 0,0-1 0,-1 1 0,0-1 0,0 1 0,0 0 0,0 9 0,-2-13 5,-1 0 0,0 0 0,-1 0 0,1 0 0,-1 0 0,1-1 0,-1 1 0,0 0 0,-1 0 0,1-1 0,-1 1 0,1-1 0,-1 1 0,0-1 0,0 0 0,-1 0 0,1 0 0,-1 0 0,1 0 0,-1 0 0,0-1 0,-4 4 0,-3 1-252,-1 0 1,0-1-1,0 0 0,-1-1 1,-16 6-1,-27 6-6579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7.338"/>
    </inkml:context>
    <inkml:brush xml:id="br0">
      <inkml:brushProperty name="width" value="0.05" units="cm"/>
      <inkml:brushProperty name="height" value="0.05" units="cm"/>
    </inkml:brush>
  </inkml:definitions>
  <inkml:trace contextRef="#ctx0" brushRef="#br0">66 234 24575,'-9'-18'0,"9"18"0,2 6 0,0 14 0,-1 0 0,0 0 0,-1 0 0,-1 0 0,-4 21 0,-23 100 0,24-124 0,-20 55 0,146-380 0,-103 254 0,0-1 0,3 0 0,33-61 0,-55 116 0,0 0 0,0 0 0,0 0 0,0-1 0,1 1 0,-1 0 0,0 0 0,0 0 0,0 0 0,0-1 0,0 1 0,0 0 0,0 0 0,0 0 0,0 0 0,0 0 0,0-1 0,0 1 0,1 0 0,-1 0 0,0 0 0,0 0 0,0 0 0,0 0 0,0 0 0,1-1 0,-1 1 0,0 0 0,0 0 0,0 0 0,0 0 0,0 0 0,1 0 0,-1 0 0,0 0 0,0 0 0,0 0 0,0 0 0,1 0 0,-1 0 0,0 0 0,0 0 0,0 0 0,0 0 0,1 0 0,-1 0 0,0 0 0,0 0 0,0 0 0,0 1 0,1-1 0,-1 0 0,0 0 0,0 0 0,0 0 0,0 0 0,0 0 0,0 0 0,1 1 0,-1-1 0,0 0 0,4 17 0,-3 25 0,-5 31 0,-23 117 0,27-188 0,-1 0 0,1 0 0,0 0 0,-1 0 0,1 0 0,0 0 0,0 0 0,0 0 0,0 0 0,1 0 0,-1 0 0,2 4 0,-2-6 0,0 0 0,1 0 0,-1 1 0,0-1 0,1 0 0,-1 0 0,1 0 0,-1 0 0,0 0 0,1 0 0,-1 0 0,1 0 0,-1 0 0,0 0 0,1 0 0,-1 0 0,1 0 0,-1 0 0,1 0 0,-1 0 0,0 0 0,1 0 0,-1 0 0,0-1 0,1 1 0,-1 0 0,1 0 0,-1-1 0,0 1 0,0 0 0,1 0 0,-1-1 0,0 1 0,1 0 0,-1-1 0,8-7 0,0-1 0,-1 0 0,7-10 0,11-17 0,54-58 0,-65 80 0,0 1 0,0 0 0,2 1 0,-1 1 0,2 0 0,27-14 0,-39 23 0,-1 0 0,1 1 0,0-1 0,-1 1 0,1-1 0,0 1 0,0 1 0,0-1 0,0 1 0,0 0 0,0 0 0,0 0 0,0 1 0,0 0 0,0 0 0,-1 0 0,1 0 0,6 3 0,-6-1 0,0 0 0,-1 0 0,1 1 0,-1-1 0,0 1 0,1 0 0,-2 0 0,1 1 0,0-1 0,-1 1 0,0 0 0,0-1 0,0 2 0,-1-1 0,4 9 0,4 21-84,-2 1 0,-1 0 0,-2 0 0,1 39 0,-3-37-861,1 3-5881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7.727"/>
    </inkml:context>
    <inkml:brush xml:id="br0">
      <inkml:brushProperty name="width" value="0.05" units="cm"/>
      <inkml:brushProperty name="height" value="0.05" units="cm"/>
    </inkml:brush>
  </inkml:definitions>
  <inkml:trace contextRef="#ctx0" brushRef="#br0">105 23 24575,'0'-5'0,"5"-5"0,0 2 0,-3 9 0,-4 7 0,-4 11 0,-3 12 0,-3 9 0,-5 7 0,2 3 0,2 3 0,-1-3 0,3-2 0,2-4 0,4-6 0,1-8-8191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8.070"/>
    </inkml:context>
    <inkml:brush xml:id="br0">
      <inkml:brushProperty name="width" value="0.05" units="cm"/>
      <inkml:brushProperty name="height" value="0.05" units="cm"/>
    </inkml:brush>
  </inkml:definitions>
  <inkml:trace contextRef="#ctx0" brushRef="#br0">71 435 24575,'-6'-13'0,"-7"-12"0,1-1 0,1 0 0,-13-50 0,22 68 0,1 0 0,0 0 0,0 0 0,1 0 0,0 0 0,0 0 0,1 0 0,0 0 0,1 1 0,-1-1 0,1 0 0,1 0 0,0 1 0,0-1 0,0 1 0,1 0 0,0 0 0,6-8 0,-1 5 0,0 0 0,0 0 0,1 1 0,0 1 0,0 0 0,1 0 0,1 1 0,-1 0 0,1 1 0,0 1 0,0-1 0,1 2 0,-1 0 0,1 0 0,0 1 0,0 1 0,0 0 0,0 1 0,1 1 0,-1 0 0,0 0 0,1 1 0,-1 1 0,0 0 0,0 1 0,14 5 0,-15-5 0,0 1 0,-1 1 0,1 0 0,-1 0 0,0 1 0,0 1 0,0-1 0,-1 2 0,0 0 0,-1 0 0,1 0 0,-2 1 0,1 1 0,-1 0 0,-1 0 0,0 0 0,0 1 0,-1 0 0,0 0 0,-1 0 0,0 1 0,-1 0 0,0 0 0,-1 0 0,-1 1 0,0-1 0,1 20 0,-3-22-6,-1 1 0,1-1 0,-2 0 0,0 0-1,0-1 1,0 1 0,-2 0 0,1-1 0,-1 1-1,0-1 1,-1 0 0,-9 14 0,5-12 28,-1 0 0,1-1 1,-1 0-1,-1 0 0,0-1 0,0 0 1,-1-1-1,-16 8 0,6-5-157,-1-1 0,0 0 0,0-2 0,-1-1 0,1-1 0,-2-2 0,1 0 0,0-1 0,-1-1 0,-27-2 0,3-4-6691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8.424"/>
    </inkml:context>
    <inkml:brush xml:id="br0">
      <inkml:brushProperty name="width" value="0.05" units="cm"/>
      <inkml:brushProperty name="height" value="0.05" units="cm"/>
    </inkml:brush>
  </inkml:definitions>
  <inkml:trace contextRef="#ctx0" brushRef="#br0">0 65 24575,'61'-26'0,"-48"20"0,0-1 0,1 2 0,0 0 0,0 0 0,0 2 0,27-4 0,-40 6 0,0 1 0,0 0 0,0 0 0,0 0 0,0 0 0,-1 0 0,1 1 0,0-1 0,0 0 0,0 0 0,0 1 0,0-1 0,0 0 0,-1 1 0,1-1 0,0 1 0,0-1 0,-1 1 0,1-1 0,0 1 0,-1 0 0,1-1 0,0 1 0,-1 0 0,1-1 0,-1 1 0,1 0 0,-1 0 0,1 0 0,-1-1 0,0 1 0,1 0 0,-1 0 0,0 0 0,0 0 0,0 0 0,0 0 0,0-1 0,0 1 0,0 0 0,0 0 0,0 1 0,-1 5 0,0 0 0,0 0 0,-1 0 0,-4 10 0,5-13 0,-40 103 0,-16 50 0,50-135 0,2 0 0,1 1 0,0 0 0,2 0 0,1 28 0,1-48 0,0 0 0,0 1 0,0-1 0,1 1 0,0-1 0,0 0 0,0 1 0,3 5 0,-4-8 0,1-1 0,-1 1 0,1-1 0,-1 1 0,1-1 0,-1 1 0,1-1 0,-1 1 0,1-1 0,0 1 0,-1-1 0,1 0 0,0 1 0,-1-1 0,1 0 0,0 0 0,-1 1 0,1-1 0,0 0 0,0 0 0,-1 0 0,1 0 0,0 0 0,0 0 0,-1 0 0,1 0 0,0 0 0,0-1 0,-1 1 0,1 0 0,0 0 0,-1-1 0,1 1 0,0 0 0,-1-1 0,1 1 0,0 0 0,-1-1 0,1 1 0,-1-1 0,1 1 0,-1-1 0,1 0 0,0 0 0,10-10 0,-1 0 0,0-1 0,-1 0 0,0-1 0,-1 0 0,9-17 0,7-11 0,112-154 0,-56 83 0,-73 97 0,-20 25 0,-24 26 0,32-30 0,-10 9 0,0 2 0,1 0 0,1 0 0,-20 36 0,31-49 0,-1 1 0,1-1 0,1 1 0,-1-1 0,1 1 0,0 0 0,0 0 0,0 0 0,0 0 0,1 0 0,0 0 0,0 0 0,1-1 0,-1 1 0,1 0 0,0 0 0,0 0 0,1 0 0,-1-1 0,1 1 0,0-1 0,0 1 0,1-1 0,-1 0 0,1 0 0,0 0 0,5 6 0,64 57 67,-52-50-425,0 0 0,-2 2 0,20 23 0,-13-5-6468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8.753"/>
    </inkml:context>
    <inkml:brush xml:id="br0">
      <inkml:brushProperty name="width" value="0.05" units="cm"/>
      <inkml:brushProperty name="height" value="0.05" units="cm"/>
    </inkml:brush>
  </inkml:definitions>
  <inkml:trace contextRef="#ctx0" brushRef="#br0">16 386 24575,'-15'-21'0,"15"21"0,0-1 0,0 1 0,-1-1 0,1 0 0,0 1 0,0-1 0,0 1 0,0-1 0,0 0 0,0 1 0,0-1 0,0 1 0,0-1 0,1 0 0,-1 1 0,0-1 0,0 1 0,0-1 0,1 1 0,-1-1 0,0 1 0,1-2 0,2 1 0,-1-1 0,0 0 0,1 1 0,-1 0 0,1 0 0,0-1 0,-1 2 0,1-1 0,0 0 0,0 0 0,0 1 0,0 0 0,3-1 0,107-5 0,-65 4 0,65-9 0,-99 8 0,0 0 0,0 0 0,0-2 0,-1 1 0,0-2 0,0 0 0,0 0 0,-1-2 0,13-8 0,-21 13 0,0-1 0,0 1 0,0-1 0,0 0 0,-1 0 0,1 0 0,-1 0 0,0-1 0,0 1 0,-1-1 0,1 0 0,-1 0 0,0 0 0,-1 0 0,1 0 0,-1 0 0,0 0 0,0 0 0,0-1 0,-1 1 0,0 0 0,0-1 0,0 1 0,-1 0 0,0-1 0,0 1 0,0 0 0,-4-10 0,2 8 0,0-1 0,-1 2 0,0-1 0,0 0 0,-1 1 0,0 0 0,0 0 0,0 0 0,-1 0 0,0 1 0,0 0 0,0 0 0,0 1 0,-1 0 0,0 0 0,0 0 0,0 1 0,0 0 0,-9-2 0,15 4 0,-1 1 0,0-1 0,0 1 0,0-1 0,0 1 0,0 0 0,0 0 0,0-1 0,-1 2 0,1-1 0,0 0 0,0 0 0,0 1 0,0-1 0,0 1 0,1-1 0,-1 1 0,0 0 0,0 0 0,0 0 0,0 0 0,1 0 0,-3 2 0,2 0 0,0 0 0,0-1 0,0 1 0,1 0 0,-1 0 0,1 0 0,0 0 0,0 0 0,0 0 0,0 0 0,1 0 0,-1 0 0,1 5 0,-1 4 0,1 0 0,1-1 0,0 1 0,1-1 0,0 1 0,1-1 0,5 16 0,7 4 0,1-1 0,25 35 0,-25-42 0,-2 0 0,0 1 0,-2 0 0,13 35 0,-23-55 7,-1 0-1,-1 0 0,1 0 1,0 0-1,-1 0 1,0 0-1,0 0 0,0 0 1,-1 0-1,1 0 0,-1 0 1,0 0-1,0 0 1,0 0-1,-1 0 0,1 0 1,-4 6-1,0-3-191,-1 0 0,1 0 0,-1 0 0,0-1 0,0 1 0,-1-2 0,-8 6 0,-26 18-6641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9.155"/>
    </inkml:context>
    <inkml:brush xml:id="br0">
      <inkml:brushProperty name="width" value="0.05" units="cm"/>
      <inkml:brushProperty name="height" value="0.05" units="cm"/>
    </inkml:brush>
  </inkml:definitions>
  <inkml:trace contextRef="#ctx0" brushRef="#br0">1 56 24575,'4'-4'0,"7"-2"0,5-4 0,13 0 0,15-3 0,0 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19.529"/>
    </inkml:context>
    <inkml:brush xml:id="br0">
      <inkml:brushProperty name="width" value="0.05" units="cm"/>
      <inkml:brushProperty name="height" value="0.05" units="cm"/>
    </inkml:brush>
  </inkml:definitions>
  <inkml:trace contextRef="#ctx0" brushRef="#br0">0 148 24575,'4'0'0,"7"-5"0,4-5 0,6-6 0,2-4 0,3-3 0,1 1 0,4 2 0,-3 2-8191</inkml:trace>
  <inkml:trace contextRef="#ctx0" brushRef="#br0" timeOffset="1">518 45 24575,'4'4'0,"7"2"0,5 0 0,4-6 0,4-3 0,6-1 0,7-4 0,10 0 0,6 0 0,3 2 0,-3 2 0,-8-3 0,-5 0 0,-11 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4.790"/>
    </inkml:context>
    <inkml:brush xml:id="br0">
      <inkml:brushProperty name="width" value="0.05" units="cm"/>
      <inkml:brushProperty name="height" value="0.05" units="cm"/>
    </inkml:brush>
  </inkml:definitions>
  <inkml:trace contextRef="#ctx0" brushRef="#br0">97 0 24575,'-6'1'0,"-1"0"0,0 0 0,1 1 0,0 0 0,-7 3 0,-15 3 0,7 0 0,21-8 0,-1 0 0,1 0 0,0 0 0,0 0 0,0 1 0,0-1 0,0 0 0,0 0 0,0 0 0,-1 0 0,1 1 0,0-1 0,0 0 0,0 0 0,0 0 0,0 1 0,0-1 0,0 0 0,0 0 0,0 0 0,0 1 0,0-1 0,0 0 0,0 0 0,0 0 0,0 1 0,0-1 0,0 0 0,0 0 0,0 0 0,1 1 0,-1-1 0,0 0 0,0 0 0,0 0 0,0 0 0,0 1 0,0-1 0,1 0 0,-1 0 0,0 0 0,0 0 0,0 0 0,1 1 0,2 0 0,0 1 0,0 0 0,1-1 0,-1 0 0,1 0 0,-1 0 0,1 0 0,6 0 0,85 6 0,99-7 0,-87-1 0,829 0 0,-899 2-92,-24 0-90,1-1 0,0 0 0,-1-1 0,1 0 1,-1-1-1,27-6 0,-32 2-6644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38.286"/>
    </inkml:context>
    <inkml:brush xml:id="br0">
      <inkml:brushProperty name="width" value="0.05" units="cm"/>
      <inkml:brushProperty name="height" value="0.05" units="cm"/>
    </inkml:brush>
  </inkml:definitions>
  <inkml:trace contextRef="#ctx0" brushRef="#br0">2664 223 24575,'-3'0'0,"0"-1"0,-1 0 0,1 0 0,0 0 0,0 0 0,0 0 0,0-1 0,0 0 0,0 1 0,-4-4 0,-12-6 0,-37-11 0,-1 1 0,-2 3 0,0 3 0,-78-10 0,11 10 0,-133 3 0,161 14-61,0 3-1,1 5 1,0 4 0,1 4-1,0 4 1,2 5 0,-160 68-1,182-63 53,2 4 0,2 3-1,1 2 1,2 4 0,2 2 0,3 3-1,1 3 1,3 2 0,3 2 0,-54 74 0,83-96 9,1 1 0,1 1 0,3 1 0,1 0 0,1 2 0,3 0 0,1 0 0,-9 53 0,17-65 0,2 0 0,0 1 0,3 0 0,0-1 0,1 1 0,2 0 0,1-1 0,2 0 0,0 0 0,2 0 0,1-1 0,1 0 0,15 27 0,-7-21 16,2-1 0,1 0 1,1-2-1,1-1 0,2-1 1,44 39-1,-31-35-77,1-3 0,1-1 0,2-1 1,66 29-1,-29-22-29,2-4 0,1-4 1,2-4-1,0-3 0,128 13 0,-101-23-78,2-5 1,-1-5-1,0-5 0,0-5 0,-1-4 0,-1-6 1,154-48-1,-149 30 153,-2-5-1,-1-5 1,-3-5 0,-3-4 0,-2-5 0,163-130-1,-204 140 82,85-93 0,-123 119-65,-1-2-1,-2-1 1,-1-1-1,-2-1 0,26-57 1,-39 74-8,0-1 0,-2 1 0,0-1 0,0 0 0,-2-1 0,0 1 0,-1 0 0,0-1 0,-1 1 0,-5-31 0,1 26 45,-2-1 1,0 1 0,-1 0-1,-1 0 1,-1 1-1,-1 0 1,-15-22-1,-7-3 37,-3 1-1,-1 2 1,-2 2-1,-2 1 1,-69-52-1,11 16 106,-4 5 0,-2 5 0,-3 4 1,-176-72-1,220 109-114,0 3 0,-120-23 1,148 38-42,0 2-1,0 1 1,0 2 0,0 2 0,0 1 0,0 1 0,-38 9 0,60-8 8,0-1 0,1 2-1,-1 0 1,1 0 0,0 1 0,0 1 0,1 0 0,0 0 0,-11 10 0,19-14-22,-1 0-1,1 0 1,0 0-1,0 0 1,1 1 0,-1-1-1,1 1 1,-1 0 0,1 0-1,0 0 1,1 0-1,-1 0 1,1 0 0,-1 0-1,1 0 1,1 1 0,-1-1-1,1 1 1,-1-1-1,1 0 1,0 1 0,1-1-1,-1 1 1,1-1 0,0 0-1,0 0 1,0 1-1,1-1 1,-1 0 0,4 5-1,-5-8-38,0 0-1,1 0 1,-1 0-1,1-1 1,-1 1 0,1 0-1,-1-1 1,1 1-1,0 0 1,-1-1-1,1 1 1,0 0-1,-1-1 1,1 1 0,0-1-1,0 0 1,-1 1-1,1-1 1,0 1-1,0-1 1,0 0 0,0 0-1,-1 0 1,1 1-1,0-1 1,0 0-1,0 0 1,0 0-1,0 0 1,0 0 0,0-1-1,-1 1 1,1 0-1,0 0 1,0 0-1,0-1 1,0 1-1,-1-1 1,1 1 0,0 0-1,0-1 1,-1 1-1,1-1 1,0 0-1,-1 1 1,1-1-1,0 0 1,14-11-6798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39.410"/>
    </inkml:context>
    <inkml:brush xml:id="br0">
      <inkml:brushProperty name="width" value="0.05" units="cm"/>
      <inkml:brushProperty name="height" value="0.05" units="cm"/>
    </inkml:brush>
  </inkml:definitions>
  <inkml:trace contextRef="#ctx0" brushRef="#br0">3170 642 24575,'1'-5'0,"0"1"0,1 0 0,-1-1 0,1 1 0,0 0 0,5-8 0,2-5 0,-8 14 0,7-16 0,0 0 0,-1 0 0,5-27 0,-10 38 0,-2 0 0,1 1 0,-1-1 0,0 0 0,-1 0 0,1 1 0,-2-1 0,1 0 0,-1 1 0,0 0 0,-1-1 0,-3-8 0,-2 2 0,0 1 0,-1 0 0,0 0 0,-1 1 0,0 0 0,-1 1 0,0 0 0,-1 1 0,0 0 0,-1 1 0,0 0 0,-21-10 0,-9-3 0,-2 3 0,-79-25 0,-12 7-73,-2 6-1,0 6 1,-2 6-1,0 6 0,-1 7 1,1 5-1,-166 22 1,204-9 73,1 5 0,0 5 0,1 3 0,2 6 0,1 3 0,-133 67 0,168-66 0,0 2 0,3 2 0,1 4 0,-53 49 0,69-52 0,2 2 0,2 2 0,1 1 0,3 2 0,-42 74 0,57-84 26,2 0 1,1 0 0,2 2 0,1 0-1,3 0 1,1 1 0,1 0 0,3 1-1,1 0 1,2 0 0,2 0 0,1-1-1,3 1 1,1 0 0,2-1 0,2 0-1,1 0 1,2-1 0,2-1 0,1 0-1,31 54 1,-11-37-27,2-1 0,2-2 0,2-2 0,3-2 0,2-1 0,69 54 0,-38-42 0,3-3 0,1-4 0,145 68 0,-135-82-76,1-3 0,2-5 0,1-3 0,1-5 0,1-4-1,178 9 1,-137-24 34,1-6 0,-1-6-1,0-6 1,172-42-1,-198 29 43,-2-4 0,-1-5 0,-2-5 0,-2-5 0,-2-4 0,136-91 0,-169 93 0,-2-4 0,-2-2 0,93-104 0,-113 106 0,-2-3 0,-3-1 0,-3-2 0,58-118 0,-64 104 118,-3 0 0,32-131 0,-52 163-62,-2 0 0,-1 0 0,-3-1-1,-1 0 1,-2 1 0,-10-78 0,7 99-56,-2 1 0,0 0 0,-1 1 0,-1-1 0,-1 1 0,0 1 0,-1 0 0,-1 0 0,-24-31 0,16 28 0,-1 0 0,-1 1 0,0 1 0,-2 1 0,0 1 0,-33-19 0,8 10 0,-1 2 0,-75-25 0,-99-16 0,34 17 0,-242-64 0,357 94-1365,49 13-5461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4.823"/>
    </inkml:context>
    <inkml:brush xml:id="br0">
      <inkml:brushProperty name="width" value="0.05" units="cm"/>
      <inkml:brushProperty name="height" value="0.05" units="cm"/>
    </inkml:brush>
  </inkml:definitions>
  <inkml:trace contextRef="#ctx0" brushRef="#br0">143 343 24575,'2'-3'0,"0"0"0,1 0 0,-2 0 0,1-1 0,0 1 0,0-1 0,-1 1 0,0-1 0,0 0 0,0 1 0,0-1 0,0-4 0,2-7 0,-4 53 0,-21 99 0,-4 146 0,25-255 0,4-22 0,2-16 0,3-18 0,-4-9 0,-2-1 0,-1 0 0,-1 0 0,-3 1 0,-1-1 0,-12-51 0,-8-4 0,-47-116 0,69 204 0,-2-4 0,1-1 0,0 1 0,0-1 0,1 0 0,-2-16 0,4 24 0,0 1 0,0-1 0,0 1 0,0-1 0,1 1 0,-1-1 0,0 1 0,1-1 0,-1 1 0,1 0 0,0-1 0,-1 1 0,1-1 0,0 1 0,0 0 0,0 0 0,0 0 0,1-2 0,0 2 0,-1 0 0,1 0 0,0 0 0,0 0 0,0 0 0,0 1 0,0-1 0,0 1 0,0-1 0,1 1 0,-1 0 0,0 0 0,0 0 0,0 0 0,0 0 0,4 1 0,10 2 0,0 1 0,0 0 0,-1 1 0,0 0 0,0 2 0,18 9 0,1 4 0,45 34 0,-66-45 0,-1 1 0,0 1 0,-1 0 0,18 22 0,-26-31 0,-1 1 0,0-1 0,0 1 0,-1 0 0,1 0 0,0 0 0,-1 0 0,0 0 0,0 0 0,0 0 0,0 0 0,0 1 0,-1-1 0,1 0 0,-1 0 0,0 1 0,0-1 0,0 0 0,0 1 0,-1-1 0,1 0 0,-1 0 0,0 0 0,0 1 0,0-1 0,0 0 0,-1 0 0,1 0 0,-1 0 0,-2 2 0,-2 2 12,0-1 0,-1 0 0,0-1 0,0 1 0,-1-1 0,1-1 0,-1 1 0,0-1-1,-13 4 1,-11 3-754,-35 8 0,16-7-6084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5.447"/>
    </inkml:context>
    <inkml:brush xml:id="br0">
      <inkml:brushProperty name="width" value="0.05" units="cm"/>
      <inkml:brushProperty name="height" value="0.05" units="cm"/>
    </inkml:brush>
  </inkml:definitions>
  <inkml:trace contextRef="#ctx0" brushRef="#br0">114 257 24575,'0'-1'0,"-1"1"0,1-1 0,-1 0 0,1 1 0,-1-1 0,1 0 0,-1 1 0,0-1 0,1 1 0,-1-1 0,0 1 0,0-1 0,1 1 0,-1-1 0,0 1 0,0 0 0,0-1 0,0 1 0,1 0 0,-1 0 0,0 0 0,0 0 0,0 0 0,0 0 0,0 0 0,0 0 0,1 0 0,-1 0 0,0 0 0,0 1 0,0-1 0,0 0 0,0 0 0,1 1 0,-1-1 0,0 1 0,0-1 0,1 1 0,-1-1 0,0 1 0,1-1 0,-1 1 0,0 0 0,1-1 0,-1 1 0,1 0 0,-1-1 0,0 2 0,-1 3 0,0-1 0,0 0 0,1 1 0,0-1 0,-1 1 0,1-1 0,1 1 0,-1 5 0,1 26 0,1 1 0,7 37 0,1 12 0,-8-67 0,3 139 0,-4-156 0,0 0 0,0 0 0,0 0 0,0 0 0,0 0 0,-1-1 0,1 1 0,-1 0 0,1 0 0,-1 0 0,0-1 0,1 1 0,-1 0 0,-2 2 0,3-4 0,-1 0 0,0 0 0,1 0 0,-1 0 0,1-1 0,-1 1 0,1 0 0,-1 0 0,1 0 0,-1 0 0,1-1 0,-1 1 0,1 0 0,0-1 0,-1 1 0,1 0 0,-1-1 0,1 1 0,0 0 0,-1-1 0,1 1 0,0-1 0,-1 1 0,1 0 0,0-1 0,0 1 0,-1-1 0,1 1 0,0-1 0,0 0 0,-5-8 0,2 0 0,-1 0 0,1-1 0,-2-10 0,-2-26 0,3 0 0,1-1 0,3 0 0,2 0 0,1 1 0,3-1 0,2 1 0,1 0 0,30-83 0,-34 118 0,-1 0 0,1 0 0,1 0 0,0 0 0,1 1 0,0 0 0,12-13 0,-16 20 0,0 0 0,0 0 0,0 0 0,0 1 0,1 0 0,-1-1 0,1 1 0,0 0 0,0 1 0,-1-1 0,1 1 0,0 0 0,0 0 0,1 0 0,-1 0 0,0 1 0,0-1 0,0 1 0,0 0 0,0 0 0,1 1 0,-1-1 0,0 1 0,0 0 0,4 2 0,3 1 0,-1 0 0,0 1 0,0 1 0,0 0 0,-1 0 0,0 1 0,0 0 0,-1 0 0,0 1 0,0 0 0,-1 1 0,0-1 0,0 1 0,6 13 0,-10-18 0,0 1 0,-1-1 0,0 1 0,0 0 0,0 0 0,-1 0 0,1 0 0,-1 1 0,0-1 0,-1 0 0,1 0 0,-1 1 0,0-1 0,-1 0 0,1 1 0,-1-1 0,0 0 0,0 0 0,-1 0 0,1 0 0,-1 0 0,0 0 0,-1 0 0,1 0 0,-1-1 0,0 1 0,0-1 0,0 0 0,-1 0 0,1 0 0,-9 6 0,0 0 0,-1-1 0,-1-1 0,1 0 0,-1-1 0,-1 0 0,-20 6 0,-94 22 0,104-30 0,128 3 0,-69-5 0,-1 2 0,39 10 0,-63-13 0,0 0 0,0 1 0,0 1 0,-1-1 0,0 1 0,0 1 0,0 0 0,0 0 0,-1 0 0,1 1 0,-2 0 0,1 0 0,7 10 0,-12-14 0,-1 0 0,0-1 0,1 1 0,-1 1 0,0-1 0,0 0 0,0 0 0,0 0 0,-1 1 0,1-1 0,-1 0 0,1 0 0,-1 1 0,0-1 0,0 1 0,0-1 0,0 0 0,0 1 0,0-1 0,-1 0 0,0 4 0,-1-3 0,0 1 0,0-1 0,0 0 0,0 1 0,0-1 0,-1 0 0,1 0 0,-1-1 0,0 1 0,0-1 0,-6 5 0,-5 1 0,0 0 0,-1-1 0,0-1 0,0 0 0,-19 5 0,17-7-85,-1 0 0,0-1-1,0-1 1,0-1 0,0 0-1,-1-1 1,1-1 0,0-1-1,0 0 1,0-2 0,0 0-1,1-1 1,0 0 0,-1-2-1,-17-9 1,7-3-6741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6.022"/>
    </inkml:context>
    <inkml:brush xml:id="br0">
      <inkml:brushProperty name="width" value="0.05" units="cm"/>
      <inkml:brushProperty name="height" value="0.05" units="cm"/>
    </inkml:brush>
  </inkml:definitions>
  <inkml:trace contextRef="#ctx0" brushRef="#br0">261 118 24575,'1'-19'0,"-1"10"0,1 1 0,-1-1 0,-1 0 0,0 0 0,0 0 0,-3-10 0,3 17 0,0 1 0,1-1 0,-1 1 0,0-1 0,0 1 0,0-1 0,0 1 0,0-1 0,-1 1 0,1 0 0,0 0 0,-1 0 0,1 0 0,-1 0 0,1 0 0,-1 0 0,1 0 0,-1 0 0,1 1 0,-1-1 0,0 0 0,0 1 0,1 0 0,-1-1 0,0 1 0,0 0 0,1 0 0,-1 0 0,0 0 0,0 0 0,1 1 0,-1-1 0,0 0 0,0 1 0,1-1 0,-1 1 0,-1 1 0,-5 0 0,0 1 0,1 0 0,0 0 0,0 1 0,0 0 0,0 0 0,0 1 0,1 0 0,0 0 0,-7 7 0,3-1 0,1 0 0,0 0 0,1 1 0,0 0 0,-7 17 0,4-5 0,2 0 0,0 0 0,2 1 0,0 0 0,-5 50 0,11-65 0,1-1 0,-1 0 0,2 1 0,-1-1 0,1 1 0,1-1 0,0 0 0,0 0 0,1 0 0,0 0 0,0 0 0,1-1 0,0 1 0,11 14 0,-11-18 0,1 1 0,-1-1 0,1-1 0,1 1 0,-1-1 0,0 0 0,1 0 0,0 0 0,0-1 0,0 0 0,1 0 0,-1 0 0,1-1 0,-1 0 0,1-1 0,0 1 0,0-1 0,0-1 0,0 1 0,11-1 0,-6-2 0,0 0 0,0 0 0,0-1 0,0 0 0,-1-1 0,1-1 0,-1 1 0,0-2 0,0 0 0,-1 0 0,0-1 0,0 0 0,-1-1 0,1 0 0,14-17 0,-12 12 0,-1 0 0,-1-1 0,0 0 0,-1-1 0,-1 0 0,0 0 0,-1-1 0,-1 0 0,0 0 0,6-30 0,-11 38 0,0 1 0,0-1 0,-1 0 0,0 0 0,0 0 0,-1 0 0,0 1 0,0-1 0,-1 0 0,0 1 0,-1-1 0,-5-12 0,6 15 0,-2 0 0,1 0 0,0 1 0,-1-1 0,0 1 0,0-1 0,0 1 0,-1 1 0,1-1 0,-1 0 0,0 1 0,0 0 0,0 0 0,0 1 0,-1-1 0,1 1 0,-10-2 0,-40-4-1365,0 7-5461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6.603"/>
    </inkml:context>
    <inkml:brush xml:id="br0">
      <inkml:brushProperty name="width" value="0.05" units="cm"/>
      <inkml:brushProperty name="height" value="0.05" units="cm"/>
    </inkml:brush>
  </inkml:definitions>
  <inkml:trace contextRef="#ctx0" brushRef="#br0">0 372 24575,'2'-2'0,"0"0"0,0 0 0,0 0 0,0 1 0,0-1 0,0 1 0,0-1 0,1 1 0,-1 0 0,0-1 0,1 1 0,-1 1 0,1-1 0,-1 0 0,1 1 0,4-1 0,-5 1 0,-1 0 0,1 1 0,-1 0 0,1-1 0,-1 1 0,1 0 0,-1 0 0,0 0 0,1 0 0,-1 0 0,0 0 0,0 0 0,0 0 0,0 0 0,0 1 0,0-1 0,0 0 0,0 1 0,0-1 0,0 1 0,-1-1 0,1 1 0,-1-1 0,1 1 0,-1-1 0,0 1 0,1 0 0,-1 1 0,4 18 0,-1-1 0,-1 1 0,-1 0 0,-1-1 0,-3 28 0,-22 102 0,15-124 0,3-20 0,1-18 0,2-17 0,1 1 0,1-1 0,4-43 0,-1 17 0,-2-39 0,-2 42 0,3 1 0,2-1 0,16-88 0,-17 133 0,1 0 0,0 0 0,1 0 0,-1 1 0,1-1 0,0 1 0,1 0 0,-1-1 0,8-8 0,-8 12 0,0 1 0,1-1 0,-1 0 0,0 1 0,1 0 0,0 0 0,-1 0 0,1 0 0,0 0 0,0 1 0,0 0 0,0 0 0,0 0 0,0 0 0,1 0 0,-1 1 0,8 0 0,5 1 0,1 0 0,-1 1 0,0 1 0,0 1 0,0 1 0,21 8 0,-26-9 0,-1 1 0,0 0 0,0 1 0,-1 0 0,0 1 0,0 0 0,0 1 0,-1 0 0,15 17 0,-22-23 0,0 0 0,-1 0 0,1 0 0,-1 0 0,0 1 0,0-1 0,0 0 0,0 1 0,0-1 0,0 1 0,-1-1 0,1 1 0,-1-1 0,0 1 0,0 0 0,1-1 0,-2 1 0,1-1 0,-1 5 0,0-3 0,-1 0 0,1 0 0,-1-1 0,0 1 0,0-1 0,0 1 0,-1-1 0,1 0 0,-1 0 0,0 0 0,-4 4 0,-8 4 0,0 0 0,-1-1 0,0 0 0,-22 9 0,34-18 0,-227 93-1365,182-78-5461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7.025"/>
    </inkml:context>
    <inkml:brush xml:id="br0">
      <inkml:brushProperty name="width" value="0.05" units="cm"/>
      <inkml:brushProperty name="height" value="0.05" units="cm"/>
    </inkml:brush>
  </inkml:definitions>
  <inkml:trace contextRef="#ctx0" brushRef="#br0">27 187 24575,'0'-1'0,"0"1"0,1 0 0,-1 0 0,0-1 0,0 1 0,0 0 0,1 0 0,-1-1 0,0 1 0,1 0 0,-1 0 0,0-1 0,0 1 0,1 0 0,-1 0 0,0 0 0,1 0 0,-1 0 0,0 0 0,1-1 0,-1 1 0,0 0 0,1 0 0,-1 0 0,0 0 0,1 0 0,-1 0 0,0 0 0,1 0 0,-1 1 0,0-1 0,1 0 0,-1 0 0,0 0 0,1 0 0,-1 0 0,0 0 0,1 1 0,-1-1 0,0 0 0,1 0 0,-1 1 0,8 18 0,-4 26 0,-4-43 0,4 160 0,-5-130 0,-2 0 0,0-1 0,-9 33 0,-1-33 0,13-31 0,0-1 0,0 1 0,0 0 0,0-1 0,0 1 0,0-1 0,0 1 0,0 0 0,-1-1 0,1 1 0,0-1 0,0 1 0,0 0 0,-1-1 0,1 1 0,0 0 0,0-1 0,0 1 0,-1 0 0,1-1 0,0 1 0,-1 0 0,1 0 0,0-1 0,-1 1 0,1 0 0,0 0 0,-1 0 0,1 0 0,-1-1 0,1 1 0,0 0 0,-1 0 0,1 0 0,-1 0 0,1 0 0,0 0 0,-1 0 0,1 0 0,-1 0 0,1 0 0,0 0 0,-1 0 0,1 0 0,-1 1 0,1-1 0,0 0 0,-1 0 0,1 0 0,0 1 0,-1-1 0,1 0 0,0 0 0,-1 1 0,1-1 0,0 0 0,-1 0 0,1 1 0,0-1 0,0 0 0,0 1 0,-1-1 0,1 0 0,0 1 0,0-1 0,0 1 0,0 0 0,-2-8 0,1 1 0,0-1 0,0 0 0,1 1 0,0-1 0,0 0 0,2-10 0,11-50 0,-9 49 0,88-305 0,-87 309 0,20-48 0,-23 58 0,1-1 0,-1 1 0,1 0 0,0 0 0,0 0 0,0 0 0,1 0 0,-1 1 0,1 0 0,7-5 0,-10 7 0,0 0 0,0 1 0,0-1 0,1 0 0,-1 1 0,0 0 0,0-1 0,1 1 0,-1 0 0,0 0 0,1-1 0,-1 1 0,1 0 0,-1 0 0,0 0 0,1 1 0,-1-1 0,0 0 0,0 0 0,1 1 0,-1-1 0,2 2 0,0-1 0,-1 1 0,1 0 0,-1 0 0,0 0 0,0 0 0,0 0 0,0 0 0,0 1 0,-1-1 0,3 3 0,1 6 0,0 0 0,0 1 0,-1-1 0,3 13 0,47 288 0,-25-117 0,-22-154-1365,-1-8-5461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7.366"/>
    </inkml:context>
    <inkml:brush xml:id="br0">
      <inkml:brushProperty name="width" value="0.05" units="cm"/>
      <inkml:brushProperty name="height" value="0.05" units="cm"/>
    </inkml:brush>
  </inkml:definitions>
  <inkml:trace contextRef="#ctx0" brushRef="#br0">69 356 24575,'-9'-9'0,"-7"-7"0,-5-5 0,4-4 0,11 2 0,10 6 0,14 5 0,7 5 0,14-1 0,8 1 0,6 2 0,1-3 0,-7 0-8191</inkml:trace>
  <inkml:trace contextRef="#ctx0" brushRef="#br0" timeOffset="1">536 45 24575,'0'-4'0,"0"-6"0,0-6 0,0 4 0,4 9 0,2 9 0,4 13 0,0 7 0,3 12 0,0 9 0,-4 5 0,3 3 0,-2 5 0,-3 1 0,-1-1 0,-3-2 0,-2-11-8191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7.756"/>
    </inkml:context>
    <inkml:brush xml:id="br0">
      <inkml:brushProperty name="width" value="0.05" units="cm"/>
      <inkml:brushProperty name="height" value="0.05" units="cm"/>
    </inkml:brush>
  </inkml:definitions>
  <inkml:trace contextRef="#ctx0" brushRef="#br0">12 1 24575,'-4'0'0,"-2"4"0,5 3 0,7-2 0,11 0 0,12-2 0,13-1 0,10 0 0,8-2 0,8 0 0,0-5 0,-11-1-8191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8.131"/>
    </inkml:context>
    <inkml:brush xml:id="br0">
      <inkml:brushProperty name="width" value="0.05" units="cm"/>
      <inkml:brushProperty name="height" value="0.05" units="cm"/>
    </inkml:brush>
  </inkml:definitions>
  <inkml:trace contextRef="#ctx0" brushRef="#br0">12 81 24575,'-5'-4'0,"0"-6"0,3-6 0,13 0 0,12 2 0,11 4 0,13 4 0,12 3 0,5 1 0,0 6 0,-2 7 0,-12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5.164"/>
    </inkml:context>
    <inkml:brush xml:id="br0">
      <inkml:brushProperty name="width" value="0.05" units="cm"/>
      <inkml:brushProperty name="height" value="0.05" units="cm"/>
    </inkml:brush>
  </inkml:definitions>
  <inkml:trace contextRef="#ctx0" brushRef="#br0">90 27 24575,'-4'-3'0,"-1"0"0,1 0 0,-1 1 0,0 0 0,0-1 0,0 2 0,0-1 0,0 0 0,0 1 0,-1 0 0,1 0 0,0 1 0,-6 0 0,-4-2 0,16 5 0,9 6 0,17 9 0,102 48 0,-72-38 0,59 37 0,-72-35 0,-1 2 0,41 39 0,-71-59 0,0 1 0,-1 0 0,0 1 0,-1 1 0,-1 0 0,0 0 0,-1 1 0,-1 0 0,11 29 0,-17-38 5,0-1-1,-1 1 1,0 0-1,0 0 0,-1-1 1,0 1-1,0 0 1,-1 0-1,0 0 1,0-1-1,0 1 0,-1 0 1,0-1-1,0 1 1,-1-1-1,0 0 1,0 0-1,0 0 0,-1 0 1,0 0-1,0-1 1,0 1-1,-1-1 1,1-1-1,-1 1 0,-8 5 1,-5 4-217,-2-1 0,1-1-1,-2 0 1,1-2 0,-2 0 0,-27 8 0,-45 11-6614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8.720"/>
    </inkml:context>
    <inkml:brush xml:id="br0">
      <inkml:brushProperty name="width" value="0.05" units="cm"/>
      <inkml:brushProperty name="height" value="0.05" units="cm"/>
    </inkml:brush>
  </inkml:definitions>
  <inkml:trace contextRef="#ctx0" brushRef="#br0">46 26 24575,'-4'-3'0,"1"0"0,-1 0 0,0 0 0,0 0 0,0 1 0,0 0 0,0 0 0,-1 0 0,-4-1 0,8 6 0,9 7 0,12 8 0,20 9 0,1-2 0,77 34 0,96 25 0,-212-83 0,47 17 0,246 81 0,-261-92-1365,-10-5-5461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9.049"/>
    </inkml:context>
    <inkml:brush xml:id="br0">
      <inkml:brushProperty name="width" value="0.05" units="cm"/>
      <inkml:brushProperty name="height" value="0.05" units="cm"/>
    </inkml:brush>
  </inkml:definitions>
  <inkml:trace contextRef="#ctx0" brushRef="#br0">273 6 24575,'-1'0'0,"1"0"0,0-1 0,0 1 0,-1 0 0,1-1 0,0 1 0,-1 0 0,1-1 0,0 1 0,-1 0 0,1 0 0,-1-1 0,1 1 0,0 0 0,-1 0 0,1 0 0,-1-1 0,1 1 0,-1 0 0,1 0 0,0 0 0,-1 0 0,1 0 0,-1 0 0,1 0 0,-1 0 0,-2 10 0,8 18 0,8 5 0,22 40 0,-22-49 0,-1 1 0,-2 0 0,14 45 0,-22-61 0,-1-1 0,0 1 0,0-1 0,-1 1 0,0 0 0,0 0 0,-1-1 0,0 1 0,0 0 0,-1-1 0,0 1 0,-1-1 0,0 0 0,0 0 0,-8 14 0,3-10 10,1-1 0,-1 0 0,-1-1 0,0 0 0,-1-1 0,0 1 0,0-2 0,0 1 0,-1-2 0,-1 1 0,-21 9 0,14-8-222,-1-2 0,1 0 0,-2-1-1,1-1 1,-1-1 0,-37 3 0,25-6-6614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49.498"/>
    </inkml:context>
    <inkml:brush xml:id="br0">
      <inkml:brushProperty name="width" value="0.05" units="cm"/>
      <inkml:brushProperty name="height" value="0.05" units="cm"/>
    </inkml:brush>
  </inkml:definitions>
  <inkml:trace contextRef="#ctx0" brushRef="#br0">415 81 24575,'2'-2'0,"0"0"0,1 1 0,0-1 0,-1 1 0,1-1 0,0 1 0,5-2 0,-7 3 0,1-1 0,0 0 0,0 1 0,0-1 0,0 0 0,0 0 0,-1 0 0,1 0 0,0 0 0,-1-1 0,1 1 0,-1 0 0,1-1 0,-1 1 0,2-3 0,-3 3 0,0 0 0,0 0 0,0 0 0,0 0 0,0 0 0,0 1 0,-1-1 0,1 0 0,0 0 0,0 0 0,-1 0 0,1 0 0,0 1 0,-1-1 0,1 0 0,-1 0 0,1 1 0,-1-1 0,0 0 0,1 1 0,-1-1 0,0 0 0,1 1 0,-1-1 0,0 1 0,0-1 0,1 1 0,-1 0 0,0-1 0,0 1 0,0 0 0,-1-1 0,-29-11 0,16 8 0,-1 1 0,1 1 0,0 0 0,-1 1 0,1 0 0,-1 2 0,1-1 0,-1 2 0,1 0 0,-16 5 0,23-5 0,1 0 0,0 0 0,0 1 0,0 0 0,0 0 0,0 1 0,0 0 0,1 0 0,0 1 0,0-1 0,0 1 0,0 1 0,1-1 0,0 1 0,0 0 0,0 0 0,1 0 0,0 1 0,0 0 0,1-1 0,0 1 0,-3 8 0,5-10 0,1-1 0,-1 1 0,1 0 0,0 0 0,0 0 0,0 0 0,0-1 0,1 1 0,0 0 0,0-1 0,1 1 0,-1 0 0,1-1 0,0 1 0,0-1 0,0 0 0,1 0 0,-1 0 0,1 0 0,0 0 0,5 4 0,8 8 0,0-1 0,0 0 0,24 15 0,-38-29 0,80 51 0,-58-39 0,0 2 0,-2 0 0,30 27 0,-49-39 0,1 0 0,-1 0 0,-1 1 0,1-1 0,-1 1 0,1 0 0,-1 0 0,0 0 0,3 8 0,-5-10 0,1-1 0,-1 1 0,0-1 0,0 1 0,0-1 0,0 1 0,0-1 0,0 1 0,0-1 0,0 1 0,-1-1 0,1 1 0,0-1 0,-1 1 0,1-1 0,-1 1 0,0-1 0,0 0 0,1 0 0,-1 1 0,0-1 0,0 0 0,0 0 0,0 0 0,0 0 0,0 0 0,-1 0 0,1 0 0,0 0 0,0 0 0,-1 0 0,-1 0 0,-5 3 0,-1-1 0,0 0 0,0-1 0,0 0 0,0 0 0,0-1 0,-11 1 0,-68-3 0,78 1 0,-15-1 30,0-2 0,0 0 0,-28-8 0,43 8-165,0 0 0,0 0 0,0-1 0,0-1 0,1 0 0,-1 0 0,1 0 0,1-1 0,-1-1 0,-7-7 0,-3-8-6691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0.031"/>
    </inkml:context>
    <inkml:brush xml:id="br0">
      <inkml:brushProperty name="width" value="0.05" units="cm"/>
      <inkml:brushProperty name="height" value="0.05" units="cm"/>
    </inkml:brush>
  </inkml:definitions>
  <inkml:trace contextRef="#ctx0" brushRef="#br0">0 81 24575,'3'-2'0,"0"-1"0,1 1 0,-1 0 0,0 0 0,1 1 0,-1-1 0,1 1 0,0-1 0,-1 1 0,1 0 0,0 0 0,0 1 0,0-1 0,0 1 0,5 0 0,-6 0 0,0 0 0,0 0 0,0 0 0,-1 0 0,1 1 0,0-1 0,0 1 0,0 0 0,0 0 0,-1 0 0,1 0 0,-1 0 0,1 1 0,0-1 0,-1 1 0,0 0 0,1-1 0,-1 1 0,0 0 0,3 5 0,5 14 0,-1 2 0,-2-1 0,0 1 0,-1 0 0,5 45 0,-11-64 0,7 61 0,-2 124 0,-9-170 0,-2-25 0,-6-32 0,5-53 0,7-117 0,1 109 0,-1 91 0,0-1 0,1 0 0,0 1 0,0-1 0,1 1 0,0-1 0,3-8 0,-4 16 0,-1-1 0,1 1 0,0-1 0,0 1 0,0-1 0,0 1 0,0 0 0,0 0 0,0-1 0,1 1 0,-1 0 0,0 0 0,1 0 0,-1 0 0,1 0 0,-1 1 0,3-2 0,-2 2 0,1-1 0,-1 1 0,0 0 0,1 0 0,-1 0 0,0 0 0,1 1 0,-1-1 0,1 0 0,-1 1 0,0 0 0,0 0 0,1-1 0,-1 1 0,4 3 0,6 3 0,-1 0 0,1 1 0,-1 0 0,-1 1 0,12 12 0,-17-16 0,-1-1 0,0 1 0,0 0 0,0 0 0,-1 0 0,0 1 0,0-1 0,0 1 0,-1-1 0,1 1 0,-1 0 0,-1 0 0,3 10 0,-4-13 0,0 0 0,-1 0 0,1 0 0,0 0 0,-1 0 0,0 0 0,0 0 0,0 0 0,0 0 0,0-1 0,0 1 0,-1 0 0,1-1 0,-1 1 0,0-1 0,0 1 0,0-1 0,0 0 0,0 0 0,0 0 0,-1 0 0,1 0 0,-1-1 0,1 1 0,-4 1 0,-8 3 0,0 0 0,0-1 0,-1-1 0,-15 3 0,-27 10 0,56-16 0,0-1 0,0 0 0,1 1 0,-1-1 0,0 0 0,0 1 0,0-1 0,1 1 0,-1 0 0,0-1 0,0 1 0,1 0 0,-1-1 0,1 1 0,-1 0 0,1-1 0,-1 1 0,1 0 0,-1 0 0,1 0 0,-1 0 0,1 0 0,0-1 0,0 1 0,-1 0 0,1 0 0,0 0 0,0 0 0,0 0 0,0 0 0,0 0 0,0 0 0,0 0 0,1 0 0,-1 0 0,0-1 0,0 1 0,1 0 0,-1 0 0,1 0 0,-1 0 0,0 0 0,1-1 0,0 1 0,-1 0 0,1 0 0,-1-1 0,1 1 0,0-1 0,1 2 0,4 4 0,1 0 0,0 0 0,16 9 0,-22-14 0,88 50 7,104 42 0,-74-38-1386,-84-38-5447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0.623"/>
    </inkml:context>
    <inkml:brush xml:id="br0">
      <inkml:brushProperty name="width" value="0.05" units="cm"/>
      <inkml:brushProperty name="height" value="0.05" units="cm"/>
    </inkml:brush>
  </inkml:definitions>
  <inkml:trace contextRef="#ctx0" brushRef="#br0">1472 236 24575,'-40'-27'0,"-1"2"0,-1 1 0,-1 3 0,0 1 0,-2 3 0,-1 1 0,-84-17 0,80 25 0,0 3 0,0 1 0,-1 3 0,1 3 0,0 1 0,-1 2 0,2 3 0,-1 2 0,1 2 0,-66 25 0,85-24 0,0 1 0,1 1 0,0 2 0,1 1 0,1 0 0,1 3 0,-31 29 0,39-31 0,1 1 0,1 0 0,1 1 0,0 1 0,2 0 0,0 1 0,2 1 0,0-1 0,2 2 0,-7 26 0,11-29 0,1 0 0,0 0 0,2 0 0,1 0 0,1 1 0,0-1 0,2 0 0,1 1 0,0-1 0,2 0 0,0-1 0,2 1 0,0-1 0,1 0 0,2-1 0,0 0 0,24 35 0,-14-26 0,2-2 0,2 0 0,0-1 0,1-2 0,2 0 0,0-2 0,2-1 0,0-1 0,1-2 0,56 26 0,-42-26 0,1-2 0,1-2 0,0-2 0,1-2 0,0-2 0,1-2 0,0-2 0,0-3 0,-1-1 0,1-3 0,0-1 0,-1-3 0,58-15 0,-58 9 0,-2-2 0,0-1 0,0-3 0,-2-1 0,0-3 0,-2-1 0,0-2 0,-2-1 0,-1-3 0,-1-1 0,-2-1 0,-1-3 0,34-43 0,-51 56 0,-1-1 0,-1-1 0,-1 0 0,-1-1 0,-2 0 0,0-1 0,11-42 0,-19 53 0,0-1 0,0 1 0,-2-1 0,0 0 0,-1 0 0,0 0 0,-1 0 0,-1 0 0,-1 1 0,0-1 0,-1 1 0,0 0 0,-1 0 0,-12-24 0,2 14 0,-1 0 0,-2 2 0,0 0 0,-1 1 0,-1 0 0,-1 2 0,-1 1 0,0 0 0,-2 2 0,0 0 0,-30-14 0,-1 2 0,-1 3 0,-2 2 0,0 3 0,-74-17 0,102 31 0,-61-8 0,84 15 0,-1-1 0,0 1 0,0 0 0,0 1 0,0 0 0,0 0 0,0 1 0,1 0 0,-1 0 0,0 0 0,1 1 0,-13 8 0,17-10-4,0 1-1,0 1 1,0-1-1,1 0 1,-1 1-1,1-1 1,0 1 0,0 0-1,0-1 1,0 1-1,0 0 1,0 1-1,1-1 1,0 0-1,-1 0 1,1 1-1,-1 5 1,2-3 22,0 0 0,0-1 0,0 1 1,0 0-1,1-1 0,0 1 0,0-1 0,1 1 1,0-1-1,2 6 0,3 5-230,1-1 0,1 0 0,1 0-1,0-1 1,0 0 0,14 12 0,-3-3-6614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2.016"/>
    </inkml:context>
    <inkml:brush xml:id="br0">
      <inkml:brushProperty name="width" value="0.05" units="cm"/>
      <inkml:brushProperty name="height" value="0.05" units="cm"/>
    </inkml:brush>
  </inkml:definitions>
  <inkml:trace contextRef="#ctx0" brushRef="#br0">2429 2 24575,'-2'-1'0,"1"1"0,0 0 0,-1 0 0,1 0 0,0 0 0,0 0 0,-1 0 0,1 0 0,0 0 0,-1 0 0,1 1 0,0-1 0,0 1 0,0-1 0,-1 1 0,1-1 0,0 1 0,0-1 0,0 1 0,0 0 0,0 0 0,0 0 0,0-1 0,0 1 0,0 0 0,0 0 0,1 0 0,-1 1 0,0-1 0,1 0 0,-1 0 0,1 0 0,-1 0 0,1 1 0,-1-1 0,1 0 0,0 0 0,0 1 0,0-1 0,0 0 0,0 0 0,0 1 0,0-1 0,0 2 0,2 8 0,1-1 0,0-1 0,1 1 0,9 18 0,0 1 0,-7-8 0,0 1 0,-2 0 0,0 0 0,0 26 0,-2 91 0,-3-101 0,1-34 0,0 0 0,0 0 0,0-1 0,-1 1 0,1 0 0,-1 0 0,0-1 0,0 1 0,0 0 0,-1-1 0,1 1 0,-3 4 0,2-7 0,0 1 0,1-1 0,-1 0 0,0 1 0,0-1 0,0 0 0,0 0 0,0 0 0,0 0 0,0 0 0,0-1 0,-1 1 0,1-1 0,0 1 0,0-1 0,-1 0 0,1 0 0,0 0 0,0 0 0,-1 0 0,1 0 0,-4-2 0,-158-29 0,23 3 0,-927-57 0,587 93 0,371 1 0,1 6 0,-145 37 0,246-49 0,6-2 0,-1 0 0,0 0 0,0 0 0,0 0 0,0 0 0,0-1 0,0 0 0,0 1 0,0-1 0,0 0 0,0 0 0,0-1 0,0 1 0,-1 0 0,1-1 0,-3-1 0,6 1 0,0 0 0,-1 1 0,1-1 0,0 0 0,0 0 0,0 0 0,0 1 0,0-1 0,0 0 0,0 0 0,0 0 0,0 0 0,0 1 0,0-1 0,0 0 0,0 0 0,1 1 0,-1-1 0,0 0 0,1 0 0,-1 1 0,1-1 0,-1 0 0,1 1 0,-1-1 0,1 0 0,-1 1 0,1-1 0,1 0 0,19-20 0,-20 20 0,1-1 0,0 1 0,0 0 0,-1 0 0,1-1 0,0 1 0,0 0 0,0 1 0,0-1 0,0 0 0,0 0 0,0 1 0,0-1 0,1 1 0,-1 0 0,0 0 0,0 0 0,0 0 0,0 0 0,1 0 0,-1 0 0,0 1 0,0-1 0,0 1 0,0 0 0,0-1 0,0 1 0,0 0 0,0 0 0,0 0 0,0 0 0,-1 1 0,1-1 0,0 1 0,-1-1 0,1 1 0,-1-1 0,1 1 0,-1 0 0,0-1 0,0 1 0,0 0 0,2 4 0,2 5 0,0 1 0,0 0 0,-2 1 0,1-1 0,-2 1 0,3 15 0,1 42-17,-2 106 0,-19 73 169,-1 59-1635,17-276-5343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2.371"/>
    </inkml:context>
    <inkml:brush xml:id="br0">
      <inkml:brushProperty name="width" value="0.05" units="cm"/>
      <inkml:brushProperty name="height" value="0.05" units="cm"/>
    </inkml:brush>
  </inkml:definitions>
  <inkml:trace contextRef="#ctx0" brushRef="#br0">5 74 24575,'0'0'0,"-1"0"0,1 0 0,0 0 0,0 0 0,0 0 0,0 0 0,-1 0 0,1 0 0,0 1 0,0-1 0,0 0 0,0 0 0,-1 0 0,1 0 0,0 0 0,0 0 0,0 0 0,0 1 0,0-1 0,-1 0 0,1 0 0,0 0 0,0 0 0,0 1 0,0-1 0,0 0 0,0 0 0,0 0 0,0 0 0,0 1 0,0-1 0,0 0 0,0 0 0,0 0 0,0 1 0,0-1 0,0 0 0,0 0 0,0 0 0,0 0 0,0 1 0,0-1 0,0 0 0,0 0 0,6 15 0,10 11 0,-9-18 0,0-1 0,1 0 0,0 0 0,0 0 0,1-1 0,0-1 0,0 1 0,0-2 0,1 1 0,-1-1 0,1 0 0,0-1 0,0-1 0,1 1 0,-1-1 0,0-1 0,1 0 0,13-1 0,-7 0 0,0-1 0,-1 0 0,0-2 0,1 0 0,-1 0 0,0-2 0,-1 0 0,1-1 0,-1 0 0,0-1 0,14-10 0,-15 8 0,0-1 0,21-21 0,-31 28 0,-1 0 0,0 0 0,0 0 0,0-1 0,-1 1 0,1-1 0,-1 0 0,0 0 0,0 0 0,0 0 0,-1 0 0,1-1 0,-1 1 0,0 0 0,1-7 0,-2 10 0,0-1 0,0 1 0,0 0 0,0 0 0,0 0 0,-1 0 0,1 0 0,0 0 0,0 0 0,-1 0 0,1 0 0,-1 0 0,1 0 0,-1 0 0,1 0 0,-1 0 0,0 0 0,1 0 0,-1 0 0,0 0 0,0 1 0,0-1 0,0 0 0,-1 0 0,0 0 0,0 0 0,0 1 0,0-1 0,0 1 0,0 0 0,0-1 0,0 1 0,0 0 0,0 0 0,0 0 0,0 1 0,-3-1 0,-3 2 0,-1 1 0,1-1 0,0 1 0,0 1 0,-10 5 0,-12 10-341,0 3 0,1 0-1,-46 47 1,36-30-6485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2.822"/>
    </inkml:context>
    <inkml:brush xml:id="br0">
      <inkml:brushProperty name="width" value="0.05" units="cm"/>
      <inkml:brushProperty name="height" value="0.05" units="cm"/>
    </inkml:brush>
  </inkml:definitions>
  <inkml:trace contextRef="#ctx0" brushRef="#br0">0 46 24575,'0'-4'0,"0"-7"0,0-5 0,4 5 0,2 8 0,0 9 0,-2 12 0,4 13 0,0 9 0,-2 6 0,-1 6 0,3 1 0,-1 1 0,0 0 0,-3-4 0,4-7 0,-1-11-8191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3.149"/>
    </inkml:context>
    <inkml:brush xml:id="br0">
      <inkml:brushProperty name="width" value="0.05" units="cm"/>
      <inkml:brushProperty name="height" value="0.05" units="cm"/>
    </inkml:brush>
  </inkml:definitions>
  <inkml:trace contextRef="#ctx0" brushRef="#br0">56 265 24575,'-4'-9'0,"-7"-7"0,-4-10 0,-2-5 0,9-1 0,8 0 0,14 1 0,18 6 0,16 3 0,18 4 0,15 7 0,12 4 0,3 3 0,-2 3 0,-8 6 0,-18 2-8191</inkml:trace>
  <inkml:trace contextRef="#ctx0" brushRef="#br0" timeOffset="1">316 265 24575,'-14'4'0,"-17"6"0,-7 6 0,-3 5 0,6 2 0,14-1 0,14-6 0,18 0 0,15-4 0,13-3 0,12-3 0,7-4 0,6-5 0,1-3 0,-1 0 0,-11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3.616"/>
    </inkml:context>
    <inkml:brush xml:id="br0">
      <inkml:brushProperty name="width" value="0.05" units="cm"/>
      <inkml:brushProperty name="height" value="0.05" units="cm"/>
    </inkml:brush>
  </inkml:definitions>
  <inkml:trace contextRef="#ctx0" brushRef="#br0">0 320 24575,'1'-12'0,"1"0"0,0 0 0,7-24 0,-2 8 0,-7 24 0,1 0 0,0 1 0,0-1 0,0 0 0,1 0 0,-1 0 0,1 1 0,0-1 0,0 1 0,0-1 0,0 1 0,1 0 0,-1 0 0,1 0 0,3-3 0,-5 6 0,-1-1 0,1 1 0,-1 0 0,1 0 0,-1 0 0,1 0 0,-1 0 0,1 0 0,-1 0 0,1 0 0,-1 0 0,1 0 0,-1 0 0,1 0 0,-1 0 0,1 0 0,-1 0 0,1 0 0,-1 1 0,1-1 0,-1 0 0,1 0 0,-1 1 0,1-1 0,-1 0 0,0 1 0,1-1 0,-1 0 0,0 1 0,1-1 0,-1 1 0,0-1 0,1 0 0,-1 1 0,0-1 0,0 1 0,1-1 0,-1 1 0,0-1 0,0 1 0,0-1 0,0 1 0,0-1 0,0 2 0,6 25 0,-6-25 0,4 45 0,-3 0 0,-2 1 0,-2-1 0,-2 0 0,-1 0 0,-3-1 0,-16 48 0,25-94 0,0 0 0,0 0 0,0 0 0,0 0 0,0 0 0,0 0 0,0 0 0,0-1 0,0 1 0,-1 0 0,1 0 0,0 0 0,0 0 0,0 0 0,0 0 0,0 0 0,0 0 0,0 0 0,0 0 0,0 0 0,0 0 0,0 0 0,0 0 0,0 0 0,0 0 0,-1 0 0,1 0 0,0 0 0,0 0 0,0 0 0,0 0 0,0 0 0,0 0 0,0 0 0,0 0 0,0 0 0,0 0 0,0 0 0,0 0 0,0 1 0,-2-17 0,4-23 0,45-229 0,-42 250 0,0 0 0,9-21 0,-13 35 0,0 1 0,1-1 0,0 0 0,0 1 0,0 0 0,0 0 0,0-1 0,1 1 0,-1 0 0,1 1 0,0-1 0,0 0 0,0 1 0,0 0 0,0 0 0,1 0 0,4-3 0,-7 5 0,1 0 0,-1 0 0,0 0 0,1 0 0,-1 1 0,0-1 0,1 0 0,-1 1 0,0-1 0,1 1 0,-1-1 0,0 1 0,0-1 0,0 1 0,1 0 0,-1 0 0,0-1 0,0 1 0,0 0 0,0 0 0,0 0 0,0 0 0,-1 0 0,1 0 0,0 1 0,0-1 0,-1 0 0,2 2 0,17 43 0,-16-37 0,1 1 0,-1-2 0,0 1 0,0-1 0,1 0 0,7 11 0,-10-18 0,-1 0 0,1 0 0,-1 0 0,1 0 0,0 0 0,0 0 0,-1 0 0,1 0 0,0-1 0,0 1 0,0 0 0,0-1 0,0 1 0,0 0 0,0-1 0,0 1 0,0-1 0,1 0 0,-1 1 0,0-1 0,0 0 0,0 0 0,0 0 0,0 0 0,1 0 0,-1 0 0,0 0 0,0 0 0,0 0 0,0 0 0,1-1 0,-1 1 0,0 0 0,0-1 0,0 1 0,0-1 0,0 1 0,0-1 0,0 0 0,0 1 0,0-1 0,1-1 0,12-13 0,-1 0 0,-1 0 0,0-2 0,-2 1 0,1-2 0,10-24 0,-2 6 0,-9 16 0,30-48 0,-36 63 0,0 0 0,0 0 0,0 0 0,0 1 0,1-1 0,-1 1 0,1 0 0,0 1 0,10-7 0,-13 10 0,-1-1 0,0 1 0,1-1 0,-1 1 0,1-1 0,-1 1 0,0 0 0,1 0 0,-1 0 0,1 0 0,-1 0 0,1 0 0,-1 0 0,1 0 0,-1 0 0,1 1 0,-1-1 0,1 1 0,-1-1 0,0 1 0,1-1 0,-1 1 0,2 1 0,0 1 0,0-1 0,-1 1 0,1 0 0,-1-1 0,1 1 0,-1 1 0,0-1 0,0 0 0,1 4 0,4 9 0,-2-1 0,0 1 0,3 19 0,-7-34 0,44 258-1365,-36-224-5461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5.930"/>
    </inkml:context>
    <inkml:brush xml:id="br0">
      <inkml:brushProperty name="width" value="0.05" units="cm"/>
      <inkml:brushProperty name="height" value="0.05" units="cm"/>
    </inkml:brush>
  </inkml:definitions>
  <inkml:trace contextRef="#ctx0" brushRef="#br0">1629 270 24575,'0'-2'0,"-1"1"0,1 0 0,-1-1 0,1 1 0,-1 0 0,0 0 0,1-1 0,-1 1 0,0 0 0,0 0 0,0 0 0,0 0 0,0 0 0,0 0 0,0 0 0,0 0 0,0 1 0,-1-1 0,1 0 0,0 1 0,0-1 0,-1 1 0,1-1 0,-2 0 0,-37-9 0,37 9 0,-24-3 0,-1 1 0,1 1 0,-1 1 0,1 2 0,-38 5 0,-2 5 0,-66 20 0,65-12 4,0 3 0,2 4 0,1 2 0,2 3 0,0 3 1,2 2-1,2 3 0,2 3 0,-70 64 0,81-61-50,2 2 0,1 2 1,3 2-1,3 1 1,1 2-1,3 2 0,3 0 1,1 2-1,4 2 0,-27 89 1,39-99 30,2 0 1,2 1 0,2 0-1,2 0 1,3 1 0,6 74-1,-1-92 16,2 1 0,2-1 0,1-1-1,2 1 1,1-1 0,1-1 0,2 0-1,1-1 1,1 0 0,32 42 0,-23-41-4,1-2 0,1 0 1,2-2-1,0-2 0,56 39 1,-41-37 12,2-1-1,0-3 1,89 34 0,-47-30-68,1-4-1,1-4 1,1-4-1,155 7 1,-91-19-308,0-7 1,-1-7-1,245-47 1,-199 13 404,-2-9 0,236-97 0,-280 86-39,217-124 0,-289 139 0,-3-4 0,-3-3 0,-2-3 0,75-76 0,-113 96-62,-2 0 0,-1-3 0,-2 0 0,-2-2 0,-2-1 0,30-67 0,-45 83 25,-1 0 1,-1-1 0,-2 0 0,-1-1 0,-1 0-1,-2 0 1,-1 0 0,-1 0 0,-2-1-1,-1 1 1,-10-61 0,4 61 39,-2 0 1,-1 1-1,-1 0 1,-1 1-1,-2 0 0,-1 1 1,-24-33-1,14 26 3,-2 2-1,-2 1 0,-1 1 1,-61-50-1,26 35-50,-1 3 0,-2 3-1,-1 3 1,-3 3 0,-115-39 0,60 33-284,-2 6 1,-1 6 0,-210-19-1,189 37 0,-1 7 0,-286 31 0,344-15 406,1 5-1,1 3 1,-138 52-1,122-28-3019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4.010"/>
    </inkml:context>
    <inkml:brush xml:id="br0">
      <inkml:brushProperty name="width" value="0.05" units="cm"/>
      <inkml:brushProperty name="height" value="0.05" units="cm"/>
    </inkml:brush>
  </inkml:definitions>
  <inkml:trace contextRef="#ctx0" brushRef="#br0">259 0 24575,'-1'6'0,"1"0"0,-2 0 0,1-1 0,0 1 0,-1-1 0,-5 10 0,0 3 0,-58 154 0,-15 45 0,58-151 0,6-24 0,2 1 0,1 1 0,3 0 0,-8 72 0,19-81-1365,4-10-5461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4.353"/>
    </inkml:context>
    <inkml:brush xml:id="br0">
      <inkml:brushProperty name="width" value="0.05" units="cm"/>
      <inkml:brushProperty name="height" value="0.05" units="cm"/>
    </inkml:brush>
  </inkml:definitions>
  <inkml:trace contextRef="#ctx0" brushRef="#br0">280 375 24575,'8'-9'0,"0"0"0,-1-1 0,1 0 0,-2-1 0,0 0 0,0 0 0,-1 0 0,0-1 0,-1 1 0,-1-1 0,0 0 0,0 0 0,1-23 0,-3 34 0,-1-1 0,0 0 0,1 1 0,-1-1 0,0 0 0,0 0 0,0 1 0,0-1 0,-1 0 0,1 1 0,0-1 0,-1 0 0,1 1 0,-1-1 0,0 0 0,0 1 0,1-1 0,-1 1 0,0-1 0,0 1 0,0 0 0,0-1 0,-1 1 0,1 0 0,0 0 0,0 0 0,-1 0 0,1 0 0,-1 0 0,1 0 0,-1 0 0,1 1 0,-1-1 0,0 0 0,1 1 0,-1-1 0,0 1 0,1 0 0,-1 0 0,0-1 0,1 1 0,-1 0 0,0 1 0,0-1 0,1 0 0,-3 1 0,-5 1 0,0 0 0,0 0 0,1 1 0,-1 1 0,1-1 0,-1 1 0,-11 8 0,1 2 0,-1 1 0,2 0 0,0 2 0,1 0 0,0 1 0,2 0 0,0 1 0,1 1 0,1 1 0,1 0 0,1 0 0,0 1 0,-9 32 0,18-50 0,1 1 0,0 0 0,0 0 0,1 0 0,-1 0 0,1 0 0,0 0 0,0-1 0,1 1 0,-1 0 0,1 0 0,0 0 0,1 0 0,-1-1 0,1 1 0,0 0 0,0-1 0,0 0 0,0 1 0,1-1 0,0 0 0,4 5 0,-1-4 0,0 0 0,0 0 0,1-1 0,-1 0 0,1 0 0,0 0 0,0-1 0,1 0 0,-1 0 0,1-1 0,-1 0 0,1 0 0,10 0 0,8 1-455,-1-2 0,44-3 0,-10-4-6371</inkml:trace>
  <inkml:trace contextRef="#ctx0" brushRef="#br0" timeOffset="1">825 168 24575,'-12'-12'0,"1"0"0,0-1 0,-16-28 0,21 32 0,2 1 0,-1-1 0,1 0 0,0 0 0,1-1 0,0 1 0,-2-18 0,26 90 0,-10 14 66,3 154 0,-1-5-1563,-9-191-5329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5.204"/>
    </inkml:context>
    <inkml:brush xml:id="br0">
      <inkml:brushProperty name="width" value="0.05" units="cm"/>
      <inkml:brushProperty name="height" value="0.05" units="cm"/>
    </inkml:brush>
  </inkml:definitions>
  <inkml:trace contextRef="#ctx0" brushRef="#br0">186 357 24575,'11'-9'0,"0"0"0,0 1 0,23-13 0,10-7 0,-33 20 0,59-48 0,-63 50 0,0-1 0,-1 1 0,1-1 0,-2-1 0,1 1 0,-1-1 0,5-11 0,-8 16 0,-1 0 0,0 0 0,0 0 0,0 0 0,-1 0 0,1-1 0,-1 1 0,1 0 0,-1 0 0,0 0 0,0-1 0,-1 1 0,1 0 0,-1 0 0,1 0 0,-1 0 0,0 0 0,-3-6 0,1 4 0,0 1 0,0-1 0,0 1 0,0 0 0,-1 0 0,0 0 0,0 1 0,0-1 0,0 1 0,-8-4 0,2 1 0,0 1 0,0 0 0,0 1 0,-1 0 0,0 1 0,1 0 0,-1 1 0,0 0 0,-1 1 0,-14-1 0,15 3 0,1 1 0,-1 0 0,0 0 0,1 1 0,-1 1 0,1 0 0,0 0 0,0 1 0,1 0 0,-1 1 0,1 0 0,0 0 0,1 1 0,-1 0 0,1 0 0,1 1 0,-11 14 0,9-11 0,1 1 0,1 0 0,0 0 0,0 0 0,1 1 0,1 0 0,0 0 0,1 1 0,1-1 0,0 1 0,0 0 0,1 0 0,1 18 0,1-27 0,0-1 0,0 1 0,1-1 0,-1 1 0,1-1 0,0 1 0,1-1 0,-1 0 0,1 1 0,0-1 0,0 0 0,0 0 0,0 0 0,1 0 0,0-1 0,0 1 0,0-1 0,0 0 0,0 0 0,1 0 0,4 4 0,-4-5 0,1 0 0,-1 0 0,1 0 0,0 0 0,-1-1 0,1 0 0,0 0 0,0 0 0,0 0 0,0-1 0,0 0 0,-1 0 0,1 0 0,0-1 0,0 0 0,0 0 0,0 0 0,0 0 0,6-3 0,7-4 0,-1 0 0,0-1 0,-1 0 0,0-1 0,-1-1 0,0-1 0,0 0 0,-1-1 0,-1 0 0,0-1 0,-1-1 0,14-21 0,-28 42 0,0 0 0,0 0 0,0 0 0,1 0 0,0 0 0,1 0 0,-1 1 0,1-1 0,0 0 0,0 1 0,1-1 0,0 0 0,0 0 0,1 1 0,-1-1 0,1 0 0,1 0 0,-1-1 0,1 1 0,0 0 0,6 8 0,-2-8 0,0 0 0,0 0 0,1-1 0,0 0 0,0 0 0,0-1 0,0 0 0,1 0 0,-1-1 0,1 0 0,0-1 0,0 0 0,0 0 0,0-1 0,1 0 0,-1-1 0,0 1 0,0-2 0,1 0 0,-1 0 0,0 0 0,0-1 0,0-1 0,13-4 0,-11 3 0,0-1 0,0 0 0,0-1 0,-1 0 0,1 0 0,-2-1 0,1-1 0,-1 0 0,0 0 0,0-1 0,-1 1 0,-1-2 0,1 1 0,-2-1 0,1-1 0,-1 1 0,-1-1 0,6-15 0,-5 7 0,-1 1 0,-1-1 0,1-22 0,-4 31 0,0 0 0,-1-1 0,0 1 0,-1 0 0,0-1 0,-1 1 0,-4-13 0,6 21 0,-1 0 0,1 1 0,-1-1 0,0 1 0,1-1 0,-1 1 0,0 0 0,0-1 0,0 1 0,0 0 0,0 0 0,0 0 0,0-1 0,-1 1 0,1 0 0,0 0 0,-1 1 0,-2-3 0,3 3 0,0 0 0,1 0 0,-1 0 0,0 0 0,0 1 0,0-1 0,0 0 0,0 0 0,1 1 0,-1-1 0,0 0 0,0 1 0,1-1 0,-1 0 0,0 1 0,0-1 0,1 1 0,-1 0 0,0-1 0,1 1 0,-1-1 0,1 1 0,-1 0 0,1 0 0,-1-1 0,1 1 0,-1 0 0,1 0 0,0-1 0,0 1 0,-1 0 0,1 0 0,0 0 0,0 0 0,0 1 0,-2 5 0,0-1 0,1 2 0,0-1 0,1 0 0,-1 0 0,1 0 0,1 0 0,-1 0 0,1 0 0,3 10 0,3 7 0,17 39 0,-16-43 0,0-1 0,8 37 0,-13-36 0,0 35 0,0 5 0,-3-60 0,0 0 0,0 0 0,0 1 0,0-1 0,0 0 0,0 0 0,0 1 0,1-1 0,-1 0 0,0 0 0,0 1 0,0-1 0,0 0 0,1 0 0,-1 0 0,0 1 0,0-1 0,0 0 0,1 0 0,-1 0 0,0 0 0,0 0 0,1 1 0,-1-1 0,0 0 0,0 0 0,1 0 0,-1 0 0,0 0 0,0 0 0,1 0 0,-1 0 0,0 0 0,1 0 0,-1 0 0,0 0 0,0 0 0,1 0 0,-1 0 0,0 0 0,0 0 0,1-1 0,-1 1 0,0 0 0,0 0 0,1 0 0,-1 0 0,0 0 0,0-1 0,0 1 0,1 0 0,-1 0 0,0 0 0,0-1 0,0 1 0,0 0 0,1-1 0,14-13 0,-13 12 0,88-101 0,20-22 0,22 9 0,-110 100 0,0 0 0,1 2 0,0 0 0,37-14 0,-59 27 0,1 0 0,0 0 0,-1 1 0,1-1 0,0 1 0,0 0 0,-1-1 0,1 1 0,0 0 0,0 0 0,0 0 0,0 0 0,-1 0 0,3 1 0,-3-1 0,0 0 0,-1 1 0,1-1 0,-1 1 0,1-1 0,-1 0 0,1 1 0,-1-1 0,0 1 0,1-1 0,-1 1 0,0-1 0,1 1 0,-1-1 0,0 1 0,1 0 0,-1-1 0,0 1 0,0-1 0,0 1 0,0 0 0,0-1 0,1 1 0,-1 0 0,0-1 0,-1 2 0,0 5 0,0 0 0,-1 1 0,0-1 0,0 0 0,-5 9 0,1 0 0,-2 6 0,2 0 0,0 1 0,1-1 0,2 1 0,0 0 0,1 1 0,2-1 0,0 0 0,1 0 0,2 0 0,0 0 0,2 0 0,7 26 0,2-14 0,-10-25 0,1 0 0,-1 0 0,-1 1 0,0-1 0,0 1 0,-1 0 0,-1 0 0,1 0 0,-2 14 0,0-24 0,0 1 0,-1 0 0,0-1 0,1 1 0,-1-1 0,0 1 0,0-1 0,0 0 0,0 1 0,0-1 0,0 0 0,0 1 0,0-1 0,0 0 0,-1 0 0,1 0 0,0 0 0,-1 0 0,1 0 0,-1-1 0,1 1 0,-1 0 0,0-1 0,1 1 0,-1-1 0,-2 1 0,-5 0 0,0 0 0,0 0 0,-16-2 0,19 1 0,-61-3-1365,-2-3-5461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6.333"/>
    </inkml:context>
    <inkml:brush xml:id="br0">
      <inkml:brushProperty name="width" value="0.05" units="cm"/>
      <inkml:brushProperty name="height" value="0.05" units="cm"/>
    </inkml:brush>
  </inkml:definitions>
  <inkml:trace contextRef="#ctx0" brushRef="#br0">170 336 24575,'2'-4'0,"0"0"0,1 1 0,-1-1 0,1 1 0,0 0 0,0-1 0,0 2 0,1-1 0,-1 0 0,1 1 0,7-5 0,-10 7 0,-1-1 0,1 1 0,0 0 0,0 0 0,-1-1 0,1 1 0,0 0 0,0 0 0,0 0 0,-1 0 0,1 0 0,0 0 0,0 0 0,0 0 0,-1 0 0,1 0 0,0 0 0,0 1 0,0-1 0,-1 0 0,1 1 0,0-1 0,-1 0 0,1 1 0,1 0 0,-1 0 0,-1 1 0,1-1 0,0 1 0,0-1 0,0 1 0,-1 0 0,1-1 0,-1 1 0,0 0 0,1-1 0,-1 1 0,0 0 0,0 0 0,0-1 0,0 1 0,0 0 0,-1 1 0,-4 34 0,-2 0 0,-2 0 0,-16 44 0,6-23 0,-15 54 0,-58 209 0,76-253 0,4 1 0,-7 121 0,18-164 0,1 0 0,1-1 0,2 1 0,0 0 0,2 0 0,1-1 0,11 30 0,-13-44 0,1 1 0,1-1 0,0-1 0,0 1 0,1-1 0,0 0 0,1-1 0,0 0 0,1 0 0,0 0 0,0-1 0,1-1 0,0 1 0,0-2 0,0 1 0,1-2 0,14 7 0,1-4 0,0 0 0,0-2 0,1 0 0,0-2 0,-1-1 0,2-1 0,29-2 0,195-25 0,-201 18 0,-26 3-3,1235-131-3084,-208 116 3087,-1 48 0,-905-23 0,-38-2-53,668-2-1157,-729-6 1936,-1-1-1,81-20 1,-111 21-545,-1-1 1,0-1-1,0 0 0,0-1 1,-1-1-1,0 0 0,0-1 1,-1 0-1,0-1 1,-1-1-1,17-16 0,-23 20-181,0 0 0,1 1 0,-1 0 0,2 1 0,-1 0 0,0 0 0,1 0 0,0 1 0,10-4 0,2 1 0,0 1 0,35-6 0,-53 12 0,0-1 0,-1 0 0,1 1 0,0-1 0,-1 0 0,1 0 0,0 0 0,-1 0 0,1 0 0,-1 0 0,1 0 0,-1 0 0,0-1 0,1 1 0,-1 0 0,0-1 0,0 1 0,0-1 0,0 0 0,0 1 0,0-1 0,-1 0 0,1 1 0,-1-1 0,1-2 0,1-6 0,0-1 0,-1 1 0,0-17 0,2-12 0,50-152 0,-10 42 0,-24 72 0,-3-1 0,11-152 0,-27 204 0,0-1 0,-2 0 0,0 1 0,-2-1 0,-1 1 0,-1 0 0,-2 0 0,0 1 0,-2 0 0,0 0 0,-2 1 0,-22-34 0,17 31 0,9 14 0,-1-1 0,-15-16 0,21 27 0,0-1 0,-1 1 0,0 0 0,0 0 0,0 0 0,0 0 0,0 1 0,0 0 0,-1 0 0,1 0 0,-1 0 0,-5-1 0,-22-2 0,0 2 0,-1 1 0,-53 4 0,24-1 0,-1696-17-3716,1641 12 3060,-930-22-1089,0 43 1705,644 12-734,281-14 1159,-153 39 0,258-50-12,0 0 0,1 2 0,-1 0 1,-22 12-1,38-18-310,1 0 0,-1 0 1,0 0-1,1 1 0,-1-1 1,1 0-1,-1 0 0,1 1 1,-1-1-1,1 0 0,-1 1 0,1-1 1,-1 0-1,1 1 0,-1-1 1,1 1-1,-1-1 0,1 1 1,0-1-1,-1 1 0,1-1 1,0 1-1,-1-1 0,1 1 1,0-1-1,0 1 0,0 0 1,0-1-1,-1 1 0,1 0 1,0-1-1,0 1 0,0-1 1,0 1-1,0 0 0,0-1 1,1 1-1,-1 0 0,1 0-65,0 0 0,1 0 0,-1 0 0,0 0 0,1-1 0,-1 1-1,1 0 1,-1-1 0,1 1 0,-1-1 0,1 0 0,2 1 0,18 2-6336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7.474"/>
    </inkml:context>
    <inkml:brush xml:id="br0">
      <inkml:brushProperty name="width" value="0.05" units="cm"/>
      <inkml:brushProperty name="height" value="0.05" units="cm"/>
    </inkml:brush>
  </inkml:definitions>
  <inkml:trace contextRef="#ctx0" brushRef="#br0">582 599 24575,'-7'-10'0,"0"-1"0,0 1 0,1-1 0,0 0 0,1-1 0,0 1 0,1-1 0,0 0 0,-2-17 0,6 47 0,-1 0 0,-1 0 0,0-1 0,-10 35 0,-28 70 0,28-89 0,-34 83 0,23-60 0,2 1 0,-16 72 0,35-124 0,2-1 0,-1 0 0,0 1 0,1-1 0,0 0 0,0 1 0,0-1 0,0 1 0,1-1 0,0 0 0,0 1 0,0-1 0,0 0 0,3 5 0,-2-6 0,0 0 0,0-1 0,0 1 0,1 0 0,-1-1 0,1 1 0,0-1 0,0 0 0,0 0 0,0 0 0,0 0 0,1 0 0,-1-1 0,0 0 0,1 0 0,-1 1 0,7 0 0,44 6 0,0-2 0,-1-3 0,94-5 0,-52 0 0,467-8-1101,342 1-1134,192 43 2003,-331-8-38,-633-22 598,241-23 1,-372 19-329,76-15 2020,-73 14-1942,1 0-1,-1 0 0,0-1 1,1 0-1,-1 1 1,0-2-1,0 1 0,-1 0 1,1-1-1,0 0 1,-1 1-1,1-1 0,-1-1 1,5-5-1,-7 6-77,0 1 0,-1-1 0,1 0 0,0 0 0,-1 0 0,0 0 0,1 0 0,-1 0 0,0 0 0,-1 0 0,1 0 0,0 0 0,-1 0 0,0 0 0,0 0 0,0 0 0,0 0 0,0 0 0,-3-3 0,-3-9 0,-2 0 0,-12-15 0,14 19 0,-11-14 0,-25-50 0,37 62 0,0 0 0,2-1 0,-1 0 0,2 0 0,0 0 0,-1-17 0,2 12 0,2-1 0,1 0 0,0 0 0,2 1 0,8-37 0,38-92 0,2-11 0,-46 141 0,-2 0 0,-1 0 0,0 0 0,-1 0 0,-1 0 0,-1 0 0,-3-22 0,3 32 0,-1-1 0,-1 0 0,1 0 0,-1 1 0,-1 0 0,0-1 0,0 1 0,0 0 0,-1 1 0,0-1 0,-1 1 0,1 0 0,-1 1 0,-1-1 0,1 1 0,-1 0 0,-15-9 0,5 5 0,-1 2 0,1 0 0,-1 1 0,-1 1 0,1 0 0,-1 2 0,-27-4 0,-93-6-20,-209 5 0,250 9-93,-1649 26-3061,4 105 3418,1655-121-258,12-3 68,-129 29 0,179-26-491,17-3-4328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7.848"/>
    </inkml:context>
    <inkml:brush xml:id="br0">
      <inkml:brushProperty name="width" value="0.05" units="cm"/>
      <inkml:brushProperty name="height" value="0.05" units="cm"/>
    </inkml:brush>
  </inkml:definitions>
  <inkml:trace contextRef="#ctx0" brushRef="#br0">0 121 24575,'2'-6'0,"0"-1"0,1 1 0,-1 0 0,1 0 0,0 1 0,1-1 0,-1 1 0,1-1 0,0 1 0,6-5 0,-8 7 0,3-2 0,0-1 0,0 1 0,1 0 0,0 0 0,0 0 0,0 1 0,10-5 0,-15 8 0,1 0 0,-1 1 0,0-1 0,1 1 0,-1-1 0,1 1 0,-1-1 0,1 1 0,-1 0 0,1 0 0,-1 0 0,1-1 0,-1 2 0,1-1 0,-1 0 0,1 0 0,-1 0 0,1 1 0,-1-1 0,0 1 0,1-1 0,-1 1 0,1-1 0,-1 1 0,0 0 0,0 0 0,1 0 0,-1 0 0,0 0 0,0 0 0,0 0 0,0 0 0,0 0 0,0 0 0,0 1 0,-1-1 0,1 0 0,0 1 0,-1-1 0,1 0 0,-1 1 0,1-1 0,0 3 0,2 9 6,1 1 0,-2 0 0,0 0 0,-1-1 0,0 1 0,-2 23 0,-15 86-221,7-58-977,5-33-5634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8.235"/>
    </inkml:context>
    <inkml:brush xml:id="br0">
      <inkml:brushProperty name="width" value="0.05" units="cm"/>
      <inkml:brushProperty name="height" value="0.05" units="cm"/>
    </inkml:brush>
  </inkml:definitions>
  <inkml:trace contextRef="#ctx0" brushRef="#br0">146 202 24575,'-7'-7'0,"0"-1"0,0 0 0,1 0 0,0 0 0,1-1 0,0 0 0,0 0 0,0 0 0,-3-12 0,7 18 0,1 0 0,-1 0 0,0 0 0,1 0 0,0 0 0,-1 0 0,1 0 0,1 0 0,-1 0 0,0 0 0,1 0 0,-1 0 0,1 0 0,0 0 0,0 0 0,0 0 0,0 0 0,1 0 0,-1 1 0,1-1 0,0 1 0,0-1 0,0 1 0,0 0 0,0-1 0,0 1 0,0 0 0,1 0 0,-1 1 0,1-1 0,0 0 0,-1 1 0,1 0 0,4-2 0,2 0 0,1-1 0,1 2 0,-1 0 0,0 0 0,0 0 0,1 2 0,-1-1 0,1 1 0,-1 1 0,1 0 0,14 3 0,3 2 0,0 1 0,52 22 0,-60-20 0,0 1 0,-1 0 0,-1 2 0,0 0 0,0 1 0,-1 1 0,-1 0 0,0 1 0,20 26 0,-30-32 0,0 0 0,0 0 0,-1 0 0,0 0 0,-1 1 0,0 0 0,0 0 0,-1 0 0,2 15 0,-4-17 0,0 0 0,-1 0 0,0-1 0,-1 1 0,1 0 0,-2-1 0,1 1 0,-1-1 0,0 1 0,-1-1 0,1 0 0,-1 1 0,-1-1 0,-4 7 0,-1-2 0,0 0 0,-1-1 0,0 0 0,-1 0 0,0-1 0,-1-1 0,0 0 0,0 0 0,-1-1 0,0-1 0,0 0 0,-22 7 0,0-2 0,0-1 0,-1-1 0,-70 8 0,58-13-682,-80-4-1,62-5-6143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8.591"/>
    </inkml:context>
    <inkml:brush xml:id="br0">
      <inkml:brushProperty name="width" value="0.05" units="cm"/>
      <inkml:brushProperty name="height" value="0.05" units="cm"/>
    </inkml:brush>
  </inkml:definitions>
  <inkml:trace contextRef="#ctx0" brushRef="#br0">79 0 24575,'-4'0'0,"-6"5"0,-6 0 0,0 5 0,3 5 0,3 4 0,4 3 0,3 3 0,6 5 0,2 3 0,6 4 0,-1 4 0,0 1 0,1 1 0,0-3 0,-3-2 0,-2-9-8191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8.918"/>
    </inkml:context>
    <inkml:brush xml:id="br0">
      <inkml:brushProperty name="width" value="0.05" units="cm"/>
      <inkml:brushProperty name="height" value="0.05" units="cm"/>
    </inkml:brush>
  </inkml:definitions>
  <inkml:trace contextRef="#ctx0" brushRef="#br0">1 204 24575,'0'-21'0,"-1"6"0,1-1 0,1 1 0,0-1 0,1 1 0,7-30 0,-7 42 0,-1-1 0,1 0 0,-1 1 0,1 0 0,0-1 0,1 1 0,-1 0 0,0 0 0,1 0 0,0 1 0,0-1 0,-1 1 0,2-1 0,-1 1 0,0 0 0,0 0 0,1 0 0,-1 0 0,1 1 0,-1 0 0,1-1 0,0 1 0,0 1 0,-1-1 0,1 0 0,0 1 0,0 0 0,0 0 0,5 1 0,12 0 0,0 2 0,1 0 0,-1 1 0,-1 2 0,1 0 0,-1 1 0,0 1 0,-1 1 0,32 19 0,-17-7 0,-2 2 0,0 1 0,-2 1 0,38 40 0,-57-53 0,0 0 0,-1 1 0,0 0 0,-1 1 0,-1 0 0,0 0 0,8 21 0,-14-30 0,0 1 0,0 0 0,-1-1 0,0 1 0,0 0 0,0-1 0,-1 1 0,0 0 0,0 0 0,-1 0 0,1 0 0,-1-1 0,0 1 0,-1 0 0,0-1 0,0 1 0,0-1 0,0 0 0,-1 1 0,0-1 0,0 0 0,0 0 0,-8 8 0,0-3 10,0 1 0,-1-2 0,-1 0 0,1 0 0,-2-1 0,1-1 0,-1 0 0,0 0 0,0-2 0,-1 0 0,-25 5 0,-6 0-505,0-3 0,-70 1 0,57-6-6331</inkml:trace>
  <inkml:trace contextRef="#ctx0" brushRef="#br0" timeOffset="1">804 127 24575,'5'-4'0,"5"-6"0,1 2 0,-1 9 0,-2 7 0,-3 7 0,-2 10 0,-1 9 0,-2 8 0,0 6 0,-1 3 0,1 2 0,0 0 0,-1 1 0,-3-5 0,-2-2 0,0-9-8191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59.308"/>
    </inkml:context>
    <inkml:brush xml:id="br0">
      <inkml:brushProperty name="width" value="0.05" units="cm"/>
      <inkml:brushProperty name="height" value="0.05" units="cm"/>
    </inkml:brush>
  </inkml:definitions>
  <inkml:trace contextRef="#ctx0" brushRef="#br0">385 80 24575,'1'0'0,"1"0"0,-1 0 0,1 0 0,0 0 0,-1 0 0,1 0 0,-1-1 0,1 1 0,-1 0 0,1-1 0,-1 1 0,1-1 0,-1 0 0,0 1 0,1-1 0,-1 0 0,0 0 0,1 0 0,-1 0 0,0 0 0,0 0 0,0 0 0,0 0 0,0-1 0,0 1 0,0 0 0,-1-1 0,1 1 0,1-3 0,-2 2 0,0 1 0,0-1 0,0 1 0,0-1 0,-1 1 0,1-1 0,0 1 0,-1-1 0,1 1 0,-1-1 0,1 1 0,-1 0 0,0-1 0,0 1 0,0 0 0,1 0 0,-1-1 0,0 1 0,0 0 0,-1 0 0,1 0 0,0 0 0,0 0 0,0 0 0,-1 1 0,1-1 0,-1 0 0,1 1 0,0-1 0,-3 0 0,-8-3 0,-1 0 0,0 1 0,0 0 0,0 1 0,0 0 0,-26 1 0,15 2 0,0 1 0,-46 10 0,59-9 0,1 0 0,0 0 0,1 1 0,-1 0 0,1 0 0,0 1 0,0 1 0,0-1 0,1 1 0,-1 1 0,1 0 0,-9 11 0,13-13 0,0 0 0,0 0 0,1 0 0,0 1 0,0-1 0,1 1 0,-1 0 0,1-1 0,1 1 0,-1 0 0,1 1 0,0-1 0,0 0 0,1 0 0,-1 0 0,1 1 0,1-1 0,-1 0 0,1 0 0,1 0 0,-1 0 0,3 6 0,0 0 8,2 0 0,0 0 0,0-1 0,1 0 0,0-1 0,1 1 0,0-1 0,1-1 0,0 1 0,0-2 0,1 1 0,0-1 0,1-1 0,18 11 0,3-1-379,0-1-1,2-2 1,67 20 0,-32-16-6455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7.061"/>
    </inkml:context>
    <inkml:brush xml:id="br0">
      <inkml:brushProperty name="width" value="0.05" units="cm"/>
      <inkml:brushProperty name="height" value="0.05" units="cm"/>
    </inkml:brush>
  </inkml:definitions>
  <inkml:trace contextRef="#ctx0" brushRef="#br0">515 103 24575,'0'-4'0,"0"1"0,0-1 0,0 1 0,-1 0 0,0-1 0,0 1 0,0-1 0,0 1 0,0 0 0,-1 0 0,1 0 0,-1-1 0,0 1 0,0 1 0,0-1 0,-4-3 0,2 2 0,0 0 0,-1 1 0,0-1 0,1 1 0,-1 0 0,-1 1 0,1-1 0,0 1 0,-8-2 0,-2 0 0,-1 1 0,0 1 0,0 0 0,0 1 0,0 0 0,-21 3 0,13 1 0,1 0 0,0 2 0,0 0 0,-37 15 0,52-17 0,-1 0 0,1 1 0,0 0 0,1 1 0,-1 0 0,1 0 0,-1 0 0,2 1 0,-1 0 0,1 0 0,0 1 0,0 0 0,0 0 0,1 0 0,-6 11 0,9-13 0,1 0 0,-1 0 0,1 0 0,-1 0 0,2 0 0,-1 0 0,0 0 0,1 0 0,0 0 0,0 0 0,1 0 0,-1 0 0,1 0 0,0 0 0,0 0 0,1 0 0,0 0 0,-1 0 0,2-1 0,-1 1 0,0-1 0,1 1 0,0-1 0,0 0 0,0 0 0,1 0 0,-1-1 0,1 1 0,6 4 0,4 3 0,1-1 0,0 0 0,0-1 0,1-1 0,0 0 0,1-1 0,19 5 0,58 8 0,-70-16 0,-1 1 0,1 1 0,28 11 0,-51-17 0,-1 0 0,1 0 0,0 1 0,0-1 0,0 0 0,0 1 0,0-1 0,-1 1 0,1-1 0,0 1 0,0-1 0,-1 1 0,1 0 0,0-1 0,-1 1 0,1 0 0,-1 0 0,1-1 0,-1 1 0,1 0 0,-1 0 0,0 0 0,1 0 0,-1-1 0,1 2 0,-2-1 0,1 0 0,0 1 0,-1-1 0,1 0 0,-1 0 0,1 0 0,-1 0 0,1-1 0,-1 1 0,0 0 0,1 0 0,-1 0 0,0 0 0,0-1 0,0 1 0,0 0 0,-1 0 0,-9 6 0,0-2 0,0 1 0,-12 3 0,15-5 0,-43 16 0,-104 48 0,136-58 0,1 0 0,0 1 0,0 1 0,2 1 0,-29 27 0,42-36 0,-1 0 0,1 0 0,0 1 0,0-1 0,0 1 0,0-1 0,1 1 0,0 0 0,0 0 0,0 0 0,-1 7 0,2-9 0,1 0 0,0-1 0,0 1 0,0 0 0,0 0 0,1 0 0,-1-1 0,1 1 0,-1 0 0,1-1 0,0 1 0,0-1 0,0 1 0,1-1 0,-1 1 0,0-1 0,1 1 0,0-1 0,0 0 0,-1 0 0,1 0 0,0 0 0,3 1 0,3 3 0,1 0 0,0-1 0,0 0 0,0-1 0,0 0 0,1 0 0,0-1 0,0-1 0,0 1 0,17 1 0,8-1 0,64-3 0,97-23-1365,-105 6-5461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6.756"/>
    </inkml:context>
    <inkml:brush xml:id="br0">
      <inkml:brushProperty name="width" value="0.05" units="cm"/>
      <inkml:brushProperty name="height" value="0.05" units="cm"/>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7.938"/>
    </inkml:context>
    <inkml:brush xml:id="br0">
      <inkml:brushProperty name="width" value="0.05" units="cm"/>
      <inkml:brushProperty name="height" value="0.05" units="cm"/>
    </inkml:brush>
  </inkml:definitions>
  <inkml:trace contextRef="#ctx0" brushRef="#br0">16 1 24575,'-11'0'0,"7"0"0,6 1 0,20 3 0,309 69 0,43 11 0,-343-74-1365,-13-3-5461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8.264"/>
    </inkml:context>
    <inkml:brush xml:id="br0">
      <inkml:brushProperty name="width" value="0.05" units="cm"/>
      <inkml:brushProperty name="height" value="0.05" units="cm"/>
    </inkml:brush>
  </inkml:definitions>
  <inkml:trace contextRef="#ctx0" brushRef="#br0">146 19 24575,'0'-1'0,"-1"0"0,1 0 0,0 0 0,0 0 0,-1 0 0,1 0 0,0 0 0,-1 0 0,1 0 0,-1 0 0,0 0 0,1 0 0,-1 0 0,0 0 0,1 0 0,-1 1 0,-1-2 0,-3 2 0,7 11 0,30 50 0,-23-44 0,1 1 0,-2-1 0,0 2 0,-1-1 0,5 22 0,-11-34 0,-1 0 0,1-1 0,-1 1 0,0-1 0,0 1 0,-1 0 0,1-1 0,-1 1 0,0-1 0,-1 1 0,0-1 0,1 0 0,-2 0 0,1 1 0,-1-1 0,1-1 0,-1 1 0,-1 0 0,1-1 0,0 1 0,-1-1 0,-7 6 0,-1 0-136,0-2-1,0 1 1,0-2-1,-1 0 1,0 0-1,-1-1 1,1-1-1,-1 0 0,-18 4 1,4-3-6690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8.762"/>
    </inkml:context>
    <inkml:brush xml:id="br0">
      <inkml:brushProperty name="width" value="0.05" units="cm"/>
      <inkml:brushProperty name="height" value="0.05" units="cm"/>
    </inkml:brush>
  </inkml:definitions>
  <inkml:trace contextRef="#ctx0" brushRef="#br0">75 10 24575,'15'-5'0,"0"1"0,-14 4 0,-1 0 0,1 1 0,-1-1 0,1 1 0,-1-1 0,0 1 0,1-1 0,-1 1 0,0-1 0,1 1 0,-1-1 0,0 1 0,0-1 0,0 1 0,1 0 0,-1-1 0,0 1 0,0-1 0,0 1 0,0 0 0,0-1 0,0 1 0,0-1 0,0 1 0,0 0 0,0-1 0,0 1 0,-1-1 0,1 1 0,-1 1 0,-4 24 0,-2 0 0,-1 0 0,-13 30 0,-7 21 0,18-46 0,-14 49 0,22-72 0,1 0 0,0 0 0,0 1 0,0-1 0,1 0 0,1 1 0,1 10 0,-2-18 0,0 0 0,0 1 0,0-1 0,1 0 0,-1 0 0,0 0 0,1 0 0,-1 1 0,1-1 0,-1 0 0,1 0 0,0 0 0,-1 0 0,1 0 0,0 0 0,0 0 0,0 0 0,0-1 0,0 1 0,0 0 0,0 0 0,0-1 0,0 1 0,0-1 0,0 1 0,0-1 0,0 1 0,1-1 0,-1 0 0,0 1 0,0-1 0,1 0 0,-1 0 0,0 0 0,0 0 0,1 0 0,-1 0 0,0 0 0,0-1 0,0 1 0,1 0 0,-1-1 0,0 1 0,0 0 0,0-1 0,0 0 0,0 1 0,0-1 0,2-1 0,7-4 0,0 0 0,-1-1 0,18-15 0,-26 21 0,87-83 0,42-36 0,-127 118 0,0-1 0,0 1 0,0 0 0,1 0 0,-1 0 0,0 1 0,1-1 0,-1 1 0,1 0 0,0 0 0,6-1 0,-10 2 0,1 0 0,0 0 0,-1 0 0,1 0 0,0 0 0,-1 0 0,1 0 0,0 0 0,-1 1 0,1-1 0,0 0 0,-1 1 0,1-1 0,-1 0 0,1 1 0,-1-1 0,1 1 0,-1-1 0,1 1 0,-1-1 0,1 1 0,-1-1 0,1 1 0,0 0 0,-1 1 0,1 0 0,-1 0 0,1 0 0,-1 0 0,0 1 0,1-1 0,-1 0 0,0 0 0,0 0 0,-1 0 0,1 0 0,-1 3 0,-7 30 0,4-20 0,0 1 0,1 0 0,-1 20 0,3-33 0,1-1 0,0 1 0,0 0 0,0 0 0,1 0 0,-1 0 0,1 0 0,-1-1 0,1 1 0,0 0 0,0 0 0,0-1 0,1 1 0,-1-1 0,1 1 0,-1-1 0,1 1 0,0-1 0,0 0 0,0 0 0,0 0 0,0 0 0,5 3 0,-5-4 0,1 0 0,-1 0 0,1 0 0,0 0 0,0 0 0,0-1 0,-1 1 0,1-1 0,0 0 0,0 0 0,0 0 0,0 0 0,0 0 0,-1-1 0,1 1 0,0-1 0,0 0 0,-1 0 0,1 0 0,0 0 0,-1 0 0,1 0 0,-1-1 0,1 0 0,-1 1 0,0-1 0,0 0 0,1 0 0,-2 0 0,4-3 0,6-8 0,-1 0 0,-1 0 0,16-28 0,-24 39 0,50-106 103,-24 47-1571,-21 50-5358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9.171"/>
    </inkml:context>
    <inkml:brush xml:id="br0">
      <inkml:brushProperty name="width" value="0.05" units="cm"/>
      <inkml:brushProperty name="height" value="0.05" units="cm"/>
    </inkml:brush>
  </inkml:definitions>
  <inkml:trace contextRef="#ctx0" brushRef="#br0">273 58 24575,'-3'-3'0,"0"0"0,-1 0 0,1 0 0,-1 0 0,0 0 0,0 1 0,0-1 0,0 1 0,0 0 0,-1 1 0,-5-3 0,9 4 0,-1 0 0,0 0 0,1 0 0,-1 0 0,0 0 0,1 0 0,-1 0 0,1 0 0,-1 1 0,0-1 0,1 1 0,-1-1 0,1 1 0,-1-1 0,1 1 0,-1 0 0,1 0 0,0 0 0,-1 0 0,1 0 0,0 0 0,0 0 0,0 0 0,0 1 0,0-1 0,0 0 0,0 1 0,0-1 0,0 0 0,1 1 0,-1-1 0,0 1 0,1-1 0,0 1 0,-1 2 0,-4 17 0,0 0 0,2 1 0,-1 32 0,1-10 0,-4 45 0,-7 60 0,11-125 0,-2-1 0,0 0 0,-2 0 0,-11 25 0,17-44 0,-1 0 0,-1 0 0,1 0 0,0 0 0,-1-1 0,0 1 0,0-1 0,0 1 0,0-1 0,0 0 0,-5 3 0,7-6 0,0 1 0,-1-1 0,1 1 0,0-1 0,0 1 0,-1-1 0,1 0 0,0 1 0,-1-1 0,1 0 0,0 0 0,-1 0 0,1 0 0,0 0 0,0 0 0,-1-1 0,1 1 0,0 0 0,-1-1 0,1 1 0,0-1 0,0 1 0,-1-1 0,1 1 0,0-1 0,0 0 0,0 0 0,0 0 0,0 1 0,0-1 0,0 0 0,0 0 0,1 0 0,-1-1 0,0 1 0,0 0 0,1 0 0,-1 0 0,1 0 0,-1-2 0,-2-5 0,0 1 0,0-1 0,1 0 0,0 0 0,1 0 0,0 1 0,0-2 0,1 1 0,0 0 0,0 0 0,0 0 0,1 0 0,1 0 0,3-12 0,5-15 0,27-63 0,-32 87 0,12-27 0,1 0 0,1 2 0,49-67 0,-60 91 0,1 1 0,1 0 0,0 1 0,0 0 0,1 0 0,0 1 0,1 1 0,0 0 0,0 0 0,1 1 0,0 1 0,0 0 0,1 1 0,26-7 0,-36 11 0,0 0 0,0 0 0,0 1 0,0 0 0,1 0 0,-1 0 0,0 0 0,0 0 0,0 1 0,0 0 0,0 0 0,0 0 0,-1 0 0,1 1 0,0-1 0,0 1 0,-1 0 0,1 0 0,-1 1 0,0-1 0,0 0 0,1 1 0,-2 0 0,1 0 0,0 0 0,0 0 0,-1 0 0,0 1 0,0-1 0,0 1 0,0 0 0,0-1 0,1 5 0,0 3 0,-1 0 0,1 0 0,-2 0 0,1 0 0,-2 0 0,1 0 0,-2 0 0,1 0 0,-1 1 0,-1-1 0,-3 12 0,-2-1 0,-1 0 0,-1-1 0,0 0 0,-2-1 0,0 1 0,-26 32 0,15-25 0,-1-2 0,-1 0 0,-49 40 0,26-33-1365,4-10-5461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09.578"/>
    </inkml:context>
    <inkml:brush xml:id="br0">
      <inkml:brushProperty name="width" value="0.05" units="cm"/>
      <inkml:brushProperty name="height" value="0.05" units="cm"/>
    </inkml:brush>
  </inkml:definitions>
  <inkml:trace contextRef="#ctx0" brushRef="#br0">2080 246 24575,'-1'-6'0,"0"0"0,0 1 0,0 0 0,0-1 0,-1 1 0,0 0 0,0 0 0,0 0 0,-1 0 0,0 0 0,0 0 0,0 1 0,0-1 0,-1 1 0,0 0 0,0 0 0,0 0 0,0 1 0,-1-1 0,1 1 0,-1 0 0,-6-3 0,-12-6 0,-1 1 0,0 1 0,-35-10 0,-22-3-47,-1 3 0,-1 4 0,0 3 0,-1 5 0,0 2-1,-154 12 1,165 1 11,0 3-1,0 3 0,1 4 1,1 2-1,0 4 0,2 3 1,1 2-1,-68 41 0,97-46 35,1 2 0,1 2-1,2 1 1,0 2 0,2 1-1,2 2 1,-53 70 0,69-81 0,1 0 0,2 1 0,0 1 0,2 0 0,0 0 1,-9 38-1,15-43 1,1 0 1,1 0-1,0 0 0,1 0 1,1 1-1,1-1 1,1 0-1,1 0 0,7 30 1,-5-33 11,1-1 1,0 1-1,1-1 1,0-1-1,1 1 0,1-1 1,0-1-1,20 23 1,-13-20 25,0-1 1,2 0 0,-1-1 0,2-1-1,35 20 1,-14-14 9,1-2 0,1-2 0,0-1 0,1-2 0,0-3 0,47 6 0,-11-8-97,0-2 0,1-4 0,-1-4 0,1-3-1,-1-3 1,126-32 0,-124 19 0,-2-4 0,0-3 0,-2-4 0,-2-3-1,-1-3 1,82-58 0,-105 61 50,-2-3 0,66-68 0,-88 78 0,-1-1 0,-2-1 0,-1-1 0,-1-1 0,18-38 0,-34 58 0,0-1 0,0 1 0,-2-1 0,1 0 0,-2 0 0,0 0 0,-1-1 0,0 1 0,-1-19 0,-1 25 0,-1-1 0,0 1 0,-1 1 0,0-1 0,0 0 0,0 0 0,-1 1 0,0-1 0,-1 1 0,0 0 0,0 0 0,0 0 0,-1 1 0,0-1 0,0 1 0,-1 0 0,-12-10 0,3 5 26,-1 0 0,0 1 1,-1 0-1,0 2 0,-25-10 0,2 5-478,-55-12-1,4 8-6249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10.959"/>
    </inkml:context>
    <inkml:brush xml:id="br0">
      <inkml:brushProperty name="width" value="0.05" units="cm"/>
      <inkml:brushProperty name="height" value="0.05" units="cm"/>
    </inkml:brush>
  </inkml:definitions>
  <inkml:trace contextRef="#ctx0" brushRef="#br0">1771 2 24575,'8'-1'0,"-6"1"0,-9 7 0,6-6 0,-14 15 0,1 0 0,1 1 0,-15 26 0,14-21 0,-30 36 0,41-55 0,0 0 0,-1 0 0,1 0 0,-1-1 0,1 0 0,-1 0 0,0 0 0,0 0 0,0 0 0,0-1 0,0 0 0,-1 0 0,1 0 0,0 0 0,-1-1 0,1 1 0,0-1 0,-1 0 0,-4-1 0,-11-2 0,0 0 0,1-1 0,-20-7 0,0 0 0,-579-103 0,277 83 0,255 28 0,-170 16 0,242-11 0,8-1 0,-1 1 0,1-1 0,-1-1 0,0 1 0,1-1 0,-1-1 0,0 1 0,1-1 0,-1 0 0,0 0 0,1-1 0,-1 0 0,-11-5 0,18 7 0,0 0 0,0 0 0,-1 0 0,1 0 0,0 1 0,0-1 0,-1 0 0,1 0 0,0 0 0,0 0 0,0 0 0,-1 1 0,1-1 0,0 0 0,0 0 0,0 0 0,0 1 0,-1-1 0,1 0 0,0 0 0,0 1 0,0-1 0,0 0 0,0 0 0,0 1 0,0-1 0,0 0 0,0 0 0,0 1 0,-1-1 0,1 0 0,1 0 0,-1 1 0,0-1 0,0 0 0,0 1 0,0-1 0,0 0 0,0 0 0,0 1 0,1 16 0,-1-16 0,3 153 0,1 21 0,-3-171-136,-1-1-1,0 0 1,1 0-1,-1 0 1,1 0-1,0 0 1,0 0-1,0 0 0,3 4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11.318"/>
    </inkml:context>
    <inkml:brush xml:id="br0">
      <inkml:brushProperty name="width" value="0.05" units="cm"/>
      <inkml:brushProperty name="height" value="0.05" units="cm"/>
    </inkml:brush>
  </inkml:definitions>
  <inkml:trace contextRef="#ctx0" brushRef="#br0">11 1 24575,'0'0'0,"-1"0"0,1 0 0,0 0 0,-1 0 0,1 0 0,-1 0 0,1 0 0,0 0 0,-1 0 0,1 0 0,0 0 0,-1 0 0,1 0 0,0 0 0,-1 0 0,1 1 0,-1-1 0,1 0 0,0 0 0,0 0 0,-1 1 0,1-1 0,0 0 0,-1 0 0,1 1 0,0-1 0,0 0 0,0 1 0,-1-1 0,1 0 0,0 1 0,0-1 0,0 0 0,0 1 0,-1-1 0,1 0 0,0 1 0,0-1 0,0 0 0,0 1 0,0-1 0,0 0 0,0 1 0,0-1 0,0 1 0,0-1 0,0 0 0,1 1 0,-1-1 0,0 0 0,0 1 0,0-1 0,0 0 0,1 1 0,-1-1 0,0 0 0,0 1 0,0-1 0,1 1 0,15 19 0,-1-6 0,0-2 0,1 0 0,0-1 0,1-1 0,0 0 0,0-1 0,1-1 0,1-1 0,-1 0 0,1-1 0,37 5 0,-44-9 0,1-2 0,0 0 0,0 0 0,-1-1 0,1-1 0,0 0 0,-1 0 0,0-2 0,1 1 0,-1-2 0,-1 1 0,1-2 0,-1 0 0,0 0 0,0-1 0,13-10 0,-22 15 0,1 0 0,-1 0 0,0-1 0,1 1 0,-1 0 0,0-1 0,-1 0 0,1 0 0,3-5 0,-5 8 0,0-1 0,0 1 0,0-1 0,0 1 0,0 0 0,0-1 0,0 1 0,1-1 0,-1 1 0,0 0 0,0-1 0,0 1 0,-1-1 0,1 1 0,0-1 0,0 1 0,0 0 0,0-1 0,0 1 0,0 0 0,-1-1 0,1 1 0,0-1 0,0 1 0,0 0 0,-1-1 0,1 1 0,0 0 0,-1-1 0,0 1 0,0-1 0,-1 1 0,1 0 0,0-1 0,0 1 0,-1 0 0,1 0 0,0 0 0,-1 0 0,1 0 0,0 0 0,-1 0 0,1 1 0,-2 0 0,-75 25-1365,31-8-5461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3:13.889"/>
    </inkml:context>
    <inkml:brush xml:id="br0">
      <inkml:brushProperty name="width" value="0.05" units="cm"/>
      <inkml:brushProperty name="height" value="0.05" units="cm"/>
    </inkml:brush>
  </inkml:definitions>
  <inkml:trace contextRef="#ctx0" brushRef="#br0">411 185 24575,'17'-16'0,"-2"2"0,-1-1 0,13-17 0,-24 28 0,0 1 0,-1-1 0,1 0 0,-1 0 0,0 0 0,0 0 0,-1 0 0,1-1 0,-1 1 0,0-1 0,0 1 0,0 0 0,-1-1 0,0-8 0,0 11 0,0 0 0,0 1 0,-1-1 0,1 0 0,-1 1 0,1-1 0,-1 1 0,0-1 0,1 1 0,-1-1 0,0 1 0,0-1 0,0 1 0,0 0 0,0 0 0,0-1 0,-1 1 0,1 0 0,0 0 0,-1 0 0,1 0 0,-1 1 0,1-1 0,-1 0 0,1 0 0,-1 1 0,1-1 0,-1 1 0,0 0 0,1-1 0,-1 1 0,0 0 0,1 0 0,-1 0 0,0 0 0,1 0 0,-1 0 0,0 1 0,1-1 0,-3 1 0,-4 1 0,1 0 0,-1 0 0,1 0 0,0 1 0,0 0 0,0 1 0,-9 5 0,2 3 0,0 0 0,0 0 0,1 2 0,1-1 0,1 2 0,0-1 0,0 2 0,2-1 0,-14 31 0,8-13 0,1 2 0,3 0 0,-15 69 0,20-66 0,2 1 0,1 0 0,2 0 0,2-1 0,6 45 0,4-18 0,2 0 0,26 74 0,28 98 0,-60-201 0,-2 1 0,-1 0 0,-1-1 0,-5 63 0,-4-44 0,-2 1 0,-2-1 0,-3 0 0,-3-1 0,-2-1 0,-2-1 0,-43 82 0,55-121 0,1-1 0,-2 0 0,0 0 0,-11 11 0,16-19 0,1 0 0,-1-1 0,0 1 0,-1-1 0,1 0 0,-1-1 0,1 1 0,-1-1 0,0 0 0,0 0 0,0 0 0,0-1 0,0 1 0,-10 0 0,14-2 0,-1 0 0,0 0 0,0 0 0,1 0 0,-1 0 0,0 0 0,1 0 0,-1-1 0,0 1 0,0-1 0,1 1 0,-1-1 0,1 0 0,-1 0 0,0 0 0,1 0 0,0 0 0,-1 0 0,1 0 0,0 0 0,-1 0 0,1 0 0,-1-3 0,0 2 0,1-1 0,0 0 0,-1 0 0,1 0 0,1 0 0,-1 0 0,0-1 0,1 1 0,-1 0 0,1 0 0,0-6 0,1-2 0,1 0 0,0 1 0,0-1 0,1 1 0,0 0 0,8-17 0,-3 13 0,0 1 0,1 0 0,1 1 0,0 0 0,0 0 0,2 1 0,-1 1 0,1 0 0,1 0 0,-1 1 0,2 1 0,-1 0 0,1 1 0,0 1 0,17-6 0,-19 7 0,0 2 0,0-1 0,0 2 0,0-1 0,1 2 0,-1 0 0,1 0 0,-1 1 0,1 1 0,-1 0 0,1 0 0,-1 1 0,0 1 0,1 0 0,-2 1 0,1 0 0,0 1 0,-1 0 0,13 9 0,-7-1 0,-1 0 0,0 1 0,-1 1 0,-1 1 0,-1 0 0,0 1 0,-1 0 0,-1 0 0,0 2 0,-1-1 0,-2 1 0,12 36 0,-3-1 0,-3 1 0,-2 0 0,6 86 0,-13 222 0,-4-62 0,-1-289 0,1 0 0,1 0 0,0 0 0,0 0 0,1 0 0,8 19 0,-9-27 0,0 0 0,0-1 0,1 1 0,-1-1 0,1 1 0,-1-1 0,1 0 0,0 0 0,0 0 0,1 0 0,-1 0 0,1-1 0,-1 1 0,1-1 0,0 0 0,0 0 0,0-1 0,0 1 0,0-1 0,0 0 0,0 0 0,5 1 0,-2-1-114,0 0 1,0-1-1,0 0 0,0 0 0,0 0 1,1-1-1,-1 0 0,0 0 0,-1-1 1,1 0-1,12-5 0,-7 0-6712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34.207"/>
    </inkml:context>
    <inkml:brush xml:id="br0">
      <inkml:brushProperty name="width" value="0.05" units="cm"/>
      <inkml:brushProperty name="height" value="0.05" units="cm"/>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7.423"/>
    </inkml:context>
    <inkml:brush xml:id="br0">
      <inkml:brushProperty name="width" value="0.05" units="cm"/>
      <inkml:brushProperty name="height" value="0.05" units="cm"/>
    </inkml:brush>
  </inkml:definitions>
  <inkml:trace contextRef="#ctx0" brushRef="#br0">45 6 24575,'-4'-4'0,"-6"2"0,-2 7 0,2 11 0,3 11 0,6 11 0,4 11 0,5 11 0,2 13 0,3 7 0,0-1 0,-3-1 0,-2-5 0,-4-5 0,3-11 0,0-11 0,-1-12-8191</inkml:trace>
  <inkml:trace contextRef="#ctx0" brushRef="#br0" timeOffset="1">512 551 24575,'-5'0'0,"0"-4"0,-5-2 0,-5-4 0,1-1-8191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5.806"/>
    </inkml:context>
    <inkml:brush xml:id="br0">
      <inkml:brushProperty name="width" value="0.05" units="cm"/>
      <inkml:brushProperty name="height" value="0.05" units="cm"/>
    </inkml:brush>
  </inkml:definitions>
  <inkml:trace contextRef="#ctx0" brushRef="#br0">28 340 24575,'-1'-1'0,"1"1"0,0 0 0,0 0 0,0 0 0,0 0 0,0 0 0,0 0 0,1-1 0,-1 1 0,0 0 0,0 0 0,0 0 0,0 0 0,0 0 0,0 0 0,0-1 0,0 1 0,0 0 0,0 0 0,0 0 0,0 0 0,0 0 0,0 0 0,1 0 0,-1 0 0,0 0 0,0-1 0,0 1 0,0 0 0,0 0 0,0 0 0,0 0 0,1 0 0,-1 0 0,0 0 0,0 0 0,0 0 0,0 0 0,0 0 0,1 0 0,-1 0 0,0 0 0,0 0 0,0 0 0,0 0 0,0 0 0,0 0 0,1 0 0,-1 0 0,0 0 0,0 0 0,0 0 0,0 1 0,0-1 0,0 0 0,0 0 0,1 0 0,-1 0 0,0 0 0,0 0 0,0 0 0,0 1 0,13 9 0,8 16 0,7 14 0,-19-29 0,0 2 0,-1-1 0,11 22 0,-19-33 0,1 0 0,-1 0 0,1 0 0,-1 0 0,1 0 0,-1 0 0,0 0 0,0 0 0,1 0 0,-1 1 0,0-1 0,0 0 0,0 0 0,0 0 0,0 0 0,-1 0 0,1 0 0,0 0 0,-1 2 0,0-2 0,1-1 0,-1 1 0,1-1 0,-1 0 0,1 1 0,-1-1 0,1 0 0,-1 1 0,0-1 0,1 0 0,-1 0 0,0 1 0,1-1 0,-1 0 0,0 0 0,1 0 0,-1 0 0,0 0 0,1 0 0,-1 0 0,0 0 0,-1-1 0,-3 0 0,0 0 0,1-1 0,-1 0 0,0 0 0,1 0 0,-9-5 0,6 2 0,0 0 0,1-1 0,0 1 0,0-1 0,0 0 0,1 0 0,0-1 0,0 0 0,1 0 0,0 0 0,0 0 0,0-1 0,1 1 0,-4-15 0,5 12 0,0-1 0,1 0 0,1 1 0,-1-1 0,1 0 0,1 1 0,0-1 0,1 1 0,0-1 0,5-14 0,-2 9 0,2-1 0,0 1 0,0 1 0,2 0 0,0 0 0,1 0 0,0 1 0,1 1 0,0 0 0,1 0 0,1 1 0,0 1 0,28-19 0,-30 24 0,0 1 0,0 0 0,1 0 0,0 2 0,0-1 0,0 1 0,0 1 0,0 0 0,1 1 0,-1 0 0,1 1 0,13 2 0,-21-2 0,1 0 0,-1 1 0,1 0 0,-1 0 0,0 1 0,0 0 0,1-1 0,-1 2 0,0-1 0,-1 1 0,1-1 0,0 1 0,-1 1 0,1-1 0,-1 0 0,0 1 0,0 0 0,-1 0 0,1 0 0,-1 1 0,0-1 0,0 1 0,0 0 0,-1 0 0,1 0 0,-1 0 0,-1 0 0,1 0 0,1 8 0,-2-5 0,0 0 0,-1 0 0,0 0 0,-1 0 0,1 0 0,-2 0 0,1 0 0,-1 0 0,0-1 0,-1 1 0,1 0 0,-1-1 0,-1 0 0,0 0 0,0 0 0,0 0 0,-1-1 0,0 0 0,0 1 0,-8 6 0,-9 7 0,-1-1 0,0-1 0,-1-1 0,-30 15 0,53-31 0,-28 20 0,28-20 0,1-1 0,-1 1 0,1-1 0,0 1 0,-1-1 0,1 1 0,0-1 0,0 1 0,-1 0 0,1-1 0,0 1 0,0-1 0,0 1 0,0 0 0,0-1 0,0 1 0,0 0 0,0-1 0,0 1 0,0-1 0,0 1 0,0 0 0,0-1 0,0 1 0,0-1 0,1 1 0,-1 0 0,0-1 0,1 1 0,-1-1 0,0 1 0,1-1 0,-1 1 0,0-1 0,1 1 0,-1-1 0,1 1 0,-1-1 0,1 0 0,-1 1 0,1-1 0,-1 0 0,1 1 0,0-1 0,-1 0 0,1 0 0,-1 0 0,1 0 0,0 1 0,-1-1 0,2 0 0,20 8 0,0-1 0,24 5 0,-18-6 0,35 13 0,-56-16 0,0 0 0,0 0 0,0 1 0,-1 0 0,1 0 0,-1 1 0,0 0 0,0 0 0,7 8 0,-11-11 0,-1-1 0,0 0 0,0 1 0,1-1 0,-1 1 0,0-1 0,0 1 0,-1 0 0,1-1 0,0 1 0,0 0 0,-1-1 0,1 1 0,-1 0 0,0 0 0,1 0 0,-1 0 0,0-1 0,0 1 0,0 0 0,0 0 0,-1 0 0,1 0 0,0-1 0,-2 3 0,1-1 0,-1 0 0,0-1 0,0 0 0,0 1 0,0-1 0,0 0 0,-1 0 0,1 0 0,-1 0 0,1-1 0,-1 1 0,1-1 0,-6 3 0,-8 1 0,1 0 0,-1-1 0,1 0 0,-26 2 0,14-4-195,0-1 0,0-1 0,-1-1 0,1-1 0,0-2 0,-27-7 0,16 0-6631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6.195"/>
    </inkml:context>
    <inkml:brush xml:id="br0">
      <inkml:brushProperty name="width" value="0.05" units="cm"/>
      <inkml:brushProperty name="height" value="0.05" units="cm"/>
    </inkml:brush>
  </inkml:definitions>
  <inkml:trace contextRef="#ctx0" brushRef="#br0">1 185 24575,'3'-4'0,"1"1"0,0 0 0,0-1 0,0 1 0,0 1 0,0-1 0,0 0 0,6-1 0,-10 4 0,1 0 0,0-1 0,-1 1 0,1 0 0,0 0 0,0 0 0,-1 0 0,1 0 0,0 0 0,-1 0 0,1 0 0,0 0 0,0 0 0,-1 0 0,1 0 0,0 0 0,-1 1 0,1-1 0,0 0 0,-1 1 0,1-1 0,0 0 0,0 1 0,0 1 0,0-1 0,0 0 0,-1 1 0,1-1 0,0 0 0,-1 1 0,1-1 0,-1 1 0,0-1 0,1 1 0,-1-1 0,0 1 0,0-1 0,0 1 0,0-1 0,-1 3 0,-2 30 0,-2 1 0,-15 50 0,8-34 0,6-26 0,1-7 0,1 1 0,0 0 0,2 0 0,-1 31 0,6-45 0,3-11 0,4-13 0,40-75 0,3 3 0,102-134 0,-144 212 0,0-1 0,1 2 0,1 0 0,0 0 0,21-14 0,-30 23 0,1 1 0,-1-1 0,1 1 0,-1 0 0,1 0 0,0 1 0,0-1 0,-1 1 0,1 0 0,8 0 0,-10 1 0,-1 0 0,1 1 0,0-1 0,0 1 0,0-1 0,-1 1 0,1 0 0,0 0 0,-1 0 0,1 1 0,0-1 0,-1 0 0,0 1 0,1 0 0,-1 0 0,0 0 0,0 0 0,0 0 0,3 4 0,1 3 0,1 1 0,-2 0 0,0 1 0,0 0 0,-1-1 0,0 2 0,0-1 0,-2 0 0,3 12 0,7 110 0,-11-117 0,3 177-1365,-5-142-5461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6.599"/>
    </inkml:context>
    <inkml:brush xml:id="br0">
      <inkml:brushProperty name="width" value="0.05" units="cm"/>
      <inkml:brushProperty name="height" value="0.05" units="cm"/>
    </inkml:brush>
  </inkml:definitions>
  <inkml:trace contextRef="#ctx0" brushRef="#br0">1 141 24575,'0'-4'0,"0"-6"0,0-6 0,0-4 0,4 1 0,6 4 0,11 4 0,5 0 0,7 1 0,12 3 0,6-2 0,-4 1-8191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6.953"/>
    </inkml:context>
    <inkml:brush xml:id="br0">
      <inkml:brushProperty name="width" value="0.05" units="cm"/>
      <inkml:brushProperty name="height" value="0.05" units="cm"/>
    </inkml:brush>
  </inkml:definitions>
  <inkml:trace contextRef="#ctx0" brushRef="#br0">127 172 24575,'8'-1'0,"0"-1"0,0 1 0,0-2 0,-1 1 0,1-1 0,-1 0 0,1 0 0,-1-1 0,0 0 0,-1 0 0,1-1 0,-1 0 0,1 0 0,-2 0 0,1-1 0,0 0 0,-1 0 0,0 0 0,-1-1 0,8-13 0,-11 19 0,0-1 0,-1 0 0,1 0 0,0 1 0,-1-1 0,1 0 0,-1 0 0,1 0 0,-1 0 0,0 0 0,0 0 0,0 1 0,0-1 0,0 0 0,0 0 0,0 0 0,-1 0 0,1 0 0,-1 0 0,0 1 0,1-1 0,-1 0 0,0 0 0,0 1 0,0-1 0,0 0 0,0 1 0,0-1 0,-1 1 0,1 0 0,0-1 0,-1 1 0,1 0 0,-1 0 0,1 0 0,-1 0 0,-2-1 0,-1 0 0,0 1 0,0 0 0,0 0 0,0 0 0,0 0 0,0 1 0,0 0 0,0 0 0,0 0 0,0 1 0,0 0 0,0 0 0,-7 2 0,3 0 0,0 1 0,0 0 0,1 0 0,-1 1 0,1 0 0,0 0 0,0 1 0,1 0 0,-1 0 0,1 1 0,1 0 0,-1 0 0,1 1 0,1 0 0,-10 16 0,12-17 0,0-1 0,0 1 0,1 0 0,-1 0 0,2 1 0,-1-1 0,1 0 0,0 1 0,1-1 0,-1 1 0,1-1 0,1 0 0,0 1 0,0-1 0,0 1 0,1-1 0,0 0 0,0 0 0,1 0 0,0 0 0,4 7 0,5 3 0,1 0 0,0-1 0,1 0 0,1-2 0,0 1 0,1-2 0,27 18 0,18 17 0,-58-45 0,0-1 0,-1 1 0,1-1 0,-1 1 0,1 0 0,-1 0 0,0 0 0,0 1 0,3 5 0,-5-8 0,0 0 0,0 0 0,0 0 0,0 0 0,0 0 0,0 0 0,0 0 0,0 0 0,0 0 0,0 0 0,0 0 0,0 0 0,-1-1 0,1 1 0,0 0 0,-1 0 0,1 0 0,-1 0 0,1 0 0,-1-1 0,1 1 0,-1 0 0,0 0 0,1-1 0,-1 1 0,0 0 0,0-1 0,1 1 0,-1-1 0,0 1 0,0-1 0,0 1 0,0-1 0,1 0 0,-1 1 0,0-1 0,0 0 0,0 0 0,0 0 0,0 0 0,-1 0 0,-12 3 20,1-1 0,-1 0 0,0-1 0,1-1 0,-26-2 0,6-3-763,-41-10 1,32 4-6084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7.327"/>
    </inkml:context>
    <inkml:brush xml:id="br0">
      <inkml:brushProperty name="width" value="0.05" units="cm"/>
      <inkml:brushProperty name="height" value="0.05" units="cm"/>
    </inkml:brush>
  </inkml:definitions>
  <inkml:trace contextRef="#ctx0" brushRef="#br0">3364 323 24575,'-1'-7'0,"-1"1"0,0 0 0,0 0 0,-1 0 0,1 0 0,-2 0 0,1 0 0,0 1 0,-1-1 0,0 1 0,-6-6 0,-2-4 0,-2-3 0,-1 0 0,-1 1 0,-1 0 0,0 2 0,-1 0 0,-1 1 0,0 0 0,-1 2 0,0 0 0,-1 2 0,-1 0 0,1 1 0,-1 1 0,-1 1 0,1 1 0,-1 2 0,0 0 0,-41-2 0,-480 36-66,477-24-11,-1016 140-640,976-123 717,-157 57 0,190-52 0,2 3 0,2 4 0,-68 43 0,96-50 0,0 2 0,2 2 0,2 1 0,1 2 0,-50 61 0,63-66 0,2 2 0,2 0 0,0 2 0,3 0 0,0 1 0,3 0 0,1 1 0,-10 42 0,16-47 39,2 1 0,1 0 0,1 0 0,1 1 0,3-1 0,0 0 1,2 0-1,1 0 0,2 0 0,1 0 0,1-1 0,2 0 0,1-1 0,2 0 0,0-1 1,2 0-1,2-2 0,0 1 0,1-2 0,2 0 0,41 41 0,-17-27-36,2-1-1,2-2 1,1-3-1,1-1 1,2-3-1,91 39 1,-24-23-75,2-4 0,135 26 0,-26-19-577,1-11 0,2-10 1,1-10-1,1-10 1,282-27-1,-357 3 227,-1-6 0,179-51 0,-260 51 300,-1-3-1,0-4 1,-3-3-1,0-4 0,-2-2 1,76-55-1,-109 63 163,-1-1 0,-2-2 0,-1-1 1,-1-2-1,-2-1 0,-2-2 0,-1 0 0,-3-2 0,-1-2 0,28-63 0,-39 72-11,-1-1 1,-2-1-1,-2 1 0,-1-1 1,-1-1-1,-2 0 1,-2 1-1,-2-1 0,-1 0 1,-1 0-1,-3 0 0,-1 0 1,-1 1-1,-16-51 1,10 53 11,-2 0 0,-1 1 0,-1 0 0,-2 2 0,-2 0 0,-32-41 0,19 34 85,-2 0 1,-1 3-1,-2 1 0,-45-31 1,3 12 56,-3 3 1,-2 4 0,-2 3 0,-130-43 0,125 55 67,-2 3 0,-2 5 1,0 4-1,0 4 1,-2 4-1,0 5 1,-186 12-1,257-4-62,0 2-1,0 1 1,0 1-1,-41 16 1,57-18-248,1 1 0,0 0 0,0 0 0,0 1 0,1 1 0,-1-1 1,2 2-1,-1-1 0,1 1 0,0 0 0,1 1 0,0 0 0,-10 16 0,4 2-6767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8.046"/>
    </inkml:context>
    <inkml:brush xml:id="br0">
      <inkml:brushProperty name="width" value="0.05" units="cm"/>
      <inkml:brushProperty name="height" value="0.05" units="cm"/>
    </inkml:brush>
  </inkml:definitions>
  <inkml:trace contextRef="#ctx0" brushRef="#br0">2696 172 24575,'5'0'0,"0"0"0,0-1 0,0 0 0,0 1 0,0-2 0,9-2 0,-14 4 0,0 0 0,0 0 0,1 0 0,-1-1 0,0 1 0,1 0 0,-1 0 0,0 0 0,1 0 0,-1-1 0,0 1 0,0 0 0,0 0 0,1 0 0,-1-1 0,0 1 0,0 0 0,1 0 0,-1-1 0,0 1 0,0 0 0,0-1 0,0 1 0,0 0 0,0-1 0,0 1 0,1 0 0,-1-1 0,0 1 0,0 0 0,0 0 0,0-1 0,0 1 0,0 0 0,0-1 0,-1 0 0,0 0 0,0 0 0,0 0 0,0 0 0,-1 0 0,1 0 0,-1 0 0,1 0 0,-1 0 0,1 0 0,-1 1 0,1-1 0,-4 0 0,-20-6 0,0 2 0,0 1 0,-1 1 0,1 1 0,-39 1 0,27 1 0,-504-3-100,-152-4-523,-461-52 623,1131 58 0,17 1 0,-1 0 0,0 0 0,1 0 0,-1-1 0,1 0 0,0 0 0,-1-1 0,1 0 0,0 0 0,0 0 0,-10-6 0,16 8 17,0-1 1,0 1 0,0-1 0,0 0 0,1 1 0,-1-1-1,0 1 1,0-1 0,0 1 0,0-1 0,1 1 0,-1-1-1,0 0 1,1 1 0,-1 0 0,0-1 0,1 1 0,-1-1-1,0 1 1,1-1 0,-1 1 0,1 0 0,-1-1 0,1 1-1,-1 0 1,1-1 0,-1 1 0,1 0 0,-1 0 0,1 0-1,0-1 1,-1 1 0,1 0 0,0 0 0,22-9-1284,0 1-5560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8.494"/>
    </inkml:context>
    <inkml:brush xml:id="br0">
      <inkml:brushProperty name="width" value="0.05" units="cm"/>
      <inkml:brushProperty name="height" value="0.05" units="cm"/>
    </inkml:brush>
  </inkml:definitions>
  <inkml:trace contextRef="#ctx0" brushRef="#br0">481 10 24575,'10'-3'0,"13"-3"0,-19 9 0,-12 9 0,-3-1 0,0-1 0,-1 1 0,-1-2 0,0 0 0,-24 13 0,-75 30 0,53-30 0,-85 20 0,85-27 0,58-14 0,-30 10 0,31-11 0,-1 1 0,1-1 0,0 0 0,-1 0 0,1 0 0,-1 1 0,1-1 0,0 0 0,-1 1 0,1-1 0,0 0 0,-1 1 0,1-1 0,0 0 0,0 1 0,-1-1 0,1 1 0,0-1 0,0 1 0,0-1 0,0 0 0,-1 1 0,1-1 0,0 1 0,0-1 0,0 1 0,0-1 0,0 1 0,0-1 0,0 1 0,0-1 0,0 1 0,1-1 0,-1 0 0,0 1 0,0-1 0,0 1 0,0-1 0,1 1 0,-1-1 0,0 0 0,0 1 0,1-1 0,-1 1 0,0-1 0,1 0 0,-1 1 0,0-1 0,1 0 0,-1 0 0,1 1 0,-1-1 0,0 0 0,1 0 0,-1 0 0,1 1 0,-1-1 0,1 0 0,-1 0 0,0 0 0,2 0 0,30 16 0,44 16 0,3 1 0,115 74-1365,-141-71-5461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1.437"/>
    </inkml:context>
    <inkml:brush xml:id="br0">
      <inkml:brushProperty name="width" value="0.05" units="cm"/>
      <inkml:brushProperty name="height" value="0.05" units="cm"/>
    </inkml:brush>
  </inkml:definitions>
  <inkml:trace contextRef="#ctx0" brushRef="#br0">4125 233 24575,'0'86'0,"-4"247"0,-26 5 0,2-77 0,20-161 0,4-6 0,3-55 0,-8 64 0,8-100 0,1 1 0,-1-1 0,0 1 0,0-1 0,0 0 0,-1 1 0,1-1 0,-1 0 0,0 0 0,1 0 0,-1 0 0,-1 0 0,1 0 0,0-1 0,-1 1 0,-4 3 0,2-3 0,0-1 0,0 1 0,0-1 0,-1 0 0,1-1 0,-1 1 0,1-1 0,-1 0 0,1 0 0,-8-1 0,-298 2 0,167-5 0,-2056 73-2859,1196 30 2741,984-98 157,-2 1 361,0-1 0,-1 0 1,-44-4-1,61 1-326,-1 0 0,1-1 1,-1 0-1,1 0 0,-1 0 1,1-1-1,0 1 0,0-2 1,0 1-1,1-1 0,-1 1 0,1-2 1,0 1-1,0 0 0,0-1 1,1 0-1,-7-10 0,8 10-74,0 0 0,0 0 0,1 0 0,0-1 0,0 1 0,1-1 0,0 1 0,0-1 0,0 0 0,0 1 0,1-1 0,0 0 0,0 0 0,0 1 0,1-1 0,0 0 0,0 1 0,1-1 0,3-9 0,5-10 0,0 1 0,2 0 0,16-23 0,-9 15 0,23-51 0,-3-2 0,49-157 0,23-187 0,-55 198 0,-49 198 0,-2 1 0,2-45 0,-5 45 0,-1 28 0,-1 0 0,1 0 0,0 0 0,0 0 0,1 1 0,-1-1 0,1 0 0,-1 1 0,1-1 0,0 1 0,1 0 0,-1-1 0,0 1 0,1 0 0,0 1 0,0-1 0,0 0 0,0 1 0,0-1 0,0 1 0,1 0 0,-1 0 0,1 1 0,-1-1 0,1 1 0,0-1 0,6 0 0,11-3 0,0 1 0,1 1 0,42 0 0,-39 3 0,1015 6-1184,-387 8-625,1232-119 1133,-1605 60 2023,-277 45-1192,-1-1 0,1 1 0,-1-1-1,1 0 1,-1 0 0,0 0 0,1 0 0,-1 0 0,0 0 0,4-4 0,-6 5-145,0 0 0,0 0 0,0 0 1,1-1-1,-1 1 0,0 0 1,0 0-1,0 0 0,0 0 1,0-1-1,0 1 0,0 0 0,0 0 1,0 0-1,0-1 0,0 1 1,0 0-1,0 0 0,0 0 1,0-1-1,0 1 0,0 0 0,0 0 1,0 0-1,0 0 0,0-1 1,0 1-1,0 0 0,-1 0 0,1 0 1,0 0-1,0-1 0,0 1 1,0 0-1,0 0 0,0 0 1,-1 0-1,1 0 0,0 0 0,0-1 1,-18-4-1180,-5 2-5657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2.420"/>
    </inkml:context>
    <inkml:brush xml:id="br0">
      <inkml:brushProperty name="width" value="0.05" units="cm"/>
      <inkml:brushProperty name="height" value="0.05" units="cm"/>
    </inkml:brush>
  </inkml:definitions>
  <inkml:trace contextRef="#ctx0" brushRef="#br0">81 155 24575,'15'-5'0,"1"1"0,-15 4 0,-1 1 0,0-1 0,1 0 0,-1 1 0,0-1 0,0 1 0,1-1 0,-1 1 0,0-1 0,0 1 0,0-1 0,1 1 0,-1-1 0,0 1 0,0-1 0,0 1 0,0-1 0,0 1 0,0-1 0,0 1 0,0-1 0,0 1 0,0-1 0,-1 1 0,1-1 0,0 1 0,0-1 0,0 1 0,-1-1 0,1 1 0,0-1 0,0 1 0,-1-1 0,0 1 0,-6 20 0,-14 37 0,-22 94 0,9 54 0,30-165 0,1 1 0,6 82 0,-3-120 0,1-1 0,-1 0 0,1 1 0,0-1 0,0 0 0,0 0 0,1 0 0,-1 0 0,1 0 0,-1 0 0,1 0 0,0 0 0,0-1 0,0 1 0,1-1 0,-1 1 0,1-1 0,-1 0 0,1 0 0,0 0 0,0 0 0,-1-1 0,1 1 0,1-1 0,-1 0 0,0 0 0,5 2 0,8 0 0,-1-1 0,1 0 0,0-1 0,25-1 0,-22 0 0,380-16 0,-185 4 0,2 1 0,292-7 0,-494 19 0,-10-1 0,1 1 0,-1-1 0,0 0 0,1 0 0,-1 0 0,0 0 0,1-1 0,-1 0 0,0 0 0,0 0 0,1 0 0,-1-1 0,6-3 0,-10 5 0,0 0 0,0-1 0,0 1 0,0-1 0,0 1 0,0-1 0,0 1 0,0 0 0,0-1 0,0 1 0,0-1 0,0 1 0,0 0 0,0-1 0,-1 1 0,1-1 0,0 1 0,0 0 0,0-1 0,-1 1 0,1 0 0,0-1 0,0 1 0,-1 0 0,1-1 0,0 1 0,-1 0 0,1 0 0,0-1 0,-1 1 0,1 0 0,-1 0 0,-14-11 0,13 9 0,-5-2 0,1-1 0,0-1 0,1 1 0,0-1 0,-1 0 0,2 0 0,-1-1 0,1 1 0,0-1 0,0 0 0,1 0 0,0-1 0,0 1 0,1 0 0,0-1 0,0 0 0,1 1 0,0-1 0,0 0 0,0 0 0,1 0 0,2-11 0,2-15 0,1 0 0,2 1 0,19-59 0,-21 75 0,21-61 0,-12 39 0,-1-1 0,-2 0 0,7-54 0,-18 91 0,1 0 0,-1-1 0,0 1 0,0 0 0,0-1 0,-1 1 0,1 0 0,-1 0 0,1-1 0,-1 1 0,0 0 0,0 0 0,-1 0 0,1 0 0,-1 0 0,1 0 0,-1 0 0,0 1 0,0-1 0,-3-2 0,0 1 0,1 1 0,-1 0 0,0 0 0,0 1 0,0-1 0,-1 1 0,1 0 0,0 1 0,-1-1 0,1 1 0,-8-1 0,-122-15 0,0 6 0,-190 9 0,-267 59 0,555-53 0,13-1 0,1 0 0,0 1 0,0 1 0,1 1 0,-28 11 0,34-6-1365,10-2-5461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2.778"/>
    </inkml:context>
    <inkml:brush xml:id="br0">
      <inkml:brushProperty name="width" value="0.05" units="cm"/>
      <inkml:brushProperty name="height" value="0.05" units="cm"/>
    </inkml:brush>
  </inkml:definitions>
  <inkml:trace contextRef="#ctx0" brushRef="#br0">6 0 24575,'-4'0'0,"2"0"0,7 0 0,6 0 0,6 0 0,5 0 0,7 0 0,7 0 0,3 0 0,2 0 0,4 0 0,-1 0 0,-4 0 0,-5 0 0,-3 0 0,-3 0 0,-7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8.265"/>
    </inkml:context>
    <inkml:brush xml:id="br0">
      <inkml:brushProperty name="width" value="0.05" units="cm"/>
      <inkml:brushProperty name="height" value="0.05" units="cm"/>
    </inkml:brush>
  </inkml:definitions>
  <inkml:trace contextRef="#ctx0" brushRef="#br0">3 163 24575,'-1'-40'0,"0"24"0,0 1 0,2 0 0,-1-1 0,2 1 0,3-16 0,-5 31 0,0-1 0,0 1 0,0-1 0,0 0 0,0 1 0,0-1 0,1 0 0,-1 1 0,0-1 0,0 1 0,1-1 0,-1 1 0,0-1 0,1 0 0,-1 1 0,0-1 0,1 1 0,-1 0 0,1-1 0,-1 1 0,1-1 0,-1 1 0,1 0 0,-1-1 0,1 1 0,-1 0 0,1-1 0,0 1 0,-1 0 0,2 0 0,-1 0 0,0 1 0,0-1 0,-1 1 0,1-1 0,0 1 0,0 0 0,0-1 0,0 1 0,-1 0 0,1-1 0,0 1 0,-1 0 0,1 0 0,-1 0 0,2 2 0,14 39 0,-7 2-87,14 97-1191,-22-117-5548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3.169"/>
    </inkml:context>
    <inkml:brush xml:id="br0">
      <inkml:brushProperty name="width" value="0.05" units="cm"/>
      <inkml:brushProperty name="height" value="0.05" units="cm"/>
    </inkml:brush>
  </inkml:definitions>
  <inkml:trace contextRef="#ctx0" brushRef="#br0">0 16 24575,'5'0'0,"5"0"0,6 0 0,5 0 0,2 0 0,3 0 0,-4-4 0,-1-2 0,-4 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38.809"/>
    </inkml:context>
    <inkml:brush xml:id="br0">
      <inkml:brushProperty name="width" value="0.05" units="cm"/>
      <inkml:brushProperty name="height" value="0.05" units="cm"/>
    </inkml:brush>
  </inkml:definitions>
  <inkml:trace contextRef="#ctx0" brushRef="#br0">286 156 24575,'-3'-3'0,"-1"0"0,0 1 0,0-1 0,-1 1 0,1 0 0,0 0 0,-1 0 0,0 0 0,1 1 0,-1 0 0,0 0 0,0 0 0,1 0 0,-9 1 0,6 0 0,0 0 0,0 0 0,0 0 0,1 1 0,-1 0 0,0 1 0,0 0 0,1 0 0,-12 5 0,11-2 0,0 1 0,0-1 0,1 1 0,-1 1 0,1-1 0,1 1 0,-1 0 0,1 0 0,1 1 0,-1-1 0,1 1 0,1 0 0,-5 13 0,-3 11 0,2 1 0,-6 38 0,7-16 0,2 0 0,2 80 0,18 113 0,-1-11 0,-27 19 0,13-253 0,1-1 0,0 1 0,0 0 0,0-1 0,0 1 0,0 0 0,0-1 0,1 1 0,-1-1 0,1 1 0,0-1 0,0 1 0,0-1 0,2 4 0,-2-5 0,0 0 0,0 0 0,1 0 0,-1 0 0,0 0 0,1 0 0,-1 0 0,1 0 0,-1 0 0,1-1 0,-1 1 0,1-1 0,0 1 0,-1-1 0,1 0 0,0 1 0,-1-1 0,1 0 0,0 0 0,-1 0 0,1 0 0,3-1 0,21-3 0,1-2 0,41-13 0,3-1 0,108-18-53,302-22 0,190 31-1354,-633 28 1280,1822-35 52,-1302 13-303,-533 21 378,41-6 0,-61 7 0,0-1 0,0 1 0,-1 0 0,1-1 0,-1 0 0,1 0 0,-1-1 0,1 1 0,-1-1 0,5-4 0,-8 6 26,-1 1 1,1-1 0,-1 1 0,1-1 0,-1 0-1,1 1 1,-1-1 0,0 0 0,1 0 0,-1 1-1,0-1 1,1 0 0,-1 0 0,0 1 0,0-1-1,0 0 1,0 0 0,0 0 0,0 1-1,0-1 1,0 0 0,0 0 0,0 0 0,0 1-1,-1-1 1,1 0 0,0 0 0,0 1 0,-1-1-1,1 0 1,-1 0 0,1 1 0,0-1 0,-1 0-1,1 1 1,-1-1 0,0 1 0,1-1-1,-1 1 1,1-1 0,-2 0 0,-30-19 542,32 20-581,-69-30 200,-120-36 0,139 51-153,32 9-35,-1 1 0,0-1 0,1-1 0,0-1 0,-32-18 0,47 23 0,-1 1 0,1-1 0,-1 0 0,1 0 0,0 0 0,0 0 0,0 0 0,0-1 0,1 1 0,0-1 0,-1 0 0,1 1 0,1-1 0,-1 0 0,0-1 0,1 1 0,0 0 0,0 0 0,0 0 0,0-1 0,1 1 0,0 0 0,0-1 0,0 1 0,0-1 0,1 1 0,1-8 0,2 0 0,0 0 0,1 1 0,0-1 0,1 1 0,0 0 0,1 0 0,0 0 0,1 1 0,10-10 0,11-11 0,47-37 0,92-52 0,-25 21 0,-135 92 0,0 1 0,-1-2 0,1 1 0,-2-1 0,1 0 0,-1 0 0,0-1 0,-1 0 0,0 0 0,0 0 0,-1 0 0,4-15 0,-6 19 0,-1-1 0,0 1 0,0 0 0,-1-1 0,1 1 0,-1-1 0,0 0 0,-1 1 0,1-1 0,-1 1 0,-1-1 0,1 1 0,-1 0 0,1 0 0,-1-1 0,-1 1 0,1 0 0,-1 1 0,0-1 0,0 0 0,0 1 0,-1 0 0,0 0 0,-5-6 0,-2 2 0,0 0 0,-1 1 0,1 0 0,-1 0 0,-1 1 0,1 1 0,-1 0 0,0 1 0,0 0 0,-27-3 0,-13 0 0,-78 1 0,102 6 0,-723-20-229,-694-10-386,1115 31 615,-490 63 0,802-62 51,14-2-1,0 1 0,-1-1 0,1 1 0,0 0 1,0 0-1,-1 0 0,1 0 0,0 1 1,1 0-1,-1 0 0,0 1 0,-6 3 0,11-6-47,0 1-1,0-1 0,0 0 1,0 0-1,0 0 0,0 0 1,0 0-1,-1 0 0,1 0 1,0 0-1,0 0 0,0 0 1,0 1-1,0-1 0,0 0 1,0 0-1,0 0 0,0 0 1,0 0-1,0 0 0,0 0 1,0 0-1,0 1 0,0-1 1,0 0-1,0 0 0,0 0 1,0 0-1,0 0 0,0 0 0,0 0 1,0 1-1,0-1 0,0 0 1,1 0-1,-1 0 0,0 0 1,0 0-1,0 0 0,0 0 1,0 0-1,0 0 0,0 0 1,0 0-1,0 1 0,0-1 1,1 0-1,-1 0 0,0 0 1,0 0-1,0 0 0,0 0 1,0 0-1,0 0 0,0 0 1,1 0-1,10 1 19,11-3-34,3-2-1352,-1 0-5461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39.372"/>
    </inkml:context>
    <inkml:brush xml:id="br0">
      <inkml:brushProperty name="width" value="0.05" units="cm"/>
      <inkml:brushProperty name="height" value="0.05" units="cm"/>
    </inkml:brush>
  </inkml:definitions>
  <inkml:trace contextRef="#ctx0" brushRef="#br0">166 82 24575,'-4'0'0,"-4"10"0,-7 13 0,-58 146 0,16-33 0,48-118 0,11-23 0,14-32 0,8-9 0,66-120 0,-77 146 0,0 0 0,2 1 0,0 1 0,1 0 0,32-27 0,-41 40 0,-1 0 0,1 1 0,0-1 0,1 1 0,-1 1 0,1-1 0,0 1 0,0 1 0,0-1 0,0 1 0,12-1 0,-15 3 0,1 0 0,-1 0 0,1 0 0,0 1 0,-1 0 0,1 0 0,-1 1 0,0-1 0,1 1 0,-1 0 0,0 1 0,0-1 0,0 1 0,-1 0 0,1 0 0,0 1 0,5 5 0,4 6-91,-1 1 0,0 0 0,-2 1 0,0 0 0,-1 0 0,0 1 0,-2 1 0,0-1 0,-1 1 0,-1 1 0,-1-1 0,0 1 0,-2 0 0,2 28 0,-3-21-6735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39.885"/>
    </inkml:context>
    <inkml:brush xml:id="br0">
      <inkml:brushProperty name="width" value="0.05" units="cm"/>
      <inkml:brushProperty name="height" value="0.05" units="cm"/>
    </inkml:brush>
  </inkml:definitions>
  <inkml:trace contextRef="#ctx0" brushRef="#br0">0 185 24575,'1'-1'0,"-1"0"0,0 0 0,1 0 0,-1 0 0,0 0 0,1 0 0,-1 0 0,1 1 0,-1-1 0,1 0 0,0 0 0,-1 0 0,1 1 0,0-1 0,0 1 0,-1-1 0,1 0 0,0 1 0,0-1 0,0 1 0,0 0 0,0-1 0,-1 1 0,1 0 0,0-1 0,0 1 0,2 0 0,30-5 0,-29 4 0,240-5 0,5-1 0,-215 4 0,79-10 0,-101 11 0,0 0 0,0-2 0,-1 1 0,1-1 0,-1-1 0,21-11 0,-31 15 0,1 0 0,0 0 0,-1 0 0,1 0 0,-1 0 0,1 0 0,-1 0 0,0 0 0,1-1 0,-1 1 0,0-1 0,0 1 0,0-1 0,0 1 0,0-1 0,0 1 0,0-1 0,-1 0 0,1 0 0,-1 1 0,1-1 0,-1 0 0,0 0 0,1 0 0,-1 0 0,0 1 0,0-1 0,0 0 0,-1 0 0,0-3 0,0 2 0,0 1 0,-1-1 0,0 1 0,0 0 0,1-1 0,-1 1 0,-1 0 0,1 0 0,0 0 0,0 0 0,-1 1 0,1-1 0,-1 1 0,1-1 0,-1 1 0,0 0 0,1 0 0,-6-1 0,-3-1 0,0 1 0,0 0 0,0 1 0,0 0 0,-1 1 0,1 0 0,0 0 0,0 2 0,0-1 0,0 1 0,-20 7 0,26-8 0,0 1 0,1 0 0,-1 0 0,0 1 0,1-1 0,0 1 0,0 0 0,0 0 0,0 1 0,0-1 0,0 1 0,1 0 0,0 0 0,0 0 0,0 0 0,0 0 0,0 1 0,1-1 0,0 1 0,0 0 0,0-1 0,1 1 0,0 0 0,0 0 0,0 0 0,0 0 0,1 9 0,-1-11 0,1-1 0,0 0 0,0 0 0,1 1 0,-1-1 0,0 0 0,1 0 0,0 1 0,-1-1 0,1 0 0,0 0 0,0 0 0,0 0 0,0 0 0,1 0 0,-1 0 0,0 0 0,1-1 0,-1 1 0,4 2 0,-2-2 0,-1-1 0,1 0 0,0 0 0,0 1 0,0-2 0,0 1 0,0 0 0,0-1 0,0 1 0,0-1 0,0 0 0,0 0 0,5 0 0,8-3 0,0 0 0,0-1 0,0 0 0,22-10 0,-32 11 0,-5 2 0,1 1 0,-1-1 0,0 1 0,1 0 0,-1-1 0,0 1 0,1 0 0,-1 0 0,1 0 0,-1 0 0,0 0 0,1 0 0,-1 0 0,1 0 0,-1 1 0,0-1 0,1 0 0,-1 1 0,0-1 0,0 1 0,1 0 0,-1-1 0,2 3 0,-1-1 0,0 0 0,0 0 0,0 1 0,0-1 0,-1 1 0,1-1 0,-1 1 0,0 0 0,0-1 0,2 7 0,0 5 0,0 1 0,-1 1 0,1 21 0,-3-32 0,8 63 0,-5-51 0,0-1 0,-2 1 0,0 0 0,-2 26 0,1-39 4,-1-1 1,1 0-1,-1 0 0,0 0 0,0 0 0,0 0 0,-1 0 0,1 0 0,-1 0 1,0-1-1,1 1 0,-1-1 0,0 1 0,-1-1 0,1 0 0,0 1 0,-1-1 1,1 0-1,-1-1 0,0 1 0,1 0 0,-1-1 0,0 1 0,0-1 0,0 0 1,0 0-1,0 0 0,-6 0 0,-1 1-190,-1-1 1,0-1-1,1 0 0,-1 0 1,0-1-1,1-1 1,-14-3-1,-3-1-6640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0.215"/>
    </inkml:context>
    <inkml:brush xml:id="br0">
      <inkml:brushProperty name="width" value="0.05" units="cm"/>
      <inkml:brushProperty name="height" value="0.05" units="cm"/>
    </inkml:brush>
  </inkml:definitions>
  <inkml:trace contextRef="#ctx0" brushRef="#br0">111 130 24575,'-34'0'0,"28"0"0,23 0 0,9 0 0,43 0 0,-64-1 0,0 1 0,-1-1 0,1 0 0,-1 0 0,1 0 0,-1-1 0,1 1 0,-1-1 0,0 0 0,0 0 0,7-6 0,-10 7 0,0 0 0,0 0 0,0 0 0,-1 0 0,1 0 0,0 0 0,-1-1 0,1 1 0,0 0 0,-1-1 0,1 1 0,-1 0 0,0-1 0,1 1 0,-1-1 0,0 1 0,0 0 0,0-1 0,0 1 0,0-1 0,0 1 0,-1-1 0,1 1 0,0 0 0,-1-1 0,1 1 0,-1 0 0,1-1 0,-1 1 0,0 0 0,0 0 0,1 0 0,-1-1 0,0 1 0,0 0 0,-2-2 0,-2-2 0,1 1 0,-1-1 0,0 1 0,0 0 0,-1 0 0,-9-6 0,7 6 0,0 1 0,0 0 0,0 0 0,0 1 0,-1 0 0,1 0 0,-1 1 0,1 0 0,-1 0 0,0 1 0,1 0 0,-1 1 0,-9 1 0,14-1 0,1 0 0,-1 0 0,1 0 0,-1 1 0,1-1 0,0 1 0,0 0 0,-1 0 0,1 0 0,0 0 0,1 0 0,-1 1 0,0-1 0,1 1 0,-1 0 0,1 0 0,0 0 0,0 0 0,0 0 0,0 0 0,1 1 0,-1-1 0,1 1 0,0-1 0,0 1 0,0-1 0,1 1 0,-1 0 0,1-1 0,0 1 0,0 0 0,0 6 0,1-3-91,0 1 0,0-1 0,1 1 0,0-1 0,0 0 0,1 0 0,0 0 0,0 0 0,1-1 0,-1 1 0,2-1 0,-1 0 0,1 0 0,5 6 0,11 11-6735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0.574"/>
    </inkml:context>
    <inkml:brush xml:id="br0">
      <inkml:brushProperty name="width" value="0.05" units="cm"/>
      <inkml:brushProperty name="height" value="0.05" units="cm"/>
    </inkml:brush>
  </inkml:definitions>
  <inkml:trace contextRef="#ctx0" brushRef="#br0">2 36 24575,'-1'-2'0,"1"1"0,0-1 0,0 1 0,0-1 0,0 1 0,0-1 0,0 1 0,0-1 0,1 1 0,-1 0 0,1-1 0,-1 1 0,1-1 0,-1 1 0,1 0 0,0-1 0,0 1 0,-1 0 0,1 0 0,0 0 0,0-1 0,0 1 0,3-1 0,-3 1 0,1 1 0,-1 0 0,1-1 0,-1 1 0,1 0 0,-1 0 0,1 0 0,0 1 0,-1-1 0,1 0 0,-1 0 0,1 1 0,-1-1 0,1 1 0,-1-1 0,0 1 0,1 0 0,1 1 0,7 4 0,-1 0 0,0 1 0,0 1 0,14 14 0,-16-13 0,-1 0 0,0-1 0,0 2 0,0-1 0,-2 1 0,1 0 0,6 19 0,-10-25 0,0 0 0,0 0 0,0 0 0,0 1 0,0-1 0,-1 0 0,0 1 0,0-1 0,0 0 0,0 1 0,-1-1 0,1 0 0,-1 0 0,-1 1 0,1-1 0,0 0 0,-1 0 0,0 0 0,0 0 0,0-1 0,0 1 0,-4 4 0,-5-2 0,7-13 0,8-19 0,0 16 0,1 0 0,1 0 0,0 1 0,0 0 0,0 0 0,1 1 0,1-1 0,-1 2 0,1-1 0,1 1 0,-1 0 0,1 1 0,16-9 0,-23 14 6,-1 1 0,1-1 0,0 1 0,0-1 0,0 1 0,0 0 0,0 0 0,0 0 0,0 0 0,0 0 0,0 0 0,-1 0 0,1 1 0,0-1 0,0 1 0,0-1 0,0 1 0,-1 0 0,4 1 0,-1 1-254,0 1 1,1-1-1,-1 1 1,0 0-1,5 6 1,3 5-6579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0.912"/>
    </inkml:context>
    <inkml:brush xml:id="br0">
      <inkml:brushProperty name="width" value="0.05" units="cm"/>
      <inkml:brushProperty name="height" value="0.05" units="cm"/>
    </inkml:brush>
  </inkml:definitions>
  <inkml:trace contextRef="#ctx0" brushRef="#br0">74 81 24575,'1'-15'0,"-1"-22"0,0 36 0,0-1 0,-1 0 0,1 1 0,0-1 0,0 0 0,-1 1 0,1-1 0,-1 1 0,0-1 0,1 0 0,-1 1 0,0 0 0,0-1 0,0 1 0,0-1 0,-2-1 0,2 3 0,0 0 0,0 0 0,0 0 0,0 0 0,0 0 0,0 0 0,0 0 0,0 0 0,0 0 0,1 1 0,-1-1 0,0 0 0,0 1 0,0-1 0,0 0 0,0 1 0,0-1 0,0 1 0,1-1 0,-1 1 0,0 0 0,0-1 0,1 1 0,-1 0 0,0 0 0,1-1 0,-1 1 0,1 0 0,-1 0 0,1 0 0,-1 0 0,1 0 0,-1 1 0,-16 33 0,13-26 0,1 1 0,0-1 0,0 1 0,1 0 0,1 0 0,0 0 0,0 0 0,1 1 0,0-1 0,2 17 0,0-22 0,-1 0 0,0 0 0,1 0 0,0 0 0,0-1 0,1 1 0,-1-1 0,1 1 0,0-1 0,0 0 0,1 0 0,-1 0 0,1 0 0,0-1 0,-1 0 0,2 1 0,-1-2 0,0 1 0,1 0 0,-1-1 0,1 0 0,8 3 0,2-1 0,0 0 0,0-2 0,0 0 0,0 0 0,0-2 0,1 0 0,-1 0 0,0-2 0,0 0 0,0 0 0,0-2 0,0 0 0,-1 0 0,0-1 0,0-1 0,0-1 0,0 0 0,13-9 0,-25 15 0,-1-1 0,1 1 0,0 0 0,-1-1 0,1 1 0,-1-1 0,1 1 0,-1-1 0,1 0 0,-1 1 0,0-1 0,0 0 0,0 0 0,0 0 0,0 0 0,-1 0 0,1 0 0,-1 0 0,1 0 0,-1-3 0,0 4 0,0-1 0,-1 1 0,1 0 0,-1-1 0,0 1 0,0-1 0,1 1 0,-1 0 0,0 0 0,0 0 0,0 0 0,0-1 0,0 1 0,-1 0 0,1 1 0,0-1 0,0 0 0,-1 0 0,1 0 0,0 1 0,-1-1 0,1 1 0,-1-1 0,1 1 0,0 0 0,-1-1 0,1 1 0,-1 0 0,-1 0 0,-72-8-1365,55 2-5461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1.268"/>
    </inkml:context>
    <inkml:brush xml:id="br0">
      <inkml:brushProperty name="width" value="0.05" units="cm"/>
      <inkml:brushProperty name="height" value="0.05" units="cm"/>
    </inkml:brush>
  </inkml:definitions>
  <inkml:trace contextRef="#ctx0" brushRef="#br0">0 81 24575,'2'-1'0,"0"1"0,0-1 0,0 0 0,0 1 0,0-1 0,0 0 0,0 0 0,0 0 0,0-1 0,-1 1 0,1 0 0,-1-1 0,1 1 0,-1-1 0,1 1 0,-1-1 0,0 0 0,1 1 0,-1-1 0,0 0 0,0 0 0,0 0 0,-1 0 0,1 0 0,0 0 0,-1 0 0,0 0 0,1 0 0,-1 0 0,0 0 0,0-1 0,0 1 0,0 0 0,0 0 0,-1 0 0,1 0 0,-1 0 0,1 0 0,-1 0 0,0 0 0,1 0 0,-1 0 0,0 0 0,-1 0 0,1 1 0,-2-4 0,3 5 0,-1 0 0,1 0 0,0 0 0,0 0 0,-1 0 0,1 0 0,0 0 0,0 0 0,-1 0 0,1 0 0,0 0 0,0 1 0,-1-1 0,1 0 0,0 0 0,0 0 0,-1 0 0,1 0 0,0 0 0,0 1 0,0-1 0,-1 0 0,1 0 0,0 0 0,0 1 0,0-1 0,0 0 0,-1 0 0,1 0 0,0 1 0,0-1 0,0 0 0,0 0 0,0 1 0,0-1 0,0 0 0,0 0 0,0 1 0,0-1 0,0 0 0,0 0 0,0 1 0,0-1 0,0 0 0,0 0 0,0 1 0,0-1 0,0 0 0,0 0 0,0 1 0,1-1 0,-1 18 0,8 27 54,24 73 1,-19-77-547,-3 0 1,9 56 0,-17-74-6335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2.330"/>
    </inkml:context>
    <inkml:brush xml:id="br0">
      <inkml:brushProperty name="width" value="0.05" units="cm"/>
      <inkml:brushProperty name="height" value="0.05" units="cm"/>
    </inkml:brush>
  </inkml:definitions>
  <inkml:trace contextRef="#ctx0" brushRef="#br0">133 287 24575,'2'-26'0,"-2"18"0,1 1 0,-1-1 0,0 1 0,0-1 0,-3-13 0,1 22 0,1 0 0,0 1 0,1-1 0,-1 0 0,0 0 0,0 1 0,0-1 0,1 0 0,-1 1 0,1-1 0,-1 1 0,0 2 0,-31 119 0,5 1 0,-15 183 0,23 256 0,19-542 0,-1-13 0,1-1 0,0 1 0,0 0 0,1 0 0,0 0 0,0 0 0,1-1 0,0 1 0,0-1 0,1 1 0,4 7 0,-6-14 0,0 1 0,0-1 0,0 0 0,0 0 0,0 0 0,1 0 0,-1 0 0,1 0 0,-1 0 0,0-1 0,1 1 0,-1 0 0,1-1 0,0 1 0,-1-1 0,1 0 0,-1 1 0,1-1 0,0 0 0,-1 0 0,1 0 0,0 0 0,-1 0 0,1-1 0,-1 1 0,1 0 0,0-1 0,-1 1 0,1-1 0,-1 0 0,1 1 0,-1-1 0,1 0 0,1-2 0,8-3 0,0-1 0,-1-1 0,13-12 0,-15 14 0,19-17 0,1 1 0,59-34 0,-66 45 0,-1 1 0,2 2 0,-1 0 0,1 1 0,38-6 0,24 1 9,0 5-1,101 4 1,173 23-407,-228-10-161,772 60-423,642 37-690,-1497-105 1672,-1 2 0,1-3 0,-1-2 0,82-11 0,-123 11 46,0 0 0,0-1 0,0 1-1,0-1 1,0 0 0,-1 0 0,1 0-1,5-5 1,-9 7-26,-1-1 0,1 0 1,0 1-1,0-1 0,-1 0 0,1 0 0,-1 0 0,1 0 0,0 1 0,-1-1 1,0 0-1,1 0 0,-1 0 0,0 0 0,1 0 0,-1 0 0,0 0 0,0 0 1,0-1-1,0 1 0,0 0 0,0 0 0,0 0 0,0 0 0,0 0 0,0 0 1,-1 0-1,1 0 0,0 0 0,-1 0 0,1 0 0,-1 0 0,1 0 0,-1 1 1,1-1-1,-1 0 0,0 0 0,1 0 0,-1 1 0,0-1 0,0 0 1,-1-1-1,-15-11 287,0 1 0,-1 0 0,0 1 0,0 1 0,-2 0 0,-32-11 0,9 3-149,16 6-158,-1 1 0,1-1 0,0-2 0,1-1 0,-28-21 0,49 32 0,0 0 0,0 0 0,0 0 0,1-1 0,-1 1 0,1-1 0,1 0 0,-1 0 0,1-1 0,0 1 0,0-1 0,0 0 0,1 1 0,0-1 0,0 0 0,0-1 0,1 1 0,0 0 0,0 0 0,1-1 0,-1 1 0,1 0 0,1 0 0,-1-1 0,3-10 0,8-13 0,0 0 0,2 2 0,1-1 0,2 2 0,35-49 0,9-17 0,-30 40 0,-2-2 0,31-87 0,-49 114 0,-2-1 0,0 0 0,-3-1 0,0 0 0,-2 1 0,-1-1 0,-2-36 0,0 59 0,-1 1 0,0-1 0,0 1 0,-1-1 0,0 1 0,0 0 0,-1 0 0,1-1 0,-1 2 0,-1-1 0,1 0 0,-1 1 0,0-1 0,0 1 0,-1 0 0,1 1 0,-1-1 0,0 1 0,0 0 0,-1 0 0,1 0 0,-1 1 0,0 0 0,0 0 0,0 0 0,0 1 0,-10-3 0,-14-2 0,0 1 0,-1 2 0,1 1 0,-51 1 0,78 2 0,-367 0 0,-73-1 0,212-4-650,-793-12-1689,3 49 1861,952-27 371,0-2 113,0 3 0,0 3 0,-77 21-1,125-20-102,20-3-4446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3.295"/>
    </inkml:context>
    <inkml:brush xml:id="br0">
      <inkml:brushProperty name="width" value="0.05" units="cm"/>
      <inkml:brushProperty name="height" value="0.05" units="cm"/>
    </inkml:brush>
  </inkml:definitions>
  <inkml:trace contextRef="#ctx0" brushRef="#br0">173 129 24575,'7'-6'0,"0"1"0,1-1 0,-1 2 0,10-6 0,26-17 0,-41 25 0,0 0 0,0 0 0,0-1 0,0 1 0,0 0 0,-1-1 0,1 1 0,0-1 0,-1 1 0,0-1 0,0 0 0,0 0 0,0 1 0,1-5 0,-2 6 0,0 0 0,0 1 0,0-1 0,0 0 0,0 0 0,0 0 0,0 0 0,0 0 0,0 0 0,0 0 0,0 0 0,0 0 0,-1 0 0,1 1 0,0-1 0,-1 0 0,1 0 0,-1 0 0,1 0 0,-1 1 0,1-1 0,-1 0 0,0 1 0,1-1 0,-2-1 0,0 1 0,0 0 0,0 0 0,0 1 0,0-1 0,0 0 0,0 1 0,0-1 0,0 1 0,0 0 0,0 0 0,-3 0 0,-3 0 0,0 1 0,0 0 0,0 1 0,-16 4 0,11 0 0,0 0 0,1 1 0,-1 1 0,2 0 0,-1 1 0,1 0 0,0 0 0,1 1 0,0 1 0,1 0 0,0 0 0,1 1 0,0 0 0,0 0 0,-8 22 0,12-25 0,0 1 0,1-1 0,0 1 0,1 0 0,0 0 0,1-1 0,0 1 0,0 0 0,1 1 0,2 12 0,-1-16 0,0 0 0,1 0 0,0 0 0,0 0 0,1 0 0,0 0 0,0-1 0,1 1 0,0-1 0,0 0 0,0 0 0,1 0 0,0-1 0,0 0 0,7 7 0,-2-6 0,0 1 0,0-2 0,1 1 0,-1-1 0,1-1 0,0 0 0,0 0 0,1-1 0,-1-1 0,1 0 0,-1 0 0,1-1 0,0-1 0,-1 0 0,1 0 0,18-4 0,-9 1 0,-1-1 0,1 0 0,-1-2 0,0-1 0,-1 0 0,1-1 0,-1-1 0,25-17 0,-29 16 0,-1-1 0,0-1 0,18-19 0,-28 27 0,-1 0 0,1 0 0,-1-1 0,0 1 0,0 0 0,0-1 0,-1 0 0,0 0 0,0 0 0,0 0 0,0 0 0,-1 0 0,0 0 0,0-1 0,1-9 0,-2 13 0,-1 1 0,1-1 0,0 1 0,-1-1 0,1 1 0,0-1 0,-1 1 0,0-1 0,1 1 0,-1 0 0,0-1 0,0 1 0,0 0 0,0-1 0,0 1 0,0 0 0,0 0 0,0 0 0,-1 0 0,1 0 0,0 0 0,0 1 0,-1-1 0,1 0 0,-1 0 0,1 1 0,-1-1 0,1 1 0,-1 0 0,1-1 0,-1 1 0,1 0 0,-1 0 0,0 0 0,-2 0 0,1 0 0,1 0 0,-1 1 0,1-1 0,-1 1 0,1-1 0,-1 1 0,1 0 0,-1 0 0,1 0 0,0 0 0,-1 0 0,1 1 0,0-1 0,0 1 0,0-1 0,0 1 0,0 0 0,0 0 0,0 0 0,1 0 0,-2 3 0,1-2 0,1 0 0,-1 1 0,1-1 0,0 1 0,0 0 0,1-1 0,-1 1 0,1 0 0,0-1 0,0 1 0,0 0 0,0-1 0,1 1 0,-1 0 0,1-1 0,0 1 0,0-1 0,0 1 0,1-1 0,-1 1 0,1-1 0,0 0 0,0 0 0,0 0 0,0 0 0,1 0 0,-1 0 0,1 0 0,0-1 0,-1 0 0,5 3 0,0 1 0,1 0 0,1-1 0,-1 0 0,1 0 0,-1-1 0,1 0 0,1-1 0,-1 0 0,0 0 0,18 2 0,-16-4 0,-1-1 0,0 0 0,1 0 0,-1-1 0,0 0 0,1-1 0,-1 0 0,0-1 0,0 0 0,-1 0 0,1-1 0,-1 0 0,0-1 0,0 0 0,0-1 0,0 0 0,-1 0 0,0-1 0,0 0 0,-1 0 0,0 0 0,0-1 0,-1-1 0,0 1 0,-1-1 0,1 0 0,7-18 0,-11 18 0,-7 15 0,-7 16 0,9-13 0,1-1 0,0 1 0,0-1 0,1 1 0,0 0 0,0 0 0,1-1 0,0 1 0,0 0 0,1 0 0,2 9 0,-2-15 0,0 1 0,0-1 0,0 0 0,1 0 0,-1 0 0,1 0 0,-1 0 0,1 0 0,0 0 0,0 0 0,0-1 0,1 1 0,-1-1 0,1 1 0,-1-1 0,1 0 0,0 0 0,0 0 0,0 0 0,0-1 0,0 1 0,0-1 0,0 0 0,0 0 0,1 0 0,-1 0 0,0 0 0,1-1 0,-1 0 0,1 0 0,5 0 0,5-1 0,0-1 0,0 0 0,-1-1 0,1-1 0,-1 0 0,1-1 0,15-8 0,-8 3 0,-1-2 0,-1 0 0,32-25 0,-41 29 0,0-1 0,-1-1 0,13-17 0,-19 23 0,-1 1 0,1-1 0,-1 1 0,0-1 0,0 0 0,0 0 0,-1 0 0,1 0 0,-1 0 0,0-1 0,0 1 0,-1 0 0,1-1 0,-1-6 0,0 10 0,0 0 0,0 0 0,0 1 0,0-1 0,0 0 0,0 1 0,0-1 0,0 0 0,0 0 0,0 1 0,-1-1 0,1 0 0,0 1 0,-1-1 0,1 1 0,0-1 0,-1 0 0,1 1 0,0-1 0,-1 1 0,1-1 0,-1 1 0,1-1 0,-1 1 0,0-1 0,1 1 0,-1 0 0,1-1 0,-1 1 0,0 0 0,1-1 0,-1 1 0,0 0 0,1 0 0,-1 0 0,0-1 0,1 1 0,-1 0 0,0 0 0,0 0 0,1 0 0,-1 0 0,0 0 0,-1 1 0,1 0 0,0-1 0,0 1 0,0 0 0,0 0 0,0 0 0,0-1 0,0 1 0,0 0 0,0 1 0,0-1 0,1 0 0,-1 0 0,0 0 0,1 0 0,-1 1 0,1-1 0,-1 0 0,1 0 0,-1 1 0,1-1 0,0 0 0,0 1 0,0-1 0,0 2 0,0 2 0,1 1 0,0-1 0,0 0 0,0 0 0,0 0 0,1-1 0,0 1 0,0 0 0,5 8 0,32 41 0,-1 0 0,-34-48 20,-1 1 0,0-1 0,-1 1 0,1 0 0,2 14 0,-5-20-71,0 1 0,1 0-1,-1 0 1,0 0 0,0-1 0,0 1 0,0 0-1,-1 0 1,1-1 0,-1 1 0,1 0-1,-1 0 1,1-1 0,-1 1 0,0 0 0,0-1-1,1 1 1,-1-1 0,-1 1 0,1-1 0,0 0-1,0 1 1,0-1 0,-1 0 0,1 0 0,0 0-1,-1 0 1,-2 2 0,-13 3-6775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8.591"/>
    </inkml:context>
    <inkml:brush xml:id="br0">
      <inkml:brushProperty name="width" value="0.05" units="cm"/>
      <inkml:brushProperty name="height" value="0.05" units="cm"/>
    </inkml:brush>
  </inkml:definitions>
  <inkml:trace contextRef="#ctx0" brushRef="#br0">114 123 24575,'-5'-4'0,"0"-11"0,-5-7 0,-5 1 0,1-2 0,-3 4 0,-2 6 0,2 8 0,8 10 0,6 5-8191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3.687"/>
    </inkml:context>
    <inkml:brush xml:id="br0">
      <inkml:brushProperty name="width" value="0.05" units="cm"/>
      <inkml:brushProperty name="height" value="0.05" units="cm"/>
    </inkml:brush>
  </inkml:definitions>
  <inkml:trace contextRef="#ctx0" brushRef="#br0">26 1 24575,'4'0'0,"7"4"0,0 6 0,-1 6 0,-2 5 0,-3 7 0,-2 8 0,-2 6 0,-5 6 0,-2-2 0,0 0 0,-3-2 0,0-6 0,1-4 0,2-8-8191</inkml:trace>
  <inkml:trace contextRef="#ctx0" brushRef="#br0" timeOffset="1">0 364 24575,'5'-9'0,"5"-7"0,6-5 0,4-4 0,8 2 0,8 2 0,6 3 0,1 1 0,2 3 0,-7 4-8191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4.700"/>
    </inkml:context>
    <inkml:brush xml:id="br0">
      <inkml:brushProperty name="width" value="0.05" units="cm"/>
      <inkml:brushProperty name="height" value="0.05" units="cm"/>
    </inkml:brush>
  </inkml:definitions>
  <inkml:trace contextRef="#ctx0" brushRef="#br0">153 50 24575,'-1'-10'0,"1"30"0,-4 49 0,-12 34 0,-38 129 0,30-145 0,4 2 0,-11 118 0,29-189 0,2 0 0,0 0 0,1 0 0,1 0 0,1 0 0,0-1 0,8 24 0,-7-32 0,0 0 0,0 0 0,0 0 0,1-1 0,0 1 0,1-1 0,0-1 0,0 1 0,1-1 0,0 0 0,0 0 0,0-1 0,1 0 0,0 0 0,10 5 0,3-1 0,0-1 0,1-1 0,0-1 0,1-1 0,-1-1 0,1-1 0,0-1 0,24 1 0,190-11 0,-197 5 0,267-20-41,528-24-1397,262 56-782,1 42 615,460 11 440,-1203-62 1290,-3-26 265,-333 23-319,42-7 730,-58 8-728,0 0 1,0 1 0,0-1 0,0-1 0,0 1 0,0 0-1,-1-1 1,1 1 0,0-1 0,-1 0 0,1 0-1,-1 0 1,0 0 0,1-1 0,1-1 0,-4 3 10,1 0 0,-1 0 0,0 0 0,1 0 0,-1 0 0,0 1 0,1-1 1,-1 0-1,0 0 0,0 0 0,0 0 0,0 0 0,0 0 0,0 0 0,0 0 0,0 0 1,0 0-1,-1 0 0,1 0 0,0 1 0,0-1 0,-1 0 0,0-2 0,-20-17 936,-33-7-359,52 26-622,-54-22 47,14 8-69,1-2 1,0-3 0,2 0-1,-39-28 1,68 41-19,1 0 1,-1-1-1,2-1 1,-1 1-1,1-1 1,0-1-1,1 1 1,0-1-1,1 0 1,0-1-1,0 0 0,1 0 1,1 0-1,0 0 1,0-1-1,1 0 1,0 0-1,1 0 1,0-23-1,2 10 1,2 0 0,0 0 0,2 0 0,1 1 0,1-1 0,9-23 0,65-140 0,-7 21 0,-71 161 0,0 0 0,0 0 0,-1 0 0,0 0 0,0 0 0,0 0 0,-1 0 0,1-7 0,-2 11 0,1-1 0,-1 1 0,1 0 0,-1 0 0,0 0 0,0 0 0,0 0 0,0 0 0,0 0 0,0 0 0,0 0 0,-1 0 0,1 1 0,0-1 0,-1 0 0,0 1 0,1-1 0,-1 1 0,0 0 0,0 0 0,0-1 0,0 1 0,0 0 0,0 1 0,-2-2 0,-20-4 0,1 1 0,-1 0 0,0 2 0,1 1 0,-29 1 0,0-1 0,-504-14-46,257 11-973,-1997-34-1752,1388 44 2259,4 39 0,588-2 824,279-35-3955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5.058"/>
    </inkml:context>
    <inkml:brush xml:id="br0">
      <inkml:brushProperty name="width" value="0.05" units="cm"/>
      <inkml:brushProperty name="height" value="0.05" units="cm"/>
    </inkml:brush>
  </inkml:definitions>
  <inkml:trace contextRef="#ctx0" brushRef="#br0">0 79 24575,'0'-4'0,"5"-2"0,5-4 0,6 0 0,9 1 0,13-2 0,10 1 0,9 2 0,8 3 0,6 2 0,5 1 0,2 6 0,-3 1 0,-14 1-8191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5.415"/>
    </inkml:context>
    <inkml:brush xml:id="br0">
      <inkml:brushProperty name="width" value="0.05" units="cm"/>
      <inkml:brushProperty name="height" value="0.05" units="cm"/>
    </inkml:brush>
  </inkml:definitions>
  <inkml:trace contextRef="#ctx0" brushRef="#br0">46 1 24575,'-5'0'0,"-5"0"0,-2 4 0,2 6 0,2 6 0,8 4 0,2 4 0,3 2 0,-1 0 0,0 6 0,-2 1 0,0-1 0,-1-1 0,-1-1 0,0-6-8191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5.746"/>
    </inkml:context>
    <inkml:brush xml:id="br0">
      <inkml:brushProperty name="width" value="0.05" units="cm"/>
      <inkml:brushProperty name="height" value="0.05" units="cm"/>
    </inkml:brush>
  </inkml:definitions>
  <inkml:trace contextRef="#ctx0" brushRef="#br0">1 70 24575,'0'-2'0,"1"0"0,-1 0 0,1 0 0,0 0 0,0 0 0,0 0 0,0 0 0,0 0 0,0 0 0,1 0 0,-1 1 0,1-1 0,-1 0 0,1 1 0,3-3 0,30-19 0,-29 20 0,0 1 0,1 0 0,-1 0 0,1 0 0,0 1 0,-1 0 0,1 0 0,0 1 0,0 0 0,-1 0 0,1 0 0,0 1 0,0 0 0,-1 1 0,1-1 0,-1 1 0,1 0 0,-1 1 0,0 0 0,0 0 0,0 0 0,0 1 0,0-1 0,-1 1 0,8 7 0,-7-5 0,-1-1 0,0 0 0,0 1 0,0 0 0,-1 0 0,0 0 0,0 1 0,-1-1 0,1 1 0,-1 0 0,-1 0 0,1 0 0,-1 0 0,-1 1 0,1-1 0,-1 1 0,0-1 0,-1 1 0,0-1 0,0 1 0,-1-1 0,0 1 0,-2 8 0,2-12 0,-1-1 0,1 1 0,-1-1 0,0 1 0,0-1 0,-1 0 0,1 0 0,-1 0 0,1 0 0,-1 0 0,0 0 0,-4 2 0,6-4 0,0 0 0,0-1 0,1 1 0,-1 0 0,-1-1 0,1 1 0,0 0 0,0-1 0,0 0 0,0 1 0,0-1 0,0 0 0,-1 1 0,1-1 0,0 0 0,0 0 0,0 0 0,0 0 0,-1 0 0,1 0 0,0 0 0,0-1 0,0 1 0,-1 0 0,1-1 0,0 1 0,0-1 0,0 1 0,0-1 0,0 1 0,0-1 0,0 0 0,0 0 0,0 1 0,0-1 0,1 0 0,-1 0 0,0 0 0,0 0 0,1 0 0,-1 0 0,1 0 0,-1-1 0,-1-1 0,2 0 0,-1 1 0,0-1 0,1 0 0,-1 0 0,1 0 0,0 1 0,0-1 0,0 0 0,0 0 0,0 0 0,1 0 0,-1 1 0,1-1 0,0 0 0,0 0 0,0 1 0,0-1 0,0 0 0,0 1 0,1 0 0,-1-1 0,4-3 0,5-6 0,-1 1 0,2 0 0,12-11 0,-12 12-195,1 1 0,0 0 0,1 1 0,0 0 0,0 1 0,21-9 0,1 5-6631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6.119"/>
    </inkml:context>
    <inkml:brush xml:id="br0">
      <inkml:brushProperty name="width" value="0.05" units="cm"/>
      <inkml:brushProperty name="height" value="0.05" units="cm"/>
    </inkml:brush>
  </inkml:definitions>
  <inkml:trace contextRef="#ctx0" brushRef="#br0">198 73 24575,'1'0'0,"0"0"0,0 0 0,0 0 0,0-1 0,0 1 0,0-1 0,0 1 0,-1 0 0,1-1 0,0 1 0,0-1 0,0 0 0,-1 1 0,1-1 0,0 0 0,-1 1 0,1-1 0,0 0 0,-1 0 0,1 1 0,-1-1 0,1 0 0,-1 0 0,0 0 0,1 0 0,-1 0 0,0 0 0,0 0 0,1 0 0,-1 0 0,0 0 0,0 0 0,0-1 0,0 0 0,0 0 0,0-1 0,0 1 0,0 0 0,0 0 0,-1 0 0,1 0 0,-1 0 0,1 0 0,-1 0 0,0 0 0,0 0 0,0 1 0,0-1 0,-1-2 0,0 2 0,-1 0 0,1 1 0,0 0 0,0-1 0,-1 1 0,1 0 0,-1 0 0,1 0 0,-1 1 0,1-1 0,-1 1 0,1-1 0,-1 1 0,0 0 0,1 0 0,-1 0 0,1 0 0,-1 0 0,0 1 0,1-1 0,-1 1 0,1 0 0,-1 0 0,-4 2 0,0 0 0,1 0 0,-1 0 0,1 1 0,-1 0 0,1 1 0,0-1 0,-9 11 0,2-1 0,0 2 0,-15 23 0,25-33 0,-1 0 0,1 1 0,0-1 0,0 1 0,0-1 0,1 1 0,0 0 0,1 0 0,0 0 0,-1 8 0,2-13 0,0-1 0,0 1 0,0 0 0,0-1 0,0 1 0,0 0 0,0-1 0,1 1 0,-1 0 0,1-1 0,-1 1 0,1-1 0,0 1 0,0-1 0,0 1 0,-1-1 0,1 1 0,1-1 0,-1 0 0,0 0 0,0 1 0,0-1 0,3 2 0,-2-2 0,1-1 0,-1 1 0,1 0 0,-1-1 0,1 1 0,-1-1 0,1 0 0,0 0 0,-1 0 0,1 0 0,-1 0 0,1-1 0,-1 1 0,3-1 0,5-2 0,0-1 0,0 1 0,0-2 0,-1 1 0,0-1 0,14-10 0,-5 1 0,-9 6 0,1 0 0,0 1 0,0 0 0,0 1 0,16-7 0,-23 12 0,0 0 0,0 0 0,1 0 0,-1 1 0,0-1 0,1 1 0,-1 0 0,0 0 0,1 0 0,-1 0 0,0 1 0,1-1 0,-1 1 0,0 0 0,0 0 0,0 0 0,1 0 0,-1 1 0,0-1 0,-1 1 0,1 0 0,0 0 0,0 0 0,2 3 0,39 33-1365,-24-21-5461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6.652"/>
    </inkml:context>
    <inkml:brush xml:id="br0">
      <inkml:brushProperty name="width" value="0.05" units="cm"/>
      <inkml:brushProperty name="height" value="0.05" units="cm"/>
    </inkml:brush>
  </inkml:definitions>
  <inkml:trace contextRef="#ctx0" brushRef="#br0">2 237 24575,'-1'-34'0,"0"-9"0,2 34 0,1 17 0,-1 7 0,2 0 0,0 0 0,1 0 0,9 25 0,-12-37 0,0-1 0,1 1 0,-1 0 0,0-1 0,1 1 0,-1-1 0,1 1 0,0-1 0,0 0 0,0 0 0,0 1 0,0-1 0,0-1 0,1 1 0,-1 0 0,1-1 0,-1 1 0,1-1 0,-1 0 0,1 0 0,0 0 0,0 0 0,0 0 0,0 0 0,-1-1 0,1 0 0,0 1 0,0-1 0,0 0 0,0 0 0,5-2 0,2-1 0,0 0 0,0-1 0,-1-1 0,0 0 0,1 0 0,-2-1 0,1 0 0,-1 0 0,11-11 0,-11 9 0,1 1 0,0 0 0,1 0 0,0 1 0,0 0 0,15-6 0,-23 11 0,0 1 0,-1-1 0,1 1 0,0 0 0,0-1 0,0 1 0,0 0 0,0 1 0,-1-1 0,1 0 0,0 0 0,0 1 0,0-1 0,0 1 0,-1 0 0,1-1 0,0 1 0,-1 0 0,1 0 0,0 0 0,-1 0 0,1 0 0,-1 0 0,0 1 0,1-1 0,1 3 0,4 5 0,0 1 0,-1-1 0,9 18 0,11 15 0,-22-38 0,-1-1 0,1 0 0,0-1 0,0 1 0,0-1 0,0 1 0,0-1 0,0-1 0,1 1 0,-1 0 0,0-1 0,1 0 0,0 0 0,-1 0 0,1-1 0,0 0 0,-1 0 0,1 0 0,0 0 0,-1-1 0,1 1 0,-1-1 0,1 0 0,5-3 0,12-4 0,-1-1 0,1 0 0,34-24 0,-14 9 0,-14 10 0,-5 3 0,43-29 0,-61 37 0,-1 0 0,1-1 0,-1 0 0,1 0 0,-1 0 0,0-1 0,-1 1 0,1-1 0,-1 0 0,0 0 0,0 0 0,-1 0 0,1-1 0,1-6 0,-3 10 0,-1 0 0,1 0 0,-1 0 0,0 0 0,1 0 0,-1-1 0,0 1 0,0 0 0,0 0 0,-1 0 0,1 0 0,-1 0 0,1 0 0,-1 0 0,1 0 0,-1 0 0,0 0 0,0 0 0,0 0 0,0 1 0,0-1 0,-1 0 0,1 1 0,0-1 0,-1 1 0,1-1 0,-1 1 0,0-1 0,-2 0 0,2 1 0,-1 0 0,1 0 0,-1 0 0,1 1 0,-1-1 0,1 1 0,-1-1 0,1 1 0,-1 0 0,0 0 0,1 1 0,-1-1 0,1 0 0,-1 1 0,1-1 0,-1 1 0,1 0 0,-1 0 0,1 0 0,0 0 0,-1 1 0,1-1 0,-4 3 0,-2 2 0,1 1 0,0 0 0,0 0 0,0 1 0,1-1 0,0 1 0,1 1 0,0-1 0,0 1 0,0 0 0,1 0 0,-5 17 0,8-23 0,0 1 0,0 1 0,1-1 0,-1 0 0,1 0 0,0 0 0,0 0 0,0 0 0,0 0 0,1 0 0,-1 0 0,1 1 0,0-2 0,1 1 0,-1 0 0,1 0 0,0 0 0,-1 0 0,2-1 0,-1 1 0,0-1 0,1 0 0,-1 0 0,1 0 0,0 0 0,0 0 0,0 0 0,1-1 0,-1 1 0,1-1 0,-1 0 0,8 3 0,2 0 0,1-1 0,0 0 0,-1 0 0,1-2 0,0 1 0,1-2 0,-1 0 0,25-2 0,3-2 0,68-16 0,-78 13 0,0-3 0,-1 0 0,0-2 0,-1-1 0,0-2 0,-1 0 0,28-20 0,-54 32 0,1-1 0,0 0 0,-1 0 0,1 0 0,-1 0 0,0 0 0,0-1 0,0 0 0,0 1 0,-1-1 0,0 0 0,1 0 0,-1 0 0,-1-1 0,3-4 0,-4 5 0,0 1 0,0-1 0,0 1 0,0-1 0,0 1 0,-1-1 0,1 1 0,-1-1 0,0 1 0,0 0 0,0-1 0,-1 1 0,1 0 0,-1 0 0,0 0 0,0 0 0,0 0 0,0 0 0,0 0 0,-4-2 0,-34-32 0,38 35 0,-1 0 0,1 0 0,0 1 0,-1-1 0,1 1 0,-1 0 0,0-1 0,1 1 0,-1 0 0,0 1 0,0-1 0,1 0 0,-1 1 0,0-1 0,-5 1 0,7 1 0,1-1 0,0 1 0,0 0 0,0-1 0,0 1 0,-1 0 0,1 0 0,0-1 0,0 1 0,0 0 0,0-1 0,0 1 0,1 0 0,-1-1 0,0 1 0,0 0 0,0-1 0,1 1 0,-1 0 0,0-1 0,0 1 0,1-1 0,-1 1 0,1-1 0,0 2 0,12 21 0,-12-21 0,98 168-1365,-81-137-5461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7.476"/>
    </inkml:context>
    <inkml:brush xml:id="br0">
      <inkml:brushProperty name="width" value="0.05" units="cm"/>
      <inkml:brushProperty name="height" value="0.05" units="cm"/>
    </inkml:brush>
  </inkml:definitions>
  <inkml:trace contextRef="#ctx0" brushRef="#br0">1 108 24575,'0'-2'0,"0"-1"0,0 0 0,0 0 0,1 0 0,-1 0 0,1 1 0,0-1 0,0 0 0,0 1 0,0-1 0,0 1 0,1-1 0,-1 1 0,1-1 0,-1 1 0,1 0 0,0 0 0,0 0 0,0 0 0,0 0 0,1 0 0,-1 0 0,0 1 0,1-1 0,-1 1 0,1 0 0,-1 0 0,1 0 0,0 0 0,-1 0 0,1 0 0,4 0 0,-1 0 0,-1 1 0,1-1 0,0 1 0,0 0 0,0 1 0,0-1 0,0 1 0,0 0 0,0 1 0,-1-1 0,1 1 0,0 0 0,-1 1 0,9 4 0,-4 0 0,0 1 0,0 0 0,-1 1 0,0 0 0,-1 0 0,0 1 0,0 0 0,-1 0 0,0 1 0,-1 0 0,0 0 0,-1 1 0,6 18 0,-9-24 0,0 1 0,0 0 0,-1 0 0,0 0 0,0-1 0,-1 1 0,0 0 0,0 0 0,-1 0 0,1 0 0,-2 0 0,1 0 0,-1 0 0,0-1 0,0 1 0,-1-1 0,0 1 0,0-1 0,0 0 0,-1 0 0,0 0 0,0-1 0,0 1 0,-1-1 0,-8 8 0,10-10 0,-1-1 0,1 1 0,0 0 0,-1-1 0,1 0 0,-1 0 0,1 0 0,-1 0 0,0-1 0,0 1 0,0-1 0,0 0 0,0 0 0,0-1 0,0 1 0,-1-1 0,1 0 0,0 0 0,0 0 0,0-1 0,0 1 0,0-1 0,0 0 0,0 0 0,0 0 0,0-1 0,0 1 0,0-1 0,1 0 0,-1 0 0,1-1 0,-1 1 0,1-1 0,0 1 0,0-1 0,0 0 0,0 0 0,0-1 0,1 1 0,0 0 0,-1-1 0,1 0 0,1 1 0,-1-1 0,0 0 0,1 0 0,0 0 0,0 0 0,0 0 0,0 0 0,1 0 0,-1 0 0,1-1 0,1-6 0,0 1 0,1 0 0,0 0 0,1 0 0,0 0 0,0 1 0,1-1 0,0 1 0,1 0 0,0 0 0,9-12 0,1 1 0,1 1 0,1 1 0,22-20 0,-26 27 15,1 0 0,0 0 0,1 2 0,0 0 0,1 0 0,0 2 0,22-9 0,-25 12-150,-1 1 0,1 0 0,0 1 0,0 0 0,-1 1 0,1 0 0,0 1 0,0 1 0,0 0 0,21 4 0,-8 2-6691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8.077"/>
    </inkml:context>
    <inkml:brush xml:id="br0">
      <inkml:brushProperty name="width" value="0.05" units="cm"/>
      <inkml:brushProperty name="height" value="0.05" units="cm"/>
    </inkml:brush>
  </inkml:definitions>
  <inkml:trace contextRef="#ctx0" brushRef="#br0">27 32 24575,'-10'29'0,"0"-4"0,8-13 0,0 0 0,0 0 0,2 0 0,-1 0 0,2 0 0,-1 0 0,2 0 0,3 17 0,-4-26 0,0 0 0,0 0 0,0 0 0,1 0 0,-1 0 0,1 0 0,-1-1 0,1 1 0,0 0 0,0-1 0,0 0 0,1 1 0,-1-1 0,1 0 0,-1 0 0,1 0 0,0 0 0,-1-1 0,1 1 0,0-1 0,0 0 0,0 0 0,0 0 0,0 0 0,1 0 0,-1 0 0,0-1 0,0 0 0,1 0 0,-1 0 0,0 0 0,0 0 0,0 0 0,1-1 0,4-1 0,0 0 0,0-1 0,0 0 0,-1 0 0,1 0 0,-1-1 0,1 0 0,-1-1 0,-1 1 0,1-1 0,-1-1 0,1 1 0,-2-1 0,1 0 0,9-14 0,-12 17 0,-1 0 0,0 0 0,0 0 0,0 0 0,-1-1 0,1 1 0,-1-1 0,0 1 0,0-1 0,0 1 0,0-1 0,0 0 0,-1 1 0,0-1 0,0 0 0,0 1 0,0-1 0,0 0 0,-1 0 0,1 1 0,-1-1 0,0 1 0,0-1 0,-1 1 0,1-1 0,-1 1 0,0 0 0,0-1 0,0 1 0,0 0 0,0 0 0,-1 1 0,1-1 0,-1 0 0,-3-2 0,-6-4 0,7 6 0,1 0 0,0-1 0,0 1 0,0-1 0,0 0 0,-3-4 0,6 7 0,1 1 0,0 0 0,0-1 0,0 1 0,0 0 0,-1-1 0,1 1 0,0-1 0,0 1 0,0 0 0,0-1 0,0 1 0,0 0 0,0-1 0,0 1 0,0-1 0,0 1 0,0 0 0,0-1 0,0 1 0,0 0 0,0-1 0,1 1 0,-1-1 0,0 1 0,0 0 0,0-1 0,1 1 0,-1 0 0,0 0 0,0-1 0,1 1 0,1-2 0,0 1 0,0 1 0,-1-1 0,1 0 0,0 0 0,0 1 0,0-1 0,0 1 0,0 0 0,4-1 0,30-2 0,51 2 0,-73 2 0,0 0 0,-1 1 0,1 0 0,-1 1 0,1 0 0,24 11 0,-36-13 0,1 1 0,0-1 0,0 1 0,-1 0 0,1-1 0,-1 1 0,1 0 0,-1 1 0,0-1 0,1 0 0,-1 1 0,2 3 0,-3-5 0,-1 1 0,1 0 0,-1-1 0,1 1 0,-1 0 0,1-1 0,-1 1 0,0 0 0,0-1 0,0 1 0,0 0 0,0 0 0,0-1 0,-1 1 0,1 0 0,-1 3 0,-3 3 0,-1 0 0,0 0 0,0 0 0,0-1 0,-1 0 0,-12 13 0,11-13 0,0 0 0,1 1 0,-10 15 0,15-22 0,1 0 0,-1 0 0,1 0 0,-1 0 0,1 0 0,0 0 0,-1 1 0,1-1 0,0 0 0,0 0 0,0 0 0,0 1 0,0-1 0,0 0 0,0 0 0,0 0 0,1 0 0,-1 1 0,0-1 0,1 0 0,-1 0 0,1 0 0,-1 0 0,1 0 0,-1 0 0,2 2 0,0-1 0,0 0 0,0 0 0,1 0 0,-1-1 0,1 1 0,-1-1 0,1 1 0,0-1 0,0 0 0,4 2 0,7 1 0,1-1 0,0 0 0,18 0 0,-31-3 0,50 5 0,56-3 0,-93-3 0,-1 0 0,0-1 0,1 0 0,-1-1 0,0 0 0,0-2 0,-1 1 0,1-2 0,13-6 0,-25 10 0,1 1 0,-1 0 0,1-1 0,-1 1 0,0-1 0,1 0 0,-1 1 0,0-1 0,0 0 0,0-1 0,-1 1 0,1 0 0,0 0 0,-1-1 0,1 1 0,-1-1 0,0 1 0,0-1 0,0 0 0,0 1 0,-1-1 0,1 0 0,-1 0 0,1 0 0,-1 1 0,0-1 0,0 0 0,0 0 0,0 0 0,-1 1 0,1-1 0,-1 0 0,0 0 0,0 1 0,0-1 0,0 0 0,0 1 0,0-1 0,-1 1 0,1 0 0,-1-1 0,-3-2 0,-2-5 0,-1 2 0,-1-1 0,0 1 0,0 0 0,0 0 0,-1 1 0,0 1 0,-20-10 0,15 9-118,7 2 14,0 1 0,0 0 0,0 1 0,0 0 0,-1 0 0,1 1 0,-1 0 1,1 1-1,-1-1 0,0 2 0,-13-1 0,7 6-6722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8.795"/>
    </inkml:context>
    <inkml:brush xml:id="br0">
      <inkml:brushProperty name="width" value="0.05" units="cm"/>
      <inkml:brushProperty name="height" value="0.05" units="cm"/>
    </inkml:brush>
  </inkml:definitions>
  <inkml:trace contextRef="#ctx0" brushRef="#br0">82 41 24575,'0'-2'0,"-1"0"0,1 0 0,-1 0 0,1 0 0,-1 0 0,0 1 0,0-1 0,0 0 0,0 0 0,0 1 0,0-1 0,0 1 0,0-1 0,-1 1 0,1 0 0,-1-1 0,1 1 0,-1 0 0,1 0 0,-3-1 0,3 1 0,0 0 0,0 1 0,0-1 0,0 0 0,0 1 0,0-1 0,0 1 0,-1 0 0,1-1 0,0 1 0,0 0 0,0 0 0,0 0 0,-1 0 0,1 0 0,0 0 0,0 0 0,0 0 0,0 0 0,0 0 0,-1 1 0,1-1 0,0 1 0,0-1 0,0 0 0,0 1 0,0 0 0,0-1 0,0 1 0,0 0 0,0-1 0,0 1 0,-1 1 0,-1 4 0,1-1 0,-1 1 0,1 0 0,0 0 0,0 0 0,0 0 0,1 0 0,0 0 0,0 0 0,1 1 0,0-1 0,0 6 0,2 15 0,6 36 0,-7-56 0,7 40 0,26 79 0,-27-105 0,1 0 0,1 0 0,1-1 0,1 0 0,24 34 0,-28-47 0,-1 0 0,1 0 0,0 0 0,0-1 0,1-1 0,-1 1 0,13 5 0,-18-9 0,1-1 0,0 1 0,0-1 0,0 0 0,0 0 0,0 0 0,0 0 0,0 0 0,0-1 0,0 0 0,1 1 0,-1-1 0,0 0 0,0-1 0,0 1 0,0 0 0,0-1 0,1 0 0,-1 0 0,0 0 0,0 0 0,-1 0 0,1 0 0,0-1 0,3-2 0,-5 3 0,0 1 0,0-1 0,0-1 0,0 1 0,0 0 0,0 0 0,0 0 0,0 0 0,0-1 0,-1 1 0,1 0 0,0-1 0,-1 1 0,1-1 0,-1 1 0,0-1 0,1 1 0,-1-1 0,0 1 0,0-1 0,0-1 0,-1-1 0,1 1 0,-1 0 0,0 0 0,0 0 0,0 0 0,-1 0 0,1 0 0,-1 0 0,-2-4 0,-5-5 0,-1 1 0,0 0 0,-16-13 0,23 21 0,2 2 0,-1 0 0,1 0 0,0 0 0,-1 0 0,1-1 0,0 1 0,0 0 0,0-1 0,-1 1 0,2-1 0,-1 0 0,0 1 0,0-1 0,0 0 0,1 1 0,-1-1 0,1 0 0,-1-3 0,2 4 0,-1 0 0,1 0 0,0 0 0,0 0 0,0 0 0,0 0 0,0 0 0,0 0 0,0 0 0,0 0 0,0 0 0,0 1 0,0-1 0,0 0 0,1 1 0,-1-1 0,0 1 0,0 0 0,1-1 0,-1 1 0,0 0 0,1 0 0,-1 0 0,0 0 0,1 0 0,2 0 0,64-2-1365,-35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7.220"/>
    </inkml:context>
    <inkml:brush xml:id="br0">
      <inkml:brushProperty name="width" value="0.05" units="cm"/>
      <inkml:brushProperty name="height" value="0.05" units="cm"/>
    </inkml:brush>
  </inkml:definitions>
  <inkml:trace contextRef="#ctx0" brushRef="#br0">96 4 24575,'-76'-3'0,"99"10"0,0 0 0,-1 2 0,0 1 0,29 17 0,-10-2 0,45 37 0,-78-56 0,0 1 0,0 0 0,-1 0 0,1 1 0,-2 0 0,1 0 0,-1 1 0,0 0 0,-1 0 0,7 17 0,-10-21 0,0 1 0,-1 0 0,1 1 0,-2-1 0,1 0 0,-1 0 0,1 0 0,-2 1 0,1-1 0,-1 0 0,0 0 0,0 0 0,0 0 0,-1 0 0,0 0 0,0 0 0,-1-1 0,0 1 0,-4 7 0,-4 2 6,0 0-1,-1-1 0,0 0 1,-1 0-1,0-2 0,-22 16 1,-99 61-186,57-41-1043,42-24-5603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8.969"/>
    </inkml:context>
    <inkml:brush xml:id="br0">
      <inkml:brushProperty name="width" value="0.05" units="cm"/>
      <inkml:brushProperty name="height" value="0.05" units="cm"/>
    </inkml:brush>
  </inkml:definitions>
  <inkml:trace contextRef="#ctx0" brushRef="#br0">80 225 24575,'4'-1'0,"1"0"0,-1 0 0,1 0 0,-1 0 0,0-1 0,1 0 0,-1 0 0,0 0 0,0 0 0,0-1 0,-1 1 0,1-1 0,0 0 0,-1 0 0,6-7 0,0-1 0,1 0 0,-2 0 0,13-23 0,-18 27 0,0 0 0,0 1 0,-1-2 0,0 1 0,0 0 0,-1 0 0,0-1 0,0-14 0,0 21 0,-1-1 0,0 1 0,0-1 0,0 1 0,-1-1 0,1 1 0,0-1 0,-1 1 0,1-1 0,0 1 0,-1-1 0,0 1 0,1-1 0,-1 1 0,0 0 0,0-1 0,0 1 0,1 0 0,-1 0 0,-1 0 0,1 0 0,0 0 0,0 0 0,0 0 0,0 0 0,-1 0 0,1 0 0,-1 1 0,1-1 0,0 1 0,-1-1 0,1 1 0,-1-1 0,1 1 0,-1 0 0,1 0 0,-1-1 0,1 1 0,-1 0 0,1 1 0,-1-1 0,1 0 0,-1 0 0,1 1 0,-1-1 0,1 0 0,-1 1 0,1 0 0,-3 1 0,-7 3 0,0 0 0,0 1 0,0 1 0,1 0 0,0 0 0,0 1 0,1 0 0,0 1 0,0 0 0,1 0 0,0 1 0,1 0 0,0 0 0,1 1 0,0 0 0,-9 23 0,14-32 0,0 1 0,0 0 0,1-1 0,-1 1 0,1 0 0,-1 0 0,1-1 0,0 1 0,0 0 0,0 0 0,1 0 0,-1-1 0,1 1 0,-1 0 0,1 0 0,0-1 0,0 1 0,0-1 0,1 1 0,-1-1 0,3 4 0,-2-4 0,0 0 0,1 0 0,0 0 0,-1 0 0,1 0 0,0-1 0,0 1 0,0-1 0,0 0 0,0 0 0,0 0 0,0 0 0,0-1 0,0 1 0,1-1 0,-1 0 0,0 0 0,6 0 0,26-5 0,-28 3 0,0 1 0,0 0 0,0 0 0,0 1 0,14 1 0,-19-1 0,0 0 0,0 1 0,0 0 0,0-1 0,0 1 0,0 0 0,0 0 0,0 0 0,-1 0 0,1 1 0,0-1 0,-1 0 0,1 1 0,-1-1 0,1 1 0,-1-1 0,0 1 0,0 0 0,0 0 0,0-1 0,0 1 0,0 0 0,0 0 0,0 0 0,0 3 0,3 11 0,-1 0 0,0 0 0,-1 0 0,-1 1 0,-1 24 0,-13 85 0,9-98 0,2-5 0,0-3 0,-1 0 0,0 0 0,-1 0 0,-1 0 0,-14 33 0,18-51 5,1 0 1,-1-1-1,0 1 0,0-1 0,0 1 0,0-1 1,0 1-1,0-1 0,-1 0 0,1 1 0,0-1 1,-1 0-1,1 0 0,-1 0 0,1 0 0,-1 0 1,1 0-1,-1-1 0,0 1 0,1 0 0,-1-1 1,-3 1-1,3-1-67,1 0 0,-1-1 0,0 1 0,1 0 1,-1-1-1,0 0 0,1 1 0,-1-1 0,1 0 0,-1 0 0,1 0 0,0 0 1,-1 0-1,1 0 0,0 0 0,0 0 0,-1-1 0,1 1 0,0 0 0,0-1 1,1 1-1,-1-1 0,-1-1 0,-8-19-6764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49.544"/>
    </inkml:context>
    <inkml:brush xml:id="br0">
      <inkml:brushProperty name="width" value="0.05" units="cm"/>
      <inkml:brushProperty name="height" value="0.05" units="cm"/>
    </inkml:brush>
  </inkml:definitions>
  <inkml:trace contextRef="#ctx0" brushRef="#br0">1008 3 24575,'10'-2'0,"-2"2"0,-2 13 0,8 102 0,-12-103 0,2 4 0,-1 0 0,-1 0 0,0 0 0,-2 21 0,0-34 0,0 0 0,0 0 0,0 0 0,-1 0 0,1 0 0,-1 0 0,0 0 0,0 0 0,0 0 0,0 0 0,-1-1 0,1 1 0,-1 0 0,0-1 0,1 1 0,-1-1 0,0 0 0,-1 1 0,1-1 0,0 0 0,0 0 0,-1-1 0,0 1 0,1 0 0,-1-1 0,0 0 0,1 1 0,-1-1 0,-4 1 0,-11 0 0,-1 0 0,1-1 0,-1-1 0,0-1 0,1 0 0,-1-2 0,-19-4 0,-4 0 0,-323-28 0,280 33 0,-1 4 0,-109 16 0,184-16 0,1-1 0,0 2 0,0 0 0,-10 3 0,19-5 0,1-1 0,0 0 0,-1 1 0,1-1 0,0 0 0,0 1 0,-1-1 0,1 1 0,0-1 0,0 1 0,0-1 0,0 0 0,-1 1 0,1-1 0,0 1 0,0-1 0,0 1 0,0-1 0,0 0 0,0 1 0,0-1 0,0 1 0,0-1 0,1 1 0,-1-1 0,0 1 0,0-1 0,0 0 0,0 1 0,1-1 0,-1 1 0,0-1 0,0 0 0,1 1 0,-1-1 0,0 0 0,1 1 0,-1-1 0,0 0 0,1 1 0,-1-1 0,0 0 0,2 1 0,24 23 0,-9-7 0,-12-9 0,0 1 0,-2-1 0,1 1 0,-1-1 0,0 1 0,0 0 0,-1 0 0,-1 0 0,2 13 0,3 16 0,-1-9-682,4 47-1,-9-53-6143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0.272"/>
    </inkml:context>
    <inkml:brush xml:id="br0">
      <inkml:brushProperty name="width" value="0.05" units="cm"/>
      <inkml:brushProperty name="height" value="0.05" units="cm"/>
    </inkml:brush>
  </inkml:definitions>
  <inkml:trace contextRef="#ctx0" brushRef="#br0">0 23 24575,'1'-1'0,"-1"0"0,0 0 0,1 0 0,0 0 0,-1 0 0,1 0 0,-1 0 0,1 0 0,0 0 0,0 0 0,0 0 0,-1 0 0,1 1 0,0-1 0,0 0 0,0 1 0,0-1 0,0 0 0,0 1 0,0-1 0,0 1 0,1 0 0,-1-1 0,0 1 0,0 0 0,0 0 0,0 0 0,2 0 0,37-4 0,-40 4 0,175 10 0,-43-1 0,587 6 0,-270-6 0,369 25 0,-799-32 0,114 15 0,-133-17 0,0 0 0,0 0 0,0 1 0,0-1 0,0 0 0,0 0 0,0 0 0,0 0 0,0 0 0,0 0 0,0 0 0,0 0 0,0 0 0,0 0 0,0 0 0,0 0 0,0 0 0,0 0 0,0 0 0,0 0 0,0 0 0,0 1 0,0-1 0,0 0 0,0 0 0,0 0 0,0 0 0,0 0 0,0 0 0,0 0 0,0 0 0,0 0 0,0 0 0,0 0 0,0 0 0,0 0 0,0 0 0,0 0 0,0 1 0,0-1 0,0 0 0,0 0 0,0 0 0,0 0 0,0 0 0,0 0 0,0 0 0,0 0 0,0 0 0,0 0 0,0 0 0,1 0 0,-1 0 0,0 0 0,0 0 0,-12 5 0,8-4 0,-1 1 0,0 0 0,1 0 0,0 0 0,-1 1 0,1-1 0,0 1 0,0 0 0,-6 6 0,6-1 0,1-1 0,-1 1 0,2 0 0,-1 0 0,1 0 0,0 0 0,0 0 0,1 0 0,0 0 0,1 1 0,0 9 0,2 16 0,6 42 0,24 111-1365,-24-149-5461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0.967"/>
    </inkml:context>
    <inkml:brush xml:id="br0">
      <inkml:brushProperty name="width" value="0.05" units="cm"/>
      <inkml:brushProperty name="height" value="0.05" units="cm"/>
    </inkml:brush>
  </inkml:definitions>
  <inkml:trace contextRef="#ctx0" brushRef="#br0">209 43 24575,'5'-5'0,"0"1"0,0 0 0,1 0 0,-1 0 0,1 1 0,0 0 0,0 0 0,0 0 0,1 1 0,-1-1 0,10-1 0,-14 4 0,1 0 0,-1 0 0,1-1 0,-1 2 0,1-1 0,-1 0 0,1 0 0,-1 1 0,1-1 0,-1 1 0,0 0 0,1 0 0,-1 0 0,0 0 0,1 0 0,-1 0 0,0 1 0,0-1 0,0 1 0,0 0 0,0-1 0,-1 1 0,1 0 0,0 0 0,-1 0 0,1 0 0,-1 0 0,0 0 0,0 1 0,0-1 0,0 0 0,0 1 0,0 2 0,4 11 0,-1-1 0,-1 1 0,-1 0 0,0 0 0,-1 28 0,-11 84 0,6-95 0,-33 275 0,-10 94 0,25-115 0,-75 691 0,24-552 0,15-92 0,40-192-1365,13-89-5461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2.412"/>
    </inkml:context>
    <inkml:brush xml:id="br0">
      <inkml:brushProperty name="width" value="0.05" units="cm"/>
      <inkml:brushProperty name="height" value="0.05" units="cm"/>
    </inkml:brush>
  </inkml:definitions>
  <inkml:trace contextRef="#ctx0" brushRef="#br0">681 226 24575,'1'-2'0,"-1"0"0,1 0 0,0-1 0,-1 1 0,1 0 0,0 0 0,0 0 0,0 0 0,1 0 0,-1 1 0,0-1 0,1 0 0,-1 1 0,1-1 0,0 0 0,-1 1 0,1 0 0,0-1 0,0 1 0,0 0 0,0 0 0,4-1 0,5-3 0,0 0 0,23-5 0,82-12 0,222-13 0,-240 28 0,1304-66-3525,8 45-840,1226 56 762,-4 89 2257,-895-3 1206,-994-52 2486,-573-42 1521,-143-12-839,-42-4-866,-44-1-734,53-3-1381,-1 0-28,0 0 0,0 0-1,0 0 1,0 1 0,-14 4-1,20-5-18,0 1 0,0-1 0,0 1-1,-1-1 1,1 1 0,0 0-1,0 0 1,0 0 0,0-1 0,0 1-1,0 0 1,0 0 0,0 0-1,1 0 1,-1 1 0,0-1 0,1 0-1,-1 0 1,0 0 0,1 1-1,0-1 1,-1 0 0,1 0 0,0 1-1,-1-1 1,1 0 0,0 1-1,0-1 1,0 0 0,0 1 0,1-1-1,-1 0 1,0 1 0,0-1-1,1 0 1,-1 0 0,1 1 0,0 1-1,32 70 1,-2-7 0,-5 9 0,-4 1 0,22 135 0,-1 165 0,-39-334 0,112 1372-625,-106-1257 625,-7 1 0,-7-1 0,-43 275 0,36-366 16,-124 561 593,130-608-609,-2 0 0,0 0 0,-1-1 0,-1 0 0,-16 23 0,19-32 0,0-1 0,-1 0 0,0 0 0,0-1 0,-1 0 0,0 0 0,0-1 0,-1 0 0,0 0 0,0-1 0,0 0 0,-11 3 0,-12 3 0,-1-2 0,0-1 0,0-2 0,-47 4 0,-137-6 0,148-5 0,-749-36-1062,466 15 771,-452-23-163,-1317-68-3200,-2 46 1124,1758 62 2621,-2440-19 347,2758 24-507,-382-3 1227,144-9 3134,94 2-2414,-236-26-1675,192-14-203,81 16 0,135 30 0,1 0 0,0-1 0,0-1 0,0-1 0,-23-12 0,35 15 0,-1 0 0,1-1 0,0 0 0,0 0 0,0 0 0,1 0 0,-1-1 0,2 0 0,-1 0 0,0-1 0,1 1 0,1-1 0,-1 0 0,1 0 0,-5-14 0,2-2 0,2-1 0,0 1 0,-2-48 0,10-75 0,-2 112 0,0-24 0,3 0 0,3 1 0,2 0 0,3 0 0,36-99 0,-44 143-273,1 1 0,0 0 0,1 0 0,12-15 0,2 4-6553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3.251"/>
    </inkml:context>
    <inkml:brush xml:id="br0">
      <inkml:brushProperty name="width" value="0.05" units="cm"/>
      <inkml:brushProperty name="height" value="0.05" units="cm"/>
    </inkml:brush>
  </inkml:definitions>
  <inkml:trace contextRef="#ctx0" brushRef="#br0">52 369 24575,'0'0'0,"-1"0"0,0 0 0,0-1 0,1 1 0,-1 0 0,0 0 0,1-1 0,-1 1 0,0-1 0,1 1 0,-1-1 0,0 1 0,1-1 0,-1 1 0,1-1 0,-1 1 0,1-1 0,-1 1 0,1-1 0,-1 0 0,1 1 0,0-1 0,-1 0 0,1 0 0,0 1 0,0-1 0,0 0 0,-1 1 0,1-1 0,0 0 0,0 0 0,0 0 0,0 1 0,0-1 0,0 0 0,0 0 0,1 1 0,-1-1 0,0 0 0,0 0 0,1 1 0,-1-1 0,1 0 0,-1 0 0,0 0 0,0 0 0,1 1 0,-1-1 0,0 0 0,1 0 0,-1 1 0,1-1 0,-1 1 0,1-1 0,-1 0 0,1 1 0,0-1 0,-1 1 0,1-1 0,0 1 0,-1-1 0,1 1 0,0 0 0,-1-1 0,1 1 0,0 0 0,0 0 0,0-1 0,-1 1 0,1 0 0,0 0 0,0 0 0,0 0 0,-1 0 0,1 0 0,0 0 0,0 0 0,0 0 0,-1 1 0,1-1 0,0 0 0,0 0 0,-1 1 0,1-1 0,0 1 0,0-1 0,-1 0 0,1 1 0,-1-1 0,1 1 0,0-1 0,0 2 0,2 2 0,0-1 0,0 1 0,0-1 0,0 1 0,-1 0 0,0 0 0,0 0 0,0 1 0,0-1 0,-1 0 0,0 1 0,0-1 0,1 9 0,1 4 0,-2-1 0,0 26 0,-2-27 0,-1 1 0,0-1 0,-9 29 0,10-38 0,-1 0 0,0 0 0,0-1 0,-1 0 0,1 1 0,-1-1 0,0 0 0,-1 0 0,1 0 0,-1-1 0,0 1 0,0-1 0,-6 4 0,10-7 0,-1-1 0,0 1 0,0-1 0,1 1 0,-1-1 0,0 1 0,0-1 0,0 1 0,0-1 0,0 0 0,0 1 0,0-1 0,1 0 0,-1 0 0,0 0 0,0 0 0,0 0 0,0 0 0,0 0 0,0 0 0,0 0 0,0 0 0,0-1 0,0 1 0,0 0 0,0-1 0,0 1 0,-1-1 0,1-1 0,-1 1 0,1-1 0,0 1 0,0-1 0,0 0 0,0 0 0,0 1 0,0-1 0,0 0 0,1 0 0,-1 0 0,1 0 0,-1-2 0,0-5 0,0 1 0,0-1 0,1 0 0,0 1 0,2-14 0,7-14 0,2 1 0,1 0 0,2 1 0,1 1 0,1 0 0,2 1 0,27-36 0,-25 41 0,1 0 0,2 1 0,50-44 0,-59 58 0,0 1 0,1 0 0,1 2 0,0-1 0,0 2 0,1 0 0,0 1 0,1 1 0,18-5 0,-31 10 0,0 1 0,0-1 0,0 0 0,0 1 0,0 0 0,0 1 0,1-1 0,-1 1 0,9 2 0,-12-2 0,-1-1 0,1 1 0,0 0 0,-1-1 0,0 1 0,1 0 0,-1 0 0,1 0 0,-1 0 0,0 1 0,0-1 0,0 0 0,0 0 0,0 1 0,0-1 0,0 1 0,0-1 0,0 0 0,-1 1 0,1 0 0,0-1 0,-1 1 0,1-1 0,-1 1 0,0 0 0,0-1 0,0 1 0,0 0 0,0-1 0,0 1 0,0 0 0,0 0 0,-1 2 0,-1 3 0,0 0 0,0 0 0,-1 0 0,0 0 0,0 0 0,-1-1 0,-7 10 0,-38 45 0,19-25 0,14-17 0,11-14 0,0 0 0,1 0 0,0 0 0,0 0 0,0 1 0,1-1 0,-1 1 0,2 0 0,-5 10 0,7-15 0,0 0 0,0 0 0,0 0 0,0-1 0,1 1 0,-1 0 0,0 0 0,0 0 0,1-1 0,-1 1 0,0 0 0,1 0 0,-1-1 0,1 1 0,-1 0 0,1-1 0,-1 1 0,1-1 0,-1 1 0,1-1 0,0 1 0,-1-1 0,1 1 0,0-1 0,-1 1 0,1-1 0,0 0 0,0 1 0,-1-1 0,1 0 0,0 0 0,0 0 0,0 1 0,34 3 0,-25-4 0,3 1 0,58 6 0,82 18 0,-147-24 0,-1 1 0,1 0 0,-1 0 0,1 0 0,-1 1 0,7 4 0,-11-6 0,0-1 0,-1 1 0,1-1 0,0 1 0,0-1 0,-1 1 0,1 0 0,-1-1 0,1 1 0,-1 0 0,1-1 0,-1 1 0,1 0 0,-1 0 0,0 0 0,1-1 0,-1 1 0,0 0 0,1 0 0,-1 0 0,0 0 0,0 0 0,0 0 0,0-1 0,0 1 0,0 0 0,0 0 0,0 0 0,-1 0 0,1 0 0,0 0 0,0-1 0,-1 1 0,1 0 0,-1 0 0,1 0 0,0-1 0,-1 1 0,0 0 0,1 0 0,-1-1 0,1 1 0,-1-1 0,0 1 0,1 0 0,-1-1 0,0 1 0,0-1 0,1 0 0,-2 1 0,-11 8 0,-1 0 0,1-2 0,-1 1 0,-1-2 0,0 0 0,-21 6 0,-99 18 0,102-23 0,-258 37-1365,243-40-5461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3.598"/>
    </inkml:context>
    <inkml:brush xml:id="br0">
      <inkml:brushProperty name="width" value="0.05" units="cm"/>
      <inkml:brushProperty name="height" value="0.05" units="cm"/>
    </inkml:brush>
  </inkml:definitions>
  <inkml:trace contextRef="#ctx0" brushRef="#br0">4 47 24575,'21'-10'0,"1"0"0,43-12 0,-128 89 0,57-58 0,0 1 0,0 0 0,1 0 0,0 1 0,1 0 0,0-1 0,1 1 0,0 1 0,1-1 0,0 0 0,1 1 0,0-1 0,1 16 0,0-21 0,0 0 0,1 0 0,0 0 0,0 0 0,0 0 0,1 0 0,0 0 0,0 0 0,0 0 0,1-1 0,0 1 0,0-1 0,0 0 0,1 0 0,0 0 0,0 0 0,0-1 0,0 0 0,1 0 0,-1 0 0,1 0 0,0 0 0,1-1 0,-1 0 0,0 0 0,8 2 0,3 0 0,0-2 0,0 0 0,0 0 0,0-1 0,1-1 0,-1-1 0,1-1 0,-1 0 0,0-1 0,0 0 0,0-2 0,30-9 0,-29 7 0,-1 0 0,1-2 0,-1 0 0,-1 0 0,0-1 0,0-1 0,-1-1 0,0 0 0,-1-1 0,0 0 0,20-26 0,-30 34 0,0-1 0,0 0 0,0 0 0,0 0 0,0 0 0,-1 0 0,0 0 0,0-1 0,-1 1 0,0-1 0,0 0 0,0 1 0,0-1 0,-1 0 0,0 1 0,-1-8 0,0 7 0,0 1 0,-1 0 0,0 0 0,0 0 0,0 1 0,-1-1 0,0 0 0,1 1 0,-2-1 0,1 1 0,0 0 0,-1 0 0,0 1 0,0-1 0,0 1 0,0-1 0,-8-3 0,-2-1 12,0 1 0,1 1 0,-2 1 0,1 0 0,-1 1 0,0 0 0,0 1 0,0 1 0,-25-1 0,-5 2-755,-87 11 1,59 0-6084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4.729"/>
    </inkml:context>
    <inkml:brush xml:id="br0">
      <inkml:brushProperty name="width" value="0.05" units="cm"/>
      <inkml:brushProperty name="height" value="0.05" units="cm"/>
    </inkml:brush>
  </inkml:definitions>
  <inkml:trace contextRef="#ctx0" brushRef="#br0">32 107 24575,'6'-57'0,"-5"53"0,0 1 0,-1 0 0,2-1 0,-1 1 0,0 0 0,1-1 0,-1 1 0,1 0 0,0 0 0,0 0 0,0 1 0,0-1 0,4-3 0,-5 5 0,-1 1 0,1 0 0,-1 0 0,1-1 0,0 1 0,-1 0 0,1 0 0,-1 0 0,1 0 0,-1 0 0,1 0 0,-1 0 0,1 0 0,0 0 0,-1 0 0,1 0 0,-1 0 0,1 0 0,-1 0 0,1 0 0,0 1 0,-1-1 0,1 0 0,-1 0 0,1 1 0,-1-1 0,1 0 0,-1 1 0,0-1 0,1 0 0,-1 1 0,1-1 0,-1 1 0,0-1 0,1 1 0,-1-1 0,0 1 0,0-1 0,1 1 0,-1-1 0,0 2 0,10 23 0,-4 1 0,-1 1 0,-1 0 0,1 48 0,-10 83 0,5-157 0,-25 308 0,14-220 0,-34 127 0,31-173-1365,1-9-5461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5.104"/>
    </inkml:context>
    <inkml:brush xml:id="br0">
      <inkml:brushProperty name="width" value="0.05" units="cm"/>
      <inkml:brushProperty name="height" value="0.05" units="cm"/>
    </inkml:brush>
  </inkml:definitions>
  <inkml:trace contextRef="#ctx0" brushRef="#br0">1 202 24575,'302'-21'0,"-163"8"0,1365-55-3422,3 64-444,-1367 5 3824,2365 26-1888,1239 0-1610,-3713-27 3567,948-31 856,-952 29-800,-10 1 204,-1 0 1,1-1 0,-1 0 0,0-2-1,0 1 1,29-13 0,-45 16-251,1 0-1,0 0 1,0 0 0,-1 0 0,1-1 0,-1 1 0,1 0-1,0-1 1,-1 1 0,1 0 0,0-1 0,-1 1 0,1-1-1,-1 1 1,1-1 0,-1 1 0,1-1 0,-1 1 0,0-1-1,1 1 1,-1-1 0,0 0 0,1 1 0,-1-1 0,0 0 0,0 1-1,1-1 1,-1 0 0,0 1 0,0-1 0,0 0 0,0 1-1,0-1 1,0 0 0,0 0 0,0 1 0,0-1 0,0 0-1,-1 1 1,1-1 0,-1-1 0,-1 0 206,0 0-1,0 0 1,0 0-1,-1 0 1,1 0 0,-1 0-1,1 1 1,-1-1-1,-3 0 1,-56-22-40,-11 2-2777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5.884"/>
    </inkml:context>
    <inkml:brush xml:id="br0">
      <inkml:brushProperty name="width" value="0.05" units="cm"/>
      <inkml:brushProperty name="height" value="0.05" units="cm"/>
    </inkml:brush>
  </inkml:definitions>
  <inkml:trace contextRef="#ctx0" brushRef="#br0">134 119 24575,'-8'-1'0,"1"-1"0,0 1 0,0-1 0,0-1 0,0 1 0,-6-4 0,-6-2 0,11 5 0,4 2 0,0 0 0,0 0 0,0-1 0,0 0 0,0 1 0,1-1 0,-1-1 0,1 1 0,-1 0 0,1-1 0,0 0 0,-3-3 0,6 6 0,0-1 0,-1 1 0,1-1 0,0 1 0,0-1 0,0 0 0,0 1 0,0-1 0,0 1 0,0-1 0,1 1 0,-1-1 0,0 1 0,0-1 0,0 1 0,0-1 0,1 1 0,-1-1 0,0 1 0,0-1 0,1 1 0,-1 0 0,0-1 0,1 1 0,-1-1 0,1 1 0,-1 0 0,0-1 0,1 1 0,-1 0 0,1 0 0,-1-1 0,1 1 0,-1 0 0,1 0 0,-1 0 0,1-1 0,-1 1 0,1 0 0,-1 0 0,1 0 0,0 0 0,30-8 0,-28 8 0,69-10 0,137-1 0,-127 10 0,1425-14-3718,1290 96 1426,-585-13-743,-2-44 1498,-1092-50 2735,-1082 24 644,63-10-1,-99 12-1717,1 0 1,0 0-1,0 0 0,-1 0 1,1 0-1,0 0 0,0 0 1,-1 0-1,1-1 0,0 1 1,-1 0-1,1 0 1,0-1-1,-1 1 0,1-1 1,0 1-1,-1 0 0,1-1 1,-1 1-1,1-1 0,0-1 1,-14-2 1333,-29-1-564,31 5-820,1-1 0,-1 2 0,0-1 0,1 2 0,-1-1 0,1 1 0,0 1 0,-17 6 0,23-7-76,1-1 0,-1 1 0,1 1 0,0-1 0,0 0 0,0 1 0,0-1 0,0 1 0,1 0 0,-1 0 0,1 0 0,0 0 1,-1 1-1,1-1 0,1 1 0,-1-1 0,1 1 0,-1-1 0,1 1 0,0 0 0,0 0 0,1 0 0,-1 0 0,1-1 0,0 1 0,0 7 0,3 22 2,1 0 0,15 54 0,-2-7 0,28 209 0,60 268 0,-56-393 0,-48-163 0,-1 0 0,1 1 0,-1-1 0,1 0 0,-1 1 0,0-1 0,0 0 0,1 1 0,-1-1 0,0 1 0,0-1 0,0 0 0,0 1 0,-1-1 0,1 1 0,0-1 0,-1 0 0,1 1 0,0-1 0,-1 0 0,0 0 0,1 1 0,-1-1 0,0 0 0,0 0 0,1 0 0,-1 0 0,0 0 0,0 0 0,0 0 0,0 0 0,0 0 0,-1 0 0,1-1 0,0 1 0,0 0 0,0-1 0,-1 1 0,1-1 0,0 1 0,-1-1 0,1 0 0,-3 1 0,-5 0 0,-1-1 0,1 0 0,-1-1 0,1 1 0,-12-4 0,17 3 0,-356-40-1365,240 30-5461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6.424"/>
    </inkml:context>
    <inkml:brush xml:id="br0">
      <inkml:brushProperty name="width" value="0.05" units="cm"/>
      <inkml:brushProperty name="height" value="0.05" units="cm"/>
    </inkml:brush>
  </inkml:definitions>
  <inkml:trace contextRef="#ctx0" brushRef="#br0">357 151 24575,'1'-6'0,"-1"1"0,-1-1 0,1 0 0,-1 1 0,0-1 0,-1 1 0,1 0 0,-1-1 0,0 1 0,0 0 0,-1 0 0,1 0 0,-1 0 0,0 0 0,-6-6 0,3 5 0,0 1 0,-1 0 0,0 0 0,0 0 0,0 1 0,0 0 0,-1 0 0,1 1 0,-16-5 0,12 5 0,0 1 0,0 0 0,0 0 0,-1 1 0,1 1 0,0 0 0,0 0 0,-17 3 0,20-2 0,1 1 0,-1 0 0,0 0 0,1 0 0,-1 1 0,1 0 0,0 1 0,0 0 0,0 0 0,0 0 0,1 1 0,-11 9 0,15-12 0,0 0 0,0 0 0,1 0 0,-1 0 0,1 0 0,-1 0 0,1 1 0,0-1 0,0 0 0,0 1 0,0-1 0,0 1 0,1-1 0,-1 1 0,1-1 0,0 1 0,-1-1 0,1 1 0,0 0 0,1 2 0,0-1 0,0-1 0,0 1 0,1-1 0,-1 1 0,1-1 0,0 0 0,0 0 0,0 0 0,0 0 0,1 0 0,-1 0 0,4 3 0,8 5 0,0 0 0,1-1 0,0-1 0,26 12 0,14 4 0,-30-15 0,-1 2 0,0 0 0,-1 1 0,24 18 0,-46-30 0,0 0 0,1 0 0,-1 0 0,0 0 0,0 0 0,0 0 0,-1 0 0,1 0 0,0 0 0,0 0 0,0 0 0,-1 1 0,1-1 0,-1 0 0,1 1 0,-1-1 0,1 0 0,-1 1 0,0 2 0,0-3 0,0 0 0,0 0 0,-1 0 0,1 0 0,-1 0 0,1 0 0,-1 0 0,1 0 0,-1 0 0,0 0 0,1-1 0,-1 1 0,0 0 0,0 0 0,0-1 0,0 1 0,0 0 0,1-1 0,-3 2 0,-4 1 0,-1 0 0,1 0 0,-1-1 0,0 0 0,-11 2 0,-4 0-227,1-1-1,-1-1 1,0-2-1,0 0 1,-29-4-1,22-2-6598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9.340"/>
    </inkml:context>
    <inkml:brush xml:id="br0">
      <inkml:brushProperty name="width" value="0.05" units="cm"/>
      <inkml:brushProperty name="height" value="0.05" units="cm"/>
    </inkml:brush>
  </inkml:definitions>
  <inkml:trace contextRef="#ctx0" brushRef="#br0">0 80 24575,'26'-37'0,"-24"33"0,1-1 0,-1 1 0,1 0 0,0 0 0,0 0 0,0 1 0,0-1 0,1 1 0,4-4 0,-8 7 0,1 0 0,-1 0 0,1 0 0,-1 0 0,1 0 0,0 0 0,-1 0 0,1 0 0,-1 0 0,1 0 0,-1 0 0,1 0 0,-1 0 0,1 0 0,-1 0 0,1 1 0,-1-1 0,1 0 0,-1 0 0,1 1 0,-1-1 0,1 0 0,-1 1 0,1-1 0,-1 0 0,0 1 0,1-1 0,-1 1 0,0-1 0,1 0 0,-1 1 0,0-1 0,0 1 0,1-1 0,-1 1 0,0-1 0,0 1 0,0-1 0,0 1 0,0 0 0,0-1 0,1 1 0,-1-1 0,-1 1 0,1-1 0,0 1 0,4 31 0,-4-30 0,-2 73 0,0-56 0,1 0 0,1 0 0,1 0 0,1 0 0,3 20 0,-5-39 0,1 1 0,-1 0 0,0-1 0,0 1 0,1 0 0,-1-1 0,0 1 0,1-1 0,-1 1 0,1-1 0,-1 1 0,1-1 0,-1 1 0,1-1 0,-1 1 0,1-1 0,-1 0 0,1 1 0,-1-1 0,1 0 0,0 1 0,-1-1 0,1 0 0,0 0 0,-1 1 0,1-1 0,0 0 0,-1 0 0,1 0 0,0 0 0,-1 0 0,1 0 0,0 0 0,-1 0 0,1 0 0,0-1 0,-1 1 0,1 0 0,0 0 0,-1-1 0,1 1 0,-1 0 0,1-1 0,0 1 0,-1 0 0,1-1 0,-1 1 0,1-1 0,0 0 0,33-28 0,-29 23 0,-1 3 0,-1 0 0,0-1 0,1 1 0,0 0 0,0 0 0,0 1 0,0-1 0,0 1 0,0 0 0,1 0 0,-1 1 0,1-1 0,-1 1 0,1 0 0,0 0 0,-1 0 0,1 1 0,0-1 0,0 1 0,-1 1 0,1-1 0,0 1 0,0-1 0,-1 1 0,1 0 0,0 1 0,-1-1 0,0 1 0,7 3 0,7 5 0,1-1 0,1-2 0,0 0 0,0 0 0,0-2 0,0-1 0,25 3 0,-36-6 0,1 0 0,-1-1 0,1 0 0,-1-1 0,0 0 0,1 0 0,-1-1 0,0 0 0,1 0 0,-1-1 0,-1-1 0,1 1 0,0-1 0,-1-1 0,0 0 0,0 0 0,14-12 0,-18 13 0,-1 0 0,1-1 0,-1 1 0,0-1 0,0 0 0,-1 0 0,1 0 0,-1 0 0,0-1 0,-1 1 0,2-6 0,-2 9 0,-1 0 0,1 0 0,-1 0 0,0 0 0,0 0 0,0 0 0,0 0 0,0 0 0,0 0 0,0 0 0,-1 0 0,1 0 0,-1 0 0,0 0 0,1 0 0,-1 0 0,0 0 0,0 0 0,0 1 0,0-1 0,0 0 0,-1 1 0,1-1 0,0 1 0,-1-1 0,1 1 0,-1 0 0,0 0 0,1-1 0,-1 1 0,0 0 0,-3-1 0,4 2-32,-1-1 1,1 1-1,-1 0 0,1 0 0,-1 0 1,1 0-1,-1 0 0,1 0 0,-1 0 1,1 0-1,-1 1 0,1-1 0,-1 0 1,1 1-1,-1-1 0,1 1 0,0 0 1,-1 0-1,1-1 0,0 1 0,-1 0 1,1 0-1,0 0 0,0 0 0,0 0 1,0 0-1,0 1 0,0-1 0,0 0 1,1 1-1,-1-1 0,0 0 0,1 1 1,-1-1-1,1 1 0,-1-1 0,1 1 1,0-1-1,-1 1 0,1-1 0,0 1 1,0 1-1,1 12-6794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6.767"/>
    </inkml:context>
    <inkml:brush xml:id="br0">
      <inkml:brushProperty name="width" value="0.05" units="cm"/>
      <inkml:brushProperty name="height" value="0.05" units="cm"/>
    </inkml:brush>
  </inkml:definitions>
  <inkml:trace contextRef="#ctx0" brushRef="#br0">1 12 24575,'1'-1'0,"0"0"0,0 0 0,0 0 0,1 0 0,-1 0 0,0 1 0,1-1 0,-1 0 0,0 1 0,1-1 0,-1 1 0,1-1 0,-1 1 0,1-1 0,-1 1 0,1 0 0,-1 0 0,1 0 0,-1 0 0,3 0 0,-1 1 0,1 0 0,-1 0 0,0 0 0,0 0 0,0 1 0,0-1 0,0 1 0,0 0 0,3 2 0,5 6 0,1 1 0,-1 0 0,12 17 0,-15-19 0,-6-6 0,43 56 0,-42-55 0,0 1 0,-1-1 0,0 0 0,1 1 0,-2 0 0,1-1 0,0 1 0,-1 0 0,0 0 0,0 0 0,-1 0 0,1 5 0,-1-8 0,0 0 0,-1-1 0,1 1 0,-1-1 0,1 1 0,-1-1 0,1 1 0,-1-1 0,0 0 0,0 1 0,1-1 0,-1 0 0,0 1 0,0-1 0,0 0 0,-1 0 0,1 0 0,0 0 0,0 0 0,-1 0 0,1 0 0,0-1 0,-1 1 0,1 0 0,-1-1 0,1 1 0,-1-1 0,1 1 0,-1-1 0,1 0 0,-1 0 0,1 1 0,-1-1 0,0 0 0,1-1 0,-1 1 0,-2-1 0,0 1 0,1 0 0,-1-1 0,1 0 0,0 0 0,-1 0 0,1 0 0,0 0 0,-1-1 0,1 1 0,0-1 0,0 0 0,0 0 0,1 0 0,-1 0 0,0-1 0,-2-2 0,3 0-80,0 1 0,1 0-1,0 0 1,-1-1 0,1 1-1,1-1 1,-1 1 0,1-1-1,0 1 1,0-1 0,0 1 0,0-1-1,1 1 1,0 0 0,0-1-1,2-6 1,6-18-6746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7.174"/>
    </inkml:context>
    <inkml:brush xml:id="br0">
      <inkml:brushProperty name="width" value="0.05" units="cm"/>
      <inkml:brushProperty name="height" value="0.05" units="cm"/>
    </inkml:brush>
  </inkml:definitions>
  <inkml:trace contextRef="#ctx0" brushRef="#br0">0 53 24575,'1'7'0,"0"-1"0,1 1 0,-1 0 0,1 0 0,3 7 0,4 12 0,-3-1 0,2 0 0,1 0 0,13 26 0,-19-43 0,1 0 0,0-1 0,1 0 0,0 0 0,0 0 0,0 0 0,1-1 0,0 0 0,0 0 0,1-1 0,-1 0 0,1 0 0,13 7 0,-17-11 0,0 0 0,0 0 0,1 0 0,-1 0 0,1 0 0,-1-1 0,1 1 0,-1-1 0,1 0 0,-1 0 0,1 0 0,-1-1 0,1 1 0,-1-1 0,0 0 0,7-2 0,-5 0 0,1 0 0,-1 0 0,0 0 0,0-1 0,0 0 0,0 0 0,0 0 0,6-9 0,2-3 0,-1-1 0,-1 0 0,-1-1 0,13-31 0,-13 24-273,0-1 0,-1 0 0,-2 0 0,7-45 0,-12 54-6553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7.500"/>
    </inkml:context>
    <inkml:brush xml:id="br0">
      <inkml:brushProperty name="width" value="0.05" units="cm"/>
      <inkml:brushProperty name="height" value="0.05" units="cm"/>
    </inkml:brush>
  </inkml:definitions>
  <inkml:trace contextRef="#ctx0" brushRef="#br0">276 390 24575,'3'-1'0,"-1"0"0,1 1 0,-1-1 0,1 0 0,-1 0 0,1-1 0,-1 1 0,0 0 0,0-1 0,0 1 0,1-1 0,-2 0 0,1 0 0,0 0 0,0 0 0,0 0 0,2-4 0,0 0 0,0 0 0,-1 0 0,0 0 0,0 0 0,4-11 0,-6 14 0,-1 0 0,1 1 0,-1-1 0,1 0 0,-1 1 0,0-1 0,0 0 0,0 1 0,-1-1 0,1 0 0,-1 1 0,1-1 0,-1 1 0,0-1 0,0 0 0,0 1 0,0 0 0,0-1 0,-2-2 0,0 2 0,0 0 0,0 0 0,0 0 0,0 0 0,-1 1 0,1 0 0,-1-1 0,1 1 0,-1 0 0,0 1 0,-5-3 0,-2 1 0,0 0 0,0 1 0,-1 0 0,1 1 0,0 0 0,-1 1 0,1 0 0,-16 2 0,13 1 0,1 0 0,-1 1 0,0 1 0,1 0 0,-23 12 0,32-15 0,-1 1 0,1-1 0,0 1 0,-1 0 0,1 0 0,0 0 0,1 1 0,-1 0 0,1-1 0,-1 1 0,1 1 0,0-1 0,1 0 0,-1 1 0,1-1 0,0 1 0,0 0 0,-3 9 0,5-12 0,0-1 0,0 1 0,0 0 0,0 0 0,0 0 0,0 0 0,0-1 0,0 1 0,1 0 0,-1 0 0,1 0 0,-1-1 0,1 1 0,0 0 0,0-1 0,-1 1 0,1 0 0,0-1 0,1 1 0,-1-1 0,0 0 0,2 2 0,-1-1 0,1 0 0,0-1 0,0 1 0,0-1 0,0 0 0,0 1 0,0-1 0,0-1 0,0 1 0,0 0 0,6 0 0,4-1 0,-1 0 0,1-1 0,0 0 0,0-1 0,13-3 0,-3-1 0,0-1 0,0-1 0,0-2 0,-1 0 0,-1-1 0,0-1 0,0 0 0,-1-2 0,34-31 0,-39 31 0,-1-1 0,-1-1 0,0 0 0,-1 0 0,-1-2 0,-1 1 0,0-1 0,-1-1 0,-1 1 0,-1-2 0,9-37 0,-25 109-341,2 0 0,3 1-1,3 93 1,6-97-6485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7.910"/>
    </inkml:context>
    <inkml:brush xml:id="br0">
      <inkml:brushProperty name="width" value="0.05" units="cm"/>
      <inkml:brushProperty name="height" value="0.05" units="cm"/>
    </inkml:brush>
  </inkml:definitions>
  <inkml:trace contextRef="#ctx0" brushRef="#br0">82 153 24575,'0'-1'0,"0"0"0,0 0 0,0 1 0,1-1 0,-1 0 0,1 0 0,-1 0 0,0 0 0,1 1 0,-1-1 0,1 0 0,0 1 0,-1-1 0,1 0 0,0 1 0,-1-1 0,1 1 0,0-1 0,0 1 0,-1-1 0,1 1 0,0-1 0,1 1 0,25-10 0,-17 7 0,28-8 0,20-7 0,-54 17 0,0-1 0,0 0 0,0 0 0,0-1 0,0 1 0,0-1 0,-1 0 0,1 0 0,5-7 0,-8 9 0,0 1 0,-1-1 0,1 0 0,0 0 0,-1-1 0,1 1 0,-1 0 0,1 0 0,-1 0 0,0 0 0,1 0 0,-1 0 0,0-1 0,0 1 0,0 0 0,0 0 0,0 0 0,0-1 0,0 1 0,0 0 0,-1 0 0,1 0 0,0 0 0,-1-1 0,1 1 0,-1 0 0,1 0 0,-1 0 0,1 0 0,-1 0 0,0 0 0,0 0 0,1 0 0,-1 0 0,0 1 0,0-1 0,0 0 0,0 0 0,0 1 0,0-1 0,0 1 0,0-1 0,-2 0 0,-3-2 0,-1 0 0,0 0 0,0 0 0,0 1 0,-11-2 0,9 3 0,1 0 0,0 1 0,-1 0 0,1 1 0,-1 0 0,1 0 0,0 1 0,-1 0 0,1 0 0,0 1 0,0 0 0,1 0 0,-1 1 0,1 0 0,-1 1 0,1-1 0,1 1 0,-1 1 0,-8 8 0,11-10 0,0 0 0,0 0 0,0 1 0,1-1 0,0 1 0,-1 0 0,2 0 0,-1 0 0,1 0 0,0 0 0,0 0 0,0 1 0,1-1 0,-1 1 0,1-1 0,1 1 0,-1 0 0,1-1 0,0 1 0,0 0 0,1-1 0,0 1 0,0 0 0,0-1 0,1 1 0,-1-1 0,1 0 0,0 0 0,6 10 0,-4-10 9,-1 0 0,1 0 0,1 0 0,-1 0 0,1-1 0,0 1 0,0-1 0,0-1 0,0 1 0,1-1 0,-1 0 0,8 4 0,2-2-379,-1 0-1,1-1 1,29 5-1,8-3-6455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8.251"/>
    </inkml:context>
    <inkml:brush xml:id="br0">
      <inkml:brushProperty name="width" value="0.05" units="cm"/>
      <inkml:brushProperty name="height" value="0.05" units="cm"/>
    </inkml:brush>
  </inkml:definitions>
  <inkml:trace contextRef="#ctx0" brushRef="#br0">234 141 24575,'-1'-8'0,"0"0"0,0 0 0,-1 0 0,0 1 0,-1-1 0,0 1 0,0 0 0,0-1 0,-1 1 0,0 1 0,-1-1 0,1 1 0,-1-1 0,0 1 0,-1 1 0,0-1 0,-10-8 0,14 13 0,1 0 0,0 1 0,0-1 0,0 0 0,0 1 0,0-1 0,-1 1 0,1-1 0,0 1 0,-1-1 0,1 1 0,0 0 0,-1 0 0,1 0 0,0 0 0,-1 0 0,1 0 0,0 0 0,-1 0 0,1 0 0,0 0 0,-1 1 0,1-1 0,0 1 0,0-1 0,-1 1 0,1 0 0,0-1 0,0 1 0,0 0 0,0 0 0,0-1 0,0 1 0,0 0 0,0 0 0,0 0 0,0 0 0,0 1 0,1-1 0,-1 0 0,0 0 0,1 0 0,-1 1 0,0 1 0,-3 8 0,0-1 0,1 1 0,1 0 0,-3 14 0,5-22 0,-19 197 0,17-138 0,-4-1 0,-17 80 0,5-78-1365,0-9-5461</inkml:trace>
  <inkml:trace contextRef="#ctx0" brushRef="#br0" timeOffset="1">0 478 24575,'9'-5'0,"12"-5"0,10-1 0,10 1 0,6 2 0,4 3 0,-6 2-8191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8.822"/>
    </inkml:context>
    <inkml:brush xml:id="br0">
      <inkml:brushProperty name="width" value="0.05" units="cm"/>
      <inkml:brushProperty name="height" value="0.05" units="cm"/>
    </inkml:brush>
  </inkml:definitions>
  <inkml:trace contextRef="#ctx0" brushRef="#br0">1 1 24575,'0'5'0,"0"5"0,0 6 0,0 13 0,0 11 0,0 16 0,0 16 0,0 13 0,0 10 0,4 11 0,2 5 0,0 6 0,3-4 0,0-8 0,3-8 0,0-13 0,1-15 0,0-20-8191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7:59.209"/>
    </inkml:context>
    <inkml:brush xml:id="br0">
      <inkml:brushProperty name="width" value="0.05" units="cm"/>
      <inkml:brushProperty name="height" value="0.05" units="cm"/>
    </inkml:brush>
  </inkml:definitions>
  <inkml:trace contextRef="#ctx0" brushRef="#br0">0 1 24575,'0'0'0,"0"1"0,1 0 0,-1 0 0,0 0 0,1-1 0,-1 1 0,0 0 0,1-1 0,-1 1 0,1 0 0,-1-1 0,1 1 0,-1 0 0,1-1 0,0 1 0,-1-1 0,1 1 0,0-1 0,-1 0 0,1 1 0,0-1 0,-1 1 0,1-1 0,0 0 0,0 0 0,0 1 0,-1-1 0,2 0 0,28 4 0,-24-3 0,277 12 0,-174-9 0,2266 41-9183,-1136-28 6230,3261 95 339,-4116-101 2709,-66-3 143,-288-8-125,373 0 1393,-294-9 1005,-49-2-415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0.028"/>
    </inkml:context>
    <inkml:brush xml:id="br0">
      <inkml:brushProperty name="width" value="0.05" units="cm"/>
      <inkml:brushProperty name="height" value="0.05" units="cm"/>
    </inkml:brush>
  </inkml:definitions>
  <inkml:trace contextRef="#ctx0" brushRef="#br0">223 25 24575,'-24'-1'0,"1"-1"0,-30-7 0,32 5 0,-1 0 0,-39 0 0,42 9 0,21-1 0,12 0 0,27 2 0,62 0 0,-39-3 0,1179 20-2072,-833-22 1529,2207 31-9367,1310 89 6615,-3415-100 3346,-55-1-51,-57-3 204,-103-5 473,197 10 1134,-165 2 2489,-260-15-2186,-62-8 367,-37-6-162,-69-13-806,-158-23-1163,254 41-350,0-1 0,0 1 0,-1 0 0,1 0 0,0 0 0,0 1 0,0-1 0,-1 1 0,1-1 0,0 1 0,-5 2 0,7-3 0,1 1 0,0-1 0,-1 0 0,1 1 0,0-1 0,-1 0 0,1 1 0,0-1 0,-1 1 0,1-1 0,0 0 0,0 1 0,-1-1 0,1 1 0,0-1 0,0 1 0,0-1 0,0 1 0,0-1 0,0 1 0,0-1 0,0 1 0,0-1 0,0 1 0,0-1 0,0 1 0,0 0 0,13 20 0,71 61 0,-44-45 0,42 51 0,-72-76 0,-1 1 0,0 0 0,0 1 0,-2 0 0,1 0 0,-2 0 0,0 1 0,7 26 0,-12-30 0,1 0 0,-1 0 0,-1 0 0,0 0 0,0 0 0,-4 17 0,-18 67 0,14-67 0,1 0 0,-3 32 0,6 6 0,2-1 0,4 1 0,2-1 0,27 129 0,-28-169-1365,-2-7-5461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0.693"/>
    </inkml:context>
    <inkml:brush xml:id="br0">
      <inkml:brushProperty name="width" value="0.05" units="cm"/>
      <inkml:brushProperty name="height" value="0.05" units="cm"/>
    </inkml:brush>
  </inkml:definitions>
  <inkml:trace contextRef="#ctx0" brushRef="#br0">302 160 24575,'6'-1'0,"-1"0"0,0 0 0,0-1 0,0 1 0,0-1 0,0 0 0,0 0 0,0-1 0,-1 1 0,1-1 0,-1 0 0,0-1 0,0 1 0,0-1 0,0 1 0,-1-1 0,5-6 0,-6 8 0,-1 1 0,0-1 0,1 0 0,-1 0 0,0 1 0,0-1 0,0 0 0,0 0 0,0 0 0,0 0 0,-1-1 0,1 1 0,-1 0 0,0 0 0,1 0 0,-1 0 0,0-1 0,0 1 0,0 0 0,0 0 0,-1 0 0,1-1 0,-1 1 0,1 0 0,-1 0 0,0 0 0,0 0 0,0 0 0,0 0 0,0 0 0,0 0 0,0 0 0,-1 1 0,1-1 0,-1 0 0,1 1 0,-1-1 0,0 1 0,1 0 0,-1 0 0,0-1 0,-4 0 0,-5-3 0,0 0 0,-1 1 0,1 1 0,-1 0 0,0 0 0,0 2 0,0-1 0,0 1 0,0 1 0,0 0 0,-22 4 0,13-1 0,0 1 0,0 0 0,1 2 0,0 1 0,-38 17 0,55-22 0,0 0 0,-1-1 0,1 1 0,0 0 0,0 1 0,0-1 0,0 0 0,1 1 0,-1 0 0,1-1 0,-1 1 0,1 0 0,0 0 0,0 1 0,0-1 0,-1 5 0,2-6 0,1 1 0,0 0 0,0-1 0,0 1 0,0-1 0,0 1 0,1-1 0,-1 1 0,1 0 0,-1-1 0,1 0 0,0 1 0,0-1 0,0 1 0,1-1 0,-1 0 0,0 0 0,1 0 0,-1 0 0,1 0 0,0 0 0,0 0 0,0 0 0,3 1 0,18 16 0,2-2 0,1-1 0,0-2 0,54 24 0,-20-11 0,-26-12 0,32 16 0,-61-28 0,-1 0 0,1 0 0,-1 0 0,0 0 0,1 0 0,-1 1 0,-1 0 0,1 0 0,5 8 0,-8-11 0,-1 0 0,1 0 0,-1 1 0,1-1 0,-1 0 0,0 0 0,1 0 0,-1 0 0,0 1 0,0-1 0,0 0 0,0 0 0,0 1 0,0-1 0,0 0 0,-1 0 0,1 0 0,0 1 0,-1-1 0,1 0 0,-1 0 0,1 0 0,-1 0 0,1 0 0,-1 0 0,0 0 0,0 0 0,1 0 0,-1 0 0,0 0 0,0 0 0,0 0 0,0-1 0,0 1 0,0 0 0,0-1 0,0 1 0,-2 0 0,-3 2 0,-1 0 0,0 0 0,0-1 0,0 1 0,-7 0 0,-7 1-136,0-1-1,0-1 1,0-1-1,0-1 1,0 0-1,0-2 1,1-1-1,-1 0 0,-23-7 1,14-1-6690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1.083"/>
    </inkml:context>
    <inkml:brush xml:id="br0">
      <inkml:brushProperty name="width" value="0.05" units="cm"/>
      <inkml:brushProperty name="height" value="0.05" units="cm"/>
    </inkml:brush>
  </inkml:definitions>
  <inkml:trace contextRef="#ctx0" brushRef="#br0">0 57 24575,'31'0'0,"-3"-1"0,-1 2 0,40 5 0,-57-4 0,0 1 0,0 0 0,0 0 0,0 1 0,-1 0 0,1 1 0,-1 0 0,0 0 0,16 14 0,-10-7 0,-1 2 0,21 22 0,-32-32 0,0-1 0,0 1 0,0 0 0,-1-1 0,1 1 0,-1 1 0,0-1 0,0 0 0,-1 0 0,0 1 0,1-1 0,-1 1 0,0-1 0,-1 1 0,1-1 0,-1 1 0,0 5 0,-1-9 0,1 0 0,0 1 0,0-1 0,-1 1 0,1-1 0,-1 0 0,1 1 0,-1-1 0,0 0 0,0 0 0,1 1 0,-1-1 0,0 0 0,0 0 0,0 0 0,0 0 0,0 0 0,0 0 0,-1 0 0,1 0 0,0-1 0,0 1 0,-1 0 0,1-1 0,0 1 0,-1-1 0,1 1 0,0-1 0,-1 0 0,1 0 0,-1 1 0,1-1 0,-1 0 0,1 0 0,0 0 0,-1-1 0,1 1 0,-1 0 0,1 0 0,-1-1 0,1 1 0,0-1 0,-1 1 0,0-2 0,-3 1 0,1-1 0,0 0 0,-1 0 0,1-1 0,0 1 0,1-1 0,-1 0 0,0 0 0,1 0 0,0 0 0,-1 0 0,-4-8 0,7 7 0,-1 0 0,1 0 0,0 0 0,0 0 0,0 0 0,1 0 0,-1-1 0,1 1 0,0 0 0,0 0 0,1-1 0,-1 1 0,1 0 0,0 0 0,0 0 0,0 0 0,1 0 0,-1 0 0,1 0 0,0 0 0,0 1 0,0-1 0,6-6 0,-1 0 0,1 1 0,1-1 0,0 1 0,0 0 0,1 1 0,19-13 0,-12 11-170,1 1-1,0 1 0,0 1 1,1 0-1,0 2 0,0 0 1,28-3-1,-13 3-6655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9.837"/>
    </inkml:context>
    <inkml:brush xml:id="br0">
      <inkml:brushProperty name="width" value="0.05" units="cm"/>
      <inkml:brushProperty name="height" value="0.05" units="cm"/>
    </inkml:brush>
  </inkml:definitions>
  <inkml:trace contextRef="#ctx0" brushRef="#br0">5 0 24575,'-4'2'0,"10"3"0,14 4 0,32 5 0,1-3 0,74 7 0,111-4 0,-210-13 0,460 4 0,-479-4-170,1-2-1,-1 1 0,0-1 1,0-1-1,1 0 0,-1 0 1,14-6-1,-6-3-6655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1.475"/>
    </inkml:context>
    <inkml:brush xml:id="br0">
      <inkml:brushProperty name="width" value="0.05" units="cm"/>
      <inkml:brushProperty name="height" value="0.05" units="cm"/>
    </inkml:brush>
  </inkml:definitions>
  <inkml:trace contextRef="#ctx0" brushRef="#br0">0 0 24575,'2'1'0,"-1"-1"0,0 0 0,1 1 0,-1-1 0,0 1 0,0-1 0,1 1 0,-1 0 0,0-1 0,0 1 0,0 0 0,0 0 0,0 0 0,0 0 0,0 0 0,0 0 0,-1 0 0,1 0 0,1 2 0,13 27 0,-13-26 0,30 76 0,-21-48 0,2-1 0,27 48 0,-39-77 0,0 0 0,0 0 0,0-1 0,1 1 0,-1 0 0,0 0 0,1-1 0,-1 1 0,1 0 0,0-1 0,-1 0 0,1 1 0,0-1 0,0 0 0,0 0 0,0 0 0,0 0 0,0 0 0,0-1 0,0 1 0,1-1 0,-1 1 0,0-1 0,0 0 0,0 0 0,1 0 0,-1 0 0,4 0 0,-2-2 0,0 1 0,-1-1 0,1 0 0,0-1 0,0 1 0,-1 0 0,1-1 0,-1 0 0,0 0 0,0 0 0,0 0 0,0 0 0,-1-1 0,3-4 0,12-20 44,-1-1 0,15-37 0,-16 31-792,22-37-1,-26 55-6077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1.894"/>
    </inkml:context>
    <inkml:brush xml:id="br0">
      <inkml:brushProperty name="width" value="0.05" units="cm"/>
      <inkml:brushProperty name="height" value="0.05" units="cm"/>
    </inkml:brush>
  </inkml:definitions>
  <inkml:trace contextRef="#ctx0" brushRef="#br0">146 187 24575,'-2'0'0,"-1"0"0,1-1 0,0 1 0,0-1 0,-1 1 0,1-1 0,0 0 0,0 0 0,-3-1 0,4 1 0,0 0 0,0 0 0,-1 0 0,1 1 0,0-1 0,-1 1 0,1-1 0,-1 1 0,1 0 0,0-1 0,-1 1 0,1 0 0,-1 0 0,1 0 0,-1 0 0,1 0 0,-1 0 0,1 0 0,-1 1 0,1-1 0,0 0 0,-1 1 0,1-1 0,-1 1 0,1 0 0,0-1 0,-2 3 0,-2 0 0,1 1 0,0 0 0,0 1 0,1-1 0,-1 1 0,1 0 0,0-1 0,0 1 0,0 1 0,1-1 0,0 0 0,-3 11 0,-1 5 0,-5 42 0,6 14 0,-1-157 0,2 53 0,2 0 0,1 0 0,1 0 0,6-47 0,-5 67 0,1 0 0,0 0 0,0 0 0,0 0 0,1 0 0,0 1 0,0-1 0,1 1 0,0 0 0,0 0 0,0 0 0,1 1 0,-1-1 0,2 1 0,-1 0 0,0 1 0,1-1 0,0 1 0,0 0 0,0 0 0,1 1 0,-1 0 0,10-3 0,1 1 0,1 1 0,0 1 0,0 1 0,0 0 0,0 1 0,0 1 0,0 1 0,0 0 0,-1 2 0,1 0 0,0 0 0,-1 2 0,0 0 0,18 9 0,-32-13 0,0 0 0,-1 0 0,1 0 0,0 1 0,-1-1 0,1 1 0,-1 0 0,1 0 0,-1 0 0,0 0 0,0 0 0,0 0 0,0 0 0,0 1 0,0-1 0,-1 1 0,1-1 0,-1 1 0,2 4 0,-3-5 0,0 1 0,0-1 0,0 0 0,0 1 0,-1-1 0,1 0 0,-1 0 0,1 1 0,-1-1 0,0 0 0,0 0 0,0 0 0,0 0 0,0 0 0,0 0 0,-1 0 0,1 0 0,-1-1 0,1 1 0,-1 0 0,1-1 0,-1 1 0,0-1 0,0 0 0,-3 2 0,-8 5 0,0 0 0,-1-1 0,0 0 0,-1-1 0,1-1 0,-16 4 0,-94 15 0,81-17 0,194-4 0,-113-3 0,65 8 0,-92-7 0,1 1 0,-1 1 0,0 0 0,0 0 0,0 1 0,0 1 0,-1 0 0,1 0 0,-1 1 0,10 8 0,-18-13 0,0 1 0,0-1 0,-1 1 0,1 0 0,0-1 0,-1 1 0,1 0 0,-1 0 0,0 0 0,0 1 0,1-1 0,-1 0 0,0 0 0,-1 1 0,1-1 0,0 0 0,-1 1 0,0-1 0,1 0 0,-1 1 0,0 3 0,-1-2 0,0 0 0,0 0 0,0 0 0,-1-1 0,1 1 0,-1-1 0,0 1 0,0-1 0,0 1 0,0-1 0,-1 0 0,-3 3 0,-6 6 0,-1-1 0,0 0 0,0-1 0,-1-1 0,-18 10 0,-8 1-1365,2-3-5461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2.258"/>
    </inkml:context>
    <inkml:brush xml:id="br0">
      <inkml:brushProperty name="width" value="0.05" units="cm"/>
      <inkml:brushProperty name="height" value="0.05" units="cm"/>
    </inkml:brush>
  </inkml:definitions>
  <inkml:trace contextRef="#ctx0" brushRef="#br0">1 291 24575,'9'-5'0,"12"-1"0,6 1 0,3 5 0,2 7 0,-6 7 0,-7 5 0,-6 4 0,-11 2 0,-4 2 0,-8 0 0,-1 1 0,1-1 0,2-5-8191</inkml:trace>
  <inkml:trace contextRef="#ctx0" brushRef="#br0" timeOffset="1">261 5 24575,'0'-4'0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2.954"/>
    </inkml:context>
    <inkml:brush xml:id="br0">
      <inkml:brushProperty name="width" value="0.05" units="cm"/>
      <inkml:brushProperty name="height" value="0.05" units="cm"/>
    </inkml:brush>
  </inkml:definitions>
  <inkml:trace contextRef="#ctx0" brushRef="#br0">1 333 24575,'0'-1'0,"0"1"0,0 0 0,0 0 0,0-1 0,-1 1 0,1 0 0,0 0 0,0-1 0,0 1 0,0 0 0,0 0 0,0-1 0,0 1 0,0 0 0,0 0 0,0-1 0,0 1 0,0 0 0,0 0 0,0-1 0,0 1 0,0 0 0,1-1 0,-1 1 0,0 0 0,0 0 0,0 0 0,0-1 0,0 1 0,1 0 0,-1 0 0,0 0 0,0-1 0,0 1 0,1 0 0,-1 0 0,0 0 0,0 0 0,1-1 0,-1 1 0,0 0 0,0 0 0,1 0 0,-1 0 0,0 0 0,0 0 0,1 0 0,-1 0 0,0 0 0,0 0 0,1 0 0,-1 0 0,0 0 0,0 0 0,1 0 0,-1 0 0,0 0 0,0 0 0,1 0 0,-1 1 0,0-1 0,0 0 0,1 0 0,10 17 0,-8-4 0,-2 0 0,1 0 0,-2 0 0,0 0 0,0 0 0,-1 1 0,-1-1 0,-4 16 0,6-29 0,0 0 0,0 1 0,0-1 0,0 0 0,-1 1 0,1-1 0,0 1 0,0-1 0,0 0 0,0 1 0,0-1 0,0 0 0,0 1 0,0-1 0,0 0 0,0 1 0,0-1 0,0 1 0,1-1 0,-1 0 0,0 1 0,0-1 0,0 0 0,0 1 0,0-1 0,1 0 0,-1 0 0,0 1 0,0-1 0,1 0 0,-1 0 0,0 1 0,0-1 0,1 0 0,13-4 0,20-20 0,-28 19 0,3-2 0,11-9 0,1 0 0,0 2 0,1 0 0,44-20 0,-63 33 0,-1 0 0,1 1 0,0-1 0,-1 0 0,1 1 0,-1-1 0,1 1 0,0 0 0,-1 0 0,1 0 0,0 0 0,0 1 0,-1-1 0,1 1 0,-1-1 0,1 1 0,-1 0 0,1 0 0,-1 0 0,1 1 0,-1-1 0,0 0 0,0 1 0,3 2 0,2 3 0,0 1 0,-1 0 0,0 0 0,0 0 0,5 13 0,21 28 0,-30-46 0,1 0 0,-1 0 0,1 0 0,0-1 0,0 1 0,0-1 0,0 0 0,0 0 0,1 0 0,-1 0 0,7 2 0,0-2 0,-1-1 0,0 0 0,0 0 0,0-1 0,1 0 0,-1-1 0,0 0 0,0-1 0,0 1 0,12-5 0,9-4 0,47-22 0,-60 25 0,-1-1 0,0 0 0,-1-2 0,0 1 0,0-2 0,-1 0 0,0-1 0,-1 0 0,17-22 0,-28 33 0,-1-1 0,0 0 0,1 0 0,-1 0 0,0 0 0,0 0 0,0 0 0,-1 0 0,1 0 0,0-1 0,-1 1 0,1 0 0,-1 0 0,0-1 0,0 1 0,0 0 0,0-1 0,0 1 0,0 0 0,-2-4 0,1 4 0,0 0 0,0 0 0,0 0 0,-1 0 0,1 1 0,-1-1 0,0 0 0,1 1 0,-1 0 0,0-1 0,0 1 0,0 0 0,0 0 0,0 0 0,0 0 0,0 0 0,-3 0 0,-4-2 0,0 1 0,-1 1 0,1-1 0,-1 2 0,1-1 0,-1 1 0,1 1 0,-17 2 0,21-2 0,0 0 0,1 1 0,-1-1 0,0 1 0,1 0 0,-1 0 0,1 0 0,0 1 0,0-1 0,0 1 0,0 0 0,-6 6 0,9-7 0,0 0 0,0-1 0,0 1 0,0 0 0,0 0 0,0 0 0,1 0 0,-1 0 0,1 0 0,-1 0 0,1 0 0,0 0 0,0 0 0,0 0 0,0 0 0,0 0 0,0 0 0,0 0 0,1 0 0,-1 0 0,1 0 0,0 0 0,-1 0 0,1 0 0,0 0 0,0-1 0,0 1 0,0 0 0,1 0 0,-1-1 0,0 1 0,3 1 0,2 3 0,0 0 0,0-1 0,1 0 0,0 0 0,0 0 0,0-1 0,0 0 0,1-1 0,0 1 0,-1-2 0,1 1 0,0-1 0,0 0 0,1 0 0,-1-1 0,11 0 0,-1 0 0,0-1 0,-1-1 0,1-1 0,0 0 0,-1-1 0,29-9 0,-38 10 0,-1-1 0,1-1 0,-1 0 0,0 0 0,0 0 0,0-1 0,-1 1 0,1-2 0,-1 1 0,0-1 0,-1 0 0,0 0 0,0 0 0,0-1 0,0 0 0,-1 0 0,-1 0 0,1-1 0,-1 1 0,0-1 0,0 0 0,-1 1 0,0-1 0,1-16 0,-1 0 0,-1 0 0,-1 0 0,-1 0 0,-1-1 0,-1 2 0,-2-1 0,-7-28 0,12 52 0,0 0 0,0-1 0,0 1 0,0 0 0,0 0 0,0-1 0,0 1 0,0 0 0,0-1 0,0 1 0,0 0 0,-1 0 0,1-1 0,0 1 0,0 0 0,0-1 0,0 1 0,0 0 0,-1 0 0,1-1 0,0 1 0,0 0 0,0 0 0,-1 0 0,1-1 0,0 1 0,0 0 0,-1 0 0,1 0 0,0 0 0,0 0 0,-1-1 0,1 1 0,0 0 0,-1 0 0,1 0 0,0 0 0,0 0 0,-1 0 0,1 0 0,-8 12 0,-1 23 0,4 2-227,1 1-1,3-1 1,0 1-1,3 0 1,7 40-1,-4-43-6598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3.329"/>
    </inkml:context>
    <inkml:brush xml:id="br0">
      <inkml:brushProperty name="width" value="0.05" units="cm"/>
      <inkml:brushProperty name="height" value="0.05" units="cm"/>
    </inkml:brush>
  </inkml:definitions>
  <inkml:trace contextRef="#ctx0" brushRef="#br0">1 157 24575,'4'0'0,"2"4"0,0 6 0,-1 6 0,-2 5 0,-1 2 0,-1 3 0,0 0 0,-1 1 0,0-4-8191</inkml:trace>
  <inkml:trace contextRef="#ctx0" brushRef="#br0" timeOffset="1">79 79 24575,'0'-9'0,"0"-7"0,0-5 0,5 0 0,0 9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03.920"/>
    </inkml:context>
    <inkml:brush xml:id="br0">
      <inkml:brushProperty name="width" value="0.05" units="cm"/>
      <inkml:brushProperty name="height" value="0.05" units="cm"/>
    </inkml:brush>
  </inkml:definitions>
  <inkml:trace contextRef="#ctx0" brushRef="#br0">1 45 24575,'2'0'0,"-1"1"0,1-1 0,0 0 0,0 1 0,-1 0 0,1-1 0,0 1 0,-1 0 0,1 0 0,-1 0 0,1 0 0,-1 0 0,0 0 0,1 0 0,-1 1 0,0-1 0,0 0 0,0 1 0,0-1 0,0 1 0,0-1 0,1 3 0,16 39 0,-15-34 0,3 12 0,0 0 0,-2 1 0,2 23 0,-3-24 0,-3-19 0,0 0 0,0 1 0,0-1 0,1 0 0,-1 0 0,1 0 0,-1 0 0,1 0 0,0 0 0,0 0 0,0 0 0,0 0 0,0-1 0,0 1 0,1 0 0,-1 0 0,0-1 0,1 1 0,0-1 0,-1 0 0,1 1 0,0-1 0,0 0 0,-1 0 0,1 0 0,0 0 0,0 0 0,0 0 0,0-1 0,0 1 0,0-1 0,1 1 0,-1-1 0,0 0 0,0 0 0,0 0 0,0 0 0,0 0 0,0 0 0,1-1 0,-1 1 0,2-2 0,8-1 0,0-1 0,0-1 0,-1 1 0,0-2 0,0 0 0,12-8 0,6-5 0,-1-2 0,-1-1 0,-1-1 0,0-1 0,-2-1 0,39-53 0,-62 75 0,0 1 0,1 0 0,-1-1 0,0 1 0,0 0 0,-1-1 0,1 1 0,0-1 0,-1 1 0,0-1 0,1 0 0,-1-3 0,0 5 0,0 1 0,0-1 0,0 1 0,-1 0 0,1-1 0,0 1 0,0 0 0,0-1 0,0 1 0,0 0 0,-1-1 0,1 1 0,0 0 0,0-1 0,0 1 0,-1 0 0,1 0 0,0-1 0,0 1 0,-1 0 0,1 0 0,0-1 0,-1 1 0,1 0 0,0 0 0,-1 0 0,1 0 0,0 0 0,-1-1 0,0 1 0,0 0 0,0 1 0,-1-1 0,1 0 0,0 1 0,-1-1 0,1 1 0,0-1 0,0 1 0,-1-1 0,1 1 0,0 0 0,0 0 0,-2 1 0,0 1 0,-1 0 0,1 0 0,0 1 0,0-1 0,0 1 0,0 0 0,0-1 0,-2 7 0,4-8 0,0-1 0,1 0 0,-1 1 0,1-1 0,0 1 0,-1-1 0,1 1 0,0-1 0,0 1 0,0-1 0,0 1 0,0-1 0,0 1 0,0-1 0,0 1 0,1-1 0,-1 1 0,0-1 0,1 0 0,-1 1 0,1-1 0,0 1 0,0-1 0,-1 0 0,1 0 0,0 1 0,0-1 0,0 0 0,2 1 0,2 4 0,-1-1 0,1 1 0,-1 0 0,0 0 0,0 0 0,0 0 0,-1 1 0,0-1 0,-1 1 0,1 0 0,-1 0 0,-1 0 0,3 15 0,-2 8 0,0 1 0,-4 33 0,1-17 0,6 58 0,4 0 0,27 122 0,-34-217 0,-1-1 0,0 0 0,-1 1 0,0-1 0,-2 18 0,2-26 0,0 0 0,-1 0 0,1 0 0,0 0 0,-1 0 0,1 0 0,0 0 0,-1 0 0,1 0 0,-1 0 0,1 0 0,-1 0 0,0 0 0,1-1 0,-1 1 0,0 0 0,0 0 0,0-1 0,1 1 0,-1 0 0,0-1 0,0 1 0,-1 0 0,0-1 0,0 0 0,0 0 0,1-1 0,-1 1 0,0 0 0,0-1 0,0 1 0,1-1 0,-1 0 0,0 1 0,1-1 0,-1 0 0,1 0 0,-1 0 0,1 0 0,-1 0 0,1-1 0,0 1 0,-2-2 0,-3-2 0,1-1 0,-1 1 0,2-1 0,-1 0 0,0-1 0,1 1 0,0-1 0,1 0 0,0 0 0,0 0 0,0 0 0,1-1 0,0 1 0,0-1 0,1 1 0,0-1 0,0 0 0,1 1 0,0-1 0,0 0 0,1 1 0,0-1 0,0 0 0,4-9 0,0 0 0,1 1 0,0 0 0,2 0 0,0 1 0,0 0 0,1 0 0,1 1 0,1 0 0,24-24 0,-11 15 0,1 1 0,1 1 0,1 2 0,34-20 0,-45 30 0,1 0 0,1 1 0,0 1 0,0 1 0,0 0 0,1 2 0,-1 0 0,33-3 0,-44 7-105,0 0 0,0 1 0,0-1 0,0 1 0,0 1 0,-1-1 0,1 1 0,0 0 0,-1 1 0,1-1 0,-1 1 0,7 4 0,14 15-6721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5.915"/>
    </inkml:context>
    <inkml:brush xml:id="br0">
      <inkml:brushProperty name="width" value="0.05" units="cm"/>
      <inkml:brushProperty name="height" value="0.05" units="cm"/>
    </inkml:brush>
  </inkml:definitions>
  <inkml:trace contextRef="#ctx0" brushRef="#br0">209 0 24575,'-16'60'0,"-1"0"0,8-8 0,2-1 0,0 57 0,9 107 0,0-85 0,-5-3 0,-5-1 0,-37 182 0,-25 112 0,39 6 0,33-330 0,4-1 0,4 0 0,45 187 0,-37-207 0,-2 2 0,-4-1 0,-4 1 0,-1 89 0,-9 549 0,2-704 0,-1 0 0,0-1 0,0 1 0,-1-1 0,-1 0 0,1 0 0,-8 16 0,7-23-1365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6.304"/>
    </inkml:context>
    <inkml:brush xml:id="br0">
      <inkml:brushProperty name="width" value="0.05" units="cm"/>
      <inkml:brushProperty name="height" value="0.05" units="cm"/>
    </inkml:brush>
  </inkml:definitions>
  <inkml:trace contextRef="#ctx0" brushRef="#br0">12 1 24575,'-4'0'0,"-2"4"0,5 6 0,6 6 0,13 4 0,6 4 0,4 1 0,2-2 0,-1-2 0,0-4 0,0-1 0,-2-2 0,0-5 0,-5-3-8191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6.721"/>
    </inkml:context>
    <inkml:brush xml:id="br0">
      <inkml:brushProperty name="width" value="0.05" units="cm"/>
      <inkml:brushProperty name="height" value="0.05" units="cm"/>
    </inkml:brush>
  </inkml:definitions>
  <inkml:trace contextRef="#ctx0" brushRef="#br0">516 27 24575,'5'-5'0,"0"-5"0,-3 3 0,-8 3 0,-7 6 0,-5 8 0,-9 6 0,-9 5 0,-6 3 0,-6 2 0,-7 1 0,-4-4 0,5-2 0,2 1 0,5-4 0,7-1 0,10-3-8191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7.261"/>
    </inkml:context>
    <inkml:brush xml:id="br0">
      <inkml:brushProperty name="width" value="0.05" units="cm"/>
      <inkml:brushProperty name="height" value="0.05" units="cm"/>
    </inkml:brush>
  </inkml:definitions>
  <inkml:trace contextRef="#ctx0" brushRef="#br0">174 40 24575,'0'-2'0,"0"1"0,0-1 0,0 1 0,0-1 0,0 1 0,0-1 0,0 1 0,1-1 0,-1 1 0,1 0 0,-1-1 0,1 1 0,-1-1 0,1 1 0,0 0 0,0 0 0,0-1 0,-1 1 0,1 0 0,0 0 0,1 0 0,-1 0 0,0 0 0,0 0 0,0 0 0,1 0 0,1 0 0,0 0 0,0 0 0,0 1 0,0-1 0,1 1 0,-1 0 0,0 0 0,0 0 0,1 0 0,-1 1 0,0-1 0,0 1 0,4 1 0,7 2 0,-1 1 0,0 1 0,0 0 0,23 16 0,-29-17 0,0 1 0,0 0 0,0 0 0,-1 1 0,-1 0 0,1 0 0,-1 0 0,0 1 0,0-1 0,-1 1 0,0 1 0,4 13 0,-6-18 0,-1 0 0,0 0 0,0-1 0,-1 1 0,1 0 0,-1 0 0,0 0 0,0 0 0,0 0 0,-1-1 0,1 1 0,-1 0 0,0 0 0,0 0 0,0-1 0,0 1 0,-1 0 0,0-1 0,0 0 0,1 1 0,-2-1 0,1 0 0,0 0 0,-1 0 0,0 0 0,1 0 0,-1-1 0,0 1 0,0-1 0,-1 0 0,-4 3 0,7-4 0,-1 0 0,1 0 0,0-1 0,0 1 0,0-1 0,-1 1 0,1-1 0,0 1 0,-1-1 0,1 0 0,0 0 0,-1 1 0,1-1 0,-1 0 0,1 0 0,0 0 0,-1-1 0,1 1 0,0 0 0,-1 0 0,1-1 0,0 1 0,-1-1 0,1 1 0,-2-2 0,1 0 0,0 0 0,0 0 0,1 0 0,-1 0 0,1 0 0,0 0 0,-1 0 0,1-1 0,0 1 0,0 0 0,0-1 0,0-4 0,-2-8 0,1 1 0,0-1 0,2-24 0,0 38 0,0-16 0,1 10 0,-1-1 0,0 1 0,0-1 0,-1 1 0,-3-15 0,3 20 0,1 0 0,-1 0 0,0 0 0,0 0 0,-1 0 0,1 0 0,0 0 0,0 1 0,-1-1 0,0 0 0,1 1 0,-1-1 0,0 1 0,1 0 0,-1-1 0,0 1 0,0 0 0,0 0 0,0 0 0,0 1 0,0-1 0,0 0 0,-1 1 0,-3-1 0,-4 0 0,-1 0 0,1 1 0,0 1 0,-1-1 0,1 2 0,0 0 0,0 0 0,0 0 0,0 1 0,-12 6 0,10-4 0,0 1 0,0 0 0,0 1 0,1 0 0,0 1 0,0 0 0,-14 14 0,23-20 0,0-1 0,0 1 0,0 0 0,1 0 0,-1 0 0,1 1 0,-1-1 0,1 0 0,0 1 0,0-1 0,0 0 0,0 1 0,0-1 0,1 1 0,-1 0 0,1-1 0,-1 1 0,1-1 0,0 1 0,0 0 0,0-1 0,1 1 0,-1-1 0,0 1 0,1 0 0,0-1 0,0 1 0,0-1 0,0 0 0,0 1 0,0-1 0,0 0 0,1 1 0,-1-1 0,1 0 0,0 0 0,-1 0 0,1 0 0,0-1 0,0 1 0,4 2 0,3 3 0,1-1 0,-1-1 0,1 1 0,0-1 0,0-1 0,0 0 0,1 0 0,19 3 0,17-3 0,-36-4 0,0 1 0,-1 0 0,1 0 0,0 1 0,15 5 0,-24-6 0,1 0 0,-1 0 0,1 1 0,-1-1 0,0 1 0,1-1 0,-1 1 0,0 0 0,0 0 0,0 0 0,-1 0 0,1 0 0,0 0 0,-1 1 0,1-1 0,-1 1 0,0-1 0,0 1 0,0-1 0,0 1 0,0 0 0,0-1 0,-1 1 0,0 0 0,1 0 0,-1 2 0,0 0 0,-1 1 0,0-1 0,0 0 0,0 0 0,0 0 0,-1 0 0,0 0 0,0 0 0,0 0 0,-1 0 0,1-1 0,-7 8 0,2-3 0,0 1 0,-1-2 0,0 1 0,-15 12 0,18-18 0,0 0 0,0 0 0,0 0 0,0 0 0,0-1 0,0 0 0,-1 0 0,1 0 0,0-1 0,-1 1 0,0-2 0,1 1 0,-1 0 0,0-1 0,1 0 0,-12-2 0,13 1 0,0 0 0,0 0 0,0 0 0,0-1 0,0 1 0,1-1 0,-1 0 0,0-1 0,1 1 0,0 0 0,-1-1 0,1 0 0,0 0 0,0 0 0,1 0 0,-1 0 0,1-1 0,0 1 0,-1-1 0,1 1 0,1-1 0,-1 0 0,-2-7 0,-1-14-1365,2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0.220"/>
    </inkml:context>
    <inkml:brush xml:id="br0">
      <inkml:brushProperty name="width" value="0.05" units="cm"/>
      <inkml:brushProperty name="height" value="0.05" units="cm"/>
    </inkml:brush>
  </inkml:definitions>
  <inkml:trace contextRef="#ctx0" brushRef="#br0">0 23 24575,'1'-1'0,"-1"0"0,0 0 0,1 0 0,-1 0 0,0 0 0,1 0 0,-1 0 0,1 0 0,-1 1 0,1-1 0,0 0 0,-1 0 0,1 1 0,0-1 0,0 0 0,0 1 0,-1-1 0,1 1 0,0-1 0,0 1 0,0-1 0,0 1 0,0 0 0,0-1 0,0 1 0,0 0 0,1 0 0,30-5 0,-17 6 0,0 0 0,1 1 0,-1 1 0,0 0 0,0 1 0,14 7 0,3 1 0,49 28 0,-64-30 0,0 1 0,-1 0 0,0 1 0,-1 1 0,0 0 0,-2 1 0,1 1 0,-2 0 0,19 27 0,-27-36 0,-1 1 0,1-1 0,-1 1 0,0 0 0,-1-1 0,1 2 0,-2-1 0,1 0 0,-1 0 0,0 0 0,0 1 0,-1-1 0,0 1 0,0-1 0,0 0 0,-1 1 0,-1-1 0,1 0 0,-1 0 0,0 0 0,-1 0 0,0 0 0,0 0 0,0-1 0,-1 1 0,0-1 0,0 0 0,-9 10 0,3-6-455,0 1 0,-22 15 0,-26 13-6371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7.622"/>
    </inkml:context>
    <inkml:brush xml:id="br0">
      <inkml:brushProperty name="width" value="0.05" units="cm"/>
      <inkml:brushProperty name="height" value="0.05" units="cm"/>
    </inkml:brush>
  </inkml:definitions>
  <inkml:trace contextRef="#ctx0" brushRef="#br0">1 17 24575,'0'-1'0,"-1"1"0,1 0 0,0-1 0,0 1 0,0-1 0,0 1 0,0-1 0,0 1 0,0-1 0,0 1 0,1 0 0,-1-1 0,0 1 0,0-1 0,0 1 0,0 0 0,1-1 0,-1 1 0,0-1 0,0 1 0,1 0 0,-1-1 0,0 1 0,0 0 0,1-1 0,-1 1 0,0 0 0,1 0 0,-1-1 0,1 1 0,-1 0 0,0 0 0,1 0 0,-1 0 0,1-1 0,-1 1 0,0 0 0,1 0 0,-1 0 0,1 0 0,-1 0 0,1 0 0,-1 0 0,1 0 0,-1 0 0,0 0 0,1 0 0,-1 0 0,1 1 0,-1-1 0,0 0 0,1 0 0,-1 0 0,1 0 0,-1 1 0,0-1 0,1 0 0,-1 1 0,0-1 0,1 1 0,21 17 0,18 31 0,-28-36 0,-1 1 0,0 0 0,-1 0 0,0 1 0,-1 1 0,-1-1 0,-1 1 0,6 17 0,-10-21 0,0-1 0,-1 1 0,-1-1 0,0 1 0,0 17 0,-2-25 0,1 0 0,0-1 0,-1 1 0,0-1 0,0 1 0,0-1 0,0 1 0,-1-1 0,-3 6 0,4-8 0,0 1 0,0-1 0,-1 1 0,1-1 0,0 0 0,-1 0 0,1 1 0,-1-1 0,0 0 0,1 0 0,-1-1 0,0 1 0,1 0 0,-1-1 0,0 1 0,0-1 0,0 1 0,1-1 0,-5 1 0,5-1 0,-1 0 0,0 0 0,1 0 0,-1 0 0,1 0 0,-1-1 0,1 1 0,-1 0 0,1-1 0,-1 1 0,1-1 0,-1 1 0,1-1 0,-1 0 0,1 1 0,0-1 0,-1 0 0,1 0 0,0 0 0,0 0 0,0 0 0,0 0 0,-2-3 0,2 2 0,0-1 0,-1 0 0,1 0 0,1 1 0,-1-1 0,0 0 0,1 0 0,-1 0 0,1 0 0,0 0 0,0-5 0,1-3 0,1-1 0,0 1 0,0-1 0,2 1 0,5-14 0,3-2 0,0 1 0,34-49 0,-38 64 0,0 0 0,1 0 0,0 1 0,1 0 0,0 1 0,1 0 0,0 0 0,17-9 0,-25 16-52,-1 1-1,1 0 1,0 0-1,-1 0 1,1 0-1,0 1 1,0-1-1,0 1 1,0-1-1,-1 1 1,1 0-1,0 0 1,0 1-1,0-1 1,0 0-1,0 1 1,0 0-1,-1 0 1,1 0-1,0 0 0,-1 0 1,1 0-1,-1 1 1,1-1-1,3 4 1,7 4-6774</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7.958"/>
    </inkml:context>
    <inkml:brush xml:id="br0">
      <inkml:brushProperty name="width" value="0.05" units="cm"/>
      <inkml:brushProperty name="height" value="0.05" units="cm"/>
    </inkml:brush>
  </inkml:definitions>
  <inkml:trace contextRef="#ctx0" brushRef="#br0">0 134 24575,'10'-1'0,"-1"2"0,-4 15 0,-4 5 0,-1 38 0,-1-45 0,0-1 0,1 1 0,1-1 0,0 1 0,1-1 0,0 1 0,6 19 0,-7-31 0,0-1 0,-1 1 0,1 0 0,0-1 0,0 1 0,0-1 0,0 1 0,0-1 0,0 1 0,0-1 0,1 0 0,-1 1 0,1-1 0,-1 0 0,1 0 0,-1 0 0,1 0 0,-1 0 0,1-1 0,0 1 0,3 1 0,-3-2 0,1 0 0,0 0 0,0 0 0,0 0 0,0 0 0,0-1 0,-1 0 0,1 1 0,0-1 0,0 0 0,-1 0 0,5-3 0,3-1 0,0-1 0,-1-1 0,0 0 0,0 0 0,-1-1 0,8-9 0,1-4 0,-1-2 0,-2 1 0,0-2 0,-1 0 0,-1-1 0,-2 0 0,0-1 0,-2 0 0,8-44 0,-16 70-7,3-22 135,-3 22-161,0-1 0,1 1 0,-1 0 0,0-1 0,0 1 0,0 0 0,0-1 0,0 1 0,0-1 0,0 1 0,0 0 0,0-1 0,0 1 0,0 0 0,0-1 0,0 1 0,0-1 0,0 1 0,0 0-1,-1-1 1,1 1 0,0 0 0,0-1 0,0 1 0,-1 0 0,1-1 0,0 1 0,0 0 0,-1 0 0,1-1 0,0 1 0,0 0 0,-1 0 0,1-1 0,0 1 0,-1 0 0,1 0 0,0 0 0,-1 0 0,1-1 0,-1 1 0,1 0 0,0 0 0,-1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9.228"/>
    </inkml:context>
    <inkml:brush xml:id="br0">
      <inkml:brushProperty name="width" value="0.05" units="cm"/>
      <inkml:brushProperty name="height" value="0.05" units="cm"/>
    </inkml:brush>
  </inkml:definitions>
  <inkml:trace contextRef="#ctx0" brushRef="#br0">510 100 24575,'1'-1'0,"1"0"0,-1 0 0,0 0 0,0-1 0,1 1 0,-1 0 0,0-1 0,0 1 0,0-1 0,-1 1 0,1-1 0,0 1 0,0-1 0,-1 0 0,1 1 0,-1-1 0,0 0 0,1 1 0,-1-1 0,0 0 0,0 0 0,0 1 0,0-1 0,0 0 0,-1 0 0,1 1 0,0-1 0,-1 0 0,1 1 0,-1-1 0,0 0 0,1 1 0,-1-1 0,0 1 0,0-1 0,0 1 0,0 0 0,0-1 0,-1 1 0,1 0 0,0 0 0,0 0 0,-1 0 0,1 0 0,-3-1 0,-2-2 0,-1 0 0,0 0 0,0 1 0,0 0 0,0 0 0,-1 1 0,1 0 0,-16-3 0,1 4 0,-1 1 0,0 0 0,0 2 0,0 1 0,0 0 0,1 2 0,0 0 0,-1 2 0,2 0 0,-32 16 0,50-22 0,0 1 0,0 0 0,0 0 0,0-1 0,0 1 0,1 1 0,-1-1 0,1 0 0,-1 1 0,1-1 0,0 1 0,0 0 0,0 0 0,0 0 0,1 0 0,-1 0 0,1 0 0,0 0 0,0 0 0,0 1 0,0-1 0,0 0 0,1 1 0,-1 4 0,2-4 0,0 0 0,0 1 0,0-1 0,1 0 0,-1 0 0,1 0 0,0 0 0,0 0 0,1-1 0,-1 1 0,1-1 0,0 1 0,0-1 0,0 0 0,0 0 0,0 0 0,1-1 0,6 5 0,6 3 0,1-2 0,0 1 0,0-2 0,1-1 0,0 0 0,22 4 0,-36-9 0,-1 0 0,1 0 0,0 0 0,-1 1 0,1-1 0,-1 1 0,1 0 0,3 3 0,-6-5 0,-1 1 0,1-1 0,-1 1 0,1 0 0,-1-1 0,0 1 0,1 0 0,-1-1 0,0 1 0,1 0 0,-1 0 0,0-1 0,0 1 0,1 0 0,-1 0 0,0-1 0,0 1 0,0 0 0,0 0 0,0 0 0,0-1 0,-1 1 0,1 0 0,0 0 0,0-1 0,0 1 0,-1 0 0,1 0 0,0-1 0,-1 1 0,1 0 0,-1-1 0,1 1 0,0-1 0,-1 1 0,0 0 0,1-1 0,-1 1 0,1-1 0,-1 1 0,0-1 0,1 0 0,-1 1 0,0-1 0,0 1 0,-15 9 0,0 0 0,-1 0 0,0-2 0,0 0 0,-1-1 0,-26 7 0,27-9 0,0 0 0,0 1 0,0 1 0,1 1 0,0 0 0,0 1 0,-22 18 0,36-26 0,0 0 0,0 1 0,1-1 0,-1 1 0,1 0 0,-1-1 0,1 1 0,0 0 0,-1 0 0,1 0 0,0 0 0,0 0 0,0 0 0,1 0 0,-1 0 0,0 0 0,1 0 0,-1 1 0,1-1 0,0 0 0,0 0 0,0 0 0,0 1 0,0-1 0,0 0 0,2 5 0,0-4 0,-1 0 0,1 0 0,0 0 0,1 0 0,-1 0 0,0-1 0,1 1 0,0-1 0,-1 0 0,1 1 0,0-1 0,0 0 0,1-1 0,-1 1 0,0 0 0,4 0 0,12 5 17,-1-1 0,1-2 1,0 0-1,1 0 0,-1-2 0,31 0 0,117-12-1502,-112 4-5341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19.899"/>
    </inkml:context>
    <inkml:brush xml:id="br0">
      <inkml:brushProperty name="width" value="0.05" units="cm"/>
      <inkml:brushProperty name="height" value="0.05" units="cm"/>
    </inkml:brush>
  </inkml:definitions>
  <inkml:trace contextRef="#ctx0" brushRef="#br0">258 294 24575,'4'-1'0,"-1"0"0,0 0 0,0-1 0,1 1 0,-1-1 0,0 0 0,0 0 0,-1 0 0,1 0 0,0-1 0,-1 1 0,1-1 0,-1 1 0,0-1 0,0 0 0,0 0 0,0 0 0,-1 0 0,1 0 0,2-7 0,-4 9 0,0 0 0,1 0 0,-1-1 0,0 1 0,0 0 0,0 0 0,0 0 0,0 0 0,0-1 0,0 1 0,0 0 0,0 0 0,-1 0 0,1 0 0,0 0 0,-1 0 0,1 0 0,-1 0 0,1 0 0,-1 0 0,0 0 0,1 0 0,-1 0 0,0 0 0,0 0 0,1 0 0,-1 0 0,0 1 0,0-1 0,0 0 0,0 1 0,0-1 0,0 1 0,0-1 0,0 1 0,0-1 0,0 1 0,-1 0 0,1 0 0,0 0 0,0-1 0,0 1 0,0 0 0,-1 0 0,1 0 0,-1 1 0,-4-1 0,-1 1 0,1 0 0,0 0 0,0 1 0,0 0 0,0 0 0,-7 3 0,-5 6 0,1-1 0,0 2 0,1 0 0,0 2 0,0-1 0,2 2 0,0 0 0,0 1 0,2 0 0,0 1 0,1 0 0,0 1 0,2 0 0,-14 34 0,22-47 0,-1 0 0,1 0 0,0 0 0,0 1 0,0-1 0,1 1 0,0-1 0,0 0 0,0 1 0,0-1 0,1 0 0,2 7 0,-2-8 0,1-1 0,-1 0 0,1-1 0,-1 1 0,1 0 0,0 0 0,0-1 0,1 1 0,-1-1 0,0 0 0,1 1 0,0-1 0,-1 0 0,1-1 0,0 1 0,0 0 0,0-1 0,0 0 0,0 1 0,0-1 0,4 0 0,7 2 0,-1-1 0,1 0 0,0-1 0,-1-1 0,1 0 0,0-1 0,-1 0 0,1-1 0,-1 0 0,1-2 0,-1 1 0,0-2 0,21-9 0,-13 4 0,-1 0 0,0-2 0,-1 0 0,0-1 0,-1-1 0,-1-1 0,24-25 0,-27 23 0,0-1 0,-1 0 0,-1-1 0,-1 0 0,0-1 0,-2 0 0,0-1 0,11-42 0,-17 51 0,-1 0 0,0 0 0,-1 0 0,0-1 0,-1 1 0,-1 0 0,-3-22 0,2 25 0,0 1 0,-1 0 0,0 0 0,0 0 0,-1 0 0,0 0 0,0 1 0,-1-1 0,0 1 0,0 1 0,0-1 0,-8-6 0,13 13 0,-1-1 0,1 0 0,-1 1 0,1-1 0,-1 1 0,0-1 0,1 0 0,-1 1 0,0-1 0,1 1 0,-1 0 0,0-1 0,0 1 0,0 0 0,1-1 0,-1 1 0,0 0 0,0 0 0,0 0 0,0-1 0,1 1 0,-1 0 0,0 0 0,0 0 0,0 1 0,0-1 0,0 0 0,-1 1 0,1-1 0,0 1 0,0 1 0,0-1 0,0 0 0,0 0 0,0 0 0,0 1 0,1-1 0,-1 0 0,0 1 0,1-1 0,-1 0 0,1 1 0,-1 2 0,-2 8 0,1 1 0,0 24 0,2-34 0,3 396 0,-3-395 0,0-1 0,0 1 0,1-1 0,-1 1 0,1-1 0,0 1 0,0-1 0,0 0 0,1 1 0,-1-1 0,1 0 0,-1 0 0,1 0 0,0 0 0,4 4 0,-4-6 0,0 1 0,0-1 0,0 0 0,0 0 0,0 0 0,1-1 0,-1 1 0,0 0 0,0-1 0,0 0 0,1 1 0,-1-1 0,0 0 0,1 0 0,-1 0 0,0 0 0,0-1 0,1 1 0,-1-1 0,0 1 0,0-1 0,0 0 0,0 0 0,4-1 0,6-4 0,1-1 0,-2 0 0,1 0 0,-1-1 0,0-1 0,18-17 0,50-67 0,-13 13 0,-66 80 0,0-1 0,1 1 0,-1 0 0,0 0 0,0-1 0,0 1 0,1 0 0,-1-1 0,0 1 0,0 0 0,1 0 0,-1 0 0,0-1 0,1 1 0,-1 0 0,0 0 0,0 0 0,1 0 0,-1 0 0,0-1 0,1 1 0,-1 0 0,0 0 0,1 0 0,-1 0 0,1 0 0,-1 0 0,0 0 0,1 0 0,-1 0 0,0 0 0,1 0 0,-1 1 0,0-1 0,1 0 0,-1 0 0,0 0 0,1 1 0,4 15 0,-4 29 0,-2-40 0,-3 154-1365,4-135-5461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0.284"/>
    </inkml:context>
    <inkml:brush xml:id="br0">
      <inkml:brushProperty name="width" value="0.05" units="cm"/>
      <inkml:brushProperty name="height" value="0.05" units="cm"/>
    </inkml:brush>
  </inkml:definitions>
  <inkml:trace contextRef="#ctx0" brushRef="#br0">1 76 24575,'0'-4'0,"0"-6"0,0-6 0,0-5 0,4 6 0,2 6-8191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0.608"/>
    </inkml:context>
    <inkml:brush xml:id="br0">
      <inkml:brushProperty name="width" value="0.05" units="cm"/>
      <inkml:brushProperty name="height" value="0.05" units="cm"/>
    </inkml:brush>
  </inkml:definitions>
  <inkml:trace contextRef="#ctx0" brushRef="#br0">27 162 24575,'-1'14'0,"-1"0"0,0 1 0,-5 16 0,-5 33 0,9 56 0,6-1 0,20 145 0,-20-260 0,0-13 0,3-15 0,18-217 0,-15 109 0,-6 95 0,5-48 0,25-118 0,-32 197 0,1 0 0,0 0 0,0 0 0,1 0 0,0 0 0,0 1 0,0-1 0,7-8 0,-8 13 0,-1 0 0,0 0 0,0-1 0,0 1 0,1 0 0,-1 0 0,0 0 0,1 0 0,-1 1 0,1-1 0,0 0 0,-1 1 0,1-1 0,-1 1 0,1-1 0,0 1 0,-1 0 0,1-1 0,0 1 0,-1 0 0,1 0 0,0 0 0,0 1 0,-1-1 0,1 0 0,0 1 0,-1-1 0,1 1 0,-1-1 0,1 1 0,-1 0 0,1 0 0,-1-1 0,1 1 0,-1 0 0,3 3 0,3 2 0,-1 0 0,0 1 0,0 0 0,0 1 0,-1-1 0,0 1 0,-1 0 0,0 0 0,0 1 0,0-1 0,3 14 0,-3-8 0,-1 1 0,0 0 0,0 0 0,-2 0 0,0 0 0,-1 19 0,-1-24-41,-1-1 0,1 1-1,-2-1 1,1 1-1,-1-1 1,-1 0 0,0 0-1,0 0 1,0-1 0,-1 1-1,-1-1 1,1 0-1,-1-1 1,-1 1 0,1-1-1,-1 0 1,-1-1 0,1 0-1,-1 0 1,0-1-1,0 1 1,-1-2 0,1 1-1,-1-1 1,0-1 0,-1 0-1,1 0 1,0 0-1,-1-1 1,1-1 0,-1 0-1,-10 0 1,-8-3-6785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0.964"/>
    </inkml:context>
    <inkml:brush xml:id="br0">
      <inkml:brushProperty name="width" value="0.05" units="cm"/>
      <inkml:brushProperty name="height" value="0.05" units="cm"/>
    </inkml:brush>
  </inkml:definitions>
  <inkml:trace contextRef="#ctx0" brushRef="#br0">175 208 24575,'38'-17'0,"-21"10"0,0-1 0,29-18 0,-42 23 0,-1 0 0,1 0 0,0 0 0,-1 0 0,0-1 0,0 1 0,0-1 0,0 0 0,0 0 0,-1 0 0,1 0 0,-1 0 0,0 0 0,-1-1 0,3-8 0,-3 11 0,-1-1 0,0 1 0,0 0 0,1 0 0,-1-1 0,-1 1 0,1 0 0,0 0 0,0-1 0,-1 1 0,0 0 0,1 0 0,-1 0 0,0 0 0,0 0 0,0 0 0,0 0 0,0 0 0,0 0 0,-1 0 0,-1-1 0,0 0 0,-1 0 0,0 0 0,1 1 0,-1-1 0,0 1 0,0 0 0,0 0 0,-1 0 0,1 1 0,-5-1 0,-3-1 0,-1 0 0,0 2 0,0 0 0,0 0 0,0 1 0,-19 2 0,21 0 0,1 0 0,0 1 0,0 0 0,0 0 0,0 1 0,1 0 0,-1 1 0,1 0 0,0 1 0,0 0 0,-12 10 0,17-12 0,1 0 0,-1 0 0,0 0 0,1 1 0,0-1 0,0 1 0,0 0 0,1 0 0,0 0 0,-1 0 0,2 0 0,-1 1 0,1-1 0,0 0 0,0 1 0,0-1 0,1 1 0,-1-1 0,1 1 0,1-1 0,-1 1 0,1-1 0,2 9 0,1 0 0,1-1 0,0 0 0,1 0 0,0-1 0,1 0 0,1 0 0,0 0 0,0-1 0,1 0 0,12 11 0,12 9 0,66 46 0,-76-61 0,-21-15 0,-1 0 0,1 0 0,-1 0 0,1 0 0,-1 0 0,0 0 0,1 0 0,-1 0 0,0 1 0,0-1 0,0 0 0,0 1 0,0-1 0,0 1 0,0-1 0,0 4 0,-1-4 0,0-1 0,-1 1 0,1-1 0,-1 1 0,1-1 0,-1 0 0,1 1 0,-1-1 0,0 1 0,1-1 0,-1 0 0,1 0 0,-1 1 0,0-1 0,1 0 0,-1 0 0,0 0 0,1 1 0,-1-1 0,0 0 0,1 0 0,-1 0 0,0 0 0,1 0 0,-1-1 0,-1 1 0,-12-1 0,0-1 0,-21-5 0,24 4-98,-60-18 329,65 18-381,1 1 0,-1-1 0,1 0 1,0 0-1,-1-1 0,1 1 0,1-1 0,-1 0 1,-6-8-1,-2-7-6676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1.350"/>
    </inkml:context>
    <inkml:brush xml:id="br0">
      <inkml:brushProperty name="width" value="0.05" units="cm"/>
      <inkml:brushProperty name="height" value="0.05" units="cm"/>
    </inkml:brush>
  </inkml:definitions>
  <inkml:trace contextRef="#ctx0" brushRef="#br0">0 209 24575,'127'-6'0,"-119"7"0,0 0 0,0 0 0,-1 1 0,1 0 0,7 4 0,-11-4 0,1 0 0,0-1 0,0 1 0,0-1 0,0 0 0,1 0 0,-1-1 0,0 1 0,0-1 0,0 0 0,1-1 0,-1 1 0,7-2 0,-5-1 0,1 0 0,-1-1 0,0 0 0,0 0 0,0-1 0,-1 1 0,1-1 0,-1-1 0,0 1 0,-1-1 0,9-10 0,-10 10 0,0 1 0,0-1 0,0 0 0,-1 0 0,1 0 0,-2-1 0,1 1 0,-1 0 0,0-1 0,0 0 0,0 0 0,-1 1 0,1-13 0,-3 17 0,1-1 0,0 1 0,0 0 0,-1 0 0,0-1 0,1 1 0,-1 0 0,0 0 0,0 0 0,0 0 0,0 0 0,0 0 0,-1 0 0,1 0 0,-1 0 0,1 1 0,-1-1 0,0 0 0,-3-2 0,1 2 0,0 0 0,0 0 0,-1 0 0,1 0 0,-1 1 0,1 0 0,-1 0 0,1 0 0,-8 0 0,-2 0 0,0 1 0,0 1 0,0 0 0,1 1 0,-27 7 0,29-6 0,0 1 0,1 0 0,-1 1 0,1 0 0,0 1 0,1 0 0,-1 1 0,1 0 0,0 0 0,1 1 0,0 0 0,0 0 0,1 1 0,-11 15 0,14-16 0,-1 0 0,1 0 0,1 1 0,-1-1 0,1 1 0,1 0 0,0 0 0,0 0 0,1 0 0,0 1 0,1-1 0,-1 0 0,2 0 0,-1 1 0,2-1 0,-1 0 0,1 0 0,5 15 0,-4-15 10,1-1 0,0 0 0,1 0 0,-1 0 0,1 0 0,1-1 0,-1 1 0,2-1 0,-1-1 0,0 1 0,15 10 0,-9-9-222,0-1 0,1 0 0,-1 0-1,1-1 1,1-1 0,26 7 0,6-2-6614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1.894"/>
    </inkml:context>
    <inkml:brush xml:id="br0">
      <inkml:brushProperty name="width" value="0.05" units="cm"/>
      <inkml:brushProperty name="height" value="0.05" units="cm"/>
    </inkml:brush>
  </inkml:definitions>
  <inkml:trace contextRef="#ctx0" brushRef="#br0">3601 318 24575,'-7'-16'0,"-1"1"0,0 1 0,-1 0 0,-1 0 0,0 1 0,-1 0 0,0 0 0,-1 1 0,0 1 0,-1 0 0,0 1 0,0 0 0,-19-9 0,-5 1 0,-2 1 0,1 2 0,-2 2 0,0 1 0,-65-10 0,-212-7 0,30 23-254,-1 12-1,2 12 0,0 13 1,-309 75-1,172 13 257,353-94-4,2 4 0,0 2 0,-118 77 0,162-91-1,0 1 0,0 1 1,2 1-1,1 1 1,0 2-1,2-1 0,-19 29 1,29-36 1,1 0 0,0 0 1,1 0-1,0 1 0,1 0 0,1 0 0,1 1 1,0-1-1,1 1 0,1 0 0,0 0 0,1 0 1,3 33-1,3-23 51,1 1 1,1-1-1,1-1 1,2 1-1,0-1 0,2-1 1,1 0-1,1-1 1,1 0-1,1-1 1,1-1-1,27 28 1,-2-7 80,2-2 0,2-2 0,2-2 0,90 54 0,-57-47-115,3-4 0,1-3 0,163 47 0,280 34-899,192 0 705,7-67 192,-348-70-15,-292 8 2,-1-3 0,120-37 0,-156 34-2,-1-1-1,0-3 1,-1-2 0,-2-1 0,50-36 0,-64 37-3,-2-2 1,-1 0-1,0-2 1,-3-1-1,0-2 0,-1 0 1,36-61-1,-43 58 60,-1-2-1,-1 0 1,-3-1-1,0 0 0,-3-1 1,-1 0-1,-1-1 0,-2 0 1,-2 0-1,-2 0 1,-1 0-1,-2-1 0,-10-67 1,5 70-40,-2 0 0,-2 0 0,-1 1 0,-1 0 0,-2 1 0,-2 1 0,-1 0 1,-1 1-1,-2 1 0,-1 1 0,-1 1 0,-2 1 0,-1 1 0,-39-35 0,29 35-16,-1 2 0,-1 1 0,-1 2 0,-1 1 0,-80-29 0,60 30 0,-2 3 0,1 3 0,-100-10 0,134 22-151,0 1-1,0 1 0,0 2 0,0 1 1,0 0-1,0 2 0,1 1 1,-43 17-1,52-18-6674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3.186"/>
    </inkml:context>
    <inkml:brush xml:id="br0">
      <inkml:brushProperty name="width" value="0.05" units="cm"/>
      <inkml:brushProperty name="height" value="0.05" units="cm"/>
    </inkml:brush>
  </inkml:definitions>
  <inkml:trace contextRef="#ctx0" brushRef="#br0">8668 3954 24575,'6'0'0,"0"0"0,0-1 0,0 0 0,0 1 0,1-2 0,-1 1 0,0-1 0,-1 0 0,1 0 0,0-1 0,-1 1 0,1-1 0,-1-1 0,0 1 0,0-1 0,0 0 0,0 0 0,-1 0 0,0-1 0,1 1 0,-2-1 0,1 0 0,0 0 0,-1-1 0,0 1 0,-1-1 0,1 1 0,1-8 0,0 0 0,0-1 0,-2 1 0,1-1 0,-2 0 0,0 1 0,-1-1 0,0 0 0,-1 0 0,0 1 0,-1-1 0,-7-24 0,-13-27 0,-3 1 0,-2 1 0,-4 1 0,-1 2 0,-4 2 0,-2 1 0,-2 1 0,-3 3 0,-52-51 0,14 25 0,-4 4 0,-3 4 0,-3 4 0,-170-95 0,145 102 0,-2 5 0,-3 6 0,-184-50 0,86 46 0,-260-30 0,316 65 0,0 8 0,0 6 0,-1 8 0,-177 26 0,-1272 196-875,707-95 755,-64-2 80,209-31 201,341-31 713,404-64-874,0-1 0,-1-1 0,1-1 0,0 0 0,-1-1 0,1-1 0,0 0 0,-29-8 0,33 5 0,0 1 0,-1-2 0,2 0 0,-1 0 0,1-1 0,0-1 0,0 0 0,1 0 0,0-1 0,0 0 0,-9-13 0,-6-10 0,1-2 0,2 0 0,2-1 0,-25-60 0,-48-158 0,87 235 0,-122-404 0,101 310 0,-23-211 0,23-651 0,28 857 0,0 44 0,-3-84 0,-2 136-1365,-2 5-5461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1.391"/>
    </inkml:context>
    <inkml:brush xml:id="br0">
      <inkml:brushProperty name="width" value="0.05" units="cm"/>
      <inkml:brushProperty name="height" value="0.05" units="cm"/>
    </inkml:brush>
  </inkml:definitions>
  <inkml:trace contextRef="#ctx0" brushRef="#br0">263 518 24575,'14'-16'0,"-10"10"0,1 1 0,-1 0 0,1 0 0,0 0 0,0 0 0,1 1 0,-1 0 0,1 0 0,0 0 0,0 1 0,11-5 0,-15 8 0,-1 0 0,0 0 0,1 0 0,-1 0 0,0 0 0,0 1 0,1-1 0,-1 0 0,0 1 0,0-1 0,1 1 0,-1-1 0,0 1 0,0-1 0,0 1 0,0 0 0,0 0 0,0 0 0,0-1 0,0 1 0,0 0 0,0 0 0,0 0 0,0 0 0,-1 1 0,1-1 0,-1 0 0,1 0 0,0 0 0,-1 0 0,0 1 0,1-1 0,-1 0 0,0 1 0,0-1 0,1 2 0,0 5 0,0 0 0,0 0 0,-1 1 0,-1 13 0,-10 55 0,-3 0 0,-25 76 0,9-40 0,-67 371 0,90-423 0,2 0 0,3 1 0,3 0 0,2-1 0,23 122 0,-23-169 0,0 0 0,1-1 0,1 0 0,0 1 0,1-1 0,0-1 0,1 1 0,0-1 0,1-1 0,1 1 0,0-1 0,0-1 0,1 1 0,0-2 0,1 1 0,0-2 0,1 1 0,0-1 0,0-1 0,0 0 0,1-1 0,25 8 0,60 12 0,2-5 0,158 13 0,-199-28 0,535 51 0,897-27 0,-1314-36 0,495-41 0,-662 46 0,0-1 0,0 0 0,0 0 0,-1-1 0,1 0 0,17-9 0,-22 8 0,-1 1 0,1-1 0,0 0 0,-1 0 0,0 0 0,0 0 0,0-1 0,-1 0 0,1 0 0,-1 0 0,0 0 0,4-10 0,72-202 0,-44 113 0,10-33 0,41-224 0,-16-150 0,-54 305 0,-15 155 0,-2 0 0,-8-61 0,5 87 0,-1 1 0,-1-1 0,-1 1 0,-1 0 0,-1 1 0,-14-27 0,14 35 0,0 0 0,-1 1 0,-1 0 0,0 0 0,-1 2 0,0-1 0,-1 1 0,0 1 0,-1 1 0,-15-10 0,2 6 0,0 0 0,0 2 0,-1 2 0,0 0 0,-1 2 0,-48-8 0,-181-8 0,-521 39-809,667-10 772,-613 42-624,8 60 1,616-83 598,0 5-1,2 4 1,1 4 0,2 5 0,2 4 0,2 3 0,-103 75 0,68-31 684,45-32 399,-117 67 0,193-125-1111,5-3 15,0 1 0,0-1 0,0 1 0,0-1 0,-1 1 0,1-1 0,0 1 0,1 0 0,-1-1 0,0 1 0,0 0 0,0 0 0,0 0 0,0 0 0,1 0 0,-2 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3.594"/>
    </inkml:context>
    <inkml:brush xml:id="br0">
      <inkml:brushProperty name="width" value="0.05" units="cm"/>
      <inkml:brushProperty name="height" value="0.05" units="cm"/>
    </inkml:brush>
  </inkml:definitions>
  <inkml:trace contextRef="#ctx0" brushRef="#br0">222 252 24575,'-10'2'0,"1"0"0,0 0 0,0 1 0,0 0 0,0 1 0,-11 6 0,8-4 0,1 1 0,-1 0 0,2 1 0,-1 0 0,1 1 0,0 0 0,1 1 0,0 0 0,1 0 0,-1 1 0,2 0 0,0 0 0,0 1 0,-5 14 0,11-24 0,1-1 0,-1 0 0,1 1 0,0-1 0,-1 1 0,1-1 0,0 1 0,0-1 0,0 0 0,0 1 0,0-1 0,0 1 0,1-1 0,-1 1 0,0-1 0,1 1 0,0 1 0,0-3 0,-1 1 0,1-1 0,-1 0 0,1 1 0,0-1 0,-1 0 0,1 0 0,0 0 0,-1 1 0,1-1 0,0 0 0,-1 0 0,1 0 0,0 0 0,-1 0 0,1 0 0,0 0 0,-1 0 0,1-1 0,0 1 0,-1 0 0,1 0 0,0 0 0,-1-1 0,1 1 0,-1 0 0,1-1 0,-1 1 0,1-1 0,0 1 0,-1 0 0,1-1 0,-1 1 0,0-1 0,1 1 0,-1-1 0,1-1 0,31-29 0,-2-2 0,48-70 0,-51 67 0,122-191 0,-148 225 0,0 1 0,0-1 0,0 1 0,0-1 0,1 1 0,-1-1 0,0 1 0,1 0 0,-1-1 0,1 1 0,-1 0 0,1 0 0,-1 0 0,1 0 0,0 1 0,0-1 0,-1 0 0,1 1 0,0-1 0,0 1 0,0-1 0,0 1 0,-1 0 0,1 0 0,0 0 0,3 0 0,-2 2 0,0-1 0,0 0 0,0 1 0,-1 0 0,1-1 0,-1 1 0,1 0 0,-1 1 0,0-1 0,0 0 0,0 1 0,0-1 0,0 1 0,0-1 0,2 7 0,47 99 0,-10-16 0,64 114-1365,-87-172-5461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7.183"/>
    </inkml:context>
    <inkml:brush xml:id="br0">
      <inkml:brushProperty name="width" value="0.05" units="cm"/>
      <inkml:brushProperty name="height" value="0.05" units="cm"/>
    </inkml:brush>
  </inkml:definitions>
  <inkml:trace contextRef="#ctx0" brushRef="#br0">811 17 24575,'0'-16'0,"0"33"0,0 10 0,2 23 0,17 90 0,-2-19 0,14 278 0,-34 682 0,-109-217 0,21-248 0,36 13 0,-4 33 0,-108 455-164,-3 31-322,55 947 486,81-1136 0,32-940-73,-16 143 266,13-130-538,-2-1 1,-1 0 0,-12 30 0,7-31-5940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29.416"/>
    </inkml:context>
    <inkml:brush xml:id="br0">
      <inkml:brushProperty name="width" value="0.05" units="cm"/>
      <inkml:brushProperty name="height" value="0.05" units="cm"/>
    </inkml:brush>
  </inkml:definitions>
  <inkml:trace contextRef="#ctx0" brushRef="#br0">999 132 24575,'-1'-3'0,"1"0"0,-1 0 0,0 0 0,0 0 0,0 0 0,0 0 0,-1 0 0,-2-5 0,2 6 0,1 0 0,0 0 0,0 0 0,0-1 0,0 1 0,0 0 0,0-1 0,1 1 0,-1-5 0,1 6 0,0 0 0,1 0 0,-1 1 0,0-1 0,1 0 0,-1 0 0,1 0 0,0 0 0,-1 1 0,1-1 0,0 0 0,-1 0 0,1 1 0,0-1 0,0 0 0,-1 1 0,1-1 0,0 1 0,0-1 0,0 1 0,0 0 0,0-1 0,0 1 0,0 0 0,0 0 0,0 0 0,0-1 0,0 1 0,0 0 0,1 0 0,51-6 0,81 0 0,-30 2 0,1141-36-2637,5 42-12,-1245-2 2648,1929 40-1424,129 0-143,-881-41 1044,296 1-209,-239 37 2461,-835-21-1418,-193-5 1476,102 3 3858,-137-14-5610,191 24 1,121 52-35,-485-75 0,0-1 0,0 1 0,0-1 0,-1 1 0,1 0 0,0 0 0,-1 0 0,1 0 0,-1 1 0,1-1 0,-1 1 0,1 0 0,-1-1 0,0 1 0,0 0 0,0 0 0,0 1 0,0-1 0,-1 0 0,1 1 0,-1-1 0,1 0 0,-1 1 0,1 3 0,0 2 0,0 0 0,-1 1 0,0-1 0,-1 0 0,0 1 0,-1-1 0,-1 10 0,-44 268 0,4-39 0,15 278 6,43 1-50,-8-344-37,97 1920-514,-61-1252 595,14 198 0,-35-764 0,40 831 0,-66-557 0,9 356 0,65-215 595,5 112-482,-56-529-107,-11-174-6,-5 0 0,-17 191 0,12-297 0,0 12 0,-1-1 0,0 0 0,-1 0 0,-1 0 0,-5 12 0,7-21 0,1-1 0,-1 0 0,0 0 0,0 0 0,0-1 0,0 1 0,-1 0 0,1-1 0,-1 0 0,1 1 0,-1-1 0,0 0 0,0 0 0,0 0 0,0-1 0,0 1 0,-1-1 0,1 0 0,0 0 0,-1 0 0,1 0 0,0 0 0,-1-1 0,-4 1 0,-36-2 0,0-1 0,1-3 0,-1-1 0,-50-14 0,-14-2 0,-629-112-603,-737-118-631,-1681-38-1487,-13 189-438,2798 93 3107,-1378-48-1653,1024 9 2029,-356-73 4934,957 104-3961,0 4 1,-196 8-1,132 32-1297,23-2 0,139-24 0,0-1 0,0-1 0,0-1 0,-38-6 0,25-3-1365,5-2-5461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0.693"/>
    </inkml:context>
    <inkml:brush xml:id="br0">
      <inkml:brushProperty name="width" value="0.05" units="cm"/>
      <inkml:brushProperty name="height" value="0.05" units="cm"/>
    </inkml:brush>
  </inkml:definitions>
  <inkml:trace contextRef="#ctx0" brushRef="#br0">582 181 24575,'0'-4'0,"-1"-1"0,0 0 0,0 0 0,-1 1 0,1-1 0,-1 1 0,0-1 0,0 1 0,-6-8 0,-26-34 0,28 39 0,0 0 0,-1 1 0,1-1 0,-1 1 0,-1 0 0,1 1 0,-1 0 0,0 0 0,0 1 0,-1 0 0,1 0 0,-1 1 0,0 0 0,0 0 0,0 1 0,0 1 0,0-1 0,0 1 0,-1 1 0,1 0 0,0 0 0,0 1 0,-1 0 0,1 0 0,0 1 0,0 1 0,0-1 0,0 1 0,1 1 0,-14 7 0,-1 0 0,1 2 0,1 1 0,0 1 0,1 0 0,0 2 0,1 0 0,-28 33 0,39-39 0,1-1 0,0 1 0,1 0 0,0 0 0,0 1 0,1 0 0,-5 18 0,8-21 0,0-1 0,1 1 0,0 0 0,1-1 0,0 1 0,0 0 0,0-1 0,2 1 0,-1 0 0,1-1 0,5 17 0,-4-17 8,1-1-1,-1 0 1,1 0-1,1-1 1,-1 1-1,1-1 1,0 0-1,1 0 1,-1 0-1,1-1 1,0 0-1,1 0 1,-1-1-1,1 1 1,14 5-1,-4-2-255,1-1 1,1-1-1,-1-1 1,1-1-1,26 3 1,16-1-6579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1.064"/>
    </inkml:context>
    <inkml:brush xml:id="br0">
      <inkml:brushProperty name="width" value="0.05" units="cm"/>
      <inkml:brushProperty name="height" value="0.05" units="cm"/>
    </inkml:brush>
  </inkml:definitions>
  <inkml:trace contextRef="#ctx0" brushRef="#br0">24 421 24575,'2'0'0,"0"0"0,-1 1 0,1-1 0,0 0 0,0 1 0,0-1 0,-1 1 0,1-1 0,0 1 0,-1 0 0,1-1 0,0 1 0,-1 0 0,1 0 0,-1 0 0,1 1 0,-1-1 0,0 0 0,2 3 0,0-1 0,-1 0 0,0 0 0,-1 1 0,1-1 0,-1 1 0,1 0 0,-1-1 0,1 8 0,0 6 0,0-1 0,-2 0 0,-1 24 0,1-36 0,-3 25 0,-1 1 0,-1-1 0,-2 0 0,-1 0 0,-16 40 0,23-67 0,1-1 0,-1 1 0,0-1 0,1 1 0,-1 0 0,0-1 0,0 0 0,0 1 0,0-1 0,0 0 0,0 1 0,-1-1 0,0 1 0,1-2 0,1 0 0,-1 0 0,1 0 0,0 0 0,-1 0 0,1 0 0,0 0 0,-1 0 0,1-1 0,0 1 0,-1 0 0,1 0 0,0 0 0,0-1 0,-1 1 0,1 0 0,0 0 0,0-1 0,-1 1 0,1 0 0,0 0 0,0-1 0,0 1 0,-1 0 0,1-1 0,0 1 0,0 0 0,0-1 0,0 1 0,0 0 0,0-1 0,0 1 0,0 0 0,0-1 0,0 0 0,-2-6 0,1-1 0,1 1 0,0-1 0,0-12 0,1 12 0,32-277 0,24 4 0,-52 264 0,0 1 0,1-1 0,1 1 0,1 1 0,19-30 0,-24 40 0,0 2 0,0-1 0,0 0 0,1 1 0,0-1 0,0 1 0,0 0 0,0 0 0,0 1 0,1-1 0,4-1 0,-5 3 0,-1 0 0,0 0 0,1 0 0,-1 1 0,0 0 0,1 0 0,-1 0 0,1 0 0,-1 0 0,1 1 0,-1-1 0,0 1 0,1 0 0,-1 0 0,0 0 0,0 0 0,0 1 0,4 1 0,-2 1-76,0 0 1,0 1-1,0-1 0,0 1 0,-1 0 0,1 0 0,-1 0 0,-1 1 1,1-1-1,-1 1 0,0 0 0,0 0 0,0 0 0,-1 1 1,0-1-1,0 0 0,0 10 0,4 13-6750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1.423"/>
    </inkml:context>
    <inkml:brush xml:id="br0">
      <inkml:brushProperty name="width" value="0.05" units="cm"/>
      <inkml:brushProperty name="height" value="0.05" units="cm"/>
    </inkml:brush>
  </inkml:definitions>
  <inkml:trace contextRef="#ctx0" brushRef="#br0">6 1 24575,'-4'4'0,"2"2"0,7 0 0,6-2 0,10-1 0,11-5 0,4-3 0,5 0 0,-5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1.750"/>
    </inkml:context>
    <inkml:brush xml:id="br0">
      <inkml:brushProperty name="width" value="0.05" units="cm"/>
      <inkml:brushProperty name="height" value="0.05" units="cm"/>
    </inkml:brush>
  </inkml:definitions>
  <inkml:trace contextRef="#ctx0" brushRef="#br0">27 156 24575,'2'-19'0,"0"1"0,1 0 0,1 0 0,1 1 0,1-1 0,7-16 0,-13 33 0,1 0 0,-1 1 0,0-1 0,0 0 0,1 0 0,-1 1 0,0-1 0,1 0 0,-1 1 0,1-1 0,-1 0 0,1 1 0,-1-1 0,1 1 0,-1-1 0,1 1 0,0-1 0,-1 1 0,2-1 0,3 10 0,-3 27 0,-30 156 0,8-78 0,10-51-38,-9 85-1289,17-119-5499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2.216"/>
    </inkml:context>
    <inkml:brush xml:id="br0">
      <inkml:brushProperty name="width" value="0.05" units="cm"/>
      <inkml:brushProperty name="height" value="0.05" units="cm"/>
    </inkml:brush>
  </inkml:definitions>
  <inkml:trace contextRef="#ctx0" brushRef="#br0">68 152 24575,'9'-9'0,"-4"5"0,0-1 0,0 0 0,-1 0 0,8-11 0,-11 14 0,0 1 0,-1 0 0,1-1 0,0 1 0,-1 0 0,0-1 0,1 1 0,-1-1 0,0 1 0,1 0 0,-1-1 0,0 1 0,0-1 0,0 1 0,0-1 0,-1 1 0,1-1 0,0 1 0,-1-1 0,1 1 0,-1 0 0,1-1 0,-1 1 0,0 0 0,1-1 0,-1 1 0,0 0 0,-2-2 0,2 2 0,0-1 0,0 1 0,0 0 0,0 0 0,0 1 0,0-1 0,0 0 0,0 0 0,-1 1 0,1-1 0,0 0 0,-1 1 0,1-1 0,0 1 0,-1 0 0,1-1 0,-1 1 0,1 0 0,-1 0 0,1 0 0,0 0 0,-1 0 0,-2 1 0,1-1 0,0 1 0,0 1 0,1-1 0,-1 0 0,0 1 0,1-1 0,-1 1 0,1 0 0,-1 0 0,1 0 0,-2 2 0,0 0 0,0 1 0,1-1 0,-1 0 0,1 1 0,0 0 0,1-1 0,-1 1 0,1 0 0,0 0 0,0 1 0,0-1 0,-1 10 0,3-12 0,0 0 0,0 0 0,0 0 0,0 0 0,1-1 0,-1 1 0,1 0 0,0 0 0,0 0 0,0 0 0,0-1 0,0 1 0,1 0 0,-1-1 0,1 1 0,0-1 0,0 0 0,-1 0 0,2 1 0,-1-1 0,0 0 0,3 1 0,-2-1 0,1 0 0,0 0 0,1 0 0,-1-1 0,0 0 0,0 0 0,1 0 0,-1 0 0,0-1 0,1 1 0,-1-1 0,0 0 0,8-2 0,-4 1 0,-1 0 0,1-1 0,0 0 0,-1 0 0,1-1 0,-1 0 0,12-7 0,-15 7 0,0 1 0,0-1 0,0 0 0,-1 0 0,1 0 0,-1 0 0,0-1 0,0 1 0,0-1 0,0 0 0,0 0 0,2-6 0,-4 8 0,-1 1 0,1-1 0,-1 0 0,1 1 0,-1-1 0,0 1 0,0-1 0,0 0 0,0 1 0,0-1 0,0 0 0,0 1 0,-1-1 0,1 1 0,0-1 0,-1 1 0,0-1 0,1 1 0,-1-1 0,0 1 0,-1-3 0,0 1 0,-1 0 0,0 0 0,0 0 0,0 1 0,0-1 0,0 1 0,0-1 0,-6-2 0,-1 0 0,-1 0 0,0 1 0,0 0 0,0 1 0,-14-2 0,23 4 0,-1 1 0,0 0 0,1 0 0,-1 0 0,1 1 0,-1-1 0,1 1 0,0-1 0,-1 1 0,1 0 0,-1 0 0,1 0 0,0 0 0,-4 2 0,6-2 0,0-1 0,-1 0 0,1 0 0,0 1 0,-1-1 0,1 0 0,0 1 0,-1-1 0,1 0 0,0 1 0,0-1 0,-1 0 0,1 1 0,0-1 0,0 1 0,0-1 0,0 0 0,-1 1 0,1-1 0,0 1 0,0-1 0,0 1 0,0-1 0,0 1 0,0-1 0,0 0 0,0 1 0,0-1 0,1 1 0,-1 0 0,1 0 0,0 0 0,0 0 0,0 0 0,0 0 0,0-1 0,0 1 0,0 0 0,0-1 0,0 1 0,0 0 0,0-1 0,0 1 0,0-1 0,1 0 0,0 1 0,21 4 0,-1-2 0,1 0 0,-1-1 0,1-1 0,25-2 0,-12 0 0,71-4 0,-97 4 0,0-1 0,0 0 0,0 0 0,0-1 0,-1 0 0,1-1 0,-1 0 0,11-6 0,-18 9 0,-1 0 0,1 0 0,0-1 0,-1 1 0,1 0 0,-1-1 0,0 1 0,1 0 0,-1-1 0,0 0 0,0 1 0,0-1 0,0 0 0,1-3 0,-2 4 0,0 0 0,0 0 0,1 0 0,-1 0 0,0 0 0,-1 0 0,1 0 0,0 0 0,0 0 0,0 0 0,0 0 0,-1 1 0,1-1 0,-1 0 0,1 0 0,0 0 0,-1 0 0,1 0 0,-1 0 0,-1-1 0,0 0 0,0 0 0,-1 1 0,1-1 0,-1 0 0,1 1 0,-1-1 0,0 1 0,1 0 0,-1 0 0,0 0 0,0 0 0,0 1 0,1-1 0,-1 1 0,0 0 0,0 0 0,-4 0 0,2 0 0,1 1 0,0 0 0,0 0 0,-1 0 0,1 1 0,0-1 0,0 1 0,0 0 0,0 0 0,1 0 0,-1 1 0,0-1 0,1 1 0,0 0 0,-1 0 0,1 0 0,-4 6 0,6-7 0,0-1 0,0 1 0,0 0 0,0 0 0,0 0 0,1 0 0,-1 0 0,0 0 0,1 0 0,0 1 0,-1-1 0,1 0 0,0 0 0,0 0 0,0 0 0,1 0 0,-1 1 0,0-1 0,1 0 0,-1 0 0,1 0 0,0 0 0,0 0 0,0 0 0,0 0 0,0 0 0,0-1 0,0 1 0,1 0 0,-1-1 0,0 1 0,1-1 0,0 1 0,-1-1 0,1 0 0,0 1 0,3 1 0,9 6 0,-1 1 0,0 0 0,19 21 0,-27-25 0,0 1 0,0 0 0,-1 0 0,0 0 0,0 1 0,-1-1 0,0 1 0,0 0 0,2 12 0,-2-2 0,0 0 0,-2 0 0,0 0 0,-1 1 0,-1-1 0,-1 0 0,0 0 0,-9 32 0,1-17 0,-1 0 0,-1-1 0,-28 53 0,29-67 0,0 1 0,-15 17 0,21-30 0,-1 0 0,1 0 0,-1 0 0,-1 0 0,1-1 0,-1 0 0,0 0 0,-8 4 0,13-8 0,0 0 0,1 0 0,-1 0 0,0-1 0,1 1 0,-1 0 0,0-1 0,0 0 0,1 1 0,-1-1 0,0 0 0,0 0 0,0 0 0,0 0 0,1 0 0,-1 0 0,0 0 0,0-1 0,0 1 0,0 0 0,1-1 0,-1 0 0,0 0 0,1 1 0,-1-1 0,0 0 0,1 0 0,-1 0 0,1 0 0,0-1 0,-1 1 0,1 0 0,0-1 0,0 1 0,0-1 0,-1 1 0,2-1 0,-1 1 0,0-1 0,0 0 0,0 1 0,1-1 0,-1 0 0,1 0 0,-1-2 0,-1-4 0,1 0 0,0 1 0,0-1 0,1 0 0,0 0 0,0 0 0,1 0 0,0 0 0,2-10 0,5-4-227,1-1-1,1 1 1,1 1-1,0 0 1,17-21-1,5-5-6598</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2.606"/>
    </inkml:context>
    <inkml:brush xml:id="br0">
      <inkml:brushProperty name="width" value="0.05" units="cm"/>
      <inkml:brushProperty name="height" value="0.05" units="cm"/>
    </inkml:brush>
  </inkml:definitions>
  <inkml:trace contextRef="#ctx0" brushRef="#br0">53 390 24575,'0'-5'0,"0"-5"0,-4 3 0,-2 7 0,0 8 0,2 7 0,1 6 0,1 3 0,-4 7 0,0 2 0,0 0 0,2-1 0,1-2 0,1-1 0,2-2 0,-1-5-8191</inkml:trace>
  <inkml:trace contextRef="#ctx0" brushRef="#br0" timeOffset="1">80 183 24575,'-5'-14'0,"-1"-8"0,0-9 0,-3-4 0,0-1 0,6 11 0,8 9 0,3 12 0,4 11 0,6 5 0,2 3 0,4 5 0,-3-1-8191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3.007"/>
    </inkml:context>
    <inkml:brush xml:id="br0">
      <inkml:brushProperty name="width" value="0.05" units="cm"/>
      <inkml:brushProperty name="height" value="0.05" units="cm"/>
    </inkml:brush>
  </inkml:definitions>
  <inkml:trace contextRef="#ctx0" brushRef="#br0">3 0 24575,'-1'46'0,"0"-22"0,1 0 0,3 26 0,-3-49 0,1 0 0,-1-1 0,0 1 0,0 0 0,1-1 0,-1 1 0,1 0 0,-1-1 0,1 1 0,-1-1 0,1 1 0,-1-1 0,1 1 0,-1-1 0,1 1 0,-1-1 0,1 1 0,0-1 0,-1 0 0,1 1 0,0-1 0,0 0 0,-1 0 0,1 0 0,0 1 0,-1-1 0,1 0 0,0 0 0,0 0 0,-1 0 0,1 0 0,0 0 0,0 0 0,-1-1 0,1 1 0,0 0 0,0 0 0,1-1 0,-1 1 0,1-1 0,0 1 0,-1 0 0,1 0 0,0 0 0,0 0 0,-1 0 0,1 1 0,0-1 0,-1 0 0,1 1 0,1 0 0,2 2-72,-1 1 1,0 0-1,0 0 0,0 0 0,0 0 0,0 1 0,-1-1 0,0 1 1,0 0-1,0 0 0,-1 0 0,0 0 0,0 1 0,0-1 0,-1 1 1,1-1-1,-1 1 0,0 11 0,1 4-6754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2.016"/>
    </inkml:context>
    <inkml:brush xml:id="br0">
      <inkml:brushProperty name="width" value="0.05" units="cm"/>
      <inkml:brushProperty name="height" value="0.05" units="cm"/>
    </inkml:brush>
  </inkml:definitions>
  <inkml:trace contextRef="#ctx0" brushRef="#br0">261 585 24575,'10'0'0,"0"-2"0,-1 1 0,1-2 0,0 1 0,0-1 0,-1 0 0,0-1 0,1 0 0,-2-1 0,1 0 0,0 0 0,-1-1 0,0 0 0,0-1 0,9-9 0,-7 6 0,1-1 0,-2-1 0,1 0 0,-2 0 0,0-1 0,0 0 0,-1 0 0,-1-1 0,8-23 0,-12 34 0,-1-1 0,0 0 0,-1 1 0,1-1 0,-1 0 0,1 0 0,-1 1 0,0-1 0,0 0 0,-1 0 0,1 1 0,-1-1 0,0 0 0,0 1 0,0-1 0,0 1 0,-1-1 0,0 1 0,1-1 0,-1 1 0,0 0 0,-1 0 0,1 0 0,0 0 0,-1 0 0,0 1 0,1-1 0,-5-2 0,1 2 0,0-1 0,0 1 0,-1 0 0,1 0 0,-1 1 0,0 0 0,1 0 0,-1 1 0,0 0 0,0 0 0,0 0 0,0 1 0,-1 0 0,-7 1 0,-2 2 0,-1 1 0,0 0 0,1 1 0,0 1 0,1 0 0,-1 2 0,1 0 0,0 0 0,1 2 0,0 0 0,1 0 0,0 2 0,-14 14 0,15-14 0,1 1 0,0 1 0,1 0 0,1 1 0,0 0 0,1 0 0,0 1 0,1 0 0,1 1 0,1 0 0,1 0 0,0 0 0,-3 21 0,7-29 0,0 1 0,1-1 0,-1 0 0,2 1 0,0-1 0,0 1 0,1-1 0,0 0 0,0 0 0,1 0 0,0 0 0,1 0 0,0-1 0,0 1 0,1-1 0,9 12 0,-7-12 0,0 0 0,1-1 0,0 0 0,0 0 0,1-1 0,-1 0 0,1 0 0,1-1 0,-1-1 0,1 1 0,0-1 0,0-1 0,0 0 0,16 2 0,-10-2 0,1-1 0,0 0 0,-1-2 0,1 0 0,0-1 0,0 0 0,-1-1 0,1-1 0,-1-1 0,0 0 0,0-2 0,0 1 0,0-2 0,-1 0 0,16-11 0,-13 7 0,-2-2 0,1 0 0,-2 0 0,1-2 0,-2 0 0,0-1 0,-1 0 0,-1-1 0,0 0 0,-1-1 0,15-35 0,-11 15 0,-1-1 0,-2 0 0,-2-1 0,-1 0 0,-2 0 0,-2-1 0,-2 0 0,-2 0 0,-1 0 0,-7-50 0,5 82 0,0 0 0,0-1 0,-1 1 0,0 0 0,-5-10 0,7 18 0,0-1 0,1 1 0,-1-1 0,0 1 0,0 0 0,0-1 0,-1 1 0,1 0 0,0 0 0,0 0 0,-1 0 0,1 0 0,0 0 0,-1 0 0,-1-1 0,1 2 0,1 0 0,0 0 0,0 0 0,0 0 0,0 0 0,-1 0 0,1 0 0,0 1 0,0-1 0,0 0 0,0 1 0,0-1 0,0 1 0,-1-1 0,1 1 0,0-1 0,0 1 0,1 0 0,-1 0 0,0-1 0,0 1 0,0 0 0,0 0 0,1 0 0,-2 1 0,-5 8 0,1 0 0,0 0 0,0 0 0,1 1 0,0-1 0,1 1 0,0 1 0,-3 14 0,-14 98 0,21-122 0,-7 65 60,2 131 0,7-156-357,2-1 0,2-1 0,2 1 0,18 54 0,-6-41-6529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3.738"/>
    </inkml:context>
    <inkml:brush xml:id="br0">
      <inkml:brushProperty name="width" value="0.05" units="cm"/>
      <inkml:brushProperty name="height" value="0.05" units="cm"/>
    </inkml:brush>
  </inkml:definitions>
  <inkml:trace contextRef="#ctx0" brushRef="#br0">204 10 24575,'18'-5'0,"-18"4"0,1 1 0,-1 0 0,1-1 0,0 1 0,-1-1 0,1 1 0,0 0 0,-1 0 0,1-1 0,0 1 0,-1 0 0,1 0 0,0 0 0,0 0 0,-1 0 0,1 0 0,0 0 0,-1 0 0,1 0 0,0 0 0,0 0 0,-1 0 0,1 1 0,0-1 0,-1 0 0,1 0 0,0 1 0,-1-1 0,1 1 0,-1-1 0,1 0 0,0 1 0,-1-1 0,1 1 0,-1-1 0,1 1 0,-1-1 0,0 1 0,1 0 0,-1-1 0,1 1 0,-1 0 0,0-1 0,0 1 0,1 0 0,-1-1 0,0 1 0,0 0 0,0-1 0,0 1 0,0 1 0,4 16 0,0 1 0,-2 0 0,0 0 0,-1 0 0,-1 0 0,-3 24 0,1 9 0,3 146 0,-8 225 0,-11-275 0,-63 253 0,11-83 0,45-168 0,20-122 0,-2 53 0,0 2 0,-1-21 0,5-35 0,0 0 0,-2-1 0,-8 27 0,8-44-1365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4.081"/>
    </inkml:context>
    <inkml:brush xml:id="br0">
      <inkml:brushProperty name="width" value="0.05" units="cm"/>
      <inkml:brushProperty name="height" value="0.05" units="cm"/>
    </inkml:brush>
  </inkml:definitions>
  <inkml:trace contextRef="#ctx0" brushRef="#br0">33 79 24575,'-2'0'0,"1"0"0,0 0 0,-1 0 0,1 0 0,0 1 0,-1-1 0,1 0 0,0 1 0,-1 0 0,1-1 0,0 1 0,0 0 0,0-1 0,-1 1 0,1 0 0,0 0 0,0 0 0,0 0 0,0 0 0,1 0 0,-1 0 0,0 0 0,0 0 0,1 1 0,-1-1 0,0 0 0,1 0 0,-1 1 0,1-1 0,0 0 0,-1 1 0,1-1 0,0 0 0,0 1 0,0-1 0,0 1 0,0-1 0,0 0 0,0 1 0,1-1 0,-1 0 0,0 1 0,1-1 0,-1 0 0,1 1 0,-1-1 0,1 0 0,0 0 0,0 0 0,-1 0 0,1 1 0,0-1 0,0 0 0,0 0 0,2 1 0,8 6 0,0 0 0,0 0 0,1-1 0,1-1 0,-1 0 0,1 0 0,0-2 0,0 1 0,1-2 0,-1 1 0,15 0 0,-6-1 0,0-1 0,1-1 0,-1-1 0,0-1 0,1-1 0,24-6 0,-33 5 0,-1-1 0,0-1 0,0 0 0,-1 0 0,1-2 0,-1 1 0,-1-2 0,1 1 0,15-15 0,2-5 0,48-60 0,-65 74 0,-83 65 0,-6 10-1365,39-34-5461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4.642"/>
    </inkml:context>
    <inkml:brush xml:id="br0">
      <inkml:brushProperty name="width" value="0.05" units="cm"/>
      <inkml:brushProperty name="height" value="0.05" units="cm"/>
    </inkml:brush>
  </inkml:definitions>
  <inkml:trace contextRef="#ctx0" brushRef="#br0">308 77 24575,'2'-24'0,"-1"21"0,-1-1 0,1 0 0,-1 1 0,0-1 0,0 0 0,0 1 0,-1-1 0,0-5 0,0 8 0,0 0 0,1 0 0,-1 0 0,0 1 0,0-1 0,1 0 0,-1 0 0,0 0 0,0 0 0,0 1 0,0-1 0,0 0 0,0 1 0,0-1 0,-1 1 0,1-1 0,0 1 0,0 0 0,0-1 0,0 1 0,-1 0 0,1 0 0,0 0 0,0 0 0,0 0 0,-1 0 0,1 0 0,0 0 0,0 1 0,-2 0 0,-16 2 0,1 1 0,0 0 0,0 2 0,1 0 0,0 1 0,0 1 0,0 1 0,1 0 0,1 1 0,-1 0 0,1 2 0,-25 24 0,37-32 0,0 0 0,-1 0 0,1 0 0,1 0 0,-1 1 0,1-1 0,0 1 0,0 0 0,0-1 0,0 1 0,1 0 0,0 0 0,0 0 0,0 1 0,1-1 0,-1 0 0,1 0 0,1 0 0,-1 0 0,1 0 0,0 0 0,1 7 0,1-6 0,0 1 0,0-1 0,0 0 0,1 0 0,0 0 0,0-1 0,0 1 0,1-1 0,0 0 0,0 0 0,0 0 0,0-1 0,1 0 0,0 0 0,0 0 0,7 2 0,1 1 0,1-1 0,0-1 0,0 0 0,17 3 0,-23-6 0,0-1 0,-1 0 0,1 0 0,0-1 0,-1 0 0,1-1 0,0 1 0,-1-2 0,10-1 0,-17 2 0,1 1 0,0-1 0,-1 0 0,1 1 0,0-1 0,-1 0 0,1 0 0,-1 0 0,0 0 0,1 0 0,-1 0 0,2-2 0,-3 2 0,1 1 0,-1-1 0,0 1 0,0-1 0,1 1 0,-1-1 0,0 0 0,0 1 0,0-1 0,0 1 0,0-1 0,1 1 0,-1-1 0,0 0 0,0 1 0,0-1 0,-1 1 0,1-1 0,0 1 0,0-1 0,0 0 0,0 1 0,0-1 0,-1 0 0,0-1 0,-1 1 0,1 0 0,0-1 0,-1 1 0,1 0 0,0 0 0,-1 0 0,0 0 0,1 0 0,-1 0 0,0 1 0,1-1 0,-1 0 0,0 1 0,0-1 0,1 1 0,-1 0 0,0-1 0,0 1 0,0 0 0,-2 0 0,-7 1 0,1 0 0,-1 1 0,1 0 0,0 0 0,0 1 0,0 1 0,0 0 0,1 0 0,-1 0 0,1 1 0,0 1 0,0 0 0,1 0 0,0 0 0,0 1 0,0 1 0,1-1 0,0 1 0,0 0 0,-9 16 0,15-22 4,0 1 0,0-1 0,1 1 0,-1-1 0,1 1-1,-1-1 1,1 1 0,0-1 0,0 1 0,0 0 0,0-1 0,0 1-1,0-1 1,1 1 0,0-1 0,-1 1 0,1-1 0,0 1 0,0-1 0,0 1-1,0-1 1,1 0 0,-1 0 0,1 0 0,-1 0 0,1 0 0,0 0-1,0 0 1,0 0 0,3 2 0,4 2-216,0 0 0,0 0 0,0-1-1,0 0 1,1-1 0,11 4 0,14 3-6614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5.002"/>
    </inkml:context>
    <inkml:brush xml:id="br0">
      <inkml:brushProperty name="width" value="0.05" units="cm"/>
      <inkml:brushProperty name="height" value="0.05" units="cm"/>
    </inkml:brush>
  </inkml:definitions>
  <inkml:trace contextRef="#ctx0" brushRef="#br0">94 179 24575,'0'-4'0,"-1"-1"0,0 1 0,0 0 0,0 0 0,0 0 0,-1 0 0,1 0 0,-1 0 0,0 0 0,-1 0 0,1 1 0,-3-5 0,-37-38 0,32 36 0,10 10 0,-16-18 0,12 10 0,11 9 0,2 4 0,-1 0 0,0 1 0,0 0 0,0 0 0,-1 1 0,0 0 0,0 0 0,11 16 0,-4-2 0,0 1 0,14 30 0,-5 4 0,-23-53 0,1-1 0,0 1 0,0-1 0,-1 1 0,0-1 0,1 1 0,-1-1 0,0 1 0,0-1 0,0 1 0,-1-1 0,1 1 0,-1-1 0,1 1 0,-1-1 0,0 1 0,0-1 0,0 0 0,0 1 0,-2 2 0,2-4 0,1 0 0,-1-1 0,1 1 0,-1 0 0,0-1 0,1 1 0,-1-1 0,0 1 0,1-1 0,-1 1 0,0-1 0,0 0 0,0 1 0,1-1 0,-1 0 0,0 0 0,0 1 0,0-1 0,0 0 0,1 0 0,-1 0 0,0 0 0,0 0 0,0 0 0,0 0 0,0 0 0,1-1 0,-1 1 0,0 0 0,0 0 0,0-1 0,1 1 0,-1-1 0,0 1 0,0 0 0,1-1 0,-1 0 0,0 1 0,1-1 0,-1 1 0,0-1 0,1 0 0,-1 1 0,1-1 0,-1 0 0,1 1 0,-1-2 0,-1-2 0,0 0 0,0 0 0,0 0 0,0 0 0,1-1 0,-1 1 0,-1-9 0,3 2 0,0 0 0,1 0 0,0-1 0,1 1 0,0 1 0,0-1 0,1 0 0,1 0 0,0 1 0,0 0 0,1 0 0,0 0 0,1 0 0,0 1 0,0 0 0,1 0 0,1 1 0,-1 0 0,1 0 0,14-10 0,-13 11 0,0 1 0,0-1 0,1 2 0,-1 0 0,1 0 0,1 1 0,-1 0 0,0 0 0,15-2 0,-17 5 0,0 0 0,0 0 0,0 1 0,0 0 0,0 0 0,0 1 0,0 0 0,0 1 0,0 0 0,0 0 0,-1 0 0,1 1 0,10 5 0,-11-4 7,-1 1-1,1 0 0,-1 0 0,0 0 1,0 1-1,0 0 0,-1 0 1,0 0-1,0 1 0,-1 0 0,1 0 1,3 10-1,4 11-326,17 57 0,-20-56-487,-1-1-6019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5.374"/>
    </inkml:context>
    <inkml:brush xml:id="br0">
      <inkml:brushProperty name="width" value="0.05" units="cm"/>
      <inkml:brushProperty name="height" value="0.05" units="cm"/>
    </inkml:brush>
  </inkml:definitions>
  <inkml:trace contextRef="#ctx0" brushRef="#br0">1 218 24575,'0'0'0,"0"-1"0,-1 0 0,1 0 0,0 1 0,0-1 0,0 0 0,0 0 0,0 1 0,0-1 0,0 0 0,0 0 0,1 0 0,-1 1 0,0-1 0,0 0 0,1 1 0,-1-1 0,0 0 0,1 0 0,-1 1 0,0-1 0,1 1 0,-1-1 0,1 0 0,0 0 0,0 1 0,0 1 0,0-1 0,0 1 0,0-1 0,-1 1 0,1-1 0,0 1 0,0 0 0,-1-1 0,1 1 0,0 0 0,-1-1 0,1 1 0,-1 0 0,1 0 0,0 1 0,24 48 0,-23-45 0,13 25 0,21 36 0,-31-58 0,0-1 0,0 0 0,0 0 0,1 0 0,0-1 0,1 0 0,-1 0 0,1-1 0,0 1 0,10 4 0,-16-9 0,0-1 0,0 0 0,0 1 0,0-1 0,0 0 0,0 0 0,0 1 0,0-1 0,0 0 0,0 0 0,0 0 0,0 0 0,0 0 0,0 0 0,0-1 0,0 1 0,0 0 0,-1-1 0,1 1 0,0 0 0,0-1 0,0 1 0,1-2 0,1 0 0,-1 1 0,0-1 0,0-1 0,0 1 0,0 0 0,-1 0 0,1-1 0,1-3 0,3-8 0,0 1 0,5-24 0,-8 28 0,16-53 0,3 1 0,2 1 0,37-65 0,-60 123 0,0-1 0,1 1 0,-1 0 0,1-1 0,0 1 0,0 0 0,0 0 0,0 0 0,0 0 0,0 0 0,0 1 0,0-1 0,4-1 0,-6 3 0,1 0 0,-1-1 0,0 1 0,1 0 0,-1 0 0,1 0 0,-1 0 0,1 0 0,-1 0 0,1 0 0,-1 1 0,1-1 0,-1 0 0,1 0 0,-1 0 0,0 0 0,1 0 0,-1 1 0,1-1 0,-1 0 0,0 0 0,1 1 0,-1-1 0,0 0 0,1 1 0,-1-1 0,1 1 0,6 23 0,-5 0-1365,-2-1-5461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36.166"/>
    </inkml:context>
    <inkml:brush xml:id="br0">
      <inkml:brushProperty name="width" value="0.05" units="cm"/>
      <inkml:brushProperty name="height" value="0.05" units="cm"/>
    </inkml:brush>
  </inkml:definitions>
  <inkml:trace contextRef="#ctx0" brushRef="#br0">43 1037 24575,'-13'-10'0,"-13"-9"0,26 19 0,0-1 0,-1 1 0,1 0 0,0 0 0,0-1 0,-1 1 0,1 0 0,0-1 0,0 1 0,0 0 0,-1-1 0,1 1 0,0-1 0,0 1 0,0 0 0,0-1 0,0 1 0,0-1 0,0 1 0,0 0 0,0-1 0,0 1 0,0-1 0,0 1 0,0 0 0,0-1 0,0 1 0,0-1 0,0 1 0,0 0 0,1-1 0,-1 1 0,0 0 0,0-1 0,0 1 0,1 0 0,-1-1 0,0 1 0,0 0 0,1 0 0,-1-1 0,0 1 0,1 0 0,-1 0 0,0-1 0,1 1 0,-1 0 0,1 0 0,-1 0 0,0 0 0,1 0 0,-1-1 0,0 1 0,1 0 0,-1 0 0,1 0 0,-1 0 0,1 0 0,9-2 0,0 1 0,0 0 0,0 0 0,0 1 0,0 0 0,0 1 0,12 2 0,10 1 0,197 13-37,626 33-454,-781-48 451,416 0-34,-332-9 78,171-28 0,-313 33 27,-1-1 1,1 0-1,-1-1 0,0-1 1,23-11-1,-33 14-9,0-1 1,-1 0-1,1 0 0,-1-1 0,0 0 1,0 1-1,0-1 0,-1 0 1,1-1-1,-1 1 0,0-1 1,0 1-1,-1-1 0,1 0 1,-1 0-1,0 0 0,-1 0 1,1-1-1,1-7 0,3-57-22,-5 50 0,0 1 0,5-24 0,24-77 0,23-118 0,-48 202 0,-1 0 0,-2 0 0,-1 0 0,-6-60 0,1 75 0,0 0 0,-1 1 0,-1 0 0,-1 0 0,-10-21 0,17 41-19,0-1-1,0 1 0,0 0 1,0 0-1,0 0 1,-1-1-1,1 1 0,0 0 1,0 0-1,0-1 0,0 1 1,0 0-1,-1 0 1,1 0-1,0 0 0,0-1 1,0 1-1,-1 0 1,1 0-1,0 0 0,0 0 1,-1 0-1,1 0 0,0 0 1,0-1-1,-1 1 1,1 0-1,0 0 0,0 0 1,-1 0-1,1 0 1,0 0-1,0 0 0,-1 0 1,1 0-1,0 0 0,0 1 1,-1-1-1,1 0 1,0 0-1,0 0 0,0 0 1,-1 0-1,1 0 1,0 0-1,0 1 0,-1-1 1,1 0-1,0 0 0,0 0 1,0 0-1,0 1 1,-1-1-1,1 0 0,0 0 1,0 1-1,0-1 0,0 0 1,0 0-1,0 1 1,0-1-1,0 0 0,0 1 1,-1-1-91,-6 10-6716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1.854"/>
    </inkml:context>
    <inkml:brush xml:id="br0">
      <inkml:brushProperty name="width" value="0.05" units="cm"/>
      <inkml:brushProperty name="height" value="0.05" units="cm"/>
    </inkml:brush>
  </inkml:definitions>
  <inkml:trace contextRef="#ctx0" brushRef="#br0">1 0 24575,'0'1'0,"0"0"0,1 0 0,-1 0 0,0 0 0,0 0 0,1 0 0,-1 0 0,1 0 0,-1-1 0,1 1 0,-1 0 0,1 0 0,0-1 0,-1 1 0,1 0 0,0-1 0,0 1 0,-1 0 0,1-1 0,0 1 0,0-1 0,0 1 0,0-1 0,0 0 0,0 1 0,-1-1 0,1 0 0,2 0 0,31 5 0,-29-4 0,593 28 0,-558-28 0,-26 0 0,1 0 0,-1-1 0,1-1 0,-1-1 0,21-4 0,-24 1-1365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2.851"/>
    </inkml:context>
    <inkml:brush xml:id="br0">
      <inkml:brushProperty name="width" value="0.05" units="cm"/>
      <inkml:brushProperty name="height" value="0.05" units="cm"/>
    </inkml:brush>
  </inkml:definitions>
  <inkml:trace contextRef="#ctx0" brushRef="#br0">101 107 24575,'0'-1'0,"0"-1"0,-1 1 0,1-1 0,-1 1 0,1-1 0,-1 1 0,0-1 0,1 1 0,-1 0 0,0-1 0,0 1 0,-1-2 0,1 3 0,1 0 0,0-1 0,0 1 0,0 0 0,-1 0 0,1-1 0,0 1 0,0 0 0,-1 0 0,1 0 0,0-1 0,0 1 0,-1 0 0,1 0 0,0 0 0,-1 0 0,1 0 0,0 0 0,-1 0 0,1 0 0,0-1 0,-1 1 0,1 0 0,0 0 0,-1 0 0,1 1 0,0-1 0,-1 0 0,1 0 0,0 0 0,0 0 0,-1 0 0,1 0 0,0 0 0,-1 0 0,1 1 0,0-1 0,0 0 0,-1 0 0,1 0 0,0 1 0,0-1 0,-1 0 0,1 0 0,0 1 0,0-1 0,0 0 0,0 1 0,-1-1 0,1 0 0,0 0 0,0 1 0,0-1 0,0 0 0,0 1 0,0-1 0,0 0 0,0 1 0,0-1 0,0 0 0,0 1 0,0-1 0,0 0 0,0 1 0,-20 168 0,9-64 0,-33 336 0,44-436 0,-1 0 0,0 1 0,1-1 0,0 0 0,0 0 0,1 8 0,-1-12 0,1 1 0,-1-1 0,0 0 0,1 0 0,-1 0 0,1 0 0,-1 0 0,1 0 0,-1 0 0,1 0 0,0 0 0,0 0 0,-1 0 0,1-1 0,0 1 0,0 0 0,0 0 0,0-1 0,0 1 0,0-1 0,0 1 0,0-1 0,0 1 0,0-1 0,0 0 0,0 1 0,0-1 0,1 0 0,-1 0 0,2 0 0,31 1 0,52-7 0,12 0 0,480 40 0,-425-21 0,430 15 0,-578-27 0,1-1 0,-1-1 0,1 1 0,-1-1 0,1 0 0,-1 0 0,11-4 0,-14 4 0,-1 0 0,1 0 0,0 0 0,-1-1 0,1 1 0,-1 0 0,1-1 0,-1 1 0,0-1 0,0 0 0,0 1 0,0-1 0,0 0 0,0 0 0,0 0 0,0 0 0,-1 0 0,1 0 0,-1 0 0,1 0 0,-1 0 0,0 0 0,0 0 0,0-3 0,3-17 0,1 0 0,0 0 0,2 1 0,1-1 0,0 1 0,17-32 0,4-13 0,20-50 0,-19 50 0,26-90 0,-52 144 0,0 0 0,-1 0 0,0 1 0,-1-2 0,-1 1 0,1 0 0,-3-13 0,1 20 0,0-1 0,0 1 0,0-1 0,-1 1 0,0 0 0,0 0 0,-1 0 0,1 0 0,-1 0 0,0 0 0,0 1 0,-1-1 0,1 1 0,-1 0 0,0 0 0,0 0 0,-7-4 0,-3-1 0,-1 0 0,-1 1 0,1 1 0,-1 1 0,0 0 0,-1 1 0,-31-6 0,-126-7 0,126 15 0,-922-13 0,667 18 0,195 3-1365,74 1-5461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3.514"/>
    </inkml:context>
    <inkml:brush xml:id="br0">
      <inkml:brushProperty name="width" value="0.05" units="cm"/>
      <inkml:brushProperty name="height" value="0.05" units="cm"/>
    </inkml:brush>
  </inkml:definitions>
  <inkml:trace contextRef="#ctx0" brushRef="#br0">52 62 24575,'-2'25'0,"0"0"0,-2-1 0,-1 0 0,-9 31 0,5-23 0,-6 42 0,15-55 0,8-27 0,15-38 0,-17 33 0,20-41 0,34-60 0,-53 102 0,1 0 0,1 1 0,0 0 0,1 0 0,0 1 0,19-16 0,-28 25 0,1 0 0,-1 0 0,1 0 0,-1 0 0,0 0 0,1 0 0,0 0 0,-1 0 0,1 1 0,-1-1 0,1 1 0,0-1 0,0 1 0,-1 0 0,1 0 0,0-1 0,0 1 0,-1 0 0,4 1 0,-4-1 0,0 1 0,0 0 0,0-1 0,0 1 0,0 0 0,0 0 0,0 0 0,0 0 0,-1 0 0,1 0 0,0 0 0,-1 0 0,1 0 0,0 0 0,-1 0 0,0 0 0,1 0 0,-1 0 0,0 1 0,1-1 0,-1 1 0,1 8 0,0 0 0,-1 0 0,0 0 0,-1 0 0,-2 13 0,-7 40 0,-2 101 0,12-163 0,0-1 0,0 1 0,-1 0 0,1 0 0,0 0 0,0-1 0,0 1 0,1 0 0,-1 0 0,0 0 0,0-1 0,0 1 0,1 0 0,-1 0 0,0-1 0,1 1 0,-1 0 0,0 0 0,1-1 0,-1 1 0,1 0 0,-1-1 0,2 1 0,-2-1 0,1 0 0,0 0 0,-1 0 0,1 0 0,0 0 0,-1 0 0,1-1 0,0 1 0,-1 0 0,1 0 0,0-1 0,-1 1 0,1 0 0,0-1 0,-1 1 0,1-1 0,-1 1 0,1-1 0,-1 1 0,1-2 0,32-42 0,-25 32 0,-5 7 0,62-76 0,-57 72 0,0 1 0,0 0 0,1 0 0,0 1 0,1 0 0,17-9 0,-25 15 0,0 0 0,0 0 0,0 0 0,-1 0 0,1 1 0,0-1 0,0 1 0,0 0 0,1-1 0,-1 1 0,0 0 0,0 0 0,0 0 0,0 1 0,0-1 0,0 0 0,0 1 0,0-1 0,0 1 0,0 0 0,0-1 0,-1 1 0,1 0 0,0 0 0,0 1 0,-1-1 0,1 0 0,0 0 0,-1 1 0,0-1 0,1 1 0,-1-1 0,0 1 0,0 0 0,1-1 0,-1 1 0,-1 0 0,1 0 0,0 0 0,1 3 0,3 10 0,-1 0 0,0 0 0,-1 1 0,2 20 0,-2-15 0,3 25-19,-4-25-430,1 1 1,8 29-1,-5-34-6377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3.902"/>
    </inkml:context>
    <inkml:brush xml:id="br0">
      <inkml:brushProperty name="width" value="0.05" units="cm"/>
      <inkml:brushProperty name="height" value="0.05" units="cm"/>
    </inkml:brush>
  </inkml:definitions>
  <inkml:trace contextRef="#ctx0" brushRef="#br0">38 1 24575,'4'0'0,"2"4"0,-5 6 0,-2 6 0,-1 4 0,-1 4 0,-3 2 0,-2 5 0,2 1 0,1 1 0,1-1 0,2-3 0,1 0 0,-4-6 0,0-7-8191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2.622"/>
    </inkml:context>
    <inkml:brush xml:id="br0">
      <inkml:brushProperty name="width" value="0.05" units="cm"/>
      <inkml:brushProperty name="height" value="0.05" units="cm"/>
    </inkml:brush>
  </inkml:definitions>
  <inkml:trace contextRef="#ctx0" brushRef="#br0">283 12 24575,'-61'-11'0,"51"11"0,1 0 0,-1 1 0,1 0 0,0 1 0,-1 0 0,1 1 0,0-1 0,0 2 0,1-1 0,-1 1 0,1 1 0,0 0 0,0 0 0,0 0 0,0 1 0,1 0 0,0 0 0,1 1 0,-1 0 0,1 0 0,0 1 0,1 0 0,0 0 0,0 0 0,1 0 0,0 1 0,0 0 0,1-1 0,0 1 0,1 1 0,0-1 0,0 0 0,1 1 0,0-1 0,1 0 0,0 1 0,0-1 0,1 1 0,0-1 0,3 10 0,1-4 0,1-1 0,0 1 0,0-1 0,2 0 0,0-1 0,0 0 0,1 0 0,1-1 0,0 0 0,1-1 0,0 0 0,0 0 0,15 9 0,-15-11 0,1-1 0,0 0 0,0-1 0,1-1 0,0 0 0,0 0 0,0-1 0,1-1 0,0 0 0,-1-1 0,1-1 0,1 0 0,-1-1 0,22 0 0,-32-2 0,1 1 0,-1-1 0,1 0 0,0 0 0,-1 0 0,0 0 0,1-1 0,-1 0 0,0 0 0,0 0 0,0-1 0,0 1 0,0-1 0,-1 0 0,1 0 0,-1 0 0,0 0 0,0-1 0,0 0 0,0 1 0,0-1 0,-1 0 0,0 0 0,0 0 0,0 0 0,0-1 0,-1 1 0,1-1 0,-1 1 0,0-1 0,0-6 0,0-2 0,0 1 0,-1-1 0,-1 0 0,0 0 0,-1 1 0,0-1 0,-1 0 0,0 1 0,-1 0 0,-7-16 0,1 7 0,-1 0 0,-1 1 0,-1 0 0,0 1 0,-2 1 0,0 0 0,-1 1 0,-1 1 0,-31-25 0,27 29 0,20 11 0,0 1 0,0-1 0,1 1 0,-1-1 0,0 1 0,0 0 0,0 0 0,1-1 0,-1 1 0,0 0 0,0 0 0,0 0 0,0 0 0,0 0 0,1 0 0,-1 0 0,0 0 0,0 0 0,0 0 0,0 1 0,-1-1 0,2 1 0,0-1 0,0 1 0,0-1 0,0 0 0,-1 1 0,1-1 0,0 1 0,0-1 0,0 0 0,0 1 0,1-1 0,-1 1 0,0-1 0,0 1 0,0-1 0,0 0 0,0 1 0,0-1 0,1 1 0,-1-1 0,0 0 0,0 1 0,0-1 0,1 0 0,-1 1 0,0-1 0,1 0 0,-1 1 0,0-1 0,1 0 0,-1 0 0,0 0 0,1 1 0,0-1 0,15 12 0,7 1 0,0-2 0,0 0 0,1-1 0,0-2 0,40 9 0,130 14 0,-144-25 0,0-3 0,1-2 0,-1-2 0,0-2 0,79-15 0,-119 16 0,0-1 0,0-1 0,0 1 0,-1-2 0,0 1 0,1-1 0,11-9 0,-19 13 0,0 0 0,0-1 0,-1 1 0,1 0 0,0-1 0,-1 1 0,0-1 0,1 1 0,-1-1 0,0 0 0,0 0 0,0 1 0,0-1 0,0 0 0,0 0 0,0 0 0,-1 0 0,1 0 0,-1 0 0,1 0 0,-1 0 0,0-1 0,0 1 0,0 0 0,0 0 0,0 0 0,0 0 0,-1 0 0,1 0 0,-1 0 0,0 0 0,1 0 0,-1 0 0,0 0 0,0 0 0,0 0 0,0 0 0,0 1 0,-1-1 0,1 0 0,-1 1 0,1-1 0,-3-1 0,0-1 0,-1 1 0,1-1 0,-1 1 0,-1-1 0,1 1 0,0 1 0,-1-1 0,1 1 0,-1 0 0,0 0 0,1 0 0,-1 1 0,0 0 0,0 0 0,0 1 0,0 0 0,0 0 0,-9 1 0,6 0 0,-1 0 0,0 1 0,1 1 0,-1-1 0,1 1 0,0 1 0,0 0 0,0 0 0,0 1 0,-12 8 0,11-4 0,0 0 0,1 0 0,0 1 0,0 0 0,1 1 0,1 0 0,0 0 0,0 0 0,1 1 0,0 0 0,1 1 0,1-1 0,0 1 0,0 0 0,1 0 0,1 0 0,0 0 0,1 22 0,0-24 0,2 0 0,-1 0 0,1 0 0,1-1 0,0 1 0,1 0 0,0-1 0,1 1 0,0-1 0,0 0 0,1 0 0,0 0 0,1-1 0,0 0 0,0 0 0,1 0 0,1-1 0,-1 0 0,1-1 0,0 1 0,1-2 0,17 12 0,-10-10 0,1-1 0,-1-1 0,1-1 0,0 0 0,1-1 0,-1 0 0,1-2 0,0 0 0,0-1 0,0-1 0,0-1 0,28-4 0,-33 3 0,1-1 0,-1 0 0,0-2 0,0 1 0,-1-1 0,1-1 0,18-11 0,-24 12 0,0 0 0,0-1 0,0 0 0,-1 0 0,0 0 0,0-1 0,-1 0 0,1 0 0,-1-1 0,-1 1 0,0-1 0,5-10 0,-2-10-1365,-8 7-5461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4.244"/>
    </inkml:context>
    <inkml:brush xml:id="br0">
      <inkml:brushProperty name="width" value="0.05" units="cm"/>
      <inkml:brushProperty name="height" value="0.05" units="cm"/>
    </inkml:brush>
  </inkml:definitions>
  <inkml:trace contextRef="#ctx0" brushRef="#br0">43 65 24575,'-1'-3'0,"1"1"0,0-1 0,0 1 0,0-1 0,0 1 0,1-1 0,-1 1 0,1-1 0,0 1 0,-1 0 0,1-1 0,0 1 0,0 0 0,0 0 0,1 0 0,-1 0 0,1 0 0,-1 0 0,1 0 0,-1 0 0,1 0 0,0 1 0,0-1 0,0 0 0,0 1 0,0 0 0,0 0 0,1-1 0,-1 1 0,0 1 0,0-1 0,4-1 0,-1 2 0,1-1 0,-1 1 0,0 0 0,0 0 0,0 1 0,1 0 0,-1 0 0,0 0 0,0 0 0,0 1 0,0 0 0,-1 0 0,1 0 0,7 5 0,-1 0 0,0 1 0,-1 0 0,0 1 0,-1 0 0,0 0 0,0 1 0,10 16 0,-16-22 0,-1 0 0,1 1 0,-1-1 0,0 1 0,0-1 0,-1 1 0,1 0 0,-1 0 0,0 0 0,0 5 0,-1-7 0,0 0 0,-1 0 0,1 0 0,-1 0 0,1 1 0,-1-1 0,0 0 0,0 0 0,0-1 0,-1 1 0,1 0 0,-1 0 0,1-1 0,-1 1 0,0 0 0,0-1 0,-3 3 0,-5 4 15,-1-1 0,1 0 0,-2 0 0,1-1 0,-1-1 0,0 0 0,-15 5 0,-10 2-758,-44 10 1,49-16-6084</inkml:trace>
  <inkml:trace contextRef="#ctx0" brushRef="#br0" timeOffset="1">613 116 24575,'1'-1'0,"1"0"0,-1 0 0,0 0 0,0 0 0,0 0 0,0-1 0,0 1 0,0 0 0,0-1 0,0 1 0,0-1 0,-1 1 0,1-1 0,-1 1 0,1-1 0,-1 1 0,1-1 0,-1 0 0,0 1 0,0-1 0,0 1 0,0-1 0,0 0 0,0 1 0,0-1 0,-1 0 0,1 1 0,0-1 0,-1 1 0,0-1 0,1 1 0,-1-1 0,0 1 0,0-1 0,-1-1 0,0 1 0,-1 0 0,1-1 0,-1 1 0,1 0 0,-1 1 0,0-1 0,0 0 0,0 1 0,0 0 0,0 0 0,0 0 0,0 0 0,-1 0 0,1 0 0,0 1 0,-7 0 0,3 0 0,0 0 0,0 1 0,0 0 0,0 0 0,-1 1 0,2 0 0,-1 0 0,0 1 0,0 0 0,1 0 0,-1 0 0,-9 7 0,8-3 0,-1 0 0,1 0 0,1 1 0,-1 0 0,1 1 0,1-1 0,-12 20 0,12-16 0,-1 1 0,2 0 0,-1 0 0,2 1 0,0-1 0,1 1 0,0 0 0,1 0 0,0 0 0,1 0 0,1 1 0,0-1 0,3 18 0,-1-23-97,1-1-1,-1 1 1,1-1-1,1 1 1,0-1-1,0 0 1,1-1-1,0 1 1,0-1-1,0 0 1,1 0-1,0 0 0,12 9 1,4 0-6729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4.645"/>
    </inkml:context>
    <inkml:brush xml:id="br0">
      <inkml:brushProperty name="width" value="0.05" units="cm"/>
      <inkml:brushProperty name="height" value="0.05" units="cm"/>
    </inkml:brush>
  </inkml:definitions>
  <inkml:trace contextRef="#ctx0" brushRef="#br0">7 1 24575,'-5'0'0,"4"0"0,10 0 0,8 0 0,10 0 0,9 0 0,4 0 0,-7 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10:08:55.828"/>
    </inkml:context>
    <inkml:brush xml:id="br0">
      <inkml:brushProperty name="width" value="0.05" units="cm"/>
      <inkml:brushProperty name="height" value="0.05" units="cm"/>
    </inkml:brush>
  </inkml:definitions>
  <inkml:trace contextRef="#ctx0" brushRef="#br0">113 2 24575,'-112'0'0,"367"14"0,-147-6 0,117-4 0,-174-9 0,63-14 0,-108 17-32,-10 1 107,-10 1-1279,13 0 1000,-16 0-6622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3.266"/>
    </inkml:context>
    <inkml:brush xml:id="br0">
      <inkml:brushProperty name="width" value="0.05" units="cm"/>
      <inkml:brushProperty name="height" value="0.05" units="cm"/>
    </inkml:brush>
  </inkml:definitions>
  <inkml:trace contextRef="#ctx0" brushRef="#br0">90 92 24575,'-14'-1'0,"1"-1"0,0 0 0,-1-1 0,-22-9 0,105 5 0,294 9 0,237-3 0,-585 0 0,2 2 0,0-2 0,-1 0 0,1-1 0,0-1 0,0 0 0,17-7 0,-33 10-22,-1 0 0,1 0 0,0 0 0,0 0 0,-1 0 0,1-1 0,0 1 0,0 0 0,-1-1 0,1 1 0,0 0 0,-1-1 0,1 1 0,0-1 0,-1 1 0,1-1 0,-1 1 0,1-1 0,-1 0 0,1 1 0,-1-1 0,1 0 0,-1 1 0,1-1 0,-1 0 0,0 1 0,0-1 0,1 0 0,-1 0 0,0 0 0,0 1 0,0-1 0,0 0 0,0 0 0,0 1 0,0-1-1,0 0 1,0 0 0,0 0 0,0 1 0,-1-1 0,1 0 0,0 0 0,0 1 0,-1-1 0,1 0 0,0 1 0,-1-1 0,1 0 0,-1 1 0,1-1 0,-1 0 0,1 1 0,-1-1 0,0 1 0,1-1 0,-1 1 0,0 0 0,1-1 0,-1 1 0,-1-1 0,-14-9-6804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3.614"/>
    </inkml:context>
    <inkml:brush xml:id="br0">
      <inkml:brushProperty name="width" value="0.05" units="cm"/>
      <inkml:brushProperty name="height" value="0.05" units="cm"/>
    </inkml:brush>
  </inkml:definitions>
  <inkml:trace contextRef="#ctx0" brushRef="#br0">9 34 24575,'-5'-16'0,"1"2"0,5 13 0,-1 1 0,1 0 0,-1-1 0,1 1 0,-1 0 0,1 0 0,-1-1 0,1 1 0,0 0 0,-1 0 0,1 0 0,-1 0 0,1-1 0,-1 1 0,1 0 0,0 0 0,-1 0 0,1 0 0,-1 0 0,1 1 0,0-1 0,-1 0 0,1 0 0,-1 0 0,1 0 0,-1 1 0,1-1 0,0 0 0,-1 1 0,1-1 0,28 10 0,-1 2 0,0 0 0,-1 2 0,0 0 0,49 38 0,-59-39 0,0 1 0,-1 1 0,0 0 0,-2 1 0,0 1 0,0 1 0,-2-1 0,0 2 0,10 21 0,-18-32 6,-1 0-1,0 1 1,-1-1-1,0 1 0,0 0 1,-1-1-1,0 1 1,0 0-1,-1 0 1,0 0-1,-1-1 1,0 1-1,0 0 0,-1 0 1,0-1-1,-1 1 1,1-1-1,-2 0 1,1 0-1,-1 0 1,-7 10-1,1-3-170,-2 0 0,0 0 0,-1-1 0,0-1 0,-1 0 0,0-1 0,-1-1 0,-32 19 0,-21 7-6661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4.893"/>
    </inkml:context>
    <inkml:brush xml:id="br0">
      <inkml:brushProperty name="width" value="0.05" units="cm"/>
      <inkml:brushProperty name="height" value="0.05" units="cm"/>
    </inkml:brush>
  </inkml:definitions>
  <inkml:trace contextRef="#ctx0" brushRef="#br0">1767 100 24575,'-11'-11'0,"-1"2"0,0-1 0,0 1 0,-1 1 0,0 0 0,-1 1 0,1 1 0,-1 0 0,-1 0 0,1 2 0,-1-1 0,0 2 0,0 0 0,0 1 0,0 1 0,0 0 0,-1 1 0,1 0 0,0 1 0,0 1 0,0 1 0,-17 5 0,-22 8 0,0 3 0,-94 47 0,-91 72 0,152-83 0,4 3 0,2 4 0,2 3 0,4 4 0,3 3 0,-100 127 0,134-145 0,2 1 0,3 1 0,2 2 0,-36 97 0,49-103 0,3 1 0,1 0 0,4 1 0,1 0 0,3 0 0,1 58 0,5-75 0,2-1 0,2 1 0,1 0 0,2-1 0,20 63 0,-18-75 0,1 0 0,1 0 0,1-1 0,1-1 0,1 0 0,1-1 0,1 0 0,1-1 0,19 17 0,-3-9 5,1-1 0,1-2 0,1-1 0,1-2 0,1-1 0,1-2 0,79 26 0,-30-19-237,2-4 0,155 18 0,-12-19 206,2-11 0,-1-10 0,0-11-1,279-47 1,-396 39 26,-1-6 0,-1-4 0,-2-5 0,-1-6 0,122-61 0,-170 67 0,-1-3 0,-2-2 0,97-83 0,-114 82 0,-2-2 0,-2-2 0,-2-2 0,-2-1 0,35-59 0,-43 58 0,-2-1 0,-3-2 0,-2 0 0,-2-1 0,-2-1 0,-2-1 0,-3 0 0,5-59 0,-14 77 0,-2 1 0,-2-1 0,-1 0 0,-1 0 0,-14-58 0,10 67 0,-2 0 0,-1 0 0,-1 1 0,-1 0 0,-1 1 0,-1 1 0,-31-42 0,15 32-20,-1 1 0,-2 1 0,-1 2 0,-2 1 0,0 2 0,-2 1 0,-67-33 0,21 18-79,-2 5 0,-156-44 1,94 43 48,-298-35 0,-158 49 58,489 26 183,0 5 1,0 4-1,-190 47 0,289-55-445,0 1 0,1 1 0,0 0 0,-25 15 0,7 2-6097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8.280"/>
    </inkml:context>
    <inkml:brush xml:id="br0">
      <inkml:brushProperty name="width" value="0.05" units="cm"/>
      <inkml:brushProperty name="height" value="0.05" units="cm"/>
    </inkml:brush>
  </inkml:definitions>
  <inkml:trace contextRef="#ctx0" brushRef="#br0">1365 297 24575,'0'-2'0,"0"1"0,-1-1 0,1 1 0,-1-1 0,1 1 0,-1-1 0,1 1 0,-1-1 0,0 1 0,0 0 0,1-1 0,-1 1 0,0 0 0,0 0 0,-1-1 0,1 1 0,0 0 0,0 0 0,0 0 0,-1 1 0,1-1 0,0 0 0,-1 0 0,-2 0 0,-2-2 0,1 1 0,-1 0 0,0 1 0,-1-1 0,-5 0 0,-5 1 0,-1 1 0,1 1 0,-1 0 0,1 1 0,0 1 0,0 0 0,-22 8 0,-13 7 0,-49 24 0,29-7 0,2 3 0,2 3 0,1 3 0,3 3 0,1 2 0,-102 107 0,116-103 0,2 3 0,3 1 0,3 3 0,2 1 0,3 2 0,2 2 0,-42 116 0,64-146 0,2 0 0,1 1 0,2 0 0,2 1 0,1-1 0,2 1 0,3 61 0,1-79 0,1 0 0,0-1 0,1 1 0,1-1 0,1 1 0,1-2 0,0 1 0,1-1 0,1 0 0,0 0 0,2-1 0,0-1 0,0 1 0,2-2 0,0 0 0,21 18 0,-6-11 0,1-2 0,1-1 0,1-1 0,0-1 0,1-2 0,1-2 0,48 13 0,9-4 0,148 16 0,-71-22-167,0-6-1,0-9 0,0-6 1,0-8-1,253-53 1,-360 53 159,-1-2 1,-1-3-1,-1-3 0,87-45 1,-118 52 4,0-1 0,-1-1-1,-1-1 1,0-2 0,-2 0 0,0-1 0,-1-1 0,-2-1-1,0-1 1,-1-1 0,17-31 0,-18 19 3,-1-1 0,-2 0 0,-1 0 0,-3-1 0,-1-1 0,-1 0 0,-3 0 0,-1 0 0,-2-1 0,-1 1 0,-3-1 0,-9-59 0,3 53 0,-2 0 0,-2 0 0,-2 1 0,-2 0 0,-2 2 0,-2 0 0,-2 1 0,-2 1 0,-1 1 0,-38-46 0,24 43-19,-3 2 1,-1 1-1,-2 3 1,-1 1-1,-2 3 1,-2 1-1,-66-32 1,10 15-119,-2 4 1,-191-52 0,204 73 249,-178-23 0,214 42 49,-1 3 1,1 2-1,0 4 0,-77 11 0,57 4-1416,15 0-5082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5.673"/>
    </inkml:context>
    <inkml:brush xml:id="br0">
      <inkml:brushProperty name="width" value="0.05" units="cm"/>
      <inkml:brushProperty name="height" value="0.05" units="cm"/>
    </inkml:brush>
  </inkml:definitions>
  <inkml:trace contextRef="#ctx0" brushRef="#br0">0 67 24575,'0'-4'0,"0"-7"0,0-5 0,0-4 0,5 5 0,1 14 0,-1 17 0,4 13 0,1 16 0,-3 13 0,3 15 0,0 7 0,-2 5 0,1-1 0,1 0 0,-3-14-8191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6.032"/>
    </inkml:context>
    <inkml:brush xml:id="br0">
      <inkml:brushProperty name="width" value="0.05" units="cm"/>
      <inkml:brushProperty name="height" value="0.05" units="cm"/>
    </inkml:brush>
  </inkml:definitions>
  <inkml:trace contextRef="#ctx0" brushRef="#br0">22 520 24575,'-7'-32'0,"1"-1"0,2 0 0,-1-56 0,6 67 0,0-1 0,1 1 0,1 0 0,2 0 0,0 0 0,11-28 0,-12 41 0,0 0 0,1-1 0,0 1 0,0 1 0,1-1 0,1 1 0,-1 0 0,1 1 0,1-1 0,-1 2 0,1-1 0,0 1 0,1 0 0,0 0 0,0 1 0,0 0 0,0 1 0,1 0 0,-1 1 0,1 0 0,0 0 0,0 1 0,0 0 0,1 1 0,12-1 0,-3 2 0,0 1 0,0 0 0,0 1 0,0 1 0,0 2 0,-1-1 0,0 2 0,0 1 0,0 0 0,-1 1 0,0 1 0,21 14 0,-25-13 0,-1-1 0,-1 2 0,1 0 0,-2 0 0,0 1 0,0 1 0,-1-1 0,0 2 0,-1-1 0,-1 1 0,0 1 0,8 22 0,-12-24 0,0 0 0,-1 0 0,0 0 0,-1 1 0,0-1 0,-1 1 0,-1-1 0,0 1 0,-1-1 0,-1 1 0,0-1 0,0 0 0,-1 0 0,-1 0 0,-8 20 0,3-15 8,0-1 0,-2-1 0,1 1 0,-2-2 0,0 1 0,-1-2 0,0 1 0,-2-2 0,1 0 0,-1-1 0,-1 0 0,0-1 0,-1-1 0,-28 12 0,10-7-220,0-1 0,-2-2 0,1-1-1,-1-3 1,-1 0 0,-55 2 0,21-6-6614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6.407"/>
    </inkml:context>
    <inkml:brush xml:id="br0">
      <inkml:brushProperty name="width" value="0.05" units="cm"/>
      <inkml:brushProperty name="height" value="0.05" units="cm"/>
    </inkml:brush>
  </inkml:definitions>
  <inkml:trace contextRef="#ctx0" brushRef="#br0">0 256 24575,'5'0'0,"9"0"0,8 0 0,-1 4 0,-3 7 0,-5 4 0,-5 10 0,-4 9 0,-2 7 0,-1 6 0,-2 8 0,5 4 0,1 0 0,0-1 0,-1-6 0,-1-3 0,-1-5 0,-1-10-8191</inkml:trace>
  <inkml:trace contextRef="#ctx0" brushRef="#br0" timeOffset="1">259 22 24575,'0'-4'0,"0"-6"0,0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6.749"/>
    </inkml:context>
    <inkml:brush xml:id="br0">
      <inkml:brushProperty name="width" value="0.05" units="cm"/>
      <inkml:brushProperty name="height" value="0.05" units="cm"/>
    </inkml:brush>
  </inkml:definitions>
  <inkml:trace contextRef="#ctx0" brushRef="#br0">135 202 24575,'5'-1'0,"-1"1"0,1-1 0,-1 0 0,0 0 0,1-1 0,-1 1 0,0-1 0,0 0 0,0 0 0,0-1 0,0 1 0,-1-1 0,4-3 0,0 0 0,0 0 0,0-1 0,-1 0 0,0 0 0,6-9 0,-10 12 0,0 0 0,1 0 0,-2-1 0,1 1 0,0 0 0,-1-1 0,0 1 0,0-1 0,0 1 0,-1-1 0,1 1 0,-1-1 0,0 1 0,0-1 0,-1 0 0,-1-7 0,1 9 0,0 1 0,0 0 0,0-1 0,0 1 0,0 0 0,-1 0 0,1-1 0,-1 1 0,0 1 0,0-1 0,1 0 0,-1 0 0,0 0 0,0 1 0,-1-1 0,1 1 0,0 0 0,0 0 0,-1 0 0,1 0 0,-1 0 0,1 0 0,-1 0 0,1 1 0,-1 0 0,1-1 0,-1 1 0,0 0 0,1 0 0,-1 0 0,-2 1 0,-3 0 0,-1 0 0,1 1 0,0 0 0,0 0 0,0 1 0,0 0 0,0 1 0,1 0 0,-1 0 0,1 0 0,0 1 0,0 0 0,1 0 0,-1 1 0,1 0 0,-7 8 0,9-9 0,0 0 0,0 0 0,1 1 0,-1-1 0,1 1 0,0 0 0,1 0 0,-1 0 0,1 0 0,0 0 0,1 0 0,0 1 0,0-1 0,0 1 0,0-1 0,1 1 0,0-1 0,1 0 0,0 1 0,0-1 0,2 11 0,2-4 0,1-1 0,0 0 0,1 0 0,0 0 0,1-1 0,0 0 0,0 0 0,1-1 0,16 13 0,10 7 0,58 37 0,-2-2 0,-88-63 0,0 1 0,0 0 0,0 0 0,0 0 0,0 0 0,-1 0 0,0 0 0,1 1 0,1 4 0,-3-7 0,-1 0 0,0 0 0,0 1 0,1-1 0,-1 0 0,0 0 0,0 0 0,0 0 0,0 0 0,0 0 0,-1 1 0,1-1 0,0 0 0,0 0 0,-1 0 0,1 0 0,-1 0 0,1 0 0,-1 0 0,1 0 0,-1 0 0,0 0 0,1 0 0,-1 0 0,0-1 0,0 1 0,1 0 0,-1 0 0,0-1 0,0 1 0,0-1 0,0 1 0,0-1 0,0 1 0,0-1 0,0 1 0,-1-1 0,-23 9 0,0-2 0,0-1 0,0 0 0,-1-2 0,0-1 0,1-2 0,-42-1 0,15-3-1365,8-1-5461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7.358"/>
    </inkml:context>
    <inkml:brush xml:id="br0">
      <inkml:brushProperty name="width" value="0.05" units="cm"/>
      <inkml:brushProperty name="height" value="0.05" units="cm"/>
    </inkml:brush>
  </inkml:definitions>
  <inkml:trace contextRef="#ctx0" brushRef="#br0">79 422 24575,'0'-12'0,"0"21"0,-4 67 0,2-61 0,-1 0 0,-1 0 0,0 0 0,-1 0 0,-1-1 0,0 0 0,-11 18 0,17-31 0,0-1 0,0 1 0,0-1 0,-1 1 0,1-1 0,0 1 0,-1-1 0,1 1 0,0-1 0,-1 0 0,1 1 0,0-1 0,-1 0 0,1 1 0,-1-1 0,1 0 0,-1 0 0,1 1 0,-1-1 0,1 0 0,-1 0 0,1 0 0,-1 0 0,1 0 0,-1 0 0,1 0 0,-1 0 0,1 0 0,-1 0 0,1 0 0,-1 0 0,-8-14 0,4-25 0,4-237 0,3 128 0,-2 137 0,1-1 0,0 1 0,0 0 0,1 0 0,1 0 0,0 0 0,0 0 0,1 0 0,0 0 0,1 1 0,12-18 0,-17 27 0,0 0 0,0 1 0,1-1 0,-1 1 0,0-1 0,1 0 0,-1 1 0,1-1 0,-1 1 0,1-1 0,-1 1 0,1-1 0,-1 1 0,1-1 0,-1 1 0,1 0 0,0-1 0,-1 1 0,1 0 0,0-1 0,-1 1 0,1 0 0,0 0 0,-1 0 0,1 0 0,0-1 0,0 1 0,-1 0 0,1 0 0,0 0 0,-1 1 0,2-1 0,-1 1 0,0 0 0,0 0 0,0 1 0,0-1 0,0 0 0,-1 1 0,1-1 0,0 0 0,-1 1 0,0-1 0,1 1 0,-1-1 0,0 1 0,1 1 0,0 57 0,-21 150 0,3-51 0,5 172 0,34-391 0,-13 32 0,2 1 0,1 1 0,2 0 0,0 1 0,31-42 0,-38 59 0,0 0 0,1 0 0,0 1 0,0 0 0,1 0 0,0 1 0,0 0 0,12-5 0,-15 8 0,1 0 0,0 1 0,0 0 0,0 0 0,0 1 0,0 0 0,1 0 0,-1 1 0,0 0 0,1 0 0,-1 1 0,0-1 0,10 4 0,-12-3 0,1 0 0,-1 0 0,0 1 0,0 0 0,0 0 0,0 1 0,-1-1 0,1 1 0,-1 0 0,1 0 0,-1 0 0,0 1 0,0 0 0,0-1 0,-1 1 0,1 1 0,-1-1 0,0 0 0,0 1 0,-1 0 0,1-1 0,-1 1 0,0 0 0,0 0 0,-1 0 0,0 1 0,0-1 0,0 0 0,0 1 0,-1-1 0,0 0 0,0 8 0,-1 0 0,-1 0 0,0 0 0,-1-1 0,0 1 0,-1-1 0,0 1 0,-1-1 0,0 0 0,-1-1 0,-1 0 0,1 0 0,-13 15 0,7-13-91,0 0 0,-1-1 0,-1 0 0,0-1 0,0 0 0,-1-2 0,0 1 0,-1-2 0,0 0 0,0-1 0,-1-1 0,0 0 0,0-1 0,-18 3 0,-7-2-6735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7.719"/>
    </inkml:context>
    <inkml:brush xml:id="br0">
      <inkml:brushProperty name="width" value="0.05" units="cm"/>
      <inkml:brushProperty name="height" value="0.05" units="cm"/>
    </inkml:brush>
  </inkml:definitions>
  <inkml:trace contextRef="#ctx0" brushRef="#br0">81 13 24575,'0'-1'0,"0"1"0,0-1 0,0 1 0,0-1 0,0 1 0,0-1 0,0 1 0,0-1 0,-1 1 0,1-1 0,0 1 0,0 0 0,-1-1 0,1 1 0,0-1 0,0 1 0,-1 0 0,1-1 0,-1 1 0,1-1 0,0 1 0,-1 0 0,1 0 0,-1-1 0,1 1 0,0 0 0,-1 0 0,1-1 0,-1 1 0,1 0 0,-1 0 0,1 0 0,-1 0 0,1 0 0,-1 0 0,1 0 0,-1 0 0,1 0 0,-1 0 0,1 0 0,-1 0 0,1 0 0,-1 0 0,1 1 0,-1-1 0,1 0 0,-1 0 0,1 0 0,-1 1 0,1-1 0,0 0 0,-1 1 0,0-1 0,-24 17 0,20-11 0,2 0 0,-1-1 0,0 2 0,1-1 0,0 0 0,1 1 0,0-1 0,0 1 0,0 0 0,0-1 0,1 1 0,0 13 0,0 3 0,1 0 0,5 36 0,-3-43 0,1 1 0,1-1 0,0 0 0,1-1 0,1 1 0,11 21 0,-15-32 0,1-1 0,-1 0 0,1 1 0,0-1 0,0 0 0,0 0 0,0-1 0,1 1 0,0-1 0,-1 1 0,1-1 0,1 0 0,-1-1 0,0 1 0,0-1 0,1 0 0,0 0 0,-1 0 0,1 0 0,0-1 0,0 0 0,0 0 0,0 0 0,0-1 0,8 0 0,-7-1 0,0 0 0,0-1 0,-1 0 0,1 0 0,0 0 0,-1-1 0,1 0 0,-1 0 0,0 0 0,0-1 0,0 0 0,-1 0 0,1 0 0,-1 0 0,0-1 0,5-6 0,6-11 0,0 0 0,15-33 0,-24 44 0,5-10 0,-2 0 0,13-38 0,-20 50 0,1-1 0,-1 1 0,0-1 0,-1 1 0,-1-1 0,1 0 0,-1 0 0,-1 1 0,-1-11 0,2 18-29,-1 0-1,1 1 0,0-1 1,-1 0-1,1 1 0,-1-1 0,0 1 1,1-1-1,-1 1 0,0-1 1,0 1-1,0-1 0,0 1 1,0 0-1,0 0 0,-1-1 1,1 1-1,0 0 0,-1 0 1,1 0-1,0 0 0,-1 1 1,1-1-1,-1 0 0,0 1 1,1-1-1,-1 1 0,1-1 1,-1 1-1,0 0 0,1-1 0,-1 1 1,0 0-1,0 0 0,1 0 1,-1 1-1,0-1 0,1 0 1,-1 1-1,0-1 0,1 1 1,-1-1-1,1 1 0,-1 0 1,-1 1-1,-14 9-6796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8.280"/>
    </inkml:context>
    <inkml:brush xml:id="br0">
      <inkml:brushProperty name="width" value="0.05" units="cm"/>
      <inkml:brushProperty name="height" value="0.05" units="cm"/>
    </inkml:brush>
  </inkml:definitions>
  <inkml:trace contextRef="#ctx0" brushRef="#br0">0 217 24575,'0'-10'0,"0"0"0,1 0 0,0 1 0,0-1 0,1 1 0,5-16 0,-6 22 0,0 0 0,1 0 0,-1 0 0,1 1 0,0-1 0,0 1 0,0-1 0,0 1 0,0 0 0,0 0 0,1-1 0,-1 2 0,1-1 0,0 0 0,-1 0 0,1 1 0,0 0 0,0-1 0,0 1 0,0 0 0,0 1 0,0-1 0,0 0 0,4 1 0,-4 0 0,1 0 0,-1 0 0,0 0 0,0 1 0,1-1 0,-1 1 0,0 0 0,0 0 0,0 0 0,0 0 0,0 1 0,0-1 0,0 1 0,0 0 0,0 0 0,-1 0 0,1 0 0,-1 0 0,1 0 0,-1 1 0,0-1 0,0 1 0,0 0 0,0 0 0,-1-1 0,1 1 0,1 4 0,2 4 0,0 0 0,-1 1 0,-1 0 0,0-1 0,0 1 0,1 14 0,-3-10 0,0 1 0,-1 0 0,-1-1 0,-1 1 0,-5 25 0,6-35 0,-1 0 0,0 0 0,-1 0 0,1 0 0,-1 0 0,-1 0 0,1-1 0,-1 1 0,0-1 0,-1 0 0,1-1 0,-1 1 0,0-1 0,-10 8 0,14-12 0,0 0 0,0 0 0,0 0 0,0-1 0,0 1 0,0 0 0,-1-1 0,1 1 0,0-1 0,0 1 0,-1-1 0,1 1 0,0-1 0,-1 0 0,1 0 0,0 0 0,-1 0 0,1 0 0,0 0 0,-1 0 0,1 0 0,0 0 0,-2-1 0,2 0 0,0 0 0,0 0 0,0 0 0,0 0 0,0 0 0,1 0 0,-1 0 0,0 0 0,1 0 0,-1-1 0,1 1 0,-1 0 0,1 0 0,0-1 0,-1 1 0,1 0 0,0-1 0,0 1 0,0-2 0,0-5 0,0-1 0,1 0 0,0 1 0,0-1 0,5-15 0,3 1 0,1 1 0,0 1 0,2 0 0,0 0 0,1 1 0,2 1 0,0 0 0,0 1 0,2 0 0,27-22 0,-29 28 0,1 0 0,0 1 0,1 1 0,-1 0 0,2 2 0,-1 0 0,1 0 0,1 2 0,-1 0 0,1 1 0,0 1 0,0 1 0,29-1 0,-39 4 0,-1 1 0,1 0 0,-1 0 0,1 1 0,-1 0 0,10 4 0,-12-4 0,-6-4 0,-11-9 0,-23-10 0,32 20 0,-1 0 0,0 0 0,0 0 0,0 0 0,0 0 0,0 0 0,0 1 0,0 0 0,0-1 0,0 1 0,0 0 0,0 1 0,0-1 0,0 0 0,0 1 0,0 0 0,0 0 0,0 0 0,0 0 0,0 0 0,1 0 0,-1 1 0,0-1 0,1 1 0,-1 0 0,1 0 0,0 0 0,0 0 0,-1 0 0,1 0 0,0 1 0,1-1 0,-1 1 0,0-1 0,1 1 0,0 0 0,-1-1 0,1 1 0,-1 6 0,-2 3 0,1 1 0,1-1 0,0 1 0,0-1 0,1 1 0,1 0 0,0-1 0,3 20 0,3-8 0,0 0 0,1 0 0,2 0 0,0-1 0,2 0 0,0-1 0,2 0 0,0-1 0,28 34 0,-35-48 0,17 24 0,-23-30 0,1 0 0,0 0 0,0 1 0,0-1 0,-1 1 0,1-1 0,-1 1 0,1-1 0,-1 1 0,0-1 0,1 1 0,-1-1 0,0 1 0,0 0 0,0-1 0,0 1 0,0-1 0,-1 3 0,1-4 0,-1 1 0,1-1 0,-1 1 0,1-1 0,-1 1 0,0-1 0,1 0 0,-1 1 0,1-1 0,-1 0 0,0 1 0,1-1 0,-1 0 0,0 0 0,1 0 0,-1 1 0,0-1 0,0 0 0,1 0 0,-1 0 0,0 0 0,1 0 0,-1-1 0,0 1 0,1 0 0,-1 0 0,0 0 0,1-1 0,-1 1 0,0 0 0,1 0 0,-1-1 0,0 1 0,1-1 0,-2 0 0,-22-15 0,19 12-59,0-1 0,0 1-1,1-1 1,0 0-1,0-1 1,0 1 0,0-1-1,1 1 1,0-1 0,0 0-1,1-1 1,0 1 0,0 0-1,0-1 1,1 1-1,-1-1 1,2 1 0,-1-1-1,1 0 1,0 1 0,0-1-1,3-11 1,6-16-6767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8.667"/>
    </inkml:context>
    <inkml:brush xml:id="br0">
      <inkml:brushProperty name="width" value="0.05" units="cm"/>
      <inkml:brushProperty name="height" value="0.05" units="cm"/>
    </inkml:brush>
  </inkml:definitions>
  <inkml:trace contextRef="#ctx0" brushRef="#br0">186 209 24575,'3'-3'0,"0"1"0,0 0 0,1-1 0,-1 1 0,1 1 0,-1-1 0,1 0 0,0 1 0,0 0 0,4-1 0,-5 1 0,0 1 0,0-1 0,-1 0 0,1 0 0,0 0 0,0 0 0,-1 0 0,1-1 0,-1 1 0,1-1 0,-1 0 0,1 1 0,-1-1 0,0 0 0,0-1 0,0 1 0,0 0 0,0 0 0,-1-1 0,3-2 0,-2 0 0,0 0 0,-1 0 0,1 0 0,-1 0 0,0 0 0,0 0 0,0-1 0,-1 1 0,0 0 0,0 0 0,0-1 0,0 1 0,-1 0 0,0 0 0,0 0 0,-1 0 0,1 0 0,-1 0 0,-3-6 0,3 8 0,0 0 0,0 0 0,0 0 0,-1 0 0,1 0 0,-1 1 0,0-1 0,0 1 0,0-1 0,0 1 0,0 0 0,0 1 0,0-1 0,-1 0 0,1 1 0,-1 0 0,1 0 0,-1 0 0,1 0 0,-1 0 0,0 1 0,1 0 0,-1 0 0,0 0 0,0 0 0,1 0 0,-7 2 0,1 0 0,1 1 0,-1-1 0,1 2 0,0-1 0,1 1 0,-1 0 0,0 1 0,1 0 0,0 0 0,0 0 0,1 1 0,0 0 0,0 0 0,0 1 0,0 0 0,1 0 0,0 0 0,-5 13 0,2-5 0,0 1 0,2 0 0,0 0 0,1 0 0,1 1 0,0 0 0,1 0 0,-1 26 0,4-31-195,0-1 0,1 0 0,0 1 0,1-1 0,1 0 0,6 21 0,9 8-6631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28.994"/>
    </inkml:context>
    <inkml:brush xml:id="br0">
      <inkml:brushProperty name="width" value="0.05" units="cm"/>
      <inkml:brushProperty name="height" value="0.05" units="cm"/>
    </inkml:brush>
  </inkml:definitions>
  <inkml:trace contextRef="#ctx0" brushRef="#br0">11 209 24575,'-1'0'0,"0"-1"0,1 1 0,-1-1 0,0 0 0,0 1 0,1-1 0,-1 0 0,0 0 0,1 0 0,-1 0 0,1 1 0,0-1 0,-1 0 0,1 0 0,-1 0 0,1 0 0,0 0 0,0 0 0,0 0 0,-1 0 0,1 0 0,0 0 0,0 0 0,0 0 0,1 0 0,-1 0 0,0 0 0,0 0 0,0 0 0,1 0 0,-1 0 0,1 0 0,-1 1 0,0-1 0,1 0 0,0 0 0,-1 0 0,1 0 0,-1 1 0,1-1 0,0 0 0,0 1 0,-1-1 0,3-1 0,2-1 0,0 0 0,0 1 0,0-1 0,0 1 0,1 0 0,9-2 0,81-14 0,-1 5 0,100-1 0,-45 4 0,366-47 0,-508 55 0,2 1 0,0-1 0,0 0 0,0 0 0,-1-1 0,14-6 0,-23 9 0,0 0 0,0 0 0,0 0 0,-1 0 0,1 0 0,0 0 0,0 0 0,0 0 0,0 0 0,-1 0 0,1 0 0,0 0 0,0-1 0,0 1 0,0 0 0,-1 0 0,1 0 0,0 0 0,0 0 0,0 0 0,0-1 0,0 1 0,0 0 0,0 0 0,-1 0 0,1-1 0,0 1 0,0 0 0,0 0 0,0 0 0,0 0 0,0-1 0,0 1 0,0 0 0,0 0 0,0 0 0,0-1 0,0 1 0,0 0 0,0 0 0,0 0 0,0-1 0,0 1 0,1 0 0,-1 0 0,0 0 0,0 0 0,0-1 0,0 1 0,0 0 0,0 0 0,0 0 0,1 0 0,-1 0 0,0-1 0,0 1 0,0 0 0,0 0 0,1 0 0,-1 0 0,0 0 0,0 0 0,0 0 0,0 0 0,1 0 0,-1 0 0,0 0 0,0-1 0,1 1 0,-17-3 0,-64-2-1365,35 4-5461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30.700"/>
    </inkml:context>
    <inkml:brush xml:id="br0">
      <inkml:brushProperty name="width" value="0.05" units="cm"/>
      <inkml:brushProperty name="height" value="0.05" units="cm"/>
    </inkml:brush>
  </inkml:definitions>
  <inkml:trace contextRef="#ctx0" brushRef="#br0">23 323 24575,'0'-1'0,"-1"0"0,1-1 0,-1 1 0,1 0 0,-1 0 0,0 0 0,1 0 0,-1 0 0,0 1 0,0-1 0,0 0 0,1 0 0,-1 0 0,0 1 0,0-1 0,0 0 0,-2 0 0,3 1 0,1 1 0,-1-1 0,0 0 0,0 0 0,0 1 0,0-1 0,0 0 0,0 0 0,0 1 0,0-1 0,0 0 0,0 0 0,0 1 0,0-1 0,0 0 0,0 0 0,0 0 0,0 1 0,0-1 0,0 0 0,0 0 0,0 1 0,-1-1 0,1 0 0,0 0 0,0 0 0,0 1 0,0-1 0,0 0 0,-1 0 0,1 0 0,0 0 0,0 1 0,0-1 0,-1 0 0,1 0 0,0 0 0,0 0 0,0 0 0,-1 0 0,1 0 0,0 1 0,0-1 0,-1 0 0,1 0 0,0 0 0,0 0 0,-1 0 0,1 0 0,0 0 0,0 0 0,-1 0 0,1-1 0,0 1 0,0 0 0,0 0 0,-1 0 0,1 0 0,0 0 0,48 101 0,-22-50 0,18 54 0,3 54 0,-17-51 0,-26-101 0,-2-9 0,1-17 0,-1-34 0,-2-16 0,7-214 0,-3 247 0,1 1 0,1 0 0,2 1 0,2 0 0,27-64 0,-32 87 0,0 1 0,1 0 0,0 1 0,1-1 0,0 1 0,1 0 0,-1 1 0,2 0 0,-1 0 0,1 1 0,0 0 0,1 0 0,15-7 0,-18 10 0,1 1 0,1 0 0,-1 1 0,0 0 0,1 0 0,-1 1 0,1 0 0,-1 0 0,1 1 0,0 0 0,-1 0 0,1 1 0,-1 0 0,1 1 0,-1 0 0,0 0 0,1 1 0,11 5 0,-12-4 0,1 1 0,-1-1 0,0 1 0,0 0 0,-1 1 0,0 0 0,0 0 0,0 0 0,-1 1 0,0 0 0,0 0 0,-1 1 0,9 15 0,-11-17 0,-1 0 0,0 0 0,0-1 0,-1 1 0,0 0 0,0 0 0,0 0 0,0 1 0,-1-1 0,0 0 0,-1 0 0,1 0 0,-1 0 0,-1 0 0,1 0 0,-1 0 0,0 0 0,0-1 0,0 1 0,-1-1 0,0 1 0,-4 5 0,-2 2 0,-1 0 0,0-1 0,-1-1 0,0 1 0,-24 17 0,-69 39 0,75-50 0,28-18 0,0 1 0,0 0 0,0-1 0,0 1 0,0 0 0,0-1 0,0 1 0,0 0 0,0 0 0,1 0 0,-1 0 0,0 0 0,0 0 0,1 0 0,-1 0 0,1 0 0,-1 1 0,1-2 0,0 1 0,0 0 0,0-1 0,0 1 0,0-1 0,1 1 0,-1-1 0,0 1 0,0-1 0,0 1 0,1-1 0,-1 1 0,0-1 0,1 1 0,-1-1 0,0 1 0,1-1 0,-1 0 0,1 1 0,-1-1 0,0 0 0,1 1 0,-1-1 0,2 1 0,5 2 0,0 0 0,0-1 0,0 0 0,10 2 0,-4 0 0,20 5 0,-2 3 0,54 26 0,-73-32 0,0 1 0,-1 0 0,1 1 0,-2 0 0,1 1 0,-1 0 0,0 1 0,-1 0 0,13 18 0,-20-25 0,0 0 0,0 0 0,-1 0 0,1 0 0,-1 0 0,1 1 0,-1-1 0,0 0 0,0 1 0,-1-1 0,1 1 0,-1-1 0,0 0 0,0 1 0,0-1 0,0 1 0,0-1 0,-1 1 0,0-1 0,1 1 0,-1-1 0,-1 0 0,1 1 0,0-1 0,-1 0 0,1 0 0,-1 0 0,0 0 0,0 0 0,-1-1 0,1 1 0,0-1 0,-1 1 0,1-1 0,-6 4 0,-1 0 0,-1 0 0,0 0 0,-1-1 0,1 0 0,-1 0 0,0-1 0,0-1 0,0 0 0,-18 2 0,11-3-195,1-1 0,0-1 0,0 0 0,0-1 0,-1-1 0,-22-6 0,5-2-6631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9.525"/>
    </inkml:context>
    <inkml:brush xml:id="br0">
      <inkml:brushProperty name="width" value="0.05" units="cm"/>
      <inkml:brushProperty name="height" value="0.05" units="cm"/>
    </inkml:brush>
  </inkml:definitions>
  <inkml:trace contextRef="#ctx0" brushRef="#br0">1 67 24575,'4'-4'0,"2"-7"0,4-5 0,1-4 0,-2 5 0,-3 14 0,-1 17 0,-3 18 0,-1 12 0,-1 12 0,0 9 0,0 6 0,4 0 0,1 1 0,5-9 0,0-10 0,-2-14-8191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31.091"/>
    </inkml:context>
    <inkml:brush xml:id="br0">
      <inkml:brushProperty name="width" value="0.05" units="cm"/>
      <inkml:brushProperty name="height" value="0.05" units="cm"/>
    </inkml:brush>
  </inkml:definitions>
  <inkml:trace contextRef="#ctx0" brushRef="#br0">131 284 24575,'-1'3'0,"0"-1"0,0 1 0,-1-1 0,0 1 0,1-1 0,-1 0 0,0 0 0,0 0 0,0 0 0,0 0 0,0 0 0,-1-1 0,1 1 0,-1 0 0,1-1 0,-5 2 0,-6 5 0,6-2 0,0 0 0,1 0 0,-1 1 0,1 0 0,1 0 0,-1 0 0,1 1 0,1-1 0,-1 1 0,1 0 0,1 1 0,0-1 0,0 1 0,0-1 0,1 1 0,0 0 0,1 0 0,0 0 0,0 0 0,2 17 0,2 9 0,2 1 0,2-1 0,21 67 0,-11-43 0,-16-56 0,-1-1 0,1 1 0,-1 0 0,1 0 0,-1-1 0,0 1 0,0 0 0,-1 5 0,1-8 0,0 0 0,0 0 0,0 1 0,0-1 0,0 0 0,0 0 0,0 0 0,0 0 0,0 0 0,0 0 0,0 0 0,0 0 0,0 0 0,0 0 0,-1 1 0,1-1 0,0 0 0,0 0 0,0 0 0,0 0 0,0 0 0,0 0 0,0 0 0,0 0 0,0 0 0,0 0 0,-1 0 0,1 0 0,0 0 0,0 0 0,0 0 0,0 0 0,0 0 0,0 0 0,0 0 0,0 0 0,-1 0 0,1 0 0,0 0 0,0 0 0,0 0 0,0 0 0,0 0 0,0 0 0,0 0 0,0 0 0,0 0 0,-1 0 0,1 0 0,0-1 0,0 1 0,0 0 0,0 0 0,0 0 0,0 0 0,0 0 0,0 0 0,0 0 0,0 0 0,0 0 0,0-1 0,-8-16 0,2-2 0,1-1 0,2 0 0,0 1 0,0-1 0,2-27 0,2 8 0,11-71 0,-5 73 0,2 0 0,1 0 0,2 1 0,2 1 0,35-67 0,-40 86 0,1 0 0,0 0 0,1 1 0,1 1 0,1-1 0,0 2 0,0 0 0,1 1 0,1 0 0,0 1 0,1 0 0,0 2 0,34-16 0,-41 22 0,1 0 0,0 1 0,0 0 0,0 0 0,0 1 0,0 0 0,0 1 0,0 0 0,0 1 0,0 0 0,13 3 0,-18-3 0,0 1 0,0-1 0,-1 1 0,1 0 0,0 1 0,-1-1 0,1 1 0,-1-1 0,0 1 0,0 1 0,0-1 0,-1 0 0,1 1 0,-1 0 0,1 0 0,-1 0 0,-1 0 0,1 0 0,0 1 0,-1-1 0,0 1 0,0 0 0,-1-1 0,2 7 0,-1-1 0,-1 1 0,0-1 0,-1 1 0,-1 0 0,1-1 0,-1 1 0,-1-1 0,0 1 0,-1-1 0,0 0 0,0 0 0,-1 0 0,0 0 0,-1-1 0,0 1 0,-1-1 0,-12 15 0,2-3 0,-1-2 0,0 0 0,-2-1 0,0-1 0,-1-1 0,-28 18 0,0-7-1365,6-7-5461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31.496"/>
    </inkml:context>
    <inkml:brush xml:id="br0">
      <inkml:brushProperty name="width" value="0.05" units="cm"/>
      <inkml:brushProperty name="height" value="0.05" units="cm"/>
    </inkml:brush>
  </inkml:definitions>
  <inkml:trace contextRef="#ctx0" brushRef="#br0">3585 255 24575,'1'-1'0,"1"-1"0,-1 0 0,1 0 0,-1 0 0,0 0 0,0 0 0,0 0 0,0 0 0,0-1 0,0 1 0,-1 0 0,1 0 0,-1-1 0,1 1 0,-1 0 0,0-1 0,0 1 0,0 0 0,0-1 0,0 1 0,-1 0 0,0-5 0,-1 2 0,1 1 0,-1 0 0,0-1 0,0 1 0,-1 0 0,1 0 0,-1 0 0,0 0 0,0 0 0,-7-5 0,-6-4 0,0 2 0,-1 0 0,0 0 0,0 2 0,-2 0 0,1 1 0,-1 1 0,-33-8 0,-14 0 0,-90-8 0,-12 9-630,-264 11-1,-169 65-1285,400-26 1735,-276 87 0,347-80 134,2 6 1,3 5-1,-127 77 1,184-90-154,2 2 0,2 4 0,2 2 0,-59 62 0,93-83 178,1 1-1,2 2 1,1 0 0,2 2 0,1 1 0,2 0 0,1 2 0,1 0 0,-22 75 0,34-89 18,0 0 1,2 0-1,1 0 1,1 0-1,0 0 0,2 1 1,1-1-1,0 0 1,2 0-1,0 0 1,2 0-1,0-1 1,17 38-1,-10-34 5,1 0-1,1-1 0,1 0 1,2-1-1,0-1 0,1-1 1,1-1-1,0 0 0,2-2 1,34 23-1,-9-12 3,2-2 1,1-2-1,1-3 0,1-2 1,1-2-1,0-2 0,85 13 1,-24-13 1,-1-5 1,195-6 0,-144-15-44,0-7 0,-1-8 0,-2-7 0,268-89 0,-217 43-25,-3-9 0,368-214-1,-229 70 36,-264 167 100,141-142-1,-196 176 11,-1 0 1,-2-2-1,-1-1 0,-2-1 0,-1-1 0,31-69 0,-48 92-71,-1 1 0,-1-1-1,0 0 1,0 1 0,-1-1 0,0-1-1,-1 1 1,-1 0 0,0 0 0,-1 0-1,0 0 1,-4-20 0,1 21-2,1 1 0,-2 0 1,1 1-1,-1-1 0,-1 1 1,0 0-1,0 0 0,0 1 0,-1-1 1,-1 2-1,1-1 0,-1 1 1,0 0-1,-14-9 0,-4 1 9,-1 0-1,0 1 0,-1 2 1,-1 0-1,1 2 1,-49-10-1,-181-17-854,70 22-2280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42.949"/>
    </inkml:context>
    <inkml:brush xml:id="br0">
      <inkml:brushProperty name="width" value="0.05" units="cm"/>
      <inkml:brushProperty name="height" value="0.05" units="cm"/>
    </inkml:brush>
  </inkml:definitions>
  <inkml:trace contextRef="#ctx0" brushRef="#br0">206 281 24575,'-5'-1'0,"0"0"0,0 0 0,0-1 0,0 0 0,1 0 0,-1 0 0,-7-5 0,-12-6 0,12 9 0,0 0 0,1 1 0,-1 1 0,0-1 0,-13 1 0,22 2 0,1 0 0,-1 0 0,0 0 0,1 0 0,-1 1 0,0-1 0,1 1 0,-1-1 0,1 1 0,-1 0 0,1 0 0,-5 3 0,6-3 0,0 0 0,-1 1 0,1-1 0,0 0 0,0 0 0,1 1 0,-1-1 0,0 1 0,0-1 0,1 1 0,-1-1 0,1 1 0,-1-1 0,1 1 0,-1-1 0,1 1 0,0 0 0,0-1 0,0 1 0,0-1 0,0 1 0,0 0 0,1 2 0,-1-2 0,0 0 0,1 1 0,-1-1 0,0 0 0,1 1 0,0-1 0,0 0 0,-1 1 0,1-1 0,0 0 0,1 0 0,-1 0 0,0 0 0,1 0 0,-1 0 0,1 0 0,-1-1 0,1 1 0,0 0 0,0-1 0,0 0 0,0 1 0,0-1 0,0 0 0,0 0 0,4 1 0,-3-1 0,0-1 0,1 0 0,-1 0 0,0 0 0,0 0 0,1 0 0,-1-1 0,0 0 0,0 0 0,0 1 0,0-2 0,0 1 0,0 0 0,0-1 0,0 1 0,0-1 0,0 0 0,-1 0 0,4-3 0,23-21 0,41-50 0,-49 52 0,0 1 0,1 0 0,37-27 0,-58 50 0,0-1 0,0 0 0,0 0 0,0 0 0,0 1 0,1-1 0,-1 1 0,0-1 0,0 1 0,1-1 0,-1 1 0,0 0 0,1-1 0,-1 1 0,0 0 0,1 0 0,-1 0 0,2 0 0,-2 1 0,0-1 0,0 1 0,-1-1 0,1 1 0,0-1 0,0 1 0,-1-1 0,1 1 0,0 0 0,-1-1 0,1 1 0,-1 0 0,1 0 0,-1-1 0,1 1 0,-1 0 0,1 0 0,-1 0 0,0 0 0,1 1 0,0 6 0,1 0 0,-2 1 0,1-1 0,-1 16 0,-1-8 0,2-6 0,0 0 0,0 0 0,1 0 0,5 18 0,-7-27 0,0 0 0,0 0 0,1 0 0,-1 1 0,1-1 0,-1 0 0,1 0 0,-1 0 0,1 0 0,-1 0 0,1 0 0,0 0 0,0 0 0,-1 0 0,1 0 0,0 0 0,0-1 0,0 1 0,0 0 0,0-1 0,0 1 0,0 0 0,0-1 0,0 1 0,1-1 0,-1 0 0,0 1 0,0-1 0,0 0 0,1 0 0,-1 0 0,0 1 0,0-1 0,0-1 0,1 1 0,-1 0 0,0 0 0,0 0 0,0-1 0,1 1 0,-1 0 0,0-1 0,0 1 0,0-1 0,0 0 0,0 1 0,0-1 0,0 0 0,0 1 0,0-1 0,1-1 0,36-38 0,-34 35 0,0 0 0,0 0 0,0 0 0,1 0 0,0 1 0,0 0 0,0 0 0,0 0 0,0 1 0,1 0 0,0 0 0,-1 0 0,11-3 0,39-3 0,-37 6 0,-1 0 0,26-7 0,149-63 113,-78 28-1591,-89 36-5348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2:29.275"/>
    </inkml:context>
    <inkml:brush xml:id="br0">
      <inkml:brushProperty name="width" value="0.05" units="cm"/>
      <inkml:brushProperty name="height" value="0.05" units="cm"/>
    </inkml:brush>
  </inkml:definitions>
  <inkml:trace contextRef="#ctx0" brushRef="#br0">1246 219 24575,'-3'-3'0,"1"0"0,0 0 0,0-1 0,0 1 0,0 0 0,1-1 0,-1 0 0,1 1 0,0-1 0,0 0 0,-1-6 0,-2-46 0,3 40 0,1-6 0,1 18 0,0-1 0,-1 0 0,0 0 0,0 0 0,-1 0 0,0 0 0,1 0 0,-2 0 0,1 0 0,0 0 0,-1 1 0,-4-10 0,5 14 0,0-1 0,0 1 0,0-1 0,1 1 0,-1-1 0,0 1 0,0 0 0,0-1 0,0 1 0,0 0 0,0 0 0,0-1 0,0 1 0,0 0 0,0 0 0,0 0 0,0 0 0,0 1 0,0-1 0,0 0 0,1 0 0,-1 0 0,0 1 0,0-1 0,0 1 0,0-1 0,0 0 0,0 1 0,1 0 0,-2 0 0,-29 22 0,25-17 0,-79 62 0,32-28 0,2 2 0,-74 81 0,117-114 0,0 1 0,1 1 0,0-1 0,1 1 0,0 0 0,1 0 0,0 1 0,1-1 0,0 1 0,1 0 0,0 0 0,1 0 0,0 1 0,1 12 0,1-10 0,1 1 0,1-1 0,1 0 0,0 1 0,1-1 0,0-1 0,1 1 0,1-1 0,0 1 0,15 23 0,79 109 0,-1-2 0,-83-117 0,-1 0 0,-1 1 0,15 46 0,-21-47 0,-1 0 0,-1 1 0,-2 0 0,0 0 0,-2 0 0,-2 0 0,0 0 0,-2 1 0,-1-1 0,-11 43 0,8-49 0,-1-1 0,-1 0 0,0 0 0,-2-1 0,-1 0 0,-1-1 0,0 0 0,-1-1 0,-2 0 0,0-1 0,0-1 0,-2 0 0,-28 22 0,8-13 0,-1-2 0,-1-1 0,-1-2 0,-1-2 0,-63 21 0,22-16 0,-165 28 0,132-40 0,102-11 0,0-1 0,0-1 0,0 0 0,1-1 0,-1 0 0,-22-7 0,32 8 0,1 0 0,-1 0 0,0-1 0,1 1 0,-1 0 0,1-1 0,-1 1 0,1-1 0,0 0 0,-1 0 0,1 0 0,0 0 0,0 0 0,1-1 0,-1 1 0,0 0 0,1-1 0,-1 1 0,1-1 0,-1-3 0,1 2 0,0 1 0,1-1 0,0 0 0,0 0 0,0 0 0,0 0 0,0 0 0,1 0 0,0 0 0,0 0 0,0 0 0,0 1 0,2-5 0,5-8 0,1 0 0,0 1 0,1 0 0,0 0 0,16-15 0,-13 15 0,1 1 0,0 0 0,1 1 0,1 1 0,-1 1 0,2 0 0,0 1 0,0 0 0,1 2 0,28-11 0,-33 16 0,0-1 0,-1 2 0,1 0 0,0 0 0,0 1 0,0 1 0,0 0 0,0 1 0,0 0 0,0 1 0,0 0 0,0 1 0,-1 1 0,0 0 0,1 0 0,20 12 0,-14-5 0,-2 0 0,0 2 0,0-1 0,-1 2 0,-1 0 0,0 1 0,24 32 0,-22-22 0,-1 0 0,-1 1 0,-2 1 0,20 53 0,-12-8 0,-4 1 0,-2 0 0,8 118 0,-19-91 0,-12 150 0,-1-20 0,10-199 0,2 1 0,1-1 0,1 0 0,2 0 0,1 0 0,2-1 0,1 0 0,1-1 0,1 0 0,2-1 0,1-1 0,33 45 0,-36-55 0,2 0 0,0-1 0,0 0 0,34 25 0,-40-35 0,0 0 0,0-1 0,0 0 0,1-1 0,0 0 0,0-1 0,0 1 0,0-2 0,1 0 0,-1 0 0,1-1 0,13 0 0,-7-1 0,0-1 0,-1-1 0,1-1 0,29-9 0,-39 10 0,-1 0 0,1 0 0,-1-1 0,0 0 0,0 0 0,0-1 0,0 1 0,0-1 0,-1-1 0,0 1 0,0-1 0,0 0 0,0 0 0,5-7 0,-10 11-57,1 0 0,0-1 1,-1 1-1,1 0 0,-1 0 0,1-1 0,-1 1 0,0 0 0,1-1 0,-1 1 1,0 0-1,0-1 0,0 1 0,0-1 0,0 1 0,0 0 0,0-1 0,-1 1 0,1 0 1,0-1-1,-1 1 0,1 0 0,-2-2 0,-6-8-6769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4.592"/>
    </inkml:context>
    <inkml:brush xml:id="br0">
      <inkml:brushProperty name="width" value="0.05" units="cm"/>
      <inkml:brushProperty name="height" value="0.05" units="cm"/>
    </inkml:brush>
  </inkml:definitions>
  <inkml:trace contextRef="#ctx0" brushRef="#br0">205 0 24575,'-36'78'0,"34"-67"0,-1 0 0,2 0 0,-1-1 0,2 1 0,-1 0 0,1 0 0,1 0 0,0 0 0,5 19 0,3 3 0,25 57 0,-9-24 0,14 51 29,-5 2-1,29 202 1,-42-149-136,-4 226 0,-45 178-249,-32-6 15,-52 170 341,40-295 0,-60 290 646,131-728-568,-3 14-2,4-21-75,0 0-1,0 1 1,0-1-1,0 0 0,0 0 1,0 1-1,0-1 1,0 0-1,0 1 1,0-1-1,0 0 0,0 0 1,0 1-1,0-1 1,1 0-1,-1 0 1,0 0-1,0 1 0,0-1 1,0 0-1,1 0 1,-1 0-1,0 1 0,0-1 1,0 0-1,1 0 1,-1 0-1,0 0 1,0 0-1,1 1 0,-1-1 1,0 0-1,0 0 1,1 0-1,-1 0 1,0 0-1,0 0 0,1 0 1,-1 0-1,0 0 1,0 0-1,1 0 0,-1 0 1,0 0-1,1 0 1,-1 0-1,0-1 1,0 1-1,1 0 0,-1 0 1,0 0-1,0 0 1,0 0-1,1 0 1,-1-1-1,0 1 0,0 0 1,1 0-1,30-16 0,0 2 0,1 1 0,48-12 0,207-24-55,13 24-1079,-240 20 710,899-35-2091,5 35 578,728 38-3730,3 34 4642,170 5-310,-1526-64 1416,-65-6 905,-62-6 3848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6.106"/>
    </inkml:context>
    <inkml:brush xml:id="br0">
      <inkml:brushProperty name="width" value="0.05" units="cm"/>
      <inkml:brushProperty name="height" value="0.05" units="cm"/>
    </inkml:brush>
  </inkml:definitions>
  <inkml:trace contextRef="#ctx0" brushRef="#br0">210 211 24575,'-57'-2'0,"36"0"0,-1 1 0,1 2 0,-1 0 0,-34 6 0,45-2 0,12-1 0,20 3 0,23-5 0,0-1 0,0-2 0,50-8 0,-16 2 0,155-11-165,1330-89-3178,2502 15-1939,3 192 229,-3014-45 8221,-967-47-2772,27 1 3755,-122-10-3075,0 0-1,0-1 1,0 0-1,-13-5 1,-34-9-535,52 16-526,-1-1 0,1 1 0,-1 0 0,1 0 0,0 0 0,-1 0 0,1 1 0,-1-1 0,1 1-1,0 0 1,-1 0 0,1 0 0,-5 2 0,6-1-15,0 0 0,-1 1 0,1-1 0,0 0 0,0 1 0,0-1 0,0 1 0,1-1 0,-1 1 0,1 0 0,-1 0 0,1 0 0,0 0 0,0 0 0,1 0 0,-1 0 0,0 0 0,1 0 0,0 0 0,0 1 0,0 2 0,0 12 0,1-1 0,5 25 0,-6-38 0,59 252 0,-17-88 0,8 101-277,28 520 0,-70 280-52,-11-658 426,-33 586-97,25-783 0,8-170 151,0 1 141,3 48-1,1-80-285,0 0-1,1 0 1,1 0 0,0 0 0,1-1 0,0 1 0,0-1-1,9 16 1,-8-21-6,-1-1 0,-1 1 0,1-1 0,-1 1 0,0 0 0,-1 0 0,3 8 0,-5-14 0,0 1 0,0-1 0,0 0 0,0 1 0,0-1 0,0 0 0,0 1 0,-1-1 0,1 1 0,0-1 0,-1 0 0,1 0 0,-1 1 0,0-1 0,1 0 0,-1 0 0,0 0 0,0 0 0,1 1 0,-1-1 0,0 0 0,0-1 0,0 1 0,0 0 0,-1 0 0,1 0 0,0-1 0,0 1 0,0 0 0,-1-1 0,1 1 0,0-1 0,-1 0 0,1 1 0,0-1 0,-1 0 0,1 0 0,0 0 0,-3 0 0,-34 6 0,1 2 0,0 1 0,-47 18 0,9 1 0,-1-4 0,-149 28 0,-166-10 0,-685-5-2038,0-36 1806,606-3-1626,-206 1 817,389 1-1981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7.175"/>
    </inkml:context>
    <inkml:brush xml:id="br0">
      <inkml:brushProperty name="width" value="0.05" units="cm"/>
      <inkml:brushProperty name="height" value="0.05" units="cm"/>
    </inkml:brush>
  </inkml:definitions>
  <inkml:trace contextRef="#ctx0" brushRef="#br0">234 29 24575,'1'-2'0,"0"0"0,0 1 0,0-1 0,0 0 0,0 0 0,-1 1 0,1-1 0,0 0 0,-1 0 0,1-4 0,-1 2 0,-5 15 0,-11 45 0,-90 346 0,63-232 0,-24 126 0,65-279 0,0-1 0,1 0 0,1 1 0,2 24 0,-1-37 0,-1 1 0,1-1 0,0 1 0,1-1 0,-1 0 0,1 1 0,-1-1 0,1 0 0,1 0 0,-1 0 0,1-1 0,-1 1 0,1 0 0,0-1 0,0 0 0,0 0 0,1 0 0,-1 0 0,1 0 0,0-1 0,4 3 0,4 0 0,1 0 0,0-2 0,0 1 0,0-2 0,1 0 0,-1 0 0,0-1 0,1-1 0,-1 0 0,1-1 0,22-4 0,13-5 0,82-28 0,-62 14-1365,-9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7.940"/>
    </inkml:context>
    <inkml:brush xml:id="br0">
      <inkml:brushProperty name="width" value="0.05" units="cm"/>
      <inkml:brushProperty name="height" value="0.05" units="cm"/>
    </inkml:brush>
  </inkml:definitions>
  <inkml:trace contextRef="#ctx0" brushRef="#br0">147 304 24575,'8'-36'0,"-7"32"0,1 0 0,-1 0 0,0 0 0,-1-1 0,1 1 0,0-6 0,-2 8 0,1 0 0,0 0 0,-1 0 0,1 1 0,-1-1 0,1 0 0,-1 0 0,0 1 0,0-1 0,0 0 0,0 1 0,0-1 0,0 1 0,-1-1 0,1 1 0,0 0 0,-1-1 0,1 1 0,-3-1 0,3 1 0,-1 0 0,1 0 0,-1 0 0,0 0 0,0 0 0,1 0 0,-1 0 0,0 1 0,0-1 0,0 1 0,0 0 0,0-1 0,0 1 0,0 0 0,0 0 0,0 0 0,0 0 0,1 0 0,-1 1 0,-3 0 0,2 0 0,-1 1 0,1-1 0,0 1 0,0 0 0,-1 0 0,1 0 0,1 1 0,-1-1 0,0 0 0,-3 5 0,1-1 0,-1 1 0,1 1 0,1-1 0,-1 1 0,1-1 0,1 1 0,-1 0 0,-3 15 0,3-3 0,-1 0 0,1 0 0,-1 22 0,4-38 0,1-1 0,0 1 0,0 0 0,0-1 0,1 1 0,-1 0 0,1-1 0,-1 1 0,1-1 0,1 1 0,-1-1 0,0 1 0,1-1 0,-1 0 0,1 0 0,0 0 0,0 0 0,4 4 0,-5-6 0,-1-1 0,1 1 0,-1 0 0,1-1 0,0 1 0,0-1 0,-1 1 0,1-1 0,0 0 0,0 1 0,-1-1 0,1 0 0,0 1 0,0-1 0,0 0 0,0 0 0,0 0 0,-1 0 0,1 1 0,0-2 0,0 1 0,0 0 0,0 0 0,0 0 0,0 0 0,1-1 0,-1 0 0,0 0 0,0 1 0,0-1 0,1-1 0,-1 1 0,0 0 0,-1 0 0,1 0 0,0-1 0,0 1 0,0 0 0,-1-1 0,2-2 0,0-3 0,0 0 0,0 0 0,-1-1 0,0 1 0,1-9 0,-9-33 0,5 40 0,1-1 0,0 1 0,0 0 0,0 0 0,2-14 0,-1 20 0,1 1 0,0-1 0,-1 1 0,1-1 0,0 1 0,0 0 0,0-1 0,0 1 0,1 0 0,-1 0 0,1 0 0,-1 0 0,1 0 0,0 0 0,0 0 0,0 1 0,0-1 0,0 1 0,0-1 0,0 1 0,0 0 0,0 0 0,1 0 0,3-2 0,36-9 0,1 2 0,81-8 0,4-1 0,-103 14 0,70-17 0,-86 19 0,1 0 0,0-1 0,-1 0 0,0-1 0,1 0 0,15-12 0,-23 16 0,-1 0 0,1-1 0,-1 1 0,1-1 0,-1 1 0,1-1 0,-1 1 0,0-1 0,0 0 0,0 1 0,0-1 0,0 0 0,0 0 0,0 0 0,-1 0 0,1 0 0,-1 0 0,1 0 0,-1 0 0,0 0 0,0 0 0,0 0 0,0 0 0,0 0 0,0 0 0,-1 0 0,1 0 0,-1 0 0,1 0 0,-1 0 0,0 0 0,1 0 0,-1 0 0,0 1 0,0-1 0,-1 0 0,1 0 0,0 1 0,-1-1 0,1 1 0,-1-1 0,1 1 0,-1 0 0,-1-2 0,-2 0 0,1-1 0,-1 1 0,0 0 0,0 0 0,0 1 0,0-1 0,0 1 0,-1 0 0,1 0 0,-1 1 0,1 0 0,-1 0 0,0 0 0,1 1 0,-9-1 0,7 3 0,0 0 0,0 0 0,1 0 0,-1 1 0,1 0 0,0 0 0,0 1 0,0 0 0,0 0 0,0 0 0,1 1 0,0 0 0,0 0 0,0 0 0,-4 6 0,-9 14 0,1-1 0,-17 35 0,20-34 0,9-16 0,0 0 0,1 0 0,0 0 0,1 1 0,0-1 0,0 1 0,-1 10 0,4-18 0,-1 1 0,1-1 0,0 1 0,0-1 0,0 1 0,0-1 0,1 1 0,-1-1 0,1 1 0,-1-1 0,1 0 0,0 1 0,0-1 0,0 0 0,0 0 0,0 0 0,1 1 0,-1-1 0,1 0 0,-1-1 0,1 1 0,0 0 0,0 0 0,0-1 0,-1 1 0,2-1 0,-1 0 0,0 1 0,0-1 0,0 0 0,1 0 0,-1 0 0,4 0 0,1 1 0,0-1 0,0-1 0,0 1 0,0-1 0,0 0 0,0-1 0,0 1 0,0-2 0,0 1 0,0-1 0,-1 0 0,1 0 0,8-4 0,4-3 0,1-1 0,-2-1 0,18-13 0,-24 15 0,-1 0 0,0 0 0,0-1 0,-1-1 0,-1 0 0,0 0 0,0-1 0,-1 0 0,-1 0 0,0-1 0,7-17 0,-20 48 24,0 1 0,2 0 0,0 0 0,-1 33 0,1 95-1509,4-122-5341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8.283"/>
    </inkml:context>
    <inkml:brush xml:id="br0">
      <inkml:brushProperty name="width" value="0.05" units="cm"/>
      <inkml:brushProperty name="height" value="0.05" units="cm"/>
    </inkml:brush>
  </inkml:definitions>
  <inkml:trace contextRef="#ctx0" brushRef="#br0">1 136 24575,'0'0'0,"0"-1"0,0 0 0,0 0 0,0 0 0,0 1 0,0-1 0,0 0 0,0 0 0,0 0 0,0 1 0,1-1 0,-1 0 0,0 0 0,0 1 0,1-1 0,-1 0 0,1 0 0,-1 1 0,1-1 0,-1 0 0,1 1 0,-1-1 0,1 1 0,-1-1 0,1 1 0,0-1 0,-1 1 0,1-1 0,0 1 0,0 0 0,-1-1 0,1 1 0,0 0 0,0 0 0,-1-1 0,1 1 0,0 0 0,0 0 0,0 0 0,0 0 0,-1 0 0,1 0 0,0 0 0,0 0 0,0 0 0,-1 1 0,1-1 0,0 0 0,0 0 0,-1 1 0,1-1 0,0 1 0,0-1 0,-1 0 0,1 1 0,-1-1 0,1 1 0,0 0 0,-1-1 0,1 1 0,0 0 0,6 12 0,-1 1 0,0-1 0,-1 1 0,0 1 0,-1-1 0,-1 0 0,0 1 0,-1 0 0,1 22 0,0-7 0,-3-29 0,0 0 0,0 0 0,0 0 0,0 0 0,0 0 0,0 0 0,0 0 0,1 0 0,-1 0 0,0 0 0,1 0 0,-1 0 0,0 0 0,1-1 0,-1 1 0,1 0 0,0 0 0,-1 0 0,1-1 0,1 2 0,-1-2 0,-1 0 0,1 0 0,-1 0 0,1 0 0,0 0 0,-1-1 0,1 1 0,0 0 0,-1 0 0,1-1 0,-1 1 0,1 0 0,-1-1 0,1 1 0,-1-1 0,1 1 0,-1-1 0,1 1 0,-1-1 0,0 1 0,1-1 0,0 0 0,25-48 0,-21 39 0,-1 3 0,69-124 0,-62 113 0,1 1 0,1 1 0,0 0 0,1 1 0,18-16 0,-30 29 0,1 1 0,-1-1 0,0 0 0,0 1 0,1-1 0,-1 1 0,1 0 0,-1 0 0,1 0 0,0 0 0,-1 0 0,1 1 0,0-1 0,-1 1 0,5 0 0,-5 0 0,0 0 0,0 1 0,0-1 0,0 1 0,0-1 0,0 1 0,0 0 0,-1 0 0,1 0 0,0 0 0,-1 0 0,1 0 0,0 1 0,-1-1 0,0 1 0,1-1 0,0 2 0,2 2 0,-1 1 0,0 0 0,0-1 0,-1 1 0,1 0 0,-1 0 0,-1 1 0,1-1 0,-1 0 0,0 0 0,0 1 0,-1 6 0,-1 15-455,-2 1 0,-10 47 0,-3-7-6371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8.827"/>
    </inkml:context>
    <inkml:brush xml:id="br0">
      <inkml:brushProperty name="width" value="0.05" units="cm"/>
      <inkml:brushProperty name="height" value="0.05" units="cm"/>
    </inkml:brush>
  </inkml:definitions>
  <inkml:trace contextRef="#ctx0" brushRef="#br0">200 478 24575,'1'-7'0,"0"0"0,0 1 0,1-1 0,0 1 0,1 0 0,-1-1 0,8-10 0,6-21 0,-5 0 0,9-57 0,-20 93 0,0 0 0,0 1 0,0-1 0,0 1 0,0-1 0,0 0 0,0 1 0,0-1 0,-1 1 0,1-1 0,0 1 0,-1-1 0,0 0 0,1 1 0,-1 0 0,-1-3 0,1 3 0,0 1 0,1 0 0,-1-1 0,0 1 0,1 0 0,-1 0 0,0-1 0,1 1 0,-1 0 0,0 0 0,0 0 0,1 0 0,-1 0 0,0 0 0,0 0 0,1 0 0,-1 0 0,0 0 0,0 1 0,1-1 0,-1 0 0,0 0 0,0 1 0,1-1 0,-1 0 0,1 1 0,-1-1 0,0 1 0,1-1 0,-1 1 0,1-1 0,-1 1 0,1-1 0,-1 1 0,1 0 0,-1-1 0,0 2 0,-15 18 0,1 1 0,1 0 0,0 1 0,2 1 0,-10 25 0,2-7 0,5-12 0,-10 18 0,3 0 0,1 1 0,-18 69 0,38-94 0,1-23 0,0 0 0,0 1 0,0-1 0,0 0 0,0 0 0,0 1 0,1-1 0,-1 0 0,0 1 0,0-1 0,0 0 0,1 0 0,-1 0 0,0 1 0,0-1 0,1 0 0,-1 0 0,0 0 0,0 1 0,1-1 0,-1 0 0,0 0 0,1 0 0,-1 0 0,0 0 0,1 0 0,-1 0 0,0 0 0,1 0 0,-1 0 0,0 0 0,1 0 0,-1 0 0,3-1 0,-1 0 0,1 0 0,-1 0 0,1-1 0,-1 1 0,1-1 0,-1 1 0,0-1 0,0 0 0,0 0 0,0 0 0,1-3 0,31-40 0,-3-1 0,-2-2 0,35-77 0,-39 77 0,37-81 0,31-58 0,-89 179 0,1 0 0,-1 0 0,1 0 0,0 0 0,1 1 0,0 0 0,0 0 0,12-9 0,-18 15 0,1 1 0,0-1 0,0 1 0,0-1 0,0 1 0,0-1 0,0 1 0,0 0 0,0-1 0,0 1 0,0 0 0,0 0 0,0 0 0,0 0 0,0 0 0,0 0 0,0 0 0,0 0 0,0 0 0,0 0 0,0 0 0,-1 1 0,1-1 0,0 0 0,0 1 0,0-1 0,0 1 0,0-1 0,0 1 0,0 0 0,-1-1 0,1 1 0,0 0 0,0-1 0,-1 1 0,1 0 0,-1 0 0,1 0 0,-1-1 0,1 2 0,3 4 0,-2 1 0,1-1 0,-1 0 0,3 12 0,-5-18 0,9 40 24,-3-1-1,4 65 0,-9 84-510,-2-124-461,1 1-5878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9.887"/>
    </inkml:context>
    <inkml:brush xml:id="br0">
      <inkml:brushProperty name="width" value="0.05" units="cm"/>
      <inkml:brushProperty name="height" value="0.05" units="cm"/>
    </inkml:brush>
  </inkml:definitions>
  <inkml:trace contextRef="#ctx0" brushRef="#br0">295 114 24575,'6'-12'0,"15"-33"0,-20 42 0,-1 1 0,1-1 0,0 0 0,-1 0 0,1 1 0,-1-1 0,0 0 0,0 0 0,0 0 0,0 1 0,0-1 0,-1 0 0,1 0 0,-2-3 0,2 6 0,-1-1 0,1 0 0,0 1 0,-1-1 0,1 0 0,-1 1 0,1-1 0,-1 0 0,1 1 0,-1-1 0,1 1 0,-1-1 0,0 1 0,1-1 0,-1 1 0,0 0 0,1-1 0,-1 1 0,0 0 0,0 0 0,1-1 0,-1 1 0,0 0 0,0 0 0,0 0 0,-23 5 0,-22 23 0,43-26 0,-189 142 0,187-141 0,0 1 0,0 0 0,0 1 0,1-1 0,-8 10 0,12-13 0,-1 0 0,0 1 0,0-1 0,1 0 0,-1 1 0,1-1 0,-1 1 0,1-1 0,0 0 0,0 1 0,-1-1 0,1 1 0,0-1 0,0 1 0,1-1 0,-1 1 0,0-1 0,0 1 0,1-1 0,-1 0 0,0 1 0,1-1 0,0 1 0,-1-1 0,1 0 0,0 0 0,0 1 0,0-1 0,-1 0 0,3 2 0,23 23 0,0-2 0,2 0 0,39 24 0,4 5 0,92 93-1365,-145-130-5461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9.342"/>
    </inkml:context>
    <inkml:brush xml:id="br0">
      <inkml:brushProperty name="width" value="0.05" units="cm"/>
      <inkml:brushProperty name="height" value="0.05" units="cm"/>
    </inkml:brush>
  </inkml:definitions>
  <inkml:trace contextRef="#ctx0" brushRef="#br0">1 286 24575,'0'-2'0,"0"0"0,1-1 0,-1 2 0,1-1 0,0 0 0,0 0 0,0 0 0,0 0 0,0 0 0,0 1 0,0-1 0,0 0 0,1 1 0,-1-1 0,1 1 0,-1 0 0,1-1 0,0 1 0,-1 0 0,1 0 0,0 0 0,3-1 0,47-18 0,-45 17 0,131-36 0,55-19 0,29-34 0,-221 92 0,-1 0 0,0 0 0,0 0 0,0 0 0,1-1 0,-1 1 0,0 0 0,0 0 0,1 0 0,-1 0 0,0 0 0,0 0 0,1 0 0,-1 0 0,0 0 0,0 0 0,1 0 0,-1 0 0,0 0 0,0 0 0,1 0 0,-1 0 0,0 0 0,0 0 0,1 0 0,-1 0 0,0 0 0,0 0 0,1 1 0,-1-1 0,0 0 0,0 0 0,0 0 0,1 0 0,-1 1 0,0-1 0,0 0 0,0 0 0,0 0 0,1 1 0,-1-1 0,-2 15 0,-17 27 0,12-28 0,-11 35 0,2 0 0,2 2 0,2 0 0,3 0 0,2 1 0,2 0 0,2 84 0,4-136 0,-1 0 0,0 0 0,0 0 0,0 0 0,0 0 0,0 0 0,0 0 0,0 0 0,0 0 0,0 0 0,0 0 0,0 0 0,0 0 0,0 0 0,0 0 0,1 0 0,-1 0 0,0 0 0,0 0 0,0 0 0,0 0 0,0 0 0,0 0 0,0 0 0,0 0 0,0 0 0,0 0 0,0 1 0,0-1 0,0 0 0,0 0 0,0 0 0,0 0 0,0 0 0,0 0 0,0 0 0,0 0 0,0 0 0,0 0 0,4-12 0,2-20 0,8-73 0,-5 31 0,3 0 0,33-115 0,-42 179 0,1 0 0,1 0 0,-1 0 0,2 0 0,-1 1 0,1-1 0,13-13 0,-17 21 0,0 0 0,-1 0 0,1 0 0,0 1 0,1-1 0,-1 1 0,0-1 0,0 1 0,1 0 0,-1 0 0,1 0 0,-1 0 0,1 0 0,-1 0 0,1 1 0,-1 0 0,1-1 0,0 1 0,-1 0 0,1 0 0,0 0 0,-1 0 0,1 1 0,0-1 0,-1 1 0,1 0 0,-1 0 0,1-1 0,-1 2 0,1-1 0,-1 0 0,0 0 0,0 1 0,0-1 0,1 1 0,-1 0 0,2 2 0,1 1 0,0 1 0,0 0 0,-1 0 0,1 0 0,-1 0 0,-1 1 0,1 0 0,-1-1 0,0 1 0,-1 1 0,1-1 0,-2 0 0,1 1 0,1 14 0,-2-7 0,0 1 0,-1 0 0,-1-1 0,0 1 0,-1-1 0,-6 22 0,4-24 0,-1 1 0,0-1 0,-1 0 0,0 0 0,-1 0 0,0-1 0,-1 0 0,-1 0 0,-14 15 0,17-21 0,-1 0 0,1 0 0,-1-1 0,0 1 0,0-2 0,-1 1 0,0-1 0,0 0 0,0 0 0,0-1 0,0 0 0,-1-1 0,1 0 0,-1 0 0,0-1 0,-14 1 0,18-2-105,0-1 0,0 0 0,0 1 0,0-1 0,1-1 0,-1 1 0,0-1 0,1 0 0,-1 0 0,1 0 0,0-1 0,-5-2 0,-13-14-6721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19:59.782"/>
    </inkml:context>
    <inkml:brush xml:id="br0">
      <inkml:brushProperty name="width" value="0.05" units="cm"/>
      <inkml:brushProperty name="height" value="0.05" units="cm"/>
    </inkml:brush>
  </inkml:definitions>
  <inkml:trace contextRef="#ctx0" brushRef="#br0">28 313 24575,'-1'0'0,"0"1"0,-1 0 0,1-1 0,0 1 0,0 0 0,0-1 0,0 1 0,0 0 0,0 0 0,0 0 0,0 0 0,0 0 0,0 0 0,0 0 0,0 1 0,1-1 0,-1 0 0,1 0 0,-1 1 0,1-1 0,-1 0 0,1 1 0,0-1 0,-1 0 0,1 1 0,0-1 0,0 2 0,-3 41 0,15 89 0,-1-8 0,-10-95 0,-1 150 0,-8-149 0,2-25 0,0-21 0,2-34 0,1 1 0,3-1 0,11-93 0,-5 83 0,2-25 0,5 0 0,42-156 0,-51 230 0,-1 0 0,1-1 0,1 1 0,0 1 0,0-1 0,1 1 0,10-14 0,-13 20 0,-1 1 0,1-1 0,0 1 0,-1-1 0,1 1 0,0 0 0,1 0 0,-1 0 0,0 1 0,0-1 0,1 1 0,-1-1 0,1 1 0,-1 0 0,1 1 0,0-1 0,-1 1 0,1-1 0,0 1 0,-1 0 0,1 0 0,0 1 0,-1-1 0,1 1 0,6 2 0,-1 0 0,0 1 0,0 1 0,0 0 0,0 0 0,-1 1 0,0 0 0,0 0 0,-1 1 0,0 0 0,0 0 0,0 0 0,7 12 0,-7-10 0,-1 1 0,0 0 0,0 1 0,-1-1 0,0 1 0,-1 0 0,0 0 0,-1 0 0,0 1 0,1 13 0,-4-16 7,0 0 0,-1 0 0,0 0 0,0 0 0,-1 0 1,0-1-1,0 1 0,-1-1 0,0 1 0,-1-1 0,0 0 0,0 0 0,0-1 0,-1 1 0,-1-1 0,-8 10 0,-1-1-255,-1-2 1,0 0-1,0 0 1,-2-2-1,-30 18 1,-20 5-6579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0.541"/>
    </inkml:context>
    <inkml:brush xml:id="br0">
      <inkml:brushProperty name="width" value="0.05" units="cm"/>
      <inkml:brushProperty name="height" value="0.05" units="cm"/>
    </inkml:brush>
  </inkml:definitions>
  <inkml:trace contextRef="#ctx0" brushRef="#br0">2 494 24575,'1'-17'0,"0"30"0,2 19 0,15 56 0,-9-54 0,-2 1 0,-1-1 0,1 59 0,-11-77 0,-2-19 0,-7-29 0,3-8 0,2 0 0,2-1 0,-1-69 0,19-126 0,-10 211 0,2-1 0,2 1 0,0 1 0,1-1 0,1 1 0,2 0 0,12-24 0,-17 40 0,0 1 0,0-1 0,1 0 0,0 1 0,0 0 0,0 1 0,1-1 0,0 1 0,16-10 0,-17 13 0,-1 1 0,1-1 0,0 1 0,0 0 0,1 0 0,-1 1 0,0 0 0,0 0 0,1 0 0,-1 1 0,1 0 0,-1 0 0,0 0 0,1 1 0,11 3 0,-9-2 0,-1 1 0,0 0 0,1 0 0,-1 0 0,-1 1 0,1 1 0,0-1 0,-1 1 0,0 0 0,0 1 0,-1 0 0,1 0 0,-1 0 0,0 1 0,-1 0 0,0 0 0,0 0 0,0 1 0,-1 0 0,0 0 0,3 9 0,-4-7 0,0 0 0,-1 1 0,0-1 0,0 0 0,-1 1 0,-1-1 0,0 1 0,0-1 0,-1 1 0,0-1 0,-1 1 0,0-1 0,-1 0 0,0 0 0,-1 0 0,0 0 0,-8 13 0,0-3 0,-1-1 0,-16 18 0,9-12 0,19-24 0,1-1 0,-1 1 0,0-1 0,1 1 0,-1 0 0,1-1 0,-1 1 0,1 0 0,-1-1 0,1 1 0,0 0 0,-1-1 0,1 1 0,0 0 0,0 0 0,-1 0 0,1-1 0,0 1 0,0 0 0,0 0 0,0 0 0,0 0 0,0-1 0,0 1 0,0 0 0,1 0 0,-1 0 0,0-1 0,0 1 0,1 0 0,-1 0 0,0-1 0,1 1 0,-1 0 0,1 0 0,-1-1 0,1 1 0,-1-1 0,1 1 0,-1 0 0,1-1 0,0 1 0,1 0 0,3 2 0,1-1 0,-1 0 0,1 0 0,0 0 0,8 1 0,9 3 0,-17-4 0,0 0 0,-1 1 0,1-1 0,-1 1 0,1 1 0,-1-1 0,0 1 0,0 0 0,-1 0 0,1 0 0,4 7 0,-7-8 0,0 0 0,0 0 0,-1 0 0,0 0 0,1 0 0,-1 1 0,0-1 0,-1 1 0,1-1 0,0 1 0,-1-1 0,0 1 0,0-1 0,0 1 0,0-1 0,-1 1 0,1-1 0,-1 1 0,0-1 0,0 0 0,-2 5 0,-1 2 0,-1-1 0,0 0 0,0 0 0,-1 0 0,0 0 0,-1-1 0,1 0 0,-2-1 0,1 0 0,-1 0 0,0 0 0,0-1 0,-17 9 0,2-2 0,-1-2 0,0-1 0,0 0 0,-34 7 0,52-16-101,-30 7 335,34-8-317,1 0 0,-1 0-1,0 0 1,0 0 0,1 0 0,-1 0-1,0-1 1,0 1 0,1 0 0,-1-1 0,0 0-1,1 1 1,-1-1 0,1 0 0,-1 0-1,1 1 1,-3-3 0,-2-7-6743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0.902"/>
    </inkml:context>
    <inkml:brush xml:id="br0">
      <inkml:brushProperty name="width" value="0.05" units="cm"/>
      <inkml:brushProperty name="height" value="0.05" units="cm"/>
    </inkml:brush>
  </inkml:definitions>
  <inkml:trace contextRef="#ctx0" brushRef="#br0">315 152 24575,'2'-2'0,"0"0"0,-1 1 0,1-1 0,-1 0 0,1 0 0,-1-1 0,0 1 0,0 0 0,0 0 0,0-1 0,0 1 0,0 0 0,-1-1 0,1 1 0,-1-1 0,0 1 0,1 0 0,-1-1 0,0 1 0,-1-1 0,1 1 0,0-1 0,-1 1 0,1-1 0,-1 1 0,0 0 0,0-1 0,0 1 0,0 0 0,0 0 0,0 0 0,-2-3 0,-1-1 0,-1 1 0,1 0 0,-1-1 0,1 1 0,-2 1 0,1-1 0,0 1 0,-1 0 0,0 0 0,-9-4 0,8 5 0,-1 0 0,0 0 0,1 1 0,-1 0 0,0 0 0,0 0 0,-1 2 0,1-1 0,0 1 0,0 0 0,0 0 0,0 1 0,0 0 0,0 1 0,-10 2 0,11-1 0,1-1 0,-1 1 0,1 1 0,0-1 0,0 1 0,1 0 0,-1 1 0,1-1 0,0 1 0,0 0 0,0 0 0,1 1 0,-1-1 0,1 1 0,1 0 0,-1 0 0,1 0 0,-3 8 0,1 0 0,1-1 0,1 1 0,0 0 0,0 0 0,1 0 0,1 0 0,1 15 0,0-20 0,0 0 0,1 0 0,1 0 0,-1 0 0,1 0 0,1-1 0,0 1 0,0-1 0,0 1 0,1-1 0,1 0 0,5 8 0,-8-14 0,-1 0 0,1 0 0,0 0 0,-1 0 0,1 0 0,0-1 0,0 1 0,0-1 0,1 1 0,-1-1 0,0 0 0,1 0 0,-1 0 0,0 0 0,1 0 0,-1 0 0,1-1 0,-1 1 0,4-1 0,-2 0 0,-1 0 0,1-1 0,0 0 0,-1 1 0,1-1 0,0-1 0,-1 1 0,1 0 0,-1-1 0,0 0 0,6-4 0,1-1 0,0-1 0,-1 0 0,-1-1 0,1 0 0,-1 0 0,-1-1 0,8-12 0,21-49 0,-27 51 0,1 0 0,24-36 0,-34 57 0,-1-1 0,1 1 0,0-1 0,1 0 0,-1 1 0,0-1 0,0 1 0,0-1 0,0 0 0,0 1 0,0-1 0,0 0 0,1 1 0,-1-1 0,0 1 0,0-1 0,0 0 0,1 1 0,-1-1 0,0 0 0,1 0 0,-1 1 0,0-1 0,1 0 0,-1 0 0,0 1 0,1-1 0,-1 0 0,0 0 0,1 0 0,-1 0 0,1 1 0,-1-1 0,0 0 0,1 0 0,-1 0 0,1 0 0,-1 0 0,0 0 0,1 0 0,-1 0 0,1 0 0,-1 0 0,0-1 0,1 1 0,-1 0 0,1 0 0,-1 0 0,0 0 0,1 0 0,-1-1 0,0 1 0,1 0 0,-1 0 0,0-1 0,1 1 0,-1 0 0,0-1 0,0 1 0,1 0 0,-1-1 0,0 1 0,0 0 0,0-1 0,1 1 0,-1 0 0,0-1 0,0 0 0,2 34 0,-12 41 68,7-55-426,0 0-1,1 0 1,0 28 0,5-19-6468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1.262"/>
    </inkml:context>
    <inkml:brush xml:id="br0">
      <inkml:brushProperty name="width" value="0.05" units="cm"/>
      <inkml:brushProperty name="height" value="0.05" units="cm"/>
    </inkml:brush>
  </inkml:definitions>
  <inkml:trace contextRef="#ctx0" brushRef="#br0">25 19 24575,'0'0'0,"0"-1"0,-1 1 0,1 0 0,0 0 0,0-1 0,-1 1 0,1 0 0,0-1 0,-1 1 0,1 0 0,0 0 0,-1 0 0,1-1 0,0 1 0,-1 0 0,1 0 0,0 0 0,-1 0 0,1 0 0,-1 0 0,1 0 0,0 0 0,-1 0 0,1 0 0,0 0 0,-1 0 0,1 0 0,-1 0 0,1 0 0,0 0 0,-1 0 0,1 0 0,0 0 0,-1 1 0,0-1 0,-6 15 0,3 22 0,6-11 0,10 45 0,-3-20 0,-9-51 0,0 0 0,0 0 0,0-1 0,0 1 0,0 0 0,0 0 0,0 0 0,0 0 0,0 0 0,0 0 0,1 0 0,-1 0 0,0 0 0,0 0 0,0 0 0,0 0 0,0 0 0,0 0 0,0 0 0,0-1 0,0 1 0,0 0 0,0 0 0,0 0 0,1 0 0,-1 0 0,0 0 0,0 0 0,0 0 0,0 0 0,0 0 0,0 0 0,0 0 0,0 0 0,0 0 0,0 0 0,1 0 0,-1 0 0,0 0 0,0 1 0,0-1 0,0 0 0,0 0 0,0 0 0,0 0 0,0 0 0,0 0 0,0 0 0,0 0 0,0 0 0,0 0 0,1 0 0,-1 0 0,0 0 0,0 0 0,0 0 0,0 1 0,0-1 0,0 0 0,0 0 0,0 0 0,0 0 0,0 0 0,0 0 0,0 0 0,7-11 0,4-17 0,-8 21 0,6-18 0,21-41 0,-27 59 0,0 1 0,1 0 0,0 0 0,0 1 0,1-1 0,0 1 0,0 0 0,0 0 0,0 1 0,1-1 0,11-5 0,-15 8 0,1 1 0,-1 0 0,1 0 0,-1 0 0,1 0 0,0 1 0,0-1 0,-1 1 0,1 0 0,0-1 0,0 1 0,-1 1 0,1-1 0,0 0 0,0 1 0,-1-1 0,1 1 0,0 0 0,3 1 0,-1 0 0,-1 1 0,0 0 0,0 0 0,-1 0 0,1 0 0,0 0 0,-1 1 0,0 0 0,0-1 0,4 7 0,2 6 0,0 1 0,-1 0 0,-1 0 0,8 30 0,-5-16-1365,-1-4-5461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01.808"/>
    </inkml:context>
    <inkml:brush xml:id="br0">
      <inkml:brushProperty name="width" value="0.05" units="cm"/>
      <inkml:brushProperty name="height" value="0.05" units="cm"/>
    </inkml:brush>
  </inkml:definitions>
  <inkml:trace contextRef="#ctx0" brushRef="#br0">1 20 24575,'1'-2'0,"1"0"0,-1 0 0,1 1 0,0-1 0,-1 1 0,1-1 0,0 1 0,0 0 0,0 0 0,0 0 0,0 0 0,4-1 0,-5 2 0,0 0 0,0 1 0,0-1 0,0 1 0,1 0 0,-1-1 0,0 1 0,-1 0 0,1-1 0,0 1 0,0 0 0,0 0 0,0 0 0,-1 0 0,1 0 0,0 0 0,-1 0 0,1 0 0,-1 0 0,1 0 0,-1 0 0,1 0 0,-1 0 0,0 1 0,1-1 0,-1 0 0,0 2 0,11 44 0,-2 1 0,6 83 0,-8-51 0,-1-10 0,-4-35 0,10 52 0,-12-86 0,0 1 0,1-1 0,-1 0 0,0 1 0,1-1 0,-1 1 0,1-1 0,0 0 0,-1 1 0,1-1 0,0 0 0,0 0 0,1 2 0,-2-3 0,1 0 0,-1 0 0,0 0 0,1 0 0,-1 0 0,0 1 0,1-1 0,-1 0 0,1 0 0,-1 0 0,0 0 0,1 0 0,-1 0 0,0 0 0,1 0 0,-1-1 0,0 1 0,1 0 0,-1 0 0,0 0 0,1 0 0,-1 0 0,0-1 0,1 1 0,-1 0 0,0 0 0,1 0 0,-1-1 0,0 1 0,0 0 0,1 0 0,-1-1 0,3-3 0,0-1 0,0 1 0,0-1 0,-1 0 0,4-8 0,30-83 0,-18 44 0,3 1 0,1 1 0,43-69 0,-60 112 0,0 1 0,1-1 0,-1 1 0,1 0 0,9-7 0,-14 12 0,1 0 0,0 0 0,-1 0 0,1 0 0,0 0 0,0 0 0,-1 1 0,1-1 0,0 0 0,0 1 0,0 0 0,3-1 0,-4 1 0,0 0 0,0 1 0,0-1 0,0 0 0,0 0 0,0 1 0,0-1 0,0 1 0,0-1 0,0 1 0,0-1 0,0 1 0,-1 0 0,1-1 0,0 1 0,0 0 0,0 0 0,-1-1 0,1 1 0,-1 0 0,1 0 0,0 0 0,-1 0 0,1 1 0,1 3 0,-1-1 0,0 1 0,0 0 0,0 0 0,0-1 0,-1 1 0,0 0 0,0 0 0,0 0 0,-1-1 0,1 1 0,-1 0 0,0 0 0,-1-1 0,-2 9 0,-3 4 0,-1-1 0,-17 31 0,5-18 0,0 0 0,-45 48 0,50-62 0,0-1 0,-1 0 0,-1-2 0,0 1 0,0-2 0,-23 11 0,35-20 0,0 0 0,-1 0 0,1-1 0,-1 1 0,1-1 0,-1 0 0,1-1 0,-1 1 0,-6-2 0,11 1 0,0 0 0,0 0 0,0 0 0,0 0 0,0-1 0,-1 1 0,1 0 0,0-1 0,0 1 0,0-1 0,0 1 0,0-1 0,0 0 0,0 1 0,0-1 0,1 0 0,-1 0 0,0 0 0,-1-1 0,2 1 0,-1-1 0,1 1 0,-1-1 0,1 1 0,0-1 0,0 1 0,0-1 0,0 0 0,0 1 0,0-1 0,0 1 0,0-1 0,1 1 0,-1-1 0,0 1 0,1-1 0,0 1 0,-1-1 0,2-1 0,1-2 0,-1 0 0,1 1 0,1-1 0,-1 1 0,1-1 0,0 1 0,0 0 0,0 0 0,0 1 0,1-1 0,-1 1 0,1 0 0,0 0 0,0 0 0,0 1 0,1 0 0,-1 0 0,0 0 0,1 1 0,8-2 0,-5 2 0,-1 0 0,0 0 0,0 1 0,1 0 0,-1 0 0,0 1 0,1 0 0,-1 0 0,0 1 0,0 1 0,0-1 0,0 1 0,10 5 0,-5 0 0,-1 1 0,1 0 0,-2 1 0,1 0 0,-2 0 0,15 18 0,49 79 0,-54-75 0,49 59 0,-64-86 5,-1-1 1,1 1-1,-1-1 0,1-1 0,0 1 0,1-1 1,-1 0-1,0 0 0,1 0 0,0-1 1,0 0-1,0 0 0,0 0 0,0-1 0,0 0 1,0 0-1,0-1 0,0 1 0,0-1 0,1-1 1,-1 1-1,10-3 0,-1-1-191,0 0 1,-1-2-1,0 1 0,0-2 1,0 0-1,-1 0 1,24-19-1,-26 17-6640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56.702"/>
    </inkml:context>
    <inkml:brush xml:id="br0">
      <inkml:brushProperty name="width" value="0.05" units="cm"/>
      <inkml:brushProperty name="height" value="0.05" units="cm"/>
    </inkml:brush>
  </inkml:definitions>
  <inkml:trace contextRef="#ctx0" brushRef="#br0">312 470 24575,'2'0'0,"-1"0"0,1 0 0,-1-1 0,1 1 0,-1-1 0,1 1 0,-1-1 0,0 0 0,1 0 0,-1 1 0,0-1 0,1 0 0,-1 0 0,0 0 0,2-3 0,13-7 0,-16 11 0,1 0 0,-1 0 0,0 0 0,1 0 0,-1 0 0,0 0 0,1 0 0,-1 0 0,0 1 0,1-1 0,-1 0 0,0 0 0,0 0 0,1 1 0,-1-1 0,0 0 0,0 0 0,1 1 0,-1-1 0,0 0 0,0 0 0,0 1 0,1-1 0,-1 0 0,0 1 0,0-1 0,0 0 0,0 1 0,0-1 0,0 0 0,0 1 0,0-1 0,0 0 0,0 1 0,0-1 0,0 0 0,0 1 0,0-1 0,0 0 0,0 1 0,0-1 0,0 0 0,0 1 0,-3 22 0,2-20 0,-134 1007 0,45-326 0,-2 130 0,89-788 0,-12 89 0,6-66 0,3 0 0,2 1 0,3 52 0,1-100 0,0 0 0,0 0 0,0 0 0,1 0 0,-1 0 0,1 0 0,-1 0 0,1 0 0,-1-1 0,1 1 0,0 0 0,0 0 0,0 0 0,0-1 0,0 1 0,1 0 0,1 1 0,-2-2 0,0-1 0,0 1 0,0-1 0,0 0 0,0 1 0,0-1 0,0 0 0,0 0 0,0 1 0,1-1 0,-1 0 0,0 0 0,0 0 0,0-1 0,0 1 0,1 0 0,-1 0 0,0-1 0,0 1 0,0 0 0,2-2 0,5-2 0,1-1 0,-1-1 0,0 0 0,0 0 0,8-9 0,-13 12 0,8-6 0,2-1 0,-1 2 0,1 0 0,0 0 0,1 1 0,0 1 0,0 0 0,25-6 0,14-1 0,59-6 0,-57 11 0,910-92-715,6 67 316,-845 30 507,227-2-108,250-9 0,-573 12 0,-12 2 0,0-1 0,-1 0 0,1-2 0,-1 0 0,0-1 0,27-9 0,-43 12 28,1 1 1,-1-1-1,0 1 1,1-1-1,-1 0 1,1 1-1,-1-1 1,0 0-1,0 0 1,1 0 0,-1 0-1,0 0 1,0 0-1,0-1 1,0 1-1,0 0 1,-1 0-1,1-1 1,0 1-1,-1-1 1,2-1 0,-2 2-13,-1 0 0,1-1 0,0 1 0,0 0 0,0 0 0,-1-1 0,1 1-1,-1 0 1,1 0 0,-1 0 0,1 0 0,-1-1 0,0 1 0,0 0 0,1 0 0,-1 0 0,0 0 0,0 1 0,-2-2 0,-4-4-6,0 1 0,0 0 0,-1 0 0,0 1-1,-13-5 1,-16-3-10,23 8 0,0-1 0,-25-12 0,35 14 0,0 1 0,0 0 0,1-1 0,-1 0 0,1 0 0,0 0 0,-1-1 0,1 1 0,1-1 0,-1 1 0,0-1 0,1 0 0,-3-7 0,-4-12 0,2-1 0,1 0 0,1 0 0,-4-42 0,3-103 0,6 125 0,21-342 0,31 1 0,-39 290 0,40-238 0,18-134 0,-55 319 0,-4-172 0,-13 273 0,-14-87 0,12 117 0,-1 0 0,0 0 0,-1 1 0,-1 0 0,-1 0 0,0 0 0,-1 1 0,-14-20 0,17 29 0,-1 0 0,1 1 0,-1-1 0,0 1 0,0 1 0,0-1 0,0 1 0,-12-6 0,25 16 0,-5 3 0,-15 3 0,-13-1 0,0-1 0,0-2 0,-1-1 0,-46 7 0,47-9 0,-946 130-590,-8-54 369,629-55 282,150-10-61,-277 57 0,459-69 11,12-3-2,0 0 1,0 0-1,0 1 1,0 0 0,1 0-1,-1 1 1,1 0-1,-1 0 1,1 0-1,0 1 1,-8 6-1,14-10 4,0 0 0,0 0 0,0 0-1,0 0 1,-1 0 0,1 0 0,0 1 0,0-1 0,0 0-1,0 0 1,-1 0 0,1 0 0,0 1 0,0-1-1,0 0 1,0 0 0,0 0 0,0 1 0,0-1-1,0 0 1,0 0 0,-1 0 0,1 1 0,0-1 0,0 0-1,0 0 1,0 0 0,0 1 0,0-1 0,0 0-1,1 0 1,-1 1 0,0-1 0,0 0 0,0 0-1,0 0 1,0 1 0,0-1 0,0 0 0,0 0 0,0 0-1,1 0 1,-1 1 0,0-1 0,13 1 85,14-6-148,11-10 50,-36 14 0,0 0 0,0 0 0,0 0 0,0-1 0,0 1 0,0-1 0,0 1 0,0-1 0,-1 0 0,1 0 0,-1 0 0,1 0 0,1-3 0,-3 5 0,0 0 0,0-1 0,0 1 0,0 0 0,0-1 0,0 1 0,0 0 0,0-1 0,-1 1 0,1 0 0,0 0 0,0-1 0,0 1 0,0 0 0,0-1 0,-1 1 0,1 0 0,0 0 0,0-1 0,0 1 0,-1 0 0,1 0 0,0 0 0,0 0 0,-1-1 0,1 1 0,0 0 0,0 0 0,-1 0 0,1 0 0,0 0 0,-1 0 0,1-1 0,0 1 0,-1 0 0,1 0 0,0 0 0,0 0 0,-1 0 0,1 0 0,0 0 0,-1 1 0,1-1 0,0 0 0,-1 0 0,1 0 0,0 0 0,0 0 0,-1 0 0,1 0 0,0 1 0,-1-1 0,-18 5 0,-28 14-1365,23-6-5461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57.776"/>
    </inkml:context>
    <inkml:brush xml:id="br0">
      <inkml:brushProperty name="width" value="0.05" units="cm"/>
      <inkml:brushProperty name="height" value="0.05" units="cm"/>
    </inkml:brush>
  </inkml:definitions>
  <inkml:trace contextRef="#ctx0" brushRef="#br0">560 0 24575,'-2'0'0,"0"1"0,0-1 0,-1 1 0,1-1 0,0 1 0,0 0 0,0 0 0,0 0 0,0 0 0,1 0 0,-1 0 0,0 0 0,0 1 0,1-1 0,-3 3 0,-23 28 0,18-19 0,-56 75 0,-75 138 0,-8 12 0,100-173 0,-35 55 0,82-120 0,1 1 0,-1 0 0,1-1 0,-1 1 0,1 0 0,-1 0 0,1 0 0,-1 0 0,1-1 0,0 1 0,-1 0 0,1 0 0,0 0 0,0 0 0,0 0 0,0 0 0,-1 0 0,1 0 0,1 0 0,-1 0 0,0 0 0,0 0 0,0-1 0,0 1 0,1 0 0,-1 0 0,0 0 0,2 1 0,-1-1 0,0 0 0,0-1 0,1 1 0,-1 0 0,1-1 0,-1 0 0,0 1 0,1-1 0,-1 0 0,1 0 0,-1 0 0,1 0 0,-1 0 0,1 0 0,-1 0 0,2 0 0,10-3 0,0 1 0,22-9 0,-34 11 0,120-38 0,1 7 0,2 4 0,149-12 0,923-45-680,-149 15 124,-1020 67 546,-2 0 53,0-1 0,0-1 0,0-1 1,26-8-1,-50 13-2,0-1 1,0 1-1,1 0 1,-1 0-1,0-1 1,0 1-1,0-1 1,0 1-1,0-1 1,0 1-1,0-1 1,0 0-1,0 1 1,0-1-1,-1 0 1,1 0-1,0 0 0,0 1 1,0-1-1,-1 0 1,1 0-1,0-1 1,-2 1-34,1 0 0,-1 0 0,1 1 0,-1-1 0,0 0 0,0 1 0,1-1 0,-1 1 0,0-1 0,0 1 0,1-1 0,-1 1 0,0 0 0,0-1 0,0 1 0,0 0 0,0 0 0,0-1 0,-1 1 0,-55-7-92,-9 7-1281,38 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58.166"/>
    </inkml:context>
    <inkml:brush xml:id="br0">
      <inkml:brushProperty name="width" value="0.05" units="cm"/>
      <inkml:brushProperty name="height" value="0.05" units="cm"/>
    </inkml:brush>
  </inkml:definitions>
  <inkml:trace contextRef="#ctx0" brushRef="#br0">1 645 24575,'19'-2'0,"0"0"0,0-2 0,0-1 0,-1 0 0,0-1 0,22-10 0,-3 1 0,98-38 0,161-91 0,-260 125 0,-1-3 0,62-48 0,-85 60 0,-1-1 0,0 0 0,0 0 0,-1-1 0,-1 0 0,0-1 0,0 0 0,-2 0 0,1-1 0,9-27 0,-16 37-31,0 1-1,0-1 0,0 0 0,-1 0 0,1 0 1,-1 0-1,0 0 0,0 0 0,0 0 1,-1 0-1,1 0 0,-1 0 0,0 1 1,0-1-1,-1 0 0,1 0 0,-1 1 1,0-1-1,1 1 0,-2-1 0,1 1 1,0 0-1,-1 0 0,1 0 0,-1 0 1,0 0-1,0 1 0,0-1 0,0 1 1,-1 0-1,1 0 0,-1 0 0,1 0 1,-1 1-1,1-1 0,-1 1 0,0 0 1,0 0-1,0 0 0,0 1 0,0-1 1,-7 1-1,-14 2-6794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0.418"/>
    </inkml:context>
    <inkml:brush xml:id="br0">
      <inkml:brushProperty name="width" value="0.05" units="cm"/>
      <inkml:brushProperty name="height" value="0.05" units="cm"/>
    </inkml:brush>
  </inkml:definitions>
  <inkml:trace contextRef="#ctx0" brushRef="#br0">41 68 24575,'-1'0'0,"0"-1"0,0 1 0,0 0 0,0-1 0,0 1 0,0-1 0,1 1 0,-1-1 0,0 1 0,0-1 0,1 0 0,-1 1 0,0-1 0,1 0 0,-1 0 0,0 1 0,1-1 0,-1 0 0,1 0 0,0 0 0,-1 0 0,1 0 0,0 0 0,-1 1 0,1-1 0,0 0 0,0 0 0,0 0 0,0 0 0,0 0 0,0 0 0,0 0 0,0 0 0,0 0 0,1 0 0,-1 0 0,0 0 0,0 0 0,1 0 0,0-1 0,-1 1 0,0 0 0,0 0 0,0 0 0,1 0 0,-1 0 0,0 0 0,1 1 0,-1-1 0,1 0 0,-1 0 0,1 0 0,-1 0 0,1 0 0,-1 1 0,1-1 0,0 0 0,0 0 0,-1 1 0,1-1 0,0 1 0,0-1 0,0 1 0,0-1 0,0 1 0,-1-1 0,1 1 0,0 0 0,0-1 0,0 1 0,0 0 0,0 0 0,0 0 0,0 0 0,0 0 0,0 0 0,0 0 0,0 0 0,0 0 0,0 0 0,0 1 0,0-1 0,2 1 0,-1 0 0,-1 0 0,1 1 0,0-1 0,-1 1 0,1-1 0,-1 1 0,0 0 0,0-1 0,1 1 0,-1 0 0,0 0 0,0 0 0,-1 0 0,1 0 0,0 0 0,0 2 0,6 38 0,-6-36 0,1 33 0,0 0 0,-3 0 0,-6 47 0,-26 115 0,32-197 0,1-1 0,-1 3 0,0 0 0,0 0 0,0 0 0,-1-1 0,0 1 0,0-1 0,0 1 0,-1-1 0,-6 9 0,9-13 0,0-1 0,0 1 0,-1-1 0,1 0 0,0 1 0,0-1 0,-1 0 0,1 1 0,-1-1 0,1 0 0,0 1 0,-1-1 0,1 0 0,-1 0 0,1 1 0,0-1 0,-1 0 0,1 0 0,-1 0 0,1 0 0,-1 1 0,1-1 0,-1 0 0,1 0 0,-1 0 0,1 0 0,-1 0 0,1 0 0,-1 0 0,1-1 0,-1 1 0,1 0 0,-1 0 0,1 0 0,-1 0 0,1-1 0,0 1 0,-1 0 0,1 0 0,-1-1 0,1 1 0,0 0 0,-1-1 0,1 1 0,0 0 0,-1-1 0,1 1 0,0-1 0,0 1 0,-1 0 0,1-1 0,0 1 0,0-1 0,0 1 0,-1-1 0,1 1 0,0-1 0,0 1 0,0-1 0,-5-32 0,9-17 0,3 0 0,1 1 0,3 0 0,2 1 0,33-83 0,-41 118 0,5-11 0,19-37 0,-27 56 0,1 1 0,-1 0 0,1-1 0,0 1 0,0 1 0,0-1 0,1 0 0,-1 1 0,1 0 0,0 0 0,0 0 0,0 0 0,0 0 0,0 1 0,7-3 0,-10 5 0,1-1 0,-1 1 0,1 0 0,-1 0 0,1 0 0,-1 0 0,1 0 0,-1 0 0,1 1 0,-1-1 0,1 1 0,-1-1 0,1 0 0,-1 1 0,1 0 0,-1-1 0,0 1 0,0 0 0,1 0 0,-1 0 0,0 0 0,0 0 0,0 0 0,0 0 0,0 0 0,0 0 0,0 1 0,0-1 0,0 0 0,-1 1 0,1-1 0,-1 0 0,1 1 0,-1-1 0,1 1 0,-1 2 0,3 4 0,-2 0 0,1 0 0,-1 1 0,0-1 0,-1 11 0,-2 11 0,-2-1 0,-1-1 0,-1 1 0,-1-1 0,-2 0 0,0 0 0,-23 42 0,48-99 0,1 0 0,1 1 0,1 1 0,1 1 0,2 1 0,1 1 0,0 1 0,2 1 0,38-27 0,-58 45 0,1 1 0,0 0 0,0 0 0,0 0 0,0 1 0,1 0 0,-1 0 0,1 1 0,-1-1 0,1 1 0,13 0 0,-17 2 0,0-1 0,1 1 0,-1 0 0,0 0 0,1 0 0,-1 0 0,0 0 0,0 1 0,0-1 0,0 1 0,0 0 0,-1 0 0,1 0 0,0 0 0,-1 0 0,0 1 0,1-1 0,-1 1 0,0 0 0,0 0 0,0-1 0,-1 1 0,1 0 0,-1 1 0,2 3 0,2 7 12,-1-1 0,-1 1 0,0 1 0,-1-1 0,1 25 0,-6 76-522,1-79-417,1-4-5899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0.229"/>
    </inkml:context>
    <inkml:brush xml:id="br0">
      <inkml:brushProperty name="width" value="0.05" units="cm"/>
      <inkml:brushProperty name="height" value="0.05" units="cm"/>
    </inkml:brush>
  </inkml:definitions>
  <inkml:trace contextRef="#ctx0" brushRef="#br0">0 172 24575,'13'-58'0,"-8"32"0,1 1 0,11-31 0,-17 55 0,0 1 0,0 0 0,0 0 0,0 0 0,0 0 0,0-1 0,0 1 0,0 0 0,0 0 0,0 0 0,0 0 0,0-1 0,0 1 0,0 0 0,0 0 0,0 0 0,0-1 0,0 1 0,0 0 0,0 0 0,0 0 0,0 0 0,0 0 0,0-1 0,0 1 0,1 0 0,-1 0 0,0 0 0,0 0 0,0 0 0,0 0 0,0-1 0,1 1 0,-1 0 0,0 0 0,0 0 0,0 0 0,0 0 0,1 0 0,-1 0 0,0 0 0,0 0 0,0 0 0,0 0 0,1 0 0,-1 0 0,0 0 0,0 0 0,0 0 0,0 0 0,1 0 0,-1 0 0,0 0 0,0 0 0,0 0 0,0 0 0,1 0 0,-1 0 0,0 0 0,0 1 0,0-1 0,0 0 0,4 16 0,-2 26 0,-3 4 0,0 42 0,1-80 0,1-1 0,0 0 0,0 1 0,1-1 0,0 0 0,0 0 0,1 0 0,0 0 0,4 7 0,-6-13 0,-1 1 0,1-1 0,0 1 0,0-1 0,0 0 0,0 1 0,0-1 0,1 0 0,-1 0 0,0 0 0,0 0 0,1 0 0,-1 0 0,1 0 0,-1-1 0,1 1 0,-1 0 0,1-1 0,-1 1 0,1-1 0,0 1 0,-1-1 0,1 0 0,3 0 0,-3-1 0,1 1 0,0-1 0,0 0 0,-1 0 0,1 0 0,-1-1 0,1 1 0,-1-1 0,1 1 0,-1-1 0,0 0 0,0 0 0,3-3 0,3-5 0,1 0 0,-1-1 0,-1 0 0,0 0 0,6-15 0,28-81 0,-35 91 0,-5 14 0,-2 5 0,-69 243 0,28-95 0,-25 121-1365,58-229-5461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0.960"/>
    </inkml:context>
    <inkml:brush xml:id="br0">
      <inkml:brushProperty name="width" value="0.05" units="cm"/>
      <inkml:brushProperty name="height" value="0.05" units="cm"/>
    </inkml:brush>
  </inkml:definitions>
  <inkml:trace contextRef="#ctx0" brushRef="#br0">368 78 24575,'1'-1'0,"0"1"0,0-1 0,0 0 0,0 0 0,-1 0 0,1 0 0,0 0 0,-1 0 0,1 0 0,0 0 0,-1 0 0,1 0 0,-1 0 0,0 0 0,1 0 0,-1-1 0,0 1 0,0 0 0,0 0 0,0 0 0,0-1 0,0 1 0,0 0 0,0 0 0,0 0 0,-1 0 0,1-1 0,-1 0 0,0 0 0,0 0 0,-1 0 0,0 0 0,1 1 0,-1-1 0,0 0 0,0 1 0,0-1 0,0 1 0,0 0 0,0 0 0,-4-2 0,-6-2 0,0 1 0,-1 0 0,1 1 0,-14-1 0,16 2 0,-1 1 0,1 1 0,0 0 0,0 0 0,-1 1 0,1 1 0,0-1 0,0 2 0,0-1 0,0 1 0,1 1 0,-1 0 0,1 0 0,0 1 0,0 0 0,0 0 0,1 1 0,0 0 0,0 1 0,0 0 0,1 0 0,0 1 0,1 0 0,-1 0 0,1 0 0,1 1 0,0 0 0,0 0 0,1 0 0,0 1 0,0-1 0,1 1 0,-3 14 0,4-10 0,0-1 0,0 1 0,2-1 0,-1 1 0,2-1 0,3 26 0,-3-34 0,0 0 0,1 0 0,-1 0 0,1 0 0,0-1 0,1 1 0,-1 0 0,1-1 0,0 1 0,0-1 0,0 0 0,0 0 0,1 0 0,0-1 0,0 1 0,0-1 0,0 0 0,0 0 0,1 0 0,7 3 0,-5-3 0,0 0 0,0 0 0,0-1 0,1 0 0,-1-1 0,1 1 0,0-1 0,-1-1 0,1 1 0,0-1 0,-1-1 0,1 0 0,0 0 0,-1 0 0,1-1 0,-1 0 0,0 0 0,1-1 0,-1 0 0,0 0 0,-1-1 0,1 1 0,0-2 0,-1 1 0,0-1 0,0 0 0,7-8 0,-3 2 0,-1 0 0,0-1 0,-1 0 0,0 0 0,-1 0 0,0-1 0,-1-1 0,-1 1 0,0-1 0,-1 1 0,0-2 0,-1 1 0,2-26 0,-4-6 0,6 92 0,1 0 0,3-1 0,25 68 0,-35-110 0,0 0 0,1 0 0,-1 0 0,0 0 0,1 0 0,0 0 0,0-1 0,0 1 0,0-1 0,0 1 0,1-1 0,-1 0 0,1 0 0,2 3 0,-3-5 0,-1 1 0,1-1 0,0 1 0,-1-1 0,1 0 0,-1 0 0,1 1 0,0-1 0,-1 0 0,1 0 0,0-1 0,-1 1 0,1 0 0,0-1 0,-1 1 0,1 0 0,-1-1 0,1 0 0,-1 1 0,1-1 0,-1 0 0,1 0 0,-1 0 0,0 0 0,1 0 0,-1 0 0,0 0 0,0-1 0,2-1 0,12-16 0,-2 0 0,0 0 0,-1-1 0,-1-1 0,0 0 0,10-33 0,-9 25 0,0 0 0,27-42 0,-39 70 0,1 0 0,0-1 0,-1 1 0,1 0 0,0 0 0,0 0 0,0 0 0,0 0 0,0 0 0,0 0 0,0 0 0,0 0 0,0 0 0,0 1 0,1-1 0,-1 0 0,3 0 0,-4 1 0,1 0 0,-1 1 0,1-1 0,-1 0 0,1 0 0,-1 1 0,1-1 0,-1 0 0,1 1 0,-1-1 0,1 1 0,-1-1 0,0 1 0,1-1 0,-1 1 0,1-1 0,-1 1 0,0-1 0,0 1 0,1-1 0,-1 1 0,0-1 0,0 1 0,0-1 0,0 1 0,0 0 0,1 0 0,0 6 0,0 1 0,-1 0 0,1-1 0,-3 15 0,-4 36-92,-12 137-1181,17-168-5553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1.321"/>
    </inkml:context>
    <inkml:brush xml:id="br0">
      <inkml:brushProperty name="width" value="0.05" units="cm"/>
      <inkml:brushProperty name="height" value="0.05" units="cm"/>
    </inkml:brush>
  </inkml:definitions>
  <inkml:trace contextRef="#ctx0" brushRef="#br0">27 0 24575,'-4'0'0,"-7"5"0,0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1.681"/>
    </inkml:context>
    <inkml:brush xml:id="br0">
      <inkml:brushProperty name="width" value="0.05" units="cm"/>
      <inkml:brushProperty name="height" value="0.05" units="cm"/>
    </inkml:brush>
  </inkml:definitions>
  <inkml:trace contextRef="#ctx0" brushRef="#br0">0 0 24575,'2'5'0,"0"0"0,0-1 0,0 1 0,1-1 0,-1 0 0,1 1 0,0-1 0,0-1 0,1 1 0,-1 0 0,1-1 0,6 5 0,-3 0 0,27 20 0,-22-18 0,0 0 0,0 1 0,-1 0 0,15 20 0,-24-28 0,0-1 0,-1 0 0,1 1 0,-1-1 0,0 1 0,0 0 0,0-1 0,0 1 0,0 0 0,0 0 0,-1-1 0,0 1 0,1 0 0,-1 0 0,0 0 0,0 0 0,-1 0 0,1 0 0,0-1 0,-1 1 0,0 0 0,0 0 0,0-1 0,0 1 0,0 0 0,0-1 0,-1 1 0,1-1 0,-1 0 0,-2 4 0,3-5 0,0 0 0,0 0 0,1 0 0,-1 0 0,0 0 0,0 0 0,0-1 0,0 1 0,0 0 0,0 0 0,0-1 0,-1 1 0,1-1 0,0 1 0,0-1 0,-2 1 0,2-1 0,1 0 0,-1 0 0,1 0 0,-1 0 0,1-1 0,-1 1 0,1 0 0,-1 0 0,1 0 0,0-1 0,-1 1 0,1 0 0,-1 0 0,1-1 0,0 1 0,-1 0 0,1-1 0,-1 1 0,1-1 0,0 1 0,0-1 0,-1 1 0,1 0 0,0-1 0,0 1 0,-1-2 0,0-1 0,1 1 0,-1-1 0,1 0 0,-1 0 0,1 0 0,0 0 0,0 1 0,0-1 0,0 0 0,1 0 0,-1 0 0,3-5 0,0-1 0,1 0 0,0 1 0,1-1 0,0 1 0,0 0 0,1 0 0,0 0 0,1 1 0,-1 0 0,1 0 0,1 1 0,-1 0 0,1 0 0,0 0 0,0 1 0,1 1 0,15-7 0,-22 10-3,0 1-1,0-1 0,0 1 1,0 0-1,1-1 0,-1 1 1,0 0-1,0 0 0,0 1 1,0-1-1,0 0 0,0 1 1,0-1-1,0 1 0,0 0 1,0 0-1,0-1 0,0 1 1,0 0-1,0 1 0,1 0 1,0 1 21,0 0 0,-1 0 0,1 0 1,-1 0-1,0 1 0,0-1 0,0 0 0,-1 1 1,1 0-1,1 5 0,1 7-315,-1 0 0,0-1 0,-1 1 0,-1 22 0,-1-8-6529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4.410"/>
    </inkml:context>
    <inkml:brush xml:id="br0">
      <inkml:brushProperty name="width" value="0.05" units="cm"/>
      <inkml:brushProperty name="height" value="0.05" units="cm"/>
    </inkml:brush>
  </inkml:definitions>
  <inkml:trace contextRef="#ctx0" brushRef="#br0">297 231 24575,'13'-15'0,"-1"0"0,20-31 0,-23 32 0,0 0 0,2 0 0,22-23 0,-33 36 0,1 0 0,0 1 0,0-1 0,0 0 0,-1 0 0,1 1 0,0-1 0,0 1 0,0-1 0,0 1 0,0-1 0,0 1 0,0 0 0,0-1 0,1 1 0,-1 0 0,0 0 0,1 0 0,-1 0 0,0 0 0,-1 0 0,1 1 0,-1-1 0,1 0 0,0 1 0,-1-1 0,1 1 0,-1-1 0,1 1 0,-1-1 0,1 1 0,-1-1 0,1 1 0,-1-1 0,1 1 0,-1 0 0,0-1 0,0 1 0,1-1 0,-1 2 0,2 4 0,0 1 0,-1 0 0,0 0 0,0 11 0,-1-14 0,2 49 0,-3-1 0,-9 69 0,-28 106 0,11-78 0,-46 647 0,64 7 0,9-603 0,0-183 0,0 0 0,2 1 0,0-1 0,8 34 0,-8-46 0,-1 0 0,1 0 0,1 0 0,-1 0 0,1 0 0,-1 0 0,1-1 0,1 1 0,-1-1 0,1 0 0,-1 0 0,1 0 0,0-1 0,0 1 0,1-1 0,-1 0 0,1 0 0,0-1 0,0 1 0,5 1 0,16 2 0,-1 0 0,1-2 0,1-2 0,-1 0 0,0-1 0,33-4 0,-34 2 0,499-23-264,107-4-658,212 24-501,-171 2 1204,-621 2 179,6 0 35,-1-2 0,93-15 0,-142 15 73,0 0 0,0 0 0,0-1 0,11-5 0,-17 8-53,0 0 0,0 0 0,-1-1 0,1 1 0,0 0 0,0-1 0,-1 1-1,1-1 1,0 1 0,-1-1 0,1 1 0,0-1 0,-1 0 0,1 1 0,-1-1 0,1 0 0,-1 1 0,1-1 0,-1 0 0,0 1 0,1-1 0,-1 0-1,0 0 1,0 0 0,1 1 0,-1-1 0,0 0 0,0 0 0,0 0 0,0 0 0,0 1 0,0-1 0,0 0 0,0 0 0,0 0 0,-1 0 0,1 1 0,0-1-1,0 0 1,-1 0 0,1 0 0,0 1 0,-1-1 0,1 0 0,-1 1 0,1-1 0,-1 0 0,0 1 0,1-1 0,-2 0 0,-2-2 136,1 0 0,-2 0 0,1 1 0,0-1 1,-1 1-1,1 0 0,-1 0 0,1 1 0,-8-2 0,-51-8 10,31 7-52,18 1-109,-1 1 0,-1-1 0,1 0 0,0-1 0,-17-8 0,28 10 0,0 1 0,1-2 0,-1 1 0,0 0 0,1-1 0,0 1 0,-1-1 0,1 0 0,0 0 0,1-1 0,-1 1 0,0 0 0,1-1 0,0 0 0,0 0 0,0 1 0,0-1 0,1 0 0,-1 0 0,0-5 0,-2-13 0,1-1 0,1 0 0,1 1 0,1-1 0,4-28 0,24-115 0,-22 134 0,181-669-504,-79 334 312,-95 319 192,115-485 0,-121 490 0,2-79 0,-8 109 0,-2 1 0,1 0 0,-2 0 0,0-1 0,0 1 0,-1 0 0,0 0 0,-1 1 0,-1-1 0,0 1 0,-6-11 0,6 16 13,0 0 0,0 0 0,0 1 1,0 0-1,-1 0 0,0 0 0,0 1 1,0 0-1,0 0 0,-1 1 0,0-1 0,0 2 1,1-1-1,-2 1 0,1 0 0,0 0 0,0 0 1,-1 1-1,1 1 0,-1-1 0,-8 2 0,-18 0 83,0 2-1,1 2 1,-47 12-1,41-8-71,-64 10-24,0-4 0,-1-5 0,-174-5 0,-428-62-469,477 35-1748,-60-8 1657,-226-19-132,0 38 656,268 34-9,218-19 125,0 2-1,1 2 1,0 0 0,0 2 0,1 1 0,-37 20 0,56-26 59,0 0 0,0 0 0,1 0 0,-1 1 0,1 0 0,1 1 0,-1-1 0,1 1 0,0 1 0,1-1 0,0 1 0,0 0 0,-4 10 0,-2 15-6816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4.815"/>
    </inkml:context>
    <inkml:brush xml:id="br0">
      <inkml:brushProperty name="width" value="0.05" units="cm"/>
      <inkml:brushProperty name="height" value="0.05" units="cm"/>
    </inkml:brush>
  </inkml:definitions>
  <inkml:trace contextRef="#ctx0" brushRef="#br0">323 197 24575,'12'-13'0,"0"0"0,-1-1 0,-1 0 0,0-1 0,-1 0 0,11-24 0,-19 37 0,0-1 0,0 1 0,-1 0 0,1 0 0,0-1 0,-1 1 0,1 0 0,-1-1 0,0 1 0,0 0 0,0-1 0,0 1 0,0 0 0,-1-1 0,1 1 0,-1 0 0,1-1 0,-1 1 0,0 0 0,0 0 0,0 0 0,0-1 0,0 1 0,-1 0 0,0-1 0,-1 1 0,1 1 0,0-1 0,0 1 0,-1-1 0,1 1 0,0 0 0,-1 0 0,1 1 0,-1-1 0,1 0 0,-1 1 0,0-1 0,1 1 0,-1 0 0,0 0 0,1 0 0,-1 0 0,0 1 0,1-1 0,-1 1 0,1-1 0,-4 2 0,-13 5 0,1 0 0,-1 1 0,2 1 0,-1 1 0,2 0 0,-1 1 0,1 1 0,1 0 0,0 2 0,-17 18 0,15-13 0,1 0 0,1 2 0,1 0 0,0 0 0,2 1 0,1 1 0,-15 40 0,23-54 0,0 0 0,1 0 0,1 0 0,-1 0 0,1 1 0,1-1 0,-1 0 0,2 1 0,-1-1 0,1 1 0,1-1 0,0 0 0,0 0 0,1 0 0,4 10 0,-4-12 0,1 0 0,0 0 0,1 0 0,0-1 0,0 0 0,0 0 0,1 0 0,0 0 0,0-1 0,0 0 0,0 0 0,1-1 0,0 0 0,0 0 0,0-1 0,1 1 0,15 3 0,-5-2-273,0-2 0,0 0 0,1-1 0,37-1 0,7-4-6553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5.157"/>
    </inkml:context>
    <inkml:brush xml:id="br0">
      <inkml:brushProperty name="width" value="0.05" units="cm"/>
      <inkml:brushProperty name="height" value="0.05" units="cm"/>
    </inkml:brush>
  </inkml:definitions>
  <inkml:trace contextRef="#ctx0" brushRef="#br0">1 53 24575,'4'0'0,"7"0"0,5 0 0,4-4 0,8-2 0,3 0 0,2-3 0,3 0 0,4 2 0,0 1 0,-2 3 0,-8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5.656"/>
    </inkml:context>
    <inkml:brush xml:id="br0">
      <inkml:brushProperty name="width" value="0.05" units="cm"/>
      <inkml:brushProperty name="height" value="0.05" units="cm"/>
    </inkml:brush>
  </inkml:definitions>
  <inkml:trace contextRef="#ctx0" brushRef="#br0">0 182 24575,'1'4'0,"0"0"0,0-1 0,0 1 0,1-1 0,-1 1 0,1-1 0,0 0 0,4 5 0,7 16 0,4 26 0,-2 1 0,-2 1 0,-2 0 0,-3 0 0,3 95 0,-11-144 0,-1 28 0,1-30 0,1 0 0,-1 0 0,0 0 0,0-1 0,0 1 0,-1 0 0,1 0 0,0 0 0,0 0 0,0 0 0,-1-1 0,1 1 0,0 0 0,-1 0 0,1 0 0,-1-1 0,1 1 0,-1 0 0,1 0 0,-1-1 0,1 1 0,-1-1 0,0 1 0,1 0 0,-1-1 0,-1 1 0,1-1 0,0-1 0,1 1 0,-1-1 0,0 0 0,0 0 0,1 1 0,-1-1 0,1 0 0,-1 0 0,0 0 0,1 0 0,0 0 0,-1 1 0,1-1 0,-1 0 0,1 0 0,0 0 0,0 0 0,0 0 0,-1 0 0,1 0 0,0-2 0,-3-30 0,3 28 0,-3-369 0,4 352 0,0 0 0,2 0 0,0-1 0,1 2 0,9-25 0,-11 39 0,0 1 0,1 0 0,0 0 0,0 0 0,0 0 0,1 0 0,0 1 0,0-1 0,1 1 0,-1 0 0,1 1 0,0-1 0,0 1 0,1 0 0,-1 0 0,1 0 0,0 1 0,0 0 0,0 0 0,1 1 0,6-3 0,-1 3 0,0 0 0,1 1 0,-1 0 0,0 1 0,1 0 0,-1 1 0,0 0 0,1 1 0,-1 0 0,0 1 0,0 1 0,0 0 0,-1 0 0,0 1 0,1 1 0,-2 0 0,1 0 0,-1 1 0,0 0 0,0 1 0,14 15 0,-22-21 0,0 0 0,0 0 0,0 0 0,0 1 0,-1-1 0,1 1 0,-1 0 0,1-1 0,-1 1 0,0 0 0,0 0 0,0 0 0,0 0 0,-1 0 0,1 0 0,-1 0 0,0 0 0,0 0 0,0 0 0,0 0 0,0 0 0,-1 0 0,1 0 0,-1 0 0,0 0 0,0 0 0,0 0 0,0 0 0,0-1 0,-1 1 0,1 0 0,-1-1 0,0 1 0,0-1 0,0 0 0,0 1 0,0-1 0,-5 3 0,-6 6 0,0-2 0,-1 0 0,0-1 0,0 0 0,-29 11 0,-22 3 0,-68 15 0,30-10 0,98-26 0,0 1 0,0 0 0,0 0 0,0 0 0,-8 5 0,12-6 0,1-1 0,-1 1 0,0-1 0,1 1 0,-1-1 0,1 1 0,-1 0 0,1-1 0,-1 1 0,1 0 0,-1 0 0,1-1 0,0 1 0,-1 0 0,1 0 0,0-1 0,0 1 0,-1 0 0,1 0 0,0 0 0,0 0 0,0-1 0,0 1 0,0 0 0,0 0 0,0 0 0,1 0 0,-1-1 0,0 1 0,0 0 0,1 0 0,-1 0 0,0-1 0,1 1 0,-1 0 0,1-1 0,-1 1 0,1 0 0,-1-1 0,1 1 0,-1 0 0,1-1 0,0 1 0,0 0 0,13 10 0,1 0 0,-1 0 0,2-2 0,0 0 0,0 0 0,28 9 0,-2 0 0,131 75 111,-71-37-1587,-66-37-5350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6.027"/>
    </inkml:context>
    <inkml:brush xml:id="br0">
      <inkml:brushProperty name="width" value="0.05" units="cm"/>
      <inkml:brushProperty name="height" value="0.05" units="cm"/>
    </inkml:brush>
  </inkml:definitions>
  <inkml:trace contextRef="#ctx0" brushRef="#br0">53 268 24575,'-1'-15'0,"1"11"0,-1 0 0,1-1 0,0 1 0,0-1 0,0 1 0,1 0 0,0-1 0,0 1 0,0 0 0,0 0 0,0 0 0,5-8 0,-6 12 0,0 0 0,0 0 0,0 0 0,0 0 0,0-1 0,0 1 0,0 0 0,0 0 0,0 0 0,0 0 0,1 0 0,-1 0 0,0 0 0,0 0 0,0 0 0,0 0 0,0 0 0,0 0 0,0 0 0,0-1 0,1 1 0,-1 0 0,0 0 0,0 0 0,0 0 0,0 0 0,0 0 0,0 0 0,0 0 0,1 0 0,-1 0 0,0 0 0,0 1 0,0-1 0,0 0 0,0 0 0,0 0 0,0 0 0,1 0 0,-1 0 0,0 0 0,0 0 0,0 0 0,0 0 0,0 0 0,0 0 0,0 0 0,0 0 0,0 1 0,0-1 0,0 0 0,1 0 0,-1 0 0,0 0 0,0 0 0,0 0 0,0 0 0,0 1 0,2 11 0,-1 13 0,-21 177 0,-7 132 0,26-321 0,-2-14 0,-3-23 0,-1-38 0,2-1 0,3 0 0,3 0 0,3 0 0,2 0 0,18-76 0,-20 120 0,1-1 0,1 1 0,1-1 0,0 2 0,1-1 0,17-25 0,-21 38 0,-1 0 0,2 1 0,-1 0 0,0 0 0,1 0 0,0 0 0,0 1 0,1 0 0,-1 0 0,1 0 0,0 0 0,0 1 0,0 0 0,0 1 0,1-1 0,-1 1 0,1 0 0,-1 1 0,1 0 0,0 0 0,0 0 0,13 1 0,-10 1 0,0 1 0,-1 0 0,1 1 0,0 0 0,-1 0 0,0 1 0,0 0 0,0 1 0,0 0 0,-1 0 0,1 1 0,-2 0 0,1 0 0,0 1 0,-1 0 0,-1 1 0,9 10 0,-10-12 0,0 2 0,0-1 0,0 0 0,-1 1 0,-1 0 0,1 0 0,-1 0 0,0 1 0,-1-1 0,0 1 0,0-1 0,-1 1 0,0 0 0,0-1 0,-1 1 0,0 0 0,-1 0 0,0-1 0,-1 1 0,-1 8 0,-2-5 11,-1 0-1,0 0 1,0-1 0,-1 0-1,0 0 1,-1-1-1,0 0 1,-1 0-1,0-1 1,-20 16 0,-6 1-752,-71 40 0,22-20-6085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06.776"/>
    </inkml:context>
    <inkml:brush xml:id="br0">
      <inkml:brushProperty name="width" value="0.05" units="cm"/>
      <inkml:brushProperty name="height" value="0.05" units="cm"/>
    </inkml:brush>
  </inkml:definitions>
  <inkml:trace contextRef="#ctx0" brushRef="#br0">504 107 24575,'1'0'0,"-1"0"0,1 0 0,0 0 0,-1 0 0,1 1 0,0-1 0,0 0 0,-1 0 0,1 1 0,-1-1 0,1 0 0,0 1 0,-1-1 0,1 1 0,-1-1 0,1 1 0,-1-1 0,1 1 0,-1-1 0,1 1 0,-1-1 0,1 1 0,-1 0 0,0-1 0,1 1 0,-1-1 0,0 1 0,0 0 0,0 0 0,1-1 0,-1 1 0,0 0 0,0-1 0,0 1 0,0 0 0,0-1 0,0 1 0,0 0 0,-1 1 0,-7 29 0,-4-6 0,-1-1 0,-1 0 0,-26 32 0,-60 62 0,45-56 0,-14 17 0,-104 132 0,169-205 0,-1 0 0,1 1 0,0 0 0,1 0 0,0 0 0,0 0 0,0 1 0,-2 9 0,5-15 0,0 0 0,0 0 0,0 0 0,0 0 0,0 0 0,0 0 0,1 0 0,-1 0 0,1 0 0,-1 0 0,1 0 0,0 0 0,0 0 0,-1-1 0,1 1 0,1 0 0,-1 0 0,0-1 0,0 1 0,1-1 0,-1 1 0,1-1 0,-1 0 0,1 1 0,-1-1 0,1 0 0,0 0 0,0 0 0,-1 0 0,1-1 0,0 1 0,0 0 0,0-1 0,0 1 0,0-1 0,0 0 0,2 1 0,26 2 0,0-1 0,-1-1 0,1-1 0,0-2 0,47-8 0,-14 2 0,264-25-433,419 12 0,-113 68 433,149 3 0,-762-49 12,33-2-38,-50 1 38,1 0 0,-1-1 0,0 0 1,0 1-1,0-1 0,0 0 0,0 0 0,0-1 0,0 1 1,0-1-1,0 1 0,4-5 0,-7 5 15,1 0-1,0 0 1,0 0 0,-1-1 0,1 1-1,-1 0 1,1 0 0,-1-1-1,0 1 1,1 0 0,-1-1-1,0 1 1,0-1 0,0 1-1,0 0 1,0-1 0,0 1-1,0-1 1,0 1 0,-1 0-1,1-1 1,-1 1 0,1 0-1,-1-1 1,1 1 0,-1 0-1,0 0 1,-1-3 0,-27-35-125,24 33 144,-38-35-46,35 35 0,1 0 0,0 0 0,0-1 0,0 0 0,1-1 0,0 1 0,0-1 0,-8-16 0,14 21 0,-1-1 0,0 1 0,1-1 0,-1 1 0,1-1 0,0 1 0,1-1 0,-1 1 0,0-1 0,1 1 0,0-1 0,0 1 0,0-1 0,0 1 0,2-3 0,28-50 0,-26 47 0,23-31 0,1 1 0,1 1 0,3 1 0,43-38 0,-13 21 0,115-75 0,-178 129 0,155-110 0,-152 107-170,1 1-1,-2-1 0,1 0 1,0 0-1,0-1 0,-1 1 1,4-7-1,0-5-6655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1.047"/>
    </inkml:context>
    <inkml:brush xml:id="br0">
      <inkml:brushProperty name="width" value="0.05" units="cm"/>
      <inkml:brushProperty name="height" value="0.05" units="cm"/>
    </inkml:brush>
  </inkml:definitions>
  <inkml:trace contextRef="#ctx0" brushRef="#br0">184 168 24575,'2'-8'0,"0"1"0,0 0 0,0 0 0,1 0 0,0 0 0,1 0 0,0 1 0,0-1 0,0 1 0,1 0 0,-1 0 0,11-9 0,34-29 0,-45 41 0,0 0 0,0 0 0,0 0 0,1 0 0,-1 1 0,1 0 0,0 0 0,0 0 0,0 0 0,6-1 0,-10 3 0,0 0 0,-1 0 0,1 0 0,-1 0 0,1 1 0,0-1 0,-1 0 0,1 0 0,0 0 0,-1 1 0,1-1 0,-1 0 0,1 0 0,-1 1 0,1-1 0,-1 1 0,1-1 0,-1 0 0,1 1 0,-1-1 0,1 1 0,-1-1 0,0 1 0,1-1 0,-1 1 0,0 0 0,0-1 0,1 1 0,-1-1 0,0 1 0,0 0 0,0-1 0,0 1 0,1-1 0,-1 1 0,0 0 0,0-1 0,0 1 0,0 0 0,-1-1 0,1 2 0,-6 29 0,6-30 0,-76 287 0,13 2 0,-36 422 0,-4 321 0,99-1006-100,2-17-40,0-1-1,1 1 1,0-1-1,1 1 0,-1-1 1,2 1-1,0-1 1,2 16-1,3-15-6685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0.582"/>
    </inkml:context>
    <inkml:brush xml:id="br0">
      <inkml:brushProperty name="width" value="0.05" units="cm"/>
      <inkml:brushProperty name="height" value="0.05" units="cm"/>
    </inkml:brush>
  </inkml:definitions>
  <inkml:trace contextRef="#ctx0" brushRef="#br0">233 225 24575,'1'-6'0,"1"0"0,-1 0 0,1 0 0,0 0 0,0 0 0,1 0 0,4-8 0,5-9 0,-2-1 0,-6 16 0,0-1 0,0 1 0,-1-1 0,0 0 0,-1 0 0,0 0 0,0 0 0,0-17 0,-2 25 0,0 0 0,0 0 0,0 0 0,0 0 0,0 0 0,0 0 0,0 0 0,-1 0 0,1 0 0,0 0 0,-1 0 0,1 0 0,-1 0 0,1 0 0,-1 0 0,1 0 0,-1 1 0,0-1 0,1 0 0,-1 0 0,0 1 0,0-1 0,1 0 0,-1 1 0,0-1 0,0 1 0,0-1 0,0 1 0,-1-1 0,-1 0 0,1 1 0,0 0 0,-1 1 0,1-1 0,0 0 0,0 1 0,0-1 0,-1 1 0,1 0 0,0-1 0,0 1 0,-4 2 0,-5 4 0,0 0 0,1 1 0,-17 15 0,5-2 0,2 2 0,0 0 0,1 1 0,2 1 0,0 1 0,2 0 0,-19 47 0,28-57 0,0 0 0,2 0 0,0 1 0,1-1 0,0 1 0,0 27 0,4-32 0,-1-1 0,2 1 0,-1-1 0,2 0 0,-1 0 0,2 0 0,-1 0 0,1 0 0,1-1 0,10 17 0,-10-19 9,1 0-1,0 0 1,1 0-1,0-1 1,0 0 0,0 0-1,1-1 1,0 0-1,1 0 1,-1-1-1,1 0 1,0-1-1,18 7 1,-12-6-195,0-1 1,0-1-1,1-1 0,0 0 1,0-1-1,-1 0 1,33-4-1,13-5-6640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1.406"/>
    </inkml:context>
    <inkml:brush xml:id="br0">
      <inkml:brushProperty name="width" value="0.05" units="cm"/>
      <inkml:brushProperty name="height" value="0.05" units="cm"/>
    </inkml:brush>
  </inkml:definitions>
  <inkml:trace contextRef="#ctx0" brushRef="#br0">1 214 24575,'0'-1'0,"1"0"0,-1 0 0,0 0 0,1 0 0,-1 0 0,1 0 0,-1 0 0,1 0 0,0 1 0,-1-1 0,1 0 0,0 0 0,0 0 0,0 1 0,-1-1 0,1 1 0,0-1 0,0 0 0,0 1 0,0-1 0,0 1 0,0 0 0,0-1 0,0 1 0,0 0 0,0 0 0,0 0 0,2-1 0,38-3 0,-34 4 0,291-6 11,-89 4-141,1673-123-1892,-1664 102 2133,-216 22-109,30-5 497,-32 6-501,0 0 1,1 0 0,-1 0-1,1 0 1,-1-1 0,0 1-1,1 0 1,-1 0 0,0 0 0,1 0-1,-1 0 1,1 0 0,-1-1-1,0 1 1,1 0 0,-1 0-1,0 0 1,1-1 0,-1 1-1,0 0 1,0-1 0,1 1-1,-1 0 1,0 0 0,0-1-1,0 1 1,1-1 0,-1 1 0,0 0-1,0-1 1,0 1 0,0 0-1,0-1 1,0 1 0,0-1-1,1 1 1,-1 0 0,0-1-1,0 1 1,-1 0 0,1-1-1,0 1 1,0-1 0,0 1 0,0 0-1,0-1 1,0 1 0,0 0-1,-1-1 1,1 1 0,0-1-1,0 1 1,0 0 0,-1 0-1,1-1 1,0 1 0,-1 0-1,1-1 1,0 1 0,-1 0-1,1 0 1,-16-11-6579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2.166"/>
    </inkml:context>
    <inkml:brush xml:id="br0">
      <inkml:brushProperty name="width" value="0.05" units="cm"/>
      <inkml:brushProperty name="height" value="0.05" units="cm"/>
    </inkml:brush>
  </inkml:definitions>
  <inkml:trace contextRef="#ctx0" brushRef="#br0">24 135 24575,'-2'-4'0,"-1"1"0,1-1 0,-1 0 0,1 0 0,0 0 0,1 0 0,-1 0 0,1 0 0,0 0 0,0 0 0,0-1 0,0-4 0,0 7 0,1-1 0,-1 1 0,1-1 0,0 1 0,0-1 0,0 1 0,1 0 0,-1-1 0,1 1 0,-1-1 0,1 1 0,0 0 0,-1 0 0,1-1 0,0 1 0,1 0 0,-1 0 0,0 0 0,1 0 0,-1 0 0,1 0 0,3-3 0,5 1 0,0 0 0,0 1 0,0 0 0,0 0 0,1 1 0,-1 1 0,1-1 0,0 2 0,-1 0 0,15 1 0,5-1 0,894 10-1712,-423 2 451,331 3-665,537 4 1511,-1216-18 2872,-163 0-2254,0 1-1,1 0 1,0 0-1,-1 1 1,1 0 0,0 1-1,0 0 1,1 0-1,-1 1 1,1 0-1,0 0 1,-10 10 0,8-6-142,0 2 0,1-1 0,0 1 1,1 1-1,0 0 0,1 0 0,-10 22 1,0 12-160,3 0 1,1 2-1,-12 90 1,21-117 220,-96 916-123,93-710 0,11 1 0,38 258 0,10-139 0,-51-339 0,1-1 0,-1-1 0,0 1 0,-1 0 0,0 11 0,0-17 0,0 0 0,0 0 0,0 0 0,0 0 0,-1 0 0,1 0 0,0 0 0,-1-1 0,1 1 0,0 0 0,-1 0 0,1 0 0,-1 0 0,1 0 0,-1-1 0,0 1 0,1 0 0,-1 0 0,0-1 0,1 1 0,-1-1 0,0 1 0,0 0 0,0-1 0,0 0 0,1 1 0,-1-1 0,0 1 0,0-1 0,0 0 0,0 0 0,0 0 0,0 1 0,0-1 0,0 0 0,0 0 0,0 0 0,0 0 0,-1-1 0,-35-4 0,-55-17 0,1 0 0,-607-69-463,-5 50-727,582 35 1206,-312-9-1109,343 14-4368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2.837"/>
    </inkml:context>
    <inkml:brush xml:id="br0">
      <inkml:brushProperty name="width" value="0.05" units="cm"/>
      <inkml:brushProperty name="height" value="0.05" units="cm"/>
    </inkml:brush>
  </inkml:definitions>
  <inkml:trace contextRef="#ctx0" brushRef="#br0">1 15 24575,'0'-7'0,"0"10"0,0 25 0,1 46 0,2-30 0,2 0 0,2 0 0,3-1 0,1 0 0,1-1 0,3 0 0,2-1 0,1 0 0,26 41 0,-41-78 0,-1 0 0,1 0 0,0 0 0,0-1 0,0 1 0,0-1 0,0 0 0,1 0 0,0 0 0,0 0 0,-1-1 0,2 1 0,-1-1 0,0 0 0,0 0 0,6 1 0,-6-2 0,-1-1 0,1 0 0,-1 0 0,1 0 0,0 0 0,-1 0 0,1-1 0,-1 0 0,1 0 0,-1 0 0,1 0 0,-1 0 0,0-1 0,1 1 0,-1-1 0,0 0 0,0 0 0,0 0 0,-1 0 0,1-1 0,4-3 0,8-11 0,-1 1 0,0-2 0,-2 1 0,0-2 0,-1 0 0,16-37 0,-15 26 0,-1-2 0,-1 1 0,9-60 0,-21 105 0,2 1 0,-1 0 0,2 0 0,0 0 0,3 15 0,-3-22 0,1-1 0,-1 1 0,2-1 0,-1 0 0,1 0 0,0 0 0,0 0 0,1 0 0,0 0 0,0-1 0,1 0 0,-1 0 0,1 0 0,10 8 0,-7-8 0,1 0 0,0 0 0,0-1 0,1 0 0,0-1 0,0 0 0,0 0 0,0-1 0,0 0 0,1-1 0,-1 0 0,1-1 0,15 0 0,-17-1 0,0-1 0,0 0 0,-1-1 0,1 0 0,-1 0 0,0-1 0,1 0 0,-1 0 0,0-1 0,-1 0 0,1 0 0,-1-1 0,0 0 0,0 0 0,0-1 0,11-12 0,-9 6 0,0 0 0,-1 0 0,0 0 0,-1-1 0,0-1 0,-1 1 0,-1-1 0,0 0 0,-1 0 0,0 0 0,-1-1 0,2-23 0,-4 17 0,0 0 0,-2 0 0,0 1 0,-1-1 0,-1 1 0,-1-1 0,-1 1 0,-11-29 0,15 46 0,-1 0 0,1 0 0,0 1 0,-1-1 0,0 0 0,1 1 0,-1-1 0,0 1 0,-1-1 0,1 1 0,0 0 0,-1 0 0,1 0 0,-1 0 0,1 0 0,-6-2 0,6 4 0,0-1 0,0 1 0,1-1 0,-1 1 0,0 0 0,0 0 0,0 0 0,0 0 0,0 0 0,0 1 0,0-1 0,0 0 0,1 1 0,-1 0 0,0-1 0,0 1 0,0 0 0,1 0 0,-1 0 0,1 0 0,-1 0 0,0 0 0,1 0 0,0 1 0,-1-1 0,1 0 0,0 1 0,-2 2 0,-13 20-1365,4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3.177"/>
    </inkml:context>
    <inkml:brush xml:id="br0">
      <inkml:brushProperty name="width" value="0.05" units="cm"/>
      <inkml:brushProperty name="height" value="0.05" units="cm"/>
    </inkml:brush>
  </inkml:definitions>
  <inkml:trace contextRef="#ctx0" brushRef="#br0">88 314 24575,'29'-10'0,"-3"0"0,23 1 0,18-2 0,88-28 0,-149 37 0,0 0 0,0 0 0,-1-1 0,1 0 0,-1 0 0,0 0 0,0-1 0,0 0 0,0 0 0,0 0 0,7-9 0,-11 10 0,1 1 0,-1-1 0,1 1 0,-1-1 0,0 1 0,0-1 0,0 0 0,-1 0 0,1 0 0,0 1 0,-1-1 0,0 0 0,0 0 0,0 0 0,0 0 0,0 0 0,0 0 0,-1 0 0,0 1 0,1-1 0,-1 0 0,0 0 0,0 1 0,-1-1 0,1 0 0,0 1 0,-3-4 0,-3-2 0,0-1 0,0 1 0,0 1 0,-1-1 0,0 1 0,-1 1 0,0 0 0,0 0 0,0 0 0,0 1 0,-1 1 0,0 0 0,0 0 0,0 1 0,-14-3 0,10 2 0,-1 2 0,0-1 0,0 2 0,-1 0 0,1 1 0,0 1 0,0 0 0,0 1 0,0 0 0,-19 6 0,25-5 0,1 1 0,0-1 0,-1 2 0,2-1 0,-1 1 0,0 0 0,1 1 0,0-1 0,0 2 0,1-1 0,-1 1 0,2 0 0,-1 0 0,1 0 0,0 1 0,0 0 0,1 0 0,0 0 0,0 0 0,-4 18 0,5-15 0,1 1 0,0 0 0,1-1 0,0 1 0,0 0 0,2 0 0,-1 0 0,2 0 0,-1-1 0,2 1 0,-1-1 0,2 1 0,-1-1 0,2 0 0,8 17 0,-6-16-85,1 0 0,0-1-1,0 0 1,1-1 0,1 0-1,0 0 1,0-1 0,1 0-1,0-1 1,0 0 0,1-1-1,0 0 1,0-1 0,1 0-1,15 4 1,23 4-6741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3.550"/>
    </inkml:context>
    <inkml:brush xml:id="br0">
      <inkml:brushProperty name="width" value="0.05" units="cm"/>
      <inkml:brushProperty name="height" value="0.05" units="cm"/>
    </inkml:brush>
  </inkml:definitions>
  <inkml:trace contextRef="#ctx0" brushRef="#br0">102 129 24575,'-19'-53'0,"16"42"0,-1 0 0,0 1 0,-9-17 0,12 25 0,1 1 0,-1 0 0,0 0 0,0 0 0,1 0 0,-1 0 0,0 0 0,0 0 0,0 0 0,0 0 0,0 1 0,0-1 0,0 0 0,0 1 0,-3-2 0,4 2 0,-1 0 0,0 0 0,1 0 0,-1 0 0,0 0 0,1 0 0,-1 0 0,0 0 0,1 0 0,-1 1 0,0-1 0,1 0 0,-1 0 0,1 1 0,-1-1 0,0 0 0,1 1 0,-1-1 0,1 0 0,-1 1 0,1-1 0,-1 1 0,-2 2 0,1 0 0,0 1 0,0-1 0,0 0 0,1 1 0,-1-1 0,1 1 0,0-1 0,-2 8 0,0 10 0,0 1 0,1 0 0,2-1 0,1 27 0,15 91 0,-8-80 0,10 63 0,10 101 0,-28-212 0,1 1 0,-2 0 0,0 0 0,-2 12 0,3-24 0,0 0 0,0 0 0,0 0 0,0 0 0,0 0 0,0 0 0,-1 0 0,1 0 0,0 0 0,0 0 0,0 0 0,0 0 0,0 0 0,0 0 0,0 0 0,0 0 0,0 0 0,0 0 0,0 0 0,0 0 0,0 0 0,0-17 0,7-28 0,0 24 0,1 0 0,1 1 0,0 1 0,1-1 0,2 1 0,0 1 0,0 0 0,2 1 0,0 1 0,1 0 0,27-22 0,-32 30 0,0 1 0,0 0 0,0 1 0,1 0 0,0 1 0,0 0 0,1 1 0,-1 0 0,23-3 0,-25 6 0,0 0 0,1 1 0,-1 0 0,0 0 0,1 1 0,-1 0 0,0 1 0,0 0 0,0 1 0,0 0 0,0 0 0,-1 1 0,1 0 0,7 5 0,-6-2 0,0-1 0,-1 1 0,0 1 0,0 0 0,-1 0 0,0 1 0,-1 0 0,0 0 0,0 1 0,-1-1 0,0 2 0,5 10 0,-9-15 0,1 0 0,-1 0 0,-1 0 0,1 0 0,-1 0 0,0 0 0,0 0 0,0 1 0,-1-1 0,0 0 0,0 1 0,-1-1 0,0 0 0,0 0 0,-1 0 0,1 1 0,-1-1 0,0-1 0,-1 1 0,0 0 0,1 0 0,-2-1 0,-6 9 0,0-3 11,-1 0-1,0-2 1,-1 1-1,0-1 1,-1-1-1,0 0 1,0-1-1,0 0 1,-1-1-1,-17 5 1,-21 5-752,-73 14 1,20-11-6086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4.257"/>
    </inkml:context>
    <inkml:brush xml:id="br0">
      <inkml:brushProperty name="width" value="0.05" units="cm"/>
      <inkml:brushProperty name="height" value="0.05" units="cm"/>
    </inkml:brush>
  </inkml:definitions>
  <inkml:trace contextRef="#ctx0" brushRef="#br0">429 108 24575,'1'-35'0,"-3"-33"0,-1 64 0,-3 12 0,-4 17 0,9-23 0,-26 64 0,-68 120 0,-55 52 0,69-113 0,67-104 0,9-14 0,-1 1 0,2-1 0,-1 1 0,1 0 0,0 0 0,1 1 0,-1-1 0,-1 13 0,5-20 0,-1 0 0,1 0 0,0 0 0,0-1 0,0 1 0,0 0 0,0 0 0,1 0 0,-1 0 0,0 0 0,0 0 0,1 0 0,-1 0 0,1 0 0,-1 0 0,0 0 0,1 0 0,0-1 0,-1 1 0,1 0 0,-1 0 0,1-1 0,0 1 0,1 1 0,0-1 0,0 0 0,0 0 0,1 0 0,-1 0 0,0 0 0,1 0 0,-1-1 0,1 1 0,3-1 0,7 1 0,0-1 0,0-1 0,13-2 0,-22 3 0,187-32 0,-9 0 0,64 7-800,469 11-1,249 83-5,-581-35 971,-264-24-89,709 32-658,-772-42 918,106-16 0,-155 15-226,-1-1 1,0 1 0,0-1 0,-1 0 0,1-1 0,6-3-1,-11 6-83,0 0-1,-1-1 0,1 1 0,0-1 0,0 1 1,0-1-1,-1 0 0,1 1 0,0-1 1,-1 0-1,1 1 0,0-1 0,-1 0 0,1 0 1,-1 0-1,0 0 0,1 1 0,-1-1 1,1 0-1,-1 0 0,0 0 0,0 0 0,0 0 1,0 0-1,1 0 0,-1 0 0,0 0 0,0 0 1,-1 0-1,1 0 0,0 0 0,0 0 1,0 1-1,-1-1 0,1 0 0,0 0 0,-1 0 1,1 0-1,-1 0 0,1 0 0,-1 1 1,1-1-1,-1 0 0,0 1 0,-1-2 0,-3-4-13,-1 1 0,-1 0 0,1 0 0,-1 0 0,0 1 0,0 0 0,-15-6 0,-61-19-30,55 20 25,5 2-8,11 4 0,0 0 0,1-1 0,0-1 0,0 0 0,0 0 0,-11-8 0,20 11 0,0 0 0,0 0 0,0 0 0,0 0 0,0 0 0,0 0 0,0-1 0,1 1 0,0-1 0,-1 1 0,1-1 0,0 0 0,0 1 0,0-1 0,0 0 0,1 0 0,-1 1 0,1-1 0,0 0 0,0 0 0,0 0 0,0 0 0,0 0 0,1 1 0,-1-1 0,1 0 0,-1 0 0,1 0 0,0 1 0,0-1 0,2-3 0,6-11 0,-1 1 0,2 0 0,0 0 0,1 1 0,19-21 0,73-68 0,-81 84 0,257-235 0,-262 236-1365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8.696"/>
    </inkml:context>
    <inkml:brush xml:id="br0">
      <inkml:brushProperty name="width" value="0.05" units="cm"/>
      <inkml:brushProperty name="height" value="0.05" units="cm"/>
    </inkml:brush>
  </inkml:definitions>
  <inkml:trace contextRef="#ctx0" brushRef="#br0">288 208 24575,'3'-9'0,"3"11"0,5 19 0,-8 1 0,-2 0 0,0 0 0,-1 0 0,-4 29 0,-21 90 0,15-86 0,-165 1256 0,133-992 0,-1 5 0,34-218 0,4 113 0,6-197 0,0-1 0,2 0 0,0 1 0,2-1 0,0 0 0,11 29 0,-13-42 0,1-1 0,0 1 0,0-1 0,1 0 0,-1 0 0,2 0 0,-1 0 0,1-1 0,0 0 0,0 0 0,0-1 0,1 1 0,0-2 0,0 1 0,1-1 0,-1 0 0,1 0 0,0-1 0,8 3 0,6-1 0,0 0 0,0-2 0,1-1 0,40 0 0,93-15 0,-58 4 0,860-8 0,-655 19 0,-187 0 0,81-1 0,-153-3 0,-1-2 0,61-12 0,-96 14 0,0 0 0,0 0 0,-1-1 0,1 0 0,0 0 0,-1 0 0,0-1 0,13-9 0,-17 10 0,0-1 0,0 1 0,0 0 0,0-1 0,-1 0 0,1 0 0,-1 1 0,0-1 0,0-1 0,-1 1 0,1 0 0,-1 0 0,0 0 0,0-1 0,0 1 0,-1-1 0,1-7 0,-2-25 0,-1-1 0,-9-43 0,-1-21 0,4-105 0,10-1 0,55-408 0,10 122 0,-34-3 0,-42 232 0,3 214 0,-3 0 0,-1 0 0,-19-54 0,23 86 0,3 9 0,0 1 0,0-1 0,-1 1 0,-10-18 0,11 24 0,1 0 0,-1 0 0,0 0 0,0 1 0,0-1 0,0 0 0,0 1 0,0 0 0,-1 0 0,1 0 0,-1 0 0,1 1 0,-1-1 0,0 1 0,0 0 0,-5-1 0,-23-2 0,-55-2 0,18 3 0,47 1 0,-690-36 0,530 44 0,-197 31 0,244-14 0,1 5 0,-145 51 0,247-66 0,1 0 0,0 2 0,1 1 0,0 1 0,2 2 0,-44 36 0,50-37-110,8-8-141,0 2 0,1-1 0,0 2 0,-18 22 0,19-16-6575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19.365"/>
    </inkml:context>
    <inkml:brush xml:id="br0">
      <inkml:brushProperty name="width" value="0.05" units="cm"/>
      <inkml:brushProperty name="height" value="0.05" units="cm"/>
    </inkml:brush>
  </inkml:definitions>
  <inkml:trace contextRef="#ctx0" brushRef="#br0">305 48 24575,'-1'-2'0,"1"0"0,-1 1 0,0-1 0,0 0 0,0 0 0,1 1 0,-2-1 0,1 1 0,0-1 0,0 1 0,0 0 0,-1-1 0,1 1 0,-1 0 0,1 0 0,-1 0 0,1 0 0,-1 0 0,0 0 0,1 0 0,-1 0 0,-2 0 0,-41-13 0,37 13 0,0 0 0,0 0 0,-1 1 0,1 1 0,0-1 0,-1 1 0,1 1 0,0-1 0,0 1 0,0 1 0,0 0 0,0 0 0,1 0 0,-1 1 0,1 0 0,0 1 0,0-1 0,-8 9 0,8-8 0,1 0 0,1 1 0,-1-1 0,1 1 0,0 0 0,0 1 0,1-1 0,0 1 0,0 0 0,0 0 0,1 1 0,0-1 0,1 1 0,-1-1 0,1 1 0,1 0 0,0 0 0,0 0 0,0 11 0,2-14 0,-1-1 0,1 1 0,0-1 0,0 1 0,1-1 0,-1 0 0,1 1 0,0-1 0,0 0 0,0 0 0,1 0 0,-1-1 0,1 1 0,5 5 0,-1-3 0,-1-1 0,1 0 0,0 0 0,0 0 0,0-1 0,0 0 0,13 4 0,1-1 0,-1-1 0,1-1 0,0-1 0,1-1 0,30 0 0,-33-2 0,0-1 0,0-2 0,-1 0 0,1 0 0,-1-2 0,0 0 0,0-1 0,0-1 0,0-1 0,-1-1 0,0 0 0,29-19 0,-43 25 0,0-1 0,0 1 0,0-1 0,0 0 0,0 0 0,0 0 0,-1 0 0,1 0 0,-1-1 0,0 1 0,0-1 0,0 1 0,0-1 0,-1 0 0,0 0 0,1 0 0,-2 1 0,1-1 0,0 0 0,-1 0 0,1-1 0,-1 1 0,0 0 0,-1 0 0,0-7 0,-1 6 0,0-1 0,-1 0 0,0 1 0,0 0 0,0 0 0,0-1 0,-1 2 0,1-1 0,-1 0 0,-1 1 0,1 0 0,-1 0 0,1 0 0,-1 1 0,0-1 0,-10-4 0,-7-3 0,0 2 0,-1 0 0,0 1 0,-1 2 0,1 0 0,-1 2 0,0 0 0,0 1 0,-1 2 0,1 1 0,-40 4 0,29 5-1365,11 3-5461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1.925"/>
    </inkml:context>
    <inkml:brush xml:id="br0">
      <inkml:brushProperty name="width" value="0.05" units="cm"/>
      <inkml:brushProperty name="height" value="0.05" units="cm"/>
    </inkml:brush>
  </inkml:definitions>
  <inkml:trace contextRef="#ctx0" brushRef="#br0">63 53 24575,'-62'0'0,"616"-26"134,-109 1-1633,-399 24-5327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2.253"/>
    </inkml:context>
    <inkml:brush xml:id="br0">
      <inkml:brushProperty name="width" value="0.05" units="cm"/>
      <inkml:brushProperty name="height" value="0.05" units="cm"/>
    </inkml:brush>
  </inkml:definitions>
  <inkml:trace contextRef="#ctx0" brushRef="#br0">0 47 24575,'1'-2'0,"-1"0"0,1 0 0,-1 0 0,1 0 0,0 0 0,0 1 0,0-1 0,0 0 0,0 0 0,0 0 0,0 1 0,0-1 0,1 1 0,-1-1 0,1 1 0,-1-1 0,1 1 0,0 0 0,0 0 0,-1 0 0,1 0 0,0 0 0,0 0 0,0 0 0,0 1 0,4-2 0,0 0 0,-1 1 0,1 0 0,0 0 0,0 0 0,0 0 0,0 1 0,0 0 0,8 1 0,-2 2 0,0 1 0,0 0 0,0 1 0,0 0 0,-1 1 0,0 0 0,20 15 0,-15-8 0,0 0 0,-2 1 0,1 0 0,14 20 0,-23-27 12,-1 1 0,1 0 0,-2 0 0,1 0 0,-1 1 0,0 0 0,-1 0 0,0 0 0,4 18 0,-6-20-105,-1-1 0,0 1 1,0-1-1,0 1 0,-1-1 0,0 1 0,0-1 0,-1 0 1,0 1-1,0-1 0,0 0 0,-1 0 0,0 0 1,0 0-1,-4 5 0,-20 26-6733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1.163"/>
    </inkml:context>
    <inkml:brush xml:id="br0">
      <inkml:brushProperty name="width" value="0.05" units="cm"/>
      <inkml:brushProperty name="height" value="0.05" units="cm"/>
    </inkml:brush>
  </inkml:definitions>
  <inkml:trace contextRef="#ctx0" brushRef="#br0">97 63 24575,'-6'-5'0,"-1"1"0,1 0 0,-1 0 0,1 0 0,-1 1 0,0 0 0,-8-2 0,-20-10 0,52 10 0,16 3 0,630 4-186,174-3-512,-762-3-520,-25-2-4871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2.706"/>
    </inkml:context>
    <inkml:brush xml:id="br0">
      <inkml:brushProperty name="width" value="0.05" units="cm"/>
      <inkml:brushProperty name="height" value="0.05" units="cm"/>
    </inkml:brush>
  </inkml:definitions>
  <inkml:trace contextRef="#ctx0" brushRef="#br0">1 87 24575,'4'-5'0,"11"-1"0,10 1 0,12 0 0,11 2 0,11 1 0,14 1 0,11-4 0,9 0 0,7-1 0,4 2 0,-3 1 0,-5-3 0,-10-1 0,-11 1 0,-18-3 0,-19 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3.030"/>
    </inkml:context>
    <inkml:brush xml:id="br0">
      <inkml:brushProperty name="width" value="0.05" units="cm"/>
      <inkml:brushProperty name="height" value="0.05" units="cm"/>
    </inkml:brush>
  </inkml:definitions>
  <inkml:trace contextRef="#ctx0" brushRef="#br0">4 24 24575,'-2'-10'0,"2"10"0,0 0 0,0-1 0,0 1 0,0 0 0,-1-1 0,1 1 0,0-1 0,0 1 0,0 0 0,0-1 0,0 1 0,0-1 0,0 1 0,0 0 0,0-1 0,0 1 0,0-1 0,0 1 0,0 0 0,0-1 0,1 1 0,-1 0 0,0-1 0,0 1 0,0-1 0,1 1 0,-1 0 0,0-1 0,0 1 0,1 0 0,-1 0 0,0-1 0,1 1 0,-1 0 0,0 0 0,1-1 0,-1 1 0,0 0 0,1 0 0,-1 0 0,0 0 0,1-1 0,-1 1 0,1 0 0,-1 0 0,0 0 0,1 0 0,-1 0 0,1 0 0,-1 0 0,0 0 0,1 0 0,-1 0 0,1 0 0,-1 0 0,0 1 0,1-1 0,-1 0 0,1 0 0,9 2 0,1 0 0,-1 0 0,0 1 0,0 1 0,0-1 0,-1 2 0,1-1 0,15 11 0,-10-7 0,27 15 0,0 2 0,52 42 0,-82-57 0,0 0 0,-1 0 0,-1 1 0,0 0 0,0 1 0,-1 0 0,0 1 0,-1 0 0,-1 0 0,0 1 0,9 27 0,-14-35 6,-1 1 0,0 0 0,0-1 0,0 1 0,-1 0 0,0-1 0,0 1 0,-1 0 0,0-1 0,0 1 0,-1 0 0,0-1 0,0 1 0,0-1 0,-1 0 0,0 0 0,0 0 0,0 0 0,-9 10 0,2-4-192,0-1 1,-1 0-1,-1-1 0,0 0 1,0-1-1,-1 0 1,-21 11-1,-24 9-6640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3.732"/>
    </inkml:context>
    <inkml:brush xml:id="br0">
      <inkml:brushProperty name="width" value="0.05" units="cm"/>
      <inkml:brushProperty name="height" value="0.05" units="cm"/>
    </inkml:brush>
  </inkml:definitions>
  <inkml:trace contextRef="#ctx0" brushRef="#br0">1 27 24575,'207'-12'0,"-15"1"0,383 7-416,-473 5-533,-42-1-5877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24.073"/>
    </inkml:context>
    <inkml:brush xml:id="br0">
      <inkml:brushProperty name="width" value="0.05" units="cm"/>
      <inkml:brushProperty name="height" value="0.05" units="cm"/>
    </inkml:brush>
  </inkml:definitions>
  <inkml:trace contextRef="#ctx0" brushRef="#br0">61 37 24575,'-1'-1'0,"1"-1"0,-1 0 0,0 1 0,0-1 0,0 1 0,0-1 0,0 1 0,0-1 0,-1 1 0,1 0 0,0 0 0,-1 0 0,1-1 0,-1 1 0,1 0 0,-3-1 0,1 1 0,0-1 0,0 0 0,1 1 0,-1 0 0,0 0 0,0 0 0,0 0 0,-6-1 0,9 2 0,0 0 0,-1 0 0,1 0 0,0 0 0,-1 1 0,1-1 0,0 0 0,-1 0 0,1 0 0,0 1 0,-1-1 0,1 0 0,0 0 0,0 1 0,-1-1 0,1 0 0,0 0 0,0 1 0,-1-1 0,1 0 0,0 1 0,0-1 0,0 0 0,0 1 0,0-1 0,0 0 0,-1 1 0,1-1 0,0 1 0,0-1 0,0 0 0,0 1 0,0-1 0,0 0 0,0 1 0,1-1 0,-1 1 0,0-1 0,0 0 0,0 1 0,0-1 0,0 0 0,0 1 0,1-1 0,-1 0 0,0 1 0,0-1 0,1 0 0,-1 0 0,0 1 0,0-1 0,1 0 0,-1 0 0,1 1 0,14 19 0,137 112 0,-21-19 0,-122-105 0,-1 1 0,0-1 0,-1 2 0,0-1 0,0 1 0,9 18 0,-14-24 0,-1-1 0,1 1 0,-1-1 0,0 1 0,-1 0 0,1-1 0,0 1 0,-1 0 0,0 0 0,0-1 0,0 1 0,-1 0 0,1 0 0,-1-1 0,0 1 0,0 0 0,0-1 0,0 1 0,0-1 0,-1 1 0,0-1 0,0 0 0,0 0 0,-5 6 0,0-1 10,-1 0-1,0 0 0,-1-1 0,0 0 1,0-1-1,-1 0 0,-14 8 1,-75 25-921,83-33 382,-73 24-6297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0.618"/>
    </inkml:context>
    <inkml:brush xml:id="br0">
      <inkml:brushProperty name="width" value="0.05" units="cm"/>
      <inkml:brushProperty name="height" value="0.05" units="cm"/>
    </inkml:brush>
  </inkml:definitions>
  <inkml:trace contextRef="#ctx0" brushRef="#br0">16 45 24575,'1'-4'0,"1"1"0,-1-1 0,1 0 0,0 1 0,0 0 0,0-1 0,0 1 0,0 0 0,1 0 0,0 0 0,-1 0 0,4-2 0,-6 5 0,0 1 0,0-1 0,0 0 0,0 0 0,0 0 0,0 0 0,0 0 0,0 1 0,0-1 0,0 0 0,-1 0 0,1 0 0,0 0 0,0 0 0,0 1 0,0-1 0,0 0 0,0 0 0,0 0 0,0 0 0,0 1 0,0-1 0,0 0 0,1 0 0,-1 0 0,0 0 0,0 1 0,0-1 0,0 0 0,0 0 0,0 0 0,0 0 0,0 0 0,0 0 0,0 1 0,1-1 0,-1 0 0,0 0 0,0 0 0,0 0 0,0 0 0,0 0 0,0 0 0,1 0 0,-1 0 0,0 1 0,0-1 0,0 0 0,0 0 0,1 0 0,-1 0 0,0 0 0,0 0 0,0 0 0,0 0 0,1 0 0,-1 0 0,0 0 0,0 0 0,0 0 0,0-1 0,1 1 0,-1 0 0,0 0 0,-4 18 0,3-17 0,-11 45 0,1-1 0,3 1 0,1 1 0,3 0 0,1 0 0,3-1 0,9 82 0,-5-104 0,2-1 0,0 0 0,1 0 0,1 0 0,1-1 0,1 0 0,16 25 0,-15-31 0,1 0 0,0-1 0,1 0 0,0-1 0,2 0 0,-1-2 0,2 1 0,-1-2 0,33 18 0,-32-20 0,1-2 0,0 0 0,1-1 0,-1-1 0,1 0 0,0-2 0,0 0 0,0 0 0,0-2 0,1-1 0,-1 0 0,0-1 0,1-1 0,-1 0 0,0-2 0,0 0 0,-1-1 0,30-12 0,-27 8 0,-1-1 0,0 0 0,-1-2 0,0 0 0,0-1 0,-1-1 0,-1 0 0,-1-1 0,0-1 0,-1-1 0,0 0 0,-1 0 0,-1-1 0,-1-1 0,13-31 0,-13 23 0,-2-1 0,0 0 0,-2 0 0,-2-1 0,4-42 0,-7 55 0,-2-1 0,0 1 0,-1 0 0,0-1 0,-2 1 0,0 0 0,0 0 0,-2 0 0,0 1 0,0-1 0,-10-15 0,11 24 10,0 0 0,-1 1 0,0-1 0,0 1 0,-1 1 0,0-1 0,0 1 0,0 0 0,0 0 0,-1 1 0,-9-5 0,13 7-75,-1 0 1,0 0-1,0 1 1,0-1-1,-1 1 1,1 0-1,0 0 0,0 1 1,-1-1-1,1 1 1,0 0-1,0 0 1,-1 1-1,1-1 0,0 1 1,0 0-1,-1 0 1,1 0-1,0 1 1,0-1-1,0 1 1,-3 2-1,-12 10-6761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0.977"/>
    </inkml:context>
    <inkml:brush xml:id="br0">
      <inkml:brushProperty name="width" value="0.05" units="cm"/>
      <inkml:brushProperty name="height" value="0.05" units="cm"/>
    </inkml:brush>
  </inkml:definitions>
  <inkml:trace contextRef="#ctx0" brushRef="#br0">11 37 24575,'-7'-30'0,"4"23"0,4 18 0,42 137 0,-7-30 0,-18-46 60,14 122 0,-29-163-272,-2 1 0,-1-1 0,-1 0-1,-2 0 1,-1 1 0,-13 47 0,2-34-6614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1.362"/>
    </inkml:context>
    <inkml:brush xml:id="br0">
      <inkml:brushProperty name="width" value="0.05" units="cm"/>
      <inkml:brushProperty name="height" value="0.05" units="cm"/>
    </inkml:brush>
  </inkml:definitions>
  <inkml:trace contextRef="#ctx0" brushRef="#br0">98 1112 24575,'-5'4'0,"-5"2"0,2 0 0,8-6 0,13-3 0,12-5 0,16-1 0,18-4 0,17 0 0,9 3 0,7-2 0,-3 2 0,-3-2 0,-12 1 0,-19 2-8191</inkml:trace>
  <inkml:trace contextRef="#ctx0" brushRef="#br0" timeOffset="1">45 360 24575,'-4'-13'0,"-7"-14"0,0-14 0,1-11 0,2-4 0,8 3 0,11 6 0,14 11 0,15 11 0,14 15 0,16 13 0,9 11 0,9 7 0,2 9 0,0 4 0,-7 0 0,-18-5-8191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2.359"/>
    </inkml:context>
    <inkml:brush xml:id="br0">
      <inkml:brushProperty name="width" value="0.05" units="cm"/>
      <inkml:brushProperty name="height" value="0.05" units="cm"/>
    </inkml:brush>
  </inkml:definitions>
  <inkml:trace contextRef="#ctx0" brushRef="#br0">1 2367 24575,'39'-8'0,"-5"0"0,73 1 0,163 11 0,-205-1 0,740 51-1511,1 29-13,-354-36-204,257 18 534,-2-33 45,-703-32 1184,168-6 1769,-137-1 5,-35 6-1789,0 1 0,1 0 1,-1 0-1,0 0 1,1 0-1,-1 0 1,0 0-1,1 0 0,-1-1 1,0 1-1,1 0 1,-1 0-1,0 0 1,0-1-1,1 1 0,-1 0 1,0 0-1,0-1 1,0 1-1,1 0 1,-1 0-1,0-1 0,0 1 1,0 0-1,0-1 1,1 1-1,-1 0 1,0-1-1,0 1 0,0 0 1,0-1-1,0 1 1,0 0-1,0-1 1,0 1-1,0-1 0,0 1 1,0 0-1,0-1 1,0 1-1,-1 0 1,1-1-1,0 1 0,0 0 1,0-1-1,0 1 1,0 0-1,-1 0 1,1-1-1,0 1 0,0 0 1,-1 0-1,1-1 1,-19-11 938,-17-3-614,-1 2 1,-1 2 0,-68-12-1,36 8-331,33 8-14,22 5 0,1-1 0,-1 0 0,1 0 0,0-2 0,0 0 0,1 0 0,0-1 0,-19-12 0,30 16 0,0 0 0,0 0 0,1 0 0,-1 0 0,0 0 0,1 0 0,0 0 0,0 0 0,0 0 0,0-1 0,0 1 0,0 0 0,0-1 0,1 1 0,-1-1 0,1 1 0,0-1 0,-1 1 0,1-1 0,0 1 0,1-1 0,-1 1 0,0-1 0,1 1 0,1-5 0,2-6 0,1 1 0,0-1 0,12-20 0,-4 10 0,70-162-17,111-366 0,-19-217-567,-127 427 584,-44 298 0,-3 0 0,-2-1 0,-1 1 0,-2 0 0,-19-79 0,21 112 21,-1 1 0,0 0-1,-1 0 1,0 0 0,0 1 0,-1-1-1,0 1 1,-7-9 0,9 14-4,1 0 0,-1 1 1,0 0-1,0-1 0,0 1 0,0 0 1,0 1-1,0-1 0,-1 0 0,1 1 1,-1 0-1,1 0 0,-1 0 0,1 0 1,-1 0-1,0 1 0,1 0 0,-1 0 1,0 0-1,1 0 0,-1 0 0,0 1 1,1-1-1,-5 2 0,-132 27-17,-274 20 0,-1223-20-1368,920-27 1341,715-2 29,-154 1-408,-202 27-1,356-27 407,-6-1 0,-1 1 0,1 1 0,0-1 0,0 2 0,0-1 0,0 1 0,0 0 0,1 0 0,-12 8 0,19-11 21,-1 1 0,0-1 0,1 1 0,-1-1 0,1 1 0,-1-1-1,1 1 1,-1-1 0,1 1 0,0 0 0,-1-1 0,1 1 0,0 0 0,-1-1 0,1 1-1,0 0 1,0-1 0,0 1 0,0 0 0,-1-1 0,1 1 0,0 0 0,0 0-1,0-1 1,1 1 0,-1 0 0,0 0 0,0-1 0,0 1 0,0 0 0,1-1 0,-1 1-1,0 0 1,1-1 0,-1 1 0,0-1 0,1 1 0,-1 0 0,1-1 0,-1 1 0,1-1-1,0 1 1,30 22 863,-17-15-605,-12-6-268,0-1 1,1 1-1,-1 0 0,0 0 0,0 0 1,0 0-1,0 0 0,0 1 0,-1-1 1,1 1-1,-1-1 0,0 1 0,2 2 1,-3-3-13,0 0 1,0 0-1,0 0 0,0 0 1,0 0-1,-1 0 1,1-1-1,0 1 1,-1 0-1,0 0 0,1 0 1,-1-1-1,0 1 1,0 0-1,0-1 1,0 1-1,0-1 1,0 1-1,0-1 0,-1 1 1,-2 1-1,-64 64 1,44-47 0,2 2 0,1 0 0,0 1 0,-33 51 0,30-27 0,1 1 0,2 1 0,3 1 0,1 1 0,-14 79 0,10 1 0,-5 136 0,18-146 0,-18 539 0,27-631 20,1-1 0,1 1 0,2-1 0,1 0 0,17 53 0,-18-69-113,0 0 0,1-1 1,0 1-1,0-1 0,1 0 0,1-1 0,0 0 0,0 0 1,1-1-1,0 0 0,1 0 0,0-1 0,0-1 1,1 1-1,15 7 0,14 2-6733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2.877"/>
    </inkml:context>
    <inkml:brush xml:id="br0">
      <inkml:brushProperty name="width" value="0.05" units="cm"/>
      <inkml:brushProperty name="height" value="0.05" units="cm"/>
    </inkml:brush>
  </inkml:definitions>
  <inkml:trace contextRef="#ctx0" brushRef="#br0">1359 54 24575,'1'0'0,"-1"-1"0,0 1 0,0 0 0,1 0 0,-1-1 0,0 1 0,0 0 0,0-1 0,1 1 0,-1-1 0,0 1 0,0 0 0,0-1 0,0 1 0,0 0 0,0-1 0,0 1 0,0-1 0,0 1 0,0 0 0,0-1 0,0 1 0,0 0 0,0-1 0,-1 1 0,1-1 0,0 1 0,0 0 0,0-1 0,0 1 0,-1 0 0,1 0 0,0-1 0,0 1 0,-1 0 0,1-1 0,0 1 0,0 0 0,-1 0 0,1-1 0,0 1 0,-1 0 0,1 0 0,0 0 0,-1 0 0,1 0 0,0-1 0,-1 1 0,1 0 0,-1 0 0,1 0 0,0 0 0,-1 0 0,-25-6 0,-246-13 0,192 15 0,-772-5-654,754 9-57,74 0-6115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3.210"/>
    </inkml:context>
    <inkml:brush xml:id="br0">
      <inkml:brushProperty name="width" value="0.05" units="cm"/>
      <inkml:brushProperty name="height" value="0.05" units="cm"/>
    </inkml:brush>
  </inkml:definitions>
  <inkml:trace contextRef="#ctx0" brushRef="#br0">498 80 24575,'-1'-2'0,"1"-1"0,-1 1 0,0-1 0,0 1 0,0 0 0,0-1 0,0 1 0,0 0 0,-1 0 0,1 0 0,-1 0 0,1 0 0,-1 0 0,0 0 0,0 1 0,1-1 0,-1 1 0,-4-3 0,-1-1 0,0 1 0,-1 0 0,1 0 0,-11-3 0,9 4 0,-1 0 0,1 0 0,-1 1 0,0 1 0,0 0 0,0 0 0,0 1 0,0 0 0,0 1 0,0 0 0,1 0 0,-1 1 0,0 0 0,1 1 0,-1 0 0,1 1 0,0 0 0,-10 6 0,5-1 0,1 0 0,-1 2 0,2-1 0,-1 2 0,2 0 0,-1 0 0,2 1 0,0 0 0,0 1 0,-8 16 0,3-2 0,2 1 0,0 0 0,2 1 0,2 0 0,0 1 0,2 0 0,1 0 0,2 1 0,1-1 0,2 1 0,0 0 0,3 0 0,0-1 0,9 40 0,-6-54-124,0-1 0,1-1 0,1 1 0,0-1 0,1 0 0,1-1-1,0 1 1,1-2 0,0 1 0,21 19 0,19 14-6702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0:11.540"/>
    </inkml:context>
    <inkml:brush xml:id="br0">
      <inkml:brushProperty name="width" value="0.05" units="cm"/>
      <inkml:brushProperty name="height" value="0.05" units="cm"/>
    </inkml:brush>
  </inkml:definitions>
  <inkml:trace contextRef="#ctx0" brushRef="#br0">0 1 24575,'27'-1'0,"0"2"0,1 1 0,-1 2 0,38 9 0,-54-10 0,0 1 0,0 0 0,0 1 0,-1 0 0,0 0 0,0 1 0,-1 1 0,1 0 0,-1 0 0,-1 1 0,1 0 0,-1 0 0,7 11 0,-11-14 0,0 1 0,0 0 0,0 0 0,-1 0 0,0 1 0,0-1 0,0 1 0,-1 0 0,0 0 0,0-1 0,-1 1 0,0 1 0,0-1 0,-1 0 0,0 8 0,-1-7 0,-1 0 0,0 1 0,0-1 0,0 0 0,-1 0 0,-1-1 0,1 1 0,-1-1 0,0 1 0,-1-1 0,0 0 0,-8 9 0,-36 34-1365,-3-5-5461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8.375"/>
    </inkml:context>
    <inkml:brush xml:id="br0">
      <inkml:brushProperty name="width" value="0.05" units="cm"/>
      <inkml:brushProperty name="height" value="0.05" units="cm"/>
    </inkml:brush>
  </inkml:definitions>
  <inkml:trace contextRef="#ctx0" brushRef="#br0">0 238 24575,'33'-68'0,"-13"23"0,31-48 0,-50 90 0,1 1 0,0-1 0,0 1 0,0-1 0,0 1 0,0 0 0,0 0 0,1 0 0,-1 0 0,1 0 0,0 0 0,3-1 0,-5 2 0,0 1 0,1 0 0,-1 0 0,0 0 0,1 0 0,-1 0 0,1 0 0,-1 0 0,0 0 0,1 0 0,-1 0 0,0 1 0,0-1 0,1 1 0,-1-1 0,0 1 0,0-1 0,1 1 0,-1 0 0,0 0 0,0-1 0,0 1 0,0 0 0,0 0 0,0 0 0,0 0 0,-1 0 0,1 0 0,0 1 0,0 1 0,4 4 0,-1 0 0,-1 0 0,1 1 0,-1 0 0,-1-1 0,1 1 0,-1 0 0,1 12 0,3 70 0,-5-69 0,-2 105 44,-6 0-1,-24 127 0,-7 99-1538,35-289-5331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8.731"/>
    </inkml:context>
    <inkml:brush xml:id="br0">
      <inkml:brushProperty name="width" value="0.05" units="cm"/>
      <inkml:brushProperty name="height" value="0.05" units="cm"/>
    </inkml:brush>
  </inkml:definitions>
  <inkml:trace contextRef="#ctx0" brushRef="#br0">78 253 24575,'-27'-21'0,"21"18"0,1-1 0,-1-1 0,1 1 0,-1-1 0,1 0 0,1 0 0,-6-6 0,10 10 0,-1 0 0,1 0 0,-1 0 0,1 0 0,0 0 0,-1 0 0,1 0 0,0-1 0,0 1 0,0 0 0,0 0 0,0 0 0,0 0 0,0 0 0,0 0 0,0 0 0,0 0 0,1 0 0,-1 0 0,1-2 0,0 1 0,1 0 0,-1 0 0,1 0 0,-1 0 0,1 0 0,0 1 0,0-1 0,0 0 0,0 1 0,0-1 0,0 1 0,4-2 0,17-6 0,0 0 0,1 1 0,0 1 0,0 2 0,1 0 0,29-1 0,-15 1 0,1060-76-3422,-292 74 1307,969 117-1,-1411-68 2259,-250-28-824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9.293"/>
    </inkml:context>
    <inkml:brush xml:id="br0">
      <inkml:brushProperty name="width" value="0.05" units="cm"/>
      <inkml:brushProperty name="height" value="0.05" units="cm"/>
    </inkml:brush>
  </inkml:definitions>
  <inkml:trace contextRef="#ctx0" brushRef="#br0">0 26 24575,'1772'-16'-1962,"-201"7"-246,-2 64 2325,-1473-49-214,161 8-92,-206-16 410,-51 3-181,1-1 1,0 0-1,0 0 0,-1 0 1,1 0-1,0 0 1,0 0-1,-1 0 0,1 0 1,0-1-1,0 1 1,-1 0-1,1 0 0,0-1 1,0 1-1,-1 0 1,1-1-1,0 1 0,-1-1 1,1 1-1,-1-1 1,1 1-1,0-1 0,-1 1 1,2-2-1,-3 1 48,0 0 0,1 1-1,-1-1 1,1 0 0,-1 0-1,0 1 1,0-1 0,1 0-1,-1 1 1,0-1 0,0 1 0,0-1-1,0 1 1,0-1 0,-1 0-1,-46-15 1223,-33 1-941,72 14-371,0 0 0,0 1 0,0 0 0,0 1 0,0-1 0,-18 5 0,23-3 2,1-1 0,0 1 0,0 0 0,0 0 0,0 0 0,0 0 0,0 1 0,0-1 0,0 1 0,1-1 0,0 1 0,-1 0 0,1 0 0,0 0 0,0 1 0,1-1 0,-1 0 0,1 1 0,-2 3 0,-2 10 0,1 0 0,-5 30 0,7-36 0,-57 489 0,55-316 0,2-27 0,2-148 0,0-1 0,-1 0 0,-1 0 0,1 0 0,-1 0 0,-6 15 0,6-20 0,1 0 0,-1-1 0,0 1 0,0 0 0,0-1 0,0 1 0,0-1 0,0 0 0,-1 1 0,1-1 0,-1 0 0,0-1 0,1 1 0,-1 0 0,0-1 0,0 0 0,0 1 0,0-1 0,0 0 0,-4 0 0,-13 2 0,0-2 0,0 0 0,0-1 0,1-1 0,-39-6 0,26 2 0,-556-77-1365,421 59-5461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39.793"/>
    </inkml:context>
    <inkml:brush xml:id="br0">
      <inkml:brushProperty name="width" value="0.05" units="cm"/>
      <inkml:brushProperty name="height" value="0.05" units="cm"/>
    </inkml:brush>
  </inkml:definitions>
  <inkml:trace contextRef="#ctx0" brushRef="#br0">427 407 24575,'0'-9'0,"2"-1"0,-1 1 0,6-15 0,-5 16 0,1-1 0,-2 1 0,1 0 0,-1 0 0,0-1 0,-1-11 0,0 17 0,-1 1 0,1 0 0,-1-1 0,0 1 0,1 0 0,-1-1 0,-1 1 0,1 0 0,0 0 0,0 0 0,-1 0 0,1 0 0,-1 0 0,0 0 0,1 1 0,-1-1 0,0 0 0,0 1 0,0 0 0,0-1 0,0 1 0,-1 0 0,1 0 0,0 0 0,0 0 0,-6-1 0,0 1 0,0-1 0,0 1 0,0 1 0,-1-1 0,1 1 0,0 1 0,0-1 0,-1 1 0,1 1 0,-12 3 0,-5 3 0,-47 21 0,37-13 0,-32 22 0,55-30 0,1-1 0,0 2 0,1-1 0,0 1 0,0 1 0,-11 14 0,19-22 0,1 0 0,-1 0 0,1 0 0,0 0 0,0 0 0,0 0 0,0 0 0,0 0 0,0 1 0,0-1 0,1 0 0,-1 1 0,1-1 0,-1 0 0,1 1 0,0-1 0,0 1 0,0-1 0,1 0 0,-1 1 0,0-1 0,1 0 0,0 1 0,-1-1 0,1 0 0,0 0 0,0 1 0,0-1 0,1 0 0,-1 0 0,0 0 0,1 0 0,-1-1 0,1 1 0,0 0 0,0-1 0,-1 1 0,1-1 0,0 1 0,4 1 0,4 3 0,0-1 0,0-1 0,0 1 0,1-2 0,-1 1 0,1-1 0,19 2 0,-8-2 0,0-2 0,0 0 0,0-1 0,0-2 0,0 0 0,0-1 0,0-2 0,0 0 0,-1-1 0,0-1 0,0-1 0,24-13 0,-30 13 0,0-2 0,0 0 0,0 0 0,-1-2 0,-1 0 0,0 0 0,-1-1 0,0-1 0,-1 0 0,-1 0 0,0-1 0,-1 0 0,0-1 0,-1 0 0,9-28 0,-10 23 0,-2 0 0,0-1 0,-1 1 0,-1-1 0,-1 0 0,-1 1 0,-3-44 0,-5 43 0,7 22 0,0 0 0,0 0 0,0 0 0,0-1 0,-1 1 0,1 0 0,0 0 0,0 0 0,0 0 0,-1 0 0,1 0 0,0 0 0,0 0 0,0 0 0,0 0 0,-1 0 0,1 0 0,0 0 0,0 0 0,0 0 0,-1 0 0,1 0 0,0 0 0,0 0 0,0 0 0,0 0 0,-1 0 0,1 1 0,0-1 0,0 0 0,0 0 0,0 0 0,-1 0 0,1 0 0,0 0 0,0 0 0,0 1 0,0-1 0,0 0 0,0 0 0,0 0 0,-1 0 0,1 1 0,0-1 0,0 0 0,0 0 0,0 0 0,0 1 0,-2 4 0,0-1 0,1 1 0,-1 0 0,1 0 0,-1 9 0,1 13-124,0 0 0,2 0 0,1 0 0,2 0 0,0-1 0,2 0-1,0 0 1,2 0 0,1 0 0,17 31 0,-4-13-6702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0.352"/>
    </inkml:context>
    <inkml:brush xml:id="br0">
      <inkml:brushProperty name="width" value="0.05" units="cm"/>
      <inkml:brushProperty name="height" value="0.05" units="cm"/>
    </inkml:brush>
  </inkml:definitions>
  <inkml:trace contextRef="#ctx0" brushRef="#br0">185 57 24575,'-1'-15'0,"-3"15"0,-6 25 0,5-11 0,-10 27 0,3 1 0,-9 51 0,-6 19 0,26-108 0,0 0 0,-1 0 0,1 0 0,-1 0 0,0 0 0,-1 0 0,1-1 0,-1 1 0,-2 3 0,4-6 0,1-1 0,-1 1 0,0-1 0,1 1 0,-1-1 0,0 0 0,1 1 0,-1-1 0,0 1 0,1-1 0,-1 0 0,0 0 0,0 1 0,1-1 0,-1 0 0,0 0 0,0 0 0,0 0 0,1 0 0,-1 0 0,0 0 0,0 0 0,-1-1 0,1 0 0,-1 0 0,1 1 0,0-1 0,-1 0 0,1 0 0,0 0 0,0 0 0,0 0 0,0-1 0,0 1 0,0 0 0,0 0 0,0-1 0,0-2 0,-5-7 0,1-1 0,1 0 0,0-1 0,1 1 0,0-1 0,1 1 0,0-16 0,0 6 0,2 0 0,0 0 0,6-31 0,-5 46 0,1-1 0,-1 1 0,2 0 0,-1 0 0,1 1 0,0-1 0,0 0 0,1 1 0,0 0 0,0 0 0,0 0 0,1 0 0,0 1 0,0 0 0,7-7 0,-2 6 0,-1 0 0,1 0 0,0 0 0,1 2 0,-1-1 0,1 1 0,0 1 0,22-5 0,1 4 0,1 1 0,0 1 0,0 2 0,0 2 0,48 8 0,-71-8 0,50 10 0,-59-11 0,0-1 0,0 1 0,0 0 0,0 1 0,-1-1 0,1 0 0,0 1 0,0 0 0,-1-1 0,1 1 0,-1 0 0,0 0 0,0 1 0,0-1 0,0 0 0,3 4 0,-5-5 0,0 1 0,0-1 0,0 1 0,1-1 0,-1 0 0,-1 1 0,1-1 0,0 1 0,0-1 0,0 0 0,-1 1 0,1-1 0,-1 0 0,1 1 0,-1-1 0,1 0 0,-1 1 0,0-1 0,0 0 0,1 0 0,-1 0 0,0 0 0,0 0 0,0 0 0,0 0 0,0 0 0,-1 0 0,1 0 0,-1 0 0,-39 24 0,40-25 0,-28 13 0,-2-1 0,-49 12 0,43-14 0,-42 17 0,79-27 0,1 0 0,-1 0 0,0 0 0,0 0 0,0 0 0,0 0 0,0 1 0,0-1 0,0 0 0,0 0 0,0 0 0,0 0 0,0 0 0,1 0 0,-1 0 0,0 0 0,0 0 0,0 0 0,0 1 0,0-1 0,0 0 0,0 0 0,0 0 0,0 0 0,0 0 0,0 0 0,0 0 0,0 0 0,0 1 0,0-1 0,0 0 0,0 0 0,0 0 0,0 0 0,0 0 0,0 0 0,0 0 0,0 0 0,0 1 0,-1-1 0,1 0 0,0 0 0,0 0 0,0 0 0,0 0 0,0 0 0,0 0 0,0 0 0,0 0 0,0 0 0,0 0 0,0 0 0,-1 1 0,1-1 0,0 0 0,0 0 0,0 0 0,0 0 0,0 0 0,0 0 0,0 0 0,0 0 0,-1 0 0,16 3 0,20-1 0,0-3 0,-1 3 0,0 0 0,38 9 0,-64-10 0,1 1 0,-1 0 0,0 1 0,0 0 0,0 0 0,0 1 0,0 0 0,-1 0 0,0 1 0,1 0 0,-2 0 0,1 1 0,-1 0 0,0 0 0,0 0 0,0 1 0,-1 0 0,5 8 0,-8-12 0,-1 0 0,1 1 0,-1-1 0,1 1 0,-1-1 0,0 1 0,0 0 0,-1-1 0,1 1 0,-1 0 0,0 0 0,0-1 0,0 1 0,0 0 0,-1 0 0,1-1 0,-3 8 0,1-6 0,0-1 0,-1 0 0,1 1 0,-1-1 0,0 0 0,0-1 0,-1 1 0,1 0 0,-1-1 0,1 0 0,-1 0 0,-5 3 0,-3 1 0,-1 0 0,0-1 0,0 0 0,0-1 0,-1-1 0,0 0 0,0-1 0,-21 2 0,4-3-273,0-2 0,0-1 0,0-1 0,-58-12 0,22-3-6553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1.486"/>
    </inkml:context>
    <inkml:brush xml:id="br0">
      <inkml:brushProperty name="width" value="0.05" units="cm"/>
      <inkml:brushProperty name="height" value="0.05" units="cm"/>
    </inkml:brush>
  </inkml:definitions>
  <inkml:trace contextRef="#ctx0" brushRef="#br0">593 183 24575,'13'-25'0,"-5"11"0,0 0 0,-1 0 0,0-1 0,-1 0 0,-1 0 0,0-1 0,4-27 0,-11 31 0,-4 13 0,-8 19 0,-1 15 0,2 0 0,2 1 0,-10 56 0,7-30 0,-44 188 0,-116 405 0,165-628 0,-1 0 0,1-1 0,1 2 0,2-1 0,-5 33 0,11-58 0,0 0 0,0 0 0,0 0 0,0 0 0,0-1 0,1 1 0,-1 0 0,0 0 0,1 0 0,0-1 0,-1 1 0,1 0 0,0-1 0,0 1 0,0 0 0,0-1 0,0 1 0,0-1 0,0 0 0,2 3 0,0-3 0,-1 1 0,1 0 0,0-1 0,0 0 0,-1 0 0,1 0 0,0 0 0,0 0 0,0 0 0,0-1 0,5 1 0,9-1 0,-1-1 0,1 0 0,29-7 0,-31 6 0,587-97-868,11 30-1,713 43-536,3 85-621,-1037-42 1822,-288-17 209,500 21-431,-5-39 2300,-478 16-1155,-9 2-375,0-1 1,0 0-1,-1-1 0,1-1 0,0 1 0,-1-2 1,22-9-1,-32 13-336,-1 0 0,1-1 1,-1 1-1,1 0 0,-1 0 1,1-1-1,-1 1 0,0 0 1,1-1-1,-1 1 0,1 0 1,-1-1-1,0 1 0,1-1 1,-1 1-1,0-1 0,1 1 1,-1-1-1,0 1 0,0-1 0,0 1 1,1-1-1,-1 1 0,0-1 1,0 1-1,0-1 0,0 0 1,0 1-1,0-1 0,0 1 1,0-1-1,0 1 0,0-1 1,0 1-1,-1-1 0,1 1 1,0-1-1,0 0 0,0 1 1,-1-1-1,1 1 0,0 0 1,-1-1-1,1 1 0,0-1 0,-1 1 1,1-1-1,-1 1 0,1 0 1,0-1-1,-2 1 0,-29-19-1,25 16 0,-14-8-7,0 0 0,1-1 0,1-1 0,-25-22 0,36 28 0,0 0 0,0-1 0,1 0 0,0-1 0,1 1 0,0-1 0,0 0 0,0-1 0,2 1 0,-1-1 0,1 1 0,-2-14 0,-2-26 0,2-1 0,2-1 0,3 1 0,2 0 0,2 0 0,17-82 0,-11 89 0,3 0 0,2 0 0,1 2 0,2 0 0,2 1 0,32-48 0,-51 87 0,1-1 0,-1 1 0,-1 0 0,1-1 0,0 1 0,0-1 0,0 1 0,-1-1 0,1 0 0,-1 1 0,1-1 0,-1 0 0,0 1 0,1-1 0,-1 0 0,0 1 0,0-1 0,0 0 0,0 1 0,-1-1 0,1 0 0,0 1 0,-1-1 0,1 0 0,-1 1 0,0-1 0,1 1 0,-1-1 0,0 1 0,0-1 0,0 1 0,0 0 0,0-1 0,0 1 0,0 0 0,-1 0 0,1 0 0,0 0 0,-3-2 0,-4-1 0,0 1 0,0 0 0,0 0 0,0 0 0,-1 1 0,-14-2 0,-159-17-10,-226 3 1,228 14-186,-493-20-455,-681-18-1868,3 38 984,177 95-1054,1144-86 2509,4-2 177,-1 1 0,0 1 1,1 1-1,0 2 0,1 0 0,-37 18 1,33-6-1395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1.953"/>
    </inkml:context>
    <inkml:brush xml:id="br0">
      <inkml:brushProperty name="width" value="0.05" units="cm"/>
      <inkml:brushProperty name="height" value="0.05" units="cm"/>
    </inkml:brush>
  </inkml:definitions>
  <inkml:trace contextRef="#ctx0" brushRef="#br0">242 357 24575,'-42'-1'0,"22"0"0,0 1 0,0 0 0,1 2 0,-1 0 0,-27 7 0,44-8 0,0 0 0,0 0 0,1 0 0,-1 1 0,0-1 0,1 1 0,0-1 0,-1 1 0,1 0 0,0 0 0,0 0 0,0 0 0,0 1 0,0-1 0,0 0 0,1 1 0,-1-1 0,0 4 0,-1 0 0,2 0 0,-1 0 0,0 0 0,1 0 0,0 0 0,1 0 0,-1 0 0,2 8 0,1 8 0,1 0 0,1 0 0,11 37 0,-6-29 0,-5-13 0,0-1 0,2 0 0,0 0 0,1 0 0,13 23 0,-19-38 0,-1-1 0,1 1 0,-1 0 0,1-1 0,-1 1 0,1 0 0,-1-1 0,1 1 0,0-1 0,-1 1 0,1-1 0,0 0 0,-1 1 0,1-1 0,0 0 0,0 1 0,-1-1 0,1 0 0,0 0 0,0 1 0,0-1 0,-1 0 0,1 0 0,0 0 0,0 0 0,0 0 0,-1 0 0,1-1 0,0 1 0,0 0 0,0 0 0,-1-1 0,1 1 0,0 0 0,-1-1 0,1 1 0,0 0 0,0-1 0,-1 1 0,1-1 0,-1 1 0,1-1 0,-1 0 0,1 1 0,0-1 0,0-1 0,4-5 0,1 0 0,-1-1 0,6-12 0,-2 5 0,58-91 0,99-149 0,19 17 0,-176 228 0,37-38 0,-42 45 0,-1 0 0,1 0 0,0 0 0,1 1 0,-1-1 0,0 1 0,1 0 0,-1 0 0,1 0 0,7-1 0,-10 3 0,-1 0 0,1 0 0,-1 0 0,1 0 0,-1 0 0,0 0 0,1 0 0,-1 0 0,1 1 0,-1-1 0,1 1 0,-1-1 0,0 1 0,1-1 0,-1 1 0,0 0 0,0 0 0,1-1 0,-1 1 0,1 2 0,1-1 0,-1 1 0,0 0 0,0 0 0,-1 0 0,1 0 0,-1 0 0,1 0 0,1 6 0,0 5 0,0 1 0,-1 0 0,1 18 0,-2-27 0,3 307 0,5 45 0,-5-313-1365,-1-11-5461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2.498"/>
    </inkml:context>
    <inkml:brush xml:id="br0">
      <inkml:brushProperty name="width" value="0.05" units="cm"/>
      <inkml:brushProperty name="height" value="0.05" units="cm"/>
    </inkml:brush>
  </inkml:definitions>
  <inkml:trace contextRef="#ctx0" brushRef="#br0">79 284 24575,'-5'-3'0,"-2"1"0,0-1 0,0-1 0,1 1 0,-1-1 0,1 0 0,0-1 0,1 1 0,-1-1 0,1 0 0,-6-7 0,11 12 0,0-1 0,0 0 0,0 1 0,0-1 0,0 1 0,0-1 0,0 1 0,0-1 0,0 0 0,0 1 0,0-1 0,0 1 0,0-1 0,0 1 0,0-1 0,0 1 0,1-1 0,-1 0 0,0 1 0,0-1 0,1 1 0,-1-1 0,0 1 0,1 0 0,-1-1 0,1 1 0,-1-1 0,0 1 0,1 0 0,-1-1 0,1 1 0,-1 0 0,1-1 0,-1 1 0,1 0 0,-1 0 0,1 0 0,0-1 0,-1 1 0,1 0 0,-1 0 0,1 0 0,-1 0 0,2 0 0,32-5 0,-32 5 0,231-6 0,-60 4 0,-127 0 0,76-2 0,169-29 0,-278 31 0,-1-1 0,0 0 0,20-8 0,-63 19 0,22-3 0,0 1 0,0 0 0,1 0 0,0 1 0,1 0 0,-1 0 0,1 1 0,1 0 0,-1 0 0,1 1 0,1-1 0,0 2 0,0-1 0,1 0 0,0 1 0,0 0 0,1-1 0,0 2 0,-1 13 0,-2 19 0,2 0 0,3 0 0,4 61 0,-1-52 0,2 45 0,12-230 0,-4 27 0,47-198 0,-54 287 0,1 0 0,0 0 0,2 0 0,-1 1 0,13-19 0,-18 32 0,0 0 0,0-1 0,1 1 0,-1 0 0,1 0 0,0 1 0,0-1 0,0 1 0,0-1 0,0 1 0,1 0 0,-1 0 0,0 0 0,1 0 0,0 1 0,-1 0 0,1-1 0,0 1 0,0 1 0,0-1 0,-1 1 0,1-1 0,0 1 0,0 0 0,0 0 0,0 1 0,0-1 0,0 1 0,7 2 0,3 3 0,0 0 0,-1 1 0,0 0 0,0 1 0,-1 1 0,0 0 0,21 21 0,-19-16 0,-1 1 0,0 0 0,-1 1 0,-1 0 0,15 28 0,-23-39 0,-1-1 0,0 1 0,0 0 0,-1-1 0,0 1 0,0 0 0,0 0 0,0 0 0,0 0 0,-1 0 0,0 0 0,0 0 0,-1 0 0,1-1 0,-1 1 0,0 0 0,0 0 0,-1 0 0,-2 6 0,0-6 0,1 1 0,-1 0 0,0-1 0,-1 1 0,1-1 0,-1 0 0,0-1 0,-1 1 0,1-1 0,-1 0 0,0 0 0,1-1 0,-10 4 0,-12 5-341,0-2 0,-1 0-1,-56 10 1,33-12-6485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2.905"/>
    </inkml:context>
    <inkml:brush xml:id="br0">
      <inkml:brushProperty name="width" value="0.05" units="cm"/>
      <inkml:brushProperty name="height" value="0.05" units="cm"/>
    </inkml:brush>
  </inkml:definitions>
  <inkml:trace contextRef="#ctx0" brushRef="#br0">0 315 24575,'5'0'0,"-1"0"0,0 0 0,1 0 0,-1 1 0,0 0 0,1 0 0,-1 0 0,0 0 0,0 1 0,0-1 0,0 1 0,0 0 0,-1 1 0,5 2 0,-3-1 0,-1 0 0,0 1 0,0 0 0,-1-1 0,0 1 0,0 0 0,0 1 0,0-1 0,3 11 0,2 7 0,-2 0 0,-1 0 0,-1 0 0,-1 1 0,-1 0 0,-1-1 0,-2 35 0,0-53 0,0 1 0,0 0 0,0 0 0,-1 0 0,0-1 0,0 1 0,0-1 0,-1 1 0,0-1 0,-3 6 0,5-10 0,0 0 0,0 0 0,0 1 0,0-1 0,-1 0 0,1 0 0,0 0 0,0-1 0,0 1 0,-1 0 0,1 0 0,0-1 0,-1 1 0,1-1 0,-1 1 0,1-1 0,-1 1 0,-1-1 0,1 0 0,1 0 0,-1-1 0,0 1 0,0-1 0,0 1 0,1-1 0,-1 0 0,0 1 0,1-1 0,-1 0 0,1 0 0,-1 0 0,1 0 0,-1-1 0,1 1 0,0 0 0,-1-1 0,1 1 0,-1-2 0,-4-6 0,0 1 0,1-2 0,0 1 0,1 0 0,0-1 0,0 0 0,1 0 0,0 0 0,1 0 0,0-1 0,-1-20 0,2 5 0,2 0 0,0-1 0,8-43 0,0 20 0,2 1 0,3-1 0,1 2 0,29-61 0,-40 102 0,0 0 0,0 0 0,0 0 0,1 1 0,0-1 0,0 1 0,1 1 0,-1-1 0,11-7 0,-13 11 0,0 0 0,0 1 0,1-1 0,-1 1 0,1-1 0,-1 1 0,1 0 0,0 0 0,-1 0 0,1 1 0,0-1 0,0 1 0,-1 0 0,1 0 0,0 1 0,0-1 0,-1 1 0,1-1 0,0 1 0,-1 0 0,1 1 0,3 1 0,6 3 0,-1 2 0,0-1 0,0 1 0,-1 1 0,0 0 0,-1 1 0,0 0 0,10 12 0,-6-5 0,-1 1 0,0 1 0,-2 0 0,14 29 0,-23-43 0,0 0 0,0 0 0,0 0 0,-1 0 0,0 0 0,0 1 0,0-1 0,-1 1 0,0-1 0,0 0 0,0 1 0,-2 7 0,1-9 0,0-1 0,0 1 0,0 0 0,-1-1 0,0 1 0,0-1 0,0 0 0,0 0 0,0 1 0,-1-1 0,1-1 0,-1 1 0,0 0 0,0-1 0,0 1 0,0-1 0,-1 0 0,-3 2 0,-7 2-227,0 0-1,0-1 1,-1 0-1,0-2 1,-27 4-1,-22 1-6598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7T09:21:48.006"/>
    </inkml:context>
    <inkml:brush xml:id="br0">
      <inkml:brushProperty name="width" value="0.05" units="cm"/>
      <inkml:brushProperty name="height" value="0.05" units="cm"/>
    </inkml:brush>
  </inkml:definitions>
  <inkml:trace contextRef="#ctx0" brushRef="#br0">639 15 24575,'0'0'0,"-1"0"0,1 0 0,0 0 0,-1 0 0,1 0 0,0 0 0,-1-1 0,1 1 0,0 0 0,-1 0 0,1 0 0,0-1 0,-1 1 0,1 0 0,0 0 0,0-1 0,0 1 0,-1 0 0,1-1 0,0 1 0,0 0 0,0-1 0,-1 1 0,1 0 0,0-1 0,0 1 0,0 0 0,0-1 0,0 1 0,0 0 0,0-1 0,0 1 0,0-1 0,0 1 0,0 0 0,0-1 0,0 1 0,0 0 0,0-1 0,1 1 0,-1 0 0,0-1 0,0 1 0,0 0 0,0-1 0,1 1 0,-1 0 0,0 0 0,0-1 0,1 1 0,-1 0 0,1-1 0,-6 2 0,0 1 0,0 0 0,0 0 0,0 0 0,0 1 0,1-1 0,-1 1 0,1 0 0,-1 1 0,1-1 0,0 1 0,1-1 0,-1 1 0,1 0 0,-1 1 0,-3 7 0,-7 10 0,-22 47 0,35-66 0,-51 126 0,-52 197 0,62-185 0,-117 356 0,32-104 0,126-391-36,-5 18-407,0 0 0,-3 25 0,8-21-6383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27</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10/17/2023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10/17/2023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10/17/2023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17" Type="http://schemas.openxmlformats.org/officeDocument/2006/relationships/image" Target="../media/image242.png"/><Relationship Id="rId21" Type="http://schemas.openxmlformats.org/officeDocument/2006/relationships/image" Target="../media/image194.png"/><Relationship Id="rId42" Type="http://schemas.openxmlformats.org/officeDocument/2006/relationships/customXml" Target="../ink/ink189.xml"/><Relationship Id="rId63" Type="http://schemas.openxmlformats.org/officeDocument/2006/relationships/image" Target="../media/image215.png"/><Relationship Id="rId84" Type="http://schemas.openxmlformats.org/officeDocument/2006/relationships/customXml" Target="../ink/ink210.xml"/><Relationship Id="rId138" Type="http://schemas.openxmlformats.org/officeDocument/2006/relationships/customXml" Target="../ink/ink237.xml"/><Relationship Id="rId159" Type="http://schemas.openxmlformats.org/officeDocument/2006/relationships/image" Target="../media/image263.png"/><Relationship Id="rId170" Type="http://schemas.openxmlformats.org/officeDocument/2006/relationships/customXml" Target="../ink/ink253.xml"/><Relationship Id="rId107" Type="http://schemas.openxmlformats.org/officeDocument/2006/relationships/image" Target="../media/image237.png"/><Relationship Id="rId11" Type="http://schemas.openxmlformats.org/officeDocument/2006/relationships/image" Target="../media/image189.png"/><Relationship Id="rId32" Type="http://schemas.openxmlformats.org/officeDocument/2006/relationships/customXml" Target="../ink/ink184.xml"/><Relationship Id="rId53" Type="http://schemas.openxmlformats.org/officeDocument/2006/relationships/image" Target="../media/image210.png"/><Relationship Id="rId74" Type="http://schemas.openxmlformats.org/officeDocument/2006/relationships/customXml" Target="../ink/ink205.xml"/><Relationship Id="rId128" Type="http://schemas.openxmlformats.org/officeDocument/2006/relationships/customXml" Target="../ink/ink232.xml"/><Relationship Id="rId149" Type="http://schemas.openxmlformats.org/officeDocument/2006/relationships/image" Target="../media/image258.png"/><Relationship Id="rId5" Type="http://schemas.openxmlformats.org/officeDocument/2006/relationships/image" Target="../media/image186.png"/><Relationship Id="rId95" Type="http://schemas.openxmlformats.org/officeDocument/2006/relationships/image" Target="../media/image231.png"/><Relationship Id="rId160" Type="http://schemas.openxmlformats.org/officeDocument/2006/relationships/customXml" Target="../ink/ink248.xml"/><Relationship Id="rId181" Type="http://schemas.openxmlformats.org/officeDocument/2006/relationships/image" Target="../media/image274.png"/><Relationship Id="rId22" Type="http://schemas.openxmlformats.org/officeDocument/2006/relationships/customXml" Target="../ink/ink179.xml"/><Relationship Id="rId43" Type="http://schemas.openxmlformats.org/officeDocument/2006/relationships/image" Target="../media/image205.png"/><Relationship Id="rId64" Type="http://schemas.openxmlformats.org/officeDocument/2006/relationships/customXml" Target="../ink/ink200.xml"/><Relationship Id="rId118" Type="http://schemas.openxmlformats.org/officeDocument/2006/relationships/customXml" Target="../ink/ink227.xml"/><Relationship Id="rId139" Type="http://schemas.openxmlformats.org/officeDocument/2006/relationships/image" Target="../media/image253.png"/><Relationship Id="rId85" Type="http://schemas.openxmlformats.org/officeDocument/2006/relationships/image" Target="../media/image226.png"/><Relationship Id="rId150" Type="http://schemas.openxmlformats.org/officeDocument/2006/relationships/customXml" Target="../ink/ink243.xml"/><Relationship Id="rId171" Type="http://schemas.openxmlformats.org/officeDocument/2006/relationships/image" Target="../media/image269.png"/><Relationship Id="rId12" Type="http://schemas.openxmlformats.org/officeDocument/2006/relationships/customXml" Target="../ink/ink174.xml"/><Relationship Id="rId33" Type="http://schemas.openxmlformats.org/officeDocument/2006/relationships/image" Target="../media/image200.png"/><Relationship Id="rId108" Type="http://schemas.openxmlformats.org/officeDocument/2006/relationships/customXml" Target="../ink/ink222.xml"/><Relationship Id="rId129" Type="http://schemas.openxmlformats.org/officeDocument/2006/relationships/image" Target="../media/image248.png"/><Relationship Id="rId54" Type="http://schemas.openxmlformats.org/officeDocument/2006/relationships/customXml" Target="../ink/ink195.xml"/><Relationship Id="rId75" Type="http://schemas.openxmlformats.org/officeDocument/2006/relationships/image" Target="../media/image221.png"/><Relationship Id="rId96" Type="http://schemas.openxmlformats.org/officeDocument/2006/relationships/customXml" Target="../ink/ink216.xml"/><Relationship Id="rId140" Type="http://schemas.openxmlformats.org/officeDocument/2006/relationships/customXml" Target="../ink/ink238.xml"/><Relationship Id="rId161" Type="http://schemas.openxmlformats.org/officeDocument/2006/relationships/image" Target="../media/image264.png"/><Relationship Id="rId182" Type="http://schemas.openxmlformats.org/officeDocument/2006/relationships/customXml" Target="../ink/ink259.xml"/><Relationship Id="rId6" Type="http://schemas.openxmlformats.org/officeDocument/2006/relationships/customXml" Target="../ink/ink171.xml"/><Relationship Id="rId23" Type="http://schemas.openxmlformats.org/officeDocument/2006/relationships/image" Target="../media/image195.png"/><Relationship Id="rId119" Type="http://schemas.openxmlformats.org/officeDocument/2006/relationships/image" Target="../media/image243.png"/><Relationship Id="rId44" Type="http://schemas.openxmlformats.org/officeDocument/2006/relationships/customXml" Target="../ink/ink190.xml"/><Relationship Id="rId65" Type="http://schemas.openxmlformats.org/officeDocument/2006/relationships/image" Target="../media/image216.png"/><Relationship Id="rId86" Type="http://schemas.openxmlformats.org/officeDocument/2006/relationships/customXml" Target="../ink/ink211.xml"/><Relationship Id="rId130" Type="http://schemas.openxmlformats.org/officeDocument/2006/relationships/customXml" Target="../ink/ink233.xml"/><Relationship Id="rId151" Type="http://schemas.openxmlformats.org/officeDocument/2006/relationships/image" Target="../media/image259.png"/><Relationship Id="rId172" Type="http://schemas.openxmlformats.org/officeDocument/2006/relationships/customXml" Target="../ink/ink254.xml"/><Relationship Id="rId13" Type="http://schemas.openxmlformats.org/officeDocument/2006/relationships/image" Target="../media/image190.png"/><Relationship Id="rId18" Type="http://schemas.openxmlformats.org/officeDocument/2006/relationships/customXml" Target="../ink/ink177.xml"/><Relationship Id="rId39" Type="http://schemas.openxmlformats.org/officeDocument/2006/relationships/image" Target="../media/image203.png"/><Relationship Id="rId109" Type="http://schemas.openxmlformats.org/officeDocument/2006/relationships/image" Target="../media/image238.png"/><Relationship Id="rId34" Type="http://schemas.openxmlformats.org/officeDocument/2006/relationships/customXml" Target="../ink/ink185.xml"/><Relationship Id="rId50" Type="http://schemas.openxmlformats.org/officeDocument/2006/relationships/customXml" Target="../ink/ink193.xml"/><Relationship Id="rId55" Type="http://schemas.openxmlformats.org/officeDocument/2006/relationships/image" Target="../media/image211.png"/><Relationship Id="rId76" Type="http://schemas.openxmlformats.org/officeDocument/2006/relationships/customXml" Target="../ink/ink206.xml"/><Relationship Id="rId97" Type="http://schemas.openxmlformats.org/officeDocument/2006/relationships/image" Target="../media/image232.png"/><Relationship Id="rId104" Type="http://schemas.openxmlformats.org/officeDocument/2006/relationships/customXml" Target="../ink/ink220.xml"/><Relationship Id="rId120" Type="http://schemas.openxmlformats.org/officeDocument/2006/relationships/customXml" Target="../ink/ink228.xml"/><Relationship Id="rId125" Type="http://schemas.openxmlformats.org/officeDocument/2006/relationships/image" Target="../media/image246.png"/><Relationship Id="rId141" Type="http://schemas.openxmlformats.org/officeDocument/2006/relationships/image" Target="../media/image254.png"/><Relationship Id="rId146" Type="http://schemas.openxmlformats.org/officeDocument/2006/relationships/customXml" Target="../ink/ink241.xml"/><Relationship Id="rId167" Type="http://schemas.openxmlformats.org/officeDocument/2006/relationships/image" Target="../media/image267.png"/><Relationship Id="rId188" Type="http://schemas.openxmlformats.org/officeDocument/2006/relationships/customXml" Target="../ink/ink262.xml"/><Relationship Id="rId7" Type="http://schemas.openxmlformats.org/officeDocument/2006/relationships/image" Target="../media/image187.png"/><Relationship Id="rId71" Type="http://schemas.openxmlformats.org/officeDocument/2006/relationships/image" Target="../media/image219.png"/><Relationship Id="rId92" Type="http://schemas.openxmlformats.org/officeDocument/2006/relationships/customXml" Target="../ink/ink214.xml"/><Relationship Id="rId162" Type="http://schemas.openxmlformats.org/officeDocument/2006/relationships/customXml" Target="../ink/ink249.xml"/><Relationship Id="rId183" Type="http://schemas.openxmlformats.org/officeDocument/2006/relationships/image" Target="../media/image275.png"/><Relationship Id="rId2" Type="http://schemas.openxmlformats.org/officeDocument/2006/relationships/customXml" Target="../ink/ink169.xml"/><Relationship Id="rId29" Type="http://schemas.openxmlformats.org/officeDocument/2006/relationships/image" Target="../media/image198.png"/><Relationship Id="rId24" Type="http://schemas.openxmlformats.org/officeDocument/2006/relationships/customXml" Target="../ink/ink180.xml"/><Relationship Id="rId40" Type="http://schemas.openxmlformats.org/officeDocument/2006/relationships/customXml" Target="../ink/ink188.xml"/><Relationship Id="rId45" Type="http://schemas.openxmlformats.org/officeDocument/2006/relationships/image" Target="../media/image206.png"/><Relationship Id="rId66" Type="http://schemas.openxmlformats.org/officeDocument/2006/relationships/customXml" Target="../ink/ink201.xml"/><Relationship Id="rId87" Type="http://schemas.openxmlformats.org/officeDocument/2006/relationships/image" Target="../media/image227.png"/><Relationship Id="rId110" Type="http://schemas.openxmlformats.org/officeDocument/2006/relationships/customXml" Target="../ink/ink223.xml"/><Relationship Id="rId115" Type="http://schemas.openxmlformats.org/officeDocument/2006/relationships/image" Target="../media/image241.png"/><Relationship Id="rId131" Type="http://schemas.openxmlformats.org/officeDocument/2006/relationships/image" Target="../media/image249.png"/><Relationship Id="rId136" Type="http://schemas.openxmlformats.org/officeDocument/2006/relationships/customXml" Target="../ink/ink236.xml"/><Relationship Id="rId157" Type="http://schemas.openxmlformats.org/officeDocument/2006/relationships/image" Target="../media/image262.png"/><Relationship Id="rId178" Type="http://schemas.openxmlformats.org/officeDocument/2006/relationships/customXml" Target="../ink/ink257.xml"/><Relationship Id="rId61" Type="http://schemas.openxmlformats.org/officeDocument/2006/relationships/image" Target="../media/image214.png"/><Relationship Id="rId82" Type="http://schemas.openxmlformats.org/officeDocument/2006/relationships/customXml" Target="../ink/ink209.xml"/><Relationship Id="rId152" Type="http://schemas.openxmlformats.org/officeDocument/2006/relationships/customXml" Target="../ink/ink244.xml"/><Relationship Id="rId173" Type="http://schemas.openxmlformats.org/officeDocument/2006/relationships/image" Target="../media/image270.png"/><Relationship Id="rId19" Type="http://schemas.openxmlformats.org/officeDocument/2006/relationships/image" Target="../media/image193.png"/><Relationship Id="rId14" Type="http://schemas.openxmlformats.org/officeDocument/2006/relationships/customXml" Target="../ink/ink175.xml"/><Relationship Id="rId30" Type="http://schemas.openxmlformats.org/officeDocument/2006/relationships/customXml" Target="../ink/ink183.xml"/><Relationship Id="rId35" Type="http://schemas.openxmlformats.org/officeDocument/2006/relationships/image" Target="../media/image201.png"/><Relationship Id="rId56" Type="http://schemas.openxmlformats.org/officeDocument/2006/relationships/customXml" Target="../ink/ink196.xml"/><Relationship Id="rId77" Type="http://schemas.openxmlformats.org/officeDocument/2006/relationships/image" Target="../media/image222.png"/><Relationship Id="rId100" Type="http://schemas.openxmlformats.org/officeDocument/2006/relationships/customXml" Target="../ink/ink218.xml"/><Relationship Id="rId105" Type="http://schemas.openxmlformats.org/officeDocument/2006/relationships/image" Target="../media/image236.png"/><Relationship Id="rId126" Type="http://schemas.openxmlformats.org/officeDocument/2006/relationships/customXml" Target="../ink/ink231.xml"/><Relationship Id="rId147" Type="http://schemas.openxmlformats.org/officeDocument/2006/relationships/image" Target="../media/image257.png"/><Relationship Id="rId168" Type="http://schemas.openxmlformats.org/officeDocument/2006/relationships/customXml" Target="../ink/ink252.xml"/><Relationship Id="rId8" Type="http://schemas.openxmlformats.org/officeDocument/2006/relationships/customXml" Target="../ink/ink172.xml"/><Relationship Id="rId51" Type="http://schemas.openxmlformats.org/officeDocument/2006/relationships/image" Target="../media/image209.png"/><Relationship Id="rId72" Type="http://schemas.openxmlformats.org/officeDocument/2006/relationships/customXml" Target="../ink/ink204.xml"/><Relationship Id="rId93" Type="http://schemas.openxmlformats.org/officeDocument/2006/relationships/image" Target="../media/image230.png"/><Relationship Id="rId98" Type="http://schemas.openxmlformats.org/officeDocument/2006/relationships/customXml" Target="../ink/ink217.xml"/><Relationship Id="rId121" Type="http://schemas.openxmlformats.org/officeDocument/2006/relationships/image" Target="../media/image244.png"/><Relationship Id="rId142" Type="http://schemas.openxmlformats.org/officeDocument/2006/relationships/customXml" Target="../ink/ink239.xml"/><Relationship Id="rId163" Type="http://schemas.openxmlformats.org/officeDocument/2006/relationships/image" Target="../media/image265.png"/><Relationship Id="rId184" Type="http://schemas.openxmlformats.org/officeDocument/2006/relationships/customXml" Target="../ink/ink260.xml"/><Relationship Id="rId189" Type="http://schemas.openxmlformats.org/officeDocument/2006/relationships/image" Target="../media/image278.png"/><Relationship Id="rId3" Type="http://schemas.openxmlformats.org/officeDocument/2006/relationships/image" Target="../media/image177.png"/><Relationship Id="rId25" Type="http://schemas.openxmlformats.org/officeDocument/2006/relationships/image" Target="../media/image196.png"/><Relationship Id="rId46" Type="http://schemas.openxmlformats.org/officeDocument/2006/relationships/customXml" Target="../ink/ink191.xml"/><Relationship Id="rId67" Type="http://schemas.openxmlformats.org/officeDocument/2006/relationships/image" Target="../media/image217.png"/><Relationship Id="rId116" Type="http://schemas.openxmlformats.org/officeDocument/2006/relationships/customXml" Target="../ink/ink226.xml"/><Relationship Id="rId137" Type="http://schemas.openxmlformats.org/officeDocument/2006/relationships/image" Target="../media/image252.png"/><Relationship Id="rId158" Type="http://schemas.openxmlformats.org/officeDocument/2006/relationships/customXml" Target="../ink/ink247.xml"/><Relationship Id="rId20" Type="http://schemas.openxmlformats.org/officeDocument/2006/relationships/customXml" Target="../ink/ink178.xml"/><Relationship Id="rId41" Type="http://schemas.openxmlformats.org/officeDocument/2006/relationships/image" Target="../media/image204.png"/><Relationship Id="rId62" Type="http://schemas.openxmlformats.org/officeDocument/2006/relationships/customXml" Target="../ink/ink199.xml"/><Relationship Id="rId83" Type="http://schemas.openxmlformats.org/officeDocument/2006/relationships/image" Target="../media/image225.png"/><Relationship Id="rId88" Type="http://schemas.openxmlformats.org/officeDocument/2006/relationships/customXml" Target="../ink/ink212.xml"/><Relationship Id="rId111" Type="http://schemas.openxmlformats.org/officeDocument/2006/relationships/image" Target="../media/image239.png"/><Relationship Id="rId132" Type="http://schemas.openxmlformats.org/officeDocument/2006/relationships/customXml" Target="../ink/ink234.xml"/><Relationship Id="rId153" Type="http://schemas.openxmlformats.org/officeDocument/2006/relationships/image" Target="../media/image260.png"/><Relationship Id="rId174" Type="http://schemas.openxmlformats.org/officeDocument/2006/relationships/customXml" Target="../ink/ink255.xml"/><Relationship Id="rId179" Type="http://schemas.openxmlformats.org/officeDocument/2006/relationships/image" Target="../media/image273.png"/><Relationship Id="rId15" Type="http://schemas.openxmlformats.org/officeDocument/2006/relationships/image" Target="../media/image191.png"/><Relationship Id="rId36" Type="http://schemas.openxmlformats.org/officeDocument/2006/relationships/customXml" Target="../ink/ink186.xml"/><Relationship Id="rId57" Type="http://schemas.openxmlformats.org/officeDocument/2006/relationships/image" Target="../media/image212.png"/><Relationship Id="rId106" Type="http://schemas.openxmlformats.org/officeDocument/2006/relationships/customXml" Target="../ink/ink221.xml"/><Relationship Id="rId127" Type="http://schemas.openxmlformats.org/officeDocument/2006/relationships/image" Target="../media/image247.png"/><Relationship Id="rId10" Type="http://schemas.openxmlformats.org/officeDocument/2006/relationships/customXml" Target="../ink/ink173.xml"/><Relationship Id="rId31" Type="http://schemas.openxmlformats.org/officeDocument/2006/relationships/image" Target="../media/image199.png"/><Relationship Id="rId52" Type="http://schemas.openxmlformats.org/officeDocument/2006/relationships/customXml" Target="../ink/ink194.xml"/><Relationship Id="rId73" Type="http://schemas.openxmlformats.org/officeDocument/2006/relationships/image" Target="../media/image220.png"/><Relationship Id="rId78" Type="http://schemas.openxmlformats.org/officeDocument/2006/relationships/customXml" Target="../ink/ink207.xml"/><Relationship Id="rId94" Type="http://schemas.openxmlformats.org/officeDocument/2006/relationships/customXml" Target="../ink/ink215.xml"/><Relationship Id="rId99" Type="http://schemas.openxmlformats.org/officeDocument/2006/relationships/image" Target="../media/image233.png"/><Relationship Id="rId101" Type="http://schemas.openxmlformats.org/officeDocument/2006/relationships/image" Target="../media/image234.png"/><Relationship Id="rId122" Type="http://schemas.openxmlformats.org/officeDocument/2006/relationships/customXml" Target="../ink/ink229.xml"/><Relationship Id="rId143" Type="http://schemas.openxmlformats.org/officeDocument/2006/relationships/image" Target="../media/image255.png"/><Relationship Id="rId148" Type="http://schemas.openxmlformats.org/officeDocument/2006/relationships/customXml" Target="../ink/ink242.xml"/><Relationship Id="rId164" Type="http://schemas.openxmlformats.org/officeDocument/2006/relationships/customXml" Target="../ink/ink250.xml"/><Relationship Id="rId169" Type="http://schemas.openxmlformats.org/officeDocument/2006/relationships/image" Target="../media/image268.png"/><Relationship Id="rId185" Type="http://schemas.openxmlformats.org/officeDocument/2006/relationships/image" Target="../media/image276.png"/><Relationship Id="rId4" Type="http://schemas.openxmlformats.org/officeDocument/2006/relationships/customXml" Target="../ink/ink170.xml"/><Relationship Id="rId9" Type="http://schemas.openxmlformats.org/officeDocument/2006/relationships/image" Target="../media/image188.png"/><Relationship Id="rId180" Type="http://schemas.openxmlformats.org/officeDocument/2006/relationships/customXml" Target="../ink/ink258.xml"/><Relationship Id="rId26" Type="http://schemas.openxmlformats.org/officeDocument/2006/relationships/customXml" Target="../ink/ink181.xml"/><Relationship Id="rId47" Type="http://schemas.openxmlformats.org/officeDocument/2006/relationships/image" Target="../media/image207.png"/><Relationship Id="rId68" Type="http://schemas.openxmlformats.org/officeDocument/2006/relationships/customXml" Target="../ink/ink202.xml"/><Relationship Id="rId89" Type="http://schemas.openxmlformats.org/officeDocument/2006/relationships/image" Target="../media/image228.png"/><Relationship Id="rId112" Type="http://schemas.openxmlformats.org/officeDocument/2006/relationships/customXml" Target="../ink/ink224.xml"/><Relationship Id="rId133" Type="http://schemas.openxmlformats.org/officeDocument/2006/relationships/image" Target="../media/image250.png"/><Relationship Id="rId154" Type="http://schemas.openxmlformats.org/officeDocument/2006/relationships/customXml" Target="../ink/ink245.xml"/><Relationship Id="rId175" Type="http://schemas.openxmlformats.org/officeDocument/2006/relationships/image" Target="../media/image271.png"/><Relationship Id="rId16" Type="http://schemas.openxmlformats.org/officeDocument/2006/relationships/customXml" Target="../ink/ink176.xml"/><Relationship Id="rId37" Type="http://schemas.openxmlformats.org/officeDocument/2006/relationships/image" Target="../media/image202.png"/><Relationship Id="rId58" Type="http://schemas.openxmlformats.org/officeDocument/2006/relationships/customXml" Target="../ink/ink197.xml"/><Relationship Id="rId79" Type="http://schemas.openxmlformats.org/officeDocument/2006/relationships/image" Target="../media/image223.png"/><Relationship Id="rId102" Type="http://schemas.openxmlformats.org/officeDocument/2006/relationships/customXml" Target="../ink/ink219.xml"/><Relationship Id="rId123" Type="http://schemas.openxmlformats.org/officeDocument/2006/relationships/image" Target="../media/image245.png"/><Relationship Id="rId144" Type="http://schemas.openxmlformats.org/officeDocument/2006/relationships/customXml" Target="../ink/ink240.xml"/><Relationship Id="rId90" Type="http://schemas.openxmlformats.org/officeDocument/2006/relationships/customXml" Target="../ink/ink213.xml"/><Relationship Id="rId165" Type="http://schemas.openxmlformats.org/officeDocument/2006/relationships/image" Target="../media/image266.png"/><Relationship Id="rId186" Type="http://schemas.openxmlformats.org/officeDocument/2006/relationships/customXml" Target="../ink/ink261.xml"/><Relationship Id="rId27" Type="http://schemas.openxmlformats.org/officeDocument/2006/relationships/image" Target="../media/image197.png"/><Relationship Id="rId48" Type="http://schemas.openxmlformats.org/officeDocument/2006/relationships/customXml" Target="../ink/ink192.xml"/><Relationship Id="rId69" Type="http://schemas.openxmlformats.org/officeDocument/2006/relationships/image" Target="../media/image218.png"/><Relationship Id="rId113" Type="http://schemas.openxmlformats.org/officeDocument/2006/relationships/image" Target="../media/image240.png"/><Relationship Id="rId134" Type="http://schemas.openxmlformats.org/officeDocument/2006/relationships/customXml" Target="../ink/ink235.xml"/><Relationship Id="rId80" Type="http://schemas.openxmlformats.org/officeDocument/2006/relationships/customXml" Target="../ink/ink208.xml"/><Relationship Id="rId155" Type="http://schemas.openxmlformats.org/officeDocument/2006/relationships/image" Target="../media/image261.png"/><Relationship Id="rId176" Type="http://schemas.openxmlformats.org/officeDocument/2006/relationships/customXml" Target="../ink/ink256.xml"/><Relationship Id="rId17" Type="http://schemas.openxmlformats.org/officeDocument/2006/relationships/image" Target="../media/image192.png"/><Relationship Id="rId38" Type="http://schemas.openxmlformats.org/officeDocument/2006/relationships/customXml" Target="../ink/ink187.xml"/><Relationship Id="rId59" Type="http://schemas.openxmlformats.org/officeDocument/2006/relationships/image" Target="../media/image213.png"/><Relationship Id="rId103" Type="http://schemas.openxmlformats.org/officeDocument/2006/relationships/image" Target="../media/image235.png"/><Relationship Id="rId124" Type="http://schemas.openxmlformats.org/officeDocument/2006/relationships/customXml" Target="../ink/ink230.xml"/><Relationship Id="rId70" Type="http://schemas.openxmlformats.org/officeDocument/2006/relationships/customXml" Target="../ink/ink203.xml"/><Relationship Id="rId91" Type="http://schemas.openxmlformats.org/officeDocument/2006/relationships/image" Target="../media/image229.png"/><Relationship Id="rId145" Type="http://schemas.openxmlformats.org/officeDocument/2006/relationships/image" Target="../media/image256.png"/><Relationship Id="rId166" Type="http://schemas.openxmlformats.org/officeDocument/2006/relationships/customXml" Target="../ink/ink251.xml"/><Relationship Id="rId187" Type="http://schemas.openxmlformats.org/officeDocument/2006/relationships/image" Target="../media/image277.png"/><Relationship Id="rId1" Type="http://schemas.openxmlformats.org/officeDocument/2006/relationships/slideLayout" Target="../slideLayouts/slideLayout2.xml"/><Relationship Id="rId28" Type="http://schemas.openxmlformats.org/officeDocument/2006/relationships/customXml" Target="../ink/ink182.xml"/><Relationship Id="rId49" Type="http://schemas.openxmlformats.org/officeDocument/2006/relationships/image" Target="../media/image208.png"/><Relationship Id="rId114" Type="http://schemas.openxmlformats.org/officeDocument/2006/relationships/customXml" Target="../ink/ink225.xml"/><Relationship Id="rId60" Type="http://schemas.openxmlformats.org/officeDocument/2006/relationships/customXml" Target="../ink/ink198.xml"/><Relationship Id="rId81" Type="http://schemas.openxmlformats.org/officeDocument/2006/relationships/image" Target="../media/image224.png"/><Relationship Id="rId135" Type="http://schemas.openxmlformats.org/officeDocument/2006/relationships/image" Target="../media/image251.png"/><Relationship Id="rId156" Type="http://schemas.openxmlformats.org/officeDocument/2006/relationships/customXml" Target="../ink/ink246.xml"/><Relationship Id="rId177" Type="http://schemas.openxmlformats.org/officeDocument/2006/relationships/image" Target="../media/image272.png"/></Relationships>
</file>

<file path=ppt/slides/_rels/slide11.xml.rels><?xml version="1.0" encoding="UTF-8" standalone="yes"?>
<Relationships xmlns="http://schemas.openxmlformats.org/package/2006/relationships"><Relationship Id="rId3" Type="http://schemas.openxmlformats.org/officeDocument/2006/relationships/image" Target="../media/image279.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0.emf"/></Relationships>
</file>

<file path=ppt/slides/_rels/slide12.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26/04_Metadata_Extension.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help.sap.com/viewer/923180ddb98240829d935862025004d6/Cloud/en-US/f6cb3e3402694f5585068e5e5161a7c1.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84.png"/></Relationships>
</file>

<file path=ppt/slides/_rels/slide17.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86.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8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75.png"/><Relationship Id="rId299" Type="http://schemas.openxmlformats.org/officeDocument/2006/relationships/image" Target="../media/image166.png"/><Relationship Id="rId21" Type="http://schemas.openxmlformats.org/officeDocument/2006/relationships/image" Target="../media/image27.png"/><Relationship Id="rId63" Type="http://schemas.openxmlformats.org/officeDocument/2006/relationships/image" Target="../media/image48.png"/><Relationship Id="rId159" Type="http://schemas.openxmlformats.org/officeDocument/2006/relationships/image" Target="../media/image96.png"/><Relationship Id="rId324" Type="http://schemas.openxmlformats.org/officeDocument/2006/relationships/customXml" Target="../ink/ink162.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84.png"/><Relationship Id="rId5" Type="http://schemas.openxmlformats.org/officeDocument/2006/relationships/image" Target="../media/image19.png"/><Relationship Id="rId181" Type="http://schemas.openxmlformats.org/officeDocument/2006/relationships/image" Target="../media/image107.png"/><Relationship Id="rId237" Type="http://schemas.openxmlformats.org/officeDocument/2006/relationships/image" Target="../media/image135.png"/><Relationship Id="rId279" Type="http://schemas.openxmlformats.org/officeDocument/2006/relationships/image" Target="../media/image156.png"/><Relationship Id="rId43" Type="http://schemas.openxmlformats.org/officeDocument/2006/relationships/image" Target="../media/image38.png"/><Relationship Id="rId139" Type="http://schemas.openxmlformats.org/officeDocument/2006/relationships/image" Target="../media/image86.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5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74.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97.png"/><Relationship Id="rId217" Type="http://schemas.openxmlformats.org/officeDocument/2006/relationships/image" Target="../media/image125.png"/><Relationship Id="rId259" Type="http://schemas.openxmlformats.org/officeDocument/2006/relationships/image" Target="../media/image146.png"/><Relationship Id="rId23" Type="http://schemas.openxmlformats.org/officeDocument/2006/relationships/image" Target="../media/image28.png"/><Relationship Id="rId119" Type="http://schemas.openxmlformats.org/officeDocument/2006/relationships/image" Target="../media/image76.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9.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57.png"/><Relationship Id="rId337" Type="http://schemas.openxmlformats.org/officeDocument/2006/relationships/image" Target="../media/image185.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87.png"/><Relationship Id="rId7" Type="http://schemas.openxmlformats.org/officeDocument/2006/relationships/image" Target="../media/image20.png"/><Relationship Id="rId183" Type="http://schemas.openxmlformats.org/officeDocument/2006/relationships/image" Target="../media/image108.png"/><Relationship Id="rId239" Type="http://schemas.openxmlformats.org/officeDocument/2006/relationships/image" Target="../media/image136.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39.png"/><Relationship Id="rId87" Type="http://schemas.openxmlformats.org/officeDocument/2006/relationships/image" Target="../media/image60.png"/><Relationship Id="rId110" Type="http://schemas.openxmlformats.org/officeDocument/2006/relationships/customXml" Target="../ink/ink55.xml"/><Relationship Id="rId152" Type="http://schemas.openxmlformats.org/officeDocument/2006/relationships/customXml" Target="../ink/ink76.xml"/><Relationship Id="rId173" Type="http://schemas.openxmlformats.org/officeDocument/2006/relationships/image" Target="../media/image103.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31.png"/><Relationship Id="rId240" Type="http://schemas.openxmlformats.org/officeDocument/2006/relationships/customXml" Target="../ink/ink120.xml"/><Relationship Id="rId261" Type="http://schemas.openxmlformats.org/officeDocument/2006/relationships/image" Target="../media/image147.png"/><Relationship Id="rId14" Type="http://schemas.openxmlformats.org/officeDocument/2006/relationships/customXml" Target="../ink/ink7.xml"/><Relationship Id="rId35" Type="http://schemas.openxmlformats.org/officeDocument/2006/relationships/image" Target="../media/image34.png"/><Relationship Id="rId56" Type="http://schemas.openxmlformats.org/officeDocument/2006/relationships/customXml" Target="../ink/ink28.xml"/><Relationship Id="rId77" Type="http://schemas.openxmlformats.org/officeDocument/2006/relationships/image" Target="../media/image55.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75.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77.png"/><Relationship Id="rId142" Type="http://schemas.openxmlformats.org/officeDocument/2006/relationships/customXml" Target="../ink/ink71.xml"/><Relationship Id="rId163" Type="http://schemas.openxmlformats.org/officeDocument/2006/relationships/image" Target="../media/image98.png"/><Relationship Id="rId184" Type="http://schemas.openxmlformats.org/officeDocument/2006/relationships/customXml" Target="../ink/ink92.xml"/><Relationship Id="rId219" Type="http://schemas.openxmlformats.org/officeDocument/2006/relationships/image" Target="../media/image126.png"/><Relationship Id="rId230" Type="http://schemas.openxmlformats.org/officeDocument/2006/relationships/customXml" Target="../ink/ink115.xml"/><Relationship Id="rId251" Type="http://schemas.openxmlformats.org/officeDocument/2006/relationships/image" Target="../media/image142.png"/><Relationship Id="rId25" Type="http://schemas.openxmlformats.org/officeDocument/2006/relationships/image" Target="../media/image29.png"/><Relationship Id="rId46" Type="http://schemas.openxmlformats.org/officeDocument/2006/relationships/customXml" Target="../ink/ink23.xml"/><Relationship Id="rId67" Type="http://schemas.openxmlformats.org/officeDocument/2006/relationships/image" Target="../media/image50.png"/><Relationship Id="rId272" Type="http://schemas.openxmlformats.org/officeDocument/2006/relationships/customXml" Target="../ink/ink136.xml"/><Relationship Id="rId293" Type="http://schemas.openxmlformats.org/officeDocument/2006/relationships/image" Target="../media/image163.png"/><Relationship Id="rId307" Type="http://schemas.openxmlformats.org/officeDocument/2006/relationships/image" Target="../media/image170.png"/><Relationship Id="rId328" Type="http://schemas.openxmlformats.org/officeDocument/2006/relationships/customXml" Target="../ink/ink164.xml"/><Relationship Id="rId88" Type="http://schemas.openxmlformats.org/officeDocument/2006/relationships/customXml" Target="../ink/ink44.xml"/><Relationship Id="rId111" Type="http://schemas.openxmlformats.org/officeDocument/2006/relationships/image" Target="../media/image72.png"/><Relationship Id="rId132" Type="http://schemas.openxmlformats.org/officeDocument/2006/relationships/customXml" Target="../ink/ink66.xml"/><Relationship Id="rId153" Type="http://schemas.openxmlformats.org/officeDocument/2006/relationships/image" Target="../media/image93.png"/><Relationship Id="rId174" Type="http://schemas.openxmlformats.org/officeDocument/2006/relationships/customXml" Target="../ink/ink87.xml"/><Relationship Id="rId195" Type="http://schemas.openxmlformats.org/officeDocument/2006/relationships/image" Target="../media/image114.png"/><Relationship Id="rId209" Type="http://schemas.openxmlformats.org/officeDocument/2006/relationships/image" Target="../media/image121.png"/><Relationship Id="rId220" Type="http://schemas.openxmlformats.org/officeDocument/2006/relationships/customXml" Target="../ink/ink110.xml"/><Relationship Id="rId241" Type="http://schemas.openxmlformats.org/officeDocument/2006/relationships/image" Target="../media/image137.png"/><Relationship Id="rId15" Type="http://schemas.openxmlformats.org/officeDocument/2006/relationships/image" Target="../media/image24.png"/><Relationship Id="rId36" Type="http://schemas.openxmlformats.org/officeDocument/2006/relationships/customXml" Target="../ink/ink18.xml"/><Relationship Id="rId57" Type="http://schemas.openxmlformats.org/officeDocument/2006/relationships/image" Target="../media/image45.png"/><Relationship Id="rId262" Type="http://schemas.openxmlformats.org/officeDocument/2006/relationships/customXml" Target="../ink/ink131.xml"/><Relationship Id="rId283" Type="http://schemas.openxmlformats.org/officeDocument/2006/relationships/image" Target="../media/image158.png"/><Relationship Id="rId318" Type="http://schemas.openxmlformats.org/officeDocument/2006/relationships/customXml" Target="../ink/ink159.xml"/><Relationship Id="rId78" Type="http://schemas.openxmlformats.org/officeDocument/2006/relationships/customXml" Target="../ink/ink39.xml"/><Relationship Id="rId99" Type="http://schemas.openxmlformats.org/officeDocument/2006/relationships/image" Target="../media/image66.png"/><Relationship Id="rId101" Type="http://schemas.openxmlformats.org/officeDocument/2006/relationships/image" Target="../media/image67.png"/><Relationship Id="rId122" Type="http://schemas.openxmlformats.org/officeDocument/2006/relationships/customXml" Target="../ink/ink61.xml"/><Relationship Id="rId143" Type="http://schemas.openxmlformats.org/officeDocument/2006/relationships/image" Target="../media/image88.png"/><Relationship Id="rId164" Type="http://schemas.openxmlformats.org/officeDocument/2006/relationships/customXml" Target="../ink/ink82.xml"/><Relationship Id="rId185" Type="http://schemas.openxmlformats.org/officeDocument/2006/relationships/image" Target="../media/image109.png"/><Relationship Id="rId9" Type="http://schemas.openxmlformats.org/officeDocument/2006/relationships/image" Target="../media/image2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32.png"/><Relationship Id="rId252" Type="http://schemas.openxmlformats.org/officeDocument/2006/relationships/customXml" Target="../ink/ink126.xml"/><Relationship Id="rId273" Type="http://schemas.openxmlformats.org/officeDocument/2006/relationships/image" Target="../media/image153.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81.png"/><Relationship Id="rId47" Type="http://schemas.openxmlformats.org/officeDocument/2006/relationships/image" Target="../media/image40.png"/><Relationship Id="rId68" Type="http://schemas.openxmlformats.org/officeDocument/2006/relationships/customXml" Target="../ink/ink34.xml"/><Relationship Id="rId89" Type="http://schemas.openxmlformats.org/officeDocument/2006/relationships/image" Target="../media/image61.png"/><Relationship Id="rId112" Type="http://schemas.openxmlformats.org/officeDocument/2006/relationships/customXml" Target="../ink/ink56.xml"/><Relationship Id="rId133" Type="http://schemas.openxmlformats.org/officeDocument/2006/relationships/image" Target="../media/image83.png"/><Relationship Id="rId154" Type="http://schemas.openxmlformats.org/officeDocument/2006/relationships/customXml" Target="../ink/ink77.xml"/><Relationship Id="rId175" Type="http://schemas.openxmlformats.org/officeDocument/2006/relationships/image" Target="../media/image104.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27.png"/><Relationship Id="rId242" Type="http://schemas.openxmlformats.org/officeDocument/2006/relationships/customXml" Target="../ink/ink121.xml"/><Relationship Id="rId263" Type="http://schemas.openxmlformats.org/officeDocument/2006/relationships/image" Target="../media/image148.png"/><Relationship Id="rId284" Type="http://schemas.openxmlformats.org/officeDocument/2006/relationships/customXml" Target="../ink/ink142.xml"/><Relationship Id="rId319" Type="http://schemas.openxmlformats.org/officeDocument/2006/relationships/image" Target="../media/image176.png"/><Relationship Id="rId37" Type="http://schemas.openxmlformats.org/officeDocument/2006/relationships/image" Target="../media/image35.png"/><Relationship Id="rId58" Type="http://schemas.openxmlformats.org/officeDocument/2006/relationships/customXml" Target="../ink/ink29.xml"/><Relationship Id="rId79" Type="http://schemas.openxmlformats.org/officeDocument/2006/relationships/image" Target="../media/image56.png"/><Relationship Id="rId102" Type="http://schemas.openxmlformats.org/officeDocument/2006/relationships/customXml" Target="../ink/ink51.xml"/><Relationship Id="rId123" Type="http://schemas.openxmlformats.org/officeDocument/2006/relationships/image" Target="../media/image78.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99.png"/><Relationship Id="rId186" Type="http://schemas.openxmlformats.org/officeDocument/2006/relationships/customXml" Target="../ink/ink93.xml"/><Relationship Id="rId211" Type="http://schemas.openxmlformats.org/officeDocument/2006/relationships/image" Target="../media/image122.png"/><Relationship Id="rId232" Type="http://schemas.openxmlformats.org/officeDocument/2006/relationships/customXml" Target="../ink/ink116.xml"/><Relationship Id="rId253" Type="http://schemas.openxmlformats.org/officeDocument/2006/relationships/image" Target="../media/image143.png"/><Relationship Id="rId274" Type="http://schemas.openxmlformats.org/officeDocument/2006/relationships/customXml" Target="../ink/ink137.xml"/><Relationship Id="rId295" Type="http://schemas.openxmlformats.org/officeDocument/2006/relationships/image" Target="../media/image164.png"/><Relationship Id="rId309" Type="http://schemas.openxmlformats.org/officeDocument/2006/relationships/image" Target="../media/image171.png"/><Relationship Id="rId27" Type="http://schemas.openxmlformats.org/officeDocument/2006/relationships/image" Target="../media/image30.png"/><Relationship Id="rId48" Type="http://schemas.openxmlformats.org/officeDocument/2006/relationships/customXml" Target="../ink/ink24.xml"/><Relationship Id="rId69" Type="http://schemas.openxmlformats.org/officeDocument/2006/relationships/image" Target="../media/image51.png"/><Relationship Id="rId113" Type="http://schemas.openxmlformats.org/officeDocument/2006/relationships/image" Target="../media/image73.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94.png"/><Relationship Id="rId176" Type="http://schemas.openxmlformats.org/officeDocument/2006/relationships/customXml" Target="../ink/ink88.xml"/><Relationship Id="rId197" Type="http://schemas.openxmlformats.org/officeDocument/2006/relationships/image" Target="../media/image115.png"/><Relationship Id="rId201" Type="http://schemas.openxmlformats.org/officeDocument/2006/relationships/image" Target="../media/image117.png"/><Relationship Id="rId222" Type="http://schemas.openxmlformats.org/officeDocument/2006/relationships/customXml" Target="../ink/ink111.xml"/><Relationship Id="rId243" Type="http://schemas.openxmlformats.org/officeDocument/2006/relationships/image" Target="../media/image138.png"/><Relationship Id="rId264" Type="http://schemas.openxmlformats.org/officeDocument/2006/relationships/customXml" Target="../ink/ink132.xml"/><Relationship Id="rId285" Type="http://schemas.openxmlformats.org/officeDocument/2006/relationships/image" Target="../media/image159.png"/><Relationship Id="rId17" Type="http://schemas.openxmlformats.org/officeDocument/2006/relationships/image" Target="../media/image25.png"/><Relationship Id="rId38" Type="http://schemas.openxmlformats.org/officeDocument/2006/relationships/customXml" Target="../ink/ink19.xml"/><Relationship Id="rId59" Type="http://schemas.openxmlformats.org/officeDocument/2006/relationships/image" Target="../media/image46.png"/><Relationship Id="rId103" Type="http://schemas.openxmlformats.org/officeDocument/2006/relationships/image" Target="../media/image68.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62.png"/><Relationship Id="rId145" Type="http://schemas.openxmlformats.org/officeDocument/2006/relationships/image" Target="../media/image89.png"/><Relationship Id="rId166" Type="http://schemas.openxmlformats.org/officeDocument/2006/relationships/customXml" Target="../ink/ink83.xml"/><Relationship Id="rId187" Type="http://schemas.openxmlformats.org/officeDocument/2006/relationships/image" Target="../media/image110.png"/><Relationship Id="rId331" Type="http://schemas.openxmlformats.org/officeDocument/2006/relationships/image" Target="../media/image182.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3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41.png"/><Relationship Id="rId114" Type="http://schemas.openxmlformats.org/officeDocument/2006/relationships/customXml" Target="../ink/ink57.xml"/><Relationship Id="rId275" Type="http://schemas.openxmlformats.org/officeDocument/2006/relationships/image" Target="../media/image15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57.png"/><Relationship Id="rId135" Type="http://schemas.openxmlformats.org/officeDocument/2006/relationships/image" Target="../media/image84.png"/><Relationship Id="rId156" Type="http://schemas.openxmlformats.org/officeDocument/2006/relationships/customXml" Target="../ink/ink78.xml"/><Relationship Id="rId177" Type="http://schemas.openxmlformats.org/officeDocument/2006/relationships/image" Target="../media/image105.png"/><Relationship Id="rId198" Type="http://schemas.openxmlformats.org/officeDocument/2006/relationships/customXml" Target="../ink/ink99.xml"/><Relationship Id="rId321" Type="http://schemas.openxmlformats.org/officeDocument/2006/relationships/image" Target="../media/image177.png"/><Relationship Id="rId202" Type="http://schemas.openxmlformats.org/officeDocument/2006/relationships/customXml" Target="../ink/ink101.xml"/><Relationship Id="rId223" Type="http://schemas.openxmlformats.org/officeDocument/2006/relationships/image" Target="../media/image12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36.png"/><Relationship Id="rId265" Type="http://schemas.openxmlformats.org/officeDocument/2006/relationships/image" Target="../media/image14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9.png"/><Relationship Id="rId146" Type="http://schemas.openxmlformats.org/officeDocument/2006/relationships/customXml" Target="../ink/ink73.xml"/><Relationship Id="rId167" Type="http://schemas.openxmlformats.org/officeDocument/2006/relationships/image" Target="../media/image100.png"/><Relationship Id="rId188" Type="http://schemas.openxmlformats.org/officeDocument/2006/relationships/customXml" Target="../ink/ink94.xml"/><Relationship Id="rId311" Type="http://schemas.openxmlformats.org/officeDocument/2006/relationships/image" Target="../media/image172.png"/><Relationship Id="rId332" Type="http://schemas.openxmlformats.org/officeDocument/2006/relationships/customXml" Target="../ink/ink166.xml"/><Relationship Id="rId71" Type="http://schemas.openxmlformats.org/officeDocument/2006/relationships/image" Target="../media/image52.png"/><Relationship Id="rId92" Type="http://schemas.openxmlformats.org/officeDocument/2006/relationships/customXml" Target="../ink/ink46.xml"/><Relationship Id="rId213" Type="http://schemas.openxmlformats.org/officeDocument/2006/relationships/image" Target="../media/image12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31.png"/><Relationship Id="rId255" Type="http://schemas.openxmlformats.org/officeDocument/2006/relationships/image" Target="../media/image144.png"/><Relationship Id="rId276" Type="http://schemas.openxmlformats.org/officeDocument/2006/relationships/customXml" Target="../ink/ink138.xml"/><Relationship Id="rId297" Type="http://schemas.openxmlformats.org/officeDocument/2006/relationships/image" Target="../media/image165.png"/><Relationship Id="rId40" Type="http://schemas.openxmlformats.org/officeDocument/2006/relationships/customXml" Target="../ink/ink20.xml"/><Relationship Id="rId115" Type="http://schemas.openxmlformats.org/officeDocument/2006/relationships/image" Target="../media/image74.png"/><Relationship Id="rId136" Type="http://schemas.openxmlformats.org/officeDocument/2006/relationships/customXml" Target="../ink/ink68.xml"/><Relationship Id="rId157" Type="http://schemas.openxmlformats.org/officeDocument/2006/relationships/image" Target="../media/image95.png"/><Relationship Id="rId178" Type="http://schemas.openxmlformats.org/officeDocument/2006/relationships/customXml" Target="../ink/ink89.xml"/><Relationship Id="rId301" Type="http://schemas.openxmlformats.org/officeDocument/2006/relationships/image" Target="../media/image167.png"/><Relationship Id="rId322" Type="http://schemas.openxmlformats.org/officeDocument/2006/relationships/customXml" Target="../ink/ink161.xml"/><Relationship Id="rId61" Type="http://schemas.openxmlformats.org/officeDocument/2006/relationships/image" Target="../media/image47.png"/><Relationship Id="rId82" Type="http://schemas.openxmlformats.org/officeDocument/2006/relationships/customXml" Target="../ink/ink41.xml"/><Relationship Id="rId199" Type="http://schemas.openxmlformats.org/officeDocument/2006/relationships/image" Target="../media/image116.png"/><Relationship Id="rId203" Type="http://schemas.openxmlformats.org/officeDocument/2006/relationships/image" Target="../media/image118.png"/><Relationship Id="rId19" Type="http://schemas.openxmlformats.org/officeDocument/2006/relationships/image" Target="../media/image26.png"/><Relationship Id="rId224" Type="http://schemas.openxmlformats.org/officeDocument/2006/relationships/customXml" Target="../ink/ink112.xml"/><Relationship Id="rId245" Type="http://schemas.openxmlformats.org/officeDocument/2006/relationships/image" Target="../media/image139.png"/><Relationship Id="rId266" Type="http://schemas.openxmlformats.org/officeDocument/2006/relationships/customXml" Target="../ink/ink133.xml"/><Relationship Id="rId287" Type="http://schemas.openxmlformats.org/officeDocument/2006/relationships/image" Target="../media/image160.png"/><Relationship Id="rId30" Type="http://schemas.openxmlformats.org/officeDocument/2006/relationships/customXml" Target="../ink/ink15.xml"/><Relationship Id="rId105" Type="http://schemas.openxmlformats.org/officeDocument/2006/relationships/image" Target="../media/image69.png"/><Relationship Id="rId126" Type="http://schemas.openxmlformats.org/officeDocument/2006/relationships/customXml" Target="../ink/ink63.xml"/><Relationship Id="rId147" Type="http://schemas.openxmlformats.org/officeDocument/2006/relationships/image" Target="../media/image90.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83.png"/><Relationship Id="rId51" Type="http://schemas.openxmlformats.org/officeDocument/2006/relationships/image" Target="../media/image42.png"/><Relationship Id="rId72" Type="http://schemas.openxmlformats.org/officeDocument/2006/relationships/customXml" Target="../ink/ink36.xml"/><Relationship Id="rId93" Type="http://schemas.openxmlformats.org/officeDocument/2006/relationships/image" Target="../media/image63.png"/><Relationship Id="rId189" Type="http://schemas.openxmlformats.org/officeDocument/2006/relationships/image" Target="../media/image111.png"/><Relationship Id="rId3" Type="http://schemas.openxmlformats.org/officeDocument/2006/relationships/image" Target="../media/image18.png"/><Relationship Id="rId214" Type="http://schemas.openxmlformats.org/officeDocument/2006/relationships/customXml" Target="../ink/ink107.xml"/><Relationship Id="rId235" Type="http://schemas.openxmlformats.org/officeDocument/2006/relationships/image" Target="../media/image134.png"/><Relationship Id="rId256" Type="http://schemas.openxmlformats.org/officeDocument/2006/relationships/customXml" Target="../ink/ink128.xml"/><Relationship Id="rId277" Type="http://schemas.openxmlformats.org/officeDocument/2006/relationships/image" Target="../media/image155.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85.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78.png"/><Relationship Id="rId20" Type="http://schemas.openxmlformats.org/officeDocument/2006/relationships/customXml" Target="../ink/ink10.xml"/><Relationship Id="rId41" Type="http://schemas.openxmlformats.org/officeDocument/2006/relationships/image" Target="../media/image37.png"/><Relationship Id="rId62" Type="http://schemas.openxmlformats.org/officeDocument/2006/relationships/customXml" Target="../ink/ink31.xml"/><Relationship Id="rId83" Type="http://schemas.openxmlformats.org/officeDocument/2006/relationships/image" Target="../media/image58.png"/><Relationship Id="rId179" Type="http://schemas.openxmlformats.org/officeDocument/2006/relationships/image" Target="../media/image106.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9.png"/><Relationship Id="rId246" Type="http://schemas.openxmlformats.org/officeDocument/2006/relationships/customXml" Target="../ink/ink123.xml"/><Relationship Id="rId267" Type="http://schemas.openxmlformats.org/officeDocument/2006/relationships/image" Target="../media/image15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80.png"/><Relationship Id="rId313" Type="http://schemas.openxmlformats.org/officeDocument/2006/relationships/image" Target="../media/image173.png"/><Relationship Id="rId10" Type="http://schemas.openxmlformats.org/officeDocument/2006/relationships/customXml" Target="../ink/ink5.xml"/><Relationship Id="rId31" Type="http://schemas.openxmlformats.org/officeDocument/2006/relationships/image" Target="../media/image32.png"/><Relationship Id="rId52" Type="http://schemas.openxmlformats.org/officeDocument/2006/relationships/customXml" Target="../ink/ink26.xml"/><Relationship Id="rId73" Type="http://schemas.openxmlformats.org/officeDocument/2006/relationships/image" Target="../media/image5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101.png"/><Relationship Id="rId334" Type="http://schemas.openxmlformats.org/officeDocument/2006/relationships/customXml" Target="../ink/ink167.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24.png"/><Relationship Id="rId236" Type="http://schemas.openxmlformats.org/officeDocument/2006/relationships/customXml" Target="../ink/ink118.xml"/><Relationship Id="rId257" Type="http://schemas.openxmlformats.org/officeDocument/2006/relationships/image" Target="../media/image145.png"/><Relationship Id="rId278" Type="http://schemas.openxmlformats.org/officeDocument/2006/relationships/customXml" Target="../ink/ink139.xml"/><Relationship Id="rId303" Type="http://schemas.openxmlformats.org/officeDocument/2006/relationships/image" Target="../media/image16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112.png"/><Relationship Id="rId205" Type="http://schemas.openxmlformats.org/officeDocument/2006/relationships/image" Target="../media/image119.png"/><Relationship Id="rId247" Type="http://schemas.openxmlformats.org/officeDocument/2006/relationships/image" Target="../media/image140.png"/><Relationship Id="rId107" Type="http://schemas.openxmlformats.org/officeDocument/2006/relationships/image" Target="../media/image70.png"/><Relationship Id="rId289" Type="http://schemas.openxmlformats.org/officeDocument/2006/relationships/image" Target="../media/image161.png"/><Relationship Id="rId11" Type="http://schemas.openxmlformats.org/officeDocument/2006/relationships/image" Target="../media/image22.png"/><Relationship Id="rId53" Type="http://schemas.openxmlformats.org/officeDocument/2006/relationships/image" Target="../media/image43.png"/><Relationship Id="rId149" Type="http://schemas.openxmlformats.org/officeDocument/2006/relationships/image" Target="../media/image91.png"/><Relationship Id="rId314" Type="http://schemas.openxmlformats.org/officeDocument/2006/relationships/customXml" Target="../ink/ink157.xml"/><Relationship Id="rId95" Type="http://schemas.openxmlformats.org/officeDocument/2006/relationships/image" Target="../media/image6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9.png"/><Relationship Id="rId171" Type="http://schemas.openxmlformats.org/officeDocument/2006/relationships/image" Target="../media/image102.png"/><Relationship Id="rId227" Type="http://schemas.openxmlformats.org/officeDocument/2006/relationships/image" Target="../media/image130.png"/><Relationship Id="rId269" Type="http://schemas.openxmlformats.org/officeDocument/2006/relationships/image" Target="../media/image151.png"/><Relationship Id="rId33" Type="http://schemas.openxmlformats.org/officeDocument/2006/relationships/image" Target="../media/image33.png"/><Relationship Id="rId129" Type="http://schemas.openxmlformats.org/officeDocument/2006/relationships/image" Target="../media/image81.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54.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62.png"/><Relationship Id="rId305" Type="http://schemas.openxmlformats.org/officeDocument/2006/relationships/image" Target="../media/image169.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92.png"/><Relationship Id="rId193" Type="http://schemas.openxmlformats.org/officeDocument/2006/relationships/image" Target="../media/image113.png"/><Relationship Id="rId207" Type="http://schemas.openxmlformats.org/officeDocument/2006/relationships/image" Target="../media/image120.png"/><Relationship Id="rId249" Type="http://schemas.openxmlformats.org/officeDocument/2006/relationships/image" Target="../media/image141.png"/><Relationship Id="rId13" Type="http://schemas.openxmlformats.org/officeDocument/2006/relationships/image" Target="../media/image23.png"/><Relationship Id="rId109" Type="http://schemas.openxmlformats.org/officeDocument/2006/relationships/image" Target="../media/image71.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44.png"/><Relationship Id="rId97" Type="http://schemas.openxmlformats.org/officeDocument/2006/relationships/image" Target="../media/image65.png"/><Relationship Id="rId120" Type="http://schemas.openxmlformats.org/officeDocument/2006/relationships/customXml" Target="../ink/ink60.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5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82.png"/><Relationship Id="rId327" Type="http://schemas.openxmlformats.org/officeDocument/2006/relationships/image" Target="../media/image1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7</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6503-07D7-3D17-2D02-9790A0D87E8E}"/>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46B622B-2380-4D58-A263-07A73CCB64D3}"/>
                  </a:ext>
                </a:extLst>
              </p14:cNvPr>
              <p14:cNvContentPartPr/>
              <p14:nvPr/>
            </p14:nvContentPartPr>
            <p14:xfrm>
              <a:off x="-1147526" y="2043110"/>
              <a:ext cx="360" cy="360"/>
            </p14:xfrm>
          </p:contentPart>
        </mc:Choice>
        <mc:Fallback>
          <p:pic>
            <p:nvPicPr>
              <p:cNvPr id="3" name="Ink 2">
                <a:extLst>
                  <a:ext uri="{FF2B5EF4-FFF2-40B4-BE49-F238E27FC236}">
                    <a16:creationId xmlns:a16="http://schemas.microsoft.com/office/drawing/2014/main" id="{046B622B-2380-4D58-A263-07A73CCB64D3}"/>
                  </a:ext>
                </a:extLst>
              </p:cNvPr>
              <p:cNvPicPr/>
              <p:nvPr/>
            </p:nvPicPr>
            <p:blipFill>
              <a:blip r:embed="rId3"/>
              <a:stretch>
                <a:fillRect/>
              </a:stretch>
            </p:blipFill>
            <p:spPr>
              <a:xfrm>
                <a:off x="-1156526" y="2034470"/>
                <a:ext cx="18000" cy="18000"/>
              </a:xfrm>
              <a:prstGeom prst="rect">
                <a:avLst/>
              </a:prstGeom>
            </p:spPr>
          </p:pic>
        </mc:Fallback>
      </mc:AlternateContent>
      <p:grpSp>
        <p:nvGrpSpPr>
          <p:cNvPr id="103" name="Group 102">
            <a:extLst>
              <a:ext uri="{FF2B5EF4-FFF2-40B4-BE49-F238E27FC236}">
                <a16:creationId xmlns:a16="http://schemas.microsoft.com/office/drawing/2014/main" id="{B046B355-866C-073B-507F-05A63064CF10}"/>
              </a:ext>
            </a:extLst>
          </p:cNvPr>
          <p:cNvGrpSpPr/>
          <p:nvPr/>
        </p:nvGrpSpPr>
        <p:grpSpPr>
          <a:xfrm>
            <a:off x="-18926" y="760937"/>
            <a:ext cx="6927840" cy="6136773"/>
            <a:chOff x="-18926" y="760937"/>
            <a:chExt cx="6927840" cy="6136773"/>
          </a:xfrm>
        </p:grpSpPr>
        <mc:AlternateContent xmlns:mc="http://schemas.openxmlformats.org/markup-compatibility/2006">
          <mc:Choice xmlns:p14="http://schemas.microsoft.com/office/powerpoint/2010/main" Requires="p14">
            <p:contentPart p14:bwMode="auto" r:id="rId4">
              <p14:nvContentPartPr>
                <p14:cNvPr id="56" name="Ink 55">
                  <a:extLst>
                    <a:ext uri="{FF2B5EF4-FFF2-40B4-BE49-F238E27FC236}">
                      <a16:creationId xmlns:a16="http://schemas.microsoft.com/office/drawing/2014/main" id="{61707176-5021-B91E-5672-A93429093AEE}"/>
                    </a:ext>
                  </a:extLst>
                </p14:cNvPr>
                <p14:cNvContentPartPr/>
                <p14:nvPr/>
              </p14:nvContentPartPr>
              <p14:xfrm>
                <a:off x="4683394" y="1099910"/>
                <a:ext cx="184320" cy="225720"/>
              </p14:xfrm>
            </p:contentPart>
          </mc:Choice>
          <mc:Fallback>
            <p:pic>
              <p:nvPicPr>
                <p:cNvPr id="56" name="Ink 55">
                  <a:extLst>
                    <a:ext uri="{FF2B5EF4-FFF2-40B4-BE49-F238E27FC236}">
                      <a16:creationId xmlns:a16="http://schemas.microsoft.com/office/drawing/2014/main" id="{61707176-5021-B91E-5672-A93429093AEE}"/>
                    </a:ext>
                  </a:extLst>
                </p:cNvPr>
                <p:cNvPicPr/>
                <p:nvPr/>
              </p:nvPicPr>
              <p:blipFill>
                <a:blip r:embed="rId5"/>
                <a:stretch>
                  <a:fillRect/>
                </a:stretch>
              </p:blipFill>
              <p:spPr>
                <a:xfrm>
                  <a:off x="4674394" y="1090910"/>
                  <a:ext cx="2019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7" name="Ink 56">
                  <a:extLst>
                    <a:ext uri="{FF2B5EF4-FFF2-40B4-BE49-F238E27FC236}">
                      <a16:creationId xmlns:a16="http://schemas.microsoft.com/office/drawing/2014/main" id="{82FB7D9B-5117-B7AB-FFA2-ECDFF7D457EF}"/>
                    </a:ext>
                  </a:extLst>
                </p14:cNvPr>
                <p14:cNvContentPartPr/>
                <p14:nvPr/>
              </p14:nvContentPartPr>
              <p14:xfrm>
                <a:off x="4945114" y="1109270"/>
                <a:ext cx="197280" cy="196200"/>
              </p14:xfrm>
            </p:contentPart>
          </mc:Choice>
          <mc:Fallback>
            <p:pic>
              <p:nvPicPr>
                <p:cNvPr id="57" name="Ink 56">
                  <a:extLst>
                    <a:ext uri="{FF2B5EF4-FFF2-40B4-BE49-F238E27FC236}">
                      <a16:creationId xmlns:a16="http://schemas.microsoft.com/office/drawing/2014/main" id="{82FB7D9B-5117-B7AB-FFA2-ECDFF7D457EF}"/>
                    </a:ext>
                  </a:extLst>
                </p:cNvPr>
                <p:cNvPicPr/>
                <p:nvPr/>
              </p:nvPicPr>
              <p:blipFill>
                <a:blip r:embed="rId7"/>
                <a:stretch>
                  <a:fillRect/>
                </a:stretch>
              </p:blipFill>
              <p:spPr>
                <a:xfrm>
                  <a:off x="4936474" y="1100630"/>
                  <a:ext cx="2149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8" name="Ink 57">
                  <a:extLst>
                    <a:ext uri="{FF2B5EF4-FFF2-40B4-BE49-F238E27FC236}">
                      <a16:creationId xmlns:a16="http://schemas.microsoft.com/office/drawing/2014/main" id="{D372F5C5-F13F-2019-D51D-BA3981EAA728}"/>
                    </a:ext>
                  </a:extLst>
                </p14:cNvPr>
                <p14:cNvContentPartPr/>
                <p14:nvPr/>
              </p14:nvContentPartPr>
              <p14:xfrm>
                <a:off x="5057074" y="1217990"/>
                <a:ext cx="85680" cy="51120"/>
              </p14:xfrm>
            </p:contentPart>
          </mc:Choice>
          <mc:Fallback>
            <p:pic>
              <p:nvPicPr>
                <p:cNvPr id="58" name="Ink 57">
                  <a:extLst>
                    <a:ext uri="{FF2B5EF4-FFF2-40B4-BE49-F238E27FC236}">
                      <a16:creationId xmlns:a16="http://schemas.microsoft.com/office/drawing/2014/main" id="{D372F5C5-F13F-2019-D51D-BA3981EAA728}"/>
                    </a:ext>
                  </a:extLst>
                </p:cNvPr>
                <p:cNvPicPr/>
                <p:nvPr/>
              </p:nvPicPr>
              <p:blipFill>
                <a:blip r:embed="rId9"/>
                <a:stretch>
                  <a:fillRect/>
                </a:stretch>
              </p:blipFill>
              <p:spPr>
                <a:xfrm>
                  <a:off x="5048434" y="1209350"/>
                  <a:ext cx="1033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9" name="Ink 58">
                  <a:extLst>
                    <a:ext uri="{FF2B5EF4-FFF2-40B4-BE49-F238E27FC236}">
                      <a16:creationId xmlns:a16="http://schemas.microsoft.com/office/drawing/2014/main" id="{58B68F45-335C-9517-9110-C1A449075C68}"/>
                    </a:ext>
                  </a:extLst>
                </p14:cNvPr>
                <p14:cNvContentPartPr/>
                <p14:nvPr/>
              </p14:nvContentPartPr>
              <p14:xfrm>
                <a:off x="5300794" y="1076657"/>
                <a:ext cx="100440" cy="194040"/>
              </p14:xfrm>
            </p:contentPart>
          </mc:Choice>
          <mc:Fallback>
            <p:pic>
              <p:nvPicPr>
                <p:cNvPr id="59" name="Ink 58">
                  <a:extLst>
                    <a:ext uri="{FF2B5EF4-FFF2-40B4-BE49-F238E27FC236}">
                      <a16:creationId xmlns:a16="http://schemas.microsoft.com/office/drawing/2014/main" id="{58B68F45-335C-9517-9110-C1A449075C68}"/>
                    </a:ext>
                  </a:extLst>
                </p:cNvPr>
                <p:cNvPicPr/>
                <p:nvPr/>
              </p:nvPicPr>
              <p:blipFill>
                <a:blip r:embed="rId11"/>
                <a:stretch>
                  <a:fillRect/>
                </a:stretch>
              </p:blipFill>
              <p:spPr>
                <a:xfrm>
                  <a:off x="5291794" y="1068017"/>
                  <a:ext cx="118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0" name="Ink 59">
                  <a:extLst>
                    <a:ext uri="{FF2B5EF4-FFF2-40B4-BE49-F238E27FC236}">
                      <a16:creationId xmlns:a16="http://schemas.microsoft.com/office/drawing/2014/main" id="{BAC4BFAE-2454-36C9-A040-F379007AB167}"/>
                    </a:ext>
                  </a:extLst>
                </p14:cNvPr>
                <p14:cNvContentPartPr/>
                <p14:nvPr/>
              </p14:nvContentPartPr>
              <p14:xfrm>
                <a:off x="4275154" y="760937"/>
                <a:ext cx="1634040" cy="848880"/>
              </p14:xfrm>
            </p:contentPart>
          </mc:Choice>
          <mc:Fallback>
            <p:pic>
              <p:nvPicPr>
                <p:cNvPr id="60" name="Ink 59">
                  <a:extLst>
                    <a:ext uri="{FF2B5EF4-FFF2-40B4-BE49-F238E27FC236}">
                      <a16:creationId xmlns:a16="http://schemas.microsoft.com/office/drawing/2014/main" id="{BAC4BFAE-2454-36C9-A040-F379007AB167}"/>
                    </a:ext>
                  </a:extLst>
                </p:cNvPr>
                <p:cNvPicPr/>
                <p:nvPr/>
              </p:nvPicPr>
              <p:blipFill>
                <a:blip r:embed="rId13"/>
                <a:stretch>
                  <a:fillRect/>
                </a:stretch>
              </p:blipFill>
              <p:spPr>
                <a:xfrm>
                  <a:off x="4266154" y="752297"/>
                  <a:ext cx="1651680" cy="866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 name="Ink 60">
                  <a:extLst>
                    <a:ext uri="{FF2B5EF4-FFF2-40B4-BE49-F238E27FC236}">
                      <a16:creationId xmlns:a16="http://schemas.microsoft.com/office/drawing/2014/main" id="{473B863E-6E74-75C7-5B85-58A2B75D8AB0}"/>
                    </a:ext>
                  </a:extLst>
                </p14:cNvPr>
                <p14:cNvContentPartPr/>
                <p14:nvPr/>
              </p14:nvContentPartPr>
              <p14:xfrm>
                <a:off x="3321514" y="1300430"/>
                <a:ext cx="988560" cy="62280"/>
              </p14:xfrm>
            </p:contentPart>
          </mc:Choice>
          <mc:Fallback>
            <p:pic>
              <p:nvPicPr>
                <p:cNvPr id="61" name="Ink 60">
                  <a:extLst>
                    <a:ext uri="{FF2B5EF4-FFF2-40B4-BE49-F238E27FC236}">
                      <a16:creationId xmlns:a16="http://schemas.microsoft.com/office/drawing/2014/main" id="{473B863E-6E74-75C7-5B85-58A2B75D8AB0}"/>
                    </a:ext>
                  </a:extLst>
                </p:cNvPr>
                <p:cNvPicPr/>
                <p:nvPr/>
              </p:nvPicPr>
              <p:blipFill>
                <a:blip r:embed="rId15"/>
                <a:stretch>
                  <a:fillRect/>
                </a:stretch>
              </p:blipFill>
              <p:spPr>
                <a:xfrm>
                  <a:off x="3312514" y="1291430"/>
                  <a:ext cx="10062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2" name="Ink 61">
                  <a:extLst>
                    <a:ext uri="{FF2B5EF4-FFF2-40B4-BE49-F238E27FC236}">
                      <a16:creationId xmlns:a16="http://schemas.microsoft.com/office/drawing/2014/main" id="{87227FBD-8DD9-B82C-0F76-4A1404F8175C}"/>
                    </a:ext>
                  </a:extLst>
                </p14:cNvPr>
                <p14:cNvContentPartPr/>
                <p14:nvPr/>
              </p14:nvContentPartPr>
              <p14:xfrm>
                <a:off x="3241594" y="1246790"/>
                <a:ext cx="186840" cy="171360"/>
              </p14:xfrm>
            </p:contentPart>
          </mc:Choice>
          <mc:Fallback>
            <p:pic>
              <p:nvPicPr>
                <p:cNvPr id="62" name="Ink 61">
                  <a:extLst>
                    <a:ext uri="{FF2B5EF4-FFF2-40B4-BE49-F238E27FC236}">
                      <a16:creationId xmlns:a16="http://schemas.microsoft.com/office/drawing/2014/main" id="{87227FBD-8DD9-B82C-0F76-4A1404F8175C}"/>
                    </a:ext>
                  </a:extLst>
                </p:cNvPr>
                <p:cNvPicPr/>
                <p:nvPr/>
              </p:nvPicPr>
              <p:blipFill>
                <a:blip r:embed="rId17"/>
                <a:stretch>
                  <a:fillRect/>
                </a:stretch>
              </p:blipFill>
              <p:spPr>
                <a:xfrm>
                  <a:off x="3232594" y="1238150"/>
                  <a:ext cx="204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Ink 63">
                  <a:extLst>
                    <a:ext uri="{FF2B5EF4-FFF2-40B4-BE49-F238E27FC236}">
                      <a16:creationId xmlns:a16="http://schemas.microsoft.com/office/drawing/2014/main" id="{D018D860-6DAF-15BB-090E-1B7AF24BB4C0}"/>
                    </a:ext>
                  </a:extLst>
                </p14:cNvPr>
                <p14:cNvContentPartPr/>
                <p14:nvPr/>
              </p14:nvContentPartPr>
              <p14:xfrm>
                <a:off x="1734274" y="1175870"/>
                <a:ext cx="1642680" cy="662040"/>
              </p14:xfrm>
            </p:contentPart>
          </mc:Choice>
          <mc:Fallback>
            <p:pic>
              <p:nvPicPr>
                <p:cNvPr id="64" name="Ink 63">
                  <a:extLst>
                    <a:ext uri="{FF2B5EF4-FFF2-40B4-BE49-F238E27FC236}">
                      <a16:creationId xmlns:a16="http://schemas.microsoft.com/office/drawing/2014/main" id="{D018D860-6DAF-15BB-090E-1B7AF24BB4C0}"/>
                    </a:ext>
                  </a:extLst>
                </p:cNvPr>
                <p:cNvPicPr/>
                <p:nvPr/>
              </p:nvPicPr>
              <p:blipFill>
                <a:blip r:embed="rId19"/>
                <a:stretch>
                  <a:fillRect/>
                </a:stretch>
              </p:blipFill>
              <p:spPr>
                <a:xfrm>
                  <a:off x="1725634" y="1166870"/>
                  <a:ext cx="1660320" cy="679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5" name="Ink 64">
                  <a:extLst>
                    <a:ext uri="{FF2B5EF4-FFF2-40B4-BE49-F238E27FC236}">
                      <a16:creationId xmlns:a16="http://schemas.microsoft.com/office/drawing/2014/main" id="{0C457733-C317-8649-A52F-F5CF79679013}"/>
                    </a:ext>
                  </a:extLst>
                </p14:cNvPr>
                <p14:cNvContentPartPr/>
                <p14:nvPr/>
              </p14:nvContentPartPr>
              <p14:xfrm>
                <a:off x="2163394" y="1269110"/>
                <a:ext cx="590040" cy="318960"/>
              </p14:xfrm>
            </p:contentPart>
          </mc:Choice>
          <mc:Fallback>
            <p:pic>
              <p:nvPicPr>
                <p:cNvPr id="65" name="Ink 64">
                  <a:extLst>
                    <a:ext uri="{FF2B5EF4-FFF2-40B4-BE49-F238E27FC236}">
                      <a16:creationId xmlns:a16="http://schemas.microsoft.com/office/drawing/2014/main" id="{0C457733-C317-8649-A52F-F5CF79679013}"/>
                    </a:ext>
                  </a:extLst>
                </p:cNvPr>
                <p:cNvPicPr/>
                <p:nvPr/>
              </p:nvPicPr>
              <p:blipFill>
                <a:blip r:embed="rId21"/>
                <a:stretch>
                  <a:fillRect/>
                </a:stretch>
              </p:blipFill>
              <p:spPr>
                <a:xfrm>
                  <a:off x="2154394" y="1260110"/>
                  <a:ext cx="6076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6" name="Ink 65">
                  <a:extLst>
                    <a:ext uri="{FF2B5EF4-FFF2-40B4-BE49-F238E27FC236}">
                      <a16:creationId xmlns:a16="http://schemas.microsoft.com/office/drawing/2014/main" id="{FB32A74C-5B37-D894-6B23-D64AC0851CB8}"/>
                    </a:ext>
                  </a:extLst>
                </p14:cNvPr>
                <p14:cNvContentPartPr/>
                <p14:nvPr/>
              </p14:nvContentPartPr>
              <p14:xfrm>
                <a:off x="2255914" y="1380710"/>
                <a:ext cx="161280" cy="360"/>
              </p14:xfrm>
            </p:contentPart>
          </mc:Choice>
          <mc:Fallback>
            <p:pic>
              <p:nvPicPr>
                <p:cNvPr id="66" name="Ink 65">
                  <a:extLst>
                    <a:ext uri="{FF2B5EF4-FFF2-40B4-BE49-F238E27FC236}">
                      <a16:creationId xmlns:a16="http://schemas.microsoft.com/office/drawing/2014/main" id="{FB32A74C-5B37-D894-6B23-D64AC0851CB8}"/>
                    </a:ext>
                  </a:extLst>
                </p:cNvPr>
                <p:cNvPicPr/>
                <p:nvPr/>
              </p:nvPicPr>
              <p:blipFill>
                <a:blip r:embed="rId23"/>
                <a:stretch>
                  <a:fillRect/>
                </a:stretch>
              </p:blipFill>
              <p:spPr>
                <a:xfrm>
                  <a:off x="2246914" y="1371710"/>
                  <a:ext cx="178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7" name="Ink 66">
                  <a:extLst>
                    <a:ext uri="{FF2B5EF4-FFF2-40B4-BE49-F238E27FC236}">
                      <a16:creationId xmlns:a16="http://schemas.microsoft.com/office/drawing/2014/main" id="{4F0C9C41-911A-0358-2FF7-898B9D571B61}"/>
                    </a:ext>
                  </a:extLst>
                </p14:cNvPr>
                <p14:cNvContentPartPr/>
                <p14:nvPr/>
              </p14:nvContentPartPr>
              <p14:xfrm>
                <a:off x="2519074" y="1421750"/>
                <a:ext cx="57960" cy="6120"/>
              </p14:xfrm>
            </p:contentPart>
          </mc:Choice>
          <mc:Fallback>
            <p:pic>
              <p:nvPicPr>
                <p:cNvPr id="67" name="Ink 66">
                  <a:extLst>
                    <a:ext uri="{FF2B5EF4-FFF2-40B4-BE49-F238E27FC236}">
                      <a16:creationId xmlns:a16="http://schemas.microsoft.com/office/drawing/2014/main" id="{4F0C9C41-911A-0358-2FF7-898B9D571B61}"/>
                    </a:ext>
                  </a:extLst>
                </p:cNvPr>
                <p:cNvPicPr/>
                <p:nvPr/>
              </p:nvPicPr>
              <p:blipFill>
                <a:blip r:embed="rId25"/>
                <a:stretch>
                  <a:fillRect/>
                </a:stretch>
              </p:blipFill>
              <p:spPr>
                <a:xfrm>
                  <a:off x="2510074" y="1412750"/>
                  <a:ext cx="756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 name="Ink 3">
                  <a:extLst>
                    <a:ext uri="{FF2B5EF4-FFF2-40B4-BE49-F238E27FC236}">
                      <a16:creationId xmlns:a16="http://schemas.microsoft.com/office/drawing/2014/main" id="{4230461F-2FA1-60E7-DE8D-4DCB865AF836}"/>
                    </a:ext>
                  </a:extLst>
                </p14:cNvPr>
                <p14:cNvContentPartPr/>
                <p14:nvPr/>
              </p14:nvContentPartPr>
              <p14:xfrm>
                <a:off x="1734994" y="5654270"/>
                <a:ext cx="1522440" cy="514800"/>
              </p14:xfrm>
            </p:contentPart>
          </mc:Choice>
          <mc:Fallback>
            <p:pic>
              <p:nvPicPr>
                <p:cNvPr id="4" name="Ink 3">
                  <a:extLst>
                    <a:ext uri="{FF2B5EF4-FFF2-40B4-BE49-F238E27FC236}">
                      <a16:creationId xmlns:a16="http://schemas.microsoft.com/office/drawing/2014/main" id="{4230461F-2FA1-60E7-DE8D-4DCB865AF836}"/>
                    </a:ext>
                  </a:extLst>
                </p:cNvPr>
                <p:cNvPicPr/>
                <p:nvPr/>
              </p:nvPicPr>
              <p:blipFill>
                <a:blip r:embed="rId27"/>
                <a:stretch>
                  <a:fillRect/>
                </a:stretch>
              </p:blipFill>
              <p:spPr>
                <a:xfrm>
                  <a:off x="1725994" y="5645630"/>
                  <a:ext cx="154008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 name="Ink 4">
                  <a:extLst>
                    <a:ext uri="{FF2B5EF4-FFF2-40B4-BE49-F238E27FC236}">
                      <a16:creationId xmlns:a16="http://schemas.microsoft.com/office/drawing/2014/main" id="{F4E28A58-E13A-5AD7-F76C-8FE12BD5AB55}"/>
                    </a:ext>
                  </a:extLst>
                </p14:cNvPr>
                <p14:cNvContentPartPr/>
                <p14:nvPr/>
              </p14:nvContentPartPr>
              <p14:xfrm>
                <a:off x="2039914" y="5792870"/>
                <a:ext cx="210240" cy="157680"/>
              </p14:xfrm>
            </p:contentPart>
          </mc:Choice>
          <mc:Fallback>
            <p:pic>
              <p:nvPicPr>
                <p:cNvPr id="5" name="Ink 4">
                  <a:extLst>
                    <a:ext uri="{FF2B5EF4-FFF2-40B4-BE49-F238E27FC236}">
                      <a16:creationId xmlns:a16="http://schemas.microsoft.com/office/drawing/2014/main" id="{F4E28A58-E13A-5AD7-F76C-8FE12BD5AB55}"/>
                    </a:ext>
                  </a:extLst>
                </p:cNvPr>
                <p:cNvPicPr/>
                <p:nvPr/>
              </p:nvPicPr>
              <p:blipFill>
                <a:blip r:embed="rId29"/>
                <a:stretch>
                  <a:fillRect/>
                </a:stretch>
              </p:blipFill>
              <p:spPr>
                <a:xfrm>
                  <a:off x="2030914" y="5784230"/>
                  <a:ext cx="227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 name="Ink 5">
                  <a:extLst>
                    <a:ext uri="{FF2B5EF4-FFF2-40B4-BE49-F238E27FC236}">
                      <a16:creationId xmlns:a16="http://schemas.microsoft.com/office/drawing/2014/main" id="{327514E9-6C78-7F45-6D06-10155E169584}"/>
                    </a:ext>
                  </a:extLst>
                </p14:cNvPr>
                <p14:cNvContentPartPr/>
                <p14:nvPr/>
              </p14:nvContentPartPr>
              <p14:xfrm>
                <a:off x="2136394" y="5821310"/>
                <a:ext cx="297360" cy="188640"/>
              </p14:xfrm>
            </p:contentPart>
          </mc:Choice>
          <mc:Fallback>
            <p:pic>
              <p:nvPicPr>
                <p:cNvPr id="6" name="Ink 5">
                  <a:extLst>
                    <a:ext uri="{FF2B5EF4-FFF2-40B4-BE49-F238E27FC236}">
                      <a16:creationId xmlns:a16="http://schemas.microsoft.com/office/drawing/2014/main" id="{327514E9-6C78-7F45-6D06-10155E169584}"/>
                    </a:ext>
                  </a:extLst>
                </p:cNvPr>
                <p:cNvPicPr/>
                <p:nvPr/>
              </p:nvPicPr>
              <p:blipFill>
                <a:blip r:embed="rId31"/>
                <a:stretch>
                  <a:fillRect/>
                </a:stretch>
              </p:blipFill>
              <p:spPr>
                <a:xfrm>
                  <a:off x="2127394" y="5812670"/>
                  <a:ext cx="3150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 name="Ink 6">
                  <a:extLst>
                    <a:ext uri="{FF2B5EF4-FFF2-40B4-BE49-F238E27FC236}">
                      <a16:creationId xmlns:a16="http://schemas.microsoft.com/office/drawing/2014/main" id="{22AAF770-8D9D-2073-2EB3-3C022875C867}"/>
                    </a:ext>
                  </a:extLst>
                </p14:cNvPr>
                <p14:cNvContentPartPr/>
                <p14:nvPr/>
              </p14:nvContentPartPr>
              <p14:xfrm>
                <a:off x="2470114" y="5841110"/>
                <a:ext cx="91080" cy="82800"/>
              </p14:xfrm>
            </p:contentPart>
          </mc:Choice>
          <mc:Fallback>
            <p:pic>
              <p:nvPicPr>
                <p:cNvPr id="7" name="Ink 6">
                  <a:extLst>
                    <a:ext uri="{FF2B5EF4-FFF2-40B4-BE49-F238E27FC236}">
                      <a16:creationId xmlns:a16="http://schemas.microsoft.com/office/drawing/2014/main" id="{22AAF770-8D9D-2073-2EB3-3C022875C867}"/>
                    </a:ext>
                  </a:extLst>
                </p:cNvPr>
                <p:cNvPicPr/>
                <p:nvPr/>
              </p:nvPicPr>
              <p:blipFill>
                <a:blip r:embed="rId33"/>
                <a:stretch>
                  <a:fillRect/>
                </a:stretch>
              </p:blipFill>
              <p:spPr>
                <a:xfrm>
                  <a:off x="2461474" y="5832470"/>
                  <a:ext cx="1087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 name="Ink 7">
                  <a:extLst>
                    <a:ext uri="{FF2B5EF4-FFF2-40B4-BE49-F238E27FC236}">
                      <a16:creationId xmlns:a16="http://schemas.microsoft.com/office/drawing/2014/main" id="{08A862EC-A6AC-20F1-C7B3-3B98CFC2BA0B}"/>
                    </a:ext>
                  </a:extLst>
                </p14:cNvPr>
                <p14:cNvContentPartPr/>
                <p14:nvPr/>
              </p14:nvContentPartPr>
              <p14:xfrm>
                <a:off x="2583874" y="5828150"/>
                <a:ext cx="117000" cy="92160"/>
              </p14:xfrm>
            </p:contentPart>
          </mc:Choice>
          <mc:Fallback>
            <p:pic>
              <p:nvPicPr>
                <p:cNvPr id="8" name="Ink 7">
                  <a:extLst>
                    <a:ext uri="{FF2B5EF4-FFF2-40B4-BE49-F238E27FC236}">
                      <a16:creationId xmlns:a16="http://schemas.microsoft.com/office/drawing/2014/main" id="{08A862EC-A6AC-20F1-C7B3-3B98CFC2BA0B}"/>
                    </a:ext>
                  </a:extLst>
                </p:cNvPr>
                <p:cNvPicPr/>
                <p:nvPr/>
              </p:nvPicPr>
              <p:blipFill>
                <a:blip r:embed="rId35"/>
                <a:stretch>
                  <a:fillRect/>
                </a:stretch>
              </p:blipFill>
              <p:spPr>
                <a:xfrm>
                  <a:off x="2575234" y="5819150"/>
                  <a:ext cx="1346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 name="Ink 8">
                  <a:extLst>
                    <a:ext uri="{FF2B5EF4-FFF2-40B4-BE49-F238E27FC236}">
                      <a16:creationId xmlns:a16="http://schemas.microsoft.com/office/drawing/2014/main" id="{055868C3-78AF-C817-99FB-7EFBAA14B462}"/>
                    </a:ext>
                  </a:extLst>
                </p14:cNvPr>
                <p14:cNvContentPartPr/>
                <p14:nvPr/>
              </p14:nvContentPartPr>
              <p14:xfrm>
                <a:off x="2763154" y="5821310"/>
                <a:ext cx="145080" cy="101880"/>
              </p14:xfrm>
            </p:contentPart>
          </mc:Choice>
          <mc:Fallback>
            <p:pic>
              <p:nvPicPr>
                <p:cNvPr id="9" name="Ink 8">
                  <a:extLst>
                    <a:ext uri="{FF2B5EF4-FFF2-40B4-BE49-F238E27FC236}">
                      <a16:creationId xmlns:a16="http://schemas.microsoft.com/office/drawing/2014/main" id="{055868C3-78AF-C817-99FB-7EFBAA14B462}"/>
                    </a:ext>
                  </a:extLst>
                </p:cNvPr>
                <p:cNvPicPr/>
                <p:nvPr/>
              </p:nvPicPr>
              <p:blipFill>
                <a:blip r:embed="rId37"/>
                <a:stretch>
                  <a:fillRect/>
                </a:stretch>
              </p:blipFill>
              <p:spPr>
                <a:xfrm>
                  <a:off x="2754514" y="5812670"/>
                  <a:ext cx="1627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 name="Ink 9">
                  <a:extLst>
                    <a:ext uri="{FF2B5EF4-FFF2-40B4-BE49-F238E27FC236}">
                      <a16:creationId xmlns:a16="http://schemas.microsoft.com/office/drawing/2014/main" id="{0AE40D91-C6D5-7881-2739-0F7FFF025B96}"/>
                    </a:ext>
                  </a:extLst>
                </p14:cNvPr>
                <p14:cNvContentPartPr/>
                <p14:nvPr/>
              </p14:nvContentPartPr>
              <p14:xfrm>
                <a:off x="2864314" y="5821310"/>
                <a:ext cx="38520" cy="141480"/>
              </p14:xfrm>
            </p:contentPart>
          </mc:Choice>
          <mc:Fallback>
            <p:pic>
              <p:nvPicPr>
                <p:cNvPr id="10" name="Ink 9">
                  <a:extLst>
                    <a:ext uri="{FF2B5EF4-FFF2-40B4-BE49-F238E27FC236}">
                      <a16:creationId xmlns:a16="http://schemas.microsoft.com/office/drawing/2014/main" id="{0AE40D91-C6D5-7881-2739-0F7FFF025B96}"/>
                    </a:ext>
                  </a:extLst>
                </p:cNvPr>
                <p:cNvPicPr/>
                <p:nvPr/>
              </p:nvPicPr>
              <p:blipFill>
                <a:blip r:embed="rId39"/>
                <a:stretch>
                  <a:fillRect/>
                </a:stretch>
              </p:blipFill>
              <p:spPr>
                <a:xfrm>
                  <a:off x="2855314" y="5812310"/>
                  <a:ext cx="561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 name="Ink 10">
                  <a:extLst>
                    <a:ext uri="{FF2B5EF4-FFF2-40B4-BE49-F238E27FC236}">
                      <a16:creationId xmlns:a16="http://schemas.microsoft.com/office/drawing/2014/main" id="{C26579B4-3A8C-023F-14A2-E9548033F9E6}"/>
                    </a:ext>
                  </a:extLst>
                </p14:cNvPr>
                <p14:cNvContentPartPr/>
                <p14:nvPr/>
              </p14:nvContentPartPr>
              <p14:xfrm>
                <a:off x="3712114" y="5681630"/>
                <a:ext cx="1477440" cy="531360"/>
              </p14:xfrm>
            </p:contentPart>
          </mc:Choice>
          <mc:Fallback>
            <p:pic>
              <p:nvPicPr>
                <p:cNvPr id="11" name="Ink 10">
                  <a:extLst>
                    <a:ext uri="{FF2B5EF4-FFF2-40B4-BE49-F238E27FC236}">
                      <a16:creationId xmlns:a16="http://schemas.microsoft.com/office/drawing/2014/main" id="{C26579B4-3A8C-023F-14A2-E9548033F9E6}"/>
                    </a:ext>
                  </a:extLst>
                </p:cNvPr>
                <p:cNvPicPr/>
                <p:nvPr/>
              </p:nvPicPr>
              <p:blipFill>
                <a:blip r:embed="rId41"/>
                <a:stretch>
                  <a:fillRect/>
                </a:stretch>
              </p:blipFill>
              <p:spPr>
                <a:xfrm>
                  <a:off x="3703474" y="5672630"/>
                  <a:ext cx="149508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 name="Ink 12">
                  <a:extLst>
                    <a:ext uri="{FF2B5EF4-FFF2-40B4-BE49-F238E27FC236}">
                      <a16:creationId xmlns:a16="http://schemas.microsoft.com/office/drawing/2014/main" id="{A9F08E63-B8F5-4C8C-B714-93BF489CAD70}"/>
                    </a:ext>
                  </a:extLst>
                </p14:cNvPr>
                <p14:cNvContentPartPr/>
                <p14:nvPr/>
              </p14:nvContentPartPr>
              <p14:xfrm>
                <a:off x="3996514" y="5785310"/>
                <a:ext cx="481320" cy="177840"/>
              </p14:xfrm>
            </p:contentPart>
          </mc:Choice>
          <mc:Fallback>
            <p:pic>
              <p:nvPicPr>
                <p:cNvPr id="13" name="Ink 12">
                  <a:extLst>
                    <a:ext uri="{FF2B5EF4-FFF2-40B4-BE49-F238E27FC236}">
                      <a16:creationId xmlns:a16="http://schemas.microsoft.com/office/drawing/2014/main" id="{A9F08E63-B8F5-4C8C-B714-93BF489CAD70}"/>
                    </a:ext>
                  </a:extLst>
                </p:cNvPr>
                <p:cNvPicPr/>
                <p:nvPr/>
              </p:nvPicPr>
              <p:blipFill>
                <a:blip r:embed="rId43"/>
                <a:stretch>
                  <a:fillRect/>
                </a:stretch>
              </p:blipFill>
              <p:spPr>
                <a:xfrm>
                  <a:off x="3987514" y="5776670"/>
                  <a:ext cx="498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 name="Ink 13">
                  <a:extLst>
                    <a:ext uri="{FF2B5EF4-FFF2-40B4-BE49-F238E27FC236}">
                      <a16:creationId xmlns:a16="http://schemas.microsoft.com/office/drawing/2014/main" id="{C4F031A6-B3D8-D188-6552-56105F2FD330}"/>
                    </a:ext>
                  </a:extLst>
                </p14:cNvPr>
                <p14:cNvContentPartPr/>
                <p14:nvPr/>
              </p14:nvContentPartPr>
              <p14:xfrm>
                <a:off x="4553434" y="5803310"/>
                <a:ext cx="101880" cy="158760"/>
              </p14:xfrm>
            </p:contentPart>
          </mc:Choice>
          <mc:Fallback>
            <p:pic>
              <p:nvPicPr>
                <p:cNvPr id="14" name="Ink 13">
                  <a:extLst>
                    <a:ext uri="{FF2B5EF4-FFF2-40B4-BE49-F238E27FC236}">
                      <a16:creationId xmlns:a16="http://schemas.microsoft.com/office/drawing/2014/main" id="{C4F031A6-B3D8-D188-6552-56105F2FD330}"/>
                    </a:ext>
                  </a:extLst>
                </p:cNvPr>
                <p:cNvPicPr/>
                <p:nvPr/>
              </p:nvPicPr>
              <p:blipFill>
                <a:blip r:embed="rId45"/>
                <a:stretch>
                  <a:fillRect/>
                </a:stretch>
              </p:blipFill>
              <p:spPr>
                <a:xfrm>
                  <a:off x="4544434" y="5794670"/>
                  <a:ext cx="1195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 name="Ink 14">
                  <a:extLst>
                    <a:ext uri="{FF2B5EF4-FFF2-40B4-BE49-F238E27FC236}">
                      <a16:creationId xmlns:a16="http://schemas.microsoft.com/office/drawing/2014/main" id="{96FEAC32-826D-1154-D08E-B288B75777A2}"/>
                    </a:ext>
                  </a:extLst>
                </p14:cNvPr>
                <p14:cNvContentPartPr/>
                <p14:nvPr/>
              </p14:nvContentPartPr>
              <p14:xfrm>
                <a:off x="2492434" y="4955150"/>
                <a:ext cx="2288880" cy="448200"/>
              </p14:xfrm>
            </p:contentPart>
          </mc:Choice>
          <mc:Fallback>
            <p:pic>
              <p:nvPicPr>
                <p:cNvPr id="15" name="Ink 14">
                  <a:extLst>
                    <a:ext uri="{FF2B5EF4-FFF2-40B4-BE49-F238E27FC236}">
                      <a16:creationId xmlns:a16="http://schemas.microsoft.com/office/drawing/2014/main" id="{96FEAC32-826D-1154-D08E-B288B75777A2}"/>
                    </a:ext>
                  </a:extLst>
                </p:cNvPr>
                <p:cNvPicPr/>
                <p:nvPr/>
              </p:nvPicPr>
              <p:blipFill>
                <a:blip r:embed="rId47"/>
                <a:stretch>
                  <a:fillRect/>
                </a:stretch>
              </p:blipFill>
              <p:spPr>
                <a:xfrm>
                  <a:off x="2483794" y="4946150"/>
                  <a:ext cx="230652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 name="Ink 15">
                  <a:extLst>
                    <a:ext uri="{FF2B5EF4-FFF2-40B4-BE49-F238E27FC236}">
                      <a16:creationId xmlns:a16="http://schemas.microsoft.com/office/drawing/2014/main" id="{9DDB1DE1-5B6C-C987-1EAD-E2DE7B03BFB2}"/>
                    </a:ext>
                  </a:extLst>
                </p14:cNvPr>
                <p14:cNvContentPartPr/>
                <p14:nvPr/>
              </p14:nvContentPartPr>
              <p14:xfrm>
                <a:off x="2966914" y="5037950"/>
                <a:ext cx="225360" cy="28800"/>
              </p14:xfrm>
            </p:contentPart>
          </mc:Choice>
          <mc:Fallback>
            <p:pic>
              <p:nvPicPr>
                <p:cNvPr id="16" name="Ink 15">
                  <a:extLst>
                    <a:ext uri="{FF2B5EF4-FFF2-40B4-BE49-F238E27FC236}">
                      <a16:creationId xmlns:a16="http://schemas.microsoft.com/office/drawing/2014/main" id="{9DDB1DE1-5B6C-C987-1EAD-E2DE7B03BFB2}"/>
                    </a:ext>
                  </a:extLst>
                </p:cNvPr>
                <p:cNvPicPr/>
                <p:nvPr/>
              </p:nvPicPr>
              <p:blipFill>
                <a:blip r:embed="rId49"/>
                <a:stretch>
                  <a:fillRect/>
                </a:stretch>
              </p:blipFill>
              <p:spPr>
                <a:xfrm>
                  <a:off x="2957914" y="5029310"/>
                  <a:ext cx="2430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7" name="Ink 16">
                  <a:extLst>
                    <a:ext uri="{FF2B5EF4-FFF2-40B4-BE49-F238E27FC236}">
                      <a16:creationId xmlns:a16="http://schemas.microsoft.com/office/drawing/2014/main" id="{4BAB883E-A3E3-5DD2-C4CB-199F5BCD618E}"/>
                    </a:ext>
                  </a:extLst>
                </p14:cNvPr>
                <p14:cNvContentPartPr/>
                <p14:nvPr/>
              </p14:nvContentPartPr>
              <p14:xfrm>
                <a:off x="3090754" y="5047670"/>
                <a:ext cx="16560" cy="111240"/>
              </p14:xfrm>
            </p:contentPart>
          </mc:Choice>
          <mc:Fallback>
            <p:pic>
              <p:nvPicPr>
                <p:cNvPr id="17" name="Ink 16">
                  <a:extLst>
                    <a:ext uri="{FF2B5EF4-FFF2-40B4-BE49-F238E27FC236}">
                      <a16:creationId xmlns:a16="http://schemas.microsoft.com/office/drawing/2014/main" id="{4BAB883E-A3E3-5DD2-C4CB-199F5BCD618E}"/>
                    </a:ext>
                  </a:extLst>
                </p:cNvPr>
                <p:cNvPicPr/>
                <p:nvPr/>
              </p:nvPicPr>
              <p:blipFill>
                <a:blip r:embed="rId51"/>
                <a:stretch>
                  <a:fillRect/>
                </a:stretch>
              </p:blipFill>
              <p:spPr>
                <a:xfrm>
                  <a:off x="3082114" y="5039030"/>
                  <a:ext cx="342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8" name="Ink 17">
                  <a:extLst>
                    <a:ext uri="{FF2B5EF4-FFF2-40B4-BE49-F238E27FC236}">
                      <a16:creationId xmlns:a16="http://schemas.microsoft.com/office/drawing/2014/main" id="{13E2ED2C-8CA3-3F22-1FD7-307BB213F5D7}"/>
                    </a:ext>
                  </a:extLst>
                </p14:cNvPr>
                <p14:cNvContentPartPr/>
                <p14:nvPr/>
              </p14:nvContentPartPr>
              <p14:xfrm>
                <a:off x="3144034" y="5115710"/>
                <a:ext cx="149400" cy="96480"/>
              </p14:xfrm>
            </p:contentPart>
          </mc:Choice>
          <mc:Fallback>
            <p:pic>
              <p:nvPicPr>
                <p:cNvPr id="18" name="Ink 17">
                  <a:extLst>
                    <a:ext uri="{FF2B5EF4-FFF2-40B4-BE49-F238E27FC236}">
                      <a16:creationId xmlns:a16="http://schemas.microsoft.com/office/drawing/2014/main" id="{13E2ED2C-8CA3-3F22-1FD7-307BB213F5D7}"/>
                    </a:ext>
                  </a:extLst>
                </p:cNvPr>
                <p:cNvPicPr/>
                <p:nvPr/>
              </p:nvPicPr>
              <p:blipFill>
                <a:blip r:embed="rId53"/>
                <a:stretch>
                  <a:fillRect/>
                </a:stretch>
              </p:blipFill>
              <p:spPr>
                <a:xfrm>
                  <a:off x="3135394" y="5107070"/>
                  <a:ext cx="167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 name="Ink 18">
                  <a:extLst>
                    <a:ext uri="{FF2B5EF4-FFF2-40B4-BE49-F238E27FC236}">
                      <a16:creationId xmlns:a16="http://schemas.microsoft.com/office/drawing/2014/main" id="{CEDF4309-D2D5-6AE1-46E6-FC6625B69BEC}"/>
                    </a:ext>
                  </a:extLst>
                </p14:cNvPr>
                <p14:cNvContentPartPr/>
                <p14:nvPr/>
              </p14:nvContentPartPr>
              <p14:xfrm>
                <a:off x="3352834" y="5114630"/>
                <a:ext cx="136080" cy="87120"/>
              </p14:xfrm>
            </p:contentPart>
          </mc:Choice>
          <mc:Fallback>
            <p:pic>
              <p:nvPicPr>
                <p:cNvPr id="19" name="Ink 18">
                  <a:extLst>
                    <a:ext uri="{FF2B5EF4-FFF2-40B4-BE49-F238E27FC236}">
                      <a16:creationId xmlns:a16="http://schemas.microsoft.com/office/drawing/2014/main" id="{CEDF4309-D2D5-6AE1-46E6-FC6625B69BEC}"/>
                    </a:ext>
                  </a:extLst>
                </p:cNvPr>
                <p:cNvPicPr/>
                <p:nvPr/>
              </p:nvPicPr>
              <p:blipFill>
                <a:blip r:embed="rId55"/>
                <a:stretch>
                  <a:fillRect/>
                </a:stretch>
              </p:blipFill>
              <p:spPr>
                <a:xfrm>
                  <a:off x="3344194" y="5105990"/>
                  <a:ext cx="1537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 name="Ink 19">
                  <a:extLst>
                    <a:ext uri="{FF2B5EF4-FFF2-40B4-BE49-F238E27FC236}">
                      <a16:creationId xmlns:a16="http://schemas.microsoft.com/office/drawing/2014/main" id="{CD35228C-4889-35A3-7924-8A1BFA04FC58}"/>
                    </a:ext>
                  </a:extLst>
                </p14:cNvPr>
                <p14:cNvContentPartPr/>
                <p14:nvPr/>
              </p14:nvContentPartPr>
              <p14:xfrm>
                <a:off x="3554434" y="5084030"/>
                <a:ext cx="496800" cy="120960"/>
              </p14:xfrm>
            </p:contentPart>
          </mc:Choice>
          <mc:Fallback>
            <p:pic>
              <p:nvPicPr>
                <p:cNvPr id="20" name="Ink 19">
                  <a:extLst>
                    <a:ext uri="{FF2B5EF4-FFF2-40B4-BE49-F238E27FC236}">
                      <a16:creationId xmlns:a16="http://schemas.microsoft.com/office/drawing/2014/main" id="{CD35228C-4889-35A3-7924-8A1BFA04FC58}"/>
                    </a:ext>
                  </a:extLst>
                </p:cNvPr>
                <p:cNvPicPr/>
                <p:nvPr/>
              </p:nvPicPr>
              <p:blipFill>
                <a:blip r:embed="rId57"/>
                <a:stretch>
                  <a:fillRect/>
                </a:stretch>
              </p:blipFill>
              <p:spPr>
                <a:xfrm>
                  <a:off x="3545434" y="5075030"/>
                  <a:ext cx="5144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1" name="Ink 20">
                  <a:extLst>
                    <a:ext uri="{FF2B5EF4-FFF2-40B4-BE49-F238E27FC236}">
                      <a16:creationId xmlns:a16="http://schemas.microsoft.com/office/drawing/2014/main" id="{4DFE8DF5-EE70-5A29-2FEC-0E12FD6C2BC9}"/>
                    </a:ext>
                  </a:extLst>
                </p14:cNvPr>
                <p14:cNvContentPartPr/>
                <p14:nvPr/>
              </p14:nvContentPartPr>
              <p14:xfrm>
                <a:off x="1875394" y="5064950"/>
                <a:ext cx="187200" cy="150480"/>
              </p14:xfrm>
            </p:contentPart>
          </mc:Choice>
          <mc:Fallback>
            <p:pic>
              <p:nvPicPr>
                <p:cNvPr id="21" name="Ink 20">
                  <a:extLst>
                    <a:ext uri="{FF2B5EF4-FFF2-40B4-BE49-F238E27FC236}">
                      <a16:creationId xmlns:a16="http://schemas.microsoft.com/office/drawing/2014/main" id="{4DFE8DF5-EE70-5A29-2FEC-0E12FD6C2BC9}"/>
                    </a:ext>
                  </a:extLst>
                </p:cNvPr>
                <p:cNvPicPr/>
                <p:nvPr/>
              </p:nvPicPr>
              <p:blipFill>
                <a:blip r:embed="rId59"/>
                <a:stretch>
                  <a:fillRect/>
                </a:stretch>
              </p:blipFill>
              <p:spPr>
                <a:xfrm>
                  <a:off x="1866754" y="5055950"/>
                  <a:ext cx="2048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2" name="Ink 21">
                  <a:extLst>
                    <a:ext uri="{FF2B5EF4-FFF2-40B4-BE49-F238E27FC236}">
                      <a16:creationId xmlns:a16="http://schemas.microsoft.com/office/drawing/2014/main" id="{F8CDB59D-E20F-DCDE-09C9-FE75733DE95B}"/>
                    </a:ext>
                  </a:extLst>
                </p14:cNvPr>
                <p14:cNvContentPartPr/>
                <p14:nvPr/>
              </p14:nvContentPartPr>
              <p14:xfrm>
                <a:off x="2070874" y="5083310"/>
                <a:ext cx="305280" cy="96840"/>
              </p14:xfrm>
            </p:contentPart>
          </mc:Choice>
          <mc:Fallback>
            <p:pic>
              <p:nvPicPr>
                <p:cNvPr id="22" name="Ink 21">
                  <a:extLst>
                    <a:ext uri="{FF2B5EF4-FFF2-40B4-BE49-F238E27FC236}">
                      <a16:creationId xmlns:a16="http://schemas.microsoft.com/office/drawing/2014/main" id="{F8CDB59D-E20F-DCDE-09C9-FE75733DE95B}"/>
                    </a:ext>
                  </a:extLst>
                </p:cNvPr>
                <p:cNvPicPr/>
                <p:nvPr/>
              </p:nvPicPr>
              <p:blipFill>
                <a:blip r:embed="rId61"/>
                <a:stretch>
                  <a:fillRect/>
                </a:stretch>
              </p:blipFill>
              <p:spPr>
                <a:xfrm>
                  <a:off x="2061874" y="5074310"/>
                  <a:ext cx="3229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3" name="Ink 22">
                  <a:extLst>
                    <a:ext uri="{FF2B5EF4-FFF2-40B4-BE49-F238E27FC236}">
                      <a16:creationId xmlns:a16="http://schemas.microsoft.com/office/drawing/2014/main" id="{B722DFEC-FF60-9563-A6A0-B376B55873AB}"/>
                    </a:ext>
                  </a:extLst>
                </p14:cNvPr>
                <p14:cNvContentPartPr/>
                <p14:nvPr/>
              </p14:nvContentPartPr>
              <p14:xfrm>
                <a:off x="2359234" y="4968110"/>
                <a:ext cx="123120" cy="212040"/>
              </p14:xfrm>
            </p:contentPart>
          </mc:Choice>
          <mc:Fallback>
            <p:pic>
              <p:nvPicPr>
                <p:cNvPr id="23" name="Ink 22">
                  <a:extLst>
                    <a:ext uri="{FF2B5EF4-FFF2-40B4-BE49-F238E27FC236}">
                      <a16:creationId xmlns:a16="http://schemas.microsoft.com/office/drawing/2014/main" id="{B722DFEC-FF60-9563-A6A0-B376B55873AB}"/>
                    </a:ext>
                  </a:extLst>
                </p:cNvPr>
                <p:cNvPicPr/>
                <p:nvPr/>
              </p:nvPicPr>
              <p:blipFill>
                <a:blip r:embed="rId63"/>
                <a:stretch>
                  <a:fillRect/>
                </a:stretch>
              </p:blipFill>
              <p:spPr>
                <a:xfrm>
                  <a:off x="2350594" y="4959470"/>
                  <a:ext cx="1407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4" name="Ink 23">
                  <a:extLst>
                    <a:ext uri="{FF2B5EF4-FFF2-40B4-BE49-F238E27FC236}">
                      <a16:creationId xmlns:a16="http://schemas.microsoft.com/office/drawing/2014/main" id="{3632BDEE-4BB1-3ED4-C3E6-FB90FB6DA507}"/>
                    </a:ext>
                  </a:extLst>
                </p14:cNvPr>
                <p14:cNvContentPartPr/>
                <p14:nvPr/>
              </p14:nvContentPartPr>
              <p14:xfrm>
                <a:off x="2669554" y="5392190"/>
                <a:ext cx="381600" cy="223920"/>
              </p14:xfrm>
            </p:contentPart>
          </mc:Choice>
          <mc:Fallback>
            <p:pic>
              <p:nvPicPr>
                <p:cNvPr id="24" name="Ink 23">
                  <a:extLst>
                    <a:ext uri="{FF2B5EF4-FFF2-40B4-BE49-F238E27FC236}">
                      <a16:creationId xmlns:a16="http://schemas.microsoft.com/office/drawing/2014/main" id="{3632BDEE-4BB1-3ED4-C3E6-FB90FB6DA507}"/>
                    </a:ext>
                  </a:extLst>
                </p:cNvPr>
                <p:cNvPicPr/>
                <p:nvPr/>
              </p:nvPicPr>
              <p:blipFill>
                <a:blip r:embed="rId65"/>
                <a:stretch>
                  <a:fillRect/>
                </a:stretch>
              </p:blipFill>
              <p:spPr>
                <a:xfrm>
                  <a:off x="2660554" y="5383550"/>
                  <a:ext cx="3992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6" name="Ink 25">
                  <a:extLst>
                    <a:ext uri="{FF2B5EF4-FFF2-40B4-BE49-F238E27FC236}">
                      <a16:creationId xmlns:a16="http://schemas.microsoft.com/office/drawing/2014/main" id="{F226DC82-6378-722B-BC6F-DFB67498B1FD}"/>
                    </a:ext>
                  </a:extLst>
                </p14:cNvPr>
                <p14:cNvContentPartPr/>
                <p14:nvPr/>
              </p14:nvContentPartPr>
              <p14:xfrm>
                <a:off x="3051154" y="5450150"/>
                <a:ext cx="905040" cy="207000"/>
              </p14:xfrm>
            </p:contentPart>
          </mc:Choice>
          <mc:Fallback>
            <p:pic>
              <p:nvPicPr>
                <p:cNvPr id="26" name="Ink 25">
                  <a:extLst>
                    <a:ext uri="{FF2B5EF4-FFF2-40B4-BE49-F238E27FC236}">
                      <a16:creationId xmlns:a16="http://schemas.microsoft.com/office/drawing/2014/main" id="{F226DC82-6378-722B-BC6F-DFB67498B1FD}"/>
                    </a:ext>
                  </a:extLst>
                </p:cNvPr>
                <p:cNvPicPr/>
                <p:nvPr/>
              </p:nvPicPr>
              <p:blipFill>
                <a:blip r:embed="rId67"/>
                <a:stretch>
                  <a:fillRect/>
                </a:stretch>
              </p:blipFill>
              <p:spPr>
                <a:xfrm>
                  <a:off x="3042154" y="5441150"/>
                  <a:ext cx="9226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7" name="Ink 26">
                  <a:extLst>
                    <a:ext uri="{FF2B5EF4-FFF2-40B4-BE49-F238E27FC236}">
                      <a16:creationId xmlns:a16="http://schemas.microsoft.com/office/drawing/2014/main" id="{3E088B4F-A612-6069-0790-E44C565F5159}"/>
                    </a:ext>
                  </a:extLst>
                </p14:cNvPr>
                <p14:cNvContentPartPr/>
                <p14:nvPr/>
              </p14:nvContentPartPr>
              <p14:xfrm>
                <a:off x="1165474" y="4948310"/>
                <a:ext cx="133560" cy="1173960"/>
              </p14:xfrm>
            </p:contentPart>
          </mc:Choice>
          <mc:Fallback>
            <p:pic>
              <p:nvPicPr>
                <p:cNvPr id="27" name="Ink 26">
                  <a:extLst>
                    <a:ext uri="{FF2B5EF4-FFF2-40B4-BE49-F238E27FC236}">
                      <a16:creationId xmlns:a16="http://schemas.microsoft.com/office/drawing/2014/main" id="{3E088B4F-A612-6069-0790-E44C565F5159}"/>
                    </a:ext>
                  </a:extLst>
                </p:cNvPr>
                <p:cNvPicPr/>
                <p:nvPr/>
              </p:nvPicPr>
              <p:blipFill>
                <a:blip r:embed="rId69"/>
                <a:stretch>
                  <a:fillRect/>
                </a:stretch>
              </p:blipFill>
              <p:spPr>
                <a:xfrm>
                  <a:off x="1156474" y="4939310"/>
                  <a:ext cx="151200" cy="1191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8" name="Ink 27">
                  <a:extLst>
                    <a:ext uri="{FF2B5EF4-FFF2-40B4-BE49-F238E27FC236}">
                      <a16:creationId xmlns:a16="http://schemas.microsoft.com/office/drawing/2014/main" id="{1F48E23F-1747-AE7B-C2D1-D5E3C179AE86}"/>
                    </a:ext>
                  </a:extLst>
                </p14:cNvPr>
                <p14:cNvContentPartPr/>
                <p14:nvPr/>
              </p14:nvContentPartPr>
              <p14:xfrm>
                <a:off x="1005274" y="4845350"/>
                <a:ext cx="4413600" cy="1659240"/>
              </p14:xfrm>
            </p:contentPart>
          </mc:Choice>
          <mc:Fallback>
            <p:pic>
              <p:nvPicPr>
                <p:cNvPr id="28" name="Ink 27">
                  <a:extLst>
                    <a:ext uri="{FF2B5EF4-FFF2-40B4-BE49-F238E27FC236}">
                      <a16:creationId xmlns:a16="http://schemas.microsoft.com/office/drawing/2014/main" id="{1F48E23F-1747-AE7B-C2D1-D5E3C179AE86}"/>
                    </a:ext>
                  </a:extLst>
                </p:cNvPr>
                <p:cNvPicPr/>
                <p:nvPr/>
              </p:nvPicPr>
              <p:blipFill>
                <a:blip r:embed="rId71"/>
                <a:stretch>
                  <a:fillRect/>
                </a:stretch>
              </p:blipFill>
              <p:spPr>
                <a:xfrm>
                  <a:off x="996274" y="4836710"/>
                  <a:ext cx="4431240" cy="1676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9" name="Ink 28">
                  <a:extLst>
                    <a:ext uri="{FF2B5EF4-FFF2-40B4-BE49-F238E27FC236}">
                      <a16:creationId xmlns:a16="http://schemas.microsoft.com/office/drawing/2014/main" id="{F7C7D011-0745-C329-3354-C91F9B3FF511}"/>
                    </a:ext>
                  </a:extLst>
                </p14:cNvPr>
                <p14:cNvContentPartPr/>
                <p14:nvPr/>
              </p14:nvContentPartPr>
              <p14:xfrm>
                <a:off x="-18926" y="5586950"/>
                <a:ext cx="263880" cy="233280"/>
              </p14:xfrm>
            </p:contentPart>
          </mc:Choice>
          <mc:Fallback>
            <p:pic>
              <p:nvPicPr>
                <p:cNvPr id="29" name="Ink 28">
                  <a:extLst>
                    <a:ext uri="{FF2B5EF4-FFF2-40B4-BE49-F238E27FC236}">
                      <a16:creationId xmlns:a16="http://schemas.microsoft.com/office/drawing/2014/main" id="{F7C7D011-0745-C329-3354-C91F9B3FF511}"/>
                    </a:ext>
                  </a:extLst>
                </p:cNvPr>
                <p:cNvPicPr/>
                <p:nvPr/>
              </p:nvPicPr>
              <p:blipFill>
                <a:blip r:embed="rId73"/>
                <a:stretch>
                  <a:fillRect/>
                </a:stretch>
              </p:blipFill>
              <p:spPr>
                <a:xfrm>
                  <a:off x="-27566" y="5577950"/>
                  <a:ext cx="2815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0" name="Ink 29">
                  <a:extLst>
                    <a:ext uri="{FF2B5EF4-FFF2-40B4-BE49-F238E27FC236}">
                      <a16:creationId xmlns:a16="http://schemas.microsoft.com/office/drawing/2014/main" id="{97C236DE-A717-1FF1-FDAF-4DDDB5ABB2FD}"/>
                    </a:ext>
                  </a:extLst>
                </p14:cNvPr>
                <p14:cNvContentPartPr/>
                <p14:nvPr/>
              </p14:nvContentPartPr>
              <p14:xfrm>
                <a:off x="315874" y="5609270"/>
                <a:ext cx="201600" cy="140400"/>
              </p14:xfrm>
            </p:contentPart>
          </mc:Choice>
          <mc:Fallback>
            <p:pic>
              <p:nvPicPr>
                <p:cNvPr id="30" name="Ink 29">
                  <a:extLst>
                    <a:ext uri="{FF2B5EF4-FFF2-40B4-BE49-F238E27FC236}">
                      <a16:creationId xmlns:a16="http://schemas.microsoft.com/office/drawing/2014/main" id="{97C236DE-A717-1FF1-FDAF-4DDDB5ABB2FD}"/>
                    </a:ext>
                  </a:extLst>
                </p:cNvPr>
                <p:cNvPicPr/>
                <p:nvPr/>
              </p:nvPicPr>
              <p:blipFill>
                <a:blip r:embed="rId75"/>
                <a:stretch>
                  <a:fillRect/>
                </a:stretch>
              </p:blipFill>
              <p:spPr>
                <a:xfrm>
                  <a:off x="307234" y="5600270"/>
                  <a:ext cx="2192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3" name="Ink 32">
                  <a:extLst>
                    <a:ext uri="{FF2B5EF4-FFF2-40B4-BE49-F238E27FC236}">
                      <a16:creationId xmlns:a16="http://schemas.microsoft.com/office/drawing/2014/main" id="{30A66C14-E880-32AA-FF89-14E1DF30F75C}"/>
                    </a:ext>
                  </a:extLst>
                </p14:cNvPr>
                <p14:cNvContentPartPr/>
                <p14:nvPr/>
              </p14:nvContentPartPr>
              <p14:xfrm>
                <a:off x="1341154" y="4253510"/>
                <a:ext cx="41040" cy="374760"/>
              </p14:xfrm>
            </p:contentPart>
          </mc:Choice>
          <mc:Fallback>
            <p:pic>
              <p:nvPicPr>
                <p:cNvPr id="33" name="Ink 32">
                  <a:extLst>
                    <a:ext uri="{FF2B5EF4-FFF2-40B4-BE49-F238E27FC236}">
                      <a16:creationId xmlns:a16="http://schemas.microsoft.com/office/drawing/2014/main" id="{30A66C14-E880-32AA-FF89-14E1DF30F75C}"/>
                    </a:ext>
                  </a:extLst>
                </p:cNvPr>
                <p:cNvPicPr/>
                <p:nvPr/>
              </p:nvPicPr>
              <p:blipFill>
                <a:blip r:embed="rId77"/>
                <a:stretch>
                  <a:fillRect/>
                </a:stretch>
              </p:blipFill>
              <p:spPr>
                <a:xfrm>
                  <a:off x="1332154" y="4244870"/>
                  <a:ext cx="586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4" name="Ink 33">
                  <a:extLst>
                    <a:ext uri="{FF2B5EF4-FFF2-40B4-BE49-F238E27FC236}">
                      <a16:creationId xmlns:a16="http://schemas.microsoft.com/office/drawing/2014/main" id="{EE0E292E-2EE4-2788-4917-9DBC2FBA2C10}"/>
                    </a:ext>
                  </a:extLst>
                </p14:cNvPr>
                <p14:cNvContentPartPr/>
                <p14:nvPr/>
              </p14:nvContentPartPr>
              <p14:xfrm>
                <a:off x="1306234" y="4564550"/>
                <a:ext cx="3972960" cy="72720"/>
              </p14:xfrm>
            </p:contentPart>
          </mc:Choice>
          <mc:Fallback>
            <p:pic>
              <p:nvPicPr>
                <p:cNvPr id="34" name="Ink 33">
                  <a:extLst>
                    <a:ext uri="{FF2B5EF4-FFF2-40B4-BE49-F238E27FC236}">
                      <a16:creationId xmlns:a16="http://schemas.microsoft.com/office/drawing/2014/main" id="{EE0E292E-2EE4-2788-4917-9DBC2FBA2C10}"/>
                    </a:ext>
                  </a:extLst>
                </p:cNvPr>
                <p:cNvPicPr/>
                <p:nvPr/>
              </p:nvPicPr>
              <p:blipFill>
                <a:blip r:embed="rId79"/>
                <a:stretch>
                  <a:fillRect/>
                </a:stretch>
              </p:blipFill>
              <p:spPr>
                <a:xfrm>
                  <a:off x="1297594" y="4555910"/>
                  <a:ext cx="39906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5" name="Ink 34">
                  <a:extLst>
                    <a:ext uri="{FF2B5EF4-FFF2-40B4-BE49-F238E27FC236}">
                      <a16:creationId xmlns:a16="http://schemas.microsoft.com/office/drawing/2014/main" id="{187CCB8E-EFBD-76F2-EBBE-3A2DC49B6362}"/>
                    </a:ext>
                  </a:extLst>
                </p14:cNvPr>
                <p14:cNvContentPartPr/>
                <p14:nvPr/>
              </p14:nvContentPartPr>
              <p14:xfrm>
                <a:off x="1220914" y="4034630"/>
                <a:ext cx="3755520" cy="546120"/>
              </p14:xfrm>
            </p:contentPart>
          </mc:Choice>
          <mc:Fallback>
            <p:pic>
              <p:nvPicPr>
                <p:cNvPr id="35" name="Ink 34">
                  <a:extLst>
                    <a:ext uri="{FF2B5EF4-FFF2-40B4-BE49-F238E27FC236}">
                      <a16:creationId xmlns:a16="http://schemas.microsoft.com/office/drawing/2014/main" id="{187CCB8E-EFBD-76F2-EBBE-3A2DC49B6362}"/>
                    </a:ext>
                  </a:extLst>
                </p:cNvPr>
                <p:cNvPicPr/>
                <p:nvPr/>
              </p:nvPicPr>
              <p:blipFill>
                <a:blip r:embed="rId81"/>
                <a:stretch>
                  <a:fillRect/>
                </a:stretch>
              </p:blipFill>
              <p:spPr>
                <a:xfrm>
                  <a:off x="1211914" y="4025990"/>
                  <a:ext cx="377316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6" name="Ink 35">
                  <a:extLst>
                    <a:ext uri="{FF2B5EF4-FFF2-40B4-BE49-F238E27FC236}">
                      <a16:creationId xmlns:a16="http://schemas.microsoft.com/office/drawing/2014/main" id="{B6783E7A-457E-F09C-8F1C-910A6983327D}"/>
                    </a:ext>
                  </a:extLst>
                </p14:cNvPr>
                <p14:cNvContentPartPr/>
                <p14:nvPr/>
              </p14:nvContentPartPr>
              <p14:xfrm>
                <a:off x="2651914" y="4284470"/>
                <a:ext cx="128880" cy="139320"/>
              </p14:xfrm>
            </p:contentPart>
          </mc:Choice>
          <mc:Fallback>
            <p:pic>
              <p:nvPicPr>
                <p:cNvPr id="36" name="Ink 35">
                  <a:extLst>
                    <a:ext uri="{FF2B5EF4-FFF2-40B4-BE49-F238E27FC236}">
                      <a16:creationId xmlns:a16="http://schemas.microsoft.com/office/drawing/2014/main" id="{B6783E7A-457E-F09C-8F1C-910A6983327D}"/>
                    </a:ext>
                  </a:extLst>
                </p:cNvPr>
                <p:cNvPicPr/>
                <p:nvPr/>
              </p:nvPicPr>
              <p:blipFill>
                <a:blip r:embed="rId83"/>
                <a:stretch>
                  <a:fillRect/>
                </a:stretch>
              </p:blipFill>
              <p:spPr>
                <a:xfrm>
                  <a:off x="2642914" y="4275830"/>
                  <a:ext cx="1465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7" name="Ink 36">
                  <a:extLst>
                    <a:ext uri="{FF2B5EF4-FFF2-40B4-BE49-F238E27FC236}">
                      <a16:creationId xmlns:a16="http://schemas.microsoft.com/office/drawing/2014/main" id="{DD3FD16C-CDFD-3CF5-AA16-2D8D52669B3C}"/>
                    </a:ext>
                  </a:extLst>
                </p14:cNvPr>
                <p14:cNvContentPartPr/>
                <p14:nvPr/>
              </p14:nvContentPartPr>
              <p14:xfrm>
                <a:off x="2883034" y="4315790"/>
                <a:ext cx="72000" cy="89280"/>
              </p14:xfrm>
            </p:contentPart>
          </mc:Choice>
          <mc:Fallback>
            <p:pic>
              <p:nvPicPr>
                <p:cNvPr id="37" name="Ink 36">
                  <a:extLst>
                    <a:ext uri="{FF2B5EF4-FFF2-40B4-BE49-F238E27FC236}">
                      <a16:creationId xmlns:a16="http://schemas.microsoft.com/office/drawing/2014/main" id="{DD3FD16C-CDFD-3CF5-AA16-2D8D52669B3C}"/>
                    </a:ext>
                  </a:extLst>
                </p:cNvPr>
                <p:cNvPicPr/>
                <p:nvPr/>
              </p:nvPicPr>
              <p:blipFill>
                <a:blip r:embed="rId85"/>
                <a:stretch>
                  <a:fillRect/>
                </a:stretch>
              </p:blipFill>
              <p:spPr>
                <a:xfrm>
                  <a:off x="2874394" y="4307150"/>
                  <a:ext cx="896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8" name="Ink 37">
                  <a:extLst>
                    <a:ext uri="{FF2B5EF4-FFF2-40B4-BE49-F238E27FC236}">
                      <a16:creationId xmlns:a16="http://schemas.microsoft.com/office/drawing/2014/main" id="{7DC27D49-1761-EF1E-98AF-12A98CE876E7}"/>
                    </a:ext>
                  </a:extLst>
                </p14:cNvPr>
                <p14:cNvContentPartPr/>
                <p14:nvPr/>
              </p14:nvContentPartPr>
              <p14:xfrm>
                <a:off x="3051154" y="4292030"/>
                <a:ext cx="141120" cy="128160"/>
              </p14:xfrm>
            </p:contentPart>
          </mc:Choice>
          <mc:Fallback>
            <p:pic>
              <p:nvPicPr>
                <p:cNvPr id="38" name="Ink 37">
                  <a:extLst>
                    <a:ext uri="{FF2B5EF4-FFF2-40B4-BE49-F238E27FC236}">
                      <a16:creationId xmlns:a16="http://schemas.microsoft.com/office/drawing/2014/main" id="{7DC27D49-1761-EF1E-98AF-12A98CE876E7}"/>
                    </a:ext>
                  </a:extLst>
                </p:cNvPr>
                <p:cNvPicPr/>
                <p:nvPr/>
              </p:nvPicPr>
              <p:blipFill>
                <a:blip r:embed="rId87"/>
                <a:stretch>
                  <a:fillRect/>
                </a:stretch>
              </p:blipFill>
              <p:spPr>
                <a:xfrm>
                  <a:off x="3042154" y="4283390"/>
                  <a:ext cx="1587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9" name="Ink 38">
                  <a:extLst>
                    <a:ext uri="{FF2B5EF4-FFF2-40B4-BE49-F238E27FC236}">
                      <a16:creationId xmlns:a16="http://schemas.microsoft.com/office/drawing/2014/main" id="{EA994A70-D145-8057-C6EC-9BD423CF0C21}"/>
                    </a:ext>
                  </a:extLst>
                </p14:cNvPr>
                <p14:cNvContentPartPr/>
                <p14:nvPr/>
              </p14:nvContentPartPr>
              <p14:xfrm>
                <a:off x="3436714" y="4245230"/>
                <a:ext cx="192600" cy="140400"/>
              </p14:xfrm>
            </p:contentPart>
          </mc:Choice>
          <mc:Fallback>
            <p:pic>
              <p:nvPicPr>
                <p:cNvPr id="39" name="Ink 38">
                  <a:extLst>
                    <a:ext uri="{FF2B5EF4-FFF2-40B4-BE49-F238E27FC236}">
                      <a16:creationId xmlns:a16="http://schemas.microsoft.com/office/drawing/2014/main" id="{EA994A70-D145-8057-C6EC-9BD423CF0C21}"/>
                    </a:ext>
                  </a:extLst>
                </p:cNvPr>
                <p:cNvPicPr/>
                <p:nvPr/>
              </p:nvPicPr>
              <p:blipFill>
                <a:blip r:embed="rId89"/>
                <a:stretch>
                  <a:fillRect/>
                </a:stretch>
              </p:blipFill>
              <p:spPr>
                <a:xfrm>
                  <a:off x="3428074" y="4236590"/>
                  <a:ext cx="2102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0" name="Ink 39">
                  <a:extLst>
                    <a:ext uri="{FF2B5EF4-FFF2-40B4-BE49-F238E27FC236}">
                      <a16:creationId xmlns:a16="http://schemas.microsoft.com/office/drawing/2014/main" id="{C18ECCC5-0B83-0F05-AD67-A4A4F87C2AB7}"/>
                    </a:ext>
                  </a:extLst>
                </p14:cNvPr>
                <p14:cNvContentPartPr/>
                <p14:nvPr/>
              </p14:nvContentPartPr>
              <p14:xfrm>
                <a:off x="3721474" y="4311830"/>
                <a:ext cx="101160" cy="112680"/>
              </p14:xfrm>
            </p:contentPart>
          </mc:Choice>
          <mc:Fallback>
            <p:pic>
              <p:nvPicPr>
                <p:cNvPr id="40" name="Ink 39">
                  <a:extLst>
                    <a:ext uri="{FF2B5EF4-FFF2-40B4-BE49-F238E27FC236}">
                      <a16:creationId xmlns:a16="http://schemas.microsoft.com/office/drawing/2014/main" id="{C18ECCC5-0B83-0F05-AD67-A4A4F87C2AB7}"/>
                    </a:ext>
                  </a:extLst>
                </p:cNvPr>
                <p:cNvPicPr/>
                <p:nvPr/>
              </p:nvPicPr>
              <p:blipFill>
                <a:blip r:embed="rId91"/>
                <a:stretch>
                  <a:fillRect/>
                </a:stretch>
              </p:blipFill>
              <p:spPr>
                <a:xfrm>
                  <a:off x="3712474" y="4302830"/>
                  <a:ext cx="118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1" name="Ink 40">
                  <a:extLst>
                    <a:ext uri="{FF2B5EF4-FFF2-40B4-BE49-F238E27FC236}">
                      <a16:creationId xmlns:a16="http://schemas.microsoft.com/office/drawing/2014/main" id="{5B7DFFFF-8169-0231-08F5-67792A07F55F}"/>
                    </a:ext>
                  </a:extLst>
                </p14:cNvPr>
                <p14:cNvContentPartPr/>
                <p14:nvPr/>
              </p14:nvContentPartPr>
              <p14:xfrm>
                <a:off x="3918754" y="4213550"/>
                <a:ext cx="88560" cy="243720"/>
              </p14:xfrm>
            </p:contentPart>
          </mc:Choice>
          <mc:Fallback>
            <p:pic>
              <p:nvPicPr>
                <p:cNvPr id="41" name="Ink 40">
                  <a:extLst>
                    <a:ext uri="{FF2B5EF4-FFF2-40B4-BE49-F238E27FC236}">
                      <a16:creationId xmlns:a16="http://schemas.microsoft.com/office/drawing/2014/main" id="{5B7DFFFF-8169-0231-08F5-67792A07F55F}"/>
                    </a:ext>
                  </a:extLst>
                </p:cNvPr>
                <p:cNvPicPr/>
                <p:nvPr/>
              </p:nvPicPr>
              <p:blipFill>
                <a:blip r:embed="rId93"/>
                <a:stretch>
                  <a:fillRect/>
                </a:stretch>
              </p:blipFill>
              <p:spPr>
                <a:xfrm>
                  <a:off x="3909754" y="4204910"/>
                  <a:ext cx="106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2" name="Ink 41">
                  <a:extLst>
                    <a:ext uri="{FF2B5EF4-FFF2-40B4-BE49-F238E27FC236}">
                      <a16:creationId xmlns:a16="http://schemas.microsoft.com/office/drawing/2014/main" id="{C2148182-216A-6D38-B43B-0425D345CD97}"/>
                    </a:ext>
                  </a:extLst>
                </p14:cNvPr>
                <p14:cNvContentPartPr/>
                <p14:nvPr/>
              </p14:nvContentPartPr>
              <p14:xfrm>
                <a:off x="1296514" y="3237230"/>
                <a:ext cx="30600" cy="453600"/>
              </p14:xfrm>
            </p:contentPart>
          </mc:Choice>
          <mc:Fallback>
            <p:pic>
              <p:nvPicPr>
                <p:cNvPr id="42" name="Ink 41">
                  <a:extLst>
                    <a:ext uri="{FF2B5EF4-FFF2-40B4-BE49-F238E27FC236}">
                      <a16:creationId xmlns:a16="http://schemas.microsoft.com/office/drawing/2014/main" id="{C2148182-216A-6D38-B43B-0425D345CD97}"/>
                    </a:ext>
                  </a:extLst>
                </p:cNvPr>
                <p:cNvPicPr/>
                <p:nvPr/>
              </p:nvPicPr>
              <p:blipFill>
                <a:blip r:embed="rId95"/>
                <a:stretch>
                  <a:fillRect/>
                </a:stretch>
              </p:blipFill>
              <p:spPr>
                <a:xfrm>
                  <a:off x="1287874" y="3228590"/>
                  <a:ext cx="4824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3" name="Ink 42">
                  <a:extLst>
                    <a:ext uri="{FF2B5EF4-FFF2-40B4-BE49-F238E27FC236}">
                      <a16:creationId xmlns:a16="http://schemas.microsoft.com/office/drawing/2014/main" id="{4ECEB427-67AF-F95A-D459-D049B6FFD755}"/>
                    </a:ext>
                  </a:extLst>
                </p14:cNvPr>
                <p14:cNvContentPartPr/>
                <p14:nvPr/>
              </p14:nvContentPartPr>
              <p14:xfrm>
                <a:off x="1399474" y="3666710"/>
                <a:ext cx="3551040" cy="83520"/>
              </p14:xfrm>
            </p:contentPart>
          </mc:Choice>
          <mc:Fallback>
            <p:pic>
              <p:nvPicPr>
                <p:cNvPr id="43" name="Ink 42">
                  <a:extLst>
                    <a:ext uri="{FF2B5EF4-FFF2-40B4-BE49-F238E27FC236}">
                      <a16:creationId xmlns:a16="http://schemas.microsoft.com/office/drawing/2014/main" id="{4ECEB427-67AF-F95A-D459-D049B6FFD755}"/>
                    </a:ext>
                  </a:extLst>
                </p:cNvPr>
                <p:cNvPicPr/>
                <p:nvPr/>
              </p:nvPicPr>
              <p:blipFill>
                <a:blip r:embed="rId97"/>
                <a:stretch>
                  <a:fillRect/>
                </a:stretch>
              </p:blipFill>
              <p:spPr>
                <a:xfrm>
                  <a:off x="1390474" y="3658070"/>
                  <a:ext cx="35686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4" name="Ink 43">
                  <a:extLst>
                    <a:ext uri="{FF2B5EF4-FFF2-40B4-BE49-F238E27FC236}">
                      <a16:creationId xmlns:a16="http://schemas.microsoft.com/office/drawing/2014/main" id="{2C1DA6F4-0E3C-AD43-B2B5-4EF6D9770FB6}"/>
                    </a:ext>
                  </a:extLst>
                </p14:cNvPr>
                <p14:cNvContentPartPr/>
                <p14:nvPr/>
              </p14:nvContentPartPr>
              <p14:xfrm>
                <a:off x="824554" y="3219230"/>
                <a:ext cx="3955320" cy="528480"/>
              </p14:xfrm>
            </p:contentPart>
          </mc:Choice>
          <mc:Fallback>
            <p:pic>
              <p:nvPicPr>
                <p:cNvPr id="44" name="Ink 43">
                  <a:extLst>
                    <a:ext uri="{FF2B5EF4-FFF2-40B4-BE49-F238E27FC236}">
                      <a16:creationId xmlns:a16="http://schemas.microsoft.com/office/drawing/2014/main" id="{2C1DA6F4-0E3C-AD43-B2B5-4EF6D9770FB6}"/>
                    </a:ext>
                  </a:extLst>
                </p:cNvPr>
                <p:cNvPicPr/>
                <p:nvPr/>
              </p:nvPicPr>
              <p:blipFill>
                <a:blip r:embed="rId99"/>
                <a:stretch>
                  <a:fillRect/>
                </a:stretch>
              </p:blipFill>
              <p:spPr>
                <a:xfrm>
                  <a:off x="815554" y="3210590"/>
                  <a:ext cx="397296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7" name="Ink 46">
                  <a:extLst>
                    <a:ext uri="{FF2B5EF4-FFF2-40B4-BE49-F238E27FC236}">
                      <a16:creationId xmlns:a16="http://schemas.microsoft.com/office/drawing/2014/main" id="{A4066E74-072A-34F7-CB9A-637C08087944}"/>
                    </a:ext>
                  </a:extLst>
                </p14:cNvPr>
                <p14:cNvContentPartPr/>
                <p14:nvPr/>
              </p14:nvContentPartPr>
              <p14:xfrm>
                <a:off x="2111914" y="3385550"/>
                <a:ext cx="150480" cy="160920"/>
              </p14:xfrm>
            </p:contentPart>
          </mc:Choice>
          <mc:Fallback>
            <p:pic>
              <p:nvPicPr>
                <p:cNvPr id="47" name="Ink 46">
                  <a:extLst>
                    <a:ext uri="{FF2B5EF4-FFF2-40B4-BE49-F238E27FC236}">
                      <a16:creationId xmlns:a16="http://schemas.microsoft.com/office/drawing/2014/main" id="{A4066E74-072A-34F7-CB9A-637C08087944}"/>
                    </a:ext>
                  </a:extLst>
                </p:cNvPr>
                <p:cNvPicPr/>
                <p:nvPr/>
              </p:nvPicPr>
              <p:blipFill>
                <a:blip r:embed="rId101"/>
                <a:stretch>
                  <a:fillRect/>
                </a:stretch>
              </p:blipFill>
              <p:spPr>
                <a:xfrm>
                  <a:off x="2103274" y="3376550"/>
                  <a:ext cx="168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8" name="Ink 47">
                  <a:extLst>
                    <a:ext uri="{FF2B5EF4-FFF2-40B4-BE49-F238E27FC236}">
                      <a16:creationId xmlns:a16="http://schemas.microsoft.com/office/drawing/2014/main" id="{9DD8C7B1-064F-972A-30A6-C5D149398914}"/>
                    </a:ext>
                  </a:extLst>
                </p14:cNvPr>
                <p14:cNvContentPartPr/>
                <p14:nvPr/>
              </p14:nvContentPartPr>
              <p14:xfrm>
                <a:off x="2341954" y="3403910"/>
                <a:ext cx="201960" cy="104040"/>
              </p14:xfrm>
            </p:contentPart>
          </mc:Choice>
          <mc:Fallback>
            <p:pic>
              <p:nvPicPr>
                <p:cNvPr id="48" name="Ink 47">
                  <a:extLst>
                    <a:ext uri="{FF2B5EF4-FFF2-40B4-BE49-F238E27FC236}">
                      <a16:creationId xmlns:a16="http://schemas.microsoft.com/office/drawing/2014/main" id="{9DD8C7B1-064F-972A-30A6-C5D149398914}"/>
                    </a:ext>
                  </a:extLst>
                </p:cNvPr>
                <p:cNvPicPr/>
                <p:nvPr/>
              </p:nvPicPr>
              <p:blipFill>
                <a:blip r:embed="rId103"/>
                <a:stretch>
                  <a:fillRect/>
                </a:stretch>
              </p:blipFill>
              <p:spPr>
                <a:xfrm>
                  <a:off x="2332954" y="3394910"/>
                  <a:ext cx="219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9" name="Ink 48">
                  <a:extLst>
                    <a:ext uri="{FF2B5EF4-FFF2-40B4-BE49-F238E27FC236}">
                      <a16:creationId xmlns:a16="http://schemas.microsoft.com/office/drawing/2014/main" id="{421930CA-BA95-5162-52E8-5B2E1F2933A3}"/>
                    </a:ext>
                  </a:extLst>
                </p14:cNvPr>
                <p14:cNvContentPartPr/>
                <p14:nvPr/>
              </p14:nvContentPartPr>
              <p14:xfrm>
                <a:off x="2593954" y="3415070"/>
                <a:ext cx="133920" cy="109440"/>
              </p14:xfrm>
            </p:contentPart>
          </mc:Choice>
          <mc:Fallback>
            <p:pic>
              <p:nvPicPr>
                <p:cNvPr id="49" name="Ink 48">
                  <a:extLst>
                    <a:ext uri="{FF2B5EF4-FFF2-40B4-BE49-F238E27FC236}">
                      <a16:creationId xmlns:a16="http://schemas.microsoft.com/office/drawing/2014/main" id="{421930CA-BA95-5162-52E8-5B2E1F2933A3}"/>
                    </a:ext>
                  </a:extLst>
                </p:cNvPr>
                <p:cNvPicPr/>
                <p:nvPr/>
              </p:nvPicPr>
              <p:blipFill>
                <a:blip r:embed="rId105"/>
                <a:stretch>
                  <a:fillRect/>
                </a:stretch>
              </p:blipFill>
              <p:spPr>
                <a:xfrm>
                  <a:off x="2584954" y="3406070"/>
                  <a:ext cx="151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0" name="Ink 49">
                  <a:extLst>
                    <a:ext uri="{FF2B5EF4-FFF2-40B4-BE49-F238E27FC236}">
                      <a16:creationId xmlns:a16="http://schemas.microsoft.com/office/drawing/2014/main" id="{D25FDE65-6CEA-6E4E-C4F4-F6244C0BE7D9}"/>
                    </a:ext>
                  </a:extLst>
                </p14:cNvPr>
                <p14:cNvContentPartPr/>
                <p14:nvPr/>
              </p14:nvContentPartPr>
              <p14:xfrm>
                <a:off x="3082474" y="3384830"/>
                <a:ext cx="209880" cy="172800"/>
              </p14:xfrm>
            </p:contentPart>
          </mc:Choice>
          <mc:Fallback>
            <p:pic>
              <p:nvPicPr>
                <p:cNvPr id="50" name="Ink 49">
                  <a:extLst>
                    <a:ext uri="{FF2B5EF4-FFF2-40B4-BE49-F238E27FC236}">
                      <a16:creationId xmlns:a16="http://schemas.microsoft.com/office/drawing/2014/main" id="{D25FDE65-6CEA-6E4E-C4F4-F6244C0BE7D9}"/>
                    </a:ext>
                  </a:extLst>
                </p:cNvPr>
                <p:cNvPicPr/>
                <p:nvPr/>
              </p:nvPicPr>
              <p:blipFill>
                <a:blip r:embed="rId107"/>
                <a:stretch>
                  <a:fillRect/>
                </a:stretch>
              </p:blipFill>
              <p:spPr>
                <a:xfrm>
                  <a:off x="3073834" y="3375830"/>
                  <a:ext cx="2275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1" name="Ink 50">
                  <a:extLst>
                    <a:ext uri="{FF2B5EF4-FFF2-40B4-BE49-F238E27FC236}">
                      <a16:creationId xmlns:a16="http://schemas.microsoft.com/office/drawing/2014/main" id="{C1069FCE-144D-E16B-46BD-5E25FF7FF9FA}"/>
                    </a:ext>
                  </a:extLst>
                </p14:cNvPr>
                <p14:cNvContentPartPr/>
                <p14:nvPr/>
              </p14:nvContentPartPr>
              <p14:xfrm>
                <a:off x="3358594" y="3375830"/>
                <a:ext cx="93960" cy="177840"/>
              </p14:xfrm>
            </p:contentPart>
          </mc:Choice>
          <mc:Fallback>
            <p:pic>
              <p:nvPicPr>
                <p:cNvPr id="51" name="Ink 50">
                  <a:extLst>
                    <a:ext uri="{FF2B5EF4-FFF2-40B4-BE49-F238E27FC236}">
                      <a16:creationId xmlns:a16="http://schemas.microsoft.com/office/drawing/2014/main" id="{C1069FCE-144D-E16B-46BD-5E25FF7FF9FA}"/>
                    </a:ext>
                  </a:extLst>
                </p:cNvPr>
                <p:cNvPicPr/>
                <p:nvPr/>
              </p:nvPicPr>
              <p:blipFill>
                <a:blip r:embed="rId109"/>
                <a:stretch>
                  <a:fillRect/>
                </a:stretch>
              </p:blipFill>
              <p:spPr>
                <a:xfrm>
                  <a:off x="3349954" y="3367190"/>
                  <a:ext cx="111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2" name="Ink 51">
                  <a:extLst>
                    <a:ext uri="{FF2B5EF4-FFF2-40B4-BE49-F238E27FC236}">
                      <a16:creationId xmlns:a16="http://schemas.microsoft.com/office/drawing/2014/main" id="{E3F59628-2364-4EAE-99A1-74C70CDC31C7}"/>
                    </a:ext>
                  </a:extLst>
                </p14:cNvPr>
                <p14:cNvContentPartPr/>
                <p14:nvPr/>
              </p14:nvContentPartPr>
              <p14:xfrm>
                <a:off x="3545434" y="3360710"/>
                <a:ext cx="375480" cy="182880"/>
              </p14:xfrm>
            </p:contentPart>
          </mc:Choice>
          <mc:Fallback>
            <p:pic>
              <p:nvPicPr>
                <p:cNvPr id="52" name="Ink 51">
                  <a:extLst>
                    <a:ext uri="{FF2B5EF4-FFF2-40B4-BE49-F238E27FC236}">
                      <a16:creationId xmlns:a16="http://schemas.microsoft.com/office/drawing/2014/main" id="{E3F59628-2364-4EAE-99A1-74C70CDC31C7}"/>
                    </a:ext>
                  </a:extLst>
                </p:cNvPr>
                <p:cNvPicPr/>
                <p:nvPr/>
              </p:nvPicPr>
              <p:blipFill>
                <a:blip r:embed="rId111"/>
                <a:stretch>
                  <a:fillRect/>
                </a:stretch>
              </p:blipFill>
              <p:spPr>
                <a:xfrm>
                  <a:off x="3536434" y="3352070"/>
                  <a:ext cx="3931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3" name="Ink 52">
                  <a:extLst>
                    <a:ext uri="{FF2B5EF4-FFF2-40B4-BE49-F238E27FC236}">
                      <a16:creationId xmlns:a16="http://schemas.microsoft.com/office/drawing/2014/main" id="{76DC6169-DCAE-1F50-706A-9E4307BB836C}"/>
                    </a:ext>
                  </a:extLst>
                </p14:cNvPr>
                <p14:cNvContentPartPr/>
                <p14:nvPr/>
              </p14:nvContentPartPr>
              <p14:xfrm>
                <a:off x="4039714" y="3386630"/>
                <a:ext cx="32400" cy="120240"/>
              </p14:xfrm>
            </p:contentPart>
          </mc:Choice>
          <mc:Fallback>
            <p:pic>
              <p:nvPicPr>
                <p:cNvPr id="53" name="Ink 52">
                  <a:extLst>
                    <a:ext uri="{FF2B5EF4-FFF2-40B4-BE49-F238E27FC236}">
                      <a16:creationId xmlns:a16="http://schemas.microsoft.com/office/drawing/2014/main" id="{76DC6169-DCAE-1F50-706A-9E4307BB836C}"/>
                    </a:ext>
                  </a:extLst>
                </p:cNvPr>
                <p:cNvPicPr/>
                <p:nvPr/>
              </p:nvPicPr>
              <p:blipFill>
                <a:blip r:embed="rId113"/>
                <a:stretch>
                  <a:fillRect/>
                </a:stretch>
              </p:blipFill>
              <p:spPr>
                <a:xfrm>
                  <a:off x="4031074" y="3377630"/>
                  <a:ext cx="500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4" name="Ink 53">
                  <a:extLst>
                    <a:ext uri="{FF2B5EF4-FFF2-40B4-BE49-F238E27FC236}">
                      <a16:creationId xmlns:a16="http://schemas.microsoft.com/office/drawing/2014/main" id="{C836B012-9165-FA9E-E1FC-018D662E773C}"/>
                    </a:ext>
                  </a:extLst>
                </p14:cNvPr>
                <p14:cNvContentPartPr/>
                <p14:nvPr/>
              </p14:nvContentPartPr>
              <p14:xfrm>
                <a:off x="4114594" y="3445310"/>
                <a:ext cx="361440" cy="323280"/>
              </p14:xfrm>
            </p:contentPart>
          </mc:Choice>
          <mc:Fallback>
            <p:pic>
              <p:nvPicPr>
                <p:cNvPr id="54" name="Ink 53">
                  <a:extLst>
                    <a:ext uri="{FF2B5EF4-FFF2-40B4-BE49-F238E27FC236}">
                      <a16:creationId xmlns:a16="http://schemas.microsoft.com/office/drawing/2014/main" id="{C836B012-9165-FA9E-E1FC-018D662E773C}"/>
                    </a:ext>
                  </a:extLst>
                </p:cNvPr>
                <p:cNvPicPr/>
                <p:nvPr/>
              </p:nvPicPr>
              <p:blipFill>
                <a:blip r:embed="rId115"/>
                <a:stretch>
                  <a:fillRect/>
                </a:stretch>
              </p:blipFill>
              <p:spPr>
                <a:xfrm>
                  <a:off x="4105954" y="3436310"/>
                  <a:ext cx="3790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CAA0CD43-2573-7420-F31F-4B3058A57291}"/>
                    </a:ext>
                  </a:extLst>
                </p14:cNvPr>
                <p14:cNvContentPartPr/>
                <p14:nvPr/>
              </p14:nvContentPartPr>
              <p14:xfrm>
                <a:off x="2331874" y="1847630"/>
                <a:ext cx="75600" cy="1418400"/>
              </p14:xfrm>
            </p:contentPart>
          </mc:Choice>
          <mc:Fallback>
            <p:pic>
              <p:nvPicPr>
                <p:cNvPr id="69" name="Ink 68">
                  <a:extLst>
                    <a:ext uri="{FF2B5EF4-FFF2-40B4-BE49-F238E27FC236}">
                      <a16:creationId xmlns:a16="http://schemas.microsoft.com/office/drawing/2014/main" id="{CAA0CD43-2573-7420-F31F-4B3058A57291}"/>
                    </a:ext>
                  </a:extLst>
                </p:cNvPr>
                <p:cNvPicPr/>
                <p:nvPr/>
              </p:nvPicPr>
              <p:blipFill>
                <a:blip r:embed="rId117"/>
                <a:stretch>
                  <a:fillRect/>
                </a:stretch>
              </p:blipFill>
              <p:spPr>
                <a:xfrm>
                  <a:off x="2322874" y="1838630"/>
                  <a:ext cx="93240" cy="1436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0" name="Ink 69">
                  <a:extLst>
                    <a:ext uri="{FF2B5EF4-FFF2-40B4-BE49-F238E27FC236}">
                      <a16:creationId xmlns:a16="http://schemas.microsoft.com/office/drawing/2014/main" id="{A5C1DF28-ED24-3E54-9E37-462DD95F24FF}"/>
                    </a:ext>
                  </a:extLst>
                </p14:cNvPr>
                <p14:cNvContentPartPr/>
                <p14:nvPr/>
              </p14:nvContentPartPr>
              <p14:xfrm>
                <a:off x="2225674" y="3144350"/>
                <a:ext cx="97200" cy="74520"/>
              </p14:xfrm>
            </p:contentPart>
          </mc:Choice>
          <mc:Fallback>
            <p:pic>
              <p:nvPicPr>
                <p:cNvPr id="70" name="Ink 69">
                  <a:extLst>
                    <a:ext uri="{FF2B5EF4-FFF2-40B4-BE49-F238E27FC236}">
                      <a16:creationId xmlns:a16="http://schemas.microsoft.com/office/drawing/2014/main" id="{A5C1DF28-ED24-3E54-9E37-462DD95F24FF}"/>
                    </a:ext>
                  </a:extLst>
                </p:cNvPr>
                <p:cNvPicPr/>
                <p:nvPr/>
              </p:nvPicPr>
              <p:blipFill>
                <a:blip r:embed="rId119"/>
                <a:stretch>
                  <a:fillRect/>
                </a:stretch>
              </p:blipFill>
              <p:spPr>
                <a:xfrm>
                  <a:off x="2217034" y="3135710"/>
                  <a:ext cx="1148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1" name="Ink 70">
                  <a:extLst>
                    <a:ext uri="{FF2B5EF4-FFF2-40B4-BE49-F238E27FC236}">
                      <a16:creationId xmlns:a16="http://schemas.microsoft.com/office/drawing/2014/main" id="{562857B7-DEDB-D5B6-F24F-ACE71E18FC83}"/>
                    </a:ext>
                  </a:extLst>
                </p14:cNvPr>
                <p14:cNvContentPartPr/>
                <p14:nvPr/>
              </p14:nvContentPartPr>
              <p14:xfrm>
                <a:off x="2305594" y="3162710"/>
                <a:ext cx="190080" cy="87120"/>
              </p14:xfrm>
            </p:contentPart>
          </mc:Choice>
          <mc:Fallback>
            <p:pic>
              <p:nvPicPr>
                <p:cNvPr id="71" name="Ink 70">
                  <a:extLst>
                    <a:ext uri="{FF2B5EF4-FFF2-40B4-BE49-F238E27FC236}">
                      <a16:creationId xmlns:a16="http://schemas.microsoft.com/office/drawing/2014/main" id="{562857B7-DEDB-D5B6-F24F-ACE71E18FC83}"/>
                    </a:ext>
                  </a:extLst>
                </p:cNvPr>
                <p:cNvPicPr/>
                <p:nvPr/>
              </p:nvPicPr>
              <p:blipFill>
                <a:blip r:embed="rId121"/>
                <a:stretch>
                  <a:fillRect/>
                </a:stretch>
              </p:blipFill>
              <p:spPr>
                <a:xfrm>
                  <a:off x="2296954" y="3154070"/>
                  <a:ext cx="2077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2" name="Ink 71">
                  <a:extLst>
                    <a:ext uri="{FF2B5EF4-FFF2-40B4-BE49-F238E27FC236}">
                      <a16:creationId xmlns:a16="http://schemas.microsoft.com/office/drawing/2014/main" id="{EACE4174-E822-5925-51E2-B67DA45B35DB}"/>
                    </a:ext>
                  </a:extLst>
                </p14:cNvPr>
                <p14:cNvContentPartPr/>
                <p14:nvPr/>
              </p14:nvContentPartPr>
              <p14:xfrm>
                <a:off x="2577754" y="2999270"/>
                <a:ext cx="147960" cy="181800"/>
              </p14:xfrm>
            </p:contentPart>
          </mc:Choice>
          <mc:Fallback>
            <p:pic>
              <p:nvPicPr>
                <p:cNvPr id="72" name="Ink 71">
                  <a:extLst>
                    <a:ext uri="{FF2B5EF4-FFF2-40B4-BE49-F238E27FC236}">
                      <a16:creationId xmlns:a16="http://schemas.microsoft.com/office/drawing/2014/main" id="{EACE4174-E822-5925-51E2-B67DA45B35DB}"/>
                    </a:ext>
                  </a:extLst>
                </p:cNvPr>
                <p:cNvPicPr/>
                <p:nvPr/>
              </p:nvPicPr>
              <p:blipFill>
                <a:blip r:embed="rId123"/>
                <a:stretch>
                  <a:fillRect/>
                </a:stretch>
              </p:blipFill>
              <p:spPr>
                <a:xfrm>
                  <a:off x="2568754" y="2990630"/>
                  <a:ext cx="1656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3" name="Ink 72">
                  <a:extLst>
                    <a:ext uri="{FF2B5EF4-FFF2-40B4-BE49-F238E27FC236}">
                      <a16:creationId xmlns:a16="http://schemas.microsoft.com/office/drawing/2014/main" id="{F4929613-1CB5-EC9C-1E20-347D5B6588A4}"/>
                    </a:ext>
                  </a:extLst>
                </p14:cNvPr>
                <p14:cNvContentPartPr/>
                <p14:nvPr/>
              </p14:nvContentPartPr>
              <p14:xfrm>
                <a:off x="2733634" y="3017270"/>
                <a:ext cx="134640" cy="134280"/>
              </p14:xfrm>
            </p:contentPart>
          </mc:Choice>
          <mc:Fallback>
            <p:pic>
              <p:nvPicPr>
                <p:cNvPr id="73" name="Ink 72">
                  <a:extLst>
                    <a:ext uri="{FF2B5EF4-FFF2-40B4-BE49-F238E27FC236}">
                      <a16:creationId xmlns:a16="http://schemas.microsoft.com/office/drawing/2014/main" id="{F4929613-1CB5-EC9C-1E20-347D5B6588A4}"/>
                    </a:ext>
                  </a:extLst>
                </p:cNvPr>
                <p:cNvPicPr/>
                <p:nvPr/>
              </p:nvPicPr>
              <p:blipFill>
                <a:blip r:embed="rId125"/>
                <a:stretch>
                  <a:fillRect/>
                </a:stretch>
              </p:blipFill>
              <p:spPr>
                <a:xfrm>
                  <a:off x="2724634" y="3008270"/>
                  <a:ext cx="1522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4" name="Ink 73">
                  <a:extLst>
                    <a:ext uri="{FF2B5EF4-FFF2-40B4-BE49-F238E27FC236}">
                      <a16:creationId xmlns:a16="http://schemas.microsoft.com/office/drawing/2014/main" id="{7A4AE2E5-A3DB-E422-6ABF-32120328A0E3}"/>
                    </a:ext>
                  </a:extLst>
                </p14:cNvPr>
                <p14:cNvContentPartPr/>
                <p14:nvPr/>
              </p14:nvContentPartPr>
              <p14:xfrm>
                <a:off x="2892394" y="2993510"/>
                <a:ext cx="113040" cy="139680"/>
              </p14:xfrm>
            </p:contentPart>
          </mc:Choice>
          <mc:Fallback>
            <p:pic>
              <p:nvPicPr>
                <p:cNvPr id="74" name="Ink 73">
                  <a:extLst>
                    <a:ext uri="{FF2B5EF4-FFF2-40B4-BE49-F238E27FC236}">
                      <a16:creationId xmlns:a16="http://schemas.microsoft.com/office/drawing/2014/main" id="{7A4AE2E5-A3DB-E422-6ABF-32120328A0E3}"/>
                    </a:ext>
                  </a:extLst>
                </p:cNvPr>
                <p:cNvPicPr/>
                <p:nvPr/>
              </p:nvPicPr>
              <p:blipFill>
                <a:blip r:embed="rId127"/>
                <a:stretch>
                  <a:fillRect/>
                </a:stretch>
              </p:blipFill>
              <p:spPr>
                <a:xfrm>
                  <a:off x="2883394" y="2984510"/>
                  <a:ext cx="130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6" name="Ink 75">
                  <a:extLst>
                    <a:ext uri="{FF2B5EF4-FFF2-40B4-BE49-F238E27FC236}">
                      <a16:creationId xmlns:a16="http://schemas.microsoft.com/office/drawing/2014/main" id="{FC20827C-E8F3-D6C6-E9AA-D5A081194368}"/>
                    </a:ext>
                  </a:extLst>
                </p14:cNvPr>
                <p14:cNvContentPartPr/>
                <p14:nvPr/>
              </p14:nvContentPartPr>
              <p14:xfrm>
                <a:off x="5246794" y="3425510"/>
                <a:ext cx="189720" cy="205560"/>
              </p14:xfrm>
            </p:contentPart>
          </mc:Choice>
          <mc:Fallback>
            <p:pic>
              <p:nvPicPr>
                <p:cNvPr id="76" name="Ink 75">
                  <a:extLst>
                    <a:ext uri="{FF2B5EF4-FFF2-40B4-BE49-F238E27FC236}">
                      <a16:creationId xmlns:a16="http://schemas.microsoft.com/office/drawing/2014/main" id="{FC20827C-E8F3-D6C6-E9AA-D5A081194368}"/>
                    </a:ext>
                  </a:extLst>
                </p:cNvPr>
                <p:cNvPicPr/>
                <p:nvPr/>
              </p:nvPicPr>
              <p:blipFill>
                <a:blip r:embed="rId129"/>
                <a:stretch>
                  <a:fillRect/>
                </a:stretch>
              </p:blipFill>
              <p:spPr>
                <a:xfrm>
                  <a:off x="5238154" y="3416870"/>
                  <a:ext cx="2073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7" name="Ink 76">
                  <a:extLst>
                    <a:ext uri="{FF2B5EF4-FFF2-40B4-BE49-F238E27FC236}">
                      <a16:creationId xmlns:a16="http://schemas.microsoft.com/office/drawing/2014/main" id="{2788E9EF-D66B-3DDA-BD33-2518BA12E1AE}"/>
                    </a:ext>
                  </a:extLst>
                </p14:cNvPr>
                <p14:cNvContentPartPr/>
                <p14:nvPr/>
              </p14:nvContentPartPr>
              <p14:xfrm>
                <a:off x="5477554" y="3421190"/>
                <a:ext cx="290520" cy="218520"/>
              </p14:xfrm>
            </p:contentPart>
          </mc:Choice>
          <mc:Fallback>
            <p:pic>
              <p:nvPicPr>
                <p:cNvPr id="77" name="Ink 76">
                  <a:extLst>
                    <a:ext uri="{FF2B5EF4-FFF2-40B4-BE49-F238E27FC236}">
                      <a16:creationId xmlns:a16="http://schemas.microsoft.com/office/drawing/2014/main" id="{2788E9EF-D66B-3DDA-BD33-2518BA12E1AE}"/>
                    </a:ext>
                  </a:extLst>
                </p:cNvPr>
                <p:cNvPicPr/>
                <p:nvPr/>
              </p:nvPicPr>
              <p:blipFill>
                <a:blip r:embed="rId131"/>
                <a:stretch>
                  <a:fillRect/>
                </a:stretch>
              </p:blipFill>
              <p:spPr>
                <a:xfrm>
                  <a:off x="5468914" y="3412190"/>
                  <a:ext cx="3081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30C37A35-79E9-89BC-69E3-AF6F053B6E89}"/>
                    </a:ext>
                  </a:extLst>
                </p14:cNvPr>
                <p14:cNvContentPartPr/>
                <p14:nvPr/>
              </p14:nvContentPartPr>
              <p14:xfrm>
                <a:off x="5812714" y="3462230"/>
                <a:ext cx="3960" cy="27360"/>
              </p14:xfrm>
            </p:contentPart>
          </mc:Choice>
          <mc:Fallback>
            <p:pic>
              <p:nvPicPr>
                <p:cNvPr id="78" name="Ink 77">
                  <a:extLst>
                    <a:ext uri="{FF2B5EF4-FFF2-40B4-BE49-F238E27FC236}">
                      <a16:creationId xmlns:a16="http://schemas.microsoft.com/office/drawing/2014/main" id="{30C37A35-79E9-89BC-69E3-AF6F053B6E89}"/>
                    </a:ext>
                  </a:extLst>
                </p:cNvPr>
                <p:cNvPicPr/>
                <p:nvPr/>
              </p:nvPicPr>
              <p:blipFill>
                <a:blip r:embed="rId133"/>
                <a:stretch>
                  <a:fillRect/>
                </a:stretch>
              </p:blipFill>
              <p:spPr>
                <a:xfrm>
                  <a:off x="5804074" y="3453590"/>
                  <a:ext cx="216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F65FA2FD-A949-6959-9410-4C0353CE1E2D}"/>
                    </a:ext>
                  </a:extLst>
                </p14:cNvPr>
                <p14:cNvContentPartPr/>
                <p14:nvPr/>
              </p14:nvContentPartPr>
              <p14:xfrm>
                <a:off x="5877874" y="3459350"/>
                <a:ext cx="101880" cy="290880"/>
              </p14:xfrm>
            </p:contentPart>
          </mc:Choice>
          <mc:Fallback>
            <p:pic>
              <p:nvPicPr>
                <p:cNvPr id="79" name="Ink 78">
                  <a:extLst>
                    <a:ext uri="{FF2B5EF4-FFF2-40B4-BE49-F238E27FC236}">
                      <a16:creationId xmlns:a16="http://schemas.microsoft.com/office/drawing/2014/main" id="{F65FA2FD-A949-6959-9410-4C0353CE1E2D}"/>
                    </a:ext>
                  </a:extLst>
                </p:cNvPr>
                <p:cNvPicPr/>
                <p:nvPr/>
              </p:nvPicPr>
              <p:blipFill>
                <a:blip r:embed="rId135"/>
                <a:stretch>
                  <a:fillRect/>
                </a:stretch>
              </p:blipFill>
              <p:spPr>
                <a:xfrm>
                  <a:off x="5868874" y="3450350"/>
                  <a:ext cx="11952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28E231F6-3CF8-5EE8-F052-C7F589767D3E}"/>
                    </a:ext>
                  </a:extLst>
                </p14:cNvPr>
                <p14:cNvContentPartPr/>
                <p14:nvPr/>
              </p14:nvContentPartPr>
              <p14:xfrm>
                <a:off x="6067234" y="3424070"/>
                <a:ext cx="123120" cy="176760"/>
              </p14:xfrm>
            </p:contentPart>
          </mc:Choice>
          <mc:Fallback>
            <p:pic>
              <p:nvPicPr>
                <p:cNvPr id="80" name="Ink 79">
                  <a:extLst>
                    <a:ext uri="{FF2B5EF4-FFF2-40B4-BE49-F238E27FC236}">
                      <a16:creationId xmlns:a16="http://schemas.microsoft.com/office/drawing/2014/main" id="{28E231F6-3CF8-5EE8-F052-C7F589767D3E}"/>
                    </a:ext>
                  </a:extLst>
                </p:cNvPr>
                <p:cNvPicPr/>
                <p:nvPr/>
              </p:nvPicPr>
              <p:blipFill>
                <a:blip r:embed="rId137"/>
                <a:stretch>
                  <a:fillRect/>
                </a:stretch>
              </p:blipFill>
              <p:spPr>
                <a:xfrm>
                  <a:off x="6058234" y="3415070"/>
                  <a:ext cx="140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A0A3C052-9281-455B-3EDC-4F2CDE1EEA03}"/>
                    </a:ext>
                  </a:extLst>
                </p14:cNvPr>
                <p14:cNvContentPartPr/>
                <p14:nvPr/>
              </p14:nvContentPartPr>
              <p14:xfrm>
                <a:off x="6251554" y="3442430"/>
                <a:ext cx="138600" cy="169920"/>
              </p14:xfrm>
            </p:contentPart>
          </mc:Choice>
          <mc:Fallback>
            <p:pic>
              <p:nvPicPr>
                <p:cNvPr id="81" name="Ink 80">
                  <a:extLst>
                    <a:ext uri="{FF2B5EF4-FFF2-40B4-BE49-F238E27FC236}">
                      <a16:creationId xmlns:a16="http://schemas.microsoft.com/office/drawing/2014/main" id="{A0A3C052-9281-455B-3EDC-4F2CDE1EEA03}"/>
                    </a:ext>
                  </a:extLst>
                </p:cNvPr>
                <p:cNvPicPr/>
                <p:nvPr/>
              </p:nvPicPr>
              <p:blipFill>
                <a:blip r:embed="rId139"/>
                <a:stretch>
                  <a:fillRect/>
                </a:stretch>
              </p:blipFill>
              <p:spPr>
                <a:xfrm>
                  <a:off x="6242554" y="3433430"/>
                  <a:ext cx="1562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C5C0C8AE-E27F-B0B9-61DC-E1340AD4FA45}"/>
                    </a:ext>
                  </a:extLst>
                </p14:cNvPr>
                <p14:cNvContentPartPr/>
                <p14:nvPr/>
              </p14:nvContentPartPr>
              <p14:xfrm>
                <a:off x="5309794" y="3216710"/>
                <a:ext cx="1599120" cy="727560"/>
              </p14:xfrm>
            </p:contentPart>
          </mc:Choice>
          <mc:Fallback>
            <p:pic>
              <p:nvPicPr>
                <p:cNvPr id="82" name="Ink 81">
                  <a:extLst>
                    <a:ext uri="{FF2B5EF4-FFF2-40B4-BE49-F238E27FC236}">
                      <a16:creationId xmlns:a16="http://schemas.microsoft.com/office/drawing/2014/main" id="{C5C0C8AE-E27F-B0B9-61DC-E1340AD4FA45}"/>
                    </a:ext>
                  </a:extLst>
                </p:cNvPr>
                <p:cNvPicPr/>
                <p:nvPr/>
              </p:nvPicPr>
              <p:blipFill>
                <a:blip r:embed="rId141"/>
                <a:stretch>
                  <a:fillRect/>
                </a:stretch>
              </p:blipFill>
              <p:spPr>
                <a:xfrm>
                  <a:off x="5300794" y="3208070"/>
                  <a:ext cx="1616760" cy="745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B389CCC0-9E31-3723-F568-EFE97E2ECEE7}"/>
                    </a:ext>
                  </a:extLst>
                </p14:cNvPr>
                <p14:cNvContentPartPr/>
                <p14:nvPr/>
              </p14:nvContentPartPr>
              <p14:xfrm>
                <a:off x="2888794" y="1833230"/>
                <a:ext cx="3177000" cy="1423440"/>
              </p14:xfrm>
            </p:contentPart>
          </mc:Choice>
          <mc:Fallback>
            <p:pic>
              <p:nvPicPr>
                <p:cNvPr id="84" name="Ink 83">
                  <a:extLst>
                    <a:ext uri="{FF2B5EF4-FFF2-40B4-BE49-F238E27FC236}">
                      <a16:creationId xmlns:a16="http://schemas.microsoft.com/office/drawing/2014/main" id="{B389CCC0-9E31-3723-F568-EFE97E2ECEE7}"/>
                    </a:ext>
                  </a:extLst>
                </p:cNvPr>
                <p:cNvPicPr/>
                <p:nvPr/>
              </p:nvPicPr>
              <p:blipFill>
                <a:blip r:embed="rId143"/>
                <a:stretch>
                  <a:fillRect/>
                </a:stretch>
              </p:blipFill>
              <p:spPr>
                <a:xfrm>
                  <a:off x="2879794" y="1824230"/>
                  <a:ext cx="3194640" cy="1441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3E96FC2B-53E8-0CE3-C2BE-F7BD964C82F1}"/>
                    </a:ext>
                  </a:extLst>
                </p14:cNvPr>
                <p14:cNvContentPartPr/>
                <p14:nvPr/>
              </p14:nvContentPartPr>
              <p14:xfrm>
                <a:off x="2738314" y="1793990"/>
                <a:ext cx="231480" cy="172800"/>
              </p14:xfrm>
            </p:contentPart>
          </mc:Choice>
          <mc:Fallback>
            <p:pic>
              <p:nvPicPr>
                <p:cNvPr id="85" name="Ink 84">
                  <a:extLst>
                    <a:ext uri="{FF2B5EF4-FFF2-40B4-BE49-F238E27FC236}">
                      <a16:creationId xmlns:a16="http://schemas.microsoft.com/office/drawing/2014/main" id="{3E96FC2B-53E8-0CE3-C2BE-F7BD964C82F1}"/>
                    </a:ext>
                  </a:extLst>
                </p:cNvPr>
                <p:cNvPicPr/>
                <p:nvPr/>
              </p:nvPicPr>
              <p:blipFill>
                <a:blip r:embed="rId145"/>
                <a:stretch>
                  <a:fillRect/>
                </a:stretch>
              </p:blipFill>
              <p:spPr>
                <a:xfrm>
                  <a:off x="2729314" y="1785350"/>
                  <a:ext cx="2491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E460A4AA-ACA7-EF82-F2B5-1CA08ED47DCF}"/>
                    </a:ext>
                  </a:extLst>
                </p14:cNvPr>
                <p14:cNvContentPartPr/>
                <p14:nvPr/>
              </p14:nvContentPartPr>
              <p14:xfrm>
                <a:off x="566794" y="2895590"/>
                <a:ext cx="317160" cy="3705120"/>
              </p14:xfrm>
            </p:contentPart>
          </mc:Choice>
          <mc:Fallback>
            <p:pic>
              <p:nvPicPr>
                <p:cNvPr id="87" name="Ink 86">
                  <a:extLst>
                    <a:ext uri="{FF2B5EF4-FFF2-40B4-BE49-F238E27FC236}">
                      <a16:creationId xmlns:a16="http://schemas.microsoft.com/office/drawing/2014/main" id="{E460A4AA-ACA7-EF82-F2B5-1CA08ED47DCF}"/>
                    </a:ext>
                  </a:extLst>
                </p:cNvPr>
                <p:cNvPicPr/>
                <p:nvPr/>
              </p:nvPicPr>
              <p:blipFill>
                <a:blip r:embed="rId147"/>
                <a:stretch>
                  <a:fillRect/>
                </a:stretch>
              </p:blipFill>
              <p:spPr>
                <a:xfrm>
                  <a:off x="558154" y="2886950"/>
                  <a:ext cx="334800" cy="3722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737603AC-7478-78CE-34EA-DC72AB76D758}"/>
                    </a:ext>
                  </a:extLst>
                </p14:cNvPr>
                <p14:cNvContentPartPr/>
                <p14:nvPr/>
              </p14:nvContentPartPr>
              <p14:xfrm>
                <a:off x="526834" y="2770310"/>
                <a:ext cx="5073120" cy="4127400"/>
              </p14:xfrm>
            </p:contentPart>
          </mc:Choice>
          <mc:Fallback>
            <p:pic>
              <p:nvPicPr>
                <p:cNvPr id="88" name="Ink 87">
                  <a:extLst>
                    <a:ext uri="{FF2B5EF4-FFF2-40B4-BE49-F238E27FC236}">
                      <a16:creationId xmlns:a16="http://schemas.microsoft.com/office/drawing/2014/main" id="{737603AC-7478-78CE-34EA-DC72AB76D758}"/>
                    </a:ext>
                  </a:extLst>
                </p:cNvPr>
                <p:cNvPicPr/>
                <p:nvPr/>
              </p:nvPicPr>
              <p:blipFill>
                <a:blip r:embed="rId149"/>
                <a:stretch>
                  <a:fillRect/>
                </a:stretch>
              </p:blipFill>
              <p:spPr>
                <a:xfrm>
                  <a:off x="517834" y="2761310"/>
                  <a:ext cx="5090760" cy="4145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C2A0C1F2-36A5-D06D-53A5-0B7B55FCF4C7}"/>
                    </a:ext>
                  </a:extLst>
                </p14:cNvPr>
                <p14:cNvContentPartPr/>
                <p14:nvPr/>
              </p14:nvContentPartPr>
              <p14:xfrm>
                <a:off x="807274" y="1464833"/>
                <a:ext cx="209880" cy="198720"/>
              </p14:xfrm>
            </p:contentPart>
          </mc:Choice>
          <mc:Fallback>
            <p:pic>
              <p:nvPicPr>
                <p:cNvPr id="90" name="Ink 89">
                  <a:extLst>
                    <a:ext uri="{FF2B5EF4-FFF2-40B4-BE49-F238E27FC236}">
                      <a16:creationId xmlns:a16="http://schemas.microsoft.com/office/drawing/2014/main" id="{C2A0C1F2-36A5-D06D-53A5-0B7B55FCF4C7}"/>
                    </a:ext>
                  </a:extLst>
                </p:cNvPr>
                <p:cNvPicPr/>
                <p:nvPr/>
              </p:nvPicPr>
              <p:blipFill>
                <a:blip r:embed="rId151"/>
                <a:stretch>
                  <a:fillRect/>
                </a:stretch>
              </p:blipFill>
              <p:spPr>
                <a:xfrm>
                  <a:off x="798634" y="1456193"/>
                  <a:ext cx="2275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5AE34E27-204B-D612-E1F1-B607C846952F}"/>
                    </a:ext>
                  </a:extLst>
                </p14:cNvPr>
                <p14:cNvContentPartPr/>
                <p14:nvPr/>
              </p14:nvContentPartPr>
              <p14:xfrm>
                <a:off x="1027234" y="1378433"/>
                <a:ext cx="121680" cy="290160"/>
              </p14:xfrm>
            </p:contentPart>
          </mc:Choice>
          <mc:Fallback>
            <p:pic>
              <p:nvPicPr>
                <p:cNvPr id="91" name="Ink 90">
                  <a:extLst>
                    <a:ext uri="{FF2B5EF4-FFF2-40B4-BE49-F238E27FC236}">
                      <a16:creationId xmlns:a16="http://schemas.microsoft.com/office/drawing/2014/main" id="{5AE34E27-204B-D612-E1F1-B607C846952F}"/>
                    </a:ext>
                  </a:extLst>
                </p:cNvPr>
                <p:cNvPicPr/>
                <p:nvPr/>
              </p:nvPicPr>
              <p:blipFill>
                <a:blip r:embed="rId153"/>
                <a:stretch>
                  <a:fillRect/>
                </a:stretch>
              </p:blipFill>
              <p:spPr>
                <a:xfrm>
                  <a:off x="1018594" y="1369793"/>
                  <a:ext cx="1393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A90D6134-3C55-2A6B-4EDC-38698E77C2FE}"/>
                    </a:ext>
                  </a:extLst>
                </p14:cNvPr>
                <p14:cNvContentPartPr/>
                <p14:nvPr/>
              </p14:nvContentPartPr>
              <p14:xfrm>
                <a:off x="1033714" y="1558073"/>
                <a:ext cx="65880" cy="8640"/>
              </p14:xfrm>
            </p:contentPart>
          </mc:Choice>
          <mc:Fallback>
            <p:pic>
              <p:nvPicPr>
                <p:cNvPr id="92" name="Ink 91">
                  <a:extLst>
                    <a:ext uri="{FF2B5EF4-FFF2-40B4-BE49-F238E27FC236}">
                      <a16:creationId xmlns:a16="http://schemas.microsoft.com/office/drawing/2014/main" id="{A90D6134-3C55-2A6B-4EDC-38698E77C2FE}"/>
                    </a:ext>
                  </a:extLst>
                </p:cNvPr>
                <p:cNvPicPr/>
                <p:nvPr/>
              </p:nvPicPr>
              <p:blipFill>
                <a:blip r:embed="rId155"/>
                <a:stretch>
                  <a:fillRect/>
                </a:stretch>
              </p:blipFill>
              <p:spPr>
                <a:xfrm>
                  <a:off x="1024714" y="1549433"/>
                  <a:ext cx="835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05318C30-0D3B-C4BC-1AF1-D12E2C131C67}"/>
                    </a:ext>
                  </a:extLst>
                </p14:cNvPr>
                <p14:cNvContentPartPr/>
                <p14:nvPr/>
              </p14:nvContentPartPr>
              <p14:xfrm>
                <a:off x="1212634" y="1427393"/>
                <a:ext cx="28800" cy="213120"/>
              </p14:xfrm>
            </p:contentPart>
          </mc:Choice>
          <mc:Fallback>
            <p:pic>
              <p:nvPicPr>
                <p:cNvPr id="93" name="Ink 92">
                  <a:extLst>
                    <a:ext uri="{FF2B5EF4-FFF2-40B4-BE49-F238E27FC236}">
                      <a16:creationId xmlns:a16="http://schemas.microsoft.com/office/drawing/2014/main" id="{05318C30-0D3B-C4BC-1AF1-D12E2C131C67}"/>
                    </a:ext>
                  </a:extLst>
                </p:cNvPr>
                <p:cNvPicPr/>
                <p:nvPr/>
              </p:nvPicPr>
              <p:blipFill>
                <a:blip r:embed="rId157"/>
                <a:stretch>
                  <a:fillRect/>
                </a:stretch>
              </p:blipFill>
              <p:spPr>
                <a:xfrm>
                  <a:off x="1203634" y="1418753"/>
                  <a:ext cx="464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FB55CE8B-5FA6-BEED-ECF7-1770C001DF82}"/>
                    </a:ext>
                  </a:extLst>
                </p14:cNvPr>
                <p14:cNvContentPartPr/>
                <p14:nvPr/>
              </p14:nvContentPartPr>
              <p14:xfrm>
                <a:off x="1337914" y="1503713"/>
                <a:ext cx="181800" cy="278280"/>
              </p14:xfrm>
            </p:contentPart>
          </mc:Choice>
          <mc:Fallback>
            <p:pic>
              <p:nvPicPr>
                <p:cNvPr id="94" name="Ink 93">
                  <a:extLst>
                    <a:ext uri="{FF2B5EF4-FFF2-40B4-BE49-F238E27FC236}">
                      <a16:creationId xmlns:a16="http://schemas.microsoft.com/office/drawing/2014/main" id="{FB55CE8B-5FA6-BEED-ECF7-1770C001DF82}"/>
                    </a:ext>
                  </a:extLst>
                </p:cNvPr>
                <p:cNvPicPr/>
                <p:nvPr/>
              </p:nvPicPr>
              <p:blipFill>
                <a:blip r:embed="rId159"/>
                <a:stretch>
                  <a:fillRect/>
                </a:stretch>
              </p:blipFill>
              <p:spPr>
                <a:xfrm>
                  <a:off x="1329274" y="1495073"/>
                  <a:ext cx="1994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CC5F32F1-62A3-0316-2025-6643C8A328BC}"/>
                    </a:ext>
                  </a:extLst>
                </p14:cNvPr>
                <p14:cNvContentPartPr/>
                <p14:nvPr/>
              </p14:nvContentPartPr>
              <p14:xfrm>
                <a:off x="1613674" y="1380593"/>
                <a:ext cx="54360" cy="242640"/>
              </p14:xfrm>
            </p:contentPart>
          </mc:Choice>
          <mc:Fallback>
            <p:pic>
              <p:nvPicPr>
                <p:cNvPr id="95" name="Ink 94">
                  <a:extLst>
                    <a:ext uri="{FF2B5EF4-FFF2-40B4-BE49-F238E27FC236}">
                      <a16:creationId xmlns:a16="http://schemas.microsoft.com/office/drawing/2014/main" id="{CC5F32F1-62A3-0316-2025-6643C8A328BC}"/>
                    </a:ext>
                  </a:extLst>
                </p:cNvPr>
                <p:cNvPicPr/>
                <p:nvPr/>
              </p:nvPicPr>
              <p:blipFill>
                <a:blip r:embed="rId161"/>
                <a:stretch>
                  <a:fillRect/>
                </a:stretch>
              </p:blipFill>
              <p:spPr>
                <a:xfrm>
                  <a:off x="1604674" y="1371593"/>
                  <a:ext cx="720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4683AD1F-F48D-80CB-707F-B76C52ABD3EB}"/>
                    </a:ext>
                  </a:extLst>
                </p14:cNvPr>
                <p14:cNvContentPartPr/>
                <p14:nvPr/>
              </p14:nvContentPartPr>
              <p14:xfrm>
                <a:off x="1697194" y="1427393"/>
                <a:ext cx="38880" cy="101160"/>
              </p14:xfrm>
            </p:contentPart>
          </mc:Choice>
          <mc:Fallback>
            <p:pic>
              <p:nvPicPr>
                <p:cNvPr id="96" name="Ink 95">
                  <a:extLst>
                    <a:ext uri="{FF2B5EF4-FFF2-40B4-BE49-F238E27FC236}">
                      <a16:creationId xmlns:a16="http://schemas.microsoft.com/office/drawing/2014/main" id="{4683AD1F-F48D-80CB-707F-B76C52ABD3EB}"/>
                    </a:ext>
                  </a:extLst>
                </p:cNvPr>
                <p:cNvPicPr/>
                <p:nvPr/>
              </p:nvPicPr>
              <p:blipFill>
                <a:blip r:embed="rId163"/>
                <a:stretch>
                  <a:fillRect/>
                </a:stretch>
              </p:blipFill>
              <p:spPr>
                <a:xfrm>
                  <a:off x="1688554" y="1418393"/>
                  <a:ext cx="565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DFAD0EEB-4059-7ACB-8DB4-B8D1C19809E5}"/>
                    </a:ext>
                  </a:extLst>
                </p14:cNvPr>
                <p14:cNvContentPartPr/>
                <p14:nvPr/>
              </p14:nvContentPartPr>
              <p14:xfrm>
                <a:off x="1746154" y="1890713"/>
                <a:ext cx="94320" cy="813960"/>
              </p14:xfrm>
            </p:contentPart>
          </mc:Choice>
          <mc:Fallback>
            <p:pic>
              <p:nvPicPr>
                <p:cNvPr id="97" name="Ink 96">
                  <a:extLst>
                    <a:ext uri="{FF2B5EF4-FFF2-40B4-BE49-F238E27FC236}">
                      <a16:creationId xmlns:a16="http://schemas.microsoft.com/office/drawing/2014/main" id="{DFAD0EEB-4059-7ACB-8DB4-B8D1C19809E5}"/>
                    </a:ext>
                  </a:extLst>
                </p:cNvPr>
                <p:cNvPicPr/>
                <p:nvPr/>
              </p:nvPicPr>
              <p:blipFill>
                <a:blip r:embed="rId165"/>
                <a:stretch>
                  <a:fillRect/>
                </a:stretch>
              </p:blipFill>
              <p:spPr>
                <a:xfrm>
                  <a:off x="1737514" y="1882073"/>
                  <a:ext cx="111960" cy="831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 name="Ink 97">
                  <a:extLst>
                    <a:ext uri="{FF2B5EF4-FFF2-40B4-BE49-F238E27FC236}">
                      <a16:creationId xmlns:a16="http://schemas.microsoft.com/office/drawing/2014/main" id="{E07331E5-C944-8A31-2D30-947FCEDA802D}"/>
                    </a:ext>
                  </a:extLst>
                </p14:cNvPr>
                <p14:cNvContentPartPr/>
                <p14:nvPr/>
              </p14:nvContentPartPr>
              <p14:xfrm>
                <a:off x="1630594" y="2621513"/>
                <a:ext cx="222120" cy="75960"/>
              </p14:xfrm>
            </p:contentPart>
          </mc:Choice>
          <mc:Fallback>
            <p:pic>
              <p:nvPicPr>
                <p:cNvPr id="98" name="Ink 97">
                  <a:extLst>
                    <a:ext uri="{FF2B5EF4-FFF2-40B4-BE49-F238E27FC236}">
                      <a16:creationId xmlns:a16="http://schemas.microsoft.com/office/drawing/2014/main" id="{E07331E5-C944-8A31-2D30-947FCEDA802D}"/>
                    </a:ext>
                  </a:extLst>
                </p:cNvPr>
                <p:cNvPicPr/>
                <p:nvPr/>
              </p:nvPicPr>
              <p:blipFill>
                <a:blip r:embed="rId167"/>
                <a:stretch>
                  <a:fillRect/>
                </a:stretch>
              </p:blipFill>
              <p:spPr>
                <a:xfrm>
                  <a:off x="1621954" y="2612873"/>
                  <a:ext cx="2397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9" name="Ink 98">
                  <a:extLst>
                    <a:ext uri="{FF2B5EF4-FFF2-40B4-BE49-F238E27FC236}">
                      <a16:creationId xmlns:a16="http://schemas.microsoft.com/office/drawing/2014/main" id="{81A3853B-C00B-DFDF-D78F-58836D0D57A2}"/>
                    </a:ext>
                  </a:extLst>
                </p14:cNvPr>
                <p14:cNvContentPartPr/>
                <p14:nvPr/>
              </p14:nvContentPartPr>
              <p14:xfrm>
                <a:off x="1055314" y="2827433"/>
                <a:ext cx="112680" cy="202320"/>
              </p14:xfrm>
            </p:contentPart>
          </mc:Choice>
          <mc:Fallback>
            <p:pic>
              <p:nvPicPr>
                <p:cNvPr id="99" name="Ink 98">
                  <a:extLst>
                    <a:ext uri="{FF2B5EF4-FFF2-40B4-BE49-F238E27FC236}">
                      <a16:creationId xmlns:a16="http://schemas.microsoft.com/office/drawing/2014/main" id="{81A3853B-C00B-DFDF-D78F-58836D0D57A2}"/>
                    </a:ext>
                  </a:extLst>
                </p:cNvPr>
                <p:cNvPicPr/>
                <p:nvPr/>
              </p:nvPicPr>
              <p:blipFill>
                <a:blip r:embed="rId169"/>
                <a:stretch>
                  <a:fillRect/>
                </a:stretch>
              </p:blipFill>
              <p:spPr>
                <a:xfrm>
                  <a:off x="1046314" y="2818793"/>
                  <a:ext cx="1303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 name="Ink 99">
                  <a:extLst>
                    <a:ext uri="{FF2B5EF4-FFF2-40B4-BE49-F238E27FC236}">
                      <a16:creationId xmlns:a16="http://schemas.microsoft.com/office/drawing/2014/main" id="{2E3885F0-F097-4551-8A2B-93DE4BE4D9B2}"/>
                    </a:ext>
                  </a:extLst>
                </p14:cNvPr>
                <p14:cNvContentPartPr/>
                <p14:nvPr/>
              </p14:nvContentPartPr>
              <p14:xfrm>
                <a:off x="1225954" y="2874593"/>
                <a:ext cx="208800" cy="118440"/>
              </p14:xfrm>
            </p:contentPart>
          </mc:Choice>
          <mc:Fallback>
            <p:pic>
              <p:nvPicPr>
                <p:cNvPr id="100" name="Ink 99">
                  <a:extLst>
                    <a:ext uri="{FF2B5EF4-FFF2-40B4-BE49-F238E27FC236}">
                      <a16:creationId xmlns:a16="http://schemas.microsoft.com/office/drawing/2014/main" id="{2E3885F0-F097-4551-8A2B-93DE4BE4D9B2}"/>
                    </a:ext>
                  </a:extLst>
                </p:cNvPr>
                <p:cNvPicPr/>
                <p:nvPr/>
              </p:nvPicPr>
              <p:blipFill>
                <a:blip r:embed="rId171"/>
                <a:stretch>
                  <a:fillRect/>
                </a:stretch>
              </p:blipFill>
              <p:spPr>
                <a:xfrm>
                  <a:off x="1216954" y="2865953"/>
                  <a:ext cx="2264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587D9917-A13D-4CBE-FF81-4EFD8074BBC4}"/>
                    </a:ext>
                  </a:extLst>
                </p14:cNvPr>
                <p14:cNvContentPartPr/>
                <p14:nvPr/>
              </p14:nvContentPartPr>
              <p14:xfrm>
                <a:off x="1483354" y="2804393"/>
                <a:ext cx="150840" cy="158400"/>
              </p14:xfrm>
            </p:contentPart>
          </mc:Choice>
          <mc:Fallback>
            <p:pic>
              <p:nvPicPr>
                <p:cNvPr id="101" name="Ink 100">
                  <a:extLst>
                    <a:ext uri="{FF2B5EF4-FFF2-40B4-BE49-F238E27FC236}">
                      <a16:creationId xmlns:a16="http://schemas.microsoft.com/office/drawing/2014/main" id="{587D9917-A13D-4CBE-FF81-4EFD8074BBC4}"/>
                    </a:ext>
                  </a:extLst>
                </p:cNvPr>
                <p:cNvPicPr/>
                <p:nvPr/>
              </p:nvPicPr>
              <p:blipFill>
                <a:blip r:embed="rId173"/>
                <a:stretch>
                  <a:fillRect/>
                </a:stretch>
              </p:blipFill>
              <p:spPr>
                <a:xfrm>
                  <a:off x="1474354" y="2795393"/>
                  <a:ext cx="1684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0875F5E5-B1B2-6076-77FD-BD20C540C1B6}"/>
                    </a:ext>
                  </a:extLst>
                </p14:cNvPr>
                <p14:cNvContentPartPr/>
                <p14:nvPr/>
              </p14:nvContentPartPr>
              <p14:xfrm>
                <a:off x="973594" y="2771273"/>
                <a:ext cx="921960" cy="383400"/>
              </p14:xfrm>
            </p:contentPart>
          </mc:Choice>
          <mc:Fallback>
            <p:pic>
              <p:nvPicPr>
                <p:cNvPr id="102" name="Ink 101">
                  <a:extLst>
                    <a:ext uri="{FF2B5EF4-FFF2-40B4-BE49-F238E27FC236}">
                      <a16:creationId xmlns:a16="http://schemas.microsoft.com/office/drawing/2014/main" id="{0875F5E5-B1B2-6076-77FD-BD20C540C1B6}"/>
                    </a:ext>
                  </a:extLst>
                </p:cNvPr>
                <p:cNvPicPr/>
                <p:nvPr/>
              </p:nvPicPr>
              <p:blipFill>
                <a:blip r:embed="rId175"/>
                <a:stretch>
                  <a:fillRect/>
                </a:stretch>
              </p:blipFill>
              <p:spPr>
                <a:xfrm>
                  <a:off x="964954" y="2762273"/>
                  <a:ext cx="939600" cy="401040"/>
                </a:xfrm>
                <a:prstGeom prst="rect">
                  <a:avLst/>
                </a:prstGeom>
              </p:spPr>
            </p:pic>
          </mc:Fallback>
        </mc:AlternateContent>
      </p:grpSp>
      <p:grpSp>
        <p:nvGrpSpPr>
          <p:cNvPr id="112" name="Group 111">
            <a:extLst>
              <a:ext uri="{FF2B5EF4-FFF2-40B4-BE49-F238E27FC236}">
                <a16:creationId xmlns:a16="http://schemas.microsoft.com/office/drawing/2014/main" id="{A9C7D087-FE73-9754-9711-5F7AB874C1C2}"/>
              </a:ext>
            </a:extLst>
          </p:cNvPr>
          <p:cNvGrpSpPr/>
          <p:nvPr/>
        </p:nvGrpSpPr>
        <p:grpSpPr>
          <a:xfrm>
            <a:off x="4599514" y="5102633"/>
            <a:ext cx="962280" cy="338040"/>
            <a:chOff x="4599514" y="5102633"/>
            <a:chExt cx="962280" cy="338040"/>
          </a:xfrm>
        </p:grpSpPr>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8D114133-D8A2-3678-7AB2-8D8D40B321EB}"/>
                    </a:ext>
                  </a:extLst>
                </p14:cNvPr>
                <p14:cNvContentPartPr/>
                <p14:nvPr/>
              </p14:nvContentPartPr>
              <p14:xfrm>
                <a:off x="4599514" y="5178233"/>
                <a:ext cx="293760" cy="20520"/>
              </p14:xfrm>
            </p:contentPart>
          </mc:Choice>
          <mc:Fallback>
            <p:pic>
              <p:nvPicPr>
                <p:cNvPr id="104" name="Ink 103">
                  <a:extLst>
                    <a:ext uri="{FF2B5EF4-FFF2-40B4-BE49-F238E27FC236}">
                      <a16:creationId xmlns:a16="http://schemas.microsoft.com/office/drawing/2014/main" id="{8D114133-D8A2-3678-7AB2-8D8D40B321EB}"/>
                    </a:ext>
                  </a:extLst>
                </p:cNvPr>
                <p:cNvPicPr/>
                <p:nvPr/>
              </p:nvPicPr>
              <p:blipFill>
                <a:blip r:embed="rId177"/>
                <a:stretch>
                  <a:fillRect/>
                </a:stretch>
              </p:blipFill>
              <p:spPr>
                <a:xfrm>
                  <a:off x="4590874" y="5169233"/>
                  <a:ext cx="3114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CE7D15DC-C441-66F4-DF72-C5F24A522763}"/>
                    </a:ext>
                  </a:extLst>
                </p14:cNvPr>
                <p14:cNvContentPartPr/>
                <p14:nvPr/>
              </p14:nvContentPartPr>
              <p14:xfrm>
                <a:off x="4890034" y="5102633"/>
                <a:ext cx="671760" cy="338040"/>
              </p14:xfrm>
            </p:contentPart>
          </mc:Choice>
          <mc:Fallback>
            <p:pic>
              <p:nvPicPr>
                <p:cNvPr id="105" name="Ink 104">
                  <a:extLst>
                    <a:ext uri="{FF2B5EF4-FFF2-40B4-BE49-F238E27FC236}">
                      <a16:creationId xmlns:a16="http://schemas.microsoft.com/office/drawing/2014/main" id="{CE7D15DC-C441-66F4-DF72-C5F24A522763}"/>
                    </a:ext>
                  </a:extLst>
                </p:cNvPr>
                <p:cNvPicPr/>
                <p:nvPr/>
              </p:nvPicPr>
              <p:blipFill>
                <a:blip r:embed="rId179"/>
                <a:stretch>
                  <a:fillRect/>
                </a:stretch>
              </p:blipFill>
              <p:spPr>
                <a:xfrm>
                  <a:off x="4881394" y="5093993"/>
                  <a:ext cx="6894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35B3B5FC-D161-2348-3DA7-DE646494DA87}"/>
                    </a:ext>
                  </a:extLst>
                </p14:cNvPr>
                <p14:cNvContentPartPr/>
                <p14:nvPr/>
              </p14:nvContentPartPr>
              <p14:xfrm>
                <a:off x="4926754" y="5165633"/>
                <a:ext cx="201960" cy="156240"/>
              </p14:xfrm>
            </p:contentPart>
          </mc:Choice>
          <mc:Fallback>
            <p:pic>
              <p:nvPicPr>
                <p:cNvPr id="106" name="Ink 105">
                  <a:extLst>
                    <a:ext uri="{FF2B5EF4-FFF2-40B4-BE49-F238E27FC236}">
                      <a16:creationId xmlns:a16="http://schemas.microsoft.com/office/drawing/2014/main" id="{35B3B5FC-D161-2348-3DA7-DE646494DA87}"/>
                    </a:ext>
                  </a:extLst>
                </p:cNvPr>
                <p:cNvPicPr/>
                <p:nvPr/>
              </p:nvPicPr>
              <p:blipFill>
                <a:blip r:embed="rId181"/>
                <a:stretch>
                  <a:fillRect/>
                </a:stretch>
              </p:blipFill>
              <p:spPr>
                <a:xfrm>
                  <a:off x="4918114" y="5156633"/>
                  <a:ext cx="219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2EFDC5FB-B3AE-DCA2-0F38-44B58616E707}"/>
                    </a:ext>
                  </a:extLst>
                </p14:cNvPr>
                <p14:cNvContentPartPr/>
                <p14:nvPr/>
              </p14:nvContentPartPr>
              <p14:xfrm>
                <a:off x="5230234" y="5206313"/>
                <a:ext cx="18000" cy="117360"/>
              </p14:xfrm>
            </p:contentPart>
          </mc:Choice>
          <mc:Fallback>
            <p:pic>
              <p:nvPicPr>
                <p:cNvPr id="107" name="Ink 106">
                  <a:extLst>
                    <a:ext uri="{FF2B5EF4-FFF2-40B4-BE49-F238E27FC236}">
                      <a16:creationId xmlns:a16="http://schemas.microsoft.com/office/drawing/2014/main" id="{2EFDC5FB-B3AE-DCA2-0F38-44B58616E707}"/>
                    </a:ext>
                  </a:extLst>
                </p:cNvPr>
                <p:cNvPicPr/>
                <p:nvPr/>
              </p:nvPicPr>
              <p:blipFill>
                <a:blip r:embed="rId183"/>
                <a:stretch>
                  <a:fillRect/>
                </a:stretch>
              </p:blipFill>
              <p:spPr>
                <a:xfrm>
                  <a:off x="5221594" y="5197673"/>
                  <a:ext cx="356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D6ECD9F7-67F2-AC78-3D0F-4E2934902523}"/>
                    </a:ext>
                  </a:extLst>
                </p14:cNvPr>
                <p14:cNvContentPartPr/>
                <p14:nvPr/>
              </p14:nvContentPartPr>
              <p14:xfrm>
                <a:off x="5200354" y="5183273"/>
                <a:ext cx="226800" cy="178560"/>
              </p14:xfrm>
            </p:contentPart>
          </mc:Choice>
          <mc:Fallback>
            <p:pic>
              <p:nvPicPr>
                <p:cNvPr id="108" name="Ink 107">
                  <a:extLst>
                    <a:ext uri="{FF2B5EF4-FFF2-40B4-BE49-F238E27FC236}">
                      <a16:creationId xmlns:a16="http://schemas.microsoft.com/office/drawing/2014/main" id="{D6ECD9F7-67F2-AC78-3D0F-4E2934902523}"/>
                    </a:ext>
                  </a:extLst>
                </p:cNvPr>
                <p:cNvPicPr/>
                <p:nvPr/>
              </p:nvPicPr>
              <p:blipFill>
                <a:blip r:embed="rId185"/>
                <a:stretch>
                  <a:fillRect/>
                </a:stretch>
              </p:blipFill>
              <p:spPr>
                <a:xfrm>
                  <a:off x="5191354" y="5174273"/>
                  <a:ext cx="2444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696850FF-FCB5-31D2-404D-CEC0C09E541C}"/>
                    </a:ext>
                  </a:extLst>
                </p14:cNvPr>
                <p14:cNvContentPartPr/>
                <p14:nvPr/>
              </p14:nvContentPartPr>
              <p14:xfrm>
                <a:off x="5390794" y="5280833"/>
                <a:ext cx="59040" cy="360"/>
              </p14:xfrm>
            </p:contentPart>
          </mc:Choice>
          <mc:Fallback>
            <p:pic>
              <p:nvPicPr>
                <p:cNvPr id="109" name="Ink 108">
                  <a:extLst>
                    <a:ext uri="{FF2B5EF4-FFF2-40B4-BE49-F238E27FC236}">
                      <a16:creationId xmlns:a16="http://schemas.microsoft.com/office/drawing/2014/main" id="{696850FF-FCB5-31D2-404D-CEC0C09E541C}"/>
                    </a:ext>
                  </a:extLst>
                </p:cNvPr>
                <p:cNvPicPr/>
                <p:nvPr/>
              </p:nvPicPr>
              <p:blipFill>
                <a:blip r:embed="rId187"/>
                <a:stretch>
                  <a:fillRect/>
                </a:stretch>
              </p:blipFill>
              <p:spPr>
                <a:xfrm>
                  <a:off x="5382154" y="5272193"/>
                  <a:ext cx="76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9A578345-D30C-F49F-F883-DAAE563670EB}"/>
                    </a:ext>
                  </a:extLst>
                </p14:cNvPr>
                <p14:cNvContentPartPr/>
                <p14:nvPr/>
              </p14:nvContentPartPr>
              <p14:xfrm>
                <a:off x="4661794" y="5317913"/>
                <a:ext cx="273600" cy="10080"/>
              </p14:xfrm>
            </p:contentPart>
          </mc:Choice>
          <mc:Fallback>
            <p:pic>
              <p:nvPicPr>
                <p:cNvPr id="111" name="Ink 110">
                  <a:extLst>
                    <a:ext uri="{FF2B5EF4-FFF2-40B4-BE49-F238E27FC236}">
                      <a16:creationId xmlns:a16="http://schemas.microsoft.com/office/drawing/2014/main" id="{9A578345-D30C-F49F-F883-DAAE563670EB}"/>
                    </a:ext>
                  </a:extLst>
                </p:cNvPr>
                <p:cNvPicPr/>
                <p:nvPr/>
              </p:nvPicPr>
              <p:blipFill>
                <a:blip r:embed="rId189"/>
                <a:stretch>
                  <a:fillRect/>
                </a:stretch>
              </p:blipFill>
              <p:spPr>
                <a:xfrm>
                  <a:off x="4653154" y="5309273"/>
                  <a:ext cx="291240" cy="27720"/>
                </a:xfrm>
                <a:prstGeom prst="rect">
                  <a:avLst/>
                </a:prstGeom>
              </p:spPr>
            </p:pic>
          </mc:Fallback>
        </mc:AlternateContent>
      </p:grpSp>
    </p:spTree>
    <p:extLst>
      <p:ext uri="{BB962C8B-B14F-4D97-AF65-F5344CB8AC3E}">
        <p14:creationId xmlns:p14="http://schemas.microsoft.com/office/powerpoint/2010/main" val="386575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defTabSz="914126"/>
            <a:r>
              <a:rPr lang="en-US" sz="1799" dirty="0">
                <a:solidFill>
                  <a:srgbClr val="000000"/>
                </a:solidFill>
                <a:latin typeface="Arial" panose="020B0604020202020204" pitchFamily="34" charset="0"/>
              </a:rPr>
              <a:t>The list report offers powerful features for finding and acting on relevant data sets. It is often used as an entry point for navigating to the item details, which are usually shown on an object page.</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defTabSz="914126"/>
            <a:r>
              <a:rPr lang="en-US" sz="1799" b="1" dirty="0">
                <a:solidFill>
                  <a:prstClr val="black"/>
                </a:solidFill>
                <a:latin typeface="Calibri"/>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defTabSz="914126"/>
            <a:r>
              <a:rPr lang="en-US" sz="1799" b="1" dirty="0">
                <a:solidFill>
                  <a:prstClr val="black"/>
                </a:solidFill>
                <a:latin typeface="Calibri"/>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Tree>
    <p:extLst>
      <p:ext uri="{BB962C8B-B14F-4D97-AF65-F5344CB8AC3E}">
        <p14:creationId xmlns:p14="http://schemas.microsoft.com/office/powerpoint/2010/main" val="241824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a:solidFill>
                  <a:prstClr val="black"/>
                </a:solidFill>
                <a:latin typeface="Cooper Black" panose="0208090404030B020404" pitchFamily="18" charset="0"/>
              </a:rPr>
              <a:t>Object Page</a:t>
            </a:r>
            <a:endParaRPr lang="en-US" sz="2799" dirty="0">
              <a:solidFill>
                <a:prstClr val="black"/>
              </a:solidFill>
              <a:latin typeface="Cooper Black" panose="0208090404030B020404" pitchFamily="18" charset="0"/>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708981"/>
          </a:xfrm>
          <a:prstGeom prst="rect">
            <a:avLst/>
          </a:prstGeom>
          <a:noFill/>
        </p:spPr>
        <p:txBody>
          <a:bodyPr wrap="square" rtlCol="0">
            <a:spAutoFit/>
          </a:bodyPr>
          <a:lstStyle/>
          <a:p>
            <a:r>
              <a:rPr lang="en-US" sz="2000" b="1" dirty="0"/>
              <a:t>UI Annotations</a:t>
            </a:r>
            <a:r>
              <a:rPr lang="en-US" sz="2000" dirty="0"/>
              <a:t> </a:t>
            </a:r>
          </a:p>
          <a:p>
            <a:pPr marL="285750" indent="-285750">
              <a:buFont typeface="Wingdings" panose="05000000000000000000" pitchFamily="2" charset="2"/>
              <a:buChar char="§"/>
            </a:pPr>
            <a:r>
              <a:rPr lang="en-US" sz="2000" dirty="0"/>
              <a:t>@UI.selectionField – Bring a filter field on smart filter bar</a:t>
            </a:r>
          </a:p>
          <a:p>
            <a:pPr marL="285750" indent="-285750">
              <a:buFont typeface="Wingdings" panose="05000000000000000000" pitchFamily="2" charset="2"/>
              <a:buChar char="§"/>
            </a:pPr>
            <a:r>
              <a:rPr lang="en-US" sz="2000" dirty="0"/>
              <a:t>@UI.lineItem – enable us to put a column inside the smart table, position, label</a:t>
            </a:r>
          </a:p>
          <a:p>
            <a:pPr marL="285750" indent="-285750">
              <a:buFont typeface="Wingdings" panose="05000000000000000000" pitchFamily="2" charset="2"/>
              <a:buChar char="§"/>
            </a:pPr>
            <a:r>
              <a:rPr lang="en-US" sz="2000" dirty="0"/>
              <a:t>@UI.identification – used create fields in Object page</a:t>
            </a:r>
          </a:p>
          <a:p>
            <a:pPr marL="285750" indent="-285750">
              <a:buFont typeface="Wingdings" panose="05000000000000000000" pitchFamily="2" charset="2"/>
              <a:buChar char="§"/>
            </a:pPr>
            <a:r>
              <a:rPr lang="en-US" sz="2000" dirty="0"/>
              <a:t>@Semantics.amount.currencyCode – mark the unit of amount field</a:t>
            </a:r>
          </a:p>
          <a:p>
            <a:pPr marL="285750" indent="-285750">
              <a:buFont typeface="Wingdings" panose="05000000000000000000" pitchFamily="2" charset="2"/>
              <a:buChar char="§"/>
            </a:pPr>
            <a:r>
              <a:rPr lang="en-US" sz="2000" dirty="0"/>
              <a:t>@UI.headerInfo.typeName – Label for displaying single record</a:t>
            </a:r>
          </a:p>
          <a:p>
            <a:pPr marL="285750" indent="-285750">
              <a:buFont typeface="Wingdings" panose="05000000000000000000" pitchFamily="2" charset="2"/>
              <a:buChar char="§"/>
            </a:pPr>
            <a:r>
              <a:rPr lang="en-US" sz="2000" dirty="0"/>
              <a:t>@UI.headerInfo.typeNamePlural – Table Label</a:t>
            </a:r>
          </a:p>
          <a:p>
            <a:pPr marL="285750" indent="-285750">
              <a:buFont typeface="Wingdings" panose="05000000000000000000" pitchFamily="2" charset="2"/>
              <a:buChar char="§"/>
            </a:pPr>
            <a:r>
              <a:rPr lang="en-US" sz="2000" dirty="0"/>
              <a:t>@UI.facet: [{purpose : #STANDARD – This will create a section inside the object page</a:t>
            </a:r>
          </a:p>
          <a:p>
            <a:r>
              <a:rPr lang="en-US" sz="2000" dirty="0"/>
              <a:t>                       type: #IDENTIFICTION_REFERENCE – What type of data you want to display}]</a:t>
            </a:r>
          </a:p>
          <a:p>
            <a:endParaRPr lang="en-US" sz="2000" dirty="0"/>
          </a:p>
          <a:p>
            <a:r>
              <a:rPr lang="en-US" sz="2000" dirty="0"/>
              <a:t>Metadata Extension</a:t>
            </a:r>
          </a:p>
          <a:p>
            <a:r>
              <a:rPr lang="en-US" sz="2000" dirty="0">
                <a:hlinkClick r:id="rId3"/>
              </a:rPr>
              <a:t>MDE file for Travel</a:t>
            </a:r>
            <a:endParaRPr lang="en-US" sz="2000" dirty="0"/>
          </a:p>
          <a:p>
            <a:endParaRPr lang="en-US" sz="2000" dirty="0"/>
          </a:p>
          <a:p>
            <a:r>
              <a:rPr lang="en-US" sz="2000" dirty="0"/>
              <a:t>Documentation</a:t>
            </a:r>
          </a:p>
          <a:p>
            <a:r>
              <a:rPr lang="en-US" sz="2000" dirty="0">
                <a:hlinkClick r:id="rId4"/>
              </a:rPr>
              <a:t>Documentation Link for ABAP RAP</a:t>
            </a:r>
            <a:endParaRPr lang="en-IN" sz="2000" dirty="0"/>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124744"/>
            <a:ext cx="7389596" cy="4878100"/>
          </a:xfrm>
          <a:prstGeom prst="rect">
            <a:avLst/>
          </a:prstGeom>
        </p:spPr>
      </p:pic>
    </p:spTree>
    <p:extLst>
      <p:ext uri="{BB962C8B-B14F-4D97-AF65-F5344CB8AC3E}">
        <p14:creationId xmlns:p14="http://schemas.microsoft.com/office/powerpoint/2010/main" val="387117375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188640"/>
            <a:ext cx="10969943" cy="711081"/>
          </a:xfrm>
        </p:spPr>
        <p:txBody>
          <a:bodyPr>
            <a:noAutofit/>
          </a:bodyPr>
          <a:lstStyle/>
          <a:p>
            <a:r>
              <a:rPr lang="en-US" sz="3200" dirty="0">
                <a:latin typeface="Cooper Black" panose="0208090404030B020404" pitchFamily="18" charset="0"/>
              </a:rPr>
              <a:t>Local Types/Classes in ABAP with Global Classes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37CE849F-BD64-4DB2-9A0C-B8566C657077}"/>
              </a:ext>
            </a:extLst>
          </p:cNvPr>
          <p:cNvSpPr txBox="1"/>
          <p:nvPr/>
        </p:nvSpPr>
        <p:spPr>
          <a:xfrm>
            <a:off x="410735" y="896527"/>
            <a:ext cx="11142163" cy="3785652"/>
          </a:xfrm>
          <a:prstGeom prst="rect">
            <a:avLst/>
          </a:prstGeom>
          <a:noFill/>
        </p:spPr>
        <p:txBody>
          <a:bodyPr wrap="square" rtlCol="0">
            <a:spAutoFit/>
          </a:bodyPr>
          <a:lstStyle/>
          <a:p>
            <a:r>
              <a:rPr lang="en-US" sz="2000" dirty="0"/>
              <a:t>Local Types for Global Classes -  Within class pools, as in virtually any other ABAP program, data types, local interfaces, and local classes can be defined to ensure a better structure of the implementation of the global class.</a:t>
            </a:r>
          </a:p>
          <a:p>
            <a:pPr marL="457200" indent="-457200">
              <a:buAutoNum type="arabicPeriod"/>
            </a:pPr>
            <a:endParaRPr lang="en-US" sz="2000" dirty="0"/>
          </a:p>
          <a:p>
            <a:pPr marL="457200" indent="-457200">
              <a:buAutoNum type="arabicPeriod"/>
            </a:pPr>
            <a:r>
              <a:rPr lang="en-US" sz="2000" dirty="0"/>
              <a:t>More number of classes will cause confusion and over-modularization increase the complexity of our design</a:t>
            </a:r>
          </a:p>
          <a:p>
            <a:pPr marL="457200" indent="-457200">
              <a:buAutoNum type="arabicPeriod"/>
            </a:pPr>
            <a:r>
              <a:rPr lang="en-US" sz="2000" dirty="0"/>
              <a:t>More number of global classes, will increase the chance of our code being exposed to reports/classes which we may want to use only a private</a:t>
            </a:r>
          </a:p>
          <a:p>
            <a:pPr marL="457200" indent="-457200" algn="just">
              <a:buAutoNum type="arabicPeriod"/>
            </a:pPr>
            <a:r>
              <a:rPr lang="en-US" sz="2000" dirty="0"/>
              <a:t>Allow a modularized way of designing app but still keeping our code in a single contain, a good balance between number of classes v.s modularization.</a:t>
            </a:r>
          </a:p>
          <a:p>
            <a:pPr marL="457200" indent="-457200">
              <a:buAutoNum type="arabicPeriod"/>
            </a:pPr>
            <a:r>
              <a:rPr lang="en-US" sz="2000" dirty="0"/>
              <a:t>At times we need so many classes for different purpose with very limited no of methods. 2 meh. + 20 classes, Create a class pool would be a good options.</a:t>
            </a:r>
            <a:endParaRPr lang="en-IN" sz="2000" dirty="0"/>
          </a:p>
        </p:txBody>
      </p:sp>
    </p:spTree>
    <p:extLst>
      <p:ext uri="{BB962C8B-B14F-4D97-AF65-F5344CB8AC3E}">
        <p14:creationId xmlns:p14="http://schemas.microsoft.com/office/powerpoint/2010/main" val="276560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Class Pool Concept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909836" y="1203542"/>
            <a:ext cx="4533333" cy="3600000"/>
          </a:xfrm>
          <a:prstGeom prst="rect">
            <a:avLst/>
          </a:prstGeom>
        </p:spPr>
      </p:pic>
      <p:cxnSp>
        <p:nvCxnSpPr>
          <p:cNvPr id="15" name="Straight Connector 14"/>
          <p:cNvCxnSpPr/>
          <p:nvPr/>
        </p:nvCxnSpPr>
        <p:spPr>
          <a:xfrm>
            <a:off x="3358108" y="4803542"/>
            <a:ext cx="0" cy="3536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355654" y="5156200"/>
            <a:ext cx="3017520" cy="992"/>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8100" y="942648"/>
            <a:ext cx="4315572" cy="5078640"/>
          </a:xfrm>
          <a:prstGeom prst="rect">
            <a:avLst/>
          </a:prstGeom>
        </p:spPr>
      </p:pic>
      <p:sp>
        <p:nvSpPr>
          <p:cNvPr id="25" name="TextBox 186">
            <a:extLst>
              <a:ext uri="{FF2B5EF4-FFF2-40B4-BE49-F238E27FC236}">
                <a16:creationId xmlns:a16="http://schemas.microsoft.com/office/drawing/2014/main" id="{B4020C96-DCDC-4B12-8888-3A35D1609CCC}"/>
              </a:ext>
            </a:extLst>
          </p:cNvPr>
          <p:cNvSpPr txBox="1"/>
          <p:nvPr/>
        </p:nvSpPr>
        <p:spPr>
          <a:xfrm>
            <a:off x="2001077" y="4869160"/>
            <a:ext cx="1501047"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Global Class</a:t>
            </a:r>
          </a:p>
        </p:txBody>
      </p:sp>
      <p:sp>
        <p:nvSpPr>
          <p:cNvPr id="26" name="TextBox 186">
            <a:extLst>
              <a:ext uri="{FF2B5EF4-FFF2-40B4-BE49-F238E27FC236}">
                <a16:creationId xmlns:a16="http://schemas.microsoft.com/office/drawing/2014/main" id="{B4020C96-DCDC-4B12-8888-3A35D1609CCC}"/>
              </a:ext>
            </a:extLst>
          </p:cNvPr>
          <p:cNvSpPr txBox="1"/>
          <p:nvPr/>
        </p:nvSpPr>
        <p:spPr>
          <a:xfrm>
            <a:off x="7545693" y="6021288"/>
            <a:ext cx="2005103"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Local Types/Class</a:t>
            </a:r>
          </a:p>
        </p:txBody>
      </p:sp>
      <p:cxnSp>
        <p:nvCxnSpPr>
          <p:cNvPr id="4" name="Straight Connector 3"/>
          <p:cNvCxnSpPr/>
          <p:nvPr/>
        </p:nvCxnSpPr>
        <p:spPr>
          <a:xfrm>
            <a:off x="909836" y="5526524"/>
            <a:ext cx="4533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525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232046"/>
            <a:ext cx="10969943" cy="711081"/>
          </a:xfrm>
        </p:spPr>
        <p:txBody>
          <a:bodyPr>
            <a:noAutofit/>
          </a:bodyPr>
          <a:lstStyle/>
          <a:p>
            <a:r>
              <a:rPr lang="en-US" dirty="0">
                <a:latin typeface="Cooper Black" panose="0208090404030B020404" pitchFamily="18" charset="0"/>
              </a:rPr>
              <a:t>Un-managed Implementation</a:t>
            </a:r>
            <a:endParaRPr lang="en-IN" dirty="0">
              <a:latin typeface="Cooper Black" panose="0208090404030B020404" pitchFamily="18" charset="0"/>
            </a:endParaRP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410735" y="1121550"/>
            <a:ext cx="11245611" cy="2000548"/>
          </a:xfrm>
          <a:prstGeom prst="rect">
            <a:avLst/>
          </a:prstGeom>
        </p:spPr>
        <p:txBody>
          <a:bodyPr wrap="square">
            <a:spAutoFit/>
          </a:bodyPr>
          <a:lstStyle/>
          <a:p>
            <a:r>
              <a:rPr lang="en-US" sz="1800" dirty="0"/>
              <a:t>The scenario described below focuses on an </a:t>
            </a:r>
            <a:r>
              <a:rPr lang="en-US" sz="1800" b="1" dirty="0"/>
              <a:t>unmanaged</a:t>
            </a:r>
            <a:r>
              <a:rPr lang="en-US" sz="1800" dirty="0"/>
              <a:t> implementation type of a business object provider in the context of the ABAP RESTful programming model.</a:t>
            </a:r>
          </a:p>
          <a:p>
            <a:endParaRPr lang="en-US" sz="1800" dirty="0"/>
          </a:p>
          <a:p>
            <a:r>
              <a:rPr lang="en-US" sz="1800" dirty="0"/>
              <a:t>For the </a:t>
            </a:r>
            <a:r>
              <a:rPr lang="en-US" sz="1800" b="1" dirty="0"/>
              <a:t>unmanaged</a:t>
            </a:r>
            <a:r>
              <a:rPr lang="en-US" sz="1800" dirty="0"/>
              <a:t> implementation type, the application developer must implement essential components of the REST contract itself. In this case, all required operations (create, update, delete, or any application-specific actions) must be specified in the corresponding behavior definition before they are manually implemented in ABAP.</a:t>
            </a:r>
          </a:p>
          <a:p>
            <a:pPr marR="0" lvl="0" algn="just" defTabSz="1218987" rtl="0" eaLnBrk="1" fontAlgn="auto" latinLnBrk="0" hangingPunct="1">
              <a:lnSpc>
                <a:spcPct val="100000"/>
              </a:lnSpc>
              <a:spcBef>
                <a:spcPts val="0"/>
              </a:spcBef>
              <a:spcAft>
                <a:spcPts val="0"/>
              </a:spcAft>
              <a:buClrTx/>
              <a:buSzTx/>
              <a:tabLst/>
              <a:defRPr/>
            </a:pPr>
            <a:endParaRPr kumimoji="0" lang="en-IN" sz="1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ED5E9ED7-6262-4897-BF0A-64A7DD358726}"/>
              </a:ext>
            </a:extLst>
          </p:cNvPr>
          <p:cNvPicPr>
            <a:picLocks noChangeAspect="1"/>
          </p:cNvPicPr>
          <p:nvPr/>
        </p:nvPicPr>
        <p:blipFill>
          <a:blip r:embed="rId3"/>
          <a:stretch>
            <a:fillRect/>
          </a:stretch>
        </p:blipFill>
        <p:spPr>
          <a:xfrm>
            <a:off x="7323176" y="3267890"/>
            <a:ext cx="3700133" cy="2682997"/>
          </a:xfrm>
          <a:prstGeom prst="rect">
            <a:avLst/>
          </a:prstGeom>
        </p:spPr>
      </p:pic>
      <p:sp>
        <p:nvSpPr>
          <p:cNvPr id="21" name="Rectangle 20">
            <a:extLst>
              <a:ext uri="{FF2B5EF4-FFF2-40B4-BE49-F238E27FC236}">
                <a16:creationId xmlns:a16="http://schemas.microsoft.com/office/drawing/2014/main" id="{8E05D35A-C46E-43F0-BC39-060C8DDA30F0}"/>
              </a:ext>
            </a:extLst>
          </p:cNvPr>
          <p:cNvSpPr/>
          <p:nvPr/>
        </p:nvSpPr>
        <p:spPr>
          <a:xfrm>
            <a:off x="410735" y="3134215"/>
            <a:ext cx="6092825" cy="1754326"/>
          </a:xfrm>
          <a:prstGeom prst="rect">
            <a:avLst/>
          </a:prstGeom>
        </p:spPr>
        <p:txBody>
          <a:bodyPr>
            <a:spAutoFit/>
          </a:bodyPr>
          <a:lstStyle/>
          <a:p>
            <a:pPr algn="just"/>
            <a:r>
              <a:rPr lang="en-US" sz="1800" dirty="0"/>
              <a:t>The figure below shows the relationships between the travel, agency and customer entities where the travel entity represents the root of the data model. Additional entities for currencies (I_Currency) and countries (I_Country) are generally available in your system and are included in our data model using associations.</a:t>
            </a:r>
          </a:p>
        </p:txBody>
      </p:sp>
    </p:spTree>
    <p:extLst>
      <p:ext uri="{BB962C8B-B14F-4D97-AF65-F5344CB8AC3E}">
        <p14:creationId xmlns:p14="http://schemas.microsoft.com/office/powerpoint/2010/main" val="16130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additive="base">
                                        <p:cTn id="1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8" y="51846"/>
            <a:ext cx="10969943" cy="711081"/>
          </a:xfrm>
        </p:spPr>
        <p:txBody>
          <a:bodyPr>
            <a:noAutofit/>
          </a:bodyPr>
          <a:lstStyle/>
          <a:p>
            <a:r>
              <a:rPr lang="en-US" dirty="0">
                <a:latin typeface="Cooper Black" panose="0208090404030B020404" pitchFamily="18" charset="0"/>
              </a:rPr>
              <a:t>Behavior Definition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7" name="Rectangle 6"/>
          <p:cNvSpPr/>
          <p:nvPr/>
        </p:nvSpPr>
        <p:spPr>
          <a:xfrm>
            <a:off x="91449" y="818302"/>
            <a:ext cx="7645211" cy="5355312"/>
          </a:xfrm>
          <a:prstGeom prst="rect">
            <a:avLst/>
          </a:prstGeom>
        </p:spPr>
        <p:txBody>
          <a:bodyPr wrap="square">
            <a:spAutoFit/>
          </a:bodyPr>
          <a:lstStyle/>
          <a:p>
            <a:pPr marL="342900" indent="-342900" algn="just">
              <a:buFont typeface="Arial" panose="020B0604020202020204" pitchFamily="34" charset="0"/>
              <a:buChar char="•"/>
            </a:pPr>
            <a:r>
              <a:rPr lang="en-US" sz="1800" dirty="0"/>
              <a:t>A business object behavior definition (behavior definition for short) is an ABAP Repository object that describes the behavior of a business object in the context of the ABAP RESTful programming model.</a:t>
            </a:r>
          </a:p>
          <a:p>
            <a:pPr marL="342900" indent="-342900" algn="just">
              <a:buFont typeface="Arial" panose="020B0604020202020204" pitchFamily="34" charset="0"/>
              <a:buChar char="•"/>
            </a:pPr>
            <a:r>
              <a:rPr lang="en-US" sz="18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buFont typeface="Arial" panose="020B0604020202020204" pitchFamily="34" charset="0"/>
              <a:buChar char="•"/>
            </a:pPr>
            <a:r>
              <a:rPr lang="en-US" sz="1800" dirty="0"/>
              <a:t>A behavior definition always refers to a CDS data model. This reference results from the name equality with the root entity. This means that a CDS data model must always exist before the behavior definition is created.</a:t>
            </a:r>
          </a:p>
          <a:p>
            <a:pPr marL="342900" indent="-342900" algn="just">
              <a:buFont typeface="Arial" panose="020B0604020202020204" pitchFamily="34" charset="0"/>
              <a:buChar char="•"/>
            </a:pPr>
            <a:r>
              <a:rPr lang="en-US" sz="1800" dirty="0"/>
              <a:t>A behavior definition relies directly on the CDS root entity.</a:t>
            </a:r>
          </a:p>
          <a:p>
            <a:pPr marL="342900" indent="-342900" algn="just">
              <a:buFont typeface="Arial" panose="020B0604020202020204" pitchFamily="34" charset="0"/>
              <a:buChar char="•"/>
            </a:pPr>
            <a:r>
              <a:rPr lang="en-US" sz="1800" dirty="0"/>
              <a:t>One behavior definition refers exactly to one root entity and one CDS root entity has a maximum of one behavior definition (a 0..1 relationship), which also handles all associated (child) entities.</a:t>
            </a:r>
          </a:p>
          <a:p>
            <a:pPr marL="342900" indent="-342900" algn="just">
              <a:buFont typeface="Arial" panose="020B0604020202020204" pitchFamily="34" charset="0"/>
              <a:buChar char="•"/>
            </a:pPr>
            <a:r>
              <a:rPr lang="en-US" sz="18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800" b="1" dirty="0"/>
          </a:p>
        </p:txBody>
      </p:sp>
      <p:pic>
        <p:nvPicPr>
          <p:cNvPr id="2" name="Picture 1">
            <a:extLst>
              <a:ext uri="{FF2B5EF4-FFF2-40B4-BE49-F238E27FC236}">
                <a16:creationId xmlns:a16="http://schemas.microsoft.com/office/drawing/2014/main" id="{B4F0DFAA-E576-455B-A796-6995808877F7}"/>
              </a:ext>
            </a:extLst>
          </p:cNvPr>
          <p:cNvPicPr>
            <a:picLocks noChangeAspect="1"/>
          </p:cNvPicPr>
          <p:nvPr/>
        </p:nvPicPr>
        <p:blipFill>
          <a:blip r:embed="rId3"/>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34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7077" y="125631"/>
            <a:ext cx="10969943" cy="711081"/>
          </a:xfrm>
        </p:spPr>
        <p:txBody>
          <a:bodyPr>
            <a:noAutofit/>
          </a:bodyPr>
          <a:lstStyle/>
          <a:p>
            <a:r>
              <a:rPr lang="en-US" dirty="0">
                <a:latin typeface="Cooper Black" panose="0208090404030B020404" pitchFamily="18" charset="0"/>
              </a:rPr>
              <a:t>Behavior Pool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597077" y="820342"/>
            <a:ext cx="11289230" cy="3139321"/>
          </a:xfrm>
          <a:prstGeom prst="rect">
            <a:avLst/>
          </a:prstGeom>
        </p:spPr>
        <p:txBody>
          <a:bodyPr wrap="square">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63E83260-4D5D-45C4-B3CD-B33C6EB67CA8}"/>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sp>
        <p:nvSpPr>
          <p:cNvPr id="9" name="Rectangle 8">
            <a:extLst>
              <a:ext uri="{FF2B5EF4-FFF2-40B4-BE49-F238E27FC236}">
                <a16:creationId xmlns:a16="http://schemas.microsoft.com/office/drawing/2014/main" id="{EA4AD41E-3D34-41B3-A460-FBC740A05DE6}"/>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Pool</a:t>
            </a:r>
          </a:p>
        </p:txBody>
      </p:sp>
      <p:sp>
        <p:nvSpPr>
          <p:cNvPr id="12" name="Rectangle 11">
            <a:extLst>
              <a:ext uri="{FF2B5EF4-FFF2-40B4-BE49-F238E27FC236}">
                <a16:creationId xmlns:a16="http://schemas.microsoft.com/office/drawing/2014/main" id="{34C9FE71-528F-49E4-B8DC-3EAA7ADE22D0}"/>
              </a:ext>
            </a:extLst>
          </p:cNvPr>
          <p:cNvSpPr/>
          <p:nvPr/>
        </p:nvSpPr>
        <p:spPr>
          <a:xfrm>
            <a:off x="8542684" y="4163471"/>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13" name="Rectangle 12">
            <a:extLst>
              <a:ext uri="{FF2B5EF4-FFF2-40B4-BE49-F238E27FC236}">
                <a16:creationId xmlns:a16="http://schemas.microsoft.com/office/drawing/2014/main" id="{993E2034-FCCB-4BCD-8376-4CADA812368E}"/>
              </a:ext>
            </a:extLst>
          </p:cNvPr>
          <p:cNvSpPr/>
          <p:nvPr/>
        </p:nvSpPr>
        <p:spPr>
          <a:xfrm>
            <a:off x="8542684" y="4882514"/>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14" name="Rectangle 13">
            <a:extLst>
              <a:ext uri="{FF2B5EF4-FFF2-40B4-BE49-F238E27FC236}">
                <a16:creationId xmlns:a16="http://schemas.microsoft.com/office/drawing/2014/main" id="{079454D0-E0A6-43C0-9028-2AC1BAAE6CDE}"/>
              </a:ext>
            </a:extLst>
          </p:cNvPr>
          <p:cNvSpPr/>
          <p:nvPr/>
        </p:nvSpPr>
        <p:spPr>
          <a:xfrm>
            <a:off x="8542684" y="5613919"/>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8" name="Connector: Elbow 7">
            <a:extLst>
              <a:ext uri="{FF2B5EF4-FFF2-40B4-BE49-F238E27FC236}">
                <a16:creationId xmlns:a16="http://schemas.microsoft.com/office/drawing/2014/main" id="{8C23506D-99B2-4B37-88BB-F85F951223CF}"/>
              </a:ext>
            </a:extLst>
          </p:cNvPr>
          <p:cNvCxnSpPr>
            <a:stCxn id="9" idx="3"/>
            <a:endCxn id="12"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5C3A7C-7397-4C19-A4E5-1CE34C6B2FD3}"/>
              </a:ext>
            </a:extLst>
          </p:cNvPr>
          <p:cNvCxnSpPr>
            <a:stCxn id="9" idx="3"/>
            <a:endCxn id="14"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0A4E18-9C0A-4EF0-8A4E-DDECCA85C2BE}"/>
              </a:ext>
            </a:extLst>
          </p:cNvPr>
          <p:cNvCxnSpPr>
            <a:stCxn id="9" idx="3"/>
            <a:endCxn id="13"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74D7BC-0E9B-499E-94BB-A21E1C164E7B}"/>
              </a:ext>
            </a:extLst>
          </p:cNvPr>
          <p:cNvCxnSpPr>
            <a:stCxn id="4" idx="3"/>
            <a:endCxn id="9"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4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7</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 to Fiori Elements</a:t>
            </a:r>
          </a:p>
          <a:p>
            <a:pPr marL="285750" indent="-285750">
              <a:buFont typeface="Arial" panose="020B0604020202020204" pitchFamily="34" charset="0"/>
              <a:buChar char="•"/>
            </a:pPr>
            <a:r>
              <a:rPr lang="en-US" sz="1800" dirty="0"/>
              <a:t>Create First display app using VS Code</a:t>
            </a:r>
          </a:p>
          <a:p>
            <a:pPr marL="285750" indent="-285750">
              <a:buFont typeface="Arial" panose="020B0604020202020204" pitchFamily="34" charset="0"/>
              <a:buChar char="•"/>
            </a:pPr>
            <a:r>
              <a:rPr lang="en-US" sz="1800" dirty="0"/>
              <a:t>Adding metadata extension</a:t>
            </a:r>
          </a:p>
          <a:p>
            <a:pPr marL="285750" indent="-285750">
              <a:buFont typeface="Arial" panose="020B0604020202020204" pitchFamily="34" charset="0"/>
              <a:buChar char="•"/>
            </a:pPr>
            <a:endParaRPr lang="en-US" sz="1800" dirty="0"/>
          </a:p>
          <a:p>
            <a:r>
              <a:rPr lang="en-US" sz="1800" dirty="0"/>
              <a:t>--break</a:t>
            </a:r>
          </a:p>
          <a:p>
            <a:endParaRPr lang="en-US" sz="1800" dirty="0"/>
          </a:p>
          <a:p>
            <a:pPr marL="133234" indent="-285664">
              <a:buFont typeface="Arial" panose="020B0604020202020204" pitchFamily="34" charset="0"/>
              <a:buChar char="•"/>
            </a:pPr>
            <a:r>
              <a:rPr lang="en-IN" sz="1800" dirty="0"/>
              <a:t>Local Types/Classes in ABAP with Global Classes</a:t>
            </a:r>
          </a:p>
          <a:p>
            <a:pPr marL="133234" indent="-285664">
              <a:buFont typeface="Arial" panose="020B0604020202020204" pitchFamily="34" charset="0"/>
              <a:buChar char="•"/>
            </a:pPr>
            <a:r>
              <a:rPr lang="en-IN" sz="1800" dirty="0"/>
              <a:t>Implementing Class Pool Concept</a:t>
            </a:r>
            <a:endParaRPr lang="en-US" sz="1800" dirty="0"/>
          </a:p>
          <a:p>
            <a:pPr marL="342900" indent="-342900">
              <a:buFont typeface="Arial" panose="020B0604020202020204" pitchFamily="34" charset="0"/>
              <a:buChar char="•"/>
            </a:pPr>
            <a:r>
              <a:rPr lang="en-US" sz="1800" dirty="0"/>
              <a:t>Behavior Definition Introduction</a:t>
            </a:r>
          </a:p>
          <a:p>
            <a:pPr marL="342900" indent="-342900">
              <a:buFont typeface="Arial" panose="020B0604020202020204" pitchFamily="34" charset="0"/>
              <a:buChar char="•"/>
            </a:pPr>
            <a:r>
              <a:rPr lang="en-US" sz="1800" dirty="0"/>
              <a:t>Create Behavior Definition</a:t>
            </a:r>
          </a:p>
          <a:p>
            <a:pPr marL="342900" indent="-342900">
              <a:buFont typeface="Arial" panose="020B0604020202020204" pitchFamily="34" charset="0"/>
              <a:buChar char="•"/>
            </a:pPr>
            <a:r>
              <a:rPr lang="en-US" sz="1800" dirty="0"/>
              <a:t>Create Behavior implementation for Unmanaged Scenario</a:t>
            </a:r>
          </a:p>
          <a:p>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Business Object’s Runtime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87945"/>
            <a:ext cx="10614858" cy="1477328"/>
          </a:xfrm>
          <a:prstGeom prst="rect">
            <a:avLst/>
          </a:prstGeom>
        </p:spPr>
        <p:txBody>
          <a:bodyPr wrap="square">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1028" name="Picture 4" descr="https://blogs.sap.com/wp-content/uploads/2019/05/Picture8-3.png"/>
          <p:cNvPicPr>
            <a:picLocks noChangeAspect="1" noChangeArrowheads="1"/>
          </p:cNvPicPr>
          <p:nvPr/>
        </p:nvPicPr>
        <p:blipFill rotWithShape="1">
          <a:blip r:embed="rId3">
            <a:extLst>
              <a:ext uri="{28A0092B-C50C-407E-A947-70E740481C1C}">
                <a14:useLocalDpi xmlns:a14="http://schemas.microsoft.com/office/drawing/2010/main" val="0"/>
              </a:ext>
            </a:extLst>
          </a:blip>
          <a:srcRect r="8889"/>
          <a:stretch/>
        </p:blipFill>
        <p:spPr bwMode="auto">
          <a:xfrm>
            <a:off x="981844" y="2718528"/>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s.sap.com/wp-content/uploads/2019/05/Picture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80" y="2935159"/>
            <a:ext cx="707707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7077647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29565" y="188640"/>
            <a:ext cx="10969943" cy="711081"/>
          </a:xfrm>
        </p:spPr>
        <p:txBody>
          <a:bodyPr>
            <a:noAutofit/>
          </a:bodyPr>
          <a:lstStyle/>
          <a:p>
            <a:r>
              <a:rPr lang="en-US" dirty="0">
                <a:latin typeface="Cooper Black" panose="0208090404030B020404" pitchFamily="18" charset="0"/>
              </a:rPr>
              <a:t>What is %CID</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450310" y="1031544"/>
            <a:ext cx="10614858" cy="2308324"/>
          </a:xfrm>
          <a:prstGeom prst="rect">
            <a:avLst/>
          </a:prstGeom>
        </p:spPr>
        <p:txBody>
          <a:bodyPr wrap="square">
            <a:spAutoFit/>
          </a:bodyPr>
          <a:lstStyle/>
          <a:p>
            <a:pPr lvl="0" algn="just"/>
            <a:r>
              <a:rPr lang="en-US" sz="1800" dirty="0">
                <a:solidFill>
                  <a:prstClr val="black"/>
                </a:solidFill>
              </a:rPr>
              <a:t>%CID stands for the content ID and is used in an OData request to bind the result of an operation to a name so that it can be referenced in another operation later in the transactional processing.</a:t>
            </a:r>
          </a:p>
          <a:p>
            <a:pPr lvl="0" algn="just"/>
            <a:endParaRPr lang="en-US" sz="1800" dirty="0">
              <a:solidFill>
                <a:prstClr val="black"/>
              </a:solidFill>
            </a:endParaRPr>
          </a:p>
          <a:p>
            <a:pPr lvl="0" algn="just"/>
            <a:r>
              <a:rPr lang="en-US" sz="1800" dirty="0">
                <a:solidFill>
                  <a:prstClr val="black"/>
                </a:solidFill>
              </a:rPr>
              <a:t>In some use cases, it may happen that a consumer works with data that is not yet persisted and might not have a primary key yet. The primary key can be created in the &lt;method&gt; FOR MODIFY call or later in the save sequence (late numbering). In such cases, a temporary primary key, the content ID (%CID) for an instance, is used as long as no primary key was created by BO runtime. The content ID is consequently also used then as a foreign key.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065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Create of Behavior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3" name="Picture 2"/>
          <p:cNvPicPr>
            <a:picLocks noChangeAspect="1"/>
          </p:cNvPicPr>
          <p:nvPr/>
        </p:nvPicPr>
        <p:blipFill rotWithShape="1">
          <a:blip r:embed="rId4"/>
          <a:srcRect b="1361"/>
          <a:stretch/>
        </p:blipFill>
        <p:spPr>
          <a:xfrm>
            <a:off x="7120255" y="1052736"/>
            <a:ext cx="4672814" cy="4176464"/>
          </a:xfrm>
          <a:prstGeom prst="rect">
            <a:avLst/>
          </a:prstGeom>
        </p:spPr>
      </p:pic>
      <p:sp>
        <p:nvSpPr>
          <p:cNvPr id="6" name="Chevron 5"/>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254836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Behavior Definition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997760"/>
            <a:ext cx="5304762" cy="3752381"/>
          </a:xfrm>
          <a:prstGeom prst="rect">
            <a:avLst/>
          </a:prstGeom>
        </p:spPr>
      </p:pic>
    </p:spTree>
    <p:extLst>
      <p:ext uri="{BB962C8B-B14F-4D97-AF65-F5344CB8AC3E}">
        <p14:creationId xmlns:p14="http://schemas.microsoft.com/office/powerpoint/2010/main" val="38695372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Introduction to SAP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3" name="Rectangle 2">
            <a:extLst>
              <a:ext uri="{FF2B5EF4-FFF2-40B4-BE49-F238E27FC236}">
                <a16:creationId xmlns:a16="http://schemas.microsoft.com/office/drawing/2014/main" id="{EFF5B605-A89C-4838-8F1F-98C0EAACDF9F}"/>
              </a:ext>
            </a:extLst>
          </p:cNvPr>
          <p:cNvSpPr/>
          <p:nvPr/>
        </p:nvSpPr>
        <p:spPr>
          <a:xfrm>
            <a:off x="189058" y="939653"/>
            <a:ext cx="11765464" cy="3692357"/>
          </a:xfrm>
          <a:prstGeom prst="rect">
            <a:avLst/>
          </a:prstGeom>
        </p:spPr>
        <p:txBody>
          <a:bodyPr wrap="square">
            <a:spAutoFit/>
          </a:bodyPr>
          <a:lstStyle/>
          <a:p>
            <a:pPr defTabSz="914126"/>
            <a:r>
              <a:rPr lang="en-US" sz="1799" b="1" dirty="0">
                <a:solidFill>
                  <a:prstClr val="black"/>
                </a:solidFill>
                <a:latin typeface="Calibri"/>
              </a:rPr>
              <a:t>SAP Fiori elements provides standard floorplans and uses metadata to streamline and accelerate developing SAPUI5 applications.</a:t>
            </a:r>
          </a:p>
          <a:p>
            <a:pPr defTabSz="914126"/>
            <a:endParaRPr lang="en-US" sz="1799" dirty="0">
              <a:solidFill>
                <a:prstClr val="black"/>
              </a:solidFill>
              <a:latin typeface="Calibri"/>
            </a:endParaRPr>
          </a:p>
          <a:p>
            <a:pPr defTabSz="914126"/>
            <a:r>
              <a:rPr lang="en-US" sz="1799" b="1" dirty="0">
                <a:solidFill>
                  <a:prstClr val="black"/>
                </a:solidFill>
                <a:latin typeface="Calibri"/>
              </a:rPr>
              <a:t>SAP Fiori elements</a:t>
            </a:r>
          </a:p>
          <a:p>
            <a:pPr defTabSz="914126"/>
            <a:r>
              <a:rPr lang="en-US" sz="1799" dirty="0">
                <a:solidFill>
                  <a:prstClr val="black"/>
                </a:solidFill>
                <a:latin typeface="Calibri"/>
              </a:rPr>
              <a:t>▪ Delivers </a:t>
            </a:r>
            <a:r>
              <a:rPr lang="en-US" sz="1799" b="1" dirty="0">
                <a:solidFill>
                  <a:prstClr val="black"/>
                </a:solidFill>
                <a:latin typeface="Calibri"/>
              </a:rPr>
              <a:t>enterprise-ready </a:t>
            </a:r>
            <a:r>
              <a:rPr lang="en-US" sz="1799" dirty="0">
                <a:solidFill>
                  <a:prstClr val="black"/>
                </a:solidFill>
                <a:latin typeface="Calibri"/>
              </a:rPr>
              <a:t>SAPUI5 apps based on</a:t>
            </a:r>
          </a:p>
          <a:p>
            <a:pPr defTabSz="914126"/>
            <a:r>
              <a:rPr lang="en-US" sz="1799" dirty="0">
                <a:solidFill>
                  <a:prstClr val="black"/>
                </a:solidFill>
                <a:latin typeface="Calibri"/>
              </a:rPr>
              <a:t>stable, optimized, out-of-the-box UI code</a:t>
            </a:r>
          </a:p>
          <a:p>
            <a:pPr defTabSz="914126"/>
            <a:r>
              <a:rPr lang="en-US" sz="1799" dirty="0">
                <a:solidFill>
                  <a:prstClr val="black"/>
                </a:solidFill>
                <a:latin typeface="Calibri"/>
              </a:rPr>
              <a:t>▪ Boosts </a:t>
            </a:r>
            <a:r>
              <a:rPr lang="en-US" sz="1799" b="1" dirty="0">
                <a:solidFill>
                  <a:prstClr val="black"/>
                </a:solidFill>
                <a:latin typeface="Calibri"/>
              </a:rPr>
              <a:t>developer efficiency </a:t>
            </a:r>
            <a:r>
              <a:rPr lang="en-US" sz="1799" dirty="0">
                <a:solidFill>
                  <a:prstClr val="black"/>
                </a:solidFill>
                <a:latin typeface="Calibri"/>
              </a:rPr>
              <a:t>by scaling development</a:t>
            </a:r>
          </a:p>
          <a:p>
            <a:pPr defTabSz="914126"/>
            <a:r>
              <a:rPr lang="en-US" sz="1799" dirty="0">
                <a:solidFill>
                  <a:prstClr val="black"/>
                </a:solidFill>
                <a:latin typeface="Calibri"/>
              </a:rPr>
              <a:t>and maintenance in a cost-efficient way</a:t>
            </a:r>
          </a:p>
          <a:p>
            <a:pPr defTabSz="914126"/>
            <a:r>
              <a:rPr lang="en-US" sz="1799" dirty="0">
                <a:solidFill>
                  <a:prstClr val="black"/>
                </a:solidFill>
                <a:latin typeface="Calibri"/>
              </a:rPr>
              <a:t>▪ Provides a centrally managed, </a:t>
            </a:r>
            <a:r>
              <a:rPr lang="en-US" sz="1799" b="1" dirty="0">
                <a:solidFill>
                  <a:prstClr val="black"/>
                </a:solidFill>
                <a:latin typeface="Calibri"/>
              </a:rPr>
              <a:t>consistent UX</a:t>
            </a:r>
          </a:p>
          <a:p>
            <a:pPr defTabSz="914126"/>
            <a:r>
              <a:rPr lang="en-US" sz="1799" dirty="0">
                <a:solidFill>
                  <a:prstClr val="black"/>
                </a:solidFill>
                <a:latin typeface="Calibri"/>
              </a:rPr>
              <a:t>complying with the latest SAP Fiori design</a:t>
            </a:r>
          </a:p>
          <a:p>
            <a:pPr defTabSz="914126"/>
            <a:r>
              <a:rPr lang="en-US" sz="1799" dirty="0">
                <a:solidFill>
                  <a:prstClr val="black"/>
                </a:solidFill>
                <a:latin typeface="Calibri"/>
              </a:rPr>
              <a:t>▪ Ensures </a:t>
            </a:r>
            <a:r>
              <a:rPr lang="en-US" sz="1799" b="1" dirty="0">
                <a:solidFill>
                  <a:prstClr val="black"/>
                </a:solidFill>
                <a:latin typeface="Calibri"/>
              </a:rPr>
              <a:t>upgrade stability </a:t>
            </a:r>
            <a:r>
              <a:rPr lang="en-US" sz="1799" dirty="0">
                <a:solidFill>
                  <a:prstClr val="black"/>
                </a:solidFill>
                <a:latin typeface="Calibri"/>
              </a:rPr>
              <a:t>and forward compatibility</a:t>
            </a:r>
          </a:p>
          <a:p>
            <a:pPr defTabSz="914126"/>
            <a:r>
              <a:rPr lang="en-US" sz="1799" dirty="0">
                <a:solidFill>
                  <a:prstClr val="black"/>
                </a:solidFill>
                <a:latin typeface="Calibri"/>
              </a:rPr>
              <a:t>▪ Allows </a:t>
            </a:r>
            <a:r>
              <a:rPr lang="en-US" sz="1799" b="1" dirty="0">
                <a:solidFill>
                  <a:prstClr val="black"/>
                </a:solidFill>
                <a:latin typeface="Calibri"/>
              </a:rPr>
              <a:t>extensibility </a:t>
            </a:r>
            <a:r>
              <a:rPr lang="en-US" sz="1799" dirty="0">
                <a:solidFill>
                  <a:prstClr val="black"/>
                </a:solidFill>
                <a:latin typeface="Calibri"/>
              </a:rPr>
              <a:t>of standard floorplans with custom</a:t>
            </a:r>
          </a:p>
          <a:p>
            <a:pPr defTabSz="914126"/>
            <a:r>
              <a:rPr lang="en-US" sz="1799" dirty="0">
                <a:solidFill>
                  <a:prstClr val="black"/>
                </a:solidFill>
                <a:latin typeface="Calibri"/>
              </a:rPr>
              <a:t>controls and logic</a:t>
            </a:r>
          </a:p>
        </p:txBody>
      </p:sp>
    </p:spTree>
    <p:extLst>
      <p:ext uri="{BB962C8B-B14F-4D97-AF65-F5344CB8AC3E}">
        <p14:creationId xmlns:p14="http://schemas.microsoft.com/office/powerpoint/2010/main" val="42289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399" dirty="0">
                <a:solidFill>
                  <a:prstClr val="black"/>
                </a:solidFill>
                <a:latin typeface="Cooper Black" panose="0208090404030B020404" pitchFamily="18" charset="0"/>
              </a:rPr>
              <a:t>SAP Fiori elements boosts SAP Fiori development efficiency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608D057E-DC25-4F5C-90BF-4892CE8CAB16}"/>
              </a:ext>
            </a:extLst>
          </p:cNvPr>
          <p:cNvPicPr>
            <a:picLocks noChangeAspect="1"/>
          </p:cNvPicPr>
          <p:nvPr/>
        </p:nvPicPr>
        <p:blipFill rotWithShape="1">
          <a:blip r:embed="rId3"/>
          <a:srcRect l="1412"/>
          <a:stretch/>
        </p:blipFill>
        <p:spPr>
          <a:xfrm>
            <a:off x="170877" y="971594"/>
            <a:ext cx="11925607" cy="5320872"/>
          </a:xfrm>
          <a:prstGeom prst="rect">
            <a:avLst/>
          </a:prstGeom>
        </p:spPr>
      </p:pic>
    </p:spTree>
    <p:extLst>
      <p:ext uri="{BB962C8B-B14F-4D97-AF65-F5344CB8AC3E}">
        <p14:creationId xmlns:p14="http://schemas.microsoft.com/office/powerpoint/2010/main" val="114239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SAP Fiori elements prioritizes efficiency over flexibility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1A762B7F-2FFC-4C48-B06C-C5A59B71C101}"/>
              </a:ext>
            </a:extLst>
          </p:cNvPr>
          <p:cNvPicPr>
            <a:picLocks noChangeAspect="1"/>
          </p:cNvPicPr>
          <p:nvPr/>
        </p:nvPicPr>
        <p:blipFill>
          <a:blip r:embed="rId3"/>
          <a:stretch>
            <a:fillRect/>
          </a:stretch>
        </p:blipFill>
        <p:spPr>
          <a:xfrm>
            <a:off x="1717155" y="1028163"/>
            <a:ext cx="9099643" cy="5242277"/>
          </a:xfrm>
          <a:prstGeom prst="rect">
            <a:avLst/>
          </a:prstGeom>
        </p:spPr>
      </p:pic>
    </p:spTree>
    <p:extLst>
      <p:ext uri="{BB962C8B-B14F-4D97-AF65-F5344CB8AC3E}">
        <p14:creationId xmlns:p14="http://schemas.microsoft.com/office/powerpoint/2010/main" val="8587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algn="ctr" defTabSz="914126"/>
            <a:r>
              <a:rPr lang="en-US" sz="1799" b="1">
                <a:solidFill>
                  <a:prstClr val="black"/>
                </a:solidFill>
                <a:latin typeface="Calibri"/>
              </a:rPr>
              <a:t>Rob</a:t>
            </a:r>
            <a:endParaRPr lang="en-US" sz="1799" b="1" dirty="0">
              <a:solidFill>
                <a:prstClr val="black"/>
              </a:solidFill>
              <a:latin typeface="Calibri"/>
            </a:endParaRPr>
          </a:p>
          <a:p>
            <a:pPr algn="ctr" defTabSz="914126"/>
            <a:r>
              <a:rPr lang="en-US" sz="1799" b="1" dirty="0">
                <a:solidFill>
                  <a:prstClr val="black"/>
                </a:solidFill>
                <a:latin typeface="Calibri"/>
              </a:rPr>
              <a:t>S/4HANA Technical consultant</a:t>
            </a:r>
          </a:p>
          <a:p>
            <a:pPr algn="ctr" defTabSz="914126"/>
            <a:r>
              <a:rPr lang="en-US" sz="1799" b="1" dirty="0">
                <a:solidFill>
                  <a:prstClr val="black"/>
                </a:solidFill>
                <a:latin typeface="Calibri"/>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algn="ctr" defTabSz="914126"/>
            <a:r>
              <a:rPr lang="en-US" sz="1799" b="1" dirty="0">
                <a:solidFill>
                  <a:prstClr val="black"/>
                </a:solidFill>
                <a:latin typeface="Calibri"/>
              </a:rPr>
              <a:t>Roxana</a:t>
            </a:r>
          </a:p>
          <a:p>
            <a:pPr algn="ctr" defTabSz="914126"/>
            <a:r>
              <a:rPr lang="en-US" sz="1799" b="1" dirty="0">
                <a:solidFill>
                  <a:prstClr val="black"/>
                </a:solidFill>
                <a:latin typeface="Calibri"/>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algn="ctr" defTabSz="914126"/>
            <a:r>
              <a:rPr lang="en-US" sz="1799" b="1" dirty="0">
                <a:solidFill>
                  <a:prstClr val="black"/>
                </a:solidFill>
                <a:latin typeface="Calibri"/>
              </a:rPr>
              <a:t>ABAP Dev. Tools</a:t>
            </a:r>
          </a:p>
          <a:p>
            <a:pPr algn="ctr" defTabSz="914126"/>
            <a:r>
              <a:rPr lang="en-US" sz="1799" b="1" dirty="0">
                <a:solidFill>
                  <a:prstClr val="black"/>
                </a:solidFill>
                <a:latin typeface="Calibri"/>
              </a:rPr>
              <a:t>On </a:t>
            </a:r>
          </a:p>
          <a:p>
            <a:pPr algn="ctr" defTabSz="914126"/>
            <a:r>
              <a:rPr lang="en-US" sz="1799" b="1" dirty="0">
                <a:solidFill>
                  <a:prstClr val="black"/>
                </a:solidFill>
                <a:latin typeface="Calibri"/>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MDE</a:t>
            </a:r>
          </a:p>
          <a:p>
            <a:pPr algn="ctr" defTabSz="914126"/>
            <a:r>
              <a:rPr lang="en-US" sz="1799" dirty="0">
                <a:solidFill>
                  <a:prstClr val="white"/>
                </a:solidFill>
                <a:latin typeface="Calibri"/>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algn="ctr" defTabSz="914126"/>
            <a:r>
              <a:rPr lang="en-US" sz="1799" b="1" dirty="0">
                <a:solidFill>
                  <a:prstClr val="black"/>
                </a:solidFill>
                <a:latin typeface="Calibri"/>
              </a:rPr>
              <a:t>VS Code </a:t>
            </a:r>
          </a:p>
          <a:p>
            <a:pPr algn="ctr" defTabSz="914126"/>
            <a:r>
              <a:rPr lang="en-US" sz="1799" b="1" dirty="0">
                <a:solidFill>
                  <a:prstClr val="black"/>
                </a:solidFill>
                <a:latin typeface="Calibri"/>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126"/>
            <a:r>
              <a:rPr lang="en-US" sz="1799" dirty="0">
                <a:solidFill>
                  <a:prstClr val="white"/>
                </a:solidFill>
                <a:latin typeface="Calibri"/>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algn="ctr" defTabSz="914126"/>
            <a:r>
              <a:rPr lang="en-US" sz="3199" b="1" dirty="0">
                <a:solidFill>
                  <a:srgbClr val="00B050"/>
                </a:solidFill>
                <a:latin typeface="Calibri"/>
              </a:rPr>
              <a:t>Anubhav</a:t>
            </a:r>
          </a:p>
          <a:p>
            <a:pPr algn="ctr" defTabSz="914126"/>
            <a:r>
              <a:rPr lang="en-US" sz="1799" b="1" dirty="0">
                <a:solidFill>
                  <a:prstClr val="black"/>
                </a:solidFill>
                <a:latin typeface="Calibri"/>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8F85-F191-04AE-33D9-BF6F3B5F3A26}"/>
              </a:ext>
            </a:extLst>
          </p:cNvPr>
          <p:cNvSpPr>
            <a:spLocks noGrp="1"/>
          </p:cNvSpPr>
          <p:nvPr>
            <p:ph type="title"/>
          </p:nvPr>
        </p:nvSpPr>
        <p:spPr/>
        <p:txBody>
          <a:bodyPr/>
          <a:lstStyle/>
          <a:p>
            <a:endParaRPr lang="en-US"/>
          </a:p>
        </p:txBody>
      </p:sp>
      <p:sp>
        <p:nvSpPr>
          <p:cNvPr id="3" name="Rectangle: Rounded Corners 2">
            <a:extLst>
              <a:ext uri="{FF2B5EF4-FFF2-40B4-BE49-F238E27FC236}">
                <a16:creationId xmlns:a16="http://schemas.microsoft.com/office/drawing/2014/main" id="{E0032690-2F95-87A7-0276-FA1102735A4A}"/>
              </a:ext>
            </a:extLst>
          </p:cNvPr>
          <p:cNvSpPr/>
          <p:nvPr/>
        </p:nvSpPr>
        <p:spPr>
          <a:xfrm>
            <a:off x="443307" y="4437112"/>
            <a:ext cx="10297144" cy="20162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BTP</a:t>
            </a:r>
          </a:p>
        </p:txBody>
      </p:sp>
      <p:sp>
        <p:nvSpPr>
          <p:cNvPr id="4" name="Rectangle 3">
            <a:extLst>
              <a:ext uri="{FF2B5EF4-FFF2-40B4-BE49-F238E27FC236}">
                <a16:creationId xmlns:a16="http://schemas.microsoft.com/office/drawing/2014/main" id="{9F7A2BB7-1011-39CE-C477-CABBE480112A}"/>
              </a:ext>
            </a:extLst>
          </p:cNvPr>
          <p:cNvSpPr/>
          <p:nvPr/>
        </p:nvSpPr>
        <p:spPr>
          <a:xfrm>
            <a:off x="6886500" y="1628800"/>
            <a:ext cx="3816424" cy="27363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ABAP Environment</a:t>
            </a:r>
          </a:p>
          <a:p>
            <a:pPr algn="ctr"/>
            <a:r>
              <a:rPr lang="en-US" dirty="0"/>
              <a:t>(</a:t>
            </a:r>
            <a:r>
              <a:rPr lang="en-US" dirty="0" err="1"/>
              <a:t>cds</a:t>
            </a:r>
            <a:r>
              <a:rPr lang="en-US" dirty="0"/>
              <a:t> entities + </a:t>
            </a:r>
            <a:r>
              <a:rPr lang="en-US" dirty="0" err="1"/>
              <a:t>srv</a:t>
            </a:r>
            <a:r>
              <a:rPr lang="en-US" dirty="0"/>
              <a:t>)</a:t>
            </a:r>
          </a:p>
        </p:txBody>
      </p:sp>
      <p:sp>
        <p:nvSpPr>
          <p:cNvPr id="5" name="Rectangle 4">
            <a:extLst>
              <a:ext uri="{FF2B5EF4-FFF2-40B4-BE49-F238E27FC236}">
                <a16:creationId xmlns:a16="http://schemas.microsoft.com/office/drawing/2014/main" id="{79ECD12A-F76C-B25F-6446-C237D49A28C6}"/>
              </a:ext>
            </a:extLst>
          </p:cNvPr>
          <p:cNvSpPr/>
          <p:nvPr/>
        </p:nvSpPr>
        <p:spPr>
          <a:xfrm>
            <a:off x="443307" y="1121420"/>
            <a:ext cx="4608512" cy="280831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BAS Tool</a:t>
            </a:r>
          </a:p>
        </p:txBody>
      </p:sp>
      <p:sp>
        <p:nvSpPr>
          <p:cNvPr id="6" name="Arrow: Right 5">
            <a:extLst>
              <a:ext uri="{FF2B5EF4-FFF2-40B4-BE49-F238E27FC236}">
                <a16:creationId xmlns:a16="http://schemas.microsoft.com/office/drawing/2014/main" id="{1E2024E0-1356-B78C-9999-C6693730F08F}"/>
              </a:ext>
            </a:extLst>
          </p:cNvPr>
          <p:cNvSpPr/>
          <p:nvPr/>
        </p:nvSpPr>
        <p:spPr>
          <a:xfrm rot="5400000">
            <a:off x="3119214" y="3717032"/>
            <a:ext cx="1917948" cy="1440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19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E9469654-2D2D-ED5D-B98F-B6D8260EDA6D}"/>
              </a:ext>
            </a:extLst>
          </p:cNvPr>
          <p:cNvGrpSpPr/>
          <p:nvPr/>
        </p:nvGrpSpPr>
        <p:grpSpPr>
          <a:xfrm>
            <a:off x="891154" y="4974590"/>
            <a:ext cx="9619920" cy="1632240"/>
            <a:chOff x="891154" y="4974590"/>
            <a:chExt cx="9619920" cy="1632240"/>
          </a:xfrm>
        </p:grpSpPr>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FA6ED20D-3869-DA72-CB4F-70D18038CDF4}"/>
                    </a:ext>
                  </a:extLst>
                </p14:cNvPr>
                <p14:cNvContentPartPr/>
                <p14:nvPr/>
              </p14:nvContentPartPr>
              <p14:xfrm>
                <a:off x="891154" y="5429630"/>
                <a:ext cx="367920" cy="29160"/>
              </p14:xfrm>
            </p:contentPart>
          </mc:Choice>
          <mc:Fallback>
            <p:pic>
              <p:nvPicPr>
                <p:cNvPr id="16" name="Ink 15">
                  <a:extLst>
                    <a:ext uri="{FF2B5EF4-FFF2-40B4-BE49-F238E27FC236}">
                      <a16:creationId xmlns:a16="http://schemas.microsoft.com/office/drawing/2014/main" id="{FA6ED20D-3869-DA72-CB4F-70D18038CDF4}"/>
                    </a:ext>
                  </a:extLst>
                </p:cNvPr>
                <p:cNvPicPr/>
                <p:nvPr/>
              </p:nvPicPr>
              <p:blipFill>
                <a:blip r:embed="rId3"/>
                <a:stretch>
                  <a:fillRect/>
                </a:stretch>
              </p:blipFill>
              <p:spPr>
                <a:xfrm>
                  <a:off x="882154" y="5420630"/>
                  <a:ext cx="3855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13E18E8C-44D5-252C-8384-FFD553089B5D}"/>
                    </a:ext>
                  </a:extLst>
                </p14:cNvPr>
                <p14:cNvContentPartPr/>
                <p14:nvPr/>
              </p14:nvContentPartPr>
              <p14:xfrm>
                <a:off x="1169074" y="5288870"/>
                <a:ext cx="136080" cy="234720"/>
              </p14:xfrm>
            </p:contentPart>
          </mc:Choice>
          <mc:Fallback>
            <p:pic>
              <p:nvPicPr>
                <p:cNvPr id="17" name="Ink 16">
                  <a:extLst>
                    <a:ext uri="{FF2B5EF4-FFF2-40B4-BE49-F238E27FC236}">
                      <a16:creationId xmlns:a16="http://schemas.microsoft.com/office/drawing/2014/main" id="{13E18E8C-44D5-252C-8384-FFD553089B5D}"/>
                    </a:ext>
                  </a:extLst>
                </p:cNvPr>
                <p:cNvPicPr/>
                <p:nvPr/>
              </p:nvPicPr>
              <p:blipFill>
                <a:blip r:embed="rId5"/>
                <a:stretch>
                  <a:fillRect/>
                </a:stretch>
              </p:blipFill>
              <p:spPr>
                <a:xfrm>
                  <a:off x="1160434" y="5280230"/>
                  <a:ext cx="1537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565E7616-79BB-60BC-B605-42D9F26C0A38}"/>
                    </a:ext>
                  </a:extLst>
                </p14:cNvPr>
                <p14:cNvContentPartPr/>
                <p14:nvPr/>
              </p14:nvContentPartPr>
              <p14:xfrm>
                <a:off x="1290754" y="5015630"/>
                <a:ext cx="1005840" cy="799200"/>
              </p14:xfrm>
            </p:contentPart>
          </mc:Choice>
          <mc:Fallback>
            <p:pic>
              <p:nvPicPr>
                <p:cNvPr id="19" name="Ink 18">
                  <a:extLst>
                    <a:ext uri="{FF2B5EF4-FFF2-40B4-BE49-F238E27FC236}">
                      <a16:creationId xmlns:a16="http://schemas.microsoft.com/office/drawing/2014/main" id="{565E7616-79BB-60BC-B605-42D9F26C0A38}"/>
                    </a:ext>
                  </a:extLst>
                </p:cNvPr>
                <p:cNvPicPr/>
                <p:nvPr/>
              </p:nvPicPr>
              <p:blipFill>
                <a:blip r:embed="rId7"/>
                <a:stretch>
                  <a:fillRect/>
                </a:stretch>
              </p:blipFill>
              <p:spPr>
                <a:xfrm>
                  <a:off x="1282114" y="5006630"/>
                  <a:ext cx="1023480" cy="816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DE387090-20C9-08A0-F46B-C59AA87F6666}"/>
                    </a:ext>
                  </a:extLst>
                </p14:cNvPr>
                <p14:cNvContentPartPr/>
                <p14:nvPr/>
              </p14:nvContentPartPr>
              <p14:xfrm>
                <a:off x="1567234" y="5359790"/>
                <a:ext cx="33480" cy="216720"/>
              </p14:xfrm>
            </p:contentPart>
          </mc:Choice>
          <mc:Fallback>
            <p:pic>
              <p:nvPicPr>
                <p:cNvPr id="21" name="Ink 20">
                  <a:extLst>
                    <a:ext uri="{FF2B5EF4-FFF2-40B4-BE49-F238E27FC236}">
                      <a16:creationId xmlns:a16="http://schemas.microsoft.com/office/drawing/2014/main" id="{DE387090-20C9-08A0-F46B-C59AA87F6666}"/>
                    </a:ext>
                  </a:extLst>
                </p:cNvPr>
                <p:cNvPicPr/>
                <p:nvPr/>
              </p:nvPicPr>
              <p:blipFill>
                <a:blip r:embed="rId9"/>
                <a:stretch>
                  <a:fillRect/>
                </a:stretch>
              </p:blipFill>
              <p:spPr>
                <a:xfrm>
                  <a:off x="1558594" y="5350790"/>
                  <a:ext cx="511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CDFBB9FE-17BB-3FAA-A7FD-7580EFB3D934}"/>
                    </a:ext>
                  </a:extLst>
                </p14:cNvPr>
                <p14:cNvContentPartPr/>
                <p14:nvPr/>
              </p14:nvContentPartPr>
              <p14:xfrm>
                <a:off x="1573354" y="5361230"/>
                <a:ext cx="147600" cy="214560"/>
              </p14:xfrm>
            </p:contentPart>
          </mc:Choice>
          <mc:Fallback>
            <p:pic>
              <p:nvPicPr>
                <p:cNvPr id="22" name="Ink 21">
                  <a:extLst>
                    <a:ext uri="{FF2B5EF4-FFF2-40B4-BE49-F238E27FC236}">
                      <a16:creationId xmlns:a16="http://schemas.microsoft.com/office/drawing/2014/main" id="{CDFBB9FE-17BB-3FAA-A7FD-7580EFB3D934}"/>
                    </a:ext>
                  </a:extLst>
                </p:cNvPr>
                <p:cNvPicPr/>
                <p:nvPr/>
              </p:nvPicPr>
              <p:blipFill>
                <a:blip r:embed="rId11"/>
                <a:stretch>
                  <a:fillRect/>
                </a:stretch>
              </p:blipFill>
              <p:spPr>
                <a:xfrm>
                  <a:off x="1564354" y="5352590"/>
                  <a:ext cx="1652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7CC22E1B-BA81-7658-B1D2-AA6B2AD43804}"/>
                    </a:ext>
                  </a:extLst>
                </p14:cNvPr>
                <p14:cNvContentPartPr/>
                <p14:nvPr/>
              </p14:nvContentPartPr>
              <p14:xfrm>
                <a:off x="1772794" y="5359070"/>
                <a:ext cx="88920" cy="282240"/>
              </p14:xfrm>
            </p:contentPart>
          </mc:Choice>
          <mc:Fallback>
            <p:pic>
              <p:nvPicPr>
                <p:cNvPr id="23" name="Ink 22">
                  <a:extLst>
                    <a:ext uri="{FF2B5EF4-FFF2-40B4-BE49-F238E27FC236}">
                      <a16:creationId xmlns:a16="http://schemas.microsoft.com/office/drawing/2014/main" id="{7CC22E1B-BA81-7658-B1D2-AA6B2AD43804}"/>
                    </a:ext>
                  </a:extLst>
                </p:cNvPr>
                <p:cNvPicPr/>
                <p:nvPr/>
              </p:nvPicPr>
              <p:blipFill>
                <a:blip r:embed="rId13"/>
                <a:stretch>
                  <a:fillRect/>
                </a:stretch>
              </p:blipFill>
              <p:spPr>
                <a:xfrm>
                  <a:off x="1763794" y="5350430"/>
                  <a:ext cx="1065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723F878F-B966-BCBC-7AFC-8371F083AEC3}"/>
                    </a:ext>
                  </a:extLst>
                </p14:cNvPr>
                <p14:cNvContentPartPr/>
                <p14:nvPr/>
              </p14:nvContentPartPr>
              <p14:xfrm>
                <a:off x="1875394" y="5368070"/>
                <a:ext cx="136800" cy="248040"/>
              </p14:xfrm>
            </p:contentPart>
          </mc:Choice>
          <mc:Fallback>
            <p:pic>
              <p:nvPicPr>
                <p:cNvPr id="24" name="Ink 23">
                  <a:extLst>
                    <a:ext uri="{FF2B5EF4-FFF2-40B4-BE49-F238E27FC236}">
                      <a16:creationId xmlns:a16="http://schemas.microsoft.com/office/drawing/2014/main" id="{723F878F-B966-BCBC-7AFC-8371F083AEC3}"/>
                    </a:ext>
                  </a:extLst>
                </p:cNvPr>
                <p:cNvPicPr/>
                <p:nvPr/>
              </p:nvPicPr>
              <p:blipFill>
                <a:blip r:embed="rId15"/>
                <a:stretch>
                  <a:fillRect/>
                </a:stretch>
              </p:blipFill>
              <p:spPr>
                <a:xfrm>
                  <a:off x="1866394" y="5359070"/>
                  <a:ext cx="1544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E43799A2-8C36-07C3-83C0-3FF175123D98}"/>
                    </a:ext>
                  </a:extLst>
                </p14:cNvPr>
                <p14:cNvContentPartPr/>
                <p14:nvPr/>
              </p14:nvContentPartPr>
              <p14:xfrm>
                <a:off x="2251234" y="5473190"/>
                <a:ext cx="603360" cy="23040"/>
              </p14:xfrm>
            </p:contentPart>
          </mc:Choice>
          <mc:Fallback>
            <p:pic>
              <p:nvPicPr>
                <p:cNvPr id="25" name="Ink 24">
                  <a:extLst>
                    <a:ext uri="{FF2B5EF4-FFF2-40B4-BE49-F238E27FC236}">
                      <a16:creationId xmlns:a16="http://schemas.microsoft.com/office/drawing/2014/main" id="{E43799A2-8C36-07C3-83C0-3FF175123D98}"/>
                    </a:ext>
                  </a:extLst>
                </p:cNvPr>
                <p:cNvPicPr/>
                <p:nvPr/>
              </p:nvPicPr>
              <p:blipFill>
                <a:blip r:embed="rId17"/>
                <a:stretch>
                  <a:fillRect/>
                </a:stretch>
              </p:blipFill>
              <p:spPr>
                <a:xfrm>
                  <a:off x="2242594" y="5464190"/>
                  <a:ext cx="6210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878E1E15-D8DD-C7CC-EF2E-E8E8AC63A9B5}"/>
                    </a:ext>
                  </a:extLst>
                </p14:cNvPr>
                <p14:cNvContentPartPr/>
                <p14:nvPr/>
              </p14:nvContentPartPr>
              <p14:xfrm>
                <a:off x="2640394" y="5392910"/>
                <a:ext cx="127440" cy="155880"/>
              </p14:xfrm>
            </p:contentPart>
          </mc:Choice>
          <mc:Fallback>
            <p:pic>
              <p:nvPicPr>
                <p:cNvPr id="26" name="Ink 25">
                  <a:extLst>
                    <a:ext uri="{FF2B5EF4-FFF2-40B4-BE49-F238E27FC236}">
                      <a16:creationId xmlns:a16="http://schemas.microsoft.com/office/drawing/2014/main" id="{878E1E15-D8DD-C7CC-EF2E-E8E8AC63A9B5}"/>
                    </a:ext>
                  </a:extLst>
                </p:cNvPr>
                <p:cNvPicPr/>
                <p:nvPr/>
              </p:nvPicPr>
              <p:blipFill>
                <a:blip r:embed="rId19"/>
                <a:stretch>
                  <a:fillRect/>
                </a:stretch>
              </p:blipFill>
              <p:spPr>
                <a:xfrm>
                  <a:off x="2631394" y="5383910"/>
                  <a:ext cx="1450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99E2D258-E3EF-14A0-0D7B-6113CA050E57}"/>
                    </a:ext>
                  </a:extLst>
                </p14:cNvPr>
                <p14:cNvContentPartPr/>
                <p14:nvPr/>
              </p14:nvContentPartPr>
              <p14:xfrm>
                <a:off x="2659114" y="5110670"/>
                <a:ext cx="1469880" cy="784080"/>
              </p14:xfrm>
            </p:contentPart>
          </mc:Choice>
          <mc:Fallback>
            <p:pic>
              <p:nvPicPr>
                <p:cNvPr id="27" name="Ink 26">
                  <a:extLst>
                    <a:ext uri="{FF2B5EF4-FFF2-40B4-BE49-F238E27FC236}">
                      <a16:creationId xmlns:a16="http://schemas.microsoft.com/office/drawing/2014/main" id="{99E2D258-E3EF-14A0-0D7B-6113CA050E57}"/>
                    </a:ext>
                  </a:extLst>
                </p:cNvPr>
                <p:cNvPicPr/>
                <p:nvPr/>
              </p:nvPicPr>
              <p:blipFill>
                <a:blip r:embed="rId21"/>
                <a:stretch>
                  <a:fillRect/>
                </a:stretch>
              </p:blipFill>
              <p:spPr>
                <a:xfrm>
                  <a:off x="2650114" y="5101670"/>
                  <a:ext cx="1487520" cy="80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k 27">
                  <a:extLst>
                    <a:ext uri="{FF2B5EF4-FFF2-40B4-BE49-F238E27FC236}">
                      <a16:creationId xmlns:a16="http://schemas.microsoft.com/office/drawing/2014/main" id="{1361209A-ABDF-C500-70F9-55B4E3078C6E}"/>
                    </a:ext>
                  </a:extLst>
                </p14:cNvPr>
                <p14:cNvContentPartPr/>
                <p14:nvPr/>
              </p14:nvContentPartPr>
              <p14:xfrm>
                <a:off x="3082114" y="5410190"/>
                <a:ext cx="216720" cy="226440"/>
              </p14:xfrm>
            </p:contentPart>
          </mc:Choice>
          <mc:Fallback>
            <p:pic>
              <p:nvPicPr>
                <p:cNvPr id="28" name="Ink 27">
                  <a:extLst>
                    <a:ext uri="{FF2B5EF4-FFF2-40B4-BE49-F238E27FC236}">
                      <a16:creationId xmlns:a16="http://schemas.microsoft.com/office/drawing/2014/main" id="{1361209A-ABDF-C500-70F9-55B4E3078C6E}"/>
                    </a:ext>
                  </a:extLst>
                </p:cNvPr>
                <p:cNvPicPr/>
                <p:nvPr/>
              </p:nvPicPr>
              <p:blipFill>
                <a:blip r:embed="rId23"/>
                <a:stretch>
                  <a:fillRect/>
                </a:stretch>
              </p:blipFill>
              <p:spPr>
                <a:xfrm>
                  <a:off x="3073474" y="5401190"/>
                  <a:ext cx="2343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01A205F5-0A55-501A-AF04-995D4257922B}"/>
                    </a:ext>
                  </a:extLst>
                </p14:cNvPr>
                <p14:cNvContentPartPr/>
                <p14:nvPr/>
              </p14:nvContentPartPr>
              <p14:xfrm>
                <a:off x="3408634" y="5411630"/>
                <a:ext cx="240840" cy="204120"/>
              </p14:xfrm>
            </p:contentPart>
          </mc:Choice>
          <mc:Fallback>
            <p:pic>
              <p:nvPicPr>
                <p:cNvPr id="29" name="Ink 28">
                  <a:extLst>
                    <a:ext uri="{FF2B5EF4-FFF2-40B4-BE49-F238E27FC236}">
                      <a16:creationId xmlns:a16="http://schemas.microsoft.com/office/drawing/2014/main" id="{01A205F5-0A55-501A-AF04-995D4257922B}"/>
                    </a:ext>
                  </a:extLst>
                </p:cNvPr>
                <p:cNvPicPr/>
                <p:nvPr/>
              </p:nvPicPr>
              <p:blipFill>
                <a:blip r:embed="rId25"/>
                <a:stretch>
                  <a:fillRect/>
                </a:stretch>
              </p:blipFill>
              <p:spPr>
                <a:xfrm>
                  <a:off x="3399994" y="5402990"/>
                  <a:ext cx="258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0830904A-EAB6-DCB5-8247-A2FB6290C766}"/>
                    </a:ext>
                  </a:extLst>
                </p14:cNvPr>
                <p14:cNvContentPartPr/>
                <p14:nvPr/>
              </p14:nvContentPartPr>
              <p14:xfrm>
                <a:off x="4145194" y="5486510"/>
                <a:ext cx="554040" cy="19800"/>
              </p14:xfrm>
            </p:contentPart>
          </mc:Choice>
          <mc:Fallback>
            <p:pic>
              <p:nvPicPr>
                <p:cNvPr id="31" name="Ink 30">
                  <a:extLst>
                    <a:ext uri="{FF2B5EF4-FFF2-40B4-BE49-F238E27FC236}">
                      <a16:creationId xmlns:a16="http://schemas.microsoft.com/office/drawing/2014/main" id="{0830904A-EAB6-DCB5-8247-A2FB6290C766}"/>
                    </a:ext>
                  </a:extLst>
                </p:cNvPr>
                <p:cNvPicPr/>
                <p:nvPr/>
              </p:nvPicPr>
              <p:blipFill>
                <a:blip r:embed="rId27"/>
                <a:stretch>
                  <a:fillRect/>
                </a:stretch>
              </p:blipFill>
              <p:spPr>
                <a:xfrm>
                  <a:off x="4136554" y="5477510"/>
                  <a:ext cx="571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6D1AD818-EAC0-E2C1-EB39-82DB3F0282D3}"/>
                    </a:ext>
                  </a:extLst>
                </p14:cNvPr>
                <p14:cNvContentPartPr/>
                <p14:nvPr/>
              </p14:nvContentPartPr>
              <p14:xfrm>
                <a:off x="4530394" y="5364830"/>
                <a:ext cx="228960" cy="283320"/>
              </p14:xfrm>
            </p:contentPart>
          </mc:Choice>
          <mc:Fallback>
            <p:pic>
              <p:nvPicPr>
                <p:cNvPr id="32" name="Ink 31">
                  <a:extLst>
                    <a:ext uri="{FF2B5EF4-FFF2-40B4-BE49-F238E27FC236}">
                      <a16:creationId xmlns:a16="http://schemas.microsoft.com/office/drawing/2014/main" id="{6D1AD818-EAC0-E2C1-EB39-82DB3F0282D3}"/>
                    </a:ext>
                  </a:extLst>
                </p:cNvPr>
                <p:cNvPicPr/>
                <p:nvPr/>
              </p:nvPicPr>
              <p:blipFill>
                <a:blip r:embed="rId29"/>
                <a:stretch>
                  <a:fillRect/>
                </a:stretch>
              </p:blipFill>
              <p:spPr>
                <a:xfrm>
                  <a:off x="4521394" y="5356190"/>
                  <a:ext cx="2466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62B48645-5ECA-CC50-17AE-5C14F631BDD9}"/>
                    </a:ext>
                  </a:extLst>
                </p14:cNvPr>
                <p14:cNvContentPartPr/>
                <p14:nvPr/>
              </p14:nvContentPartPr>
              <p14:xfrm>
                <a:off x="4657474" y="5072150"/>
                <a:ext cx="1526400" cy="946440"/>
              </p14:xfrm>
            </p:contentPart>
          </mc:Choice>
          <mc:Fallback>
            <p:pic>
              <p:nvPicPr>
                <p:cNvPr id="33" name="Ink 32">
                  <a:extLst>
                    <a:ext uri="{FF2B5EF4-FFF2-40B4-BE49-F238E27FC236}">
                      <a16:creationId xmlns:a16="http://schemas.microsoft.com/office/drawing/2014/main" id="{62B48645-5ECA-CC50-17AE-5C14F631BDD9}"/>
                    </a:ext>
                  </a:extLst>
                </p:cNvPr>
                <p:cNvPicPr/>
                <p:nvPr/>
              </p:nvPicPr>
              <p:blipFill>
                <a:blip r:embed="rId31"/>
                <a:stretch>
                  <a:fillRect/>
                </a:stretch>
              </p:blipFill>
              <p:spPr>
                <a:xfrm>
                  <a:off x="4648474" y="5063510"/>
                  <a:ext cx="1544040" cy="964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CD3D3AE4-9688-E041-114A-29DC11B8A606}"/>
                    </a:ext>
                  </a:extLst>
                </p14:cNvPr>
                <p14:cNvContentPartPr/>
                <p14:nvPr/>
              </p14:nvContentPartPr>
              <p14:xfrm>
                <a:off x="4890394" y="5421350"/>
                <a:ext cx="204480" cy="297720"/>
              </p14:xfrm>
            </p:contentPart>
          </mc:Choice>
          <mc:Fallback>
            <p:pic>
              <p:nvPicPr>
                <p:cNvPr id="34" name="Ink 33">
                  <a:extLst>
                    <a:ext uri="{FF2B5EF4-FFF2-40B4-BE49-F238E27FC236}">
                      <a16:creationId xmlns:a16="http://schemas.microsoft.com/office/drawing/2014/main" id="{CD3D3AE4-9688-E041-114A-29DC11B8A606}"/>
                    </a:ext>
                  </a:extLst>
                </p:cNvPr>
                <p:cNvPicPr/>
                <p:nvPr/>
              </p:nvPicPr>
              <p:blipFill>
                <a:blip r:embed="rId33"/>
                <a:stretch>
                  <a:fillRect/>
                </a:stretch>
              </p:blipFill>
              <p:spPr>
                <a:xfrm>
                  <a:off x="4881754" y="5412350"/>
                  <a:ext cx="2221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Ink 34">
                  <a:extLst>
                    <a:ext uri="{FF2B5EF4-FFF2-40B4-BE49-F238E27FC236}">
                      <a16:creationId xmlns:a16="http://schemas.microsoft.com/office/drawing/2014/main" id="{68D97CD7-BF01-3B4D-CB6B-D6F0B6B7C72F}"/>
                    </a:ext>
                  </a:extLst>
                </p14:cNvPr>
                <p14:cNvContentPartPr/>
                <p14:nvPr/>
              </p14:nvContentPartPr>
              <p14:xfrm>
                <a:off x="5134114" y="5409470"/>
                <a:ext cx="184320" cy="282240"/>
              </p14:xfrm>
            </p:contentPart>
          </mc:Choice>
          <mc:Fallback>
            <p:pic>
              <p:nvPicPr>
                <p:cNvPr id="35" name="Ink 34">
                  <a:extLst>
                    <a:ext uri="{FF2B5EF4-FFF2-40B4-BE49-F238E27FC236}">
                      <a16:creationId xmlns:a16="http://schemas.microsoft.com/office/drawing/2014/main" id="{68D97CD7-BF01-3B4D-CB6B-D6F0B6B7C72F}"/>
                    </a:ext>
                  </a:extLst>
                </p:cNvPr>
                <p:cNvPicPr/>
                <p:nvPr/>
              </p:nvPicPr>
              <p:blipFill>
                <a:blip r:embed="rId35"/>
                <a:stretch>
                  <a:fillRect/>
                </a:stretch>
              </p:blipFill>
              <p:spPr>
                <a:xfrm>
                  <a:off x="5125474" y="5400470"/>
                  <a:ext cx="2019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6" name="Ink 35">
                  <a:extLst>
                    <a:ext uri="{FF2B5EF4-FFF2-40B4-BE49-F238E27FC236}">
                      <a16:creationId xmlns:a16="http://schemas.microsoft.com/office/drawing/2014/main" id="{D75BBCF4-806F-EE5C-123E-CA102BAAE11A}"/>
                    </a:ext>
                  </a:extLst>
                </p14:cNvPr>
                <p14:cNvContentPartPr/>
                <p14:nvPr/>
              </p14:nvContentPartPr>
              <p14:xfrm>
                <a:off x="5261194" y="5549150"/>
                <a:ext cx="29880" cy="95400"/>
              </p14:xfrm>
            </p:contentPart>
          </mc:Choice>
          <mc:Fallback>
            <p:pic>
              <p:nvPicPr>
                <p:cNvPr id="36" name="Ink 35">
                  <a:extLst>
                    <a:ext uri="{FF2B5EF4-FFF2-40B4-BE49-F238E27FC236}">
                      <a16:creationId xmlns:a16="http://schemas.microsoft.com/office/drawing/2014/main" id="{D75BBCF4-806F-EE5C-123E-CA102BAAE11A}"/>
                    </a:ext>
                  </a:extLst>
                </p:cNvPr>
                <p:cNvPicPr/>
                <p:nvPr/>
              </p:nvPicPr>
              <p:blipFill>
                <a:blip r:embed="rId37"/>
                <a:stretch>
                  <a:fillRect/>
                </a:stretch>
              </p:blipFill>
              <p:spPr>
                <a:xfrm>
                  <a:off x="5252194" y="5540510"/>
                  <a:ext cx="47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7" name="Ink 36">
                  <a:extLst>
                    <a:ext uri="{FF2B5EF4-FFF2-40B4-BE49-F238E27FC236}">
                      <a16:creationId xmlns:a16="http://schemas.microsoft.com/office/drawing/2014/main" id="{42A86A12-08CD-331D-3DB9-8B4A7078B41E}"/>
                    </a:ext>
                  </a:extLst>
                </p14:cNvPr>
                <p14:cNvContentPartPr/>
                <p14:nvPr/>
              </p14:nvContentPartPr>
              <p14:xfrm>
                <a:off x="5277394" y="5414150"/>
                <a:ext cx="41400" cy="44280"/>
              </p14:xfrm>
            </p:contentPart>
          </mc:Choice>
          <mc:Fallback>
            <p:pic>
              <p:nvPicPr>
                <p:cNvPr id="37" name="Ink 36">
                  <a:extLst>
                    <a:ext uri="{FF2B5EF4-FFF2-40B4-BE49-F238E27FC236}">
                      <a16:creationId xmlns:a16="http://schemas.microsoft.com/office/drawing/2014/main" id="{42A86A12-08CD-331D-3DB9-8B4A7078B41E}"/>
                    </a:ext>
                  </a:extLst>
                </p:cNvPr>
                <p:cNvPicPr/>
                <p:nvPr/>
              </p:nvPicPr>
              <p:blipFill>
                <a:blip r:embed="rId39"/>
                <a:stretch>
                  <a:fillRect/>
                </a:stretch>
              </p:blipFill>
              <p:spPr>
                <a:xfrm>
                  <a:off x="5268394" y="5405510"/>
                  <a:ext cx="590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Ink 37">
                  <a:extLst>
                    <a:ext uri="{FF2B5EF4-FFF2-40B4-BE49-F238E27FC236}">
                      <a16:creationId xmlns:a16="http://schemas.microsoft.com/office/drawing/2014/main" id="{F420FFED-DEFF-9605-4DFB-0DEA12F71C88}"/>
                    </a:ext>
                  </a:extLst>
                </p14:cNvPr>
                <p14:cNvContentPartPr/>
                <p14:nvPr/>
              </p14:nvContentPartPr>
              <p14:xfrm>
                <a:off x="5420674" y="5489390"/>
                <a:ext cx="78480" cy="274680"/>
              </p14:xfrm>
            </p:contentPart>
          </mc:Choice>
          <mc:Fallback>
            <p:pic>
              <p:nvPicPr>
                <p:cNvPr id="38" name="Ink 37">
                  <a:extLst>
                    <a:ext uri="{FF2B5EF4-FFF2-40B4-BE49-F238E27FC236}">
                      <a16:creationId xmlns:a16="http://schemas.microsoft.com/office/drawing/2014/main" id="{F420FFED-DEFF-9605-4DFB-0DEA12F71C88}"/>
                    </a:ext>
                  </a:extLst>
                </p:cNvPr>
                <p:cNvPicPr/>
                <p:nvPr/>
              </p:nvPicPr>
              <p:blipFill>
                <a:blip r:embed="rId41"/>
                <a:stretch>
                  <a:fillRect/>
                </a:stretch>
              </p:blipFill>
              <p:spPr>
                <a:xfrm>
                  <a:off x="5411674" y="5480390"/>
                  <a:ext cx="961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79C89DDE-58CC-5CE6-63B7-611AE6CA844F}"/>
                    </a:ext>
                  </a:extLst>
                </p14:cNvPr>
                <p14:cNvContentPartPr/>
                <p14:nvPr/>
              </p14:nvContentPartPr>
              <p14:xfrm>
                <a:off x="5607514" y="5504150"/>
                <a:ext cx="244800" cy="97200"/>
              </p14:xfrm>
            </p:contentPart>
          </mc:Choice>
          <mc:Fallback>
            <p:pic>
              <p:nvPicPr>
                <p:cNvPr id="39" name="Ink 38">
                  <a:extLst>
                    <a:ext uri="{FF2B5EF4-FFF2-40B4-BE49-F238E27FC236}">
                      <a16:creationId xmlns:a16="http://schemas.microsoft.com/office/drawing/2014/main" id="{79C89DDE-58CC-5CE6-63B7-611AE6CA844F}"/>
                    </a:ext>
                  </a:extLst>
                </p:cNvPr>
                <p:cNvPicPr/>
                <p:nvPr/>
              </p:nvPicPr>
              <p:blipFill>
                <a:blip r:embed="rId43"/>
                <a:stretch>
                  <a:fillRect/>
                </a:stretch>
              </p:blipFill>
              <p:spPr>
                <a:xfrm>
                  <a:off x="5598514" y="5495510"/>
                  <a:ext cx="2624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k 39">
                  <a:extLst>
                    <a:ext uri="{FF2B5EF4-FFF2-40B4-BE49-F238E27FC236}">
                      <a16:creationId xmlns:a16="http://schemas.microsoft.com/office/drawing/2014/main" id="{14288B0D-49DE-C42D-C42F-755B8A3426B8}"/>
                    </a:ext>
                  </a:extLst>
                </p14:cNvPr>
                <p14:cNvContentPartPr/>
                <p14:nvPr/>
              </p14:nvContentPartPr>
              <p14:xfrm>
                <a:off x="6193954" y="5411630"/>
                <a:ext cx="402480" cy="28800"/>
              </p14:xfrm>
            </p:contentPart>
          </mc:Choice>
          <mc:Fallback>
            <p:pic>
              <p:nvPicPr>
                <p:cNvPr id="40" name="Ink 39">
                  <a:extLst>
                    <a:ext uri="{FF2B5EF4-FFF2-40B4-BE49-F238E27FC236}">
                      <a16:creationId xmlns:a16="http://schemas.microsoft.com/office/drawing/2014/main" id="{14288B0D-49DE-C42D-C42F-755B8A3426B8}"/>
                    </a:ext>
                  </a:extLst>
                </p:cNvPr>
                <p:cNvPicPr/>
                <p:nvPr/>
              </p:nvPicPr>
              <p:blipFill>
                <a:blip r:embed="rId45"/>
                <a:stretch>
                  <a:fillRect/>
                </a:stretch>
              </p:blipFill>
              <p:spPr>
                <a:xfrm>
                  <a:off x="6185314" y="5402630"/>
                  <a:ext cx="4201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39E65A06-33CF-C021-6D91-F53E8D18555B}"/>
                    </a:ext>
                  </a:extLst>
                </p14:cNvPr>
                <p14:cNvContentPartPr/>
                <p14:nvPr/>
              </p14:nvContentPartPr>
              <p14:xfrm>
                <a:off x="6428674" y="5347550"/>
                <a:ext cx="173160" cy="190800"/>
              </p14:xfrm>
            </p:contentPart>
          </mc:Choice>
          <mc:Fallback>
            <p:pic>
              <p:nvPicPr>
                <p:cNvPr id="41" name="Ink 40">
                  <a:extLst>
                    <a:ext uri="{FF2B5EF4-FFF2-40B4-BE49-F238E27FC236}">
                      <a16:creationId xmlns:a16="http://schemas.microsoft.com/office/drawing/2014/main" id="{39E65A06-33CF-C021-6D91-F53E8D18555B}"/>
                    </a:ext>
                  </a:extLst>
                </p:cNvPr>
                <p:cNvPicPr/>
                <p:nvPr/>
              </p:nvPicPr>
              <p:blipFill>
                <a:blip r:embed="rId47"/>
                <a:stretch>
                  <a:fillRect/>
                </a:stretch>
              </p:blipFill>
              <p:spPr>
                <a:xfrm>
                  <a:off x="6419674" y="5338550"/>
                  <a:ext cx="1908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DE59F9FE-60AB-38BF-C84C-93CBBC9E1CB9}"/>
                    </a:ext>
                  </a:extLst>
                </p14:cNvPr>
                <p14:cNvContentPartPr/>
                <p14:nvPr/>
              </p14:nvContentPartPr>
              <p14:xfrm>
                <a:off x="6586354" y="5020310"/>
                <a:ext cx="1568520" cy="845640"/>
              </p14:xfrm>
            </p:contentPart>
          </mc:Choice>
          <mc:Fallback>
            <p:pic>
              <p:nvPicPr>
                <p:cNvPr id="42" name="Ink 41">
                  <a:extLst>
                    <a:ext uri="{FF2B5EF4-FFF2-40B4-BE49-F238E27FC236}">
                      <a16:creationId xmlns:a16="http://schemas.microsoft.com/office/drawing/2014/main" id="{DE59F9FE-60AB-38BF-C84C-93CBBC9E1CB9}"/>
                    </a:ext>
                  </a:extLst>
                </p:cNvPr>
                <p:cNvPicPr/>
                <p:nvPr/>
              </p:nvPicPr>
              <p:blipFill>
                <a:blip r:embed="rId49"/>
                <a:stretch>
                  <a:fillRect/>
                </a:stretch>
              </p:blipFill>
              <p:spPr>
                <a:xfrm>
                  <a:off x="6577354" y="5011310"/>
                  <a:ext cx="158616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5DBFCEDB-E581-CB8F-B1F7-B29A6FD3FC10}"/>
                    </a:ext>
                  </a:extLst>
                </p14:cNvPr>
                <p14:cNvContentPartPr/>
                <p14:nvPr/>
              </p14:nvContentPartPr>
              <p14:xfrm>
                <a:off x="6932314" y="5266190"/>
                <a:ext cx="263520" cy="306720"/>
              </p14:xfrm>
            </p:contentPart>
          </mc:Choice>
          <mc:Fallback>
            <p:pic>
              <p:nvPicPr>
                <p:cNvPr id="43" name="Ink 42">
                  <a:extLst>
                    <a:ext uri="{FF2B5EF4-FFF2-40B4-BE49-F238E27FC236}">
                      <a16:creationId xmlns:a16="http://schemas.microsoft.com/office/drawing/2014/main" id="{5DBFCEDB-E581-CB8F-B1F7-B29A6FD3FC10}"/>
                    </a:ext>
                  </a:extLst>
                </p:cNvPr>
                <p:cNvPicPr/>
                <p:nvPr/>
              </p:nvPicPr>
              <p:blipFill>
                <a:blip r:embed="rId51"/>
                <a:stretch>
                  <a:fillRect/>
                </a:stretch>
              </p:blipFill>
              <p:spPr>
                <a:xfrm>
                  <a:off x="6923314" y="5257550"/>
                  <a:ext cx="2811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9EB1E4CC-ED54-8022-4578-76711CB8915A}"/>
                    </a:ext>
                  </a:extLst>
                </p14:cNvPr>
                <p14:cNvContentPartPr/>
                <p14:nvPr/>
              </p14:nvContentPartPr>
              <p14:xfrm>
                <a:off x="7269274" y="5388950"/>
                <a:ext cx="483840" cy="202320"/>
              </p14:xfrm>
            </p:contentPart>
          </mc:Choice>
          <mc:Fallback>
            <p:pic>
              <p:nvPicPr>
                <p:cNvPr id="44" name="Ink 43">
                  <a:extLst>
                    <a:ext uri="{FF2B5EF4-FFF2-40B4-BE49-F238E27FC236}">
                      <a16:creationId xmlns:a16="http://schemas.microsoft.com/office/drawing/2014/main" id="{9EB1E4CC-ED54-8022-4578-76711CB8915A}"/>
                    </a:ext>
                  </a:extLst>
                </p:cNvPr>
                <p:cNvPicPr/>
                <p:nvPr/>
              </p:nvPicPr>
              <p:blipFill>
                <a:blip r:embed="rId53"/>
                <a:stretch>
                  <a:fillRect/>
                </a:stretch>
              </p:blipFill>
              <p:spPr>
                <a:xfrm>
                  <a:off x="7260634" y="5380310"/>
                  <a:ext cx="5014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6" name="Ink 45">
                  <a:extLst>
                    <a:ext uri="{FF2B5EF4-FFF2-40B4-BE49-F238E27FC236}">
                      <a16:creationId xmlns:a16="http://schemas.microsoft.com/office/drawing/2014/main" id="{B73CBF16-2E24-72B1-AF07-A8EF564A6710}"/>
                    </a:ext>
                  </a:extLst>
                </p14:cNvPr>
                <p14:cNvContentPartPr/>
                <p14:nvPr/>
              </p14:nvContentPartPr>
              <p14:xfrm>
                <a:off x="8076034" y="5378510"/>
                <a:ext cx="432000" cy="33120"/>
              </p14:xfrm>
            </p:contentPart>
          </mc:Choice>
          <mc:Fallback>
            <p:pic>
              <p:nvPicPr>
                <p:cNvPr id="46" name="Ink 45">
                  <a:extLst>
                    <a:ext uri="{FF2B5EF4-FFF2-40B4-BE49-F238E27FC236}">
                      <a16:creationId xmlns:a16="http://schemas.microsoft.com/office/drawing/2014/main" id="{B73CBF16-2E24-72B1-AF07-A8EF564A6710}"/>
                    </a:ext>
                  </a:extLst>
                </p:cNvPr>
                <p:cNvPicPr/>
                <p:nvPr/>
              </p:nvPicPr>
              <p:blipFill>
                <a:blip r:embed="rId55"/>
                <a:stretch>
                  <a:fillRect/>
                </a:stretch>
              </p:blipFill>
              <p:spPr>
                <a:xfrm>
                  <a:off x="8067034" y="5369870"/>
                  <a:ext cx="4496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7" name="Ink 46">
                  <a:extLst>
                    <a:ext uri="{FF2B5EF4-FFF2-40B4-BE49-F238E27FC236}">
                      <a16:creationId xmlns:a16="http://schemas.microsoft.com/office/drawing/2014/main" id="{61CE7242-C37C-CDF3-62E3-E79A2E9C80F8}"/>
                    </a:ext>
                  </a:extLst>
                </p14:cNvPr>
                <p14:cNvContentPartPr/>
                <p14:nvPr/>
              </p14:nvContentPartPr>
              <p14:xfrm>
                <a:off x="8375554" y="5296790"/>
                <a:ext cx="146520" cy="242640"/>
              </p14:xfrm>
            </p:contentPart>
          </mc:Choice>
          <mc:Fallback>
            <p:pic>
              <p:nvPicPr>
                <p:cNvPr id="47" name="Ink 46">
                  <a:extLst>
                    <a:ext uri="{FF2B5EF4-FFF2-40B4-BE49-F238E27FC236}">
                      <a16:creationId xmlns:a16="http://schemas.microsoft.com/office/drawing/2014/main" id="{61CE7242-C37C-CDF3-62E3-E79A2E9C80F8}"/>
                    </a:ext>
                  </a:extLst>
                </p:cNvPr>
                <p:cNvPicPr/>
                <p:nvPr/>
              </p:nvPicPr>
              <p:blipFill>
                <a:blip r:embed="rId57"/>
                <a:stretch>
                  <a:fillRect/>
                </a:stretch>
              </p:blipFill>
              <p:spPr>
                <a:xfrm>
                  <a:off x="8366554" y="5287790"/>
                  <a:ext cx="1641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9" name="Ink 48">
                  <a:extLst>
                    <a:ext uri="{FF2B5EF4-FFF2-40B4-BE49-F238E27FC236}">
                      <a16:creationId xmlns:a16="http://schemas.microsoft.com/office/drawing/2014/main" id="{FD2AA045-3B2D-804A-6484-B0D1377A1782}"/>
                    </a:ext>
                  </a:extLst>
                </p14:cNvPr>
                <p14:cNvContentPartPr/>
                <p14:nvPr/>
              </p14:nvContentPartPr>
              <p14:xfrm>
                <a:off x="8508034" y="4974590"/>
                <a:ext cx="1456920" cy="897840"/>
              </p14:xfrm>
            </p:contentPart>
          </mc:Choice>
          <mc:Fallback>
            <p:pic>
              <p:nvPicPr>
                <p:cNvPr id="49" name="Ink 48">
                  <a:extLst>
                    <a:ext uri="{FF2B5EF4-FFF2-40B4-BE49-F238E27FC236}">
                      <a16:creationId xmlns:a16="http://schemas.microsoft.com/office/drawing/2014/main" id="{FD2AA045-3B2D-804A-6484-B0D1377A1782}"/>
                    </a:ext>
                  </a:extLst>
                </p:cNvPr>
                <p:cNvPicPr/>
                <p:nvPr/>
              </p:nvPicPr>
              <p:blipFill>
                <a:blip r:embed="rId59"/>
                <a:stretch>
                  <a:fillRect/>
                </a:stretch>
              </p:blipFill>
              <p:spPr>
                <a:xfrm>
                  <a:off x="8499034" y="4965950"/>
                  <a:ext cx="1474560" cy="915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82AB65CD-03A8-44D6-E40D-1FF08BCF77AE}"/>
                    </a:ext>
                  </a:extLst>
                </p14:cNvPr>
                <p14:cNvContentPartPr/>
                <p14:nvPr/>
              </p14:nvContentPartPr>
              <p14:xfrm>
                <a:off x="8789194" y="5350430"/>
                <a:ext cx="34560" cy="224640"/>
              </p14:xfrm>
            </p:contentPart>
          </mc:Choice>
          <mc:Fallback>
            <p:pic>
              <p:nvPicPr>
                <p:cNvPr id="51" name="Ink 50">
                  <a:extLst>
                    <a:ext uri="{FF2B5EF4-FFF2-40B4-BE49-F238E27FC236}">
                      <a16:creationId xmlns:a16="http://schemas.microsoft.com/office/drawing/2014/main" id="{82AB65CD-03A8-44D6-E40D-1FF08BCF77AE}"/>
                    </a:ext>
                  </a:extLst>
                </p:cNvPr>
                <p:cNvPicPr/>
                <p:nvPr/>
              </p:nvPicPr>
              <p:blipFill>
                <a:blip r:embed="rId61"/>
                <a:stretch>
                  <a:fillRect/>
                </a:stretch>
              </p:blipFill>
              <p:spPr>
                <a:xfrm>
                  <a:off x="8780194" y="5341430"/>
                  <a:ext cx="522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40AA2101-957C-5AC1-E605-BC194C468837}"/>
                    </a:ext>
                  </a:extLst>
                </p14:cNvPr>
                <p14:cNvContentPartPr/>
                <p14:nvPr/>
              </p14:nvContentPartPr>
              <p14:xfrm>
                <a:off x="8716114" y="5327030"/>
                <a:ext cx="247680" cy="285840"/>
              </p14:xfrm>
            </p:contentPart>
          </mc:Choice>
          <mc:Fallback>
            <p:pic>
              <p:nvPicPr>
                <p:cNvPr id="52" name="Ink 51">
                  <a:extLst>
                    <a:ext uri="{FF2B5EF4-FFF2-40B4-BE49-F238E27FC236}">
                      <a16:creationId xmlns:a16="http://schemas.microsoft.com/office/drawing/2014/main" id="{40AA2101-957C-5AC1-E605-BC194C468837}"/>
                    </a:ext>
                  </a:extLst>
                </p:cNvPr>
                <p:cNvPicPr/>
                <p:nvPr/>
              </p:nvPicPr>
              <p:blipFill>
                <a:blip r:embed="rId63"/>
                <a:stretch>
                  <a:fillRect/>
                </a:stretch>
              </p:blipFill>
              <p:spPr>
                <a:xfrm>
                  <a:off x="8707114" y="5318030"/>
                  <a:ext cx="2653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84DDA453-89A0-4847-11EB-52ABEF0A70FA}"/>
                    </a:ext>
                  </a:extLst>
                </p14:cNvPr>
                <p14:cNvContentPartPr/>
                <p14:nvPr/>
              </p14:nvContentPartPr>
              <p14:xfrm>
                <a:off x="8985394" y="5291750"/>
                <a:ext cx="93240" cy="303480"/>
              </p14:xfrm>
            </p:contentPart>
          </mc:Choice>
          <mc:Fallback>
            <p:pic>
              <p:nvPicPr>
                <p:cNvPr id="53" name="Ink 52">
                  <a:extLst>
                    <a:ext uri="{FF2B5EF4-FFF2-40B4-BE49-F238E27FC236}">
                      <a16:creationId xmlns:a16="http://schemas.microsoft.com/office/drawing/2014/main" id="{84DDA453-89A0-4847-11EB-52ABEF0A70FA}"/>
                    </a:ext>
                  </a:extLst>
                </p:cNvPr>
                <p:cNvPicPr/>
                <p:nvPr/>
              </p:nvPicPr>
              <p:blipFill>
                <a:blip r:embed="rId65"/>
                <a:stretch>
                  <a:fillRect/>
                </a:stretch>
              </p:blipFill>
              <p:spPr>
                <a:xfrm>
                  <a:off x="8976394" y="5283110"/>
                  <a:ext cx="1108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BDBAA117-8D80-E2AD-A969-CA935E3DC86A}"/>
                    </a:ext>
                  </a:extLst>
                </p14:cNvPr>
                <p14:cNvContentPartPr/>
                <p14:nvPr/>
              </p14:nvContentPartPr>
              <p14:xfrm>
                <a:off x="9160714" y="5348270"/>
                <a:ext cx="129960" cy="219600"/>
              </p14:xfrm>
            </p:contentPart>
          </mc:Choice>
          <mc:Fallback>
            <p:pic>
              <p:nvPicPr>
                <p:cNvPr id="54" name="Ink 53">
                  <a:extLst>
                    <a:ext uri="{FF2B5EF4-FFF2-40B4-BE49-F238E27FC236}">
                      <a16:creationId xmlns:a16="http://schemas.microsoft.com/office/drawing/2014/main" id="{BDBAA117-8D80-E2AD-A969-CA935E3DC86A}"/>
                    </a:ext>
                  </a:extLst>
                </p:cNvPr>
                <p:cNvPicPr/>
                <p:nvPr/>
              </p:nvPicPr>
              <p:blipFill>
                <a:blip r:embed="rId67"/>
                <a:stretch>
                  <a:fillRect/>
                </a:stretch>
              </p:blipFill>
              <p:spPr>
                <a:xfrm>
                  <a:off x="9152074" y="5339630"/>
                  <a:ext cx="1476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CD28872B-FA15-0956-A28C-F96745623F3E}"/>
                    </a:ext>
                  </a:extLst>
                </p14:cNvPr>
                <p14:cNvContentPartPr/>
                <p14:nvPr/>
              </p14:nvContentPartPr>
              <p14:xfrm>
                <a:off x="9367354" y="5306510"/>
                <a:ext cx="162720" cy="322560"/>
              </p14:xfrm>
            </p:contentPart>
          </mc:Choice>
          <mc:Fallback>
            <p:pic>
              <p:nvPicPr>
                <p:cNvPr id="55" name="Ink 54">
                  <a:extLst>
                    <a:ext uri="{FF2B5EF4-FFF2-40B4-BE49-F238E27FC236}">
                      <a16:creationId xmlns:a16="http://schemas.microsoft.com/office/drawing/2014/main" id="{CD28872B-FA15-0956-A28C-F96745623F3E}"/>
                    </a:ext>
                  </a:extLst>
                </p:cNvPr>
                <p:cNvPicPr/>
                <p:nvPr/>
              </p:nvPicPr>
              <p:blipFill>
                <a:blip r:embed="rId69"/>
                <a:stretch>
                  <a:fillRect/>
                </a:stretch>
              </p:blipFill>
              <p:spPr>
                <a:xfrm>
                  <a:off x="9358354" y="5297510"/>
                  <a:ext cx="1803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AEE078D2-7749-99C6-67D5-B60E939389AA}"/>
                    </a:ext>
                  </a:extLst>
                </p14:cNvPr>
                <p14:cNvContentPartPr/>
                <p14:nvPr/>
              </p14:nvContentPartPr>
              <p14:xfrm>
                <a:off x="9553114" y="5416310"/>
                <a:ext cx="132840" cy="152640"/>
              </p14:xfrm>
            </p:contentPart>
          </mc:Choice>
          <mc:Fallback>
            <p:pic>
              <p:nvPicPr>
                <p:cNvPr id="56" name="Ink 55">
                  <a:extLst>
                    <a:ext uri="{FF2B5EF4-FFF2-40B4-BE49-F238E27FC236}">
                      <a16:creationId xmlns:a16="http://schemas.microsoft.com/office/drawing/2014/main" id="{AEE078D2-7749-99C6-67D5-B60E939389AA}"/>
                    </a:ext>
                  </a:extLst>
                </p:cNvPr>
                <p:cNvPicPr/>
                <p:nvPr/>
              </p:nvPicPr>
              <p:blipFill>
                <a:blip r:embed="rId71"/>
                <a:stretch>
                  <a:fillRect/>
                </a:stretch>
              </p:blipFill>
              <p:spPr>
                <a:xfrm>
                  <a:off x="9544474" y="5407670"/>
                  <a:ext cx="150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7" name="Ink 56">
                  <a:extLst>
                    <a:ext uri="{FF2B5EF4-FFF2-40B4-BE49-F238E27FC236}">
                      <a16:creationId xmlns:a16="http://schemas.microsoft.com/office/drawing/2014/main" id="{A733974A-2E8D-DEBD-693D-5BC33D7C4663}"/>
                    </a:ext>
                  </a:extLst>
                </p14:cNvPr>
                <p14:cNvContentPartPr/>
                <p14:nvPr/>
              </p14:nvContentPartPr>
              <p14:xfrm>
                <a:off x="9694234" y="5361950"/>
                <a:ext cx="217440" cy="188280"/>
              </p14:xfrm>
            </p:contentPart>
          </mc:Choice>
          <mc:Fallback>
            <p:pic>
              <p:nvPicPr>
                <p:cNvPr id="57" name="Ink 56">
                  <a:extLst>
                    <a:ext uri="{FF2B5EF4-FFF2-40B4-BE49-F238E27FC236}">
                      <a16:creationId xmlns:a16="http://schemas.microsoft.com/office/drawing/2014/main" id="{A733974A-2E8D-DEBD-693D-5BC33D7C4663}"/>
                    </a:ext>
                  </a:extLst>
                </p:cNvPr>
                <p:cNvPicPr/>
                <p:nvPr/>
              </p:nvPicPr>
              <p:blipFill>
                <a:blip r:embed="rId73"/>
                <a:stretch>
                  <a:fillRect/>
                </a:stretch>
              </p:blipFill>
              <p:spPr>
                <a:xfrm>
                  <a:off x="9685234" y="5352950"/>
                  <a:ext cx="2350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8" name="Ink 57">
                  <a:extLst>
                    <a:ext uri="{FF2B5EF4-FFF2-40B4-BE49-F238E27FC236}">
                      <a16:creationId xmlns:a16="http://schemas.microsoft.com/office/drawing/2014/main" id="{62C4B964-936D-E541-8477-5A8A8894BEB2}"/>
                    </a:ext>
                  </a:extLst>
                </p14:cNvPr>
                <p14:cNvContentPartPr/>
                <p14:nvPr/>
              </p14:nvContentPartPr>
              <p14:xfrm>
                <a:off x="9917074" y="5345750"/>
                <a:ext cx="105480" cy="153000"/>
              </p14:xfrm>
            </p:contentPart>
          </mc:Choice>
          <mc:Fallback>
            <p:pic>
              <p:nvPicPr>
                <p:cNvPr id="58" name="Ink 57">
                  <a:extLst>
                    <a:ext uri="{FF2B5EF4-FFF2-40B4-BE49-F238E27FC236}">
                      <a16:creationId xmlns:a16="http://schemas.microsoft.com/office/drawing/2014/main" id="{62C4B964-936D-E541-8477-5A8A8894BEB2}"/>
                    </a:ext>
                  </a:extLst>
                </p:cNvPr>
                <p:cNvPicPr/>
                <p:nvPr/>
              </p:nvPicPr>
              <p:blipFill>
                <a:blip r:embed="rId75"/>
                <a:stretch>
                  <a:fillRect/>
                </a:stretch>
              </p:blipFill>
              <p:spPr>
                <a:xfrm>
                  <a:off x="9908434" y="5337110"/>
                  <a:ext cx="1231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9" name="Ink 58">
                  <a:extLst>
                    <a:ext uri="{FF2B5EF4-FFF2-40B4-BE49-F238E27FC236}">
                      <a16:creationId xmlns:a16="http://schemas.microsoft.com/office/drawing/2014/main" id="{62D8EBDC-902C-1E84-0C24-7AE513E7738F}"/>
                    </a:ext>
                  </a:extLst>
                </p14:cNvPr>
                <p14:cNvContentPartPr/>
                <p14:nvPr/>
              </p14:nvContentPartPr>
              <p14:xfrm>
                <a:off x="10082314" y="5289590"/>
                <a:ext cx="428760" cy="75600"/>
              </p14:xfrm>
            </p:contentPart>
          </mc:Choice>
          <mc:Fallback>
            <p:pic>
              <p:nvPicPr>
                <p:cNvPr id="59" name="Ink 58">
                  <a:extLst>
                    <a:ext uri="{FF2B5EF4-FFF2-40B4-BE49-F238E27FC236}">
                      <a16:creationId xmlns:a16="http://schemas.microsoft.com/office/drawing/2014/main" id="{62D8EBDC-902C-1E84-0C24-7AE513E7738F}"/>
                    </a:ext>
                  </a:extLst>
                </p:cNvPr>
                <p:cNvPicPr/>
                <p:nvPr/>
              </p:nvPicPr>
              <p:blipFill>
                <a:blip r:embed="rId77"/>
                <a:stretch>
                  <a:fillRect/>
                </a:stretch>
              </p:blipFill>
              <p:spPr>
                <a:xfrm>
                  <a:off x="10073314" y="5280590"/>
                  <a:ext cx="4464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1" name="Ink 60">
                  <a:extLst>
                    <a:ext uri="{FF2B5EF4-FFF2-40B4-BE49-F238E27FC236}">
                      <a16:creationId xmlns:a16="http://schemas.microsoft.com/office/drawing/2014/main" id="{5A0D500A-DAB2-D5C5-B201-D986A4E652D4}"/>
                    </a:ext>
                  </a:extLst>
                </p14:cNvPr>
                <p14:cNvContentPartPr/>
                <p14:nvPr/>
              </p14:nvContentPartPr>
              <p14:xfrm>
                <a:off x="3238714" y="6023270"/>
                <a:ext cx="283320" cy="304200"/>
              </p14:xfrm>
            </p:contentPart>
          </mc:Choice>
          <mc:Fallback>
            <p:pic>
              <p:nvPicPr>
                <p:cNvPr id="61" name="Ink 60">
                  <a:extLst>
                    <a:ext uri="{FF2B5EF4-FFF2-40B4-BE49-F238E27FC236}">
                      <a16:creationId xmlns:a16="http://schemas.microsoft.com/office/drawing/2014/main" id="{5A0D500A-DAB2-D5C5-B201-D986A4E652D4}"/>
                    </a:ext>
                  </a:extLst>
                </p:cNvPr>
                <p:cNvPicPr/>
                <p:nvPr/>
              </p:nvPicPr>
              <p:blipFill>
                <a:blip r:embed="rId79"/>
                <a:stretch>
                  <a:fillRect/>
                </a:stretch>
              </p:blipFill>
              <p:spPr>
                <a:xfrm>
                  <a:off x="3230074" y="6014630"/>
                  <a:ext cx="3009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7399817B-9AA4-6A64-B6C0-DD07BAFCB91E}"/>
                    </a:ext>
                  </a:extLst>
                </p14:cNvPr>
                <p14:cNvContentPartPr/>
                <p14:nvPr/>
              </p14:nvContentPartPr>
              <p14:xfrm>
                <a:off x="3638314" y="6027950"/>
                <a:ext cx="210960" cy="291600"/>
              </p14:xfrm>
            </p:contentPart>
          </mc:Choice>
          <mc:Fallback>
            <p:pic>
              <p:nvPicPr>
                <p:cNvPr id="62" name="Ink 61">
                  <a:extLst>
                    <a:ext uri="{FF2B5EF4-FFF2-40B4-BE49-F238E27FC236}">
                      <a16:creationId xmlns:a16="http://schemas.microsoft.com/office/drawing/2014/main" id="{7399817B-9AA4-6A64-B6C0-DD07BAFCB91E}"/>
                    </a:ext>
                  </a:extLst>
                </p:cNvPr>
                <p:cNvPicPr/>
                <p:nvPr/>
              </p:nvPicPr>
              <p:blipFill>
                <a:blip r:embed="rId81"/>
                <a:stretch>
                  <a:fillRect/>
                </a:stretch>
              </p:blipFill>
              <p:spPr>
                <a:xfrm>
                  <a:off x="3629314" y="6018950"/>
                  <a:ext cx="2286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7600DC6A-7A31-6906-DDEC-16F8368D49FE}"/>
                    </a:ext>
                  </a:extLst>
                </p14:cNvPr>
                <p14:cNvContentPartPr/>
                <p14:nvPr/>
              </p14:nvContentPartPr>
              <p14:xfrm>
                <a:off x="2684314" y="5879630"/>
                <a:ext cx="1538280" cy="727200"/>
              </p14:xfrm>
            </p:contentPart>
          </mc:Choice>
          <mc:Fallback>
            <p:pic>
              <p:nvPicPr>
                <p:cNvPr id="63" name="Ink 62">
                  <a:extLst>
                    <a:ext uri="{FF2B5EF4-FFF2-40B4-BE49-F238E27FC236}">
                      <a16:creationId xmlns:a16="http://schemas.microsoft.com/office/drawing/2014/main" id="{7600DC6A-7A31-6906-DDEC-16F8368D49FE}"/>
                    </a:ext>
                  </a:extLst>
                </p:cNvPr>
                <p:cNvPicPr/>
                <p:nvPr/>
              </p:nvPicPr>
              <p:blipFill>
                <a:blip r:embed="rId83"/>
                <a:stretch>
                  <a:fillRect/>
                </a:stretch>
              </p:blipFill>
              <p:spPr>
                <a:xfrm>
                  <a:off x="2675314" y="5870990"/>
                  <a:ext cx="1555920" cy="744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5" name="Ink 64">
                  <a:extLst>
                    <a:ext uri="{FF2B5EF4-FFF2-40B4-BE49-F238E27FC236}">
                      <a16:creationId xmlns:a16="http://schemas.microsoft.com/office/drawing/2014/main" id="{F3C2AB1E-3818-903D-AA90-1877C2FA3FDD}"/>
                    </a:ext>
                  </a:extLst>
                </p14:cNvPr>
                <p14:cNvContentPartPr/>
                <p14:nvPr/>
              </p14:nvContentPartPr>
              <p14:xfrm>
                <a:off x="3219634" y="5161430"/>
                <a:ext cx="363240" cy="119520"/>
              </p14:xfrm>
            </p:contentPart>
          </mc:Choice>
          <mc:Fallback>
            <p:pic>
              <p:nvPicPr>
                <p:cNvPr id="65" name="Ink 64">
                  <a:extLst>
                    <a:ext uri="{FF2B5EF4-FFF2-40B4-BE49-F238E27FC236}">
                      <a16:creationId xmlns:a16="http://schemas.microsoft.com/office/drawing/2014/main" id="{F3C2AB1E-3818-903D-AA90-1877C2FA3FDD}"/>
                    </a:ext>
                  </a:extLst>
                </p:cNvPr>
                <p:cNvPicPr/>
                <p:nvPr/>
              </p:nvPicPr>
              <p:blipFill>
                <a:blip r:embed="rId85"/>
                <a:stretch>
                  <a:fillRect/>
                </a:stretch>
              </p:blipFill>
              <p:spPr>
                <a:xfrm>
                  <a:off x="3210994" y="5152790"/>
                  <a:ext cx="380880" cy="137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155" name="Ink 154">
                <a:extLst>
                  <a:ext uri="{FF2B5EF4-FFF2-40B4-BE49-F238E27FC236}">
                    <a16:creationId xmlns:a16="http://schemas.microsoft.com/office/drawing/2014/main" id="{D77FC284-815F-DC9D-2E9D-5945AB9896AF}"/>
                  </a:ext>
                </a:extLst>
              </p14:cNvPr>
              <p14:cNvContentPartPr/>
              <p14:nvPr/>
            </p14:nvContentPartPr>
            <p14:xfrm>
              <a:off x="7473394" y="3494630"/>
              <a:ext cx="520560" cy="1292400"/>
            </p14:xfrm>
          </p:contentPart>
        </mc:Choice>
        <mc:Fallback>
          <p:pic>
            <p:nvPicPr>
              <p:cNvPr id="155" name="Ink 154">
                <a:extLst>
                  <a:ext uri="{FF2B5EF4-FFF2-40B4-BE49-F238E27FC236}">
                    <a16:creationId xmlns:a16="http://schemas.microsoft.com/office/drawing/2014/main" id="{D77FC284-815F-DC9D-2E9D-5945AB9896AF}"/>
                  </a:ext>
                </a:extLst>
              </p:cNvPr>
              <p:cNvPicPr/>
              <p:nvPr/>
            </p:nvPicPr>
            <p:blipFill>
              <a:blip r:embed="rId87"/>
              <a:stretch>
                <a:fillRect/>
              </a:stretch>
            </p:blipFill>
            <p:spPr>
              <a:xfrm>
                <a:off x="7464754" y="3485630"/>
                <a:ext cx="538200" cy="1310040"/>
              </a:xfrm>
              <a:prstGeom prst="rect">
                <a:avLst/>
              </a:prstGeom>
            </p:spPr>
          </p:pic>
        </mc:Fallback>
      </mc:AlternateContent>
      <p:grpSp>
        <p:nvGrpSpPr>
          <p:cNvPr id="200" name="Group 199">
            <a:extLst>
              <a:ext uri="{FF2B5EF4-FFF2-40B4-BE49-F238E27FC236}">
                <a16:creationId xmlns:a16="http://schemas.microsoft.com/office/drawing/2014/main" id="{0A1EEC47-AD49-8C15-F3DE-2CCDDDAED6F4}"/>
              </a:ext>
            </a:extLst>
          </p:cNvPr>
          <p:cNvGrpSpPr/>
          <p:nvPr/>
        </p:nvGrpSpPr>
        <p:grpSpPr>
          <a:xfrm>
            <a:off x="204994" y="380990"/>
            <a:ext cx="11663280" cy="4499280"/>
            <a:chOff x="204994" y="380990"/>
            <a:chExt cx="11663280" cy="4499280"/>
          </a:xfrm>
        </p:grpSpPr>
        <mc:AlternateContent xmlns:mc="http://schemas.openxmlformats.org/markup-compatibility/2006">
          <mc:Choice xmlns:p14="http://schemas.microsoft.com/office/powerpoint/2010/main" Requires="p14">
            <p:contentPart p14:bwMode="auto" r:id="rId88">
              <p14:nvContentPartPr>
                <p14:cNvPr id="3" name="Ink 2">
                  <a:extLst>
                    <a:ext uri="{FF2B5EF4-FFF2-40B4-BE49-F238E27FC236}">
                      <a16:creationId xmlns:a16="http://schemas.microsoft.com/office/drawing/2014/main" id="{E7DAB0BE-4913-9A15-AFD0-101578EAAB70}"/>
                    </a:ext>
                  </a:extLst>
                </p14:cNvPr>
                <p14:cNvContentPartPr/>
                <p14:nvPr/>
              </p14:nvContentPartPr>
              <p14:xfrm>
                <a:off x="1036594" y="3041750"/>
                <a:ext cx="3180240" cy="1664640"/>
              </p14:xfrm>
            </p:contentPart>
          </mc:Choice>
          <mc:Fallback>
            <p:pic>
              <p:nvPicPr>
                <p:cNvPr id="3" name="Ink 2">
                  <a:extLst>
                    <a:ext uri="{FF2B5EF4-FFF2-40B4-BE49-F238E27FC236}">
                      <a16:creationId xmlns:a16="http://schemas.microsoft.com/office/drawing/2014/main" id="{E7DAB0BE-4913-9A15-AFD0-101578EAAB70}"/>
                    </a:ext>
                  </a:extLst>
                </p:cNvPr>
                <p:cNvPicPr/>
                <p:nvPr/>
              </p:nvPicPr>
              <p:blipFill>
                <a:blip r:embed="rId89"/>
                <a:stretch>
                  <a:fillRect/>
                </a:stretch>
              </p:blipFill>
              <p:spPr>
                <a:xfrm>
                  <a:off x="1027954" y="3032750"/>
                  <a:ext cx="3197880" cy="1682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 name="Ink 3">
                  <a:extLst>
                    <a:ext uri="{FF2B5EF4-FFF2-40B4-BE49-F238E27FC236}">
                      <a16:creationId xmlns:a16="http://schemas.microsoft.com/office/drawing/2014/main" id="{6903DE04-C28D-E6F4-8390-3AED81F18269}"/>
                    </a:ext>
                  </a:extLst>
                </p14:cNvPr>
                <p14:cNvContentPartPr/>
                <p14:nvPr/>
              </p14:nvContentPartPr>
              <p14:xfrm>
                <a:off x="1053154" y="2956790"/>
                <a:ext cx="4167000" cy="1840680"/>
              </p14:xfrm>
            </p:contentPart>
          </mc:Choice>
          <mc:Fallback>
            <p:pic>
              <p:nvPicPr>
                <p:cNvPr id="4" name="Ink 3">
                  <a:extLst>
                    <a:ext uri="{FF2B5EF4-FFF2-40B4-BE49-F238E27FC236}">
                      <a16:creationId xmlns:a16="http://schemas.microsoft.com/office/drawing/2014/main" id="{6903DE04-C28D-E6F4-8390-3AED81F18269}"/>
                    </a:ext>
                  </a:extLst>
                </p:cNvPr>
                <p:cNvPicPr/>
                <p:nvPr/>
              </p:nvPicPr>
              <p:blipFill>
                <a:blip r:embed="rId91"/>
                <a:stretch>
                  <a:fillRect/>
                </a:stretch>
              </p:blipFill>
              <p:spPr>
                <a:xfrm>
                  <a:off x="1044154" y="2947790"/>
                  <a:ext cx="4184640" cy="1858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 name="Ink 4">
                  <a:extLst>
                    <a:ext uri="{FF2B5EF4-FFF2-40B4-BE49-F238E27FC236}">
                      <a16:creationId xmlns:a16="http://schemas.microsoft.com/office/drawing/2014/main" id="{E4A761F7-8DBE-1EF5-85AC-41925977C007}"/>
                    </a:ext>
                  </a:extLst>
                </p14:cNvPr>
                <p14:cNvContentPartPr/>
                <p14:nvPr/>
              </p14:nvContentPartPr>
              <p14:xfrm>
                <a:off x="204994" y="3544670"/>
                <a:ext cx="197640" cy="414360"/>
              </p14:xfrm>
            </p:contentPart>
          </mc:Choice>
          <mc:Fallback>
            <p:pic>
              <p:nvPicPr>
                <p:cNvPr id="5" name="Ink 4">
                  <a:extLst>
                    <a:ext uri="{FF2B5EF4-FFF2-40B4-BE49-F238E27FC236}">
                      <a16:creationId xmlns:a16="http://schemas.microsoft.com/office/drawing/2014/main" id="{E4A761F7-8DBE-1EF5-85AC-41925977C007}"/>
                    </a:ext>
                  </a:extLst>
                </p:cNvPr>
                <p:cNvPicPr/>
                <p:nvPr/>
              </p:nvPicPr>
              <p:blipFill>
                <a:blip r:embed="rId93"/>
                <a:stretch>
                  <a:fillRect/>
                </a:stretch>
              </p:blipFill>
              <p:spPr>
                <a:xfrm>
                  <a:off x="196354" y="3536030"/>
                  <a:ext cx="21528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 name="Ink 5">
                  <a:extLst>
                    <a:ext uri="{FF2B5EF4-FFF2-40B4-BE49-F238E27FC236}">
                      <a16:creationId xmlns:a16="http://schemas.microsoft.com/office/drawing/2014/main" id="{9F9C8F90-2F42-96A1-2FFA-2DC79C8F62CD}"/>
                    </a:ext>
                  </a:extLst>
                </p14:cNvPr>
                <p14:cNvContentPartPr/>
                <p14:nvPr/>
              </p14:nvContentPartPr>
              <p14:xfrm>
                <a:off x="441514" y="3687950"/>
                <a:ext cx="249480" cy="172440"/>
              </p14:xfrm>
            </p:contentPart>
          </mc:Choice>
          <mc:Fallback>
            <p:pic>
              <p:nvPicPr>
                <p:cNvPr id="6" name="Ink 5">
                  <a:extLst>
                    <a:ext uri="{FF2B5EF4-FFF2-40B4-BE49-F238E27FC236}">
                      <a16:creationId xmlns:a16="http://schemas.microsoft.com/office/drawing/2014/main" id="{9F9C8F90-2F42-96A1-2FFA-2DC79C8F62CD}"/>
                    </a:ext>
                  </a:extLst>
                </p:cNvPr>
                <p:cNvPicPr/>
                <p:nvPr/>
              </p:nvPicPr>
              <p:blipFill>
                <a:blip r:embed="rId95"/>
                <a:stretch>
                  <a:fillRect/>
                </a:stretch>
              </p:blipFill>
              <p:spPr>
                <a:xfrm>
                  <a:off x="432874" y="3678950"/>
                  <a:ext cx="2671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 name="Ink 6">
                  <a:extLst>
                    <a:ext uri="{FF2B5EF4-FFF2-40B4-BE49-F238E27FC236}">
                      <a16:creationId xmlns:a16="http://schemas.microsoft.com/office/drawing/2014/main" id="{6CED67B6-3FD0-F48A-D113-5F8C5F59488E}"/>
                    </a:ext>
                  </a:extLst>
                </p14:cNvPr>
                <p14:cNvContentPartPr/>
                <p14:nvPr/>
              </p14:nvContentPartPr>
              <p14:xfrm>
                <a:off x="727354" y="3664550"/>
                <a:ext cx="147240" cy="121320"/>
              </p14:xfrm>
            </p:contentPart>
          </mc:Choice>
          <mc:Fallback>
            <p:pic>
              <p:nvPicPr>
                <p:cNvPr id="7" name="Ink 6">
                  <a:extLst>
                    <a:ext uri="{FF2B5EF4-FFF2-40B4-BE49-F238E27FC236}">
                      <a16:creationId xmlns:a16="http://schemas.microsoft.com/office/drawing/2014/main" id="{6CED67B6-3FD0-F48A-D113-5F8C5F59488E}"/>
                    </a:ext>
                  </a:extLst>
                </p:cNvPr>
                <p:cNvPicPr/>
                <p:nvPr/>
              </p:nvPicPr>
              <p:blipFill>
                <a:blip r:embed="rId97"/>
                <a:stretch>
                  <a:fillRect/>
                </a:stretch>
              </p:blipFill>
              <p:spPr>
                <a:xfrm>
                  <a:off x="718714" y="3655910"/>
                  <a:ext cx="1648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 name="Ink 7">
                  <a:extLst>
                    <a:ext uri="{FF2B5EF4-FFF2-40B4-BE49-F238E27FC236}">
                      <a16:creationId xmlns:a16="http://schemas.microsoft.com/office/drawing/2014/main" id="{33C57670-B00C-6B16-533C-6D92EC36A840}"/>
                    </a:ext>
                  </a:extLst>
                </p14:cNvPr>
                <p14:cNvContentPartPr/>
                <p14:nvPr/>
              </p14:nvContentPartPr>
              <p14:xfrm>
                <a:off x="254674" y="4027070"/>
                <a:ext cx="185400" cy="264600"/>
              </p14:xfrm>
            </p:contentPart>
          </mc:Choice>
          <mc:Fallback>
            <p:pic>
              <p:nvPicPr>
                <p:cNvPr id="8" name="Ink 7">
                  <a:extLst>
                    <a:ext uri="{FF2B5EF4-FFF2-40B4-BE49-F238E27FC236}">
                      <a16:creationId xmlns:a16="http://schemas.microsoft.com/office/drawing/2014/main" id="{33C57670-B00C-6B16-533C-6D92EC36A840}"/>
                    </a:ext>
                  </a:extLst>
                </p:cNvPr>
                <p:cNvPicPr/>
                <p:nvPr/>
              </p:nvPicPr>
              <p:blipFill>
                <a:blip r:embed="rId99"/>
                <a:stretch>
                  <a:fillRect/>
                </a:stretch>
              </p:blipFill>
              <p:spPr>
                <a:xfrm>
                  <a:off x="246034" y="4018430"/>
                  <a:ext cx="2030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 name="Ink 8">
                  <a:extLst>
                    <a:ext uri="{FF2B5EF4-FFF2-40B4-BE49-F238E27FC236}">
                      <a16:creationId xmlns:a16="http://schemas.microsoft.com/office/drawing/2014/main" id="{01D42648-35A2-DD90-05F0-974A3BFD4E26}"/>
                    </a:ext>
                  </a:extLst>
                </p14:cNvPr>
                <p14:cNvContentPartPr/>
                <p14:nvPr/>
              </p14:nvContentPartPr>
              <p14:xfrm>
                <a:off x="298594" y="4096190"/>
                <a:ext cx="299160" cy="216360"/>
              </p14:xfrm>
            </p:contentPart>
          </mc:Choice>
          <mc:Fallback>
            <p:pic>
              <p:nvPicPr>
                <p:cNvPr id="9" name="Ink 8">
                  <a:extLst>
                    <a:ext uri="{FF2B5EF4-FFF2-40B4-BE49-F238E27FC236}">
                      <a16:creationId xmlns:a16="http://schemas.microsoft.com/office/drawing/2014/main" id="{01D42648-35A2-DD90-05F0-974A3BFD4E26}"/>
                    </a:ext>
                  </a:extLst>
                </p:cNvPr>
                <p:cNvPicPr/>
                <p:nvPr/>
              </p:nvPicPr>
              <p:blipFill>
                <a:blip r:embed="rId101"/>
                <a:stretch>
                  <a:fillRect/>
                </a:stretch>
              </p:blipFill>
              <p:spPr>
                <a:xfrm>
                  <a:off x="289954" y="4087550"/>
                  <a:ext cx="3168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 name="Ink 9">
                  <a:extLst>
                    <a:ext uri="{FF2B5EF4-FFF2-40B4-BE49-F238E27FC236}">
                      <a16:creationId xmlns:a16="http://schemas.microsoft.com/office/drawing/2014/main" id="{2215063D-3327-0BF3-1B51-B3D58B1371B7}"/>
                    </a:ext>
                  </a:extLst>
                </p14:cNvPr>
                <p14:cNvContentPartPr/>
                <p14:nvPr/>
              </p14:nvContentPartPr>
              <p14:xfrm>
                <a:off x="670834" y="3992870"/>
                <a:ext cx="143640" cy="321840"/>
              </p14:xfrm>
            </p:contentPart>
          </mc:Choice>
          <mc:Fallback>
            <p:pic>
              <p:nvPicPr>
                <p:cNvPr id="10" name="Ink 9">
                  <a:extLst>
                    <a:ext uri="{FF2B5EF4-FFF2-40B4-BE49-F238E27FC236}">
                      <a16:creationId xmlns:a16="http://schemas.microsoft.com/office/drawing/2014/main" id="{2215063D-3327-0BF3-1B51-B3D58B1371B7}"/>
                    </a:ext>
                  </a:extLst>
                </p:cNvPr>
                <p:cNvPicPr/>
                <p:nvPr/>
              </p:nvPicPr>
              <p:blipFill>
                <a:blip r:embed="rId103"/>
                <a:stretch>
                  <a:fillRect/>
                </a:stretch>
              </p:blipFill>
              <p:spPr>
                <a:xfrm>
                  <a:off x="662194" y="3983870"/>
                  <a:ext cx="1612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 name="Ink 10">
                  <a:extLst>
                    <a:ext uri="{FF2B5EF4-FFF2-40B4-BE49-F238E27FC236}">
                      <a16:creationId xmlns:a16="http://schemas.microsoft.com/office/drawing/2014/main" id="{655E8FEB-3774-EADD-57E8-4F641236FE6F}"/>
                    </a:ext>
                  </a:extLst>
                </p14:cNvPr>
                <p14:cNvContentPartPr/>
                <p14:nvPr/>
              </p14:nvContentPartPr>
              <p14:xfrm>
                <a:off x="260434" y="4431710"/>
                <a:ext cx="167760" cy="296280"/>
              </p14:xfrm>
            </p:contentPart>
          </mc:Choice>
          <mc:Fallback>
            <p:pic>
              <p:nvPicPr>
                <p:cNvPr id="11" name="Ink 10">
                  <a:extLst>
                    <a:ext uri="{FF2B5EF4-FFF2-40B4-BE49-F238E27FC236}">
                      <a16:creationId xmlns:a16="http://schemas.microsoft.com/office/drawing/2014/main" id="{655E8FEB-3774-EADD-57E8-4F641236FE6F}"/>
                    </a:ext>
                  </a:extLst>
                </p:cNvPr>
                <p:cNvPicPr/>
                <p:nvPr/>
              </p:nvPicPr>
              <p:blipFill>
                <a:blip r:embed="rId105"/>
                <a:stretch>
                  <a:fillRect/>
                </a:stretch>
              </p:blipFill>
              <p:spPr>
                <a:xfrm>
                  <a:off x="251434" y="4423070"/>
                  <a:ext cx="1854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2" name="Ink 11">
                  <a:extLst>
                    <a:ext uri="{FF2B5EF4-FFF2-40B4-BE49-F238E27FC236}">
                      <a16:creationId xmlns:a16="http://schemas.microsoft.com/office/drawing/2014/main" id="{C4308F32-C24D-0809-DD9F-96D19BCCD9A1}"/>
                    </a:ext>
                  </a:extLst>
                </p14:cNvPr>
                <p14:cNvContentPartPr/>
                <p14:nvPr/>
              </p14:nvContentPartPr>
              <p14:xfrm>
                <a:off x="455554" y="4545470"/>
                <a:ext cx="120240" cy="135720"/>
              </p14:xfrm>
            </p:contentPart>
          </mc:Choice>
          <mc:Fallback>
            <p:pic>
              <p:nvPicPr>
                <p:cNvPr id="12" name="Ink 11">
                  <a:extLst>
                    <a:ext uri="{FF2B5EF4-FFF2-40B4-BE49-F238E27FC236}">
                      <a16:creationId xmlns:a16="http://schemas.microsoft.com/office/drawing/2014/main" id="{C4308F32-C24D-0809-DD9F-96D19BCCD9A1}"/>
                    </a:ext>
                  </a:extLst>
                </p:cNvPr>
                <p:cNvPicPr/>
                <p:nvPr/>
              </p:nvPicPr>
              <p:blipFill>
                <a:blip r:embed="rId107"/>
                <a:stretch>
                  <a:fillRect/>
                </a:stretch>
              </p:blipFill>
              <p:spPr>
                <a:xfrm>
                  <a:off x="446914" y="4536830"/>
                  <a:ext cx="1378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 name="Ink 12">
                  <a:extLst>
                    <a:ext uri="{FF2B5EF4-FFF2-40B4-BE49-F238E27FC236}">
                      <a16:creationId xmlns:a16="http://schemas.microsoft.com/office/drawing/2014/main" id="{3A39C65A-FF04-73AD-11B4-556C6284FBCC}"/>
                    </a:ext>
                  </a:extLst>
                </p14:cNvPr>
                <p14:cNvContentPartPr/>
                <p14:nvPr/>
              </p14:nvContentPartPr>
              <p14:xfrm>
                <a:off x="606754" y="4546550"/>
                <a:ext cx="116280" cy="79200"/>
              </p14:xfrm>
            </p:contentPart>
          </mc:Choice>
          <mc:Fallback>
            <p:pic>
              <p:nvPicPr>
                <p:cNvPr id="13" name="Ink 12">
                  <a:extLst>
                    <a:ext uri="{FF2B5EF4-FFF2-40B4-BE49-F238E27FC236}">
                      <a16:creationId xmlns:a16="http://schemas.microsoft.com/office/drawing/2014/main" id="{3A39C65A-FF04-73AD-11B4-556C6284FBCC}"/>
                    </a:ext>
                  </a:extLst>
                </p:cNvPr>
                <p:cNvPicPr/>
                <p:nvPr/>
              </p:nvPicPr>
              <p:blipFill>
                <a:blip r:embed="rId109"/>
                <a:stretch>
                  <a:fillRect/>
                </a:stretch>
              </p:blipFill>
              <p:spPr>
                <a:xfrm>
                  <a:off x="598114" y="4537550"/>
                  <a:ext cx="1339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 name="Ink 13">
                  <a:extLst>
                    <a:ext uri="{FF2B5EF4-FFF2-40B4-BE49-F238E27FC236}">
                      <a16:creationId xmlns:a16="http://schemas.microsoft.com/office/drawing/2014/main" id="{E2F8E256-A4F4-6631-E7AB-B9B31970AC63}"/>
                    </a:ext>
                  </a:extLst>
                </p14:cNvPr>
                <p14:cNvContentPartPr/>
                <p14:nvPr/>
              </p14:nvContentPartPr>
              <p14:xfrm>
                <a:off x="736714" y="4415870"/>
                <a:ext cx="291240" cy="279720"/>
              </p14:xfrm>
            </p:contentPart>
          </mc:Choice>
          <mc:Fallback>
            <p:pic>
              <p:nvPicPr>
                <p:cNvPr id="14" name="Ink 13">
                  <a:extLst>
                    <a:ext uri="{FF2B5EF4-FFF2-40B4-BE49-F238E27FC236}">
                      <a16:creationId xmlns:a16="http://schemas.microsoft.com/office/drawing/2014/main" id="{E2F8E256-A4F4-6631-E7AB-B9B31970AC63}"/>
                    </a:ext>
                  </a:extLst>
                </p:cNvPr>
                <p:cNvPicPr/>
                <p:nvPr/>
              </p:nvPicPr>
              <p:blipFill>
                <a:blip r:embed="rId111"/>
                <a:stretch>
                  <a:fillRect/>
                </a:stretch>
              </p:blipFill>
              <p:spPr>
                <a:xfrm>
                  <a:off x="728074" y="4407230"/>
                  <a:ext cx="3088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D4C42265-F872-61EC-46FF-839F0677DC7E}"/>
                    </a:ext>
                  </a:extLst>
                </p14:cNvPr>
                <p14:cNvContentPartPr/>
                <p14:nvPr/>
              </p14:nvContentPartPr>
              <p14:xfrm>
                <a:off x="344674" y="380990"/>
                <a:ext cx="1326600" cy="1231560"/>
              </p14:xfrm>
            </p:contentPart>
          </mc:Choice>
          <mc:Fallback>
            <p:pic>
              <p:nvPicPr>
                <p:cNvPr id="67" name="Ink 66">
                  <a:extLst>
                    <a:ext uri="{FF2B5EF4-FFF2-40B4-BE49-F238E27FC236}">
                      <a16:creationId xmlns:a16="http://schemas.microsoft.com/office/drawing/2014/main" id="{D4C42265-F872-61EC-46FF-839F0677DC7E}"/>
                    </a:ext>
                  </a:extLst>
                </p:cNvPr>
                <p:cNvPicPr/>
                <p:nvPr/>
              </p:nvPicPr>
              <p:blipFill>
                <a:blip r:embed="rId113"/>
                <a:stretch>
                  <a:fillRect/>
                </a:stretch>
              </p:blipFill>
              <p:spPr>
                <a:xfrm>
                  <a:off x="335674" y="371990"/>
                  <a:ext cx="1344240" cy="1249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52195EDF-1D75-5E1F-B008-5A24E3AEA00E}"/>
                    </a:ext>
                  </a:extLst>
                </p14:cNvPr>
                <p14:cNvContentPartPr/>
                <p14:nvPr/>
              </p14:nvContentPartPr>
              <p14:xfrm>
                <a:off x="227674" y="1623710"/>
                <a:ext cx="1142640" cy="299160"/>
              </p14:xfrm>
            </p:contentPart>
          </mc:Choice>
          <mc:Fallback>
            <p:pic>
              <p:nvPicPr>
                <p:cNvPr id="68" name="Ink 67">
                  <a:extLst>
                    <a:ext uri="{FF2B5EF4-FFF2-40B4-BE49-F238E27FC236}">
                      <a16:creationId xmlns:a16="http://schemas.microsoft.com/office/drawing/2014/main" id="{52195EDF-1D75-5E1F-B008-5A24E3AEA00E}"/>
                    </a:ext>
                  </a:extLst>
                </p:cNvPr>
                <p:cNvPicPr/>
                <p:nvPr/>
              </p:nvPicPr>
              <p:blipFill>
                <a:blip r:embed="rId115"/>
                <a:stretch>
                  <a:fillRect/>
                </a:stretch>
              </p:blipFill>
              <p:spPr>
                <a:xfrm>
                  <a:off x="218674" y="1614710"/>
                  <a:ext cx="11602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504267C8-D802-31F1-A9B9-6FC66D819CC4}"/>
                    </a:ext>
                  </a:extLst>
                </p14:cNvPr>
                <p14:cNvContentPartPr/>
                <p14:nvPr/>
              </p14:nvContentPartPr>
              <p14:xfrm>
                <a:off x="1259434" y="1568630"/>
                <a:ext cx="326880" cy="232560"/>
              </p14:xfrm>
            </p:contentPart>
          </mc:Choice>
          <mc:Fallback>
            <p:pic>
              <p:nvPicPr>
                <p:cNvPr id="69" name="Ink 68">
                  <a:extLst>
                    <a:ext uri="{FF2B5EF4-FFF2-40B4-BE49-F238E27FC236}">
                      <a16:creationId xmlns:a16="http://schemas.microsoft.com/office/drawing/2014/main" id="{504267C8-D802-31F1-A9B9-6FC66D819CC4}"/>
                    </a:ext>
                  </a:extLst>
                </p:cNvPr>
                <p:cNvPicPr/>
                <p:nvPr/>
              </p:nvPicPr>
              <p:blipFill>
                <a:blip r:embed="rId117"/>
                <a:stretch>
                  <a:fillRect/>
                </a:stretch>
              </p:blipFill>
              <p:spPr>
                <a:xfrm>
                  <a:off x="1250794" y="1559630"/>
                  <a:ext cx="3445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B9326C46-169C-7D7C-4313-9C3D78DD8258}"/>
                    </a:ext>
                  </a:extLst>
                </p14:cNvPr>
                <p14:cNvContentPartPr/>
                <p14:nvPr/>
              </p14:nvContentPartPr>
              <p14:xfrm>
                <a:off x="582634" y="1029710"/>
                <a:ext cx="213480" cy="208440"/>
              </p14:xfrm>
            </p:contentPart>
          </mc:Choice>
          <mc:Fallback>
            <p:pic>
              <p:nvPicPr>
                <p:cNvPr id="71" name="Ink 70">
                  <a:extLst>
                    <a:ext uri="{FF2B5EF4-FFF2-40B4-BE49-F238E27FC236}">
                      <a16:creationId xmlns:a16="http://schemas.microsoft.com/office/drawing/2014/main" id="{B9326C46-169C-7D7C-4313-9C3D78DD8258}"/>
                    </a:ext>
                  </a:extLst>
                </p:cNvPr>
                <p:cNvPicPr/>
                <p:nvPr/>
              </p:nvPicPr>
              <p:blipFill>
                <a:blip r:embed="rId119"/>
                <a:stretch>
                  <a:fillRect/>
                </a:stretch>
              </p:blipFill>
              <p:spPr>
                <a:xfrm>
                  <a:off x="573994" y="1020710"/>
                  <a:ext cx="2311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49891204-FAAB-AFBC-E299-5A768B4EABAB}"/>
                    </a:ext>
                  </a:extLst>
                </p14:cNvPr>
                <p14:cNvContentPartPr/>
                <p14:nvPr/>
              </p14:nvContentPartPr>
              <p14:xfrm>
                <a:off x="809794" y="1035830"/>
                <a:ext cx="253800" cy="151560"/>
              </p14:xfrm>
            </p:contentPart>
          </mc:Choice>
          <mc:Fallback>
            <p:pic>
              <p:nvPicPr>
                <p:cNvPr id="72" name="Ink 71">
                  <a:extLst>
                    <a:ext uri="{FF2B5EF4-FFF2-40B4-BE49-F238E27FC236}">
                      <a16:creationId xmlns:a16="http://schemas.microsoft.com/office/drawing/2014/main" id="{49891204-FAAB-AFBC-E299-5A768B4EABAB}"/>
                    </a:ext>
                  </a:extLst>
                </p:cNvPr>
                <p:cNvPicPr/>
                <p:nvPr/>
              </p:nvPicPr>
              <p:blipFill>
                <a:blip r:embed="rId121"/>
                <a:stretch>
                  <a:fillRect/>
                </a:stretch>
              </p:blipFill>
              <p:spPr>
                <a:xfrm>
                  <a:off x="800794" y="1027190"/>
                  <a:ext cx="2714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95228A38-0B33-647E-B1C4-829411FA22D2}"/>
                    </a:ext>
                  </a:extLst>
                </p14:cNvPr>
                <p14:cNvContentPartPr/>
                <p14:nvPr/>
              </p14:nvContentPartPr>
              <p14:xfrm>
                <a:off x="1016794" y="895790"/>
                <a:ext cx="10080" cy="3960"/>
              </p14:xfrm>
            </p:contentPart>
          </mc:Choice>
          <mc:Fallback>
            <p:pic>
              <p:nvPicPr>
                <p:cNvPr id="73" name="Ink 72">
                  <a:extLst>
                    <a:ext uri="{FF2B5EF4-FFF2-40B4-BE49-F238E27FC236}">
                      <a16:creationId xmlns:a16="http://schemas.microsoft.com/office/drawing/2014/main" id="{95228A38-0B33-647E-B1C4-829411FA22D2}"/>
                    </a:ext>
                  </a:extLst>
                </p:cNvPr>
                <p:cNvPicPr/>
                <p:nvPr/>
              </p:nvPicPr>
              <p:blipFill>
                <a:blip r:embed="rId123"/>
                <a:stretch>
                  <a:fillRect/>
                </a:stretch>
              </p:blipFill>
              <p:spPr>
                <a:xfrm>
                  <a:off x="1008154" y="886790"/>
                  <a:ext cx="277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5F068388-3C3B-1F1B-B1F7-168D06D725F2}"/>
                    </a:ext>
                  </a:extLst>
                </p14:cNvPr>
                <p14:cNvContentPartPr/>
                <p14:nvPr/>
              </p14:nvContentPartPr>
              <p14:xfrm>
                <a:off x="1054234" y="1017110"/>
                <a:ext cx="122760" cy="96120"/>
              </p14:xfrm>
            </p:contentPart>
          </mc:Choice>
          <mc:Fallback>
            <p:pic>
              <p:nvPicPr>
                <p:cNvPr id="74" name="Ink 73">
                  <a:extLst>
                    <a:ext uri="{FF2B5EF4-FFF2-40B4-BE49-F238E27FC236}">
                      <a16:creationId xmlns:a16="http://schemas.microsoft.com/office/drawing/2014/main" id="{5F068388-3C3B-1F1B-B1F7-168D06D725F2}"/>
                    </a:ext>
                  </a:extLst>
                </p:cNvPr>
                <p:cNvPicPr/>
                <p:nvPr/>
              </p:nvPicPr>
              <p:blipFill>
                <a:blip r:embed="rId125"/>
                <a:stretch>
                  <a:fillRect/>
                </a:stretch>
              </p:blipFill>
              <p:spPr>
                <a:xfrm>
                  <a:off x="1045234" y="1008110"/>
                  <a:ext cx="1404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11C3E6F7-4E5D-C74D-08F0-7009DBB56728}"/>
                    </a:ext>
                  </a:extLst>
                </p14:cNvPr>
                <p14:cNvContentPartPr/>
                <p14:nvPr/>
              </p14:nvContentPartPr>
              <p14:xfrm>
                <a:off x="2207314" y="448670"/>
                <a:ext cx="1380960" cy="991440"/>
              </p14:xfrm>
            </p:contentPart>
          </mc:Choice>
          <mc:Fallback>
            <p:pic>
              <p:nvPicPr>
                <p:cNvPr id="76" name="Ink 75">
                  <a:extLst>
                    <a:ext uri="{FF2B5EF4-FFF2-40B4-BE49-F238E27FC236}">
                      <a16:creationId xmlns:a16="http://schemas.microsoft.com/office/drawing/2014/main" id="{11C3E6F7-4E5D-C74D-08F0-7009DBB56728}"/>
                    </a:ext>
                  </a:extLst>
                </p:cNvPr>
                <p:cNvPicPr/>
                <p:nvPr/>
              </p:nvPicPr>
              <p:blipFill>
                <a:blip r:embed="rId127"/>
                <a:stretch>
                  <a:fillRect/>
                </a:stretch>
              </p:blipFill>
              <p:spPr>
                <a:xfrm>
                  <a:off x="2198314" y="439670"/>
                  <a:ext cx="1398600" cy="1009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118F42D3-F1A5-516A-BAA1-D7A952031523}"/>
                    </a:ext>
                  </a:extLst>
                </p14:cNvPr>
                <p14:cNvContentPartPr/>
                <p14:nvPr/>
              </p14:nvContentPartPr>
              <p14:xfrm>
                <a:off x="2496394" y="899390"/>
                <a:ext cx="149040" cy="221760"/>
              </p14:xfrm>
            </p:contentPart>
          </mc:Choice>
          <mc:Fallback>
            <p:pic>
              <p:nvPicPr>
                <p:cNvPr id="77" name="Ink 76">
                  <a:extLst>
                    <a:ext uri="{FF2B5EF4-FFF2-40B4-BE49-F238E27FC236}">
                      <a16:creationId xmlns:a16="http://schemas.microsoft.com/office/drawing/2014/main" id="{118F42D3-F1A5-516A-BAA1-D7A952031523}"/>
                    </a:ext>
                  </a:extLst>
                </p:cNvPr>
                <p:cNvPicPr/>
                <p:nvPr/>
              </p:nvPicPr>
              <p:blipFill>
                <a:blip r:embed="rId129"/>
                <a:stretch>
                  <a:fillRect/>
                </a:stretch>
              </p:blipFill>
              <p:spPr>
                <a:xfrm>
                  <a:off x="2487394" y="890390"/>
                  <a:ext cx="1666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E196DE1D-D831-91EB-F828-3BFEB3A2C120}"/>
                    </a:ext>
                  </a:extLst>
                </p14:cNvPr>
                <p14:cNvContentPartPr/>
                <p14:nvPr/>
              </p14:nvContentPartPr>
              <p14:xfrm>
                <a:off x="2584234" y="1007390"/>
                <a:ext cx="118440" cy="19080"/>
              </p14:xfrm>
            </p:contentPart>
          </mc:Choice>
          <mc:Fallback>
            <p:pic>
              <p:nvPicPr>
                <p:cNvPr id="78" name="Ink 77">
                  <a:extLst>
                    <a:ext uri="{FF2B5EF4-FFF2-40B4-BE49-F238E27FC236}">
                      <a16:creationId xmlns:a16="http://schemas.microsoft.com/office/drawing/2014/main" id="{E196DE1D-D831-91EB-F828-3BFEB3A2C120}"/>
                    </a:ext>
                  </a:extLst>
                </p:cNvPr>
                <p:cNvPicPr/>
                <p:nvPr/>
              </p:nvPicPr>
              <p:blipFill>
                <a:blip r:embed="rId131"/>
                <a:stretch>
                  <a:fillRect/>
                </a:stretch>
              </p:blipFill>
              <p:spPr>
                <a:xfrm>
                  <a:off x="2575594" y="998750"/>
                  <a:ext cx="1360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E49A4935-5DE1-4B2F-535F-A6192B958BB0}"/>
                    </a:ext>
                  </a:extLst>
                </p14:cNvPr>
                <p14:cNvContentPartPr/>
                <p14:nvPr/>
              </p14:nvContentPartPr>
              <p14:xfrm>
                <a:off x="2762074" y="867350"/>
                <a:ext cx="183240" cy="252720"/>
              </p14:xfrm>
            </p:contentPart>
          </mc:Choice>
          <mc:Fallback>
            <p:pic>
              <p:nvPicPr>
                <p:cNvPr id="79" name="Ink 78">
                  <a:extLst>
                    <a:ext uri="{FF2B5EF4-FFF2-40B4-BE49-F238E27FC236}">
                      <a16:creationId xmlns:a16="http://schemas.microsoft.com/office/drawing/2014/main" id="{E49A4935-5DE1-4B2F-535F-A6192B958BB0}"/>
                    </a:ext>
                  </a:extLst>
                </p:cNvPr>
                <p:cNvPicPr/>
                <p:nvPr/>
              </p:nvPicPr>
              <p:blipFill>
                <a:blip r:embed="rId133"/>
                <a:stretch>
                  <a:fillRect/>
                </a:stretch>
              </p:blipFill>
              <p:spPr>
                <a:xfrm>
                  <a:off x="2753074" y="858710"/>
                  <a:ext cx="2008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32E5B796-AEAD-E978-64E8-F32036A27337}"/>
                    </a:ext>
                  </a:extLst>
                </p14:cNvPr>
                <p14:cNvContentPartPr/>
                <p14:nvPr/>
              </p14:nvContentPartPr>
              <p14:xfrm>
                <a:off x="3023074" y="864830"/>
                <a:ext cx="161280" cy="279720"/>
              </p14:xfrm>
            </p:contentPart>
          </mc:Choice>
          <mc:Fallback>
            <p:pic>
              <p:nvPicPr>
                <p:cNvPr id="80" name="Ink 79">
                  <a:extLst>
                    <a:ext uri="{FF2B5EF4-FFF2-40B4-BE49-F238E27FC236}">
                      <a16:creationId xmlns:a16="http://schemas.microsoft.com/office/drawing/2014/main" id="{32E5B796-AEAD-E978-64E8-F32036A27337}"/>
                    </a:ext>
                  </a:extLst>
                </p:cNvPr>
                <p:cNvPicPr/>
                <p:nvPr/>
              </p:nvPicPr>
              <p:blipFill>
                <a:blip r:embed="rId135"/>
                <a:stretch>
                  <a:fillRect/>
                </a:stretch>
              </p:blipFill>
              <p:spPr>
                <a:xfrm>
                  <a:off x="3014074" y="856190"/>
                  <a:ext cx="17892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2DA29E27-16FF-69FF-B99C-F96A68B920D7}"/>
                    </a:ext>
                  </a:extLst>
                </p14:cNvPr>
                <p14:cNvContentPartPr/>
                <p14:nvPr/>
              </p14:nvContentPartPr>
              <p14:xfrm>
                <a:off x="2132794" y="1510310"/>
                <a:ext cx="1245600" cy="329400"/>
              </p14:xfrm>
            </p:contentPart>
          </mc:Choice>
          <mc:Fallback>
            <p:pic>
              <p:nvPicPr>
                <p:cNvPr id="81" name="Ink 80">
                  <a:extLst>
                    <a:ext uri="{FF2B5EF4-FFF2-40B4-BE49-F238E27FC236}">
                      <a16:creationId xmlns:a16="http://schemas.microsoft.com/office/drawing/2014/main" id="{2DA29E27-16FF-69FF-B99C-F96A68B920D7}"/>
                    </a:ext>
                  </a:extLst>
                </p:cNvPr>
                <p:cNvPicPr/>
                <p:nvPr/>
              </p:nvPicPr>
              <p:blipFill>
                <a:blip r:embed="rId137"/>
                <a:stretch>
                  <a:fillRect/>
                </a:stretch>
              </p:blipFill>
              <p:spPr>
                <a:xfrm>
                  <a:off x="2124154" y="1501310"/>
                  <a:ext cx="12632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B2E7D3BC-A52C-AF2B-5524-2DA4CB2D41D6}"/>
                    </a:ext>
                  </a:extLst>
                </p14:cNvPr>
                <p14:cNvContentPartPr/>
                <p14:nvPr/>
              </p14:nvContentPartPr>
              <p14:xfrm>
                <a:off x="4160674" y="406190"/>
                <a:ext cx="129240" cy="904680"/>
              </p14:xfrm>
            </p:contentPart>
          </mc:Choice>
          <mc:Fallback>
            <p:pic>
              <p:nvPicPr>
                <p:cNvPr id="83" name="Ink 82">
                  <a:extLst>
                    <a:ext uri="{FF2B5EF4-FFF2-40B4-BE49-F238E27FC236}">
                      <a16:creationId xmlns:a16="http://schemas.microsoft.com/office/drawing/2014/main" id="{B2E7D3BC-A52C-AF2B-5524-2DA4CB2D41D6}"/>
                    </a:ext>
                  </a:extLst>
                </p:cNvPr>
                <p:cNvPicPr/>
                <p:nvPr/>
              </p:nvPicPr>
              <p:blipFill>
                <a:blip r:embed="rId139"/>
                <a:stretch>
                  <a:fillRect/>
                </a:stretch>
              </p:blipFill>
              <p:spPr>
                <a:xfrm>
                  <a:off x="4151674" y="397190"/>
                  <a:ext cx="146880" cy="922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CA004523-0C77-7037-0669-43CEF4BC3C09}"/>
                    </a:ext>
                  </a:extLst>
                </p14:cNvPr>
                <p14:cNvContentPartPr/>
                <p14:nvPr/>
              </p14:nvContentPartPr>
              <p14:xfrm>
                <a:off x="4189114" y="1238510"/>
                <a:ext cx="980640" cy="77400"/>
              </p14:xfrm>
            </p:contentPart>
          </mc:Choice>
          <mc:Fallback>
            <p:pic>
              <p:nvPicPr>
                <p:cNvPr id="84" name="Ink 83">
                  <a:extLst>
                    <a:ext uri="{FF2B5EF4-FFF2-40B4-BE49-F238E27FC236}">
                      <a16:creationId xmlns:a16="http://schemas.microsoft.com/office/drawing/2014/main" id="{CA004523-0C77-7037-0669-43CEF4BC3C09}"/>
                    </a:ext>
                  </a:extLst>
                </p:cNvPr>
                <p:cNvPicPr/>
                <p:nvPr/>
              </p:nvPicPr>
              <p:blipFill>
                <a:blip r:embed="rId141"/>
                <a:stretch>
                  <a:fillRect/>
                </a:stretch>
              </p:blipFill>
              <p:spPr>
                <a:xfrm>
                  <a:off x="4180474" y="1229510"/>
                  <a:ext cx="998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79EA487B-C1DD-FDC2-E08F-236987FE6B96}"/>
                    </a:ext>
                  </a:extLst>
                </p14:cNvPr>
                <p14:cNvContentPartPr/>
                <p14:nvPr/>
              </p14:nvContentPartPr>
              <p14:xfrm>
                <a:off x="4311154" y="427430"/>
                <a:ext cx="1424520" cy="1017000"/>
              </p14:xfrm>
            </p:contentPart>
          </mc:Choice>
          <mc:Fallback>
            <p:pic>
              <p:nvPicPr>
                <p:cNvPr id="85" name="Ink 84">
                  <a:extLst>
                    <a:ext uri="{FF2B5EF4-FFF2-40B4-BE49-F238E27FC236}">
                      <a16:creationId xmlns:a16="http://schemas.microsoft.com/office/drawing/2014/main" id="{79EA487B-C1DD-FDC2-E08F-236987FE6B96}"/>
                    </a:ext>
                  </a:extLst>
                </p:cNvPr>
                <p:cNvPicPr/>
                <p:nvPr/>
              </p:nvPicPr>
              <p:blipFill>
                <a:blip r:embed="rId143"/>
                <a:stretch>
                  <a:fillRect/>
                </a:stretch>
              </p:blipFill>
              <p:spPr>
                <a:xfrm>
                  <a:off x="4302154" y="418790"/>
                  <a:ext cx="1442160" cy="1034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E3DDCC80-BAD9-E85A-0B55-EDA63E5C60D3}"/>
                    </a:ext>
                  </a:extLst>
                </p14:cNvPr>
                <p14:cNvContentPartPr/>
                <p14:nvPr/>
              </p14:nvContentPartPr>
              <p14:xfrm>
                <a:off x="4385314" y="797150"/>
                <a:ext cx="318960" cy="227880"/>
              </p14:xfrm>
            </p:contentPart>
          </mc:Choice>
          <mc:Fallback>
            <p:pic>
              <p:nvPicPr>
                <p:cNvPr id="86" name="Ink 85">
                  <a:extLst>
                    <a:ext uri="{FF2B5EF4-FFF2-40B4-BE49-F238E27FC236}">
                      <a16:creationId xmlns:a16="http://schemas.microsoft.com/office/drawing/2014/main" id="{E3DDCC80-BAD9-E85A-0B55-EDA63E5C60D3}"/>
                    </a:ext>
                  </a:extLst>
                </p:cNvPr>
                <p:cNvPicPr/>
                <p:nvPr/>
              </p:nvPicPr>
              <p:blipFill>
                <a:blip r:embed="rId145"/>
                <a:stretch>
                  <a:fillRect/>
                </a:stretch>
              </p:blipFill>
              <p:spPr>
                <a:xfrm>
                  <a:off x="4376674" y="788150"/>
                  <a:ext cx="3366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3D634B5C-E58B-C825-E42F-DE044BFCD236}"/>
                    </a:ext>
                  </a:extLst>
                </p14:cNvPr>
                <p14:cNvContentPartPr/>
                <p14:nvPr/>
              </p14:nvContentPartPr>
              <p14:xfrm>
                <a:off x="4726954" y="792110"/>
                <a:ext cx="179280" cy="188640"/>
              </p14:xfrm>
            </p:contentPart>
          </mc:Choice>
          <mc:Fallback>
            <p:pic>
              <p:nvPicPr>
                <p:cNvPr id="87" name="Ink 86">
                  <a:extLst>
                    <a:ext uri="{FF2B5EF4-FFF2-40B4-BE49-F238E27FC236}">
                      <a16:creationId xmlns:a16="http://schemas.microsoft.com/office/drawing/2014/main" id="{3D634B5C-E58B-C825-E42F-DE044BFCD236}"/>
                    </a:ext>
                  </a:extLst>
                </p:cNvPr>
                <p:cNvPicPr/>
                <p:nvPr/>
              </p:nvPicPr>
              <p:blipFill>
                <a:blip r:embed="rId147"/>
                <a:stretch>
                  <a:fillRect/>
                </a:stretch>
              </p:blipFill>
              <p:spPr>
                <a:xfrm>
                  <a:off x="4717954" y="783110"/>
                  <a:ext cx="1969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D174A7F0-A210-C7A1-E838-52F9637052A1}"/>
                    </a:ext>
                  </a:extLst>
                </p14:cNvPr>
                <p14:cNvContentPartPr/>
                <p14:nvPr/>
              </p14:nvContentPartPr>
              <p14:xfrm>
                <a:off x="4927114" y="681590"/>
                <a:ext cx="227520" cy="323280"/>
              </p14:xfrm>
            </p:contentPart>
          </mc:Choice>
          <mc:Fallback>
            <p:pic>
              <p:nvPicPr>
                <p:cNvPr id="88" name="Ink 87">
                  <a:extLst>
                    <a:ext uri="{FF2B5EF4-FFF2-40B4-BE49-F238E27FC236}">
                      <a16:creationId xmlns:a16="http://schemas.microsoft.com/office/drawing/2014/main" id="{D174A7F0-A210-C7A1-E838-52F9637052A1}"/>
                    </a:ext>
                  </a:extLst>
                </p:cNvPr>
                <p:cNvPicPr/>
                <p:nvPr/>
              </p:nvPicPr>
              <p:blipFill>
                <a:blip r:embed="rId149"/>
                <a:stretch>
                  <a:fillRect/>
                </a:stretch>
              </p:blipFill>
              <p:spPr>
                <a:xfrm>
                  <a:off x="4918474" y="672950"/>
                  <a:ext cx="2451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5BCD5842-87F4-7AF1-CC6F-BE303459291B}"/>
                    </a:ext>
                  </a:extLst>
                </p14:cNvPr>
                <p14:cNvContentPartPr/>
                <p14:nvPr/>
              </p14:nvContentPartPr>
              <p14:xfrm>
                <a:off x="3997594" y="1444790"/>
                <a:ext cx="1510560" cy="300960"/>
              </p14:xfrm>
            </p:contentPart>
          </mc:Choice>
          <mc:Fallback>
            <p:pic>
              <p:nvPicPr>
                <p:cNvPr id="89" name="Ink 88">
                  <a:extLst>
                    <a:ext uri="{FF2B5EF4-FFF2-40B4-BE49-F238E27FC236}">
                      <a16:creationId xmlns:a16="http://schemas.microsoft.com/office/drawing/2014/main" id="{5BCD5842-87F4-7AF1-CC6F-BE303459291B}"/>
                    </a:ext>
                  </a:extLst>
                </p:cNvPr>
                <p:cNvPicPr/>
                <p:nvPr/>
              </p:nvPicPr>
              <p:blipFill>
                <a:blip r:embed="rId151"/>
                <a:stretch>
                  <a:fillRect/>
                </a:stretch>
              </p:blipFill>
              <p:spPr>
                <a:xfrm>
                  <a:off x="3988594" y="1436150"/>
                  <a:ext cx="15282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1AF3BAE7-F749-9155-E185-BA41BAFDEFCD}"/>
                    </a:ext>
                  </a:extLst>
                </p14:cNvPr>
                <p14:cNvContentPartPr/>
                <p14:nvPr/>
              </p14:nvContentPartPr>
              <p14:xfrm>
                <a:off x="6334354" y="475310"/>
                <a:ext cx="925920" cy="1133280"/>
              </p14:xfrm>
            </p:contentPart>
          </mc:Choice>
          <mc:Fallback>
            <p:pic>
              <p:nvPicPr>
                <p:cNvPr id="91" name="Ink 90">
                  <a:extLst>
                    <a:ext uri="{FF2B5EF4-FFF2-40B4-BE49-F238E27FC236}">
                      <a16:creationId xmlns:a16="http://schemas.microsoft.com/office/drawing/2014/main" id="{1AF3BAE7-F749-9155-E185-BA41BAFDEFCD}"/>
                    </a:ext>
                  </a:extLst>
                </p:cNvPr>
                <p:cNvPicPr/>
                <p:nvPr/>
              </p:nvPicPr>
              <p:blipFill>
                <a:blip r:embed="rId153"/>
                <a:stretch>
                  <a:fillRect/>
                </a:stretch>
              </p:blipFill>
              <p:spPr>
                <a:xfrm>
                  <a:off x="6325354" y="466670"/>
                  <a:ext cx="943560" cy="1150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D1736E1B-D6BB-A7E7-7956-08EDC2E33D8B}"/>
                    </a:ext>
                  </a:extLst>
                </p14:cNvPr>
                <p14:cNvContentPartPr/>
                <p14:nvPr/>
              </p14:nvContentPartPr>
              <p14:xfrm>
                <a:off x="6683194" y="1419590"/>
                <a:ext cx="203040" cy="121320"/>
              </p14:xfrm>
            </p:contentPart>
          </mc:Choice>
          <mc:Fallback>
            <p:pic>
              <p:nvPicPr>
                <p:cNvPr id="92" name="Ink 91">
                  <a:extLst>
                    <a:ext uri="{FF2B5EF4-FFF2-40B4-BE49-F238E27FC236}">
                      <a16:creationId xmlns:a16="http://schemas.microsoft.com/office/drawing/2014/main" id="{D1736E1B-D6BB-A7E7-7956-08EDC2E33D8B}"/>
                    </a:ext>
                  </a:extLst>
                </p:cNvPr>
                <p:cNvPicPr/>
                <p:nvPr/>
              </p:nvPicPr>
              <p:blipFill>
                <a:blip r:embed="rId155"/>
                <a:stretch>
                  <a:fillRect/>
                </a:stretch>
              </p:blipFill>
              <p:spPr>
                <a:xfrm>
                  <a:off x="6674194" y="1410590"/>
                  <a:ext cx="2206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2E1A4828-24AE-7327-9389-CD23D7570EE9}"/>
                    </a:ext>
                  </a:extLst>
                </p14:cNvPr>
                <p14:cNvContentPartPr/>
                <p14:nvPr/>
              </p14:nvContentPartPr>
              <p14:xfrm>
                <a:off x="1777834" y="1137710"/>
                <a:ext cx="376920" cy="19440"/>
              </p14:xfrm>
            </p:contentPart>
          </mc:Choice>
          <mc:Fallback>
            <p:pic>
              <p:nvPicPr>
                <p:cNvPr id="94" name="Ink 93">
                  <a:extLst>
                    <a:ext uri="{FF2B5EF4-FFF2-40B4-BE49-F238E27FC236}">
                      <a16:creationId xmlns:a16="http://schemas.microsoft.com/office/drawing/2014/main" id="{2E1A4828-24AE-7327-9389-CD23D7570EE9}"/>
                    </a:ext>
                  </a:extLst>
                </p:cNvPr>
                <p:cNvPicPr/>
                <p:nvPr/>
              </p:nvPicPr>
              <p:blipFill>
                <a:blip r:embed="rId157"/>
                <a:stretch>
                  <a:fillRect/>
                </a:stretch>
              </p:blipFill>
              <p:spPr>
                <a:xfrm>
                  <a:off x="1769194" y="1129070"/>
                  <a:ext cx="394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AAD3D33B-8D8E-763F-3F3B-9F16CE95E382}"/>
                    </a:ext>
                  </a:extLst>
                </p14:cNvPr>
                <p14:cNvContentPartPr/>
                <p14:nvPr/>
              </p14:nvContentPartPr>
              <p14:xfrm>
                <a:off x="2071234" y="1065350"/>
                <a:ext cx="127080" cy="139680"/>
              </p14:xfrm>
            </p:contentPart>
          </mc:Choice>
          <mc:Fallback>
            <p:pic>
              <p:nvPicPr>
                <p:cNvPr id="95" name="Ink 94">
                  <a:extLst>
                    <a:ext uri="{FF2B5EF4-FFF2-40B4-BE49-F238E27FC236}">
                      <a16:creationId xmlns:a16="http://schemas.microsoft.com/office/drawing/2014/main" id="{AAD3D33B-8D8E-763F-3F3B-9F16CE95E382}"/>
                    </a:ext>
                  </a:extLst>
                </p:cNvPr>
                <p:cNvPicPr/>
                <p:nvPr/>
              </p:nvPicPr>
              <p:blipFill>
                <a:blip r:embed="rId159"/>
                <a:stretch>
                  <a:fillRect/>
                </a:stretch>
              </p:blipFill>
              <p:spPr>
                <a:xfrm>
                  <a:off x="2062234" y="1056350"/>
                  <a:ext cx="1447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78CDB47F-C0A0-6FD0-3D20-FAE45F084553}"/>
                    </a:ext>
                  </a:extLst>
                </p14:cNvPr>
                <p14:cNvContentPartPr/>
                <p14:nvPr/>
              </p14:nvContentPartPr>
              <p14:xfrm>
                <a:off x="3489634" y="1079030"/>
                <a:ext cx="394560" cy="31320"/>
              </p14:xfrm>
            </p:contentPart>
          </mc:Choice>
          <mc:Fallback>
            <p:pic>
              <p:nvPicPr>
                <p:cNvPr id="96" name="Ink 95">
                  <a:extLst>
                    <a:ext uri="{FF2B5EF4-FFF2-40B4-BE49-F238E27FC236}">
                      <a16:creationId xmlns:a16="http://schemas.microsoft.com/office/drawing/2014/main" id="{78CDB47F-C0A0-6FD0-3D20-FAE45F084553}"/>
                    </a:ext>
                  </a:extLst>
                </p:cNvPr>
                <p:cNvPicPr/>
                <p:nvPr/>
              </p:nvPicPr>
              <p:blipFill>
                <a:blip r:embed="rId161"/>
                <a:stretch>
                  <a:fillRect/>
                </a:stretch>
              </p:blipFill>
              <p:spPr>
                <a:xfrm>
                  <a:off x="3480994" y="1070390"/>
                  <a:ext cx="4122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A9D47B57-8F6D-BABF-34EF-E71F82F27FFA}"/>
                    </a:ext>
                  </a:extLst>
                </p14:cNvPr>
                <p14:cNvContentPartPr/>
                <p14:nvPr/>
              </p14:nvContentPartPr>
              <p14:xfrm>
                <a:off x="3768274" y="980390"/>
                <a:ext cx="158400" cy="214200"/>
              </p14:xfrm>
            </p:contentPart>
          </mc:Choice>
          <mc:Fallback>
            <p:pic>
              <p:nvPicPr>
                <p:cNvPr id="97" name="Ink 96">
                  <a:extLst>
                    <a:ext uri="{FF2B5EF4-FFF2-40B4-BE49-F238E27FC236}">
                      <a16:creationId xmlns:a16="http://schemas.microsoft.com/office/drawing/2014/main" id="{A9D47B57-8F6D-BABF-34EF-E71F82F27FFA}"/>
                    </a:ext>
                  </a:extLst>
                </p:cNvPr>
                <p:cNvPicPr/>
                <p:nvPr/>
              </p:nvPicPr>
              <p:blipFill>
                <a:blip r:embed="rId163"/>
                <a:stretch>
                  <a:fillRect/>
                </a:stretch>
              </p:blipFill>
              <p:spPr>
                <a:xfrm>
                  <a:off x="3759634" y="971390"/>
                  <a:ext cx="1760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22271989-1682-FD98-BF43-22F0512D7D2E}"/>
                    </a:ext>
                  </a:extLst>
                </p14:cNvPr>
                <p14:cNvContentPartPr/>
                <p14:nvPr/>
              </p14:nvContentPartPr>
              <p14:xfrm>
                <a:off x="5738194" y="1091270"/>
                <a:ext cx="409320" cy="10080"/>
              </p14:xfrm>
            </p:contentPart>
          </mc:Choice>
          <mc:Fallback>
            <p:pic>
              <p:nvPicPr>
                <p:cNvPr id="98" name="Ink 97">
                  <a:extLst>
                    <a:ext uri="{FF2B5EF4-FFF2-40B4-BE49-F238E27FC236}">
                      <a16:creationId xmlns:a16="http://schemas.microsoft.com/office/drawing/2014/main" id="{22271989-1682-FD98-BF43-22F0512D7D2E}"/>
                    </a:ext>
                  </a:extLst>
                </p:cNvPr>
                <p:cNvPicPr/>
                <p:nvPr/>
              </p:nvPicPr>
              <p:blipFill>
                <a:blip r:embed="rId165"/>
                <a:stretch>
                  <a:fillRect/>
                </a:stretch>
              </p:blipFill>
              <p:spPr>
                <a:xfrm>
                  <a:off x="5729554" y="1082270"/>
                  <a:ext cx="426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7D4B5048-3704-586C-F83F-30DCB119D313}"/>
                    </a:ext>
                  </a:extLst>
                </p14:cNvPr>
                <p14:cNvContentPartPr/>
                <p14:nvPr/>
              </p14:nvContentPartPr>
              <p14:xfrm>
                <a:off x="6043114" y="994430"/>
                <a:ext cx="135000" cy="215280"/>
              </p14:xfrm>
            </p:contentPart>
          </mc:Choice>
          <mc:Fallback>
            <p:pic>
              <p:nvPicPr>
                <p:cNvPr id="99" name="Ink 98">
                  <a:extLst>
                    <a:ext uri="{FF2B5EF4-FFF2-40B4-BE49-F238E27FC236}">
                      <a16:creationId xmlns:a16="http://schemas.microsoft.com/office/drawing/2014/main" id="{7D4B5048-3704-586C-F83F-30DCB119D313}"/>
                    </a:ext>
                  </a:extLst>
                </p:cNvPr>
                <p:cNvPicPr/>
                <p:nvPr/>
              </p:nvPicPr>
              <p:blipFill>
                <a:blip r:embed="rId167"/>
                <a:stretch>
                  <a:fillRect/>
                </a:stretch>
              </p:blipFill>
              <p:spPr>
                <a:xfrm>
                  <a:off x="6034114" y="985790"/>
                  <a:ext cx="1526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B2BC2449-4782-C09B-E298-04E954E1709E}"/>
                    </a:ext>
                  </a:extLst>
                </p14:cNvPr>
                <p14:cNvContentPartPr/>
                <p14:nvPr/>
              </p14:nvContentPartPr>
              <p14:xfrm>
                <a:off x="8232994" y="711830"/>
                <a:ext cx="337320" cy="320040"/>
              </p14:xfrm>
            </p:contentPart>
          </mc:Choice>
          <mc:Fallback>
            <p:pic>
              <p:nvPicPr>
                <p:cNvPr id="102" name="Ink 101">
                  <a:extLst>
                    <a:ext uri="{FF2B5EF4-FFF2-40B4-BE49-F238E27FC236}">
                      <a16:creationId xmlns:a16="http://schemas.microsoft.com/office/drawing/2014/main" id="{B2BC2449-4782-C09B-E298-04E954E1709E}"/>
                    </a:ext>
                  </a:extLst>
                </p:cNvPr>
                <p:cNvPicPr/>
                <p:nvPr/>
              </p:nvPicPr>
              <p:blipFill>
                <a:blip r:embed="rId169"/>
                <a:stretch>
                  <a:fillRect/>
                </a:stretch>
              </p:blipFill>
              <p:spPr>
                <a:xfrm>
                  <a:off x="8224354" y="702830"/>
                  <a:ext cx="3549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B53E5BE3-A540-65D7-67C5-0E5FC7B027A6}"/>
                    </a:ext>
                  </a:extLst>
                </p14:cNvPr>
                <p14:cNvContentPartPr/>
                <p14:nvPr/>
              </p14:nvContentPartPr>
              <p14:xfrm>
                <a:off x="8682634" y="742430"/>
                <a:ext cx="48600" cy="308160"/>
              </p14:xfrm>
            </p:contentPart>
          </mc:Choice>
          <mc:Fallback>
            <p:pic>
              <p:nvPicPr>
                <p:cNvPr id="103" name="Ink 102">
                  <a:extLst>
                    <a:ext uri="{FF2B5EF4-FFF2-40B4-BE49-F238E27FC236}">
                      <a16:creationId xmlns:a16="http://schemas.microsoft.com/office/drawing/2014/main" id="{B53E5BE3-A540-65D7-67C5-0E5FC7B027A6}"/>
                    </a:ext>
                  </a:extLst>
                </p:cNvPr>
                <p:cNvPicPr/>
                <p:nvPr/>
              </p:nvPicPr>
              <p:blipFill>
                <a:blip r:embed="rId171"/>
                <a:stretch>
                  <a:fillRect/>
                </a:stretch>
              </p:blipFill>
              <p:spPr>
                <a:xfrm>
                  <a:off x="8673994" y="733430"/>
                  <a:ext cx="662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1B7F9BFE-45B5-5222-EBE2-5605E05FECA5}"/>
                    </a:ext>
                  </a:extLst>
                </p14:cNvPr>
                <p14:cNvContentPartPr/>
                <p14:nvPr/>
              </p14:nvContentPartPr>
              <p14:xfrm>
                <a:off x="8605234" y="663590"/>
                <a:ext cx="277200" cy="406440"/>
              </p14:xfrm>
            </p:contentPart>
          </mc:Choice>
          <mc:Fallback>
            <p:pic>
              <p:nvPicPr>
                <p:cNvPr id="104" name="Ink 103">
                  <a:extLst>
                    <a:ext uri="{FF2B5EF4-FFF2-40B4-BE49-F238E27FC236}">
                      <a16:creationId xmlns:a16="http://schemas.microsoft.com/office/drawing/2014/main" id="{1B7F9BFE-45B5-5222-EBE2-5605E05FECA5}"/>
                    </a:ext>
                  </a:extLst>
                </p:cNvPr>
                <p:cNvPicPr/>
                <p:nvPr/>
              </p:nvPicPr>
              <p:blipFill>
                <a:blip r:embed="rId173"/>
                <a:stretch>
                  <a:fillRect/>
                </a:stretch>
              </p:blipFill>
              <p:spPr>
                <a:xfrm>
                  <a:off x="8596594" y="654590"/>
                  <a:ext cx="2948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D94F06BD-C9E8-791E-48BD-E5419B5B5CF3}"/>
                    </a:ext>
                  </a:extLst>
                </p14:cNvPr>
                <p14:cNvContentPartPr/>
                <p14:nvPr/>
              </p14:nvContentPartPr>
              <p14:xfrm>
                <a:off x="7800274" y="435710"/>
                <a:ext cx="1531800" cy="947520"/>
              </p14:xfrm>
            </p:contentPart>
          </mc:Choice>
          <mc:Fallback>
            <p:pic>
              <p:nvPicPr>
                <p:cNvPr id="105" name="Ink 104">
                  <a:extLst>
                    <a:ext uri="{FF2B5EF4-FFF2-40B4-BE49-F238E27FC236}">
                      <a16:creationId xmlns:a16="http://schemas.microsoft.com/office/drawing/2014/main" id="{D94F06BD-C9E8-791E-48BD-E5419B5B5CF3}"/>
                    </a:ext>
                  </a:extLst>
                </p:cNvPr>
                <p:cNvPicPr/>
                <p:nvPr/>
              </p:nvPicPr>
              <p:blipFill>
                <a:blip r:embed="rId175"/>
                <a:stretch>
                  <a:fillRect/>
                </a:stretch>
              </p:blipFill>
              <p:spPr>
                <a:xfrm>
                  <a:off x="7791634" y="427070"/>
                  <a:ext cx="1549440" cy="965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2631BAEB-D8AB-E2E3-A33A-ACA49B419FE3}"/>
                    </a:ext>
                  </a:extLst>
                </p14:cNvPr>
                <p14:cNvContentPartPr/>
                <p14:nvPr/>
              </p14:nvContentPartPr>
              <p14:xfrm>
                <a:off x="7245514" y="1044470"/>
                <a:ext cx="490320" cy="19440"/>
              </p14:xfrm>
            </p:contentPart>
          </mc:Choice>
          <mc:Fallback>
            <p:pic>
              <p:nvPicPr>
                <p:cNvPr id="106" name="Ink 105">
                  <a:extLst>
                    <a:ext uri="{FF2B5EF4-FFF2-40B4-BE49-F238E27FC236}">
                      <a16:creationId xmlns:a16="http://schemas.microsoft.com/office/drawing/2014/main" id="{2631BAEB-D8AB-E2E3-A33A-ACA49B419FE3}"/>
                    </a:ext>
                  </a:extLst>
                </p:cNvPr>
                <p:cNvPicPr/>
                <p:nvPr/>
              </p:nvPicPr>
              <p:blipFill>
                <a:blip r:embed="rId177"/>
                <a:stretch>
                  <a:fillRect/>
                </a:stretch>
              </p:blipFill>
              <p:spPr>
                <a:xfrm>
                  <a:off x="7236874" y="1035830"/>
                  <a:ext cx="5079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8793CDB2-B457-F19A-79B5-1B75FA278503}"/>
                    </a:ext>
                  </a:extLst>
                </p14:cNvPr>
                <p14:cNvContentPartPr/>
                <p14:nvPr/>
              </p14:nvContentPartPr>
              <p14:xfrm>
                <a:off x="7257394" y="923150"/>
                <a:ext cx="179280" cy="326520"/>
              </p14:xfrm>
            </p:contentPart>
          </mc:Choice>
          <mc:Fallback>
            <p:pic>
              <p:nvPicPr>
                <p:cNvPr id="107" name="Ink 106">
                  <a:extLst>
                    <a:ext uri="{FF2B5EF4-FFF2-40B4-BE49-F238E27FC236}">
                      <a16:creationId xmlns:a16="http://schemas.microsoft.com/office/drawing/2014/main" id="{8793CDB2-B457-F19A-79B5-1B75FA278503}"/>
                    </a:ext>
                  </a:extLst>
                </p:cNvPr>
                <p:cNvPicPr/>
                <p:nvPr/>
              </p:nvPicPr>
              <p:blipFill>
                <a:blip r:embed="rId179"/>
                <a:stretch>
                  <a:fillRect/>
                </a:stretch>
              </p:blipFill>
              <p:spPr>
                <a:xfrm>
                  <a:off x="7248394" y="914510"/>
                  <a:ext cx="1969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BCB35817-52CD-BCF6-CCEC-F2FE7803B670}"/>
                    </a:ext>
                  </a:extLst>
                </p14:cNvPr>
                <p14:cNvContentPartPr/>
                <p14:nvPr/>
              </p14:nvContentPartPr>
              <p14:xfrm>
                <a:off x="8276194" y="4420910"/>
                <a:ext cx="75240" cy="406800"/>
              </p14:xfrm>
            </p:contentPart>
          </mc:Choice>
          <mc:Fallback>
            <p:pic>
              <p:nvPicPr>
                <p:cNvPr id="109" name="Ink 108">
                  <a:extLst>
                    <a:ext uri="{FF2B5EF4-FFF2-40B4-BE49-F238E27FC236}">
                      <a16:creationId xmlns:a16="http://schemas.microsoft.com/office/drawing/2014/main" id="{BCB35817-52CD-BCF6-CCEC-F2FE7803B670}"/>
                    </a:ext>
                  </a:extLst>
                </p:cNvPr>
                <p:cNvPicPr/>
                <p:nvPr/>
              </p:nvPicPr>
              <p:blipFill>
                <a:blip r:embed="rId181"/>
                <a:stretch>
                  <a:fillRect/>
                </a:stretch>
              </p:blipFill>
              <p:spPr>
                <a:xfrm>
                  <a:off x="8267194" y="4412270"/>
                  <a:ext cx="9288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F20C68E9-6C96-3502-44F3-DDDA6F8C3FD9}"/>
                    </a:ext>
                  </a:extLst>
                </p14:cNvPr>
                <p14:cNvContentPartPr/>
                <p14:nvPr/>
              </p14:nvContentPartPr>
              <p14:xfrm>
                <a:off x="8313274" y="4788830"/>
                <a:ext cx="1594440" cy="91440"/>
              </p14:xfrm>
            </p:contentPart>
          </mc:Choice>
          <mc:Fallback>
            <p:pic>
              <p:nvPicPr>
                <p:cNvPr id="110" name="Ink 109">
                  <a:extLst>
                    <a:ext uri="{FF2B5EF4-FFF2-40B4-BE49-F238E27FC236}">
                      <a16:creationId xmlns:a16="http://schemas.microsoft.com/office/drawing/2014/main" id="{F20C68E9-6C96-3502-44F3-DDDA6F8C3FD9}"/>
                    </a:ext>
                  </a:extLst>
                </p:cNvPr>
                <p:cNvPicPr/>
                <p:nvPr/>
              </p:nvPicPr>
              <p:blipFill>
                <a:blip r:embed="rId183"/>
                <a:stretch>
                  <a:fillRect/>
                </a:stretch>
              </p:blipFill>
              <p:spPr>
                <a:xfrm>
                  <a:off x="8304634" y="4779830"/>
                  <a:ext cx="16120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796DEE08-C693-FB8E-F27A-2D3A2DE772CB}"/>
                    </a:ext>
                  </a:extLst>
                </p14:cNvPr>
                <p14:cNvContentPartPr/>
                <p14:nvPr/>
              </p14:nvContentPartPr>
              <p14:xfrm>
                <a:off x="8378794" y="4432070"/>
                <a:ext cx="1920600" cy="409680"/>
              </p14:xfrm>
            </p:contentPart>
          </mc:Choice>
          <mc:Fallback>
            <p:pic>
              <p:nvPicPr>
                <p:cNvPr id="111" name="Ink 110">
                  <a:extLst>
                    <a:ext uri="{FF2B5EF4-FFF2-40B4-BE49-F238E27FC236}">
                      <a16:creationId xmlns:a16="http://schemas.microsoft.com/office/drawing/2014/main" id="{796DEE08-C693-FB8E-F27A-2D3A2DE772CB}"/>
                    </a:ext>
                  </a:extLst>
                </p:cNvPr>
                <p:cNvPicPr/>
                <p:nvPr/>
              </p:nvPicPr>
              <p:blipFill>
                <a:blip r:embed="rId185"/>
                <a:stretch>
                  <a:fillRect/>
                </a:stretch>
              </p:blipFill>
              <p:spPr>
                <a:xfrm>
                  <a:off x="8369794" y="4423430"/>
                  <a:ext cx="19382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065C3D28-F8F9-864F-3C49-0DA0E7340E9C}"/>
                    </a:ext>
                  </a:extLst>
                </p14:cNvPr>
                <p14:cNvContentPartPr/>
                <p14:nvPr/>
              </p14:nvContentPartPr>
              <p14:xfrm>
                <a:off x="8897194" y="4481390"/>
                <a:ext cx="261000" cy="191880"/>
              </p14:xfrm>
            </p:contentPart>
          </mc:Choice>
          <mc:Fallback>
            <p:pic>
              <p:nvPicPr>
                <p:cNvPr id="112" name="Ink 111">
                  <a:extLst>
                    <a:ext uri="{FF2B5EF4-FFF2-40B4-BE49-F238E27FC236}">
                      <a16:creationId xmlns:a16="http://schemas.microsoft.com/office/drawing/2014/main" id="{065C3D28-F8F9-864F-3C49-0DA0E7340E9C}"/>
                    </a:ext>
                  </a:extLst>
                </p:cNvPr>
                <p:cNvPicPr/>
                <p:nvPr/>
              </p:nvPicPr>
              <p:blipFill>
                <a:blip r:embed="rId187"/>
                <a:stretch>
                  <a:fillRect/>
                </a:stretch>
              </p:blipFill>
              <p:spPr>
                <a:xfrm>
                  <a:off x="8888194" y="4472750"/>
                  <a:ext cx="278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25FCEB63-A6FB-55BE-6EF0-2109ECD9D12D}"/>
                    </a:ext>
                  </a:extLst>
                </p14:cNvPr>
                <p14:cNvContentPartPr/>
                <p14:nvPr/>
              </p14:nvContentPartPr>
              <p14:xfrm>
                <a:off x="9226594" y="4532870"/>
                <a:ext cx="223560" cy="178920"/>
              </p14:xfrm>
            </p:contentPart>
          </mc:Choice>
          <mc:Fallback>
            <p:pic>
              <p:nvPicPr>
                <p:cNvPr id="113" name="Ink 112">
                  <a:extLst>
                    <a:ext uri="{FF2B5EF4-FFF2-40B4-BE49-F238E27FC236}">
                      <a16:creationId xmlns:a16="http://schemas.microsoft.com/office/drawing/2014/main" id="{25FCEB63-A6FB-55BE-6EF0-2109ECD9D12D}"/>
                    </a:ext>
                  </a:extLst>
                </p:cNvPr>
                <p:cNvPicPr/>
                <p:nvPr/>
              </p:nvPicPr>
              <p:blipFill>
                <a:blip r:embed="rId189"/>
                <a:stretch>
                  <a:fillRect/>
                </a:stretch>
              </p:blipFill>
              <p:spPr>
                <a:xfrm>
                  <a:off x="9217954" y="4523870"/>
                  <a:ext cx="2412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DD5E039A-F8E0-A475-244C-DFA1BC41EE5C}"/>
                    </a:ext>
                  </a:extLst>
                </p14:cNvPr>
                <p14:cNvContentPartPr/>
                <p14:nvPr/>
              </p14:nvContentPartPr>
              <p14:xfrm>
                <a:off x="8193394" y="3675710"/>
                <a:ext cx="2072880" cy="515880"/>
              </p14:xfrm>
            </p:contentPart>
          </mc:Choice>
          <mc:Fallback>
            <p:pic>
              <p:nvPicPr>
                <p:cNvPr id="114" name="Ink 113">
                  <a:extLst>
                    <a:ext uri="{FF2B5EF4-FFF2-40B4-BE49-F238E27FC236}">
                      <a16:creationId xmlns:a16="http://schemas.microsoft.com/office/drawing/2014/main" id="{DD5E039A-F8E0-A475-244C-DFA1BC41EE5C}"/>
                    </a:ext>
                  </a:extLst>
                </p:cNvPr>
                <p:cNvPicPr/>
                <p:nvPr/>
              </p:nvPicPr>
              <p:blipFill>
                <a:blip r:embed="rId191"/>
                <a:stretch>
                  <a:fillRect/>
                </a:stretch>
              </p:blipFill>
              <p:spPr>
                <a:xfrm>
                  <a:off x="8184754" y="3666710"/>
                  <a:ext cx="209052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89D0BA95-FDFC-7E8B-A0B7-4770EF6AF36C}"/>
                    </a:ext>
                  </a:extLst>
                </p14:cNvPr>
                <p14:cNvContentPartPr/>
                <p14:nvPr/>
              </p14:nvContentPartPr>
              <p14:xfrm>
                <a:off x="8609194" y="3678590"/>
                <a:ext cx="272880" cy="315360"/>
              </p14:xfrm>
            </p:contentPart>
          </mc:Choice>
          <mc:Fallback>
            <p:pic>
              <p:nvPicPr>
                <p:cNvPr id="115" name="Ink 114">
                  <a:extLst>
                    <a:ext uri="{FF2B5EF4-FFF2-40B4-BE49-F238E27FC236}">
                      <a16:creationId xmlns:a16="http://schemas.microsoft.com/office/drawing/2014/main" id="{89D0BA95-FDFC-7E8B-A0B7-4770EF6AF36C}"/>
                    </a:ext>
                  </a:extLst>
                </p:cNvPr>
                <p:cNvPicPr/>
                <p:nvPr/>
              </p:nvPicPr>
              <p:blipFill>
                <a:blip r:embed="rId193"/>
                <a:stretch>
                  <a:fillRect/>
                </a:stretch>
              </p:blipFill>
              <p:spPr>
                <a:xfrm>
                  <a:off x="8600194" y="3669950"/>
                  <a:ext cx="29052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4C88CDCE-3562-8E37-43F6-C20F861368DB}"/>
                    </a:ext>
                  </a:extLst>
                </p14:cNvPr>
                <p14:cNvContentPartPr/>
                <p14:nvPr/>
              </p14:nvContentPartPr>
              <p14:xfrm>
                <a:off x="8779834" y="3779390"/>
                <a:ext cx="470160" cy="255240"/>
              </p14:xfrm>
            </p:contentPart>
          </mc:Choice>
          <mc:Fallback>
            <p:pic>
              <p:nvPicPr>
                <p:cNvPr id="116" name="Ink 115">
                  <a:extLst>
                    <a:ext uri="{FF2B5EF4-FFF2-40B4-BE49-F238E27FC236}">
                      <a16:creationId xmlns:a16="http://schemas.microsoft.com/office/drawing/2014/main" id="{4C88CDCE-3562-8E37-43F6-C20F861368DB}"/>
                    </a:ext>
                  </a:extLst>
                </p:cNvPr>
                <p:cNvPicPr/>
                <p:nvPr/>
              </p:nvPicPr>
              <p:blipFill>
                <a:blip r:embed="rId195"/>
                <a:stretch>
                  <a:fillRect/>
                </a:stretch>
              </p:blipFill>
              <p:spPr>
                <a:xfrm>
                  <a:off x="8771194" y="3770390"/>
                  <a:ext cx="4878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B44DAE44-ECC0-C549-6B5F-86780F5296BE}"/>
                    </a:ext>
                  </a:extLst>
                </p14:cNvPr>
                <p14:cNvContentPartPr/>
                <p14:nvPr/>
              </p14:nvContentPartPr>
              <p14:xfrm>
                <a:off x="9283834" y="3768230"/>
                <a:ext cx="162000" cy="251280"/>
              </p14:xfrm>
            </p:contentPart>
          </mc:Choice>
          <mc:Fallback>
            <p:pic>
              <p:nvPicPr>
                <p:cNvPr id="117" name="Ink 116">
                  <a:extLst>
                    <a:ext uri="{FF2B5EF4-FFF2-40B4-BE49-F238E27FC236}">
                      <a16:creationId xmlns:a16="http://schemas.microsoft.com/office/drawing/2014/main" id="{B44DAE44-ECC0-C549-6B5F-86780F5296BE}"/>
                    </a:ext>
                  </a:extLst>
                </p:cNvPr>
                <p:cNvPicPr/>
                <p:nvPr/>
              </p:nvPicPr>
              <p:blipFill>
                <a:blip r:embed="rId197"/>
                <a:stretch>
                  <a:fillRect/>
                </a:stretch>
              </p:blipFill>
              <p:spPr>
                <a:xfrm>
                  <a:off x="9274834" y="3759230"/>
                  <a:ext cx="1796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0" name="Ink 119">
                  <a:extLst>
                    <a:ext uri="{FF2B5EF4-FFF2-40B4-BE49-F238E27FC236}">
                      <a16:creationId xmlns:a16="http://schemas.microsoft.com/office/drawing/2014/main" id="{6D37E72B-81F6-5FC8-0DF5-E112E43BDD4D}"/>
                    </a:ext>
                  </a:extLst>
                </p14:cNvPr>
                <p14:cNvContentPartPr/>
                <p14:nvPr/>
              </p14:nvContentPartPr>
              <p14:xfrm>
                <a:off x="8316874" y="1711190"/>
                <a:ext cx="230040" cy="630360"/>
              </p14:xfrm>
            </p:contentPart>
          </mc:Choice>
          <mc:Fallback>
            <p:pic>
              <p:nvPicPr>
                <p:cNvPr id="120" name="Ink 119">
                  <a:extLst>
                    <a:ext uri="{FF2B5EF4-FFF2-40B4-BE49-F238E27FC236}">
                      <a16:creationId xmlns:a16="http://schemas.microsoft.com/office/drawing/2014/main" id="{6D37E72B-81F6-5FC8-0DF5-E112E43BDD4D}"/>
                    </a:ext>
                  </a:extLst>
                </p:cNvPr>
                <p:cNvPicPr/>
                <p:nvPr/>
              </p:nvPicPr>
              <p:blipFill>
                <a:blip r:embed="rId199"/>
                <a:stretch>
                  <a:fillRect/>
                </a:stretch>
              </p:blipFill>
              <p:spPr>
                <a:xfrm>
                  <a:off x="8308234" y="1702190"/>
                  <a:ext cx="24768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1" name="Ink 120">
                  <a:extLst>
                    <a:ext uri="{FF2B5EF4-FFF2-40B4-BE49-F238E27FC236}">
                      <a16:creationId xmlns:a16="http://schemas.microsoft.com/office/drawing/2014/main" id="{D5ACBF01-2B23-0913-FFE3-235CBD791DB5}"/>
                    </a:ext>
                  </a:extLst>
                </p14:cNvPr>
                <p14:cNvContentPartPr/>
                <p14:nvPr/>
              </p14:nvContentPartPr>
              <p14:xfrm>
                <a:off x="8350714" y="2220950"/>
                <a:ext cx="2255040" cy="113400"/>
              </p14:xfrm>
            </p:contentPart>
          </mc:Choice>
          <mc:Fallback>
            <p:pic>
              <p:nvPicPr>
                <p:cNvPr id="121" name="Ink 120">
                  <a:extLst>
                    <a:ext uri="{FF2B5EF4-FFF2-40B4-BE49-F238E27FC236}">
                      <a16:creationId xmlns:a16="http://schemas.microsoft.com/office/drawing/2014/main" id="{D5ACBF01-2B23-0913-FFE3-235CBD791DB5}"/>
                    </a:ext>
                  </a:extLst>
                </p:cNvPr>
                <p:cNvPicPr/>
                <p:nvPr/>
              </p:nvPicPr>
              <p:blipFill>
                <a:blip r:embed="rId201"/>
                <a:stretch>
                  <a:fillRect/>
                </a:stretch>
              </p:blipFill>
              <p:spPr>
                <a:xfrm>
                  <a:off x="8341714" y="2211950"/>
                  <a:ext cx="22726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2" name="Ink 121">
                  <a:extLst>
                    <a:ext uri="{FF2B5EF4-FFF2-40B4-BE49-F238E27FC236}">
                      <a16:creationId xmlns:a16="http://schemas.microsoft.com/office/drawing/2014/main" id="{DEFF54A3-E2AF-E3D3-EC2A-2050EA6FB0F0}"/>
                    </a:ext>
                  </a:extLst>
                </p14:cNvPr>
                <p14:cNvContentPartPr/>
                <p14:nvPr/>
              </p14:nvContentPartPr>
              <p14:xfrm>
                <a:off x="8676874" y="1724510"/>
                <a:ext cx="2027520" cy="579600"/>
              </p14:xfrm>
            </p:contentPart>
          </mc:Choice>
          <mc:Fallback>
            <p:pic>
              <p:nvPicPr>
                <p:cNvPr id="122" name="Ink 121">
                  <a:extLst>
                    <a:ext uri="{FF2B5EF4-FFF2-40B4-BE49-F238E27FC236}">
                      <a16:creationId xmlns:a16="http://schemas.microsoft.com/office/drawing/2014/main" id="{DEFF54A3-E2AF-E3D3-EC2A-2050EA6FB0F0}"/>
                    </a:ext>
                  </a:extLst>
                </p:cNvPr>
                <p:cNvPicPr/>
                <p:nvPr/>
              </p:nvPicPr>
              <p:blipFill>
                <a:blip r:embed="rId203"/>
                <a:stretch>
                  <a:fillRect/>
                </a:stretch>
              </p:blipFill>
              <p:spPr>
                <a:xfrm>
                  <a:off x="8667874" y="1715510"/>
                  <a:ext cx="204516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EB83558E-3EF6-EA43-AB68-753CB5FFC1A5}"/>
                    </a:ext>
                  </a:extLst>
                </p14:cNvPr>
                <p14:cNvContentPartPr/>
                <p14:nvPr/>
              </p14:nvContentPartPr>
              <p14:xfrm>
                <a:off x="9105274" y="1908470"/>
                <a:ext cx="235080" cy="229320"/>
              </p14:xfrm>
            </p:contentPart>
          </mc:Choice>
          <mc:Fallback>
            <p:pic>
              <p:nvPicPr>
                <p:cNvPr id="123" name="Ink 122">
                  <a:extLst>
                    <a:ext uri="{FF2B5EF4-FFF2-40B4-BE49-F238E27FC236}">
                      <a16:creationId xmlns:a16="http://schemas.microsoft.com/office/drawing/2014/main" id="{EB83558E-3EF6-EA43-AB68-753CB5FFC1A5}"/>
                    </a:ext>
                  </a:extLst>
                </p:cNvPr>
                <p:cNvPicPr/>
                <p:nvPr/>
              </p:nvPicPr>
              <p:blipFill>
                <a:blip r:embed="rId205"/>
                <a:stretch>
                  <a:fillRect/>
                </a:stretch>
              </p:blipFill>
              <p:spPr>
                <a:xfrm>
                  <a:off x="9096634" y="1899470"/>
                  <a:ext cx="2527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1676B43B-4E47-441B-77B4-1563DA2E648D}"/>
                    </a:ext>
                  </a:extLst>
                </p14:cNvPr>
                <p14:cNvContentPartPr/>
                <p14:nvPr/>
              </p14:nvContentPartPr>
              <p14:xfrm>
                <a:off x="9463114" y="1915670"/>
                <a:ext cx="45000" cy="171720"/>
              </p14:xfrm>
            </p:contentPart>
          </mc:Choice>
          <mc:Fallback>
            <p:pic>
              <p:nvPicPr>
                <p:cNvPr id="124" name="Ink 123">
                  <a:extLst>
                    <a:ext uri="{FF2B5EF4-FFF2-40B4-BE49-F238E27FC236}">
                      <a16:creationId xmlns:a16="http://schemas.microsoft.com/office/drawing/2014/main" id="{1676B43B-4E47-441B-77B4-1563DA2E648D}"/>
                    </a:ext>
                  </a:extLst>
                </p:cNvPr>
                <p:cNvPicPr/>
                <p:nvPr/>
              </p:nvPicPr>
              <p:blipFill>
                <a:blip r:embed="rId207"/>
                <a:stretch>
                  <a:fillRect/>
                </a:stretch>
              </p:blipFill>
              <p:spPr>
                <a:xfrm>
                  <a:off x="9454474" y="1907030"/>
                  <a:ext cx="626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6" name="Ink 125">
                  <a:extLst>
                    <a:ext uri="{FF2B5EF4-FFF2-40B4-BE49-F238E27FC236}">
                      <a16:creationId xmlns:a16="http://schemas.microsoft.com/office/drawing/2014/main" id="{A94AC7CC-A62F-901A-9560-85D83B1CF98E}"/>
                    </a:ext>
                  </a:extLst>
                </p14:cNvPr>
                <p14:cNvContentPartPr/>
                <p14:nvPr/>
              </p14:nvContentPartPr>
              <p14:xfrm>
                <a:off x="7394194" y="3004310"/>
                <a:ext cx="56160" cy="62640"/>
              </p14:xfrm>
            </p:contentPart>
          </mc:Choice>
          <mc:Fallback>
            <p:pic>
              <p:nvPicPr>
                <p:cNvPr id="126" name="Ink 125">
                  <a:extLst>
                    <a:ext uri="{FF2B5EF4-FFF2-40B4-BE49-F238E27FC236}">
                      <a16:creationId xmlns:a16="http://schemas.microsoft.com/office/drawing/2014/main" id="{A94AC7CC-A62F-901A-9560-85D83B1CF98E}"/>
                    </a:ext>
                  </a:extLst>
                </p:cNvPr>
                <p:cNvPicPr/>
                <p:nvPr/>
              </p:nvPicPr>
              <p:blipFill>
                <a:blip r:embed="rId209"/>
                <a:stretch>
                  <a:fillRect/>
                </a:stretch>
              </p:blipFill>
              <p:spPr>
                <a:xfrm>
                  <a:off x="7385194" y="2995310"/>
                  <a:ext cx="738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7" name="Ink 126">
                  <a:extLst>
                    <a:ext uri="{FF2B5EF4-FFF2-40B4-BE49-F238E27FC236}">
                      <a16:creationId xmlns:a16="http://schemas.microsoft.com/office/drawing/2014/main" id="{177B539D-D6D6-EBF3-98E1-2FF8E9871BE9}"/>
                    </a:ext>
                  </a:extLst>
                </p14:cNvPr>
                <p14:cNvContentPartPr/>
                <p14:nvPr/>
              </p14:nvContentPartPr>
              <p14:xfrm>
                <a:off x="7846714" y="3045350"/>
                <a:ext cx="626400" cy="39600"/>
              </p14:xfrm>
            </p:contentPart>
          </mc:Choice>
          <mc:Fallback>
            <p:pic>
              <p:nvPicPr>
                <p:cNvPr id="127" name="Ink 126">
                  <a:extLst>
                    <a:ext uri="{FF2B5EF4-FFF2-40B4-BE49-F238E27FC236}">
                      <a16:creationId xmlns:a16="http://schemas.microsoft.com/office/drawing/2014/main" id="{177B539D-D6D6-EBF3-98E1-2FF8E9871BE9}"/>
                    </a:ext>
                  </a:extLst>
                </p:cNvPr>
                <p:cNvPicPr/>
                <p:nvPr/>
              </p:nvPicPr>
              <p:blipFill>
                <a:blip r:embed="rId211"/>
                <a:stretch>
                  <a:fillRect/>
                </a:stretch>
              </p:blipFill>
              <p:spPr>
                <a:xfrm>
                  <a:off x="7838074" y="3036710"/>
                  <a:ext cx="6440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8" name="Ink 127">
                  <a:extLst>
                    <a:ext uri="{FF2B5EF4-FFF2-40B4-BE49-F238E27FC236}">
                      <a16:creationId xmlns:a16="http://schemas.microsoft.com/office/drawing/2014/main" id="{325BADBA-E649-1B76-3B45-8231609D5091}"/>
                    </a:ext>
                  </a:extLst>
                </p14:cNvPr>
                <p14:cNvContentPartPr/>
                <p14:nvPr/>
              </p14:nvContentPartPr>
              <p14:xfrm>
                <a:off x="8929234" y="3047510"/>
                <a:ext cx="1367640" cy="32040"/>
              </p14:xfrm>
            </p:contentPart>
          </mc:Choice>
          <mc:Fallback>
            <p:pic>
              <p:nvPicPr>
                <p:cNvPr id="128" name="Ink 127">
                  <a:extLst>
                    <a:ext uri="{FF2B5EF4-FFF2-40B4-BE49-F238E27FC236}">
                      <a16:creationId xmlns:a16="http://schemas.microsoft.com/office/drawing/2014/main" id="{325BADBA-E649-1B76-3B45-8231609D5091}"/>
                    </a:ext>
                  </a:extLst>
                </p:cNvPr>
                <p:cNvPicPr/>
                <p:nvPr/>
              </p:nvPicPr>
              <p:blipFill>
                <a:blip r:embed="rId213"/>
                <a:stretch>
                  <a:fillRect/>
                </a:stretch>
              </p:blipFill>
              <p:spPr>
                <a:xfrm>
                  <a:off x="8920594" y="3038510"/>
                  <a:ext cx="1385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9" name="Ink 128">
                  <a:extLst>
                    <a:ext uri="{FF2B5EF4-FFF2-40B4-BE49-F238E27FC236}">
                      <a16:creationId xmlns:a16="http://schemas.microsoft.com/office/drawing/2014/main" id="{C1A7A1F6-3B5E-5A9D-E189-E05738DE8ECB}"/>
                    </a:ext>
                  </a:extLst>
                </p14:cNvPr>
                <p14:cNvContentPartPr/>
                <p14:nvPr/>
              </p14:nvContentPartPr>
              <p14:xfrm>
                <a:off x="10580554" y="3097910"/>
                <a:ext cx="391320" cy="13680"/>
              </p14:xfrm>
            </p:contentPart>
          </mc:Choice>
          <mc:Fallback>
            <p:pic>
              <p:nvPicPr>
                <p:cNvPr id="129" name="Ink 128">
                  <a:extLst>
                    <a:ext uri="{FF2B5EF4-FFF2-40B4-BE49-F238E27FC236}">
                      <a16:creationId xmlns:a16="http://schemas.microsoft.com/office/drawing/2014/main" id="{C1A7A1F6-3B5E-5A9D-E189-E05738DE8ECB}"/>
                    </a:ext>
                  </a:extLst>
                </p:cNvPr>
                <p:cNvPicPr/>
                <p:nvPr/>
              </p:nvPicPr>
              <p:blipFill>
                <a:blip r:embed="rId215"/>
                <a:stretch>
                  <a:fillRect/>
                </a:stretch>
              </p:blipFill>
              <p:spPr>
                <a:xfrm>
                  <a:off x="10571914" y="3089270"/>
                  <a:ext cx="4089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0" name="Ink 129">
                  <a:extLst>
                    <a:ext uri="{FF2B5EF4-FFF2-40B4-BE49-F238E27FC236}">
                      <a16:creationId xmlns:a16="http://schemas.microsoft.com/office/drawing/2014/main" id="{7850CB20-2719-838F-3BE4-73F368E610DA}"/>
                    </a:ext>
                  </a:extLst>
                </p14:cNvPr>
                <p14:cNvContentPartPr/>
                <p14:nvPr/>
              </p14:nvContentPartPr>
              <p14:xfrm>
                <a:off x="9404434" y="2323190"/>
                <a:ext cx="65880" cy="1294200"/>
              </p14:xfrm>
            </p:contentPart>
          </mc:Choice>
          <mc:Fallback>
            <p:pic>
              <p:nvPicPr>
                <p:cNvPr id="130" name="Ink 129">
                  <a:extLst>
                    <a:ext uri="{FF2B5EF4-FFF2-40B4-BE49-F238E27FC236}">
                      <a16:creationId xmlns:a16="http://schemas.microsoft.com/office/drawing/2014/main" id="{7850CB20-2719-838F-3BE4-73F368E610DA}"/>
                    </a:ext>
                  </a:extLst>
                </p:cNvPr>
                <p:cNvPicPr/>
                <p:nvPr/>
              </p:nvPicPr>
              <p:blipFill>
                <a:blip r:embed="rId217"/>
                <a:stretch>
                  <a:fillRect/>
                </a:stretch>
              </p:blipFill>
              <p:spPr>
                <a:xfrm>
                  <a:off x="9395434" y="2314190"/>
                  <a:ext cx="83520" cy="1311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1" name="Ink 130">
                  <a:extLst>
                    <a:ext uri="{FF2B5EF4-FFF2-40B4-BE49-F238E27FC236}">
                      <a16:creationId xmlns:a16="http://schemas.microsoft.com/office/drawing/2014/main" id="{C28FBA60-895D-FFA6-EFDC-E9D895199A00}"/>
                    </a:ext>
                  </a:extLst>
                </p14:cNvPr>
                <p14:cNvContentPartPr/>
                <p14:nvPr/>
              </p14:nvContentPartPr>
              <p14:xfrm>
                <a:off x="9296434" y="3433430"/>
                <a:ext cx="222120" cy="67680"/>
              </p14:xfrm>
            </p:contentPart>
          </mc:Choice>
          <mc:Fallback>
            <p:pic>
              <p:nvPicPr>
                <p:cNvPr id="131" name="Ink 130">
                  <a:extLst>
                    <a:ext uri="{FF2B5EF4-FFF2-40B4-BE49-F238E27FC236}">
                      <a16:creationId xmlns:a16="http://schemas.microsoft.com/office/drawing/2014/main" id="{C28FBA60-895D-FFA6-EFDC-E9D895199A00}"/>
                    </a:ext>
                  </a:extLst>
                </p:cNvPr>
                <p:cNvPicPr/>
                <p:nvPr/>
              </p:nvPicPr>
              <p:blipFill>
                <a:blip r:embed="rId219"/>
                <a:stretch>
                  <a:fillRect/>
                </a:stretch>
              </p:blipFill>
              <p:spPr>
                <a:xfrm>
                  <a:off x="9287794" y="3424790"/>
                  <a:ext cx="2397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2" name="Ink 131">
                  <a:extLst>
                    <a:ext uri="{FF2B5EF4-FFF2-40B4-BE49-F238E27FC236}">
                      <a16:creationId xmlns:a16="http://schemas.microsoft.com/office/drawing/2014/main" id="{0764CC35-DD47-A813-C892-2E239EF7129E}"/>
                    </a:ext>
                  </a:extLst>
                </p14:cNvPr>
                <p14:cNvContentPartPr/>
                <p14:nvPr/>
              </p14:nvContentPartPr>
              <p14:xfrm>
                <a:off x="9313714" y="2211230"/>
                <a:ext cx="218880" cy="210600"/>
              </p14:xfrm>
            </p:contentPart>
          </mc:Choice>
          <mc:Fallback>
            <p:pic>
              <p:nvPicPr>
                <p:cNvPr id="132" name="Ink 131">
                  <a:extLst>
                    <a:ext uri="{FF2B5EF4-FFF2-40B4-BE49-F238E27FC236}">
                      <a16:creationId xmlns:a16="http://schemas.microsoft.com/office/drawing/2014/main" id="{0764CC35-DD47-A813-C892-2E239EF7129E}"/>
                    </a:ext>
                  </a:extLst>
                </p:cNvPr>
                <p:cNvPicPr/>
                <p:nvPr/>
              </p:nvPicPr>
              <p:blipFill>
                <a:blip r:embed="rId221"/>
                <a:stretch>
                  <a:fillRect/>
                </a:stretch>
              </p:blipFill>
              <p:spPr>
                <a:xfrm>
                  <a:off x="9305074" y="2202230"/>
                  <a:ext cx="2365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4" name="Ink 133">
                  <a:extLst>
                    <a:ext uri="{FF2B5EF4-FFF2-40B4-BE49-F238E27FC236}">
                      <a16:creationId xmlns:a16="http://schemas.microsoft.com/office/drawing/2014/main" id="{FCA69AC5-560D-57D7-069D-070E0507921D}"/>
                    </a:ext>
                  </a:extLst>
                </p14:cNvPr>
                <p14:cNvContentPartPr/>
                <p14:nvPr/>
              </p14:nvContentPartPr>
              <p14:xfrm>
                <a:off x="7351354" y="2179550"/>
                <a:ext cx="403560" cy="247320"/>
              </p14:xfrm>
            </p:contentPart>
          </mc:Choice>
          <mc:Fallback>
            <p:pic>
              <p:nvPicPr>
                <p:cNvPr id="134" name="Ink 133">
                  <a:extLst>
                    <a:ext uri="{FF2B5EF4-FFF2-40B4-BE49-F238E27FC236}">
                      <a16:creationId xmlns:a16="http://schemas.microsoft.com/office/drawing/2014/main" id="{FCA69AC5-560D-57D7-069D-070E0507921D}"/>
                    </a:ext>
                  </a:extLst>
                </p:cNvPr>
                <p:cNvPicPr/>
                <p:nvPr/>
              </p:nvPicPr>
              <p:blipFill>
                <a:blip r:embed="rId223"/>
                <a:stretch>
                  <a:fillRect/>
                </a:stretch>
              </p:blipFill>
              <p:spPr>
                <a:xfrm>
                  <a:off x="7342714" y="2170550"/>
                  <a:ext cx="4212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5" name="Ink 134">
                  <a:extLst>
                    <a:ext uri="{FF2B5EF4-FFF2-40B4-BE49-F238E27FC236}">
                      <a16:creationId xmlns:a16="http://schemas.microsoft.com/office/drawing/2014/main" id="{5556A81F-A4B1-5941-6F90-B2F38E5C21D0}"/>
                    </a:ext>
                  </a:extLst>
                </p14:cNvPr>
                <p14:cNvContentPartPr/>
                <p14:nvPr/>
              </p14:nvContentPartPr>
              <p14:xfrm>
                <a:off x="7824034" y="2143910"/>
                <a:ext cx="167400" cy="298080"/>
              </p14:xfrm>
            </p:contentPart>
          </mc:Choice>
          <mc:Fallback>
            <p:pic>
              <p:nvPicPr>
                <p:cNvPr id="135" name="Ink 134">
                  <a:extLst>
                    <a:ext uri="{FF2B5EF4-FFF2-40B4-BE49-F238E27FC236}">
                      <a16:creationId xmlns:a16="http://schemas.microsoft.com/office/drawing/2014/main" id="{5556A81F-A4B1-5941-6F90-B2F38E5C21D0}"/>
                    </a:ext>
                  </a:extLst>
                </p:cNvPr>
                <p:cNvPicPr/>
                <p:nvPr/>
              </p:nvPicPr>
              <p:blipFill>
                <a:blip r:embed="rId225"/>
                <a:stretch>
                  <a:fillRect/>
                </a:stretch>
              </p:blipFill>
              <p:spPr>
                <a:xfrm>
                  <a:off x="7815394" y="2135270"/>
                  <a:ext cx="1850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7" name="Ink 136">
                  <a:extLst>
                    <a:ext uri="{FF2B5EF4-FFF2-40B4-BE49-F238E27FC236}">
                      <a16:creationId xmlns:a16="http://schemas.microsoft.com/office/drawing/2014/main" id="{93E3B1F2-B25B-0748-CC59-9784EFAA2697}"/>
                    </a:ext>
                  </a:extLst>
                </p14:cNvPr>
                <p14:cNvContentPartPr/>
                <p14:nvPr/>
              </p14:nvContentPartPr>
              <p14:xfrm>
                <a:off x="7678594" y="2554670"/>
                <a:ext cx="348120" cy="96480"/>
              </p14:xfrm>
            </p:contentPart>
          </mc:Choice>
          <mc:Fallback>
            <p:pic>
              <p:nvPicPr>
                <p:cNvPr id="137" name="Ink 136">
                  <a:extLst>
                    <a:ext uri="{FF2B5EF4-FFF2-40B4-BE49-F238E27FC236}">
                      <a16:creationId xmlns:a16="http://schemas.microsoft.com/office/drawing/2014/main" id="{93E3B1F2-B25B-0748-CC59-9784EFAA2697}"/>
                    </a:ext>
                  </a:extLst>
                </p:cNvPr>
                <p:cNvPicPr/>
                <p:nvPr/>
              </p:nvPicPr>
              <p:blipFill>
                <a:blip r:embed="rId227"/>
                <a:stretch>
                  <a:fillRect/>
                </a:stretch>
              </p:blipFill>
              <p:spPr>
                <a:xfrm>
                  <a:off x="7669954" y="2546030"/>
                  <a:ext cx="365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8" name="Ink 137">
                  <a:extLst>
                    <a:ext uri="{FF2B5EF4-FFF2-40B4-BE49-F238E27FC236}">
                      <a16:creationId xmlns:a16="http://schemas.microsoft.com/office/drawing/2014/main" id="{680C76DE-2C5C-5344-F49A-385DA7D4F077}"/>
                    </a:ext>
                  </a:extLst>
                </p14:cNvPr>
                <p14:cNvContentPartPr/>
                <p14:nvPr/>
              </p14:nvContentPartPr>
              <p14:xfrm>
                <a:off x="7958674" y="2566190"/>
                <a:ext cx="129600" cy="93960"/>
              </p14:xfrm>
            </p:contentPart>
          </mc:Choice>
          <mc:Fallback>
            <p:pic>
              <p:nvPicPr>
                <p:cNvPr id="138" name="Ink 137">
                  <a:extLst>
                    <a:ext uri="{FF2B5EF4-FFF2-40B4-BE49-F238E27FC236}">
                      <a16:creationId xmlns:a16="http://schemas.microsoft.com/office/drawing/2014/main" id="{680C76DE-2C5C-5344-F49A-385DA7D4F077}"/>
                    </a:ext>
                  </a:extLst>
                </p:cNvPr>
                <p:cNvPicPr/>
                <p:nvPr/>
              </p:nvPicPr>
              <p:blipFill>
                <a:blip r:embed="rId229"/>
                <a:stretch>
                  <a:fillRect/>
                </a:stretch>
              </p:blipFill>
              <p:spPr>
                <a:xfrm>
                  <a:off x="7950034" y="2557190"/>
                  <a:ext cx="1472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9" name="Ink 138">
                  <a:extLst>
                    <a:ext uri="{FF2B5EF4-FFF2-40B4-BE49-F238E27FC236}">
                      <a16:creationId xmlns:a16="http://schemas.microsoft.com/office/drawing/2014/main" id="{37F743D8-126F-A09F-0FBA-6B1A2F38C151}"/>
                    </a:ext>
                  </a:extLst>
                </p14:cNvPr>
                <p14:cNvContentPartPr/>
                <p14:nvPr/>
              </p14:nvContentPartPr>
              <p14:xfrm>
                <a:off x="8213554" y="2442710"/>
                <a:ext cx="102600" cy="363960"/>
              </p14:xfrm>
            </p:contentPart>
          </mc:Choice>
          <mc:Fallback>
            <p:pic>
              <p:nvPicPr>
                <p:cNvPr id="139" name="Ink 138">
                  <a:extLst>
                    <a:ext uri="{FF2B5EF4-FFF2-40B4-BE49-F238E27FC236}">
                      <a16:creationId xmlns:a16="http://schemas.microsoft.com/office/drawing/2014/main" id="{37F743D8-126F-A09F-0FBA-6B1A2F38C151}"/>
                    </a:ext>
                  </a:extLst>
                </p:cNvPr>
                <p:cNvPicPr/>
                <p:nvPr/>
              </p:nvPicPr>
              <p:blipFill>
                <a:blip r:embed="rId231"/>
                <a:stretch>
                  <a:fillRect/>
                </a:stretch>
              </p:blipFill>
              <p:spPr>
                <a:xfrm>
                  <a:off x="8204914" y="2434070"/>
                  <a:ext cx="1202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0" name="Ink 139">
                  <a:extLst>
                    <a:ext uri="{FF2B5EF4-FFF2-40B4-BE49-F238E27FC236}">
                      <a16:creationId xmlns:a16="http://schemas.microsoft.com/office/drawing/2014/main" id="{FF8916AC-9EA7-7190-F4BF-FDA09E27148E}"/>
                    </a:ext>
                  </a:extLst>
                </p14:cNvPr>
                <p14:cNvContentPartPr/>
                <p14:nvPr/>
              </p14:nvContentPartPr>
              <p14:xfrm>
                <a:off x="8154874" y="2520470"/>
                <a:ext cx="270720" cy="192600"/>
              </p14:xfrm>
            </p:contentPart>
          </mc:Choice>
          <mc:Fallback>
            <p:pic>
              <p:nvPicPr>
                <p:cNvPr id="140" name="Ink 139">
                  <a:extLst>
                    <a:ext uri="{FF2B5EF4-FFF2-40B4-BE49-F238E27FC236}">
                      <a16:creationId xmlns:a16="http://schemas.microsoft.com/office/drawing/2014/main" id="{FF8916AC-9EA7-7190-F4BF-FDA09E27148E}"/>
                    </a:ext>
                  </a:extLst>
                </p:cNvPr>
                <p:cNvPicPr/>
                <p:nvPr/>
              </p:nvPicPr>
              <p:blipFill>
                <a:blip r:embed="rId233"/>
                <a:stretch>
                  <a:fillRect/>
                </a:stretch>
              </p:blipFill>
              <p:spPr>
                <a:xfrm>
                  <a:off x="8145874" y="2511830"/>
                  <a:ext cx="2883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1" name="Ink 140">
                  <a:extLst>
                    <a:ext uri="{FF2B5EF4-FFF2-40B4-BE49-F238E27FC236}">
                      <a16:creationId xmlns:a16="http://schemas.microsoft.com/office/drawing/2014/main" id="{B3016855-75C1-3733-152D-916261A38779}"/>
                    </a:ext>
                  </a:extLst>
                </p14:cNvPr>
                <p14:cNvContentPartPr/>
                <p14:nvPr/>
              </p14:nvContentPartPr>
              <p14:xfrm>
                <a:off x="8484274" y="2544950"/>
                <a:ext cx="400320" cy="188640"/>
              </p14:xfrm>
            </p:contentPart>
          </mc:Choice>
          <mc:Fallback>
            <p:pic>
              <p:nvPicPr>
                <p:cNvPr id="141" name="Ink 140">
                  <a:extLst>
                    <a:ext uri="{FF2B5EF4-FFF2-40B4-BE49-F238E27FC236}">
                      <a16:creationId xmlns:a16="http://schemas.microsoft.com/office/drawing/2014/main" id="{B3016855-75C1-3733-152D-916261A38779}"/>
                    </a:ext>
                  </a:extLst>
                </p:cNvPr>
                <p:cNvPicPr/>
                <p:nvPr/>
              </p:nvPicPr>
              <p:blipFill>
                <a:blip r:embed="rId235"/>
                <a:stretch>
                  <a:fillRect/>
                </a:stretch>
              </p:blipFill>
              <p:spPr>
                <a:xfrm>
                  <a:off x="8475274" y="2536310"/>
                  <a:ext cx="4179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2" name="Ink 141">
                  <a:extLst>
                    <a:ext uri="{FF2B5EF4-FFF2-40B4-BE49-F238E27FC236}">
                      <a16:creationId xmlns:a16="http://schemas.microsoft.com/office/drawing/2014/main" id="{B5519BCE-B41D-C181-3C2B-4C27E2483569}"/>
                    </a:ext>
                  </a:extLst>
                </p14:cNvPr>
                <p14:cNvContentPartPr/>
                <p14:nvPr/>
              </p14:nvContentPartPr>
              <p14:xfrm>
                <a:off x="9021394" y="2597870"/>
                <a:ext cx="262440" cy="42840"/>
              </p14:xfrm>
            </p:contentPart>
          </mc:Choice>
          <mc:Fallback>
            <p:pic>
              <p:nvPicPr>
                <p:cNvPr id="142" name="Ink 141">
                  <a:extLst>
                    <a:ext uri="{FF2B5EF4-FFF2-40B4-BE49-F238E27FC236}">
                      <a16:creationId xmlns:a16="http://schemas.microsoft.com/office/drawing/2014/main" id="{B5519BCE-B41D-C181-3C2B-4C27E2483569}"/>
                    </a:ext>
                  </a:extLst>
                </p:cNvPr>
                <p:cNvPicPr/>
                <p:nvPr/>
              </p:nvPicPr>
              <p:blipFill>
                <a:blip r:embed="rId237"/>
                <a:stretch>
                  <a:fillRect/>
                </a:stretch>
              </p:blipFill>
              <p:spPr>
                <a:xfrm>
                  <a:off x="9012394" y="2589230"/>
                  <a:ext cx="2800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3" name="Ink 142">
                  <a:extLst>
                    <a:ext uri="{FF2B5EF4-FFF2-40B4-BE49-F238E27FC236}">
                      <a16:creationId xmlns:a16="http://schemas.microsoft.com/office/drawing/2014/main" id="{3AC445A3-FEB2-B72C-FD29-25B99824093C}"/>
                    </a:ext>
                  </a:extLst>
                </p14:cNvPr>
                <p14:cNvContentPartPr/>
                <p14:nvPr/>
              </p14:nvContentPartPr>
              <p14:xfrm>
                <a:off x="9181234" y="2567270"/>
                <a:ext cx="111240" cy="168120"/>
              </p14:xfrm>
            </p:contentPart>
          </mc:Choice>
          <mc:Fallback>
            <p:pic>
              <p:nvPicPr>
                <p:cNvPr id="143" name="Ink 142">
                  <a:extLst>
                    <a:ext uri="{FF2B5EF4-FFF2-40B4-BE49-F238E27FC236}">
                      <a16:creationId xmlns:a16="http://schemas.microsoft.com/office/drawing/2014/main" id="{3AC445A3-FEB2-B72C-FD29-25B99824093C}"/>
                    </a:ext>
                  </a:extLst>
                </p:cNvPr>
                <p:cNvPicPr/>
                <p:nvPr/>
              </p:nvPicPr>
              <p:blipFill>
                <a:blip r:embed="rId239"/>
                <a:stretch>
                  <a:fillRect/>
                </a:stretch>
              </p:blipFill>
              <p:spPr>
                <a:xfrm>
                  <a:off x="9172234" y="2558270"/>
                  <a:ext cx="1288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4" name="Ink 143">
                  <a:extLst>
                    <a:ext uri="{FF2B5EF4-FFF2-40B4-BE49-F238E27FC236}">
                      <a16:creationId xmlns:a16="http://schemas.microsoft.com/office/drawing/2014/main" id="{510A7264-F226-7408-8FE4-425692079961}"/>
                    </a:ext>
                  </a:extLst>
                </p14:cNvPr>
                <p14:cNvContentPartPr/>
                <p14:nvPr/>
              </p14:nvContentPartPr>
              <p14:xfrm>
                <a:off x="9574714" y="2430110"/>
                <a:ext cx="240480" cy="285120"/>
              </p14:xfrm>
            </p:contentPart>
          </mc:Choice>
          <mc:Fallback>
            <p:pic>
              <p:nvPicPr>
                <p:cNvPr id="144" name="Ink 143">
                  <a:extLst>
                    <a:ext uri="{FF2B5EF4-FFF2-40B4-BE49-F238E27FC236}">
                      <a16:creationId xmlns:a16="http://schemas.microsoft.com/office/drawing/2014/main" id="{510A7264-F226-7408-8FE4-425692079961}"/>
                    </a:ext>
                  </a:extLst>
                </p:cNvPr>
                <p:cNvPicPr/>
                <p:nvPr/>
              </p:nvPicPr>
              <p:blipFill>
                <a:blip r:embed="rId241"/>
                <a:stretch>
                  <a:fillRect/>
                </a:stretch>
              </p:blipFill>
              <p:spPr>
                <a:xfrm>
                  <a:off x="9565714" y="2421470"/>
                  <a:ext cx="2581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5" name="Ink 144">
                  <a:extLst>
                    <a:ext uri="{FF2B5EF4-FFF2-40B4-BE49-F238E27FC236}">
                      <a16:creationId xmlns:a16="http://schemas.microsoft.com/office/drawing/2014/main" id="{8533972A-3C61-CFDC-93B1-61A766C2D95B}"/>
                    </a:ext>
                  </a:extLst>
                </p14:cNvPr>
                <p14:cNvContentPartPr/>
                <p14:nvPr/>
              </p14:nvContentPartPr>
              <p14:xfrm>
                <a:off x="9679114" y="2469350"/>
                <a:ext cx="558360" cy="248760"/>
              </p14:xfrm>
            </p:contentPart>
          </mc:Choice>
          <mc:Fallback>
            <p:pic>
              <p:nvPicPr>
                <p:cNvPr id="145" name="Ink 144">
                  <a:extLst>
                    <a:ext uri="{FF2B5EF4-FFF2-40B4-BE49-F238E27FC236}">
                      <a16:creationId xmlns:a16="http://schemas.microsoft.com/office/drawing/2014/main" id="{8533972A-3C61-CFDC-93B1-61A766C2D95B}"/>
                    </a:ext>
                  </a:extLst>
                </p:cNvPr>
                <p:cNvPicPr/>
                <p:nvPr/>
              </p:nvPicPr>
              <p:blipFill>
                <a:blip r:embed="rId243"/>
                <a:stretch>
                  <a:fillRect/>
                </a:stretch>
              </p:blipFill>
              <p:spPr>
                <a:xfrm>
                  <a:off x="9670114" y="2460710"/>
                  <a:ext cx="5760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6" name="Ink 145">
                  <a:extLst>
                    <a:ext uri="{FF2B5EF4-FFF2-40B4-BE49-F238E27FC236}">
                      <a16:creationId xmlns:a16="http://schemas.microsoft.com/office/drawing/2014/main" id="{A4463518-45BF-F44C-352D-F90937C513AB}"/>
                    </a:ext>
                  </a:extLst>
                </p14:cNvPr>
                <p14:cNvContentPartPr/>
                <p14:nvPr/>
              </p14:nvContentPartPr>
              <p14:xfrm>
                <a:off x="10414234" y="2540270"/>
                <a:ext cx="286560" cy="190440"/>
              </p14:xfrm>
            </p:contentPart>
          </mc:Choice>
          <mc:Fallback>
            <p:pic>
              <p:nvPicPr>
                <p:cNvPr id="146" name="Ink 145">
                  <a:extLst>
                    <a:ext uri="{FF2B5EF4-FFF2-40B4-BE49-F238E27FC236}">
                      <a16:creationId xmlns:a16="http://schemas.microsoft.com/office/drawing/2014/main" id="{A4463518-45BF-F44C-352D-F90937C513AB}"/>
                    </a:ext>
                  </a:extLst>
                </p:cNvPr>
                <p:cNvPicPr/>
                <p:nvPr/>
              </p:nvPicPr>
              <p:blipFill>
                <a:blip r:embed="rId245"/>
                <a:stretch>
                  <a:fillRect/>
                </a:stretch>
              </p:blipFill>
              <p:spPr>
                <a:xfrm>
                  <a:off x="10405234" y="2531630"/>
                  <a:ext cx="3042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7" name="Ink 146">
                  <a:extLst>
                    <a:ext uri="{FF2B5EF4-FFF2-40B4-BE49-F238E27FC236}">
                      <a16:creationId xmlns:a16="http://schemas.microsoft.com/office/drawing/2014/main" id="{EF6CA320-E110-BE11-590E-9F347C094FAB}"/>
                    </a:ext>
                  </a:extLst>
                </p14:cNvPr>
                <p14:cNvContentPartPr/>
                <p14:nvPr/>
              </p14:nvContentPartPr>
              <p14:xfrm>
                <a:off x="10771714" y="2565830"/>
                <a:ext cx="256680" cy="213480"/>
              </p14:xfrm>
            </p:contentPart>
          </mc:Choice>
          <mc:Fallback>
            <p:pic>
              <p:nvPicPr>
                <p:cNvPr id="147" name="Ink 146">
                  <a:extLst>
                    <a:ext uri="{FF2B5EF4-FFF2-40B4-BE49-F238E27FC236}">
                      <a16:creationId xmlns:a16="http://schemas.microsoft.com/office/drawing/2014/main" id="{EF6CA320-E110-BE11-590E-9F347C094FAB}"/>
                    </a:ext>
                  </a:extLst>
                </p:cNvPr>
                <p:cNvPicPr/>
                <p:nvPr/>
              </p:nvPicPr>
              <p:blipFill>
                <a:blip r:embed="rId247"/>
                <a:stretch>
                  <a:fillRect/>
                </a:stretch>
              </p:blipFill>
              <p:spPr>
                <a:xfrm>
                  <a:off x="10763074" y="2557190"/>
                  <a:ext cx="2743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8" name="Ink 147">
                  <a:extLst>
                    <a:ext uri="{FF2B5EF4-FFF2-40B4-BE49-F238E27FC236}">
                      <a16:creationId xmlns:a16="http://schemas.microsoft.com/office/drawing/2014/main" id="{68298EC6-589F-E8A5-B4AD-56F6E0D49FB8}"/>
                    </a:ext>
                  </a:extLst>
                </p14:cNvPr>
                <p14:cNvContentPartPr/>
                <p14:nvPr/>
              </p14:nvContentPartPr>
              <p14:xfrm>
                <a:off x="11130994" y="2567270"/>
                <a:ext cx="42120" cy="165240"/>
              </p14:xfrm>
            </p:contentPart>
          </mc:Choice>
          <mc:Fallback>
            <p:pic>
              <p:nvPicPr>
                <p:cNvPr id="148" name="Ink 147">
                  <a:extLst>
                    <a:ext uri="{FF2B5EF4-FFF2-40B4-BE49-F238E27FC236}">
                      <a16:creationId xmlns:a16="http://schemas.microsoft.com/office/drawing/2014/main" id="{68298EC6-589F-E8A5-B4AD-56F6E0D49FB8}"/>
                    </a:ext>
                  </a:extLst>
                </p:cNvPr>
                <p:cNvPicPr/>
                <p:nvPr/>
              </p:nvPicPr>
              <p:blipFill>
                <a:blip r:embed="rId249"/>
                <a:stretch>
                  <a:fillRect/>
                </a:stretch>
              </p:blipFill>
              <p:spPr>
                <a:xfrm>
                  <a:off x="11121994" y="2558270"/>
                  <a:ext cx="597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9" name="Ink 148">
                  <a:extLst>
                    <a:ext uri="{FF2B5EF4-FFF2-40B4-BE49-F238E27FC236}">
                      <a16:creationId xmlns:a16="http://schemas.microsoft.com/office/drawing/2014/main" id="{12BD0961-38A4-D905-6BE1-4818936FC34F}"/>
                    </a:ext>
                  </a:extLst>
                </p14:cNvPr>
                <p14:cNvContentPartPr/>
                <p14:nvPr/>
              </p14:nvContentPartPr>
              <p14:xfrm>
                <a:off x="11040634" y="2540270"/>
                <a:ext cx="212760" cy="211320"/>
              </p14:xfrm>
            </p:contentPart>
          </mc:Choice>
          <mc:Fallback>
            <p:pic>
              <p:nvPicPr>
                <p:cNvPr id="149" name="Ink 148">
                  <a:extLst>
                    <a:ext uri="{FF2B5EF4-FFF2-40B4-BE49-F238E27FC236}">
                      <a16:creationId xmlns:a16="http://schemas.microsoft.com/office/drawing/2014/main" id="{12BD0961-38A4-D905-6BE1-4818936FC34F}"/>
                    </a:ext>
                  </a:extLst>
                </p:cNvPr>
                <p:cNvPicPr/>
                <p:nvPr/>
              </p:nvPicPr>
              <p:blipFill>
                <a:blip r:embed="rId251"/>
                <a:stretch>
                  <a:fillRect/>
                </a:stretch>
              </p:blipFill>
              <p:spPr>
                <a:xfrm>
                  <a:off x="11031634" y="2531630"/>
                  <a:ext cx="2304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0" name="Ink 149">
                  <a:extLst>
                    <a:ext uri="{FF2B5EF4-FFF2-40B4-BE49-F238E27FC236}">
                      <a16:creationId xmlns:a16="http://schemas.microsoft.com/office/drawing/2014/main" id="{03A4EE39-E114-347F-4C33-4E4EAE229C85}"/>
                    </a:ext>
                  </a:extLst>
                </p14:cNvPr>
                <p14:cNvContentPartPr/>
                <p14:nvPr/>
              </p14:nvContentPartPr>
              <p14:xfrm>
                <a:off x="11290114" y="2552150"/>
                <a:ext cx="179640" cy="208080"/>
              </p14:xfrm>
            </p:contentPart>
          </mc:Choice>
          <mc:Fallback>
            <p:pic>
              <p:nvPicPr>
                <p:cNvPr id="150" name="Ink 149">
                  <a:extLst>
                    <a:ext uri="{FF2B5EF4-FFF2-40B4-BE49-F238E27FC236}">
                      <a16:creationId xmlns:a16="http://schemas.microsoft.com/office/drawing/2014/main" id="{03A4EE39-E114-347F-4C33-4E4EAE229C85}"/>
                    </a:ext>
                  </a:extLst>
                </p:cNvPr>
                <p:cNvPicPr/>
                <p:nvPr/>
              </p:nvPicPr>
              <p:blipFill>
                <a:blip r:embed="rId253"/>
                <a:stretch>
                  <a:fillRect/>
                </a:stretch>
              </p:blipFill>
              <p:spPr>
                <a:xfrm>
                  <a:off x="11281114" y="2543150"/>
                  <a:ext cx="1972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1" name="Ink 150">
                  <a:extLst>
                    <a:ext uri="{FF2B5EF4-FFF2-40B4-BE49-F238E27FC236}">
                      <a16:creationId xmlns:a16="http://schemas.microsoft.com/office/drawing/2014/main" id="{31B61802-D388-F187-22B5-7C71594A5819}"/>
                    </a:ext>
                  </a:extLst>
                </p14:cNvPr>
                <p14:cNvContentPartPr/>
                <p14:nvPr/>
              </p14:nvContentPartPr>
              <p14:xfrm>
                <a:off x="11629594" y="2511110"/>
                <a:ext cx="185760" cy="219600"/>
              </p14:xfrm>
            </p:contentPart>
          </mc:Choice>
          <mc:Fallback>
            <p:pic>
              <p:nvPicPr>
                <p:cNvPr id="151" name="Ink 150">
                  <a:extLst>
                    <a:ext uri="{FF2B5EF4-FFF2-40B4-BE49-F238E27FC236}">
                      <a16:creationId xmlns:a16="http://schemas.microsoft.com/office/drawing/2014/main" id="{31B61802-D388-F187-22B5-7C71594A5819}"/>
                    </a:ext>
                  </a:extLst>
                </p:cNvPr>
                <p:cNvPicPr/>
                <p:nvPr/>
              </p:nvPicPr>
              <p:blipFill>
                <a:blip r:embed="rId255"/>
                <a:stretch>
                  <a:fillRect/>
                </a:stretch>
              </p:blipFill>
              <p:spPr>
                <a:xfrm>
                  <a:off x="11620594" y="2502110"/>
                  <a:ext cx="2034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2" name="Ink 151">
                  <a:extLst>
                    <a:ext uri="{FF2B5EF4-FFF2-40B4-BE49-F238E27FC236}">
                      <a16:creationId xmlns:a16="http://schemas.microsoft.com/office/drawing/2014/main" id="{4A5A16E8-A9AC-693F-BC6A-83B09418603B}"/>
                    </a:ext>
                  </a:extLst>
                </p14:cNvPr>
                <p14:cNvContentPartPr/>
                <p14:nvPr/>
              </p14:nvContentPartPr>
              <p14:xfrm>
                <a:off x="10925794" y="3049310"/>
                <a:ext cx="53640" cy="20520"/>
              </p14:xfrm>
            </p:contentPart>
          </mc:Choice>
          <mc:Fallback>
            <p:pic>
              <p:nvPicPr>
                <p:cNvPr id="152" name="Ink 151">
                  <a:extLst>
                    <a:ext uri="{FF2B5EF4-FFF2-40B4-BE49-F238E27FC236}">
                      <a16:creationId xmlns:a16="http://schemas.microsoft.com/office/drawing/2014/main" id="{4A5A16E8-A9AC-693F-BC6A-83B09418603B}"/>
                    </a:ext>
                  </a:extLst>
                </p:cNvPr>
                <p:cNvPicPr/>
                <p:nvPr/>
              </p:nvPicPr>
              <p:blipFill>
                <a:blip r:embed="rId257"/>
                <a:stretch>
                  <a:fillRect/>
                </a:stretch>
              </p:blipFill>
              <p:spPr>
                <a:xfrm>
                  <a:off x="10917154" y="3040670"/>
                  <a:ext cx="71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3" name="Ink 152">
                  <a:extLst>
                    <a:ext uri="{FF2B5EF4-FFF2-40B4-BE49-F238E27FC236}">
                      <a16:creationId xmlns:a16="http://schemas.microsoft.com/office/drawing/2014/main" id="{338F2118-A36B-14A9-FA24-C8FDA4647216}"/>
                    </a:ext>
                  </a:extLst>
                </p14:cNvPr>
                <p14:cNvContentPartPr/>
                <p14:nvPr/>
              </p14:nvContentPartPr>
              <p14:xfrm>
                <a:off x="11514034" y="3007190"/>
                <a:ext cx="354240" cy="53280"/>
              </p14:xfrm>
            </p:contentPart>
          </mc:Choice>
          <mc:Fallback>
            <p:pic>
              <p:nvPicPr>
                <p:cNvPr id="153" name="Ink 152">
                  <a:extLst>
                    <a:ext uri="{FF2B5EF4-FFF2-40B4-BE49-F238E27FC236}">
                      <a16:creationId xmlns:a16="http://schemas.microsoft.com/office/drawing/2014/main" id="{338F2118-A36B-14A9-FA24-C8FDA4647216}"/>
                    </a:ext>
                  </a:extLst>
                </p:cNvPr>
                <p:cNvPicPr/>
                <p:nvPr/>
              </p:nvPicPr>
              <p:blipFill>
                <a:blip r:embed="rId259"/>
                <a:stretch>
                  <a:fillRect/>
                </a:stretch>
              </p:blipFill>
              <p:spPr>
                <a:xfrm>
                  <a:off x="11505034" y="2998190"/>
                  <a:ext cx="3718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69CA556D-57B6-ADF8-01F0-498EE17082D0}"/>
                    </a:ext>
                  </a:extLst>
                </p14:cNvPr>
                <p14:cNvContentPartPr/>
                <p14:nvPr/>
              </p14:nvContentPartPr>
              <p14:xfrm>
                <a:off x="8698114" y="1608590"/>
                <a:ext cx="1270080" cy="814680"/>
              </p14:xfrm>
            </p:contentPart>
          </mc:Choice>
          <mc:Fallback>
            <p:pic>
              <p:nvPicPr>
                <p:cNvPr id="157" name="Ink 156">
                  <a:extLst>
                    <a:ext uri="{FF2B5EF4-FFF2-40B4-BE49-F238E27FC236}">
                      <a16:creationId xmlns:a16="http://schemas.microsoft.com/office/drawing/2014/main" id="{69CA556D-57B6-ADF8-01F0-498EE17082D0}"/>
                    </a:ext>
                  </a:extLst>
                </p:cNvPr>
                <p:cNvPicPr/>
                <p:nvPr/>
              </p:nvPicPr>
              <p:blipFill>
                <a:blip r:embed="rId261"/>
                <a:stretch>
                  <a:fillRect/>
                </a:stretch>
              </p:blipFill>
              <p:spPr>
                <a:xfrm>
                  <a:off x="8689474" y="1599590"/>
                  <a:ext cx="1287720" cy="8323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8" name="Ink 157">
                  <a:extLst>
                    <a:ext uri="{FF2B5EF4-FFF2-40B4-BE49-F238E27FC236}">
                      <a16:creationId xmlns:a16="http://schemas.microsoft.com/office/drawing/2014/main" id="{B5080040-AA4E-F09E-5C80-BB3A4B8B6287}"/>
                    </a:ext>
                  </a:extLst>
                </p14:cNvPr>
                <p14:cNvContentPartPr/>
                <p14:nvPr/>
              </p14:nvContentPartPr>
              <p14:xfrm>
                <a:off x="8348194" y="3314630"/>
                <a:ext cx="1551600" cy="959040"/>
              </p14:xfrm>
            </p:contentPart>
          </mc:Choice>
          <mc:Fallback>
            <p:pic>
              <p:nvPicPr>
                <p:cNvPr id="158" name="Ink 157">
                  <a:extLst>
                    <a:ext uri="{FF2B5EF4-FFF2-40B4-BE49-F238E27FC236}">
                      <a16:creationId xmlns:a16="http://schemas.microsoft.com/office/drawing/2014/main" id="{B5080040-AA4E-F09E-5C80-BB3A4B8B6287}"/>
                    </a:ext>
                  </a:extLst>
                </p:cNvPr>
                <p:cNvPicPr/>
                <p:nvPr/>
              </p:nvPicPr>
              <p:blipFill>
                <a:blip r:embed="rId263"/>
                <a:stretch>
                  <a:fillRect/>
                </a:stretch>
              </p:blipFill>
              <p:spPr>
                <a:xfrm>
                  <a:off x="8339554" y="3305630"/>
                  <a:ext cx="1569240" cy="9766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0" name="Ink 159">
                  <a:extLst>
                    <a:ext uri="{FF2B5EF4-FFF2-40B4-BE49-F238E27FC236}">
                      <a16:creationId xmlns:a16="http://schemas.microsoft.com/office/drawing/2014/main" id="{E3708D05-EC8D-CF9A-2EE9-D83A0E7AB0CD}"/>
                    </a:ext>
                  </a:extLst>
                </p14:cNvPr>
                <p14:cNvContentPartPr/>
                <p14:nvPr/>
              </p14:nvContentPartPr>
              <p14:xfrm>
                <a:off x="5575114" y="2022590"/>
                <a:ext cx="139320" cy="277560"/>
              </p14:xfrm>
            </p:contentPart>
          </mc:Choice>
          <mc:Fallback>
            <p:pic>
              <p:nvPicPr>
                <p:cNvPr id="160" name="Ink 159">
                  <a:extLst>
                    <a:ext uri="{FF2B5EF4-FFF2-40B4-BE49-F238E27FC236}">
                      <a16:creationId xmlns:a16="http://schemas.microsoft.com/office/drawing/2014/main" id="{E3708D05-EC8D-CF9A-2EE9-D83A0E7AB0CD}"/>
                    </a:ext>
                  </a:extLst>
                </p:cNvPr>
                <p:cNvPicPr/>
                <p:nvPr/>
              </p:nvPicPr>
              <p:blipFill>
                <a:blip r:embed="rId265"/>
                <a:stretch>
                  <a:fillRect/>
                </a:stretch>
              </p:blipFill>
              <p:spPr>
                <a:xfrm>
                  <a:off x="5566114" y="2013950"/>
                  <a:ext cx="1569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1" name="Ink 160">
                  <a:extLst>
                    <a:ext uri="{FF2B5EF4-FFF2-40B4-BE49-F238E27FC236}">
                      <a16:creationId xmlns:a16="http://schemas.microsoft.com/office/drawing/2014/main" id="{3E19424C-1975-5F7A-2B8B-3690467B6597}"/>
                    </a:ext>
                  </a:extLst>
                </p14:cNvPr>
                <p14:cNvContentPartPr/>
                <p14:nvPr/>
              </p14:nvContentPartPr>
              <p14:xfrm>
                <a:off x="5753314" y="2053550"/>
                <a:ext cx="171720" cy="268200"/>
              </p14:xfrm>
            </p:contentPart>
          </mc:Choice>
          <mc:Fallback>
            <p:pic>
              <p:nvPicPr>
                <p:cNvPr id="161" name="Ink 160">
                  <a:extLst>
                    <a:ext uri="{FF2B5EF4-FFF2-40B4-BE49-F238E27FC236}">
                      <a16:creationId xmlns:a16="http://schemas.microsoft.com/office/drawing/2014/main" id="{3E19424C-1975-5F7A-2B8B-3690467B6597}"/>
                    </a:ext>
                  </a:extLst>
                </p:cNvPr>
                <p:cNvPicPr/>
                <p:nvPr/>
              </p:nvPicPr>
              <p:blipFill>
                <a:blip r:embed="rId267"/>
                <a:stretch>
                  <a:fillRect/>
                </a:stretch>
              </p:blipFill>
              <p:spPr>
                <a:xfrm>
                  <a:off x="5744674" y="2044550"/>
                  <a:ext cx="1893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2" name="Ink 161">
                  <a:extLst>
                    <a:ext uri="{FF2B5EF4-FFF2-40B4-BE49-F238E27FC236}">
                      <a16:creationId xmlns:a16="http://schemas.microsoft.com/office/drawing/2014/main" id="{16099848-9754-A274-535C-625AF6C64D0D}"/>
                    </a:ext>
                  </a:extLst>
                </p14:cNvPr>
                <p14:cNvContentPartPr/>
                <p14:nvPr/>
              </p14:nvContentPartPr>
              <p14:xfrm>
                <a:off x="6036274" y="2056790"/>
                <a:ext cx="168840" cy="198720"/>
              </p14:xfrm>
            </p:contentPart>
          </mc:Choice>
          <mc:Fallback>
            <p:pic>
              <p:nvPicPr>
                <p:cNvPr id="162" name="Ink 161">
                  <a:extLst>
                    <a:ext uri="{FF2B5EF4-FFF2-40B4-BE49-F238E27FC236}">
                      <a16:creationId xmlns:a16="http://schemas.microsoft.com/office/drawing/2014/main" id="{16099848-9754-A274-535C-625AF6C64D0D}"/>
                    </a:ext>
                  </a:extLst>
                </p:cNvPr>
                <p:cNvPicPr/>
                <p:nvPr/>
              </p:nvPicPr>
              <p:blipFill>
                <a:blip r:embed="rId269"/>
                <a:stretch>
                  <a:fillRect/>
                </a:stretch>
              </p:blipFill>
              <p:spPr>
                <a:xfrm>
                  <a:off x="6027274" y="2047790"/>
                  <a:ext cx="1864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3" name="Ink 162">
                  <a:extLst>
                    <a:ext uri="{FF2B5EF4-FFF2-40B4-BE49-F238E27FC236}">
                      <a16:creationId xmlns:a16="http://schemas.microsoft.com/office/drawing/2014/main" id="{48FE47D4-7B78-09CE-6953-E142A8B01919}"/>
                    </a:ext>
                  </a:extLst>
                </p14:cNvPr>
                <p14:cNvContentPartPr/>
                <p14:nvPr/>
              </p14:nvContentPartPr>
              <p14:xfrm>
                <a:off x="5747554" y="2394830"/>
                <a:ext cx="153360" cy="258840"/>
              </p14:xfrm>
            </p:contentPart>
          </mc:Choice>
          <mc:Fallback>
            <p:pic>
              <p:nvPicPr>
                <p:cNvPr id="163" name="Ink 162">
                  <a:extLst>
                    <a:ext uri="{FF2B5EF4-FFF2-40B4-BE49-F238E27FC236}">
                      <a16:creationId xmlns:a16="http://schemas.microsoft.com/office/drawing/2014/main" id="{48FE47D4-7B78-09CE-6953-E142A8B01919}"/>
                    </a:ext>
                  </a:extLst>
                </p:cNvPr>
                <p:cNvPicPr/>
                <p:nvPr/>
              </p:nvPicPr>
              <p:blipFill>
                <a:blip r:embed="rId271"/>
                <a:stretch>
                  <a:fillRect/>
                </a:stretch>
              </p:blipFill>
              <p:spPr>
                <a:xfrm>
                  <a:off x="5738554" y="2385830"/>
                  <a:ext cx="1710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4" name="Ink 163">
                  <a:extLst>
                    <a:ext uri="{FF2B5EF4-FFF2-40B4-BE49-F238E27FC236}">
                      <a16:creationId xmlns:a16="http://schemas.microsoft.com/office/drawing/2014/main" id="{12AE7390-B485-CE4B-349E-6A725730B9A6}"/>
                    </a:ext>
                  </a:extLst>
                </p14:cNvPr>
                <p14:cNvContentPartPr/>
                <p14:nvPr/>
              </p14:nvContentPartPr>
              <p14:xfrm>
                <a:off x="5943394" y="2396270"/>
                <a:ext cx="129960" cy="244440"/>
              </p14:xfrm>
            </p:contentPart>
          </mc:Choice>
          <mc:Fallback>
            <p:pic>
              <p:nvPicPr>
                <p:cNvPr id="164" name="Ink 163">
                  <a:extLst>
                    <a:ext uri="{FF2B5EF4-FFF2-40B4-BE49-F238E27FC236}">
                      <a16:creationId xmlns:a16="http://schemas.microsoft.com/office/drawing/2014/main" id="{12AE7390-B485-CE4B-349E-6A725730B9A6}"/>
                    </a:ext>
                  </a:extLst>
                </p:cNvPr>
                <p:cNvPicPr/>
                <p:nvPr/>
              </p:nvPicPr>
              <p:blipFill>
                <a:blip r:embed="rId273"/>
                <a:stretch>
                  <a:fillRect/>
                </a:stretch>
              </p:blipFill>
              <p:spPr>
                <a:xfrm>
                  <a:off x="5934754" y="2387270"/>
                  <a:ext cx="1476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5" name="Ink 164">
                  <a:extLst>
                    <a:ext uri="{FF2B5EF4-FFF2-40B4-BE49-F238E27FC236}">
                      <a16:creationId xmlns:a16="http://schemas.microsoft.com/office/drawing/2014/main" id="{AD78CE37-2ACA-50DA-2759-10FB77C51F1F}"/>
                    </a:ext>
                  </a:extLst>
                </p14:cNvPr>
                <p14:cNvContentPartPr/>
                <p14:nvPr/>
              </p14:nvContentPartPr>
              <p14:xfrm>
                <a:off x="5993434" y="2465750"/>
                <a:ext cx="230760" cy="190800"/>
              </p14:xfrm>
            </p:contentPart>
          </mc:Choice>
          <mc:Fallback>
            <p:pic>
              <p:nvPicPr>
                <p:cNvPr id="165" name="Ink 164">
                  <a:extLst>
                    <a:ext uri="{FF2B5EF4-FFF2-40B4-BE49-F238E27FC236}">
                      <a16:creationId xmlns:a16="http://schemas.microsoft.com/office/drawing/2014/main" id="{AD78CE37-2ACA-50DA-2759-10FB77C51F1F}"/>
                    </a:ext>
                  </a:extLst>
                </p:cNvPr>
                <p:cNvPicPr/>
                <p:nvPr/>
              </p:nvPicPr>
              <p:blipFill>
                <a:blip r:embed="rId275"/>
                <a:stretch>
                  <a:fillRect/>
                </a:stretch>
              </p:blipFill>
              <p:spPr>
                <a:xfrm>
                  <a:off x="5984434" y="2456750"/>
                  <a:ext cx="2484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6" name="Ink 165">
                  <a:extLst>
                    <a:ext uri="{FF2B5EF4-FFF2-40B4-BE49-F238E27FC236}">
                      <a16:creationId xmlns:a16="http://schemas.microsoft.com/office/drawing/2014/main" id="{3EC9DAB9-0846-1C83-9C37-3D3E65692F57}"/>
                    </a:ext>
                  </a:extLst>
                </p14:cNvPr>
                <p14:cNvContentPartPr/>
                <p14:nvPr/>
              </p14:nvContentPartPr>
              <p14:xfrm>
                <a:off x="6162994" y="2677430"/>
                <a:ext cx="144360" cy="10440"/>
              </p14:xfrm>
            </p:contentPart>
          </mc:Choice>
          <mc:Fallback>
            <p:pic>
              <p:nvPicPr>
                <p:cNvPr id="166" name="Ink 165">
                  <a:extLst>
                    <a:ext uri="{FF2B5EF4-FFF2-40B4-BE49-F238E27FC236}">
                      <a16:creationId xmlns:a16="http://schemas.microsoft.com/office/drawing/2014/main" id="{3EC9DAB9-0846-1C83-9C37-3D3E65692F57}"/>
                    </a:ext>
                  </a:extLst>
                </p:cNvPr>
                <p:cNvPicPr/>
                <p:nvPr/>
              </p:nvPicPr>
              <p:blipFill>
                <a:blip r:embed="rId277"/>
                <a:stretch>
                  <a:fillRect/>
                </a:stretch>
              </p:blipFill>
              <p:spPr>
                <a:xfrm>
                  <a:off x="6154354" y="2668790"/>
                  <a:ext cx="162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7" name="Ink 166">
                  <a:extLst>
                    <a:ext uri="{FF2B5EF4-FFF2-40B4-BE49-F238E27FC236}">
                      <a16:creationId xmlns:a16="http://schemas.microsoft.com/office/drawing/2014/main" id="{DDD1B6F7-E302-44AE-000A-884C09F033BC}"/>
                    </a:ext>
                  </a:extLst>
                </p14:cNvPr>
                <p14:cNvContentPartPr/>
                <p14:nvPr/>
              </p14:nvContentPartPr>
              <p14:xfrm>
                <a:off x="6107194" y="2443430"/>
                <a:ext cx="149400" cy="29520"/>
              </p14:xfrm>
            </p:contentPart>
          </mc:Choice>
          <mc:Fallback>
            <p:pic>
              <p:nvPicPr>
                <p:cNvPr id="167" name="Ink 166">
                  <a:extLst>
                    <a:ext uri="{FF2B5EF4-FFF2-40B4-BE49-F238E27FC236}">
                      <a16:creationId xmlns:a16="http://schemas.microsoft.com/office/drawing/2014/main" id="{DDD1B6F7-E302-44AE-000A-884C09F033BC}"/>
                    </a:ext>
                  </a:extLst>
                </p:cNvPr>
                <p:cNvPicPr/>
                <p:nvPr/>
              </p:nvPicPr>
              <p:blipFill>
                <a:blip r:embed="rId279"/>
                <a:stretch>
                  <a:fillRect/>
                </a:stretch>
              </p:blipFill>
              <p:spPr>
                <a:xfrm>
                  <a:off x="6098194" y="2434430"/>
                  <a:ext cx="1670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8" name="Ink 167">
                  <a:extLst>
                    <a:ext uri="{FF2B5EF4-FFF2-40B4-BE49-F238E27FC236}">
                      <a16:creationId xmlns:a16="http://schemas.microsoft.com/office/drawing/2014/main" id="{ABBB6308-3313-0664-7A8C-B130A99625ED}"/>
                    </a:ext>
                  </a:extLst>
                </p14:cNvPr>
                <p14:cNvContentPartPr/>
                <p14:nvPr/>
              </p14:nvContentPartPr>
              <p14:xfrm>
                <a:off x="6403114" y="2454230"/>
                <a:ext cx="304560" cy="127440"/>
              </p14:xfrm>
            </p:contentPart>
          </mc:Choice>
          <mc:Fallback>
            <p:pic>
              <p:nvPicPr>
                <p:cNvPr id="168" name="Ink 167">
                  <a:extLst>
                    <a:ext uri="{FF2B5EF4-FFF2-40B4-BE49-F238E27FC236}">
                      <a16:creationId xmlns:a16="http://schemas.microsoft.com/office/drawing/2014/main" id="{ABBB6308-3313-0664-7A8C-B130A99625ED}"/>
                    </a:ext>
                  </a:extLst>
                </p:cNvPr>
                <p:cNvPicPr/>
                <p:nvPr/>
              </p:nvPicPr>
              <p:blipFill>
                <a:blip r:embed="rId281"/>
                <a:stretch>
                  <a:fillRect/>
                </a:stretch>
              </p:blipFill>
              <p:spPr>
                <a:xfrm>
                  <a:off x="6394114" y="2445230"/>
                  <a:ext cx="322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9" name="Ink 168">
                  <a:extLst>
                    <a:ext uri="{FF2B5EF4-FFF2-40B4-BE49-F238E27FC236}">
                      <a16:creationId xmlns:a16="http://schemas.microsoft.com/office/drawing/2014/main" id="{1FFF2307-6047-DA6E-DAB4-F7E1EE9C2E6C}"/>
                    </a:ext>
                  </a:extLst>
                </p14:cNvPr>
                <p14:cNvContentPartPr/>
                <p14:nvPr/>
              </p14:nvContentPartPr>
              <p14:xfrm>
                <a:off x="6619834" y="2470430"/>
                <a:ext cx="135720" cy="218520"/>
              </p14:xfrm>
            </p:contentPart>
          </mc:Choice>
          <mc:Fallback>
            <p:pic>
              <p:nvPicPr>
                <p:cNvPr id="169" name="Ink 168">
                  <a:extLst>
                    <a:ext uri="{FF2B5EF4-FFF2-40B4-BE49-F238E27FC236}">
                      <a16:creationId xmlns:a16="http://schemas.microsoft.com/office/drawing/2014/main" id="{1FFF2307-6047-DA6E-DAB4-F7E1EE9C2E6C}"/>
                    </a:ext>
                  </a:extLst>
                </p:cNvPr>
                <p:cNvPicPr/>
                <p:nvPr/>
              </p:nvPicPr>
              <p:blipFill>
                <a:blip r:embed="rId283"/>
                <a:stretch>
                  <a:fillRect/>
                </a:stretch>
              </p:blipFill>
              <p:spPr>
                <a:xfrm>
                  <a:off x="6611194" y="2461790"/>
                  <a:ext cx="1533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0" name="Ink 169">
                  <a:extLst>
                    <a:ext uri="{FF2B5EF4-FFF2-40B4-BE49-F238E27FC236}">
                      <a16:creationId xmlns:a16="http://schemas.microsoft.com/office/drawing/2014/main" id="{BA4F9363-1BD0-CD5C-B60A-132D833528C9}"/>
                    </a:ext>
                  </a:extLst>
                </p14:cNvPr>
                <p14:cNvContentPartPr/>
                <p14:nvPr/>
              </p14:nvContentPartPr>
              <p14:xfrm>
                <a:off x="6792634" y="2564750"/>
                <a:ext cx="169200" cy="199440"/>
              </p14:xfrm>
            </p:contentPart>
          </mc:Choice>
          <mc:Fallback>
            <p:pic>
              <p:nvPicPr>
                <p:cNvPr id="170" name="Ink 169">
                  <a:extLst>
                    <a:ext uri="{FF2B5EF4-FFF2-40B4-BE49-F238E27FC236}">
                      <a16:creationId xmlns:a16="http://schemas.microsoft.com/office/drawing/2014/main" id="{BA4F9363-1BD0-CD5C-B60A-132D833528C9}"/>
                    </a:ext>
                  </a:extLst>
                </p:cNvPr>
                <p:cNvPicPr/>
                <p:nvPr/>
              </p:nvPicPr>
              <p:blipFill>
                <a:blip r:embed="rId285"/>
                <a:stretch>
                  <a:fillRect/>
                </a:stretch>
              </p:blipFill>
              <p:spPr>
                <a:xfrm>
                  <a:off x="6783634" y="2555750"/>
                  <a:ext cx="1868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1" name="Ink 170">
                  <a:extLst>
                    <a:ext uri="{FF2B5EF4-FFF2-40B4-BE49-F238E27FC236}">
                      <a16:creationId xmlns:a16="http://schemas.microsoft.com/office/drawing/2014/main" id="{F325C0C5-BEB2-B817-4A31-68810E718DE1}"/>
                    </a:ext>
                  </a:extLst>
                </p14:cNvPr>
                <p14:cNvContentPartPr/>
                <p14:nvPr/>
              </p14:nvContentPartPr>
              <p14:xfrm>
                <a:off x="6997834" y="2602190"/>
                <a:ext cx="231840" cy="199800"/>
              </p14:xfrm>
            </p:contentPart>
          </mc:Choice>
          <mc:Fallback>
            <p:pic>
              <p:nvPicPr>
                <p:cNvPr id="171" name="Ink 170">
                  <a:extLst>
                    <a:ext uri="{FF2B5EF4-FFF2-40B4-BE49-F238E27FC236}">
                      <a16:creationId xmlns:a16="http://schemas.microsoft.com/office/drawing/2014/main" id="{F325C0C5-BEB2-B817-4A31-68810E718DE1}"/>
                    </a:ext>
                  </a:extLst>
                </p:cNvPr>
                <p:cNvPicPr/>
                <p:nvPr/>
              </p:nvPicPr>
              <p:blipFill>
                <a:blip r:embed="rId287"/>
                <a:stretch>
                  <a:fillRect/>
                </a:stretch>
              </p:blipFill>
              <p:spPr>
                <a:xfrm>
                  <a:off x="6988834" y="2593550"/>
                  <a:ext cx="2494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2" name="Ink 171">
                  <a:extLst>
                    <a:ext uri="{FF2B5EF4-FFF2-40B4-BE49-F238E27FC236}">
                      <a16:creationId xmlns:a16="http://schemas.microsoft.com/office/drawing/2014/main" id="{82B9FF4E-FBDA-A6AF-97A4-0919A4449764}"/>
                    </a:ext>
                  </a:extLst>
                </p14:cNvPr>
                <p14:cNvContentPartPr/>
                <p14:nvPr/>
              </p14:nvContentPartPr>
              <p14:xfrm>
                <a:off x="6738634" y="2453150"/>
                <a:ext cx="678240" cy="483840"/>
              </p14:xfrm>
            </p:contentPart>
          </mc:Choice>
          <mc:Fallback>
            <p:pic>
              <p:nvPicPr>
                <p:cNvPr id="172" name="Ink 171">
                  <a:extLst>
                    <a:ext uri="{FF2B5EF4-FFF2-40B4-BE49-F238E27FC236}">
                      <a16:creationId xmlns:a16="http://schemas.microsoft.com/office/drawing/2014/main" id="{82B9FF4E-FBDA-A6AF-97A4-0919A4449764}"/>
                    </a:ext>
                  </a:extLst>
                </p:cNvPr>
                <p:cNvPicPr/>
                <p:nvPr/>
              </p:nvPicPr>
              <p:blipFill>
                <a:blip r:embed="rId289"/>
                <a:stretch>
                  <a:fillRect/>
                </a:stretch>
              </p:blipFill>
              <p:spPr>
                <a:xfrm>
                  <a:off x="6729994" y="2444150"/>
                  <a:ext cx="69588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3" name="Ink 172">
                  <a:extLst>
                    <a:ext uri="{FF2B5EF4-FFF2-40B4-BE49-F238E27FC236}">
                      <a16:creationId xmlns:a16="http://schemas.microsoft.com/office/drawing/2014/main" id="{93C21B26-DF86-1C85-EE1C-67EB5A4B1F2F}"/>
                    </a:ext>
                  </a:extLst>
                </p14:cNvPr>
                <p14:cNvContentPartPr/>
                <p14:nvPr/>
              </p14:nvContentPartPr>
              <p14:xfrm>
                <a:off x="6151834" y="2920070"/>
                <a:ext cx="884160" cy="492480"/>
              </p14:xfrm>
            </p:contentPart>
          </mc:Choice>
          <mc:Fallback>
            <p:pic>
              <p:nvPicPr>
                <p:cNvPr id="173" name="Ink 172">
                  <a:extLst>
                    <a:ext uri="{FF2B5EF4-FFF2-40B4-BE49-F238E27FC236}">
                      <a16:creationId xmlns:a16="http://schemas.microsoft.com/office/drawing/2014/main" id="{93C21B26-DF86-1C85-EE1C-67EB5A4B1F2F}"/>
                    </a:ext>
                  </a:extLst>
                </p:cNvPr>
                <p:cNvPicPr/>
                <p:nvPr/>
              </p:nvPicPr>
              <p:blipFill>
                <a:blip r:embed="rId291"/>
                <a:stretch>
                  <a:fillRect/>
                </a:stretch>
              </p:blipFill>
              <p:spPr>
                <a:xfrm>
                  <a:off x="6143194" y="2911430"/>
                  <a:ext cx="90180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4" name="Ink 173">
                  <a:extLst>
                    <a:ext uri="{FF2B5EF4-FFF2-40B4-BE49-F238E27FC236}">
                      <a16:creationId xmlns:a16="http://schemas.microsoft.com/office/drawing/2014/main" id="{6D42B5EA-6C3E-F485-A843-B3A987A78B42}"/>
                    </a:ext>
                  </a:extLst>
                </p14:cNvPr>
                <p14:cNvContentPartPr/>
                <p14:nvPr/>
              </p14:nvContentPartPr>
              <p14:xfrm>
                <a:off x="6147154" y="3360350"/>
                <a:ext cx="185760" cy="73440"/>
              </p14:xfrm>
            </p:contentPart>
          </mc:Choice>
          <mc:Fallback>
            <p:pic>
              <p:nvPicPr>
                <p:cNvPr id="174" name="Ink 173">
                  <a:extLst>
                    <a:ext uri="{FF2B5EF4-FFF2-40B4-BE49-F238E27FC236}">
                      <a16:creationId xmlns:a16="http://schemas.microsoft.com/office/drawing/2014/main" id="{6D42B5EA-6C3E-F485-A843-B3A987A78B42}"/>
                    </a:ext>
                  </a:extLst>
                </p:cNvPr>
                <p:cNvPicPr/>
                <p:nvPr/>
              </p:nvPicPr>
              <p:blipFill>
                <a:blip r:embed="rId293"/>
                <a:stretch>
                  <a:fillRect/>
                </a:stretch>
              </p:blipFill>
              <p:spPr>
                <a:xfrm>
                  <a:off x="6138514" y="3351350"/>
                  <a:ext cx="2034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5" name="Ink 174">
                  <a:extLst>
                    <a:ext uri="{FF2B5EF4-FFF2-40B4-BE49-F238E27FC236}">
                      <a16:creationId xmlns:a16="http://schemas.microsoft.com/office/drawing/2014/main" id="{A8F82568-F110-7E48-1A69-3B01F48253E1}"/>
                    </a:ext>
                  </a:extLst>
                </p14:cNvPr>
                <p14:cNvContentPartPr/>
                <p14:nvPr/>
              </p14:nvContentPartPr>
              <p14:xfrm>
                <a:off x="5841154" y="3753110"/>
                <a:ext cx="32040" cy="172800"/>
              </p14:xfrm>
            </p:contentPart>
          </mc:Choice>
          <mc:Fallback>
            <p:pic>
              <p:nvPicPr>
                <p:cNvPr id="175" name="Ink 174">
                  <a:extLst>
                    <a:ext uri="{FF2B5EF4-FFF2-40B4-BE49-F238E27FC236}">
                      <a16:creationId xmlns:a16="http://schemas.microsoft.com/office/drawing/2014/main" id="{A8F82568-F110-7E48-1A69-3B01F48253E1}"/>
                    </a:ext>
                  </a:extLst>
                </p:cNvPr>
                <p:cNvPicPr/>
                <p:nvPr/>
              </p:nvPicPr>
              <p:blipFill>
                <a:blip r:embed="rId295"/>
                <a:stretch>
                  <a:fillRect/>
                </a:stretch>
              </p:blipFill>
              <p:spPr>
                <a:xfrm>
                  <a:off x="5832154" y="3744470"/>
                  <a:ext cx="496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6" name="Ink 175">
                  <a:extLst>
                    <a:ext uri="{FF2B5EF4-FFF2-40B4-BE49-F238E27FC236}">
                      <a16:creationId xmlns:a16="http://schemas.microsoft.com/office/drawing/2014/main" id="{3A8C6BC0-012F-80F1-B2C2-A2E07B38113E}"/>
                    </a:ext>
                  </a:extLst>
                </p14:cNvPr>
                <p14:cNvContentPartPr/>
                <p14:nvPr/>
              </p14:nvContentPartPr>
              <p14:xfrm>
                <a:off x="5783554" y="3674270"/>
                <a:ext cx="244440" cy="152280"/>
              </p14:xfrm>
            </p:contentPart>
          </mc:Choice>
          <mc:Fallback>
            <p:pic>
              <p:nvPicPr>
                <p:cNvPr id="176" name="Ink 175">
                  <a:extLst>
                    <a:ext uri="{FF2B5EF4-FFF2-40B4-BE49-F238E27FC236}">
                      <a16:creationId xmlns:a16="http://schemas.microsoft.com/office/drawing/2014/main" id="{3A8C6BC0-012F-80F1-B2C2-A2E07B38113E}"/>
                    </a:ext>
                  </a:extLst>
                </p:cNvPr>
                <p:cNvPicPr/>
                <p:nvPr/>
              </p:nvPicPr>
              <p:blipFill>
                <a:blip r:embed="rId297"/>
                <a:stretch>
                  <a:fillRect/>
                </a:stretch>
              </p:blipFill>
              <p:spPr>
                <a:xfrm>
                  <a:off x="5774914" y="3665270"/>
                  <a:ext cx="262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7" name="Ink 176">
                  <a:extLst>
                    <a:ext uri="{FF2B5EF4-FFF2-40B4-BE49-F238E27FC236}">
                      <a16:creationId xmlns:a16="http://schemas.microsoft.com/office/drawing/2014/main" id="{69462529-8A02-8BD6-9ECE-63434144359B}"/>
                    </a:ext>
                  </a:extLst>
                </p14:cNvPr>
                <p14:cNvContentPartPr/>
                <p14:nvPr/>
              </p14:nvContentPartPr>
              <p14:xfrm>
                <a:off x="6065074" y="3672830"/>
                <a:ext cx="227880" cy="224640"/>
              </p14:xfrm>
            </p:contentPart>
          </mc:Choice>
          <mc:Fallback>
            <p:pic>
              <p:nvPicPr>
                <p:cNvPr id="177" name="Ink 176">
                  <a:extLst>
                    <a:ext uri="{FF2B5EF4-FFF2-40B4-BE49-F238E27FC236}">
                      <a16:creationId xmlns:a16="http://schemas.microsoft.com/office/drawing/2014/main" id="{69462529-8A02-8BD6-9ECE-63434144359B}"/>
                    </a:ext>
                  </a:extLst>
                </p:cNvPr>
                <p:cNvPicPr/>
                <p:nvPr/>
              </p:nvPicPr>
              <p:blipFill>
                <a:blip r:embed="rId299"/>
                <a:stretch>
                  <a:fillRect/>
                </a:stretch>
              </p:blipFill>
              <p:spPr>
                <a:xfrm>
                  <a:off x="6056074" y="3664190"/>
                  <a:ext cx="2455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8" name="Ink 177">
                  <a:extLst>
                    <a:ext uri="{FF2B5EF4-FFF2-40B4-BE49-F238E27FC236}">
                      <a16:creationId xmlns:a16="http://schemas.microsoft.com/office/drawing/2014/main" id="{118BCCF7-61F7-03BC-E857-49F96C2E41D5}"/>
                    </a:ext>
                  </a:extLst>
                </p14:cNvPr>
                <p14:cNvContentPartPr/>
                <p14:nvPr/>
              </p14:nvContentPartPr>
              <p14:xfrm>
                <a:off x="6344794" y="3601550"/>
                <a:ext cx="93600" cy="313920"/>
              </p14:xfrm>
            </p:contentPart>
          </mc:Choice>
          <mc:Fallback>
            <p:pic>
              <p:nvPicPr>
                <p:cNvPr id="178" name="Ink 177">
                  <a:extLst>
                    <a:ext uri="{FF2B5EF4-FFF2-40B4-BE49-F238E27FC236}">
                      <a16:creationId xmlns:a16="http://schemas.microsoft.com/office/drawing/2014/main" id="{118BCCF7-61F7-03BC-E857-49F96C2E41D5}"/>
                    </a:ext>
                  </a:extLst>
                </p:cNvPr>
                <p:cNvPicPr/>
                <p:nvPr/>
              </p:nvPicPr>
              <p:blipFill>
                <a:blip r:embed="rId301"/>
                <a:stretch>
                  <a:fillRect/>
                </a:stretch>
              </p:blipFill>
              <p:spPr>
                <a:xfrm>
                  <a:off x="6335794" y="3592550"/>
                  <a:ext cx="111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9" name="Ink 178">
                  <a:extLst>
                    <a:ext uri="{FF2B5EF4-FFF2-40B4-BE49-F238E27FC236}">
                      <a16:creationId xmlns:a16="http://schemas.microsoft.com/office/drawing/2014/main" id="{60B25ADE-DF02-2ECE-2E77-142BE199834A}"/>
                    </a:ext>
                  </a:extLst>
                </p14:cNvPr>
                <p14:cNvContentPartPr/>
                <p14:nvPr/>
              </p14:nvContentPartPr>
              <p14:xfrm>
                <a:off x="6495994" y="3653030"/>
                <a:ext cx="297000" cy="230400"/>
              </p14:xfrm>
            </p:contentPart>
          </mc:Choice>
          <mc:Fallback>
            <p:pic>
              <p:nvPicPr>
                <p:cNvPr id="179" name="Ink 178">
                  <a:extLst>
                    <a:ext uri="{FF2B5EF4-FFF2-40B4-BE49-F238E27FC236}">
                      <a16:creationId xmlns:a16="http://schemas.microsoft.com/office/drawing/2014/main" id="{60B25ADE-DF02-2ECE-2E77-142BE199834A}"/>
                    </a:ext>
                  </a:extLst>
                </p:cNvPr>
                <p:cNvPicPr/>
                <p:nvPr/>
              </p:nvPicPr>
              <p:blipFill>
                <a:blip r:embed="rId303"/>
                <a:stretch>
                  <a:fillRect/>
                </a:stretch>
              </p:blipFill>
              <p:spPr>
                <a:xfrm>
                  <a:off x="6487354" y="3644030"/>
                  <a:ext cx="3146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0" name="Ink 179">
                  <a:extLst>
                    <a:ext uri="{FF2B5EF4-FFF2-40B4-BE49-F238E27FC236}">
                      <a16:creationId xmlns:a16="http://schemas.microsoft.com/office/drawing/2014/main" id="{96057AD8-5D78-5DD9-EEC0-3682067AA617}"/>
                    </a:ext>
                  </a:extLst>
                </p14:cNvPr>
                <p14:cNvContentPartPr/>
                <p14:nvPr/>
              </p14:nvContentPartPr>
              <p14:xfrm>
                <a:off x="6865714" y="3706310"/>
                <a:ext cx="493200" cy="222840"/>
              </p14:xfrm>
            </p:contentPart>
          </mc:Choice>
          <mc:Fallback>
            <p:pic>
              <p:nvPicPr>
                <p:cNvPr id="180" name="Ink 179">
                  <a:extLst>
                    <a:ext uri="{FF2B5EF4-FFF2-40B4-BE49-F238E27FC236}">
                      <a16:creationId xmlns:a16="http://schemas.microsoft.com/office/drawing/2014/main" id="{96057AD8-5D78-5DD9-EEC0-3682067AA617}"/>
                    </a:ext>
                  </a:extLst>
                </p:cNvPr>
                <p:cNvPicPr/>
                <p:nvPr/>
              </p:nvPicPr>
              <p:blipFill>
                <a:blip r:embed="rId305"/>
                <a:stretch>
                  <a:fillRect/>
                </a:stretch>
              </p:blipFill>
              <p:spPr>
                <a:xfrm>
                  <a:off x="6857074" y="3697670"/>
                  <a:ext cx="5108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1" name="Ink 180">
                  <a:extLst>
                    <a:ext uri="{FF2B5EF4-FFF2-40B4-BE49-F238E27FC236}">
                      <a16:creationId xmlns:a16="http://schemas.microsoft.com/office/drawing/2014/main" id="{3CE35343-E544-0A80-C725-33A6B564C918}"/>
                    </a:ext>
                  </a:extLst>
                </p14:cNvPr>
                <p14:cNvContentPartPr/>
                <p14:nvPr/>
              </p14:nvContentPartPr>
              <p14:xfrm>
                <a:off x="5490514" y="3396710"/>
                <a:ext cx="2139120" cy="638280"/>
              </p14:xfrm>
            </p:contentPart>
          </mc:Choice>
          <mc:Fallback>
            <p:pic>
              <p:nvPicPr>
                <p:cNvPr id="181" name="Ink 180">
                  <a:extLst>
                    <a:ext uri="{FF2B5EF4-FFF2-40B4-BE49-F238E27FC236}">
                      <a16:creationId xmlns:a16="http://schemas.microsoft.com/office/drawing/2014/main" id="{3CE35343-E544-0A80-C725-33A6B564C918}"/>
                    </a:ext>
                  </a:extLst>
                </p:cNvPr>
                <p:cNvPicPr/>
                <p:nvPr/>
              </p:nvPicPr>
              <p:blipFill>
                <a:blip r:embed="rId307"/>
                <a:stretch>
                  <a:fillRect/>
                </a:stretch>
              </p:blipFill>
              <p:spPr>
                <a:xfrm>
                  <a:off x="5481874" y="3388070"/>
                  <a:ext cx="2156760" cy="6559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2" name="Ink 181">
                  <a:extLst>
                    <a:ext uri="{FF2B5EF4-FFF2-40B4-BE49-F238E27FC236}">
                      <a16:creationId xmlns:a16="http://schemas.microsoft.com/office/drawing/2014/main" id="{41D3E535-99C7-1B3A-7580-4E381BABD797}"/>
                    </a:ext>
                  </a:extLst>
                </p14:cNvPr>
                <p14:cNvContentPartPr/>
                <p14:nvPr/>
              </p14:nvContentPartPr>
              <p14:xfrm>
                <a:off x="5724514" y="4160630"/>
                <a:ext cx="1718280" cy="457920"/>
              </p14:xfrm>
            </p:contentPart>
          </mc:Choice>
          <mc:Fallback>
            <p:pic>
              <p:nvPicPr>
                <p:cNvPr id="182" name="Ink 181">
                  <a:extLst>
                    <a:ext uri="{FF2B5EF4-FFF2-40B4-BE49-F238E27FC236}">
                      <a16:creationId xmlns:a16="http://schemas.microsoft.com/office/drawing/2014/main" id="{41D3E535-99C7-1B3A-7580-4E381BABD797}"/>
                    </a:ext>
                  </a:extLst>
                </p:cNvPr>
                <p:cNvPicPr/>
                <p:nvPr/>
              </p:nvPicPr>
              <p:blipFill>
                <a:blip r:embed="rId309"/>
                <a:stretch>
                  <a:fillRect/>
                </a:stretch>
              </p:blipFill>
              <p:spPr>
                <a:xfrm>
                  <a:off x="5715874" y="4151990"/>
                  <a:ext cx="173592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3" name="Ink 182">
                  <a:extLst>
                    <a:ext uri="{FF2B5EF4-FFF2-40B4-BE49-F238E27FC236}">
                      <a16:creationId xmlns:a16="http://schemas.microsoft.com/office/drawing/2014/main" id="{55694AC1-011D-9202-7387-D36CBFEEAEA8}"/>
                    </a:ext>
                  </a:extLst>
                </p14:cNvPr>
                <p14:cNvContentPartPr/>
                <p14:nvPr/>
              </p14:nvContentPartPr>
              <p14:xfrm>
                <a:off x="6279274" y="4332710"/>
                <a:ext cx="59040" cy="133200"/>
              </p14:xfrm>
            </p:contentPart>
          </mc:Choice>
          <mc:Fallback>
            <p:pic>
              <p:nvPicPr>
                <p:cNvPr id="183" name="Ink 182">
                  <a:extLst>
                    <a:ext uri="{FF2B5EF4-FFF2-40B4-BE49-F238E27FC236}">
                      <a16:creationId xmlns:a16="http://schemas.microsoft.com/office/drawing/2014/main" id="{55694AC1-011D-9202-7387-D36CBFEEAEA8}"/>
                    </a:ext>
                  </a:extLst>
                </p:cNvPr>
                <p:cNvPicPr/>
                <p:nvPr/>
              </p:nvPicPr>
              <p:blipFill>
                <a:blip r:embed="rId311"/>
                <a:stretch>
                  <a:fillRect/>
                </a:stretch>
              </p:blipFill>
              <p:spPr>
                <a:xfrm>
                  <a:off x="6270274" y="4323710"/>
                  <a:ext cx="766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4" name="Ink 183">
                  <a:extLst>
                    <a:ext uri="{FF2B5EF4-FFF2-40B4-BE49-F238E27FC236}">
                      <a16:creationId xmlns:a16="http://schemas.microsoft.com/office/drawing/2014/main" id="{223524DF-D74E-1254-29AE-DCEC1B4C3481}"/>
                    </a:ext>
                  </a:extLst>
                </p14:cNvPr>
                <p14:cNvContentPartPr/>
                <p14:nvPr/>
              </p14:nvContentPartPr>
              <p14:xfrm>
                <a:off x="6226714" y="4284470"/>
                <a:ext cx="235080" cy="221760"/>
              </p14:xfrm>
            </p:contentPart>
          </mc:Choice>
          <mc:Fallback>
            <p:pic>
              <p:nvPicPr>
                <p:cNvPr id="184" name="Ink 183">
                  <a:extLst>
                    <a:ext uri="{FF2B5EF4-FFF2-40B4-BE49-F238E27FC236}">
                      <a16:creationId xmlns:a16="http://schemas.microsoft.com/office/drawing/2014/main" id="{223524DF-D74E-1254-29AE-DCEC1B4C3481}"/>
                    </a:ext>
                  </a:extLst>
                </p:cNvPr>
                <p:cNvPicPr/>
                <p:nvPr/>
              </p:nvPicPr>
              <p:blipFill>
                <a:blip r:embed="rId313"/>
                <a:stretch>
                  <a:fillRect/>
                </a:stretch>
              </p:blipFill>
              <p:spPr>
                <a:xfrm>
                  <a:off x="6217714" y="4275470"/>
                  <a:ext cx="252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5" name="Ink 184">
                  <a:extLst>
                    <a:ext uri="{FF2B5EF4-FFF2-40B4-BE49-F238E27FC236}">
                      <a16:creationId xmlns:a16="http://schemas.microsoft.com/office/drawing/2014/main" id="{3ACE5DEF-1C5B-3EF6-6669-0A0DDE50C373}"/>
                    </a:ext>
                  </a:extLst>
                </p14:cNvPr>
                <p14:cNvContentPartPr/>
                <p14:nvPr/>
              </p14:nvContentPartPr>
              <p14:xfrm>
                <a:off x="6586714" y="4320110"/>
                <a:ext cx="28800" cy="156600"/>
              </p14:xfrm>
            </p:contentPart>
          </mc:Choice>
          <mc:Fallback>
            <p:pic>
              <p:nvPicPr>
                <p:cNvPr id="185" name="Ink 184">
                  <a:extLst>
                    <a:ext uri="{FF2B5EF4-FFF2-40B4-BE49-F238E27FC236}">
                      <a16:creationId xmlns:a16="http://schemas.microsoft.com/office/drawing/2014/main" id="{3ACE5DEF-1C5B-3EF6-6669-0A0DDE50C373}"/>
                    </a:ext>
                  </a:extLst>
                </p:cNvPr>
                <p:cNvPicPr/>
                <p:nvPr/>
              </p:nvPicPr>
              <p:blipFill>
                <a:blip r:embed="rId315"/>
                <a:stretch>
                  <a:fillRect/>
                </a:stretch>
              </p:blipFill>
              <p:spPr>
                <a:xfrm>
                  <a:off x="6578074" y="4311110"/>
                  <a:ext cx="464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6" name="Ink 185">
                  <a:extLst>
                    <a:ext uri="{FF2B5EF4-FFF2-40B4-BE49-F238E27FC236}">
                      <a16:creationId xmlns:a16="http://schemas.microsoft.com/office/drawing/2014/main" id="{035D7AD2-D7B6-9A41-2B0F-1FF68D58D847}"/>
                    </a:ext>
                  </a:extLst>
                </p14:cNvPr>
                <p14:cNvContentPartPr/>
                <p14:nvPr/>
              </p14:nvContentPartPr>
              <p14:xfrm>
                <a:off x="6475114" y="4274390"/>
                <a:ext cx="309240" cy="225720"/>
              </p14:xfrm>
            </p:contentPart>
          </mc:Choice>
          <mc:Fallback>
            <p:pic>
              <p:nvPicPr>
                <p:cNvPr id="186" name="Ink 185">
                  <a:extLst>
                    <a:ext uri="{FF2B5EF4-FFF2-40B4-BE49-F238E27FC236}">
                      <a16:creationId xmlns:a16="http://schemas.microsoft.com/office/drawing/2014/main" id="{035D7AD2-D7B6-9A41-2B0F-1FF68D58D847}"/>
                    </a:ext>
                  </a:extLst>
                </p:cNvPr>
                <p:cNvPicPr/>
                <p:nvPr/>
              </p:nvPicPr>
              <p:blipFill>
                <a:blip r:embed="rId317"/>
                <a:stretch>
                  <a:fillRect/>
                </a:stretch>
              </p:blipFill>
              <p:spPr>
                <a:xfrm>
                  <a:off x="6466114" y="4265750"/>
                  <a:ext cx="3268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7" name="Ink 186">
                  <a:extLst>
                    <a:ext uri="{FF2B5EF4-FFF2-40B4-BE49-F238E27FC236}">
                      <a16:creationId xmlns:a16="http://schemas.microsoft.com/office/drawing/2014/main" id="{EE49CA60-A5B0-99C9-D55A-C9B58D3EAA89}"/>
                    </a:ext>
                  </a:extLst>
                </p14:cNvPr>
                <p14:cNvContentPartPr/>
                <p14:nvPr/>
              </p14:nvContentPartPr>
              <p14:xfrm>
                <a:off x="6878314" y="4310030"/>
                <a:ext cx="153000" cy="175320"/>
              </p14:xfrm>
            </p:contentPart>
          </mc:Choice>
          <mc:Fallback>
            <p:pic>
              <p:nvPicPr>
                <p:cNvPr id="187" name="Ink 186">
                  <a:extLst>
                    <a:ext uri="{FF2B5EF4-FFF2-40B4-BE49-F238E27FC236}">
                      <a16:creationId xmlns:a16="http://schemas.microsoft.com/office/drawing/2014/main" id="{EE49CA60-A5B0-99C9-D55A-C9B58D3EAA89}"/>
                    </a:ext>
                  </a:extLst>
                </p:cNvPr>
                <p:cNvPicPr/>
                <p:nvPr/>
              </p:nvPicPr>
              <p:blipFill>
                <a:blip r:embed="rId319"/>
                <a:stretch>
                  <a:fillRect/>
                </a:stretch>
              </p:blipFill>
              <p:spPr>
                <a:xfrm>
                  <a:off x="6869314" y="4301030"/>
                  <a:ext cx="170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9" name="Ink 188">
                  <a:extLst>
                    <a:ext uri="{FF2B5EF4-FFF2-40B4-BE49-F238E27FC236}">
                      <a16:creationId xmlns:a16="http://schemas.microsoft.com/office/drawing/2014/main" id="{4EE14FA0-6974-92BB-D95A-2CB2562C63F9}"/>
                    </a:ext>
                  </a:extLst>
                </p14:cNvPr>
                <p14:cNvContentPartPr/>
                <p14:nvPr/>
              </p14:nvContentPartPr>
              <p14:xfrm>
                <a:off x="7128514" y="2826830"/>
                <a:ext cx="360" cy="360"/>
              </p14:xfrm>
            </p:contentPart>
          </mc:Choice>
          <mc:Fallback>
            <p:pic>
              <p:nvPicPr>
                <p:cNvPr id="189" name="Ink 188">
                  <a:extLst>
                    <a:ext uri="{FF2B5EF4-FFF2-40B4-BE49-F238E27FC236}">
                      <a16:creationId xmlns:a16="http://schemas.microsoft.com/office/drawing/2014/main" id="{4EE14FA0-6974-92BB-D95A-2CB2562C63F9}"/>
                    </a:ext>
                  </a:extLst>
                </p:cNvPr>
                <p:cNvPicPr/>
                <p:nvPr/>
              </p:nvPicPr>
              <p:blipFill>
                <a:blip r:embed="rId321"/>
                <a:stretch>
                  <a:fillRect/>
                </a:stretch>
              </p:blipFill>
              <p:spPr>
                <a:xfrm>
                  <a:off x="7119874" y="281819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1" name="Ink 190">
                  <a:extLst>
                    <a:ext uri="{FF2B5EF4-FFF2-40B4-BE49-F238E27FC236}">
                      <a16:creationId xmlns:a16="http://schemas.microsoft.com/office/drawing/2014/main" id="{65D0AA60-D934-E9A5-2037-4FDD60F78580}"/>
                    </a:ext>
                  </a:extLst>
                </p14:cNvPr>
                <p14:cNvContentPartPr/>
                <p14:nvPr/>
              </p14:nvContentPartPr>
              <p14:xfrm>
                <a:off x="7318594" y="2826830"/>
                <a:ext cx="280440" cy="64800"/>
              </p14:xfrm>
            </p:contentPart>
          </mc:Choice>
          <mc:Fallback>
            <p:pic>
              <p:nvPicPr>
                <p:cNvPr id="191" name="Ink 190">
                  <a:extLst>
                    <a:ext uri="{FF2B5EF4-FFF2-40B4-BE49-F238E27FC236}">
                      <a16:creationId xmlns:a16="http://schemas.microsoft.com/office/drawing/2014/main" id="{65D0AA60-D934-E9A5-2037-4FDD60F78580}"/>
                    </a:ext>
                  </a:extLst>
                </p:cNvPr>
                <p:cNvPicPr/>
                <p:nvPr/>
              </p:nvPicPr>
              <p:blipFill>
                <a:blip r:embed="rId323"/>
                <a:stretch>
                  <a:fillRect/>
                </a:stretch>
              </p:blipFill>
              <p:spPr>
                <a:xfrm>
                  <a:off x="7309954" y="2818190"/>
                  <a:ext cx="2980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2" name="Ink 191">
                  <a:extLst>
                    <a:ext uri="{FF2B5EF4-FFF2-40B4-BE49-F238E27FC236}">
                      <a16:creationId xmlns:a16="http://schemas.microsoft.com/office/drawing/2014/main" id="{3C074FEE-5A3F-CF42-F5FE-68D47B398424}"/>
                    </a:ext>
                  </a:extLst>
                </p14:cNvPr>
                <p14:cNvContentPartPr/>
                <p14:nvPr/>
              </p14:nvContentPartPr>
              <p14:xfrm>
                <a:off x="7561234" y="2810990"/>
                <a:ext cx="79920" cy="146160"/>
              </p14:xfrm>
            </p:contentPart>
          </mc:Choice>
          <mc:Fallback>
            <p:pic>
              <p:nvPicPr>
                <p:cNvPr id="192" name="Ink 191">
                  <a:extLst>
                    <a:ext uri="{FF2B5EF4-FFF2-40B4-BE49-F238E27FC236}">
                      <a16:creationId xmlns:a16="http://schemas.microsoft.com/office/drawing/2014/main" id="{3C074FEE-5A3F-CF42-F5FE-68D47B398424}"/>
                    </a:ext>
                  </a:extLst>
                </p:cNvPr>
                <p:cNvPicPr/>
                <p:nvPr/>
              </p:nvPicPr>
              <p:blipFill>
                <a:blip r:embed="rId325"/>
                <a:stretch>
                  <a:fillRect/>
                </a:stretch>
              </p:blipFill>
              <p:spPr>
                <a:xfrm>
                  <a:off x="7552234" y="2802350"/>
                  <a:ext cx="975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3" name="Ink 192">
                  <a:extLst>
                    <a:ext uri="{FF2B5EF4-FFF2-40B4-BE49-F238E27FC236}">
                      <a16:creationId xmlns:a16="http://schemas.microsoft.com/office/drawing/2014/main" id="{0B314126-998A-3AC1-D9FB-2278BBBCB5DA}"/>
                    </a:ext>
                  </a:extLst>
                </p14:cNvPr>
                <p14:cNvContentPartPr/>
                <p14:nvPr/>
              </p14:nvContentPartPr>
              <p14:xfrm>
                <a:off x="7689394" y="2823590"/>
                <a:ext cx="222840" cy="160200"/>
              </p14:xfrm>
            </p:contentPart>
          </mc:Choice>
          <mc:Fallback>
            <p:pic>
              <p:nvPicPr>
                <p:cNvPr id="193" name="Ink 192">
                  <a:extLst>
                    <a:ext uri="{FF2B5EF4-FFF2-40B4-BE49-F238E27FC236}">
                      <a16:creationId xmlns:a16="http://schemas.microsoft.com/office/drawing/2014/main" id="{0B314126-998A-3AC1-D9FB-2278BBBCB5DA}"/>
                    </a:ext>
                  </a:extLst>
                </p:cNvPr>
                <p:cNvPicPr/>
                <p:nvPr/>
              </p:nvPicPr>
              <p:blipFill>
                <a:blip r:embed="rId327"/>
                <a:stretch>
                  <a:fillRect/>
                </a:stretch>
              </p:blipFill>
              <p:spPr>
                <a:xfrm>
                  <a:off x="7680394" y="2814950"/>
                  <a:ext cx="2404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4" name="Ink 193">
                  <a:extLst>
                    <a:ext uri="{FF2B5EF4-FFF2-40B4-BE49-F238E27FC236}">
                      <a16:creationId xmlns:a16="http://schemas.microsoft.com/office/drawing/2014/main" id="{3AAFE45A-E5CC-5A60-C2DA-7605CE4F1727}"/>
                    </a:ext>
                  </a:extLst>
                </p14:cNvPr>
                <p14:cNvContentPartPr/>
                <p14:nvPr/>
              </p14:nvContentPartPr>
              <p14:xfrm>
                <a:off x="7916554" y="2834390"/>
                <a:ext cx="182520" cy="233640"/>
              </p14:xfrm>
            </p:contentPart>
          </mc:Choice>
          <mc:Fallback>
            <p:pic>
              <p:nvPicPr>
                <p:cNvPr id="194" name="Ink 193">
                  <a:extLst>
                    <a:ext uri="{FF2B5EF4-FFF2-40B4-BE49-F238E27FC236}">
                      <a16:creationId xmlns:a16="http://schemas.microsoft.com/office/drawing/2014/main" id="{3AAFE45A-E5CC-5A60-C2DA-7605CE4F1727}"/>
                    </a:ext>
                  </a:extLst>
                </p:cNvPr>
                <p:cNvPicPr/>
                <p:nvPr/>
              </p:nvPicPr>
              <p:blipFill>
                <a:blip r:embed="rId329"/>
                <a:stretch>
                  <a:fillRect/>
                </a:stretch>
              </p:blipFill>
              <p:spPr>
                <a:xfrm>
                  <a:off x="7907914" y="2825750"/>
                  <a:ext cx="2001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5" name="Ink 194">
                  <a:extLst>
                    <a:ext uri="{FF2B5EF4-FFF2-40B4-BE49-F238E27FC236}">
                      <a16:creationId xmlns:a16="http://schemas.microsoft.com/office/drawing/2014/main" id="{499F43DD-6BAC-E34C-1803-F0B342099BE9}"/>
                    </a:ext>
                  </a:extLst>
                </p14:cNvPr>
                <p14:cNvContentPartPr/>
                <p14:nvPr/>
              </p14:nvContentPartPr>
              <p14:xfrm>
                <a:off x="7443874" y="2720270"/>
                <a:ext cx="828360" cy="473040"/>
              </p14:xfrm>
            </p:contentPart>
          </mc:Choice>
          <mc:Fallback>
            <p:pic>
              <p:nvPicPr>
                <p:cNvPr id="195" name="Ink 194">
                  <a:extLst>
                    <a:ext uri="{FF2B5EF4-FFF2-40B4-BE49-F238E27FC236}">
                      <a16:creationId xmlns:a16="http://schemas.microsoft.com/office/drawing/2014/main" id="{499F43DD-6BAC-E34C-1803-F0B342099BE9}"/>
                    </a:ext>
                  </a:extLst>
                </p:cNvPr>
                <p:cNvPicPr/>
                <p:nvPr/>
              </p:nvPicPr>
              <p:blipFill>
                <a:blip r:embed="rId331"/>
                <a:stretch>
                  <a:fillRect/>
                </a:stretch>
              </p:blipFill>
              <p:spPr>
                <a:xfrm>
                  <a:off x="7434874" y="2711270"/>
                  <a:ext cx="84600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6" name="Ink 195">
                  <a:extLst>
                    <a:ext uri="{FF2B5EF4-FFF2-40B4-BE49-F238E27FC236}">
                      <a16:creationId xmlns:a16="http://schemas.microsoft.com/office/drawing/2014/main" id="{0D8055AA-AB0D-AFB5-44B7-1193280279D4}"/>
                    </a:ext>
                  </a:extLst>
                </p14:cNvPr>
                <p14:cNvContentPartPr/>
                <p14:nvPr/>
              </p14:nvContentPartPr>
              <p14:xfrm>
                <a:off x="6911074" y="3236870"/>
                <a:ext cx="641160" cy="153720"/>
              </p14:xfrm>
            </p:contentPart>
          </mc:Choice>
          <mc:Fallback>
            <p:pic>
              <p:nvPicPr>
                <p:cNvPr id="196" name="Ink 195">
                  <a:extLst>
                    <a:ext uri="{FF2B5EF4-FFF2-40B4-BE49-F238E27FC236}">
                      <a16:creationId xmlns:a16="http://schemas.microsoft.com/office/drawing/2014/main" id="{0D8055AA-AB0D-AFB5-44B7-1193280279D4}"/>
                    </a:ext>
                  </a:extLst>
                </p:cNvPr>
                <p:cNvPicPr/>
                <p:nvPr/>
              </p:nvPicPr>
              <p:blipFill>
                <a:blip r:embed="rId333"/>
                <a:stretch>
                  <a:fillRect/>
                </a:stretch>
              </p:blipFill>
              <p:spPr>
                <a:xfrm>
                  <a:off x="6902074" y="3228230"/>
                  <a:ext cx="6588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7" name="Ink 196">
                  <a:extLst>
                    <a:ext uri="{FF2B5EF4-FFF2-40B4-BE49-F238E27FC236}">
                      <a16:creationId xmlns:a16="http://schemas.microsoft.com/office/drawing/2014/main" id="{A9B6FA7C-63D1-BDAC-0793-313227F62DFB}"/>
                    </a:ext>
                  </a:extLst>
                </p14:cNvPr>
                <p14:cNvContentPartPr/>
                <p14:nvPr/>
              </p14:nvContentPartPr>
              <p14:xfrm>
                <a:off x="6854194" y="3358910"/>
                <a:ext cx="181800" cy="56160"/>
              </p14:xfrm>
            </p:contentPart>
          </mc:Choice>
          <mc:Fallback>
            <p:pic>
              <p:nvPicPr>
                <p:cNvPr id="197" name="Ink 196">
                  <a:extLst>
                    <a:ext uri="{FF2B5EF4-FFF2-40B4-BE49-F238E27FC236}">
                      <a16:creationId xmlns:a16="http://schemas.microsoft.com/office/drawing/2014/main" id="{A9B6FA7C-63D1-BDAC-0793-313227F62DFB}"/>
                    </a:ext>
                  </a:extLst>
                </p:cNvPr>
                <p:cNvPicPr/>
                <p:nvPr/>
              </p:nvPicPr>
              <p:blipFill>
                <a:blip r:embed="rId335"/>
                <a:stretch>
                  <a:fillRect/>
                </a:stretch>
              </p:blipFill>
              <p:spPr>
                <a:xfrm>
                  <a:off x="6845194" y="3350270"/>
                  <a:ext cx="1994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3EA33BB2-9584-6FE9-878B-2D7DF52F5337}"/>
                    </a:ext>
                  </a:extLst>
                </p14:cNvPr>
                <p14:cNvContentPartPr/>
                <p14:nvPr/>
              </p14:nvContentPartPr>
              <p14:xfrm>
                <a:off x="5235634" y="3460430"/>
                <a:ext cx="335880" cy="1132920"/>
              </p14:xfrm>
            </p:contentPart>
          </mc:Choice>
          <mc:Fallback>
            <p:pic>
              <p:nvPicPr>
                <p:cNvPr id="199" name="Ink 198">
                  <a:extLst>
                    <a:ext uri="{FF2B5EF4-FFF2-40B4-BE49-F238E27FC236}">
                      <a16:creationId xmlns:a16="http://schemas.microsoft.com/office/drawing/2014/main" id="{3EA33BB2-9584-6FE9-878B-2D7DF52F5337}"/>
                    </a:ext>
                  </a:extLst>
                </p:cNvPr>
                <p:cNvPicPr/>
                <p:nvPr/>
              </p:nvPicPr>
              <p:blipFill>
                <a:blip r:embed="rId337"/>
                <a:stretch>
                  <a:fillRect/>
                </a:stretch>
              </p:blipFill>
              <p:spPr>
                <a:xfrm>
                  <a:off x="5226634" y="3451790"/>
                  <a:ext cx="353520" cy="1150560"/>
                </a:xfrm>
                <a:prstGeom prst="rect">
                  <a:avLst/>
                </a:prstGeom>
              </p:spPr>
            </p:pic>
          </mc:Fallback>
        </mc:AlternateContent>
      </p:grpSp>
    </p:spTree>
    <p:extLst>
      <p:ext uri="{BB962C8B-B14F-4D97-AF65-F5344CB8AC3E}">
        <p14:creationId xmlns:p14="http://schemas.microsoft.com/office/powerpoint/2010/main" val="30554437"/>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8541</TotalTime>
  <Words>1465</Words>
  <Application>Microsoft Office PowerPoint</Application>
  <PresentationFormat>Custom</PresentationFormat>
  <Paragraphs>153</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Cooper Black</vt:lpstr>
      <vt:lpstr>Segoe UI</vt:lpstr>
      <vt:lpstr>Segoe UI Black</vt:lpstr>
      <vt:lpstr>Wingdings</vt:lpstr>
      <vt:lpstr>Office Theme</vt:lpstr>
      <vt:lpstr>SAP S/4HANA CDS, RAP Training Day 7</vt:lpstr>
      <vt:lpstr>Agenda – Day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Read only List Report </vt:lpstr>
      <vt:lpstr>CDS Views with Annotations</vt:lpstr>
      <vt:lpstr>Local Types/Classes in ABAP with Global Classes</vt:lpstr>
      <vt:lpstr>Implementing Class Pool Concept</vt:lpstr>
      <vt:lpstr>Un-managed Implementation</vt:lpstr>
      <vt:lpstr>Behavior Definition  </vt:lpstr>
      <vt:lpstr>Behavior Pool  </vt:lpstr>
      <vt:lpstr>Business Object’s Runtime Implementation</vt:lpstr>
      <vt:lpstr>What is %CID</vt:lpstr>
      <vt:lpstr>Create of Behavior Definition</vt:lpstr>
      <vt:lpstr>Implementing Behavior Definition  </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226</cp:revision>
  <dcterms:created xsi:type="dcterms:W3CDTF">2013-09-12T13:05:01Z</dcterms:created>
  <dcterms:modified xsi:type="dcterms:W3CDTF">2023-10-17T10:40:21Z</dcterms:modified>
</cp:coreProperties>
</file>