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76" r:id="rId2"/>
    <p:sldId id="277" r:id="rId3"/>
    <p:sldId id="1052" r:id="rId4"/>
    <p:sldId id="1055" r:id="rId5"/>
    <p:sldId id="1056" r:id="rId6"/>
    <p:sldId id="1057" r:id="rId7"/>
    <p:sldId id="533" r:id="rId8"/>
    <p:sldId id="335" r:id="rId9"/>
    <p:sldId id="345" r:id="rId10"/>
    <p:sldId id="344" r:id="rId11"/>
    <p:sldId id="334" r:id="rId12"/>
    <p:sldId id="534" r:id="rId13"/>
    <p:sldId id="336" r:id="rId14"/>
    <p:sldId id="337" r:id="rId15"/>
    <p:sldId id="535" r:id="rId16"/>
    <p:sldId id="343" r:id="rId17"/>
    <p:sldId id="338" r:id="rId18"/>
    <p:sldId id="1054" r:id="rId19"/>
    <p:sldId id="1038" r:id="rId20"/>
    <p:sldId id="280" r:id="rId21"/>
    <p:sldId id="287" r:id="rId2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BAC8"/>
    <a:srgbClr val="6249DF"/>
    <a:srgbClr val="4782E1"/>
    <a:srgbClr val="04CEDE"/>
    <a:srgbClr val="2AA6DE"/>
    <a:srgbClr val="2097CF"/>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54" autoAdjust="0"/>
    <p:restoredTop sz="95033" autoAdjust="0"/>
  </p:normalViewPr>
  <p:slideViewPr>
    <p:cSldViewPr>
      <p:cViewPr varScale="1">
        <p:scale>
          <a:sx n="82" d="100"/>
          <a:sy n="82" d="100"/>
        </p:scale>
        <p:origin x="1190" y="77"/>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18.915"/>
    </inkml:context>
    <inkml:brush xml:id="br0">
      <inkml:brushProperty name="width" value="0.05" units="cm"/>
      <inkml:brushProperty name="height" value="0.05" units="cm"/>
    </inkml:brush>
  </inkml:definitions>
  <inkml:trace contextRef="#ctx0" brushRef="#br0">447 174 24575,'4'0'0,"-1"-1"0,1 1 0,-1-1 0,1 0 0,-1-1 0,1 1 0,-1 0 0,0-1 0,0 0 0,1 0 0,-1 0 0,-1 0 0,1 0 0,0-1 0,-1 1 0,1-1 0,-1 0 0,1 0 0,-1 0 0,0 0 0,-1 0 0,1 0 0,0 0 0,-1-1 0,0 1 0,1-1 0,-2 1 0,1-1 0,0 1 0,0-5 0,0 5 0,-1 0 0,1 0 0,-1-1 0,0 1 0,1 0 0,-1-1 0,-1 1 0,1 0 0,0-1 0,-1 1 0,0 0 0,0-1 0,0 1 0,0 0 0,0 0 0,-1 0 0,1 0 0,-1 0 0,0 0 0,0 1 0,0-1 0,0 1 0,0-1 0,-1 1 0,1 0 0,-1-1 0,1 1 0,-1 1 0,0-1 0,0 0 0,0 1 0,0-1 0,-4 0 0,-2 0 0,0 1 0,0 1 0,0-1 0,0 1 0,-1 1 0,1 0 0,0 0 0,0 1 0,1 0 0,-1 1 0,-16 6 0,3 0 0,1 2 0,1 0 0,-29 20 0,28-15 0,1 1 0,1 1 0,1 1 0,0 0 0,1 1 0,2 1 0,0 1 0,1 0 0,1 1 0,-13 30 0,19-37 0,1 1 0,0 0 0,1 0 0,1 0 0,0 1 0,1-1 0,1 1 0,1 0 0,1 0 0,0 0 0,1-1 0,1 1 0,1 0 0,0-1 0,12 34 0,-12-43 0,1 1 0,1 0 0,0-1 0,0 0 0,0 0 0,1 0 0,0-1 0,1 0 0,0 0 0,0 0 0,0-1 0,14 9 0,-9-9 0,-1 0 0,1 0 0,0-2 0,1 1 0,-1-1 0,1-1 0,0 0 0,18 1 0,1-3 0,-1-1 0,1-1 0,-1-2 0,0-1 0,1-2 0,-2-1 0,31-11 0,-18 4 0,-1-2 0,-1-2 0,53-32 0,-71 36 0,0-1 0,-1-2 0,-1 0 0,0-1 0,-2-1 0,33-40 0,-46 50 0,0-1 0,0 0 0,0-1 0,-2 1 0,1-1 0,-1 0 0,-1 0 0,0 0 0,0-1 0,1-20 0,-3 26 0,-1 0 0,0 0 0,0 0 0,-1 0 0,1 0 0,-1 0 0,-1 0 0,1 0 0,-1 0 0,0 1 0,0-1 0,-1 1 0,1-1 0,-1 1 0,-1 0 0,1 0 0,-1 0 0,1 1 0,-1-1 0,-1 1 0,1 0 0,-7-5 0,8 7 0,0 0 0,0 0 0,0 1 0,0-1 0,0 1 0,0 0 0,0 0 0,0 0 0,-1 0 0,1 0 0,0 1 0,-1-1 0,1 1 0,0 0 0,-1 0 0,1 0 0,0 0 0,-1 1 0,-3 1 0,2 0 0,0 0 0,0 0 0,0 1 0,1-1 0,0 1 0,-1 0 0,1 1 0,0-1 0,0 1 0,1 0 0,-5 5 0,-3 6 0,1 1 0,0 0 0,1 0 0,1 1 0,-11 32 0,17-43 0,0 1 0,0-1 0,1 1 0,0-1 0,0 1 0,1-1 0,0 1 0,0 0 0,0-1 0,1 1 0,0-1 0,0 1 0,1-1 0,0 1 0,0-1 0,4 9 0,-3-11 0,-1 1 0,1-1 0,0 0 0,0 0 0,1-1 0,-1 1 0,1-1 0,0 1 0,-1-1 0,1-1 0,1 1 0,-1 0 0,0-1 0,1 0 0,-1 0 0,1 0 0,0 0 0,0-1 0,0 0 0,-1 0 0,1 0 0,9 0 0,-4-2 0,1 1 0,0-1 0,-1-1 0,0 1 0,1-2 0,-1 0 0,0 0 0,0-1 0,0 0 0,-1 0 0,0-1 0,1 0 0,-2-1 0,1 0 0,-1-1 0,0 0 0,0 0 0,0 0 0,-1-1 0,-1 0 0,1-1 0,-1 1 0,6-13 0,-12 19 0,1 0 0,0 0 0,-1 0 0,1 0 0,-1-1 0,0 1 0,0 0 0,1 0 0,-2-1 0,1 1 0,0-3 0,-5-1 0,-6 16 0,9-7 0,1 0 0,-1-1 0,1 1 0,-1 0 0,1 0 0,0 0 0,0 0 0,0 0 0,0 0 0,1 0 0,-1 1 0,1-1 0,0 0 0,0 0 0,0 0 0,0 0 0,1 1 0,-1-1 0,1 0 0,0 0 0,0 0 0,0 0 0,0 0 0,0 0 0,1 0 0,3 4 0,-3-4 0,1 0 0,0 0 0,0-1 0,0 1 0,0-1 0,0 0 0,1 0 0,-1 0 0,0 0 0,1-1 0,0 1 0,-1-1 0,1 0 0,0 0 0,0 0 0,-1 0 0,1-1 0,0 0 0,0 0 0,0 0 0,0 0 0,4-1 0,13-3 0,1-1 0,-2-1 0,1-1 0,-1-1 0,0 0 0,-1-2 0,28-17 0,-18 8 0,-2-1 0,0-2 0,-1 0 0,23-27 0,-28 26 0,31-45 0,-45 58 0,-1 0 0,0-1 0,-1 0 0,0 0 0,0-1 0,-1 1 0,3-17 0,-7 25 0,1 1 0,-1 0 0,0-1 0,0 1 0,0-1 0,0 1 0,0-1 0,0 1 0,-1 0 0,1-1 0,-1 1 0,0-1 0,-1-2 0,2 4 0,-1 0 0,0 0 0,0 0 0,1 0 0,-1 0 0,0 0 0,0 0 0,0 1 0,0-1 0,0 0 0,0 0 0,0 1 0,-1-1 0,1 1 0,0-1 0,0 1 0,0-1 0,-3 0 0,1 1 0,1 0 0,-1 0 0,0 0 0,0 1 0,0-1 0,1 1 0,-1-1 0,0 1 0,1 0 0,-1 0 0,1 0 0,-1 0 0,1 1 0,-1-1 0,1 1 0,0-1 0,-1 1 0,1 0 0,0 0 0,0 0 0,-1 3 0,-2 0 0,0 1 0,1 1 0,0-1 0,0 1 0,0 0 0,1-1 0,0 2 0,1-1 0,-1 0 0,1 0 0,1 1 0,-1-1 0,1 1 0,1-1 0,-1 1 0,1 0 0,1-1 0,-1 1 0,1-1 0,1 1 0,-1-1 0,1 1 0,6 13 0,0-5 0,0 0 0,1-1 0,0 0 0,1 0 0,1-1 0,1-1 0,-1 0 0,2 0 0,18 14 0,-12-12 0,-2-2 0,-2 1 0,1 0 0,14 18 0,-29-31 0,0-1 0,-1 1 0,1-1 0,-1 1 0,1-1 0,-1 1 0,1-1 0,-1 1 0,1 0 0,-1-1 0,1 1 0,-1 0 0,0-1 0,0 1 0,1 0 0,-1-1 0,0 1 0,0 0 0,0 0 0,0-1 0,1 1 0,-1 0 0,0 0 0,-1-1 0,1 1 0,0 0 0,0 0 0,0-1 0,0 1 0,-1 0 0,1-1 0,0 1 0,0 0 0,-1-1 0,1 1 0,-1 0 0,1-1 0,-1 1 0,1 0 0,-1-1 0,1 1 0,-1-1 0,1 1 0,-1-1 0,1 0 0,-1 1 0,0-1 0,1 1 0,-1-1 0,0 0 0,0 0 0,1 1 0,-1-1 0,0 0 0,0 0 0,1 0 0,-1 0 0,0 0 0,-1 0 0,-5 1 0,0 0 0,0-1 0,-1 0 0,-12-2 0,-11-4-1365,3 0-5461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39.141"/>
    </inkml:context>
    <inkml:brush xml:id="br0">
      <inkml:brushProperty name="width" value="0.05" units="cm"/>
      <inkml:brushProperty name="height" value="0.05" units="cm"/>
    </inkml:brush>
  </inkml:definitions>
  <inkml:trace contextRef="#ctx0" brushRef="#br0">1 96 24575,'0'-3'0,"0"0"0,0 1 0,1-1 0,-1 0 0,1 1 0,-1-1 0,1 0 0,0 1 0,0-1 0,1 1 0,-1 0 0,0-1 0,1 1 0,-1 0 0,1 0 0,3-4 0,-1 3 0,1-1 0,-1 1 0,1-1 0,0 1 0,0 1 0,0-1 0,8-3 0,4 1 0,0 0 0,0 1 0,1 1 0,22-1 0,-2 3 0,0 2 0,0 1 0,0 2 0,0 2 0,-1 1 0,0 2 0,54 20 0,-33-6 0,0 2 0,-2 3 0,94 62 0,-122-70 0,-1 0 0,0 2 0,-2 1 0,0 1 0,-2 1 0,-1 1 0,34 51 0,-49-64 0,1 0 0,-2 0 0,0 1 0,0-1 0,-1 1 0,-1 1 0,0-1 0,-1 0 0,-1 1 0,0 0 0,-1 0 0,-1-1 0,0 1 0,-1 0 0,0 0 0,-1-1 0,-1 1 0,0-1 0,-1 1 0,-8 16 0,4-13-151,-2-2-1,0 1 0,0-1 0,-2-1 1,0 0-1,0-1 0,-2 0 1,-25 21-1,-41 25-6674</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9:16.316"/>
    </inkml:context>
    <inkml:brush xml:id="br0">
      <inkml:brushProperty name="width" value="0.05" units="cm"/>
      <inkml:brushProperty name="height" value="0.05" units="cm"/>
    </inkml:brush>
  </inkml:definitions>
  <inkml:trace contextRef="#ctx0" brushRef="#br0">18 341 24575,'-17'1'0,"38"-2"0,260-37 0,-149 18 0,836-140-568,-386 60 302,-480 82 266,-92 14 307,-19 3-1840,-8 1-4598</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9:16.643"/>
    </inkml:context>
    <inkml:brush xml:id="br0">
      <inkml:brushProperty name="width" value="0.05" units="cm"/>
      <inkml:brushProperty name="height" value="0.05" units="cm"/>
    </inkml:brush>
  </inkml:definitions>
  <inkml:trace contextRef="#ctx0" brushRef="#br0">25 54 24575,'0'-2'0,"-1"-1"0,1 1 0,-1-1 0,0 0 0,1 1 0,-1-1 0,-1 1 0,1 0 0,0-1 0,0 1 0,-3-3 0,-7-17 0,49 49 0,5 4 0,87 70 0,-117-89 0,-1 0 0,0 0 0,-1 2 0,-1-1 0,0 1 0,-1 0 0,11 22 0,-18-31 0,0 0 0,0 0 0,-1 0 0,1 0 0,-1 0 0,0 0 0,0 0 0,-1 1 0,0-1 0,0 0 0,0 0 0,0 1 0,-1-1 0,0 0 0,0 0 0,0 0 0,-4 9 0,1-6 0,0-1 0,-1 0 0,0 0 0,0 0 0,-1-1 0,1 1 0,-1-1 0,-1-1 0,1 1 0,-11 6 0,-46 26-1365,-2-5-5461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9:17.437"/>
    </inkml:context>
    <inkml:brush xml:id="br0">
      <inkml:brushProperty name="width" value="0.05" units="cm"/>
      <inkml:brushProperty name="height" value="0.05" units="cm"/>
    </inkml:brush>
  </inkml:definitions>
  <inkml:trace contextRef="#ctx0" brushRef="#br0">922 0 24575,'-39'0'0,"0"2"0,0 1 0,0 2 0,0 2 0,1 1 0,0 2 0,0 2 0,1 1 0,1 2 0,1 2 0,0 1 0,1 1 0,0 2 0,-57 49 0,59-40 0,0 1 0,3 2 0,0 1 0,2 1 0,2 1 0,1 2 0,-31 67 0,44-78 0,1 0 0,1 1 0,1 0 0,1 0 0,-3 40 0,8-47 0,2 0 0,0-1 0,1 1 0,1 0 0,1-1 0,1 0 0,1 1 0,8 22 0,-5-24 0,1-1 0,1 1 0,1-2 0,0 0 0,1 0 0,1-1 0,0 0 0,1-1 0,1-1 0,0 0 0,1-1 0,1-1 0,0 0 0,22 10 0,5 1 0,1-2 0,1-3 0,1-1 0,88 19 0,-52-20 0,0-3 0,2-4 0,-1-4 0,1-3 0,111-12 0,-130 2 0,0-2 0,-1-4 0,-1-2 0,0-3 0,-1-3 0,-2-2 0,80-44 0,-110 49 0,1-2 0,-2 0 0,-1-2 0,-1-2 0,-1 0 0,-1-2 0,-1-1 0,-2 0 0,0-2 0,26-48 0,-37 56 0,-2-1 0,0 0 0,-1 0 0,-2-1 0,0 0 0,-1-1 0,2-26 0,-7 31 0,0 0 0,-1 0 0,-1 0 0,-1-1 0,-1 1 0,0 1 0,-2-1 0,0 0 0,-12-27 0,9 29 0,-1 1 0,-1 1 0,0 0 0,-1 0 0,0 1 0,-2 0 0,0 1 0,0 0 0,-1 1 0,-1 1 0,0 0 0,-1 1 0,0 1 0,-1 0 0,0 1 0,0 1 0,-26-8 0,-2 2 0,-1 2 0,0 2 0,-1 2 0,1 2 0,-1 2 0,-48 3 0,1 4-273,-1 4 0,2 5 0,-1 4 0,-131 39 0,114-19-6553</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8:47.496"/>
    </inkml:context>
    <inkml:brush xml:id="br0">
      <inkml:brushProperty name="width" value="0.05" units="cm"/>
      <inkml:brushProperty name="height" value="0.05" units="cm"/>
    </inkml:brush>
  </inkml:definitions>
  <inkml:trace contextRef="#ctx0" brushRef="#br0">12 1 24575,'0'0'0,"-1"0"0,1 0 0,-1-1 0,1 1 0,0 0 0,-1 0 0,1 0 0,0 0 0,-1 0 0,1 0 0,0 0 0,-1 0 0,1 0 0,0 1 0,-1-1 0,1 0 0,0 0 0,-1 0 0,1 0 0,0 0 0,-1 1 0,1-1 0,0 0 0,-1 0 0,1 0 0,0 1 0,0-1 0,-1 0 0,1 0 0,0 1 0,0-1 0,0 0 0,-1 1 0,1-1 0,0 0 0,0 1 0,0-1 0,0 1 0,8 13 0,21 9 0,1-9 0,0-2 0,1 0 0,1-3 0,-1 0 0,1-2 0,41 3 0,32 9 0,-101-18 0,1 0 0,-1 0 0,0 0 0,0 1 0,1-1 0,-1 1 0,6 4 0,-9-6 0,-1 1 0,0-1 0,1 0 0,-1 1 0,1-1 0,-1 1 0,0-1 0,1 0 0,-1 1 0,0-1 0,0 1 0,0-1 0,1 1 0,-1-1 0,0 1 0,0-1 0,0 1 0,0-1 0,0 1 0,0-1 0,0 1 0,0-1 0,0 1 0,0-1 0,0 1 0,0 0 0,-1 1 0,0-1 0,1 1 0,-1-1 0,0 0 0,0 1 0,-1-1 0,1 0 0,0 0 0,0 0 0,-1 0 0,1 0 0,-3 2 0,-106 61 0,63-39 0,-58 42 0,92-57 0,1 0 0,0 0 0,0 2 0,1-1 0,1 2 0,0-1 0,0 1 0,-13 26 0,20-34 12,1 0 0,0 0 0,0 1 0,0-1 0,1 1 0,0-1 0,0 1 0,0 0 0,1 7 0,0-11-22,0-1 0,0 0 0,0 0 0,1 0 0,-1 0 0,0 0 0,1 0 0,-1 1 0,1-1-1,-1 0 1,1 0 0,-1 0 0,1 0 0,0 0 0,0-1 0,-1 1 0,1 0 0,0 0 0,1 1 0,0-1-61,0-1-1,-1 1 1,1-1 0,0 1-1,0-1 1,0 0 0,-1 0-1,1 0 1,0 0 0,0 0-1,-1 0 1,1 0 0,0 0-1,0-1 1,0 1 0,-1-1-1,3 0 1,16-6-6755</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8:48.120"/>
    </inkml:context>
    <inkml:brush xml:id="br0">
      <inkml:brushProperty name="width" value="0.05" units="cm"/>
      <inkml:brushProperty name="height" value="0.05" units="cm"/>
    </inkml:brush>
  </inkml:definitions>
  <inkml:trace contextRef="#ctx0" brushRef="#br0">347 123 24575,'0'1'0,"0"0"0,-1-1 0,1 1 0,0 0 0,-1 0 0,1-1 0,-1 1 0,1 0 0,-1-1 0,1 1 0,-1 0 0,0-1 0,1 1 0,-1-1 0,0 1 0,1-1 0,-1 1 0,0-1 0,0 0 0,1 1 0,-1-1 0,0 0 0,-1 1 0,-33 7 0,27-6 0,0-2 0,0 1 0,0-1 0,1 0 0,-1 0 0,-16-4 0,23 4 0,0 0 0,-1-1 0,1 1 0,0-1 0,0 1 0,-1-1 0,1 0 0,0 1 0,0-1 0,0 0 0,0 0 0,0 0 0,0 0 0,0 0 0,0 0 0,0 0 0,1 0 0,-1 0 0,0-1 0,1 1 0,-1 0 0,1 0 0,-1-1 0,0-1 0,1 1 0,0 0 0,1 0 0,-1-1 0,0 1 0,1 0 0,-1-1 0,1 1 0,-1 0 0,1 0 0,0 0 0,0 0 0,0 0 0,2-2 0,2-4 0,1 0 0,0 1 0,0-1 0,1 2 0,13-12 0,-14 14 0,0 0 0,0 0 0,0 1 0,0 0 0,1 0 0,-1 0 0,1 1 0,0 0 0,9-1 0,-14 3 0,1-1 0,-1 1 0,0 0 0,0 0 0,0 0 0,0 0 0,1 0 0,-1 1 0,0-1 0,0 1 0,0-1 0,0 1 0,0 0 0,0 0 0,0 0 0,0 0 0,0 0 0,0 0 0,0 1 0,-1-1 0,1 0 0,-1 1 0,1 0 0,-1-1 0,1 1 0,-1 0 0,0 0 0,0-1 0,0 1 0,0 0 0,0 0 0,0 0 0,0 4 0,0 0 0,0-1 0,-1 1 0,1-1 0,-2 1 0,1-1 0,0 1 0,-1-1 0,0 0 0,-1 1 0,1-1 0,-1 0 0,0 0 0,0 0 0,-4 7 0,-7 11 0,-24 34 0,32-50 0,-20 27 0,-2-1 0,-49 47 0,59-64 0,-1-1 0,0 0 0,-1-2 0,-1 0 0,0-1 0,-28 12 0,19-19 0,23-9 0,17-6 0,-7 7 0,0 0 0,0 1 0,1 0 0,-1 0 0,1 0 0,-1 0 0,1 1 0,0-1 0,0 1 0,0 0 0,-1 1 0,1-1 0,0 1 0,0 0 0,0 0 0,0 1 0,0-1 0,0 1 0,0 0 0,0 1 0,-1-1 0,1 1 0,0 0 0,-1 0 0,0 0 0,1 1 0,-1-1 0,0 1 0,0 0 0,0 0 0,-1 1 0,1-1 0,-1 1 0,0 0 0,0 0 0,0 0 0,0 0 0,-1 0 0,3 6 0,10 38-12,-13-38-157,1 0 0,0-1-1,1 1 1,0 0 0,0-1 0,1 0 0,10 16 0,-3-13-6657</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8:48.475"/>
    </inkml:context>
    <inkml:brush xml:id="br0">
      <inkml:brushProperty name="width" value="0.05" units="cm"/>
      <inkml:brushProperty name="height" value="0.05" units="cm"/>
    </inkml:brush>
  </inkml:definitions>
  <inkml:trace contextRef="#ctx0" brushRef="#br0">133 211 24575,'6'-14'0,"-1"-1"0,-1-1 0,0 1 0,-1 0 0,-1-1 0,-1 0 0,0 0 0,-1 1 0,0-1 0,-4-22 0,4 37 0,0 1 0,0-1 0,0 0 0,0 0 0,0 0 0,-1 0 0,1 0 0,0 0 0,-1 0 0,1 0 0,0 0 0,-1 1 0,1-1 0,-1 0 0,1 0 0,-1 0 0,1 1 0,-1-1 0,0 0 0,0 1 0,-1-2 0,2 2 0,-1 0 0,0 1 0,1-1 0,-1 0 0,0 0 0,1 1 0,-1-1 0,1 0 0,-1 1 0,1-1 0,-1 0 0,1 1 0,-1-1 0,1 1 0,-1-1 0,1 1 0,-1-1 0,1 1 0,-1-1 0,1 1 0,0-1 0,-1 2 0,-18 40 0,-36 123 0,47-135 0,1 0 0,2 1 0,-3 50 0,9-68 0,0 0 0,1 0 0,5 19 0,-5-23 0,1 0 0,-2 0 0,1 0 0,-1 1 0,-1-1 0,0 0 0,-1 14 0,1-23 3,0 1-1,0-1 0,0 1 0,0-1 1,0 1-1,0-1 0,0 1 1,0 0-1,0-1 0,-1 1 1,1-1-1,0 1 0,0-1 0,0 0 1,-1 1-1,1-1 0,0 1 1,-1-1-1,1 1 0,0-1 1,-1 0-1,1 1 0,-1-1 0,1 0 1,0 1-1,-1-1 0,1 0 1,-1 0-1,1 1 0,-1-1 1,1 0-1,-1 0 0,1 0 0,-1 0 1,1 0-1,-1 1 0,0-1 1,1 0-1,-1 0 0,1 0 1,-1-1-1,1 1 0,-1 0 0,1 0 1,-2 0-1,-18-16-1473,7 2-5355</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8:48.849"/>
    </inkml:context>
    <inkml:brush xml:id="br0">
      <inkml:brushProperty name="width" value="0.05" units="cm"/>
      <inkml:brushProperty name="height" value="0.05" units="cm"/>
    </inkml:brush>
  </inkml:definitions>
  <inkml:trace contextRef="#ctx0" brushRef="#br0">0 1 24575,'25'0'0,"-1"2"0,0 0 0,0 2 0,0 1 0,30 9 0,-51-13 0,-1-1 0,0 1 0,0 0 0,0 0 0,0 0 0,0 0 0,0 0 0,0 0 0,-1 1 0,1-1 0,0 0 0,0 1 0,-1 0 0,2 2 0,-2-3 0,0 1 0,-1-1 0,0 1 0,1 0 0,-1-1 0,0 1 0,0 0 0,0-1 0,0 1 0,0 0 0,0-1 0,-1 1 0,1 0 0,0-1 0,-1 1 0,1 0 0,-1-1 0,0 1 0,-1 2 0,-49 94 0,-10 21 0,54-102 0,0 1 0,1 0 0,1 0 0,1 0 0,-2 22 0,5-34 0,1 1 0,0-1 0,0 1 0,0-1 0,1 1 0,0-1 0,0 1 0,1-1 0,0 1 0,0-1 0,0 0 0,1 0 0,0 0 0,0 0 0,0-1 0,1 1 0,0-1 0,0 0 0,0 0 0,1 0 0,0-1 0,0 1 0,0-1 0,0 0 0,0-1 0,1 1 0,0-1 0,0 0 0,0 0 0,0-1 0,0 0 0,0 0 0,1-1 0,10 2 0,-6-1 0,0-1 0,0 0 0,0-1 0,0 0 0,0-1 0,1 0 0,-1-1 0,-1 0 0,1-1 0,15-5 0,-20 5 0,-1 1 0,1-1 0,-1 0 0,0-1 0,0 0 0,-1 1 0,1-1 0,-1-1 0,0 1 0,0-1 0,0 1 0,0-1 0,-1 0 0,0-1 0,0 1 0,0 0 0,-1-1 0,0 0 0,0 1 0,2-12 0,-3 14 0,0-1 0,0 0 0,0 0 0,-1 0 0,0 0 0,0 1 0,0-1 0,0 0 0,-1 0 0,1 0 0,-1 0 0,0 1 0,0-1 0,-1 0 0,1 1 0,-1-1 0,1 1 0,-1-1 0,-4-4 0,2 4 0,0 1 0,1-1 0,-2 1 0,1 0 0,0 0 0,-1 0 0,1 1 0,-1 0 0,0 0 0,0 0 0,0 0 0,-10-1 0,-1 0 0,-1 1 0,0 1 0,0 1 0,0 0 0,0 1 0,1 1 0,-34 8 0,7 3-1365,4-2-5461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8:49.237"/>
    </inkml:context>
    <inkml:brush xml:id="br0">
      <inkml:brushProperty name="width" value="0.05" units="cm"/>
      <inkml:brushProperty name="height" value="0.05" units="cm"/>
    </inkml:brush>
  </inkml:definitions>
  <inkml:trace contextRef="#ctx0" brushRef="#br0">89 0 24575,'-84'0'0,"79"2"0,13 1 0,18 3 0,216 9 0,-134-11 0,775 24-1343,-485-17 941,179-2-392,-599-9-4858</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9:29.877"/>
    </inkml:context>
    <inkml:brush xml:id="br0">
      <inkml:brushProperty name="width" value="0.05" units="cm"/>
      <inkml:brushProperty name="height" value="0.05" units="cm"/>
    </inkml:brush>
  </inkml:definitions>
  <inkml:trace contextRef="#ctx0" brushRef="#br0">0 25 24575,'1'0'0,"-1"-1"0,0 0 0,1 0 0,-1 0 0,1 0 0,-1 1 0,1-1 0,-1 0 0,1 0 0,-1 1 0,1-1 0,0 0 0,0 1 0,-1-1 0,1 1 0,0-1 0,0 1 0,-1-1 0,1 1 0,0 0 0,0-1 0,0 1 0,0 0 0,0 0 0,1-1 0,29-4 0,-28 4 0,33-2 0,1 2 0,-1 1 0,1 2 0,60 11 0,142 46 0,-191-44 0,0 2 0,-1 3 0,45 25 0,-69-33 0,-1 2 0,-1 1 0,0 0 0,-1 1 0,-1 2 0,0 0 0,28 36 0,-40-44 0,-1-1 0,0 1 0,0 0 0,-1 0 0,-1 0 0,0 1 0,0 0 0,-1 0 0,0 0 0,-1 0 0,-1 0 0,1 0 0,-2 1 0,1-1 0,-3 17 0,-1-10 0,-1 0 0,0-1 0,-2 1 0,0-1 0,-1 0 0,0 0 0,-2-1 0,-19 29 0,-16 20 0,7-11 0,2 1 0,-34 72 0,60-106 0,1-1 0,1 1 0,0 0 0,2 0 0,1 1 0,0-1 0,2 1 0,0 0 0,2 0 0,3 37 0,4-20 0,1-1 0,2 0 0,2-1 0,1 0 0,2-1 0,2-1 0,1 0 0,43 62 0,-16-37 0,2-1 0,3-3 0,97 85 0,44 3 0,-43-37 0,-143-103 0,0 0 0,0 1 0,-1-1 0,1 1 0,-1 0 0,0 0 0,0 0 0,-1 0 0,0 1 0,0-1 0,0 1 0,0 0 0,-1 0 0,2 7 0,-2-2 0,-1 0 0,-1 1 0,0-1 0,0 0 0,-1 0 0,0 0 0,-4 14 0,-12 61 0,-27 169 0,40-209 0,1-1 0,2 1 0,9 77 0,5-44 0,5-1 0,2-1 0,4 0 0,4-2 0,2-1 0,4-2 0,72 115 0,-54-105 0,106 189 0,-144-241 0,-1 0 0,-1 1 0,-2 1 0,-1-1 0,-2 2 0,-1-1 0,3 45 0,-9-62 8,0 1 0,-1-1 0,-1 1 0,0-1 0,-1 0 0,-1 0 0,0 0 0,-1-1 0,-1 1 0,0-1 0,-1 0 0,0-1 0,-1 0 0,-11 15 0,5-12-157,0-1 1,0 0-1,-1-1 1,-1-1-1,-1 0 1,0-1-1,0-1 1,-1-1-1,-38 17 1,15-12-6678</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4:44.381"/>
    </inkml:context>
    <inkml:brush xml:id="br0">
      <inkml:brushProperty name="width" value="0.1" units="cm"/>
      <inkml:brushProperty name="height" value="0.1" units="cm"/>
    </inkml:brush>
  </inkml:definitions>
  <inkml:trace contextRef="#ctx0" brushRef="#br0">0 0 24575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52.280"/>
    </inkml:context>
    <inkml:brush xml:id="br0">
      <inkml:brushProperty name="width" value="0.05" units="cm"/>
      <inkml:brushProperty name="height" value="0.05" units="cm"/>
    </inkml:brush>
  </inkml:definitions>
  <inkml:trace contextRef="#ctx0" brushRef="#br0">101 54 24575,'-11'0'0,"4"0"0,0 1 0,0-1 0,0 0 0,0-1 0,0 0 0,1 0 0,-1 0 0,0-1 0,1 0 0,-1-1 0,-7-3 0,14 6 0,0 0 0,0-1 0,0 1 0,0-1 0,0 1 0,0 0 0,0-1 0,0 1 0,0 0 0,1-1 0,-1 1 0,0 0 0,0 0 0,0-1 0,1 1 0,-1 0 0,0-1 0,0 1 0,1 0 0,-1 0 0,0 0 0,0-1 0,1 1 0,-1 0 0,0 0 0,1 0 0,-1 0 0,0-1 0,1 1 0,-1 0 0,0 0 0,1 0 0,-1 0 0,0 0 0,1 0 0,-1 0 0,0 0 0,1 0 0,0 0 0,20-6 0,-20 6 0,58-10-99,1 2 0,0 3 0,103 4 0,-100 2-870,-24-1-5857</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4:57.291"/>
    </inkml:context>
    <inkml:brush xml:id="br0">
      <inkml:brushProperty name="width" value="0.1" units="cm"/>
      <inkml:brushProperty name="height" value="0.1" units="cm"/>
    </inkml:brush>
  </inkml:definitions>
  <inkml:trace contextRef="#ctx0" brushRef="#br0">21 1 24575,'-1'0'0,"1"0"0,-1 0 0,0 0 0,0 0 0,1 0 0,-1 0 0,0 0 0,0 0 0,1 0 0,-1 1 0,0-1 0,1 0 0,-1 0 0,0 1 0,0-1 0,1 0 0,-1 1 0,1-1 0,-1 1 0,0-1 0,1 1 0,-1-1 0,1 1 0,-1-1 0,1 1 0,-1-1 0,1 1 0,0 0 0,-1-1 0,1 1 0,0 0 0,-1-1 0,1 1 0,0 0 0,0-1 0,0 1 0,0 0 0,0 0 0,0-1 0,0 1 0,0 1 0,0 0 0,0-1 0,1 1 0,-1 0 0,1-1 0,0 1 0,-1-1 0,1 1 0,0 0 0,0-1 0,0 0 0,0 1 0,0-1 0,0 0 0,0 1 0,1-1 0,-1 0 0,0 0 0,3 1 0,14 7 0,0-2 0,0 0 0,1-2 0,0 0 0,0 0 0,0-2 0,27 1 0,-14 0 0,552 39-1024,-301-28 684,617 54-1083,-783-61-3981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4:57.639"/>
    </inkml:context>
    <inkml:brush xml:id="br0">
      <inkml:brushProperty name="width" value="0.1" units="cm"/>
      <inkml:brushProperty name="height" value="0.1" units="cm"/>
    </inkml:brush>
  </inkml:definitions>
  <inkml:trace contextRef="#ctx0" brushRef="#br0">31 47 24575,'-8'-7'0,"-13"-16"0,21 23 0,-1 0 0,1-1 0,0 1 0,0 0 0,0-1 0,0 1 0,0 0 0,0-1 0,0 1 0,0 0 0,0-1 0,0 1 0,0 0 0,0-1 0,0 1 0,0-1 0,0 1 0,0 0 0,0-1 0,0 1 0,0 0 0,0-1 0,0 1 0,1 0 0,-1-1 0,0 1 0,1-1 0,15-5 0,-4 5 0,0 1 0,0 0 0,0 1 0,0 1 0,0-1 0,22 8 0,71 27 0,-104-36 0,64 27 0,0 3 0,73 46 0,-97-50 0,-1 2 0,-1 2 0,-2 1 0,39 42 0,-62-58 0,-1 1 0,0 0 0,-1 1 0,-1 0 0,-1 1 0,0 0 0,10 29 0,-17-39 0,0 0 0,-1 0 0,0 0 0,-1 1 0,0-1 0,0 1 0,-1-1 0,0 1 0,-1-1 0,1 1 0,-2-1 0,1 0 0,-1 1 0,0-1 0,-1 0 0,0 0 0,0 0 0,-1-1 0,0 1 0,-7 10 0,1-6 9,-1 0 1,1-1-1,-2 0 0,1-1 0,-2-1 1,1 0-1,-1 0 0,-1-1 0,1-1 0,-1 0 1,0-1-1,-21 6 0,-5 0-380,-1-3-1,0-1 1,-54 4 0,9-6-6455</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4:58.067"/>
    </inkml:context>
    <inkml:brush xml:id="br0">
      <inkml:brushProperty name="width" value="0.1" units="cm"/>
      <inkml:brushProperty name="height" value="0.1" units="cm"/>
    </inkml:brush>
  </inkml:definitions>
  <inkml:trace contextRef="#ctx0" brushRef="#br0">0 184 24575,'0'-11'0,"0"0"0,1 1 0,0-1 0,4-16 0,-3 22 0,-1 1 0,1 0 0,0 0 0,0 0 0,1 0 0,-1 0 0,1 0 0,-1 0 0,1 1 0,1 0 0,-1-1 0,0 1 0,6-4 0,3 0 0,1 0 0,-1 0 0,1 2 0,0-1 0,1 1 0,-1 1 0,1 1 0,0 0 0,21-2 0,4 2 0,0 1 0,48 5 0,-50 0 0,-1 1 0,1 2 0,40 12 0,-65-14 0,1-1 0,-1 2 0,0 0 0,-1 0 0,1 1 0,-1 1 0,-1 0 0,1 0 0,-1 1 0,0 1 0,-1-1 0,13 16 0,-19-20 0,0 0 0,-1 0 0,0 0 0,1 0 0,-2 0 0,1 1 0,0-1 0,-1 0 0,0 1 0,0 0 0,0-1 0,0 1 0,-1-1 0,0 1 0,0 0 0,-1 4 0,0-2 0,0 0 0,-1 0 0,-1-1 0,1 1 0,-1-1 0,0 0 0,0 0 0,-1 0 0,-7 10 0,-3 1 0,-1-2 0,-1 0 0,0 0 0,-1-1 0,-33 20 0,-1-3 0,-1-2 0,-2-3 0,0-2 0,-2-2 0,0-3 0,-115 23 0,152-41 0,24-6 0,32-12 0,-31 15 0,191-75 0,149-63 0,-268 103 0,-1-2 0,92-65 0,-153 93 0,0-1 0,-1 0 0,27-28 0,-41 38 0,0 1 0,0 0 0,0-1 0,0 1 0,0 0 0,0-1 0,0 1 0,-1-1 0,1 1 0,0-1 0,-1 1 0,1-1 0,-1 0 0,1-2 0,-2 4 0,1-1 0,0 1 0,0-1 0,0 1 0,0-1 0,-1 1 0,1-1 0,0 1 0,0 0 0,-1-1 0,1 1 0,0-1 0,-1 1 0,1 0 0,0-1 0,-1 1 0,1 0 0,-1 0 0,1-1 0,0 1 0,-1 0 0,1 0 0,-1-1 0,1 1 0,-1 0 0,1 0 0,-1 0 0,1 0 0,-1 0 0,0 0 0,-2 0 0,0 0 0,-1 0 0,1 0 0,0 1 0,-1 0 0,1-1 0,0 1 0,0 0 0,0 1 0,0-1 0,0 0 0,-6 4 0,3 0 0,-1 1 0,1-1 0,0 1 0,0 0 0,1 0 0,0 1 0,0 0 0,0 0 0,1 0 0,0 0 0,1 1 0,-1-1 0,1 1 0,1 0 0,0 0 0,0 0 0,0 0 0,1 0 0,0 1 0,1-1 0,0 0 0,0 0 0,1 1 0,0-1 0,2 11 0,1-3 0,0 0 0,1-1 0,0 1 0,2-1 0,0 0 0,0 0 0,2-1 0,-1 0 0,2-1 0,0 0 0,0 0 0,14 12 0,-4-9-195,0 0 0,0-2 0,1-1 0,1 0 0,0-1 0,24 8 0,43 12-6631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05.436"/>
    </inkml:context>
    <inkml:brush xml:id="br0">
      <inkml:brushProperty name="width" value="0.1" units="cm"/>
      <inkml:brushProperty name="height" value="0.1" units="cm"/>
    </inkml:brush>
  </inkml:definitions>
  <inkml:trace contextRef="#ctx0" brushRef="#br0">1 98 24575,'6'-1'0,"-1"-1"0,1 0 0,0 0 0,0-1 0,-1 0 0,1 0 0,-1 0 0,0 0 0,6-6 0,3-1 0,-1 2 0,-2 0 0,0 0 0,1 1 0,0 1 0,21-9 0,-30 14 0,0 1 0,-1-1 0,1 0 0,0 1 0,-1-1 0,1 1 0,0 0 0,0 0 0,-1 0 0,1 0 0,0 0 0,0 1 0,-1-1 0,1 1 0,0 0 0,-1 0 0,1 0 0,-1 0 0,1 0 0,-1 0 0,1 1 0,-1-1 0,0 1 0,0 0 0,0 0 0,0 0 0,0 0 0,0 0 0,2 3 0,3 6 0,-2-1 0,1 1 0,-1 0 0,-1 1 0,0-1 0,4 15 0,11 78 0,-14-72 0,12 121-682,-2 249-1,-15-332-6143</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05.792"/>
    </inkml:context>
    <inkml:brush xml:id="br0">
      <inkml:brushProperty name="width" value="0.1" units="cm"/>
      <inkml:brushProperty name="height" value="0.1" units="cm"/>
    </inkml:brush>
  </inkml:definitions>
  <inkml:trace contextRef="#ctx0" brushRef="#br0">197 766 24575,'-57'-81'0,"37"55"0,1 0 0,1-2 0,1 0 0,-24-58 0,35 70 0,2-1 0,-1 1 0,2-1 0,0 1 0,1-1 0,1 0 0,0 0 0,3-23 0,-1 29 0,1 0 0,0 0 0,1 0 0,0 1 0,1-1 0,0 1 0,1 0 0,0 0 0,0 0 0,1 1 0,0 0 0,1 0 0,14-14 0,-5 8 0,2 1 0,0 0 0,1 1 0,0 1 0,1 1 0,0 1 0,1 1 0,0 1 0,37-10 0,-9 6 0,0 2 0,1 3 0,64-2 0,-48 8 0,-1 3 0,1 3 0,0 3 0,-1 2 0,-1 4 0,0 2 0,-1 3 0,81 36 0,-95-32 0,-1 2 0,-1 2 0,-1 2 0,54 45 0,-68-46 0,-1 1 0,-1 2 0,-1 0 0,-2 2 0,43 69 0,-56-77 0,-1 0 0,-1 1 0,-1 0 0,-1 1 0,-2 0 0,0 1 0,-2 0 0,-1 0 0,1 31 0,-5-43 0,-1-1 0,0 0 0,-2 0 0,0 0 0,0 0 0,-1 0 0,-1 0 0,0-1 0,-2 1 0,1-1 0,-2 0 0,0-1 0,0 1 0,-1-2 0,-1 1 0,0-1 0,-1 0 0,-16 16 0,8-14 0,-1-1 0,0 0 0,0-1 0,-2-2 0,1 0 0,-1 0 0,-1-2 0,1-1 0,-1-1 0,-1 0 0,1-2 0,-40 3 0,7-4 0,1-3 0,0-2 0,-1-2 0,-65-14 0,75 9 40,0-2 0,-61-25 0,80 26-288,1-2 1,0-1-1,0-1 1,2-1-1,-26-21 1,1-9-6579</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06.162"/>
    </inkml:context>
    <inkml:brush xml:id="br0">
      <inkml:brushProperty name="width" value="0.1" units="cm"/>
      <inkml:brushProperty name="height" value="0.1" units="cm"/>
    </inkml:brush>
  </inkml:definitions>
  <inkml:trace contextRef="#ctx0" brushRef="#br0">1 276 24575,'4'-4'0,"7"-2"0,4 5 0,1 6 0,-3 8 0,1 10 0,-2 10 0,-3 7 0,-3 8 0,2 7 0,0 4 0,-2 0 0,-2-1 0,-1-1 0,3-6 0,0-8 0,0-10-8191</inkml:trace>
  <inkml:trace contextRef="#ctx0" brushRef="#br0" timeOffset="1">78 43 24575,'0'-9'0,"0"-7"0,4-1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06.708"/>
    </inkml:context>
    <inkml:brush xml:id="br0">
      <inkml:brushProperty name="width" value="0.1" units="cm"/>
      <inkml:brushProperty name="height" value="0.1" units="cm"/>
    </inkml:brush>
  </inkml:definitions>
  <inkml:trace contextRef="#ctx0" brushRef="#br0">1 230 24575,'1'3'0,"0"1"0,0-1 0,0 0 0,1 1 0,0-1 0,0 0 0,-1 0 0,2 0 0,2 4 0,8 12 0,14 44 0,-2 0 0,24 95 0,-42-134 0,-7-24 0,2 6 0,-1-1 0,1 1 0,-1 0 0,0-1 0,0 12 0,-1-17 0,0 0 0,-1-1 0,1 1 0,0 0 0,0 0 0,0 0 0,0 0 0,0 0 0,0 0 0,0 0 0,-1 0 0,1 0 0,0 0 0,0 0 0,0 0 0,0 0 0,0-1 0,0 1 0,-1 0 0,1 0 0,0 0 0,0 0 0,0 0 0,0 0 0,0 0 0,-1 0 0,1 1 0,0-1 0,0 0 0,0 0 0,0 0 0,0 0 0,0 0 0,-1 0 0,1 0 0,0 0 0,0 0 0,0 0 0,0 0 0,0 0 0,0 1 0,0-1 0,-1 0 0,-4-16 0,2-9 0,1 1 0,1-1 0,2 1 0,0-1 0,1 1 0,2-1 0,0 1 0,10-31 0,-1 15 0,1 2 0,3-1 0,0 2 0,27-41 0,-31 57 0,1 1 0,21-24 0,-31 39 0,1 0 0,0 0 0,0 1 0,0-1 0,1 1 0,-1 1 0,1-1 0,0 1 0,0-1 0,0 2 0,1-1 0,-1 1 0,8-2 0,-11 4 0,0 0 0,1 0 0,-1 0 0,0 0 0,1 0 0,-1 1 0,0 0 0,0 0 0,1 0 0,-1 0 0,0 0 0,0 0 0,0 1 0,0 0 0,-1-1 0,1 1 0,0 0 0,-1 0 0,1 1 0,-1-1 0,1 0 0,-1 1 0,0 0 0,0-1 0,-1 1 0,1 0 0,0 0 0,-1 0 0,0 0 0,2 4 0,2 8 0,1 1 0,-2 0 0,0 0 0,2 28 0,-1 24 0,-3 0 0,-3 0 0,-16 113 0,15-168 0,1-6 0,0-1 0,0 0 0,0 1 0,1-1 0,0 1 0,2 7 0,-2-14 0,0 1 0,0-1 0,0 1 0,0-1 0,1 1 0,-1-1 0,0 1 0,0-1 0,0 0 0,1 1 0,-1-1 0,0 1 0,1-1 0,-1 0 0,0 1 0,1-1 0,-1 0 0,0 0 0,1 1 0,-1-1 0,1 0 0,-1 0 0,1 1 0,-1-1 0,0 0 0,1 0 0,-1 0 0,1 0 0,-1 0 0,1 0 0,-1 0 0,1 0 0,-1 0 0,1 0 0,-1 0 0,1 0 0,-1 0 0,1 0 0,-1 0 0,0 0 0,1-1 0,-1 1 0,1 0 0,-1 0 0,1 0 0,-1-1 0,0 1 0,1 0 0,-1-1 0,0 1 0,1 0 0,-1-1 0,0 1 0,1-1 0,20-20 0,78-127 0,0-1 0,-81 126 0,1 1 0,34-30 0,-47 46 0,0 1 0,1 0 0,0 1 0,-1-1 0,1 1 0,1 1 0,-1-1 0,1 1 0,-1 0 0,1 1 0,0 0 0,0 0 0,0 1 0,10-1 0,-13 2 0,0 1 0,0 0 0,0 0 0,0 0 0,-1 1 0,1-1 0,0 1 0,-1 0 0,1 0 0,-1 1 0,0 0 0,0-1 0,0 1 0,0 1 0,0-1 0,-1 0 0,1 1 0,-1 0 0,0 0 0,0 0 0,0 0 0,-1 0 0,0 1 0,3 6 0,5 11 0,-2 1 0,-1-1 0,8 42 0,-13-54 0,8 47-455,-2 2 0,0 89 0,-8-114-6371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07.097"/>
    </inkml:context>
    <inkml:brush xml:id="br0">
      <inkml:brushProperty name="width" value="0.1" units="cm"/>
      <inkml:brushProperty name="height" value="0.1" units="cm"/>
    </inkml:brush>
  </inkml:definitions>
  <inkml:trace contextRef="#ctx0" brushRef="#br0">0 330 24575,'3'-1'0,"-1"0"0,0 0 0,0 0 0,0-1 0,0 1 0,0 0 0,0-1 0,0 0 0,0 1 0,0-1 0,-1 0 0,1 0 0,-1 0 0,1 0 0,-1 0 0,2-3 0,8-11 0,-8 14 0,-1 0 0,1 0 0,0 0 0,-1 1 0,1-1 0,0 1 0,0-1 0,0 1 0,0 0 0,0 0 0,0 1 0,0-1 0,0 0 0,1 1 0,-1 0 0,0 0 0,0 0 0,0 0 0,1 0 0,-1 1 0,3 0 0,9 3 0,0 1 0,0 0 0,18 10 0,19 6 0,-36-17 0,-1-1 0,1 0 0,0-2 0,0 1 0,-1-2 0,1 0 0,19-3 0,-30 3 0,0-1 0,0 0 0,0 0 0,0 0 0,-1-1 0,1 0 0,0 1 0,-1-2 0,1 1 0,-1-1 0,0 1 0,0-1 0,0 0 0,0-1 0,0 1 0,-1-1 0,1 1 0,-1-1 0,0 0 0,0 0 0,0-1 0,-1 1 0,0 0 0,0-1 0,0 0 0,2-4 0,-2 0 0,-1 0 0,1 0 0,-2 0 0,1 0 0,-1 0 0,0 0 0,-1 0 0,0 0 0,-1 0 0,1 1 0,-2-1 0,1 0 0,-1 1 0,-1 0 0,1-1 0,-1 1 0,-1 1 0,0-1 0,0 0 0,0 1 0,-8-8 0,8 10 0,0 1 0,0-1 0,0 1 0,-1 0 0,0 0 0,0 1 0,0-1 0,0 1 0,0 1 0,-1-1 0,1 1 0,-1 0 0,0 1 0,1-1 0,-1 1 0,0 1 0,0-1 0,0 1 0,0 0 0,0 1 0,1 0 0,-1 0 0,0 0 0,0 1 0,1 0 0,-1 0 0,1 1 0,-7 3 0,3-1 0,1 0 0,1 1 0,-1 0 0,1 0 0,0 1 0,0 0 0,1 0 0,0 1 0,0 0 0,1 0 0,0 0 0,-8 15 0,8-10 0,1 0 0,0-1 0,0 2 0,2-1 0,-1 0 0,2 1 0,0 0 0,-1 27 0,3-27 0,1 0 0,0 0 0,1 0 0,0 0 0,1 0 0,1 0 0,0 0 0,0-1 0,2 0 0,0 0 0,0 0 0,1-1 0,1 0 0,0 0 0,0 0 0,1-2 0,1 1 0,0-1 0,15 12 0,21 6-1365,-2-9-5461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07.996"/>
    </inkml:context>
    <inkml:brush xml:id="br0">
      <inkml:brushProperty name="width" value="0.1" units="cm"/>
      <inkml:brushProperty name="height" value="0.1" units="cm"/>
    </inkml:brush>
  </inkml:definitions>
  <inkml:trace contextRef="#ctx0" brushRef="#br0">3 238 24575,'-1'-61'0,"0"30"0,0 0 0,3 0 0,4-30 0,-6 60 0,0 0 0,0-1 0,0 1 0,0 0 0,1 0 0,-1 0 0,0 0 0,1 0 0,-1 1 0,0-1 0,1 0 0,-1 0 0,1 0 0,0 0 0,-1 0 0,1 0 0,0 1 0,-1-1 0,2 0 0,-2 1 0,1 0 0,0 0 0,-1 0 0,1 0 0,-1 0 0,1 0 0,-1 1 0,0-1 0,1 0 0,-1 1 0,1-1 0,-1 0 0,1 0 0,-1 1 0,0-1 0,1 1 0,-1-1 0,0 0 0,1 1 0,-1-1 0,0 1 0,1-1 0,-1 1 0,0 0 0,16 42 0,8 73 0,-5 2 0,4 134 0,-23-250 0,0 2 0,1 1 0,-1-1 0,1 1 0,0 0 0,0-1 0,0 0 0,3 9 0,-4-13 0,0 0 0,0 0 0,0 0 0,0 0 0,1 0 0,-1 0 0,0 0 0,0 1 0,0-1 0,0 0 0,0 0 0,0 0 0,0 0 0,0 0 0,0 0 0,0 0 0,0 0 0,0 0 0,1 0 0,-1 0 0,0 0 0,0 0 0,0 0 0,0 0 0,0 0 0,0 0 0,0 0 0,0 0 0,0 0 0,1 0 0,-1 0 0,0 0 0,0 0 0,0 0 0,0 0 0,0 0 0,0 0 0,0 0 0,0 0 0,0 0 0,1 0 0,-1 0 0,0 0 0,0 0 0,0 0 0,0 0 0,0 0 0,0 0 0,0 0 0,0-1 0,0 1 0,0 0 0,0 0 0,0 0 0,0 0 0,0 0 0,0 0 0,1 0 0,-1 0 0,3-11 0,2-11 0,-5 22 0,9-55 0,23-79 0,-25 111 0,2 1 0,0 1 0,1-1 0,1 2 0,0 0 0,20-25 0,-28 40 0,1 1 0,0 0 0,0-1 0,0 2 0,0-1 0,1 0 0,8-4 0,-12 7 0,0 1 0,1-1 0,-1 1 0,0-1 0,1 1 0,-1 0 0,1-1 0,-1 1 0,0 0 0,1 0 0,-1 0 0,1 0 0,-1 0 0,1 1 0,-1-1 0,0 0 0,1 1 0,-1-1 0,1 1 0,-1-1 0,0 1 0,0-1 0,1 1 0,-1 0 0,0 0 0,0 0 0,0 0 0,0 0 0,0 0 0,0 0 0,0 0 0,0 0 0,0 0 0,-1 0 0,2 3 0,4 6 0,-1 0 0,0 0 0,-1 1 0,0-1 0,-1 1 0,4 19 0,6 75 0,-8-53 0,-2-22 0,13 76 0,-14-95 0,1-1 0,0 1 0,1 0 0,0-1 0,0 0 0,1 0 0,7 10 0,-10-17 0,0 0 0,1 0 0,-1 0 0,1-1 0,0 1 0,0-1 0,0 0 0,0 0 0,0 0 0,0 0 0,0 0 0,1-1 0,-1 1 0,1-1 0,-1 0 0,6 1 0,-3-1 0,0-1 0,0 0 0,0 0 0,0 0 0,1-1 0,-1 0 0,0 0 0,0 0 0,6-3 0,7-4 0,1 0 0,-2-2 0,1 0 0,28-21 0,-8 2 0,0-2 0,-2-2 0,61-70 0,-78 79 0,-1-1 0,-1-1 0,-1-1 0,-2-1 0,0 0 0,-2-1 0,10-33 0,-20 52 0,0 0 0,-1-1 0,0 1 0,-1-1 0,0 0 0,-1 1 0,0-1 0,-2-15 0,2 24 0,-1-1 0,1 0 0,-1 0 0,0 1 0,0-1 0,0 1 0,0-1 0,0 1 0,-1-1 0,1 1 0,-1 0 0,0 0 0,1-1 0,-1 1 0,0 0 0,0 1 0,0-1 0,-1 0 0,1 1 0,0-1 0,-1 1 0,1-1 0,-1 1 0,1 0 0,-1 0 0,1 1 0,-1-1 0,0 0 0,0 1 0,1-1 0,-1 1 0,0 0 0,0 0 0,1 0 0,-1 1 0,0-1 0,-2 1 0,-7 1 0,1 1 0,0 0 0,0 0 0,0 1 0,0 1 0,1 0 0,-1 0 0,1 1 0,1 1 0,-1-1 0,1 1 0,0 1 0,1 0 0,0 0 0,0 1 0,0 0 0,-9 15 0,12-16 0,0-1 0,1 1 0,0 0 0,0 0 0,1 1 0,0-1 0,0 1 0,1 0 0,0-1 0,0 1 0,1 0 0,0 0 0,1 0 0,0 0 0,1 0 0,-1 0 0,2 0 0,-1 0 0,1 0 0,1-1 0,-1 1 0,2-1 0,4 10 0,10 9 0,1 0 0,2-1 0,0-1 0,2-2 0,1 0 0,33 25 0,-21-17 0,62 66 0,-93-91 0,0 0 0,-1 0 0,0 0 0,0 1 0,0-1 0,-1 1 0,0 0 0,3 10 0,-5-14 0,-1 0 0,1-1 0,-1 1 0,0 0 0,0 0 0,0 0 0,0-1 0,-1 1 0,1 0 0,-1 0 0,1 0 0,-1-1 0,0 1 0,0 0 0,0-1 0,-1 1 0,1-1 0,0 0 0,-1 1 0,0-1 0,1 0 0,-1 0 0,0 0 0,0 0 0,-3 2 0,-4 3 0,-1 0 0,0-1 0,0-1 0,0 1 0,-1-2 0,0 1 0,0-1 0,-11 2 0,14-4 0,0 0 0,0-1 0,0 0 0,0 0 0,0-1 0,0 0 0,0 0 0,0-1 0,0 0 0,0-1 0,1 1 0,-12-5 0,17 5 0,-1 0 0,1 0 0,0-1 0,0 1 0,-1 0 0,1-1 0,0 0 0,0 1 0,1-1 0,-1 0 0,0 0 0,1 0 0,-1 0 0,1-1 0,0 1 0,-1 0 0,1-1 0,0 1 0,0 0 0,1-1 0,-1 1 0,0-1 0,1 1 0,0-1 0,-1 0 0,1 1 0,0-1 0,1 1 0,-1-1 0,0 0 0,1 1 0,1-5 0,1-5 0,1 1 0,0 0 0,1 0 0,0 0 0,13-18 0,27-34 0,4 3 0,98-97 0,-45 53 0,-83 82 0,36-35 0,-49 52 0,0 0 0,0 0 0,1 0 0,0 1 0,0 0 0,0 0 0,10-3 0,-15 7 0,-1-1 0,1 1 0,0 0 0,0 0 0,0 0 0,0 0 0,0 1 0,0-1 0,0 0 0,0 1 0,-1-1 0,1 1 0,0 0 0,0-1 0,0 1 0,-1 0 0,1 0 0,-1 0 0,1 0 0,-1 1 0,1-1 0,-1 0 0,1 1 0,-1-1 0,0 0 0,0 1 0,0 0 0,0-1 0,0 1 0,0 0 0,1 2 0,4 8 0,0 2 0,-1-1 0,5 16 0,-6-16 0,120 394 0,-116-371-455,-1 0 0,2 44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08.388"/>
    </inkml:context>
    <inkml:brush xml:id="br0">
      <inkml:brushProperty name="width" value="0.1" units="cm"/>
      <inkml:brushProperty name="height" value="0.1" units="cm"/>
    </inkml:brush>
  </inkml:definitions>
  <inkml:trace contextRef="#ctx0" brushRef="#br0">0 200 24575,'5'-13'0,"1"-13"0,4-12 0,0-3 0,-1 2 0,-2 10 0,-3 16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52.668"/>
    </inkml:context>
    <inkml:brush xml:id="br0">
      <inkml:brushProperty name="width" value="0.05" units="cm"/>
      <inkml:brushProperty name="height" value="0.05" units="cm"/>
    </inkml:brush>
  </inkml:definitions>
  <inkml:trace contextRef="#ctx0" brushRef="#br0">60 1 24575,'-5'0'0,"-5"4"0,-6 6 0,1 6 0,6 0 0,5 2 0,8-3 0,7-3 0,6-3 0,5-5 0,3-1 0,6-3 0,-2 0-8191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08.991"/>
    </inkml:context>
    <inkml:brush xml:id="br0">
      <inkml:brushProperty name="width" value="0.1" units="cm"/>
      <inkml:brushProperty name="height" value="0.1" units="cm"/>
    </inkml:brush>
  </inkml:definitions>
  <inkml:trace contextRef="#ctx0" brushRef="#br0">49 179 24575,'22'15'0,"-20"-14"0,-1-1 0,1 1 0,-1-1 0,0 1 0,1-1 0,-1 1 0,0 0 0,0 0 0,1 0 0,-1-1 0,0 1 0,0 0 0,0 1 0,0-1 0,0 0 0,0 0 0,-1 0 0,1 1 0,0-1 0,0 0 0,-1 1 0,1-1 0,-1 0 0,1 1 0,-1-1 0,0 1 0,0-1 0,1 1 0,-1-1 0,0 0 0,0 1 0,-1-1 0,1 1 0,0-1 0,-1 2 0,-3 12 0,-1-1 0,-1-1 0,0 1 0,-13 19 0,-14 33 0,29-54 0,-1 0 0,2 0 0,0 1 0,0-1 0,1 1 0,1 0 0,0 0 0,1-1 0,1 18 0,0-25 0,0 0 0,0 0 0,1 0 0,-1 0 0,1 0 0,0 0 0,1 0 0,-1-1 0,1 1 0,0-1 0,0 1 0,0-1 0,1 0 0,0 0 0,-1-1 0,1 1 0,0-1 0,1 0 0,-1 0 0,1 0 0,-1 0 0,1-1 0,0 0 0,0 0 0,5 1 0,5 2 0,-1-2 0,1 1 0,0-2 0,1 0 0,-1-1 0,0 0 0,1-2 0,-1 1 0,0-2 0,0 0 0,0-1 0,0 0 0,0-1 0,15-7 0,-22 8 0,0-1 0,-1 0 0,1 0 0,-1-1 0,0 0 0,0 0 0,-1 0 0,1-1 0,-1 0 0,0 0 0,-1-1 0,0 0 0,0 0 0,0 0 0,-1 0 0,0-1 0,0 1 0,-1-1 0,0 0 0,0-1 0,-1 1 0,0 0 0,0-1 0,-1 1 0,0-1 0,-1-11 0,-1 0 0,-2-1 0,0 1 0,-1 0 0,-1 0 0,0 0 0,-2 1 0,0 0 0,-17-30 0,9 22 0,-1 0 0,-2 1 0,-1 1 0,-42-45 0,54 64 0,1 0 0,-1 0 0,0 0 0,-1 1 0,1 1 0,-1-1 0,-15-5 0,21 9 0,0 0 0,0 1 0,0-1 0,0 1 0,0-1 0,1 1 0,-1 0 0,0 0 0,0 0 0,0 0 0,0 0 0,0 0 0,0 1 0,0-1 0,0 1 0,0-1 0,0 1 0,1 0 0,-1-1 0,0 1 0,0 0 0,1 0 0,-1 0 0,1 1 0,-1-1 0,1 0 0,-1 1 0,1-1 0,0 1 0,0-1 0,-1 1 0,1-1 0,0 1 0,0 0 0,1 0 0,-1-1 0,0 1 0,1 0 0,-1 0 0,1 0 0,-1 3 0,0 0 0,1 1 0,-1 1 0,1-1 0,0 0 0,1 0 0,-1 0 0,1 0 0,1-1 0,-1 1 0,1 0 0,0 0 0,0-1 0,0 1 0,1-1 0,0 1 0,4 4 0,1 3 0,1 0 0,1-1 0,0 0 0,1 0 0,12 9 0,-13-13 0,1-1 0,0 0 0,0 0 0,0-2 0,1 1 0,0-1 0,0-1 0,0 0 0,0-1 0,1 0 0,0-1 0,-1-1 0,1 0 0,14 0 0,-2-2 0,0-1 0,0-1 0,0-1 0,0-1 0,0-1 0,27-11 0,-49 15 0,1 0 0,-1 1 0,1 0 0,0 0 0,0 0 0,-1 1 0,1-1 0,0 1 0,0 0 0,0 0 0,0 0 0,0 0 0,-1 1 0,1-1 0,6 3 0,-7-1 0,0 0 0,-1-1 0,1 1 0,-1 0 0,0 0 0,0 1 0,1-1 0,-1 0 0,-1 1 0,1 0 0,0-1 0,-1 1 0,1 0 0,-1 0 0,0 0 0,0-1 0,0 1 0,0 1 0,0 5 0,23 146 0,-24-153 0,0-1 0,1 0 0,-1 1 0,0-1 0,0 0 0,1 0 0,-1 1 0,1-1 0,-1 0 0,1 0 0,0 0 0,-1 1 0,1-1 0,0 0 0,0 0 0,0 0 0,0 0 0,1 1 0,-1-2 0,0 1 0,0-1 0,0 0 0,0 0 0,0 1 0,0-1 0,0 0 0,0 0 0,0 0 0,0 0 0,0 0 0,0 0 0,0-1 0,0 1 0,0 0 0,0 0 0,0-1 0,-1 1 0,3-1 0,4-4 0,0 0 0,0 0 0,0 0 0,10-11 0,-7 7 0,50-47 0,-23 20 0,2 2 0,53-36 0,-86 66 0,1 0 0,-1 1 0,1-1 0,0 2 0,0-1 0,0 1 0,8-2 0,-14 4 0,1-1 0,-1 1 0,1 0 0,-1 0 0,0 0 0,1 0 0,-1 1 0,1-1 0,-1 0 0,0 0 0,1 1 0,-1-1 0,0 1 0,0 0 0,1-1 0,-1 1 0,2 1 0,-2 0 0,1-1 0,-1 0 0,0 1 0,-1 0 0,1-1 0,0 1 0,0-1 0,-1 1 0,1 0 0,-1 0 0,1-1 0,-1 1 0,0 0 0,0 0 0,1 0 0,-1-1 0,-1 4 0,-7 86 0,3-60 0,2 1 0,2 0 0,2 33 0,-1-56 0,1-1 0,1 1 0,0 0 0,0-1 0,1 1 0,-1-1 0,2 0 0,-1 0 0,1 0 0,1 0 0,-1-1 0,1 0 0,1 0 0,-1 0 0,12 10 0,-13-13 0,0-1 0,1 0 0,-1 0 0,1 0 0,-1 0 0,1-1 0,0 0 0,0 0 0,0 0 0,1-1 0,-1 1 0,0-1 0,1 0 0,7-1 0,-4 0 0,-1 0 0,1-1 0,0-1 0,0 0 0,-1 0 0,1 0 0,-1-1 0,9-4 0,11-8 0,-2 0 0,0-2 0,45-38 0,-32 24 0,-1-1 0,-2-2 0,47-57 0,-81 89 0,-1 0 0,1 0 0,-1 0 0,0 0 0,1 0 0,-1 0 0,0 0 0,0 0 0,-1-1 0,1 1 0,0 0 0,-1 0 0,1-1 0,-1-2 0,0 5 0,0 0 0,0 0 0,0-1 0,-1 1 0,1 0 0,0 0 0,0-1 0,0 1 0,0 0 0,-1 0 0,1-1 0,0 1 0,0 0 0,-1 0 0,1 0 0,0 0 0,0-1 0,-1 1 0,1 0 0,0 0 0,0 0 0,-1 0 0,1 0 0,0 0 0,-1 0 0,1 0 0,0 0 0,0 0 0,-1 0 0,1 0 0,0 0 0,-1 0 0,1 0 0,-1 0 0,-21 9 0,-10 13-1365,-2 3-5461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26.335"/>
    </inkml:context>
    <inkml:brush xml:id="br0">
      <inkml:brushProperty name="width" value="0.1" units="cm"/>
      <inkml:brushProperty name="height" value="0.1" units="cm"/>
    </inkml:brush>
  </inkml:definitions>
  <inkml:trace contextRef="#ctx0" brushRef="#br0">521 333 24575,'14'-11'0,"0"-1"0,1 2 0,0 0 0,31-15 0,-23 13 0,31-21 0,-14 5 0,34-25 0,-67 48 0,-1-1 0,0 1 0,-1-1 0,0-1 0,0 1 0,0-1 0,0 1 0,4-12 0,-8 17 0,0-1 0,0 0 0,-1 1 0,1-1 0,0 0 0,-1 1 0,1-1 0,-1 0 0,0 0 0,0 0 0,1 1 0,-1-1 0,0 0 0,-1 0 0,1 0 0,0 0 0,0 1 0,-1-1 0,1 0 0,-1 0 0,0 1 0,1-1 0,-1 0 0,0 1 0,0-1 0,0 1 0,0-1 0,0 1 0,0 0 0,-1-1 0,1 1 0,0 0 0,-1 0 0,1 0 0,-1 0 0,1 0 0,-1 0 0,0 0 0,1 0 0,-3 0 0,-4-2 0,0 1 0,0 0 0,0 1 0,0-1 0,-1 2 0,1-1 0,-14 2 0,-15 2 0,1 2 0,0 2 0,-57 18 0,-102 50 0,156-57 0,1 2 0,0 1 0,2 2 0,-38 31 0,61-43 0,1 0 0,-1 0 0,2 2 0,0-1 0,0 1 0,1 1 0,1 0 0,0 0 0,1 1 0,0 0 0,1 0 0,1 1 0,-6 25 0,10-33 0,1 0 0,0 1 0,1-1 0,0 1 0,0-1 0,1 0 0,0 1 0,0-1 0,1 0 0,0 0 0,1 1 0,5 11 0,-3-9 0,2 0 0,-1 0 0,2 0 0,-1-1 0,2 0 0,-1-1 0,16 14 0,2-3 0,0 0 0,2-2 0,0-2 0,1 0 0,50 19 0,-22-15-227,0-2-1,1-2 1,0-3-1,2-3 1,117 6-1,-73-16-6598</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27.048"/>
    </inkml:context>
    <inkml:brush xml:id="br0">
      <inkml:brushProperty name="width" value="0.1" units="cm"/>
      <inkml:brushProperty name="height" value="0.1" units="cm"/>
    </inkml:brush>
  </inkml:definitions>
  <inkml:trace contextRef="#ctx0" brushRef="#br0">256 523 24575,'27'-1'0,"0"0"0,37-8 0,-55 8 0,0-1 0,0-1 0,0 1 0,0-2 0,0 1 0,-1-1 0,0 0 0,1-1 0,-1 0 0,9-8 0,-16 12 0,1 0 0,-1-1 0,1 1 0,-1-1 0,1 0 0,-1 1 0,0-1 0,0 0 0,0 0 0,0 0 0,0 0 0,0 0 0,0 0 0,0 0 0,-1 0 0,1 0 0,-1 0 0,0-4 0,0 4 0,0 0 0,-1 0 0,1 0 0,-1 0 0,0 1 0,0-1 0,1 0 0,-1 1 0,0-1 0,0 0 0,-1 1 0,1-1 0,0 1 0,-1-1 0,1 1 0,-3-2 0,-3-2 0,1 1 0,-1 1 0,0-1 0,0 1 0,0 0 0,0 1 0,0 0 0,-1 0 0,-8-1 0,-7 1 0,1 0 0,0 2 0,-1 1 0,1 0 0,0 2 0,0 0 0,-32 10 0,42-9 0,0 0 0,0 1 0,0 0 0,0 1 0,1 0 0,0 1 0,1 0 0,-1 0 0,1 2 0,1-1 0,-1 1 0,2 0 0,-1 1 0,-9 15 0,15-21 0,0 1 0,0 0 0,1 0 0,0 0 0,0 1 0,0-1 0,0 0 0,1 1 0,0-1 0,0 1 0,1-1 0,0 1 0,0-1 0,0 1 0,0 0 0,3 8 0,-1-6 0,0-1 0,1 0 0,0 0 0,1 0 0,0 0 0,0 0 0,0-1 0,1 0 0,-1 0 0,12 11 0,-4-7 0,-1 0 0,1-1 0,1-1 0,-1 0 0,2 0 0,-1-1 0,1-1 0,0 0 0,0-1 0,0-1 0,30 5 0,-31-8 0,-1-1 0,1 0 0,0-1 0,0-1 0,-1 0 0,1 0 0,-1-1 0,0-1 0,0 0 0,0-1 0,0 0 0,-1-1 0,1 0 0,-2-1 0,1 0 0,-1-1 0,0 0 0,0 0 0,8-11 0,-6 6 0,0 0 0,-2-1 0,1 0 0,-2-1 0,0 0 0,0 0 0,-2-1 0,0 0 0,0-1 0,-2 0 0,0 0 0,-1 0 0,2-24 0,-6 25 0,0 16 0,0 0 0,0 0 0,0 0 0,0-1 0,0 1 0,0 0 0,0 0 0,-1 0 0,1 0 0,0 0 0,0 0 0,0 0 0,0 0 0,0 0 0,0 0 0,0-1 0,0 1 0,0 0 0,0 0 0,0 0 0,-1 0 0,1 0 0,0 0 0,0 0 0,0 0 0,0 0 0,0 0 0,0 0 0,0 0 0,0 0 0,-1 0 0,1 0 0,0 0 0,0 0 0,0 0 0,0 0 0,0 0 0,0 0 0,0 0 0,-1 0 0,1 0 0,0 0 0,0 0 0,0 0 0,0 0 0,0 0 0,0 1 0,0-1 0,0 0 0,0 0 0,0 0 0,-1 0 0,1 0 0,0 0 0,0 0 0,0 0 0,-11 27 0,7-12 0,1 1 0,1 0 0,1 0 0,0 0 0,1 0 0,1 0 0,0 0 0,5 25 0,-3-32 0,0 0 0,0 0 0,0 0 0,1 0 0,1 0 0,0-1 0,0 0 0,0 0 0,1 0 0,0 0 0,1-1 0,-1 0 0,2-1 0,-1 1 0,12 7 0,-6-6 0,-1-1 0,1 0 0,1-1 0,-1-1 0,1 0 0,0 0 0,0-2 0,0 0 0,1 0 0,24 1 0,-19-4 0,-1-1 0,0-1 0,0 0 0,0-2 0,0 0 0,0-1 0,27-11 0,-21 5 0,-2 0 0,1-2 0,-2 0 0,0-2 0,0-1 0,-2 0 0,0-1 0,-1-1 0,0-1 0,-2-1 0,0-1 0,15-24 0,-14 15 0,-2-1 0,0-1 0,-3 0 0,13-41 0,-21 54 0,0-1 0,-1 0 0,-1-1 0,-1 1 0,-1-1 0,0 1 0,-2-1 0,-4-29 0,3 41 0,0 1 0,0 0 0,-1 1 0,0-1 0,0 0 0,-1 1 0,0 0 0,0 0 0,-1 0 0,0 0 0,0 1 0,-1 0 0,-11-10 0,15 13 0,-2 1 0,1 0 0,0 0 0,0 0 0,-1 0 0,1 0 0,-1 1 0,1 0 0,-1 0 0,0 0 0,0 0 0,1 0 0,-1 1 0,0 0 0,0-1 0,0 1 0,0 1 0,1-1 0,-1 1 0,0-1 0,0 1 0,1 0 0,-1 0 0,0 1 0,1-1 0,-1 1 0,1 0 0,0 0 0,0 0 0,-1 0 0,-3 4 0,-1 2 0,0-1 0,1 2 0,0-1 0,1 0 0,0 1 0,0 1 0,1-1 0,0 1 0,0-1 0,1 1 0,1 1 0,-1-1 0,-1 13 0,-1 8 0,2-1 0,1 1 0,2 43 0,2-20 0,3 0 0,2 0 0,23 89 0,-19-108 0,1 0 0,2-1 0,1-1 0,2 0 0,1-1 0,31 43 0,-20-43 120,-27-31-191,1 0 1,-1 0-1,1 0 0,-1 0 0,1 0 1,-1 0-1,1 0 0,-1 0 1,1-1-1,0 1 0,0-1 0,-1 1 1,1-1-1,0 0 0,0 0 1,-1 0-1,1 0 0,0 0 0,0 0 1,3-1-1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27.422"/>
    </inkml:context>
    <inkml:brush xml:id="br0">
      <inkml:brushProperty name="width" value="0.1" units="cm"/>
      <inkml:brushProperty name="height" value="0.1" units="cm"/>
    </inkml:brush>
  </inkml:definitions>
  <inkml:trace contextRef="#ctx0" brushRef="#br0">93 315 24575,'-13'-15'0,"-1"0"0,-12-22 0,6 10 0,17 24 0,1 0 0,0 0 0,0 1 0,0-1 0,1-1 0,-1 1 0,1 0 0,0 0 0,-2-7 0,3 10 0,0-1 0,0 1 0,0-1 0,0 1 0,0-1 0,0 0 0,0 1 0,0-1 0,0 1 0,0 0 0,1-1 0,-1 1 0,0-1 0,0 1 0,1-1 0,-1 1 0,0-1 0,1 1 0,-1 0 0,0-1 0,1 1 0,-1 0 0,1-1 0,-1 1 0,1-1 0,1 1 0,0-1 0,0 0 0,0 1 0,-1 0 0,1-1 0,0 1 0,0 0 0,0 0 0,0 0 0,3 1 0,198 26 0,-4 1 0,-142-23 0,109-7 0,-134-1 0,0-1 0,-1-2 0,1-1 0,56-21 0,-79 24 0,0 0 0,0 0 0,-1-1 0,0 0 0,0 0 0,0-1 0,8-7 0,-15 11 0,1 1 0,0-1 0,-1 0 0,1 0 0,-1 0 0,0 0 0,1 0 0,-1 0 0,0 0 0,0 0 0,0 0 0,-1-1 0,1 1 0,-1 0 0,1-1 0,-1 1 0,0 0 0,1-1 0,-1 1 0,0 0 0,-1-1 0,1 1 0,0 0 0,-1-1 0,1 1 0,-1 0 0,0-1 0,0 1 0,0 0 0,0 0 0,0 0 0,0 0 0,-3-4 0,-1 1 0,1 1 0,-1 0 0,0-1 0,0 1 0,0 1 0,-1-1 0,1 1 0,-1 0 0,0 0 0,0 1 0,0 0 0,0 0 0,0 0 0,-12-1 0,-5-1 0,-1 2 0,-39 0 0,46 3 0,0 0 0,0 1 0,0 1 0,1 1 0,-1 0 0,1 1 0,0 1 0,0 0 0,1 1 0,0 1 0,0 1 0,-26 19 0,34-23 0,1 1 0,-1 0 0,1 0 0,0 1 0,0 0 0,1 0 0,-1 1 0,2-1 0,-1 1 0,1 0 0,0 0 0,1 1 0,0-1 0,0 1 0,1-1 0,0 1 0,1 0 0,0 0 0,0 0 0,1 0 0,0 0 0,0 0 0,1 0 0,0 0 0,1 0 0,2 8 0,0-4 8,1-1-1,0 1 1,0-1-1,1 0 1,1-1-1,0 1 1,1-1-1,0-1 1,0 1-1,1-1 1,0-1-1,1 0 1,0 0-1,1-1 1,16 10-1,-9-8-172,1 0 0,0-2 0,1 0 0,0-1 0,0-1 0,0-1 0,1-1 0,41 4 0,-8-6-6661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28.077"/>
    </inkml:context>
    <inkml:brush xml:id="br0">
      <inkml:brushProperty name="width" value="0.1" units="cm"/>
      <inkml:brushProperty name="height" value="0.1" units="cm"/>
    </inkml:brush>
  </inkml:definitions>
  <inkml:trace contextRef="#ctx0" brushRef="#br0">133 160 24575,'28'-28'0,"-8"7"0,0 0 0,2 2 0,0 0 0,30-18 0,-44 30 0,-9 3 0,-23 0 0,-38 8 0,48-3 0,1 1 0,1 1 0,-1 0 0,0 1 0,1 0 0,0 1 0,0 0 0,0 1 0,0 1 0,1 0 0,-20 16 0,26-19 0,1 0 0,-1 1 0,1 0 0,0-1 0,1 1 0,-1 1 0,1-1 0,0 0 0,0 1 0,1 0 0,0 0 0,0 0 0,0 0 0,1 0 0,-1 0 0,1 0 0,1 0 0,-1 0 0,1 0 0,1 1 0,-1-1 0,1 0 0,0 0 0,0 0 0,0 0 0,5 11 0,-4-12 0,0-1 0,0 1 0,0-1 0,1 0 0,0 0 0,0 0 0,0 0 0,0 0 0,0-1 0,1 1 0,0-1 0,0 0 0,0 0 0,7 4 0,-3-3 0,0-1 0,-1 0 0,1 0 0,0-1 0,1 1 0,-1-2 0,0 0 0,12 1 0,-9-1 0,1-1 0,0-1 0,-1 0 0,1-1 0,-1 0 0,0 0 0,1-1 0,-1-1 0,0 0 0,-1 0 0,1-1 0,18-12 0,-25 14 0,-1 0 0,1 0 0,-1 0 0,1-1 0,-1 1 0,0-1 0,-1 0 0,1 0 0,-1 0 0,1 0 0,-1 0 0,0-1 0,-1 1 0,1-1 0,-1 0 0,0 1 0,0-1 0,0 0 0,-1 1 0,1-1 0,-1 0 0,0 0 0,-1 1 0,1-1 0,-1 0 0,-2-5 0,0-3 0,-2 0 0,0 1 0,0-1 0,-1 1 0,-1 0 0,0 1 0,-1-1 0,-9-10 0,-2 2 0,9 14 0,10 6 0,0 0 0,0 1 0,0-1 0,-1 0 0,1 0 0,0 0 0,0 0 0,0 0 0,0 0 0,0 0 0,-1 1 0,1-1 0,0 0 0,0 0 0,0 0 0,0 0 0,0 1 0,0-1 0,0 0 0,0 0 0,0 0 0,0 0 0,0 1 0,-1-1 0,1 0 0,0 0 0,0 0 0,0 1 0,0-1 0,0 0 0,1 0 0,-1 0 0,0 1 0,0-1 0,0 0 0,0 0 0,0 0 0,0 0 0,0 1 0,0-1 0,0 0 0,0 0 0,0 0 0,1 0 0,-1 1 0,11 30 0,1 0 0,28 52 0,-3-7 0,-11-17 0,-3 2 0,21 84 0,-37-112 0,-1 1 0,-1-1 0,-2 1 0,-2 0 0,-1-1 0,-5 46 0,4-70 0,0 1 0,-1-1 0,-1 1 0,0-1 0,0 0 0,0 0 0,-1 0 0,0-1 0,-1 1 0,0-1 0,-7 8 0,9-12 0,-1 0 0,0 0 0,0-1 0,-1 0 0,1 0 0,-1 0 0,1 0 0,-1 0 0,0-1 0,0 0 0,0 0 0,0-1 0,-1 1 0,1-1 0,0 0 0,-1 0 0,1-1 0,-1 0 0,1 0 0,-11-1 0,1-2-85,-1 0 0,1-1-1,0 0 1,0-1 0,1-1-1,-1 0 1,1-1 0,1-1-1,-1 0 1,1-1 0,1 0-1,-1-1 1,2-1 0,-1 0-1,-15-20 1,-9-15-6741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28.491"/>
    </inkml:context>
    <inkml:brush xml:id="br0">
      <inkml:brushProperty name="width" value="0.1" units="cm"/>
      <inkml:brushProperty name="height" value="0.1" units="cm"/>
    </inkml:brush>
  </inkml:definitions>
  <inkml:trace contextRef="#ctx0" brushRef="#br0">154 131 24575,'1'0'0,"0"0"0,0 0 0,-1 0 0,1 0 0,0 0 0,0 0 0,0 0 0,0 0 0,-1-1 0,1 1 0,0 0 0,0 0 0,0-1 0,-1 1 0,1 0 0,0-1 0,-1 1 0,1-1 0,0 1 0,-1-1 0,1 1 0,0-1 0,-1 0 0,1 1 0,-1-1 0,1 0 0,-1 1 0,0-1 0,1 0 0,-1 0 0,1 1 0,-1-1 0,0 0 0,0 0 0,0 0 0,1 0 0,-1 1 0,0-1 0,0 0 0,0 0 0,0 0 0,0 0 0,-1 1 0,1-1 0,0 0 0,0 0 0,0 0 0,-1 1 0,1-1 0,-1-1 0,0-1 0,0 1 0,0-1 0,0 0 0,-1 0 0,1 1 0,-1-1 0,0 1 0,0 0 0,0-1 0,0 1 0,0 0 0,0 0 0,-4-2 0,4 2 0,-1 1 0,1 0 0,-1 0 0,0 0 0,1 0 0,-1 0 0,0 1 0,0-1 0,0 1 0,0 0 0,1 0 0,-1 0 0,0 0 0,0 0 0,0 0 0,0 1 0,1 0 0,-6 1 0,4 0 0,0 0 0,-1 1 0,2-1 0,-1 1 0,0 0 0,0 0 0,1 0 0,0 1 0,0-1 0,-5 7 0,2-1 0,0 1 0,1-1 0,0 1 0,1 0 0,0 0 0,1 1 0,0-1 0,0 1 0,-1 15 0,3-16 0,1 1 0,0 0 0,0 0 0,1-1 0,1 1 0,0-1 0,0 1 0,1-1 0,0 0 0,1 0 0,0 0 0,1 0 0,0-1 0,1 0 0,-1 0 0,2 0 0,-1-1 0,1 1 0,15 12 0,-12-13 0,1 0 0,0-1 0,1 0 0,-1 0 0,1-2 0,0 1 0,1-2 0,-1 1 0,1-2 0,0 0 0,0 0 0,0-1 0,0-1 0,0 0 0,23-2 0,-24 0 0,0 0 0,0-1 0,0 0 0,0-1 0,0-1 0,-1 1 0,1-2 0,-1 0 0,0 0 0,-1-1 0,1 0 0,-1-1 0,10-9 0,-14 11 0,-1-1 0,1 1 0,-1-1 0,0-1 0,-1 1 0,0-1 0,0 1 0,0-1 0,-1-1 0,0 1 0,0 0 0,-1-1 0,0 1 0,0-1 0,-1 0 0,0 1 0,0-1 0,-1 0 0,0 0 0,0 0 0,-2-9 0,-1 3 0,0 0 0,-1 1 0,0 0 0,-1 0 0,-1 0 0,0 0 0,0 1 0,-2 0 0,1 0 0,-1 1 0,-1 0 0,0 0 0,-1 1 0,0 0 0,0 1 0,-1 0 0,0 1 0,-1 0 0,0 1 0,0 0 0,0 1 0,-1 0 0,0 1 0,0 0 0,-28-5 0,37 9 17,-1 1 0,0 0 1,0 1-1,0-1 0,1 1 0,-9 1 0,12-2-47,0 0-1,1 0 1,-1 1 0,0-1-1,0 0 1,1 0 0,-1 0 0,0 1-1,1-1 1,-1 0 0,0 1-1,1-1 1,-1 0 0,0 1-1,1-1 1,-1 1 0,1-1-1,-1 1 1,1-1 0,-1 1 0,1-1-1,-1 1 1,1 0 0,0-1-1,-1 1 1,1 0 0,0-1-1,-1 1 1,1 0 0,0 0-1,0-1 1,0 1 0,0 0 0,-1 0-1,1-1 1,0 1 0,0 0-1,1 0 1,-1-1 0,0 1-1,0 0 1,0-1 0,0 1-1,1 0 1,-1 0 0,0-1 0,1 1-1,-1 0 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29.223"/>
    </inkml:context>
    <inkml:brush xml:id="br0">
      <inkml:brushProperty name="width" value="0.1" units="cm"/>
      <inkml:brushProperty name="height" value="0.1" units="cm"/>
    </inkml:brush>
  </inkml:definitions>
  <inkml:trace contextRef="#ctx0" brushRef="#br0">0 153 24575,'4'-1'0,"0"0"0,0-1 0,0 1 0,-1-1 0,1 0 0,-1 0 0,1 0 0,5-6 0,7-3 0,-6 5 0,0 0 0,0 1 0,1 0 0,0 1 0,0 0 0,0 1 0,0 0 0,0 1 0,1 0 0,-1 0 0,1 2 0,-1-1 0,1 1 0,0 1 0,-1 0 0,1 1 0,15 4 0,14 6 0,0 2 0,0 2 0,38 22 0,-57-27 0,-2 2 0,0 0 0,0 1 0,-1 1 0,-1 0 0,-1 2 0,17 20 0,-31-34 0,-1 0 0,1 0 0,-1 0 0,0 0 0,0 1 0,0-1 0,-1 1 0,1 0 0,-1-1 0,0 1 0,0 0 0,0 0 0,-1 0 0,1-1 0,-1 8 0,0-9 0,-1 0 0,0 1 0,0-1 0,1 0 0,-1 0 0,0 0 0,-1 0 0,1 0 0,0 0 0,-1 0 0,1 0 0,-1 0 0,1-1 0,-1 1 0,0-1 0,0 1 0,0-1 0,0 0 0,0 1 0,0-1 0,0 0 0,0-1 0,0 1 0,0 0 0,-1 0 0,1-1 0,-3 1 0,-10 1 0,0-1 0,-1 0 0,1-1 0,0 0 0,0-1 0,0-1 0,0-1 0,0 0 0,1-1 0,-1 0 0,-15-8 0,27 11 0,-1 0 0,1-1 0,0 1 0,0-1 0,1 0 0,-1 1 0,0-1 0,1-1 0,-1 1 0,1 0 0,-1-1 0,1 1 0,-2-4 0,3 4 0,0 1 0,1-1 0,-1 1 0,1-1 0,-1 0 0,1 1 0,0-1 0,0 0 0,0 1 0,0-1 0,0 0 0,0 1 0,0-1 0,1 0 0,-1 1 0,0-1 0,1 1 0,0-1 0,-1 1 0,1-1 0,0 1 0,0-1 0,-1 1 0,1-1 0,0 1 0,1 0 0,-1 0 0,2-2 0,17-16 0,1 1 0,1 1 0,1 1 0,0 2 0,1 0 0,33-14 0,-2-1 0,-11 5 0,-14 6 0,2 1 0,0 1 0,1 2 0,0 1 0,45-11 0,-74 23 0,0 0 0,1 1 0,-1 0 0,0-1 0,1 1 0,-1 1 0,6 0 0,-10-1 0,1 0 0,-1 0 0,1 0 0,-1 1 0,1-1 0,-1 0 0,1 0 0,-1 0 0,0 1 0,1-1 0,-1 0 0,0 1 0,1-1 0,-1 0 0,0 1 0,1-1 0,-1 0 0,0 1 0,1-1 0,-1 0 0,0 1 0,0-1 0,0 1 0,1-1 0,-1 2 0,0-1 0,0 0 0,0 0 0,-1 0 0,1 0 0,0 1 0,-1-1 0,1 0 0,-1 0 0,1 0 0,-1 0 0,1 0 0,-1 0 0,0 0 0,0 0 0,-1 1 0,-23 26 0,-23 28 0,46-52 0,-1 0 0,0 0 0,1 0 0,0 1 0,0-1 0,0 1 0,0-1 0,1 1 0,0 0 0,0-1 0,-1 9 0,2-11 0,0 1 0,1-1 0,-1 0 0,1 0 0,0 0 0,0 0 0,0 0 0,0 0 0,0 0 0,0 0 0,0 0 0,0 0 0,1-1 0,-1 1 0,1 0 0,-1-1 0,1 1 0,0-1 0,0 0 0,-1 0 0,1 1 0,0-1 0,0 0 0,0-1 0,0 1 0,0 0 0,1 0 0,2 0 0,8 2 0,0 0 0,1-1 0,17 1 0,-26-3 0,50 3 0,0-3 0,0-2 0,-1-2 0,76-16 0,-116 16 0,1 1 0,0-2 0,-1 0 0,0-1 0,0 0 0,20-13 0,-30 17 0,-1 0 0,0 0 0,0-1 0,0 1 0,0-1 0,0 1 0,0-1 0,-1 0 0,1 0 0,-1 0 0,0-1 0,0 1 0,0 0 0,-1-1 0,1 1 0,-1-1 0,1 0 0,-1 1 0,0-1 0,-1 0 0,1 0 0,-1 0 0,1 0 0,-1 1 0,-1-1 0,1 0 0,0 0 0,-1 0 0,0 0 0,-1-5 0,0 4 0,-1-1 0,1 1 0,-1 0 0,0 1 0,0-1 0,-1 0 0,1 1 0,-1 0 0,0 0 0,0 0 0,0 0 0,-1 1 0,1-1 0,-8-3 0,10 6 0,0 0 0,0 0 0,0 1 0,0-1 0,0 0 0,0 1 0,0 0 0,0-1 0,0 1 0,0 0 0,0 0 0,-1 0 0,1 0 0,0 0 0,0 1 0,0-1 0,0 1 0,0-1 0,0 1 0,0 0 0,0 0 0,0 0 0,0 0 0,0 0 0,1 0 0,-1 0 0,0 1 0,1-1 0,-1 1 0,1-1 0,-1 1 0,1-1 0,0 1 0,0 0 0,0 0 0,0 0 0,0 0 0,0 0 0,0 0 0,0 3 0,-4 9 0,0 0 0,1 0 0,1 1 0,1 0 0,0-1 0,0 1 0,2 18 0,10 107 0,-8-125 0,15 116 0,-4-41 0,2 118 0,-15-201 0,0 0 0,-1 0 0,1-1 0,-1 1 0,-1 0 0,1-1 0,-1 1 0,-1-1 0,1 1 0,-6 10 0,6-15 0,0 0 0,1 0 0,-1 0 0,0 0 0,0 0 0,-1 0 0,1 0 0,0 0 0,0-1 0,-1 1 0,1-1 0,-1 0 0,0 0 0,1 0 0,-1 0 0,0 0 0,1-1 0,-1 1 0,0-1 0,0 1 0,0-1 0,0 0 0,1 0 0,-1-1 0,0 1 0,0 0 0,-4-2 0,-1 0 0,0 0 0,1 0 0,-1-1 0,0 0 0,1 0 0,0-1 0,0 0 0,0 0 0,0-1 0,1 0 0,0 0 0,0-1 0,0 1 0,0-1 0,1 0 0,0-1 0,1 1 0,-1-1 0,1 0 0,0 0 0,-5-15 0,6 11 0,0 1 0,0-1 0,1 0 0,1 0 0,0 0 0,0 0 0,1 0 0,0 0 0,1 0 0,1 0 0,-1 0 0,2 0 0,-1 1 0,2-1 0,6-16 0,3 3 12,1 0 0,0 1 0,2 1 0,1 1 0,0 0 0,2 1 0,0 1 0,1 0 0,23-15 0,-5 7-309,1 1 0,1 2 0,2 1 0,58-22 0,-37 22-6529</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56.681"/>
    </inkml:context>
    <inkml:brush xml:id="br0">
      <inkml:brushProperty name="width" value="0.1" units="cm"/>
      <inkml:brushProperty name="height" value="0.1" units="cm"/>
    </inkml:brush>
  </inkml:definitions>
  <inkml:trace contextRef="#ctx0" brushRef="#br0">19 236 24575,'-19'-6'0,"20"1"0,11 0 0,63-9 0,129-6 0,-103 12 0,1298-157-741,-1345 152 850,-100 13-913,14 1-5951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57.026"/>
    </inkml:context>
    <inkml:brush xml:id="br0">
      <inkml:brushProperty name="width" value="0.1" units="cm"/>
      <inkml:brushProperty name="height" value="0.1" units="cm"/>
    </inkml:brush>
  </inkml:definitions>
  <inkml:trace contextRef="#ctx0" brushRef="#br0">256 122 24575,'-14'-11'0,"0"0"0,-1 1 0,0 0 0,-1 1 0,-33-12 0,13 4 0,28 13 0,-1-1 0,0 0 0,0 1 0,-1 1 0,0-1 0,1 2 0,-16-4 0,18 9 0,11 4 0,15 7 0,210 117 0,11 7 0,-211-118 0,-1 1 0,-1 1 0,-1 1 0,-1 1 0,41 53 0,-58-66 0,0 1 0,-1 0 0,0 1 0,-1-1 0,0 1 0,-1 0 0,-1 0 0,5 19 0,-8-24 0,0 0 0,0 0 0,-1 1 0,0-1 0,0 0 0,-1 0 0,0 0 0,-1 0 0,1 0 0,-1 0 0,-1 0 0,0 0 0,0 0 0,0-1 0,-8 12 0,0-5-170,-1 1-1,0-2 0,-1 0 1,-1 0-1,0-1 0,0-1 1,-32 19-1,-41 20-6655</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4:55.014"/>
    </inkml:context>
    <inkml:brush xml:id="br0">
      <inkml:brushProperty name="width" value="0.1" units="cm"/>
      <inkml:brushProperty name="height" value="0.1" units="cm"/>
    </inkml:brush>
  </inkml:definitions>
  <inkml:trace contextRef="#ctx0" brushRef="#br0">494 466 24575,'27'-26'0,"-2"-1"0,0-1 0,-2-2 0,-1 0 0,33-62 0,-45 72 0,12-28 0,-22 47 0,0 1 0,0 0 0,0 0 0,0 0 0,0 0 0,0 0 0,0 0 0,0 0 0,0 0 0,0 0 0,0 0 0,0 0 0,0 0 0,0-1 0,1 1 0,-1 0 0,0 0 0,0 0 0,0 0 0,0 0 0,0 0 0,0 0 0,0 0 0,0 0 0,0 0 0,0-1 0,-1 1 0,1 0 0,0 0 0,0 0 0,0 0 0,0 0 0,0 0 0,0 0 0,0 0 0,0 0 0,0 0 0,0 0 0,0-1 0,0 1 0,0 0 0,0 0 0,0 0 0,0 0 0,0 0 0,-1 0 0,1 0 0,0 0 0,0 0 0,0 0 0,0 0 0,0 0 0,0 0 0,0 0 0,0 0 0,0 0 0,-1 0 0,1 0 0,0 0 0,0 0 0,0 0 0,0 0 0,0 0 0,0 0 0,0 0 0,0 0 0,-9 6 0,-8 11 0,-417 574 0,300-396 0,106-156 0,10-14 0,0 0 0,-18 39 0,35-63 0,0 0 0,1 0 0,-1 0 0,1 0 0,-1 0 0,1-1 0,-1 1 0,1 0 0,-1 0 0,1 0 0,0 0 0,0 0 0,0 0 0,0 1 0,-1-1 0,1 0 0,0 0 0,1 0 0,-1 0 0,0 0 0,0 0 0,0 0 0,1 0 0,0 1 0,-1-2 0,1 0 0,0 1 0,0-1 0,1 0 0,-1 0 0,0 0 0,0 0 0,0 0 0,0 0 0,0-1 0,0 1 0,0 0 0,-1-1 0,1 1 0,0 0 0,0-1 0,0 1 0,0-1 0,1 0 0,48-34 0,-12-1 0,-1-1 0,-3-2 0,-1-1 0,-2-2 0,-1-2 0,23-47 0,7-26 0,53-148 0,-75 159 0,-12 33 0,38-76 0,-60 141 0,0 0 0,0 1 0,1-1 0,0 1 0,1 1 0,7-9 0,-12 14 0,1 0 0,-1-1 0,0 1 0,1 1 0,-1-1 0,1 0 0,-1 0 0,1 0 0,-1 1 0,1-1 0,-1 1 0,1-1 0,0 1 0,-1 0 0,1-1 0,0 1 0,-1 0 0,1 0 0,0 0 0,-1 1 0,1-1 0,0 0 0,-1 1 0,1-1 0,-1 0 0,1 1 0,-1 0 0,1-1 0,-1 1 0,1 0 0,-1 0 0,1 0 0,-1 0 0,0 0 0,0 0 0,1 0 0,-1 1 0,1 1 0,8 10 0,0 0 0,-2 0 0,1 1 0,-2 1 0,0-1 0,10 30 0,-3-9 0,103 280-20,8 18 118,-86-243-819,79 134-1,-89-178-6104</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53.372"/>
    </inkml:context>
    <inkml:brush xml:id="br0">
      <inkml:brushProperty name="width" value="0.05" units="cm"/>
      <inkml:brushProperty name="height" value="0.05" units="cm"/>
    </inkml:brush>
  </inkml:definitions>
  <inkml:trace contextRef="#ctx0" brushRef="#br0">16 253 24575,'0'0'0,"-1"0"0,0 0 0,1 0 0,-1 0 0,0 0 0,1 0 0,-1-1 0,1 1 0,-1 0 0,0 0 0,1 0 0,-1-1 0,1 1 0,-1 0 0,1-1 0,-1 1 0,0 0 0,1-1 0,0 1 0,-1-1 0,1 1 0,-1 0 0,1-1 0,-1 1 0,1-1 0,0 0 0,0 1 0,-1-1 0,1 1 0,-1-2 0,3-22 0,16-21 0,-18 44 0,7-10 0,0 0 0,0 0 0,1 0 0,1 1 0,0 1 0,0-1 0,0 1 0,1 1 0,18-12 0,-13 11 0,-1 0 0,1 1 0,1 1 0,0 0 0,-1 1 0,2 1 0,16-3 0,-28 7 0,-1 0 0,0 1 0,1-1 0,-1 1 0,1 0 0,-1 1 0,0-1 0,1 1 0,-1 0 0,1 0 0,-1 0 0,0 0 0,0 1 0,0 0 0,0 0 0,0 0 0,0 0 0,5 5 0,-6-4 0,0-1 0,-1 1 0,0 0 0,1 0 0,-1 0 0,0 0 0,0 0 0,-1 1 0,1-1 0,-1 1 0,1-1 0,-1 1 0,0-1 0,-1 1 0,1 0 0,0-1 0,-1 1 0,0 0 0,0-1 0,0 1 0,-1 0 0,0 4 0,-1 3 0,-1 0 0,0-1 0,0 0 0,-1 1 0,-1-1 0,1-1 0,-2 1 0,1-1 0,-1 0 0,-1 0 0,0 0 0,0-1 0,-12 11 0,-3-1 0,0-1 0,-2-1 0,-48 25 0,72-41 0,-1 0 0,1 0 0,-1 0 0,1 1 0,-1-1 0,1 0 0,-1 0 0,1 1 0,-1-1 0,1 0 0,-1 1 0,1-1 0,0 0 0,-1 1 0,1-1 0,0 1 0,-1-1 0,1 1 0,0-1 0,0 0 0,-1 1 0,1-1 0,0 1 0,0 0 0,0-1 0,0 1 0,0-1 0,0 1 0,-1 0 0,13 10 0,35 4 0,-37-12 0,5 2 0,-1 1 0,1 0 0,-1 1 0,-1 0 0,21 16 0,-29-21 0,-1 1 0,-1 1 0,1-1 0,0 1 0,-1-1 0,0 1 0,1 0 0,-2 0 0,1 0 0,0 1 0,-1-1 0,0 0 0,0 1 0,0 0 0,0 0 0,-1-1 0,0 1 0,0 0 0,0 0 0,-1 0 0,0 6 0,0-8 0,0-1 0,-1 0 0,1 0 0,-1 0 0,1 1 0,-1-1 0,0 0 0,0 0 0,0 0 0,0 0 0,0 0 0,-1 0 0,1 0 0,0-1 0,-1 1 0,0 0 0,1-1 0,-1 1 0,-2 1 0,-1-1 0,0 1 0,1-1 0,-1 0 0,0 0 0,0-1 0,0 1 0,0-1 0,-7 1 0,-4-1 0,-1 0 0,1-1 0,-1-1 0,-23-4 0,29 3 17,0 0 0,1-1 1,-1 0-1,1 0 0,0-2 0,-14-7 0,20 10-95,0 0 0,0-1 0,1 1-1,-1-1 1,1 0 0,0 0 0,0-1 0,0 1 0,0-1-1,0 1 1,1-1 0,0 0 0,0 0 0,0 0 0,0 0-1,0 0 1,1 0 0,-1-6 0,0-13-6748</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4:55.761"/>
    </inkml:context>
    <inkml:brush xml:id="br0">
      <inkml:brushProperty name="width" value="0.1" units="cm"/>
      <inkml:brushProperty name="height" value="0.1" units="cm"/>
    </inkml:brush>
  </inkml:definitions>
  <inkml:trace contextRef="#ctx0" brushRef="#br0">29 16 24575,'-1'-15'0,"0"29"0,-2 11 0,-11 99 0,4 193 0,32 128 0,76 510-543,-50-543 393,157 920-684,74-11 1,-5-199 833,99 476 0,-196-508 8,-45 6-109,-28 347-332,-98-1333 402,32 314 554,-19-302 622,48 171-1,-18-137-1052,32 127-76,-71-240-16,-3 1-1,-1 0 1,-3-1-1,-3 75 0,-44 163 1,22-172 0,16-71-455,2 1 0,0 56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4:56.542"/>
    </inkml:context>
    <inkml:brush xml:id="br0">
      <inkml:brushProperty name="width" value="0.1" units="cm"/>
      <inkml:brushProperty name="height" value="0.1" units="cm"/>
    </inkml:brush>
  </inkml:definitions>
  <inkml:trace contextRef="#ctx0" brushRef="#br0">0 29 24575,'6'-1'0,"0"1"0,0-1 0,0-1 0,0 1 0,6-4 0,27-5 0,339 1 0,-237 11 0,1682-2-4989,760 2-1645,1981 101 2937,-235 232 2895,-3488-230 1888,410 45 905,-504-114 1428,-484-28 3777,113-3-4722,-334-8-2480,0-2 0,0-2-1,0-1 1,-1-3 0,0-1 0,68-30-1,-94 35 7,-1 2 0,1 0 0,0 0 0,1 2 0,23-4 0,79 1 0,1 0 0,-80 2 0,-1-2 0,0-1 0,50-17 0,-86 23-80,0 0 0,0 0-1,0 0 1,1 0 0,-1 0-1,0 0 1,0-1 0,0 1-1,-1 0 1,1-1 0,0 0 0,0 1-1,-1-1 1,1 0 0,-1 0-1,2-3 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4:56.932"/>
    </inkml:context>
    <inkml:brush xml:id="br0">
      <inkml:brushProperty name="width" value="0.1" units="cm"/>
      <inkml:brushProperty name="height" value="0.1" units="cm"/>
    </inkml:brush>
  </inkml:definitions>
  <inkml:trace contextRef="#ctx0" brushRef="#br0">19 1 24575,'0'0'0,"-1"0"0,0 0 0,0 0 0,1 0 0,-1-1 0,0 1 0,0 0 0,1 0 0,-1 0 0,0 1 0,0-1 0,1 0 0,-1 0 0,0 0 0,0 0 0,1 1 0,-1-1 0,0 0 0,1 1 0,-1-1 0,0 1 0,1-1 0,-1 1 0,0 0 0,14 10 0,36 8 0,289 70 0,-82-27 0,-149-30 0,-1 5 0,134 67 0,-189-78 0,-2 2 0,-1 3 0,-1 1 0,-1 3 0,-2 2 0,56 60 0,-84-79 0,-1 0 0,0 2 0,-2-1 0,0 2 0,-2-1 0,13 30 0,-20-40 0,-1-1 0,0 1 0,0 0 0,-1 0 0,-1 0 0,0 0 0,0 0 0,0 1 0,-2-1 0,1 0 0,-1 0 0,-1 0 0,1 0 0,-2 0 0,0 0 0,0 0 0,-5 10 0,0-6 0,0 0 0,-1-1 0,-1 0 0,0-1 0,-1 0 0,0 0 0,0-1 0,-1-1 0,-16 10 0,-18 11 0,-62 30 0,106-59 0,-206 99-1365,110-58-5461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4:58.980"/>
    </inkml:context>
    <inkml:brush xml:id="br0">
      <inkml:brushProperty name="width" value="0.1" units="cm"/>
      <inkml:brushProperty name="height" value="0.1" units="cm"/>
    </inkml:brush>
  </inkml:definitions>
  <inkml:trace contextRef="#ctx0" brushRef="#br0">44 0 24575,'-30'1503'-1415,"20"-1138"1259,9-346 156,-2 1104 112,15-918-60,9-1-1,8-2 0,82 292 0,-80-397-602,66 142-1,-61-165-5282</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4:59.552"/>
    </inkml:context>
    <inkml:brush xml:id="br0">
      <inkml:brushProperty name="width" value="0.1" units="cm"/>
      <inkml:brushProperty name="height" value="0.1" units="cm"/>
    </inkml:brush>
  </inkml:definitions>
  <inkml:trace contextRef="#ctx0" brushRef="#br0">549 542 24575,'-16'1'0,"0"1"0,0 0 0,0 1 0,1 1 0,-1 0 0,-25 12 0,-87 47 0,115-56 0,-72 37 0,-90 53 0,164-87 0,15-8 0,23-10 0,13-16 0,-1-1 0,-1-1 0,58-54 0,92-111 0,-13-30 0,-67 79 0,-103 136 0,4-6 0,0 1 0,1 0 0,16-13 0,-24 23 0,-1-1 0,0 1 0,1 0 0,-1 0 0,1-1 0,-1 1 0,1 0 0,0 1 0,-1-1 0,1 0 0,0 0 0,0 1 0,0-1 0,-1 1 0,1-1 0,0 1 0,0 0 0,0 0 0,0 0 0,0 0 0,0 0 0,0 0 0,0 1 0,-1-1 0,1 1 0,0-1 0,0 1 0,0 0 0,-1-1 0,1 1 0,0 0 0,-1 0 0,1 0 0,2 3 0,5 7 0,-1 1 0,0 1 0,-1-1 0,0 1 0,-1 1 0,-1-1 0,0 1 0,4 19 0,2 2 0,55 153-1365,-33-98-5461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00.236"/>
    </inkml:context>
    <inkml:brush xml:id="br0">
      <inkml:brushProperty name="width" value="0.1" units="cm"/>
      <inkml:brushProperty name="height" value="0.1" units="cm"/>
    </inkml:brush>
  </inkml:definitions>
  <inkml:trace contextRef="#ctx0" brushRef="#br0">106 112 24575,'-1'-35'0,"3"-33"0,-2 68 0,0 0 0,-1-1 0,1 1 0,0 0 0,0 0 0,0-1 0,0 1 0,0 0 0,0 0 0,0-1 0,0 1 0,0 0 0,0 0 0,0-1 0,0 1 0,0 0 0,0 0 0,1-1 0,-1 1 0,0 0 0,0 0 0,0-1 0,0 1 0,0 0 0,1 0 0,-1 0 0,0-1 0,0 1 0,0 0 0,0 0 0,1 0 0,-1 0 0,0-1 0,0 1 0,1 0 0,-1 0 0,0 0 0,0 0 0,1 0 0,-1 0 0,0 0 0,0 0 0,1 0 0,-1 0 0,0 0 0,10 12 0,5 25 0,-1 6 0,70 193 0,-71-206 0,1 0 0,2-1 0,1-1 0,1-1 0,33 40 0,-44-60 0,-1-1 0,1 1 0,0-1 0,0-1 0,1 1 0,0-1 0,0-1 0,0 1 0,0-1 0,16 5 0,-20-8 0,1 0 0,0 0 0,0-1 0,0 1 0,-1-1 0,1 0 0,0 0 0,0-1 0,0 1 0,0-1 0,-1 0 0,1 0 0,0-1 0,-1 0 0,1 1 0,-1-1 0,0-1 0,1 1 0,-1-1 0,0 0 0,7-6 0,0-3 0,1-1 0,-2 0 0,0-1 0,0 0 0,-1 0 0,-1-1 0,-1 0 0,0-1 0,-1 0 0,8-31 0,-4 2 0,-1 1 0,3-84 0,-11 95 0,-1 21 0,-1 15 0,-39 513 0,21-174 0,8-233 0,-28 119 0,34-203 0,-2 0 0,-1-1 0,-1 1 0,-1-1 0,0-1 0,-2 0 0,-17 24 0,23-39 0,0 1 0,-1-1 0,0 0 0,-1-1 0,1 0 0,-2 0 0,1 0 0,-1-1 0,0-1 0,0 1 0,0-2 0,-1 1 0,0-1 0,0 0 0,0-1 0,0 0 0,0-1 0,-1 0 0,-19 0 0,19-1 0,-1-2 0,1 1 0,-1-2 0,1 1 0,0-2 0,-1 1 0,1-2 0,0 1 0,1-2 0,-1 1 0,1-1 0,-1-1 0,2 0 0,-1 0 0,1-1 0,-17-16 0,15 11 0,0-1 0,1 0 0,0 0 0,1-1 0,1-1 0,0 1 0,1-2 0,1 1 0,0 0 0,1-1 0,-4-22 0,4 11 0,1 0 0,2 0 0,1 0 0,0 0 0,3-1 0,0 1 0,12-52 0,-10 61 0,1 0 0,0 0 0,2 1 0,0 0 0,1 0 0,1 1 0,0 0 0,1 1 0,1-1 0,0 2 0,1 0 0,23-21 0,-27 29-114,0 1 1,0-1-1,0 1 0,1 1 0,0 0 1,0 0-1,0 0 0,0 1 0,0 1 1,1 0-1,16-2 0,32 2-6712</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19.008"/>
    </inkml:context>
    <inkml:brush xml:id="br0">
      <inkml:brushProperty name="width" value="0.1" units="cm"/>
      <inkml:brushProperty name="height" value="0.1" units="cm"/>
    </inkml:brush>
  </inkml:definitions>
  <inkml:trace contextRef="#ctx0" brushRef="#br0">283 94 24575,'8'-38'0,"-6"34"0,-1 1 0,0-1 0,0 1 0,0-1 0,0 1 0,-1-1 0,1 0 0,-1 1 0,0-1 0,0 0 0,-1-4 0,1 7 0,0 1 0,0 0 0,0-1 0,-1 1 0,1 0 0,0-1 0,0 1 0,0 0 0,0-1 0,0 1 0,-1 0 0,1 0 0,0-1 0,0 1 0,0 0 0,-1 0 0,1-1 0,0 1 0,0 0 0,-1 0 0,1 0 0,0-1 0,-1 1 0,1 0 0,0 0 0,0 0 0,-1 0 0,1 0 0,0 0 0,-1-1 0,1 1 0,0 0 0,-1 0 0,1 0 0,-1 0 0,1 0 0,0 0 0,-1 1 0,1-1 0,0 0 0,0 0 0,-1 0 0,1 0 0,0 0 0,-1 0 0,1 0 0,0 1 0,-1-1 0,1 0 0,0 0 0,0 1 0,-1-1 0,1 0 0,0 0 0,0 1 0,0-1 0,-1 1 0,-13 17 0,-62 112 0,-96 224 0,171-350 0,-2 2 0,0 0 0,0 0 0,1 0 0,0 0 0,0 1 0,1-1 0,-1 1 0,2-1 0,-1 1 0,1 8 0,0-14 0,0-1 0,0 1 0,0-1 0,0 1 0,0-1 0,0 0 0,0 1 0,0-1 0,0 1 0,1-1 0,-1 0 0,0 1 0,0-1 0,0 1 0,1-1 0,-1 0 0,0 1 0,1-1 0,-1 0 0,0 1 0,1-1 0,-1 0 0,0 0 0,1 1 0,-1-1 0,1 0 0,-1 0 0,0 0 0,1 0 0,-1 1 0,1-1 0,-1 0 0,1 0 0,-1 0 0,0 0 0,1 0 0,-1 0 0,1 0 0,-1 0 0,1 0 0,-1 0 0,1 0 0,-1-1 0,0 1 0,1 0 0,-1 0 0,1 0 0,-1 0 0,0-1 0,1 1 0,-1 0 0,1-1 0,-1 1 0,0 0 0,0 0 0,1-1 0,26-22 0,-22 18 0,22-22 0,0-1 0,-2-1 0,37-56 0,49-106 0,-51 82 0,-55 101 0,3-6 0,0 1 0,15-19 0,-21 30 0,-1 0 0,1 0 0,0 0 0,0 0 0,0 0 0,0 0 0,0 1 0,0-1 0,0 1 0,0 0 0,1-1 0,-1 1 0,0 0 0,1 0 0,-1 0 0,1 1 0,-1-1 0,1 1 0,-1-1 0,1 1 0,0 0 0,3 0 0,-4 1 0,0 0 0,-1-1 0,1 1 0,-1 0 0,1 0 0,-1 1 0,1-1 0,-1 0 0,1 0 0,-1 1 0,0-1 0,0 1 0,0-1 0,0 1 0,0-1 0,0 1 0,0 0 0,0-1 0,-1 1 0,1 0 0,-1 0 0,1 0 0,-1-1 0,0 1 0,1 0 0,-1 0 0,0 0 0,-1 3 0,1 7 0,0 0 0,-5 24 0,-26 85 0,21-89 0,1 1 0,-7 51 0,15-82 0,1-1 0,0 1 0,-1-1 0,1 1 0,0-1 0,0 1 0,0-1 0,0 1 0,0-1 0,1 1 0,-1-1 0,0 1 0,1-1 0,-1 1 0,1-1 0,-1 1 0,1-1 0,0 0 0,0 1 0,-1-1 0,1 0 0,0 0 0,0 1 0,0-1 0,1 0 0,1 2 0,-1-3 0,-1 0 0,1 0 0,0 0 0,0 0 0,0 0 0,-1 0 0,1 0 0,0 0 0,0-1 0,-1 1 0,1-1 0,0 1 0,-1-1 0,1 0 0,0 0 0,-1 0 0,1 0 0,-1 0 0,0 0 0,1 0 0,-1 0 0,2-2 0,36-35 0,-3-2 0,44-58 0,-54 65 0,-3 2 0,-3 4 0,26-27 0,-41 49 0,1-1 0,0 1 0,0 0 0,0 0 0,1 0 0,0 1 0,0 0 0,0 0 0,0 1 0,9-3 0,-14 5 0,0 1 0,-1-1 0,1 1 0,0 0 0,0 0 0,0-1 0,0 1 0,0 0 0,0 0 0,-1 1 0,1-1 0,0 0 0,0 1 0,0-1 0,0 1 0,-1 0 0,1-1 0,0 1 0,-1 0 0,1 0 0,0 0 0,1 1 0,-1 1 0,0-1 0,0 1 0,-1-1 0,1 1 0,0-1 0,-1 1 0,0 0 0,0 0 0,1 0 0,-2 0 0,1 0 0,1 4 0,-1 7 0,0 0 0,0 1 0,-1-1 0,-4 23 0,-6 38-682,-32 123-1,32-167-6143</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19.664"/>
    </inkml:context>
    <inkml:brush xml:id="br0">
      <inkml:brushProperty name="width" value="0.1" units="cm"/>
      <inkml:brushProperty name="height" value="0.1" units="cm"/>
    </inkml:brush>
  </inkml:definitions>
  <inkml:trace contextRef="#ctx0" brushRef="#br0">20 31 24575,'0'-4'0,"-4"-2"0,-2-4 0,-4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20.131"/>
    </inkml:context>
    <inkml:brush xml:id="br0">
      <inkml:brushProperty name="width" value="0.1" units="cm"/>
      <inkml:brushProperty name="height" value="0.1" units="cm"/>
    </inkml:brush>
  </inkml:definitions>
  <inkml:trace contextRef="#ctx0" brushRef="#br0">53 24 24575,'3'-1'0,"0"1"0,1-1 0,-1 0 0,0 0 0,1 0 0,-1-1 0,0 1 0,4-4 0,-5 4 0,1-1 0,-1 1 0,1 0 0,0 0 0,-1 0 0,1 0 0,0 0 0,-1 0 0,4 1 0,-5 0 0,0 0 0,0 0 0,0 1 0,0-1 0,0 1 0,0-1 0,-1 1 0,1-1 0,0 1 0,0-1 0,0 1 0,-1 0 0,1 0 0,-1-1 0,1 1 0,0 0 0,-1 0 0,1 0 0,-1-1 0,1 1 0,-1 0 0,0 0 0,1 0 0,-1 0 0,0 0 0,0 0 0,0 0 0,0 0 0,0 0 0,0 0 0,0 0 0,0 1 0,2 32 0,-2-1 0,-1 1 0,-2 0 0,-1-1 0,-14 52 0,17-80 0,-11 44 0,7-30 0,1 1 0,0-1 0,-1 30 0,4-3 60,-12 68 0,9-92-308,-1-1 1,-1 0-1,0 0 1,-2 0-1,-12 24 1,6-21-6579</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20.493"/>
    </inkml:context>
    <inkml:brush xml:id="br0">
      <inkml:brushProperty name="width" value="0.1" units="cm"/>
      <inkml:brushProperty name="height" value="0.1" units="cm"/>
    </inkml:brush>
  </inkml:definitions>
  <inkml:trace contextRef="#ctx0" brushRef="#br0">0 1 24575,'5'0'0,"5"0"0,6 0 0,9 0 0,8 0 0,9 0 0,9 0 0,6 0 0,5 0 0,-7 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53.762"/>
    </inkml:context>
    <inkml:brush xml:id="br0">
      <inkml:brushProperty name="width" value="0.05" units="cm"/>
      <inkml:brushProperty name="height" value="0.05" units="cm"/>
    </inkml:brush>
  </inkml:definitions>
  <inkml:trace contextRef="#ctx0" brushRef="#br0">123 203 24575,'0'-16'0,"0"1"0,1 0 0,1-1 0,0 1 0,8-28 0,-8 38 0,0 0 0,0 1 0,1-1 0,-1 0 0,1 1 0,0 0 0,0 0 0,0 0 0,1 0 0,-1 0 0,1 1 0,0-1 0,0 1 0,0 0 0,1 0 0,-1 1 0,1-1 0,0 1 0,-1 0 0,1 0 0,7-1 0,-7 1 0,0 1 0,-1 1 0,1-1 0,0 1 0,0 0 0,-1 0 0,1 0 0,0 1 0,0-1 0,-1 1 0,1 1 0,0-1 0,-1 0 0,1 1 0,-1 0 0,0 0 0,0 0 0,0 1 0,0 0 0,0-1 0,0 1 0,0 1 0,-1-1 0,0 0 0,0 1 0,0 0 0,0 0 0,0-1 0,4 10 0,-2-4 0,0 1 0,-1 1 0,0-1 0,-1 1 0,0-1 0,0 1 0,-1 0 0,0 0 0,-1 0 0,-1 0 0,0 0 0,-1 12 0,-1-9 0,-1 0 0,-1 0 0,0 0 0,-1-1 0,-1 1 0,0-1 0,0 0 0,-1-1 0,-1 0 0,0 0 0,-1-1 0,0 0 0,-20 19 0,16-18 0,0-1 0,-2-1 0,1 0 0,-1 0 0,0-2 0,-1 0 0,0 0 0,-1-2 0,1 0 0,-35 7 0,47-12 0,0 0 0,0-1 0,-1 0 0,1 0 0,0 0 0,0 0 0,0-1 0,0 1 0,0-1 0,0 0 0,0 0 0,0-1 0,0 1 0,-3-3 0,6 4 0,0-1 0,0 0 0,1 1 0,-1-1 0,0 0 0,0 1 0,1-1 0,-1 0 0,1 0 0,-1 0 0,1 1 0,-1-1 0,1 0 0,-1 0 0,1 0 0,0 0 0,-1 0 0,1 0 0,0 0 0,0 0 0,0 0 0,0-2 0,0 1 0,1-1 0,-1 1 0,1 0 0,0-1 0,0 1 0,0 0 0,0 0 0,1 0 0,-1 0 0,0 0 0,1 0 0,0 0 0,3-3 0,5-4 0,2-1 0,-1 2 0,2-1 0,-1 2 0,1-1 0,0 2 0,0 0 0,1 0 0,-1 1 0,1 1 0,17-3 0,-11 3 0,0 1 0,0 1 0,0 1 0,0 1 0,0 0 0,0 2 0,32 6 0,-42-5-85,-1-1 0,0 2-1,0-1 1,0 1 0,0 1-1,0 0 1,-1 0 0,0 0-1,0 1 1,-1 1 0,1-1-1,-2 1 1,1 0 0,0 1-1,6 9 1,-3-2-6741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21.415"/>
    </inkml:context>
    <inkml:brush xml:id="br0">
      <inkml:brushProperty name="width" value="0.1" units="cm"/>
      <inkml:brushProperty name="height" value="0.1" units="cm"/>
    </inkml:brush>
  </inkml:definitions>
  <inkml:trace contextRef="#ctx0" brushRef="#br0">498 280 24575,'3'0'0,"-1"0"0,1-1 0,0 0 0,0 0 0,-1 0 0,1 0 0,-1 0 0,1 0 0,-1-1 0,1 1 0,-1-1 0,0 0 0,0 1 0,0-1 0,0 0 0,0 0 0,0 0 0,0-1 0,-1 1 0,1 0 0,1-5 0,2-1 0,-2 0 0,1 0 0,-1 0 0,0-1 0,3-13 0,-5 16 0,0 0 0,0 0 0,0 0 0,-1 0 0,1 0 0,-2 0 0,1 0 0,-1 0 0,1 0 0,-2 0 0,1 0 0,-1 0 0,0 0 0,0 0 0,0 1 0,-1-1 0,0 1 0,0 0 0,0-1 0,-1 1 0,0 1 0,0-1 0,0 1 0,0-1 0,-1 1 0,0 0 0,0 1 0,0-1 0,0 1 0,0 0 0,-1 0 0,1 1 0,-1 0 0,0 0 0,0 0 0,0 0 0,-8 0 0,0 0 0,-1 1 0,1 1 0,-1 0 0,0 1 0,1 0 0,-1 1 0,1 1 0,-1 0 0,1 1 0,0 1 0,1 0 0,-1 1 0,1 0 0,-18 12 0,23-13 0,1 1 0,0-1 0,0 1 0,0 1 0,1-1 0,0 1 0,0 0 0,1 0 0,0 1 0,-8 14 0,11-16 0,-1 1 0,1 0 0,0 0 0,1 0 0,-1 0 0,1 0 0,1 0 0,-1 0 0,1 0 0,1 0 0,-1 0 0,1 0 0,0 0 0,1 0 0,2 7 0,1-1 0,0 0 0,1-1 0,0 0 0,1 0 0,1-1 0,0 1 0,0-2 0,1 1 0,15 13 0,13 8 0,53 37 0,-41-33 0,-23-17 0,-13-11 0,-1 0 0,-1 1 0,0 0 0,0 1 0,-1 0 0,0 1 0,0 0 0,8 14 0,-17-23 0,0-1 0,0 1 0,0-1 0,-1 1 0,1 0 0,-1-1 0,1 1 0,-1 0 0,1-1 0,-1 1 0,0 0 0,0 0 0,0-1 0,0 1 0,0 0 0,0 0 0,0-1 0,-1 1 0,1 0 0,0-1 0,-1 1 0,0 0 0,1-1 0,-1 1 0,0-1 0,0 1 0,0-1 0,0 1 0,0-1 0,0 0 0,0 1 0,0-1 0,-1 0 0,1 0 0,0 0 0,-1 0 0,1 0 0,-1 0 0,1 0 0,-1-1 0,0 1 0,-2 0 0,-6 3 0,-1-1 0,1 0 0,-1-1 0,0 0 0,-14 0 0,-24 0-195,0-2 0,1-3 0,-1-1 0,1-2 0,0-3 0,-54-17 0,60 13-6631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21.902"/>
    </inkml:context>
    <inkml:brush xml:id="br0">
      <inkml:brushProperty name="width" value="0.1" units="cm"/>
      <inkml:brushProperty name="height" value="0.1" units="cm"/>
    </inkml:brush>
  </inkml:definitions>
  <inkml:trace contextRef="#ctx0" brushRef="#br0">487 172 24575,'2'-2'0,"-1"0"0,1 0 0,0 0 0,-1 0 0,1 0 0,-1-1 0,0 1 0,0 0 0,0-1 0,0 1 0,0-1 0,0 1 0,-1-1 0,1 0 0,-1 1 0,0-1 0,0 1 0,0-1 0,0 0 0,0 1 0,0-1 0,-1 0 0,1 1 0,-1-1 0,0 1 0,0-1 0,0 1 0,0-1 0,0 1 0,0 0 0,-1 0 0,1-1 0,-1 1 0,0 0 0,0 0 0,-1-1 0,-5-5 0,1 0 0,-1 1 0,-1 0 0,1 1 0,-1 0 0,0 0 0,-16-7 0,15 9 0,-1 0 0,1 1 0,-1 0 0,0 1 0,0 0 0,0 0 0,0 1 0,-1 1 0,1 0 0,0 0 0,0 1 0,0 1 0,0 0 0,0 0 0,0 1 0,-13 5 0,17-5 0,0 0 0,0 1 0,1 0 0,0 0 0,-1 0 0,2 1 0,-1 0 0,0 0 0,1 0 0,0 1 0,0-1 0,1 1 0,-1 1 0,1-1 0,1 0 0,-1 1 0,1 0 0,0 0 0,1 0 0,-1 0 0,2 0 0,-1 1 0,1-1 0,0 1 0,0 8 0,1-3 0,1 0 0,1 0 0,0-1 0,1 1 0,0-1 0,1 1 0,1-1 0,-1 0 0,2-1 0,0 1 0,0-1 0,1 0 0,0-1 0,1 1 0,0-2 0,12 12 0,12 10 0,1-2 0,1-2 0,51 32 0,-41-25 0,-43-33 0,1 1 0,0-1 0,-1 1 0,1 0 0,-1 0 0,1 0 0,-1 0 0,0 0 0,0 0 0,0 0 0,0 0 0,0 0 0,-1 0 0,1 1 0,-1-1 0,1 0 0,-1 0 0,0 1 0,0-1 0,0 3 0,0-3 0,-1 0 0,0-1 0,0 1 0,0-1 0,0 0 0,0 1 0,0-1 0,0 0 0,0 1 0,-1-1 0,1 0 0,0 0 0,-1 0 0,1 0 0,-1 0 0,1 0 0,-1-1 0,1 1 0,-1 0 0,0-1 0,1 1 0,-1-1 0,0 0 0,-3 1 0,-49 3 0,44-4 0,-35 0-273,0-1 0,0-2 0,0-3 0,-72-17 0,82 13-6553</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23.131"/>
    </inkml:context>
    <inkml:brush xml:id="br0">
      <inkml:brushProperty name="width" value="0.1" units="cm"/>
      <inkml:brushProperty name="height" value="0.1" units="cm"/>
    </inkml:brush>
  </inkml:definitions>
  <inkml:trace contextRef="#ctx0" brushRef="#br0">542 263 24575,'2'-3'0,"0"0"0,0 0 0,0 0 0,1 0 0,-1 1 0,1-1 0,0 0 0,0 1 0,0 0 0,0 0 0,0 0 0,5-2 0,7-6 0,-11 7 0,-1 0 0,1 0 0,-1-1 0,1 1 0,-1-1 0,0 0 0,0 0 0,-1 0 0,1 0 0,-1-1 0,0 1 0,0-1 0,0 1 0,-1-1 0,1 0 0,-1 0 0,1-9 0,-3 10 0,1 0 0,-1 0 0,1 0 0,-1 0 0,0 1 0,0-1 0,-1 0 0,1 0 0,-1 1 0,0-1 0,0 1 0,0 0 0,0-1 0,-1 1 0,1 0 0,-1 0 0,0 1 0,0-1 0,0 0 0,0 1 0,0 0 0,-1 0 0,-3-2 0,-10-5 0,-1 1 0,0 1 0,0 0 0,-1 2 0,0 0 0,1 1 0,-36-3 0,-9 4 0,-65 4 0,105 0 0,0 1 0,0 1 0,-24 7 0,40-9 0,1 1 0,0 0 0,0 0 0,-1 1 0,1-1 0,1 1 0,-1 1 0,0-1 0,1 1 0,0 0 0,-1 0 0,2 1 0,-1-1 0,0 1 0,-5 8 0,9-11 0,0 1 0,0-1 0,0 0 0,1 1 0,-1-1 0,1 0 0,-1 1 0,1-1 0,0 1 0,0-1 0,0 1 0,0-1 0,0 1 0,1-1 0,-1 1 0,1-1 0,-1 1 0,1-1 0,0 0 0,0 1 0,0-1 0,0 0 0,1 0 0,-1 0 0,1 0 0,2 3 0,3 4 0,1-1 0,0 0 0,1 0 0,13 10 0,48 28 0,85 44 0,33 21 0,-178-104 0,1 1 0,-1 0 0,0 0 0,-1 1 0,0 1 0,-1 0 0,9 12 0,-15-20 0,0 1 0,-1-1 0,1 1 0,-1-1 0,0 1 0,0-1 0,0 1 0,0 0 0,0 0 0,-1-1 0,1 1 0,-1 0 0,0 0 0,0 0 0,0 0 0,0 0 0,0-1 0,-1 1 0,1 0 0,-1 0 0,0 0 0,0-1 0,0 1 0,0 0 0,0-1 0,0 1 0,-1-1 0,1 1 0,-1-1 0,0 0 0,0 0 0,0 0 0,0 0 0,0 0 0,0 0 0,0 0 0,-1 0 0,-2 1 0,-5 2 0,-1 1 0,1-2 0,-1 0 0,0 0 0,0-1 0,0 0 0,0-1 0,0 0 0,-18 0 0,-11 0 0,-53-6 0,84 3-124,0 1 0,1-2 0,-1 1 0,0-1 0,1-1 0,-1 1-1,1-1 1,0-1 0,0 0 0,-13-7 0,1-6-6702</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23.503"/>
    </inkml:context>
    <inkml:brush xml:id="br0">
      <inkml:brushProperty name="width" value="0.1" units="cm"/>
      <inkml:brushProperty name="height" value="0.1" units="cm"/>
    </inkml:brush>
  </inkml:definitions>
  <inkml:trace contextRef="#ctx0" brushRef="#br0">417 66 24575,'36'-13'0,"-32"12"0,1 0 0,0-1 0,-1 1 0,0-1 0,1 0 0,-1 0 0,0-1 0,0 1 0,0-1 0,4-4 0,-7 7 0,-1 0 0,0-1 0,1 1 0,-1 0 0,1-1 0,-1 1 0,0 0 0,1-1 0,-1 1 0,0-1 0,1 1 0,-1-1 0,0 1 0,0-1 0,1 1 0,-1-1 0,0 1 0,0-1 0,0 1 0,0-1 0,0 1 0,0-1 0,0 1 0,0-1 0,0 0 0,0 1 0,0-1 0,0 1 0,0-1 0,0 1 0,0-1 0,-1 1 0,1-1 0,0 1 0,0-1 0,-1 0 0,0 0 0,-1 0 0,1 0 0,-1 1 0,1-1 0,-1 0 0,1 1 0,-1-1 0,0 1 0,1-1 0,-1 1 0,-3-1 0,-49 1 0,16 5 0,1 1 0,-1 3 0,1 0 0,0 3 0,1 1 0,1 2 0,-53 29 0,81-40 0,0 0 0,0 0 0,1 1 0,-1 0 0,1 0 0,0 1 0,1 0 0,-1 0 0,1 0 0,0 1 0,-6 11 0,9-14 0,1 0 0,0-1 0,0 1 0,0 0 0,0 0 0,1-1 0,-1 1 0,1 0 0,0 0 0,0 0 0,1 0 0,-1 0 0,1-1 0,0 1 0,0 0 0,0 0 0,0-1 0,1 1 0,-1-1 0,1 1 0,0-1 0,0 0 0,0 0 0,1 1 0,-1-2 0,4 4 0,5 5 0,0-1 0,0 0 0,1-1 0,1 0 0,0-1 0,0-1 0,0 0 0,1 0 0,0-1 0,25 6 0,7 0 0,1-2 0,52 4 0,-22-7-1365,-7-4-5461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34.631"/>
    </inkml:context>
    <inkml:brush xml:id="br0">
      <inkml:brushProperty name="width" value="0.1" units="cm"/>
      <inkml:brushProperty name="height" value="0.1" units="cm"/>
    </inkml:brush>
  </inkml:definitions>
  <inkml:trace contextRef="#ctx0" brushRef="#br0">46 116 24575,'0'-4'0,"-5"-2"0,-5 0 0,-6-3 0,5-5 0,8 1 0,9 2 0,12 2 0,17 4 0,15 2 0,17-2 0,15-1 0,6 0 0,6 3 0,1 0 0,-4-3 0,-16 0-8191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35.083"/>
    </inkml:context>
    <inkml:brush xml:id="br0">
      <inkml:brushProperty name="width" value="0.1" units="cm"/>
      <inkml:brushProperty name="height" value="0.1" units="cm"/>
    </inkml:brush>
  </inkml:definitions>
  <inkml:trace contextRef="#ctx0" brushRef="#br0">32 73 24575,'-4'0'0,"-7"0"0,0-4 0,5-2 0,9 1 0,7-4 0,12 0 0,10 1 0,14 3 0,11-3 0,15 0 0,7 2 0,-9 1-8191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35.582"/>
    </inkml:context>
    <inkml:brush xml:id="br0">
      <inkml:brushProperty name="width" value="0.1" units="cm"/>
      <inkml:brushProperty name="height" value="0.1" units="cm"/>
    </inkml:brush>
  </inkml:definitions>
  <inkml:trace contextRef="#ctx0" brushRef="#br0">0 52 24575,'5'0'0,"5"0"0,10-4 0,6-2 0,8 0 0,6 2 0,10-4 0,5 0 0,7 1 0,6 2 0,-9 2-8191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37.468"/>
    </inkml:context>
    <inkml:brush xml:id="br0">
      <inkml:brushProperty name="width" value="0.1" units="cm"/>
      <inkml:brushProperty name="height" value="0.1" units="cm"/>
    </inkml:brush>
  </inkml:definitions>
  <inkml:trace contextRef="#ctx0" brushRef="#br0">0 28 24575,'5'-4'0,"9"-3"0,12 2 0,10 0 0,13 2 0,14 1 0,-2 0-8191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38.493"/>
    </inkml:context>
    <inkml:brush xml:id="br0">
      <inkml:brushProperty name="width" value="0.1" units="cm"/>
      <inkml:brushProperty name="height" value="0.1" units="cm"/>
    </inkml:brush>
  </inkml:definitions>
  <inkml:trace contextRef="#ctx0" brushRef="#br0">32 237 24575,'-2'0'0,"1"0"0,0 0 0,0 0 0,0 0 0,-1-1 0,1 1 0,0 0 0,0 0 0,0-1 0,-1 1 0,1-1 0,0 1 0,0-1 0,0 0 0,0 1 0,0-1 0,0 0 0,0 0 0,0 1 0,0-1 0,0 0 0,1 0 0,-1 0 0,0 0 0,1 0 0,-1 0 0,0 0 0,1 0 0,-1-1 0,1 1 0,0 0 0,-1 0 0,1 0 0,0-1 0,0 1 0,0 0 0,0-3 0,0 1 0,0-1 0,0 0 0,1 0 0,0 0 0,0 0 0,0 0 0,0 1 0,0-1 0,1 0 0,2-4 0,5-4 0,-1 1 0,2 0 0,-1 1 0,2 0 0,-1 0 0,1 1 0,1 1 0,-1 0 0,2 0 0,16-7 0,-11 7 0,-1 0 0,1 1 0,1 1 0,-1 1 0,1 1 0,0 0 0,21 0 0,-37 3 0,0 1 0,1 0 0,-1 0 0,0 0 0,1 0 0,-1 1 0,0-1 0,0 1 0,0 0 0,0 0 0,1 0 0,-1 0 0,0 1 0,-1-1 0,1 1 0,0-1 0,0 1 0,-1 0 0,1 0 0,-1 1 0,1-1 0,1 4 0,-1-2 0,-1 0 0,0 1 0,0-1 0,-1 1 0,1 0 0,-1 0 0,0-1 0,0 1 0,-1 0 0,0 0 0,0 0 0,0 0 0,0 0 0,-2 7 0,-2 13 0,-2 1 0,0-1 0,-2 0 0,-1 0 0,-24 46 0,4-20 0,-55 76 0,78-118 0,-1-1 0,1 1 0,-1-1 0,-1-1 0,1 1 0,-1-1 0,-1 0 0,-12 8 0,11-13 0,16-13 0,20-14 0,-11 15 0,0 0 0,1 1 0,0 1 0,1 0 0,0 1 0,0 1 0,0 1 0,28-6 0,-35 10 0,1-1 0,0 2 0,0-1 0,0 2 0,0-1 0,-1 2 0,1-1 0,0 1 0,-1 1 0,1 0 0,-1 0 0,0 1 0,0 1 0,0-1 0,14 11 0,63 51-1365,-64-47-5461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38.835"/>
    </inkml:context>
    <inkml:brush xml:id="br0">
      <inkml:brushProperty name="width" value="0.1" units="cm"/>
      <inkml:brushProperty name="height" value="0.1" units="cm"/>
    </inkml:brush>
  </inkml:definitions>
  <inkml:trace contextRef="#ctx0" brushRef="#br0">109 140 24575,'0'-2'0,"0"0"0,0 1 0,0-1 0,0 0 0,0 0 0,-1 1 0,1-1 0,-1 0 0,1 1 0,-1-1 0,1 0 0,-1 1 0,0-1 0,0 1 0,0-1 0,-1-1 0,1 2 0,0 1 0,0-1 0,0 0 0,0 1 0,0-1 0,0 1 0,0-1 0,0 1 0,0 0 0,0-1 0,0 1 0,0 0 0,0 0 0,0 0 0,0 0 0,-1 0 0,1 0 0,0 0 0,-2 0 0,0 1 0,0 0 0,0 0 0,0 0 0,0 0 0,0 1 0,0-1 0,1 1 0,-1 0 0,0 0 0,1 0 0,-1 0 0,1 0 0,0 1 0,0-1 0,0 1 0,-3 4 0,0 1 0,1 1 0,0 0 0,1 0 0,0 0 0,0 1 0,1-1 0,0 1 0,0 0 0,1-1 0,1 1 0,0 0 0,0 0 0,1 0 0,2 13 0,-2-16 0,1-1 0,0 0 0,0 1 0,0-1 0,0 0 0,1 0 0,0 0 0,1 0 0,-1 0 0,1-1 0,0 0 0,0 0 0,1 0 0,0 0 0,-1 0 0,2-1 0,-1 0 0,0 0 0,1-1 0,0 1 0,11 4 0,-3-4 0,1 0 0,-1-1 0,1-1 0,-1-1 0,1 0 0,0 0 0,0-1 0,-1-1 0,1-1 0,0 0 0,-1-1 0,21-7 0,-25 8 0,0-2 0,-1 1 0,1-1 0,-1-1 0,0 1 0,-1-2 0,1 1 0,-1-1 0,0 0 0,0-1 0,-1 0 0,0 0 0,0-1 0,0 0 0,-1 0 0,-1 0 0,1-1 0,7-17 0,-11 21-5,0 0 0,-1-1 0,0 1 0,0-1 0,0 0 0,0 1 0,-1-1 0,0 0 0,0 0 0,-1 1 0,1-1 0,-1 0 0,-1 1 0,1-1 0,-4-7 0,2 5 25,-1 1 0,-1 0 0,1 0 0,-1 0 0,0 0 0,-1 1 0,1 0 0,-2 0 0,-9-8 0,-7-1-268,0 0 1,-1 2-1,-1 0 1,0 2-1,-34-11 1,10 5-6579</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54.401"/>
    </inkml:context>
    <inkml:brush xml:id="br0">
      <inkml:brushProperty name="width" value="0.05" units="cm"/>
      <inkml:brushProperty name="height" value="0.05" units="cm"/>
    </inkml:brush>
  </inkml:definitions>
  <inkml:trace contextRef="#ctx0" brushRef="#br0">131 267 24575,'3'-3'0,"0"-1"0,-1-1 0,1 1 0,-1 0 0,0-1 0,0 1 0,-1-1 0,1 1 0,-1-1 0,0 0 0,-1 0 0,1 1 0,-1-6 0,1 1 0,-1 0 0,0 0 0,-1 0 0,0 0 0,-1 0 0,-2-9 0,3 16 0,1 0 0,-1 0 0,0-1 0,1 1 0,-1 0 0,0 0 0,-1 1 0,1-1 0,0 0 0,0 0 0,-1 0 0,1 1 0,-1-1 0,1 1 0,-1-1 0,0 1 0,0 0 0,0-1 0,0 1 0,1 0 0,-1 0 0,-1 1 0,1-1 0,0 0 0,0 1 0,0-1 0,0 1 0,0-1 0,-1 1 0,1 0 0,0 0 0,0 0 0,0 0 0,-1 1 0,-3 0 0,2 0 0,0 1 0,0-1 0,1 1 0,-1 0 0,0 0 0,0 0 0,1 0 0,0 1 0,-1 0 0,1-1 0,0 1 0,0 0 0,0 1 0,1-1 0,-1 0 0,1 1 0,-4 7 0,2-1 0,0 0 0,1 1 0,0-1 0,1 1 0,0-1 0,0 1 0,2 0 0,-1 0 0,1 0 0,1 0 0,2 15 0,-2-22 0,-1 0 0,1 1 0,1-1 0,-1 0 0,1 0 0,-1 0 0,1 0 0,0 0 0,1 0 0,-1-1 0,1 1 0,-1-1 0,1 1 0,0-1 0,0 0 0,1 0 0,-1-1 0,1 1 0,-1 0 0,1-1 0,0 0 0,0 0 0,0 0 0,0-1 0,0 1 0,0-1 0,1 0 0,-1 0 0,0 0 0,7-1 0,-8 1 0,1-1 0,0 0 0,0 0 0,0-1 0,-1 1 0,1-1 0,0 1 0,0-1 0,-1-1 0,1 1 0,-1 0 0,1-1 0,-1 0 0,1 0 0,-1 0 0,0 0 0,0 0 0,0-1 0,0 1 0,-1-1 0,1 0 0,-1 0 0,1 0 0,-1 0 0,0 0 0,0 0 0,0-1 0,-1 1 0,1-1 0,0-3 0,1-1 0,-1 1 0,-1-1 0,0 0 0,0 0 0,0 0 0,-1 0 0,0 0 0,0 0 0,-1 0 0,0 1 0,-1-1 0,0 0 0,-3-10 0,0 7 0,1 1 0,0-1 0,0 1 0,1-1 0,-3-22 0,6 30 0,0 0 0,0 0 0,0-1 0,0 1 0,1 0 0,-1 0 0,1 0 0,0 0 0,0 0 0,0 0 0,0 0 0,1 0 0,-1 0 0,1 1 0,0-1 0,-1 1 0,1-1 0,0 1 0,1-1 0,-1 1 0,0 0 0,5-3 0,0 0 0,1 1 0,0 0 0,1 0 0,-1 0 0,1 1 0,-1 1 0,1-1 0,0 1 0,0 1 0,10-1 0,17 0 0,44 3 0,-40 0 0,-31 0 0,22-1 0,34 6 0,-58-5 0,1 0 0,-1 0 0,0 1 0,0 0 0,0 1 0,-1-1 0,1 1 0,-1 1 0,1-1 0,9 8 0,-14-9 0,0-1 0,-1 1 0,0-1 0,1 1 0,-1 0 0,0 0 0,0 0 0,0 0 0,0 0 0,0 0 0,0 0 0,0 0 0,-1 0 0,1 0 0,-1 0 0,1 0 0,-1 0 0,0 1 0,0-1 0,0 0 0,0 0 0,0 0 0,-1 1 0,1-1 0,-1 0 0,1 0 0,-1 0 0,-1 3 0,-4 6 0,0 1 0,0-2 0,-1 1 0,-10 11 0,-14 24 0,29-43 0,1 1 0,0-1 0,0 0 0,0 1 0,0-1 0,0 1 0,1-1 0,-1 1 0,1-1 0,0 1 0,0-1 0,1 1 0,-1-1 0,1 1 0,-1-1 0,1 0 0,0 1 0,1-1 0,-1 0 0,0 1 0,1-1 0,0 0 0,0 0 0,0 0 0,0-1 0,0 1 0,0 0 0,1-1 0,-1 1 0,6 3 0,-4-3 0,1-1 0,0 1 0,-1-1 0,1 1 0,0-1 0,0-1 0,0 1 0,1-1 0,-1 0 0,0 0 0,0 0 0,1-1 0,-1 0 0,0 0 0,1 0 0,-1-1 0,0 0 0,1 0 0,9-3 0,-9 1 0,1 1 0,-1-1 0,0 0 0,0 0 0,0-1 0,-1 0 0,1 0 0,-1 0 0,0-1 0,0 1 0,0-1 0,-1 0 0,0-1 0,0 1 0,0-1 0,-1 0 0,1 0 0,-1 0 0,-1 0 0,1-1 0,-1 1 0,0-1 0,-1 1 0,1-1 0,-2 0 0,1 0 0,0 1 0,-1-1 0,-1 0 0,1 0 0,-1 0 0,0 1 0,0-1 0,-1 0 0,0 1 0,-3-8 0,2 8 7,-1 1 0,1 0-1,-1-1 1,0 1-1,0 1 1,0-1 0,-1 1-1,0-1 1,0 1 0,0 1-1,0-1 1,0 1 0,-1 0-1,0 0 1,1 0 0,-1 1-1,-11-3 1,-6-1-378,0 2-1,0 0 1,-31 0 0,-7 1-6455</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39.348"/>
    </inkml:context>
    <inkml:brush xml:id="br0">
      <inkml:brushProperty name="width" value="0.1" units="cm"/>
      <inkml:brushProperty name="height" value="0.1" units="cm"/>
    </inkml:brush>
  </inkml:definitions>
  <inkml:trace contextRef="#ctx0" brushRef="#br0">26 49 24575,'0'-3'0,"0"0"0,0-1 0,-1 1 0,1 0 0,-1 0 0,0 0 0,0-1 0,0 1 0,0 0 0,0 0 0,-1 1 0,1-1 0,-5-5 0,6 8 0,0 0 0,-1 0 0,1 0 0,-1 0 0,1 0 0,0 1 0,-1-1 0,1 0 0,0 0 0,-1 1 0,1-1 0,0 0 0,-1 0 0,1 1 0,0-1 0,0 0 0,-1 1 0,1-1 0,0 0 0,0 1 0,0-1 0,-1 0 0,1 1 0,0-1 0,0 0 0,0 1 0,0-1 0,0 1 0,0-1 0,0 0 0,0 1 0,0-1 0,0 1 0,0-1 0,0 0 0,0 1 0,0-1 0,0 1 0,-2 21 0,2 9 0,2 1 0,1-1 0,1 1 0,2-1 0,1 0 0,2-1 0,1 1 0,16 32 0,-22-53 0,1-1 0,0 1 0,0-1 0,1-1 0,0 1 0,1-1 0,0 0 0,0-1 0,0 0 0,1 0 0,1 0 0,-1-1 0,1 0 0,0-1 0,0 0 0,10 4 0,-10-6 0,-1 0 0,1-1 0,0 0 0,-1-1 0,1 1 0,0-2 0,0 1 0,0-2 0,0 1 0,0-1 0,0 0 0,0-1 0,-1 0 0,1 0 0,-1-1 0,1 0 0,-1-1 0,0 1 0,8-7 0,0 0 0,-1-2 0,0 0 0,-1-1 0,0-1 0,-1 0 0,0 0 0,-2-1 0,0-1 0,0 0 0,-1-1 0,-2 0 0,1 0 0,-2-1 0,0 0 0,-1 0 0,6-36 0,-13 45 0,-4 13 0,-6 15 0,1 3 20,1 0 0,1 1 0,1 0 0,0 0 0,-3 32 0,3 3-763,1 61 1,5-83-6084</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39.690"/>
    </inkml:context>
    <inkml:brush xml:id="br0">
      <inkml:brushProperty name="width" value="0.1" units="cm"/>
      <inkml:brushProperty name="height" value="0.1" units="cm"/>
    </inkml:brush>
  </inkml:definitions>
  <inkml:trace contextRef="#ctx0" brushRef="#br0">131 139 24575,'-2'-2'0,"1"1"0,0-1 0,-1 1 0,1 0 0,-1 0 0,0-1 0,1 1 0,-1 0 0,0 0 0,0 0 0,0 1 0,0-1 0,0 0 0,0 1 0,0-1 0,0 1 0,0 0 0,0-1 0,0 1 0,0 0 0,0 0 0,0 0 0,0 1 0,0-1 0,0 0 0,0 1 0,0 0 0,0-1 0,0 1 0,0 0 0,0 0 0,1 0 0,-1 0 0,0 0 0,1 0 0,-1 1 0,0-1 0,1 0 0,0 1 0,-1 0 0,0 1 0,-4 4 0,0 0 0,1 0 0,1 1 0,-1 0 0,1-1 0,0 1 0,1 1 0,-4 11 0,4-6 0,0 0 0,1 0 0,1 1 0,0-1 0,0 1 0,2-1 0,0 0 0,0 1 0,2-1 0,0 0 0,0 0 0,9 23 0,-8-29 0,-1-1 0,1 1 0,0-1 0,1 0 0,0 0 0,0 0 0,1-1 0,-1 0 0,1 0 0,1 0 0,-1-1 0,1 0 0,0 0 0,0 0 0,0-1 0,1 0 0,-1-1 0,1 0 0,0 0 0,0 0 0,0-1 0,15 2 0,-14-3 0,0 0 0,0-1 0,0 0 0,0-1 0,0 1 0,0-2 0,-1 1 0,1-1 0,0-1 0,-1 1 0,0-1 0,1-1 0,-1 0 0,0 0 0,-1 0 0,1-1 0,-1 0 0,0-1 0,0 1 0,-1-2 0,1 1 0,-1 0 0,-1-1 0,1 0 0,-1-1 0,0 1 0,-1-1 0,0 0 0,0 0 0,-1 0 0,0-1 0,0 1 0,-1-1 0,2-16 0,-2 10 0,0 1 0,-1-1 0,-1 1 0,-1-1 0,0 0 0,-1 1 0,0 0 0,-1-1 0,-1 1 0,0 0 0,-1 1 0,-10-21 0,9 23 0,0 0 0,-1 0 0,0 1 0,-1 0 0,0 1 0,-1-1 0,1 2 0,-2-1 0,1 1 0,-1 1 0,-1-1 0,1 2 0,-1 0 0,-22-10 0,-22 0-1365,4 7-5461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40.280"/>
    </inkml:context>
    <inkml:brush xml:id="br0">
      <inkml:brushProperty name="width" value="0.1" units="cm"/>
      <inkml:brushProperty name="height" value="0.1" units="cm"/>
    </inkml:brush>
  </inkml:definitions>
  <inkml:trace contextRef="#ctx0" brushRef="#br0">483 196 24575,'-4'-5'0,"1"1"0,0 0 0,0-1 0,1 0 0,-1 0 0,-2-7 0,-8-15 0,4 12 0,-1 0 0,0 1 0,-1 0 0,0 1 0,-16-13 0,23 22 0,1 1 0,-1 0 0,0 0 0,0 1 0,0-1 0,0 1 0,-1 0 0,1 0 0,-1 0 0,1 1 0,-1 0 0,0 0 0,1 0 0,-1 0 0,0 1 0,0-1 0,0 1 0,1 0 0,-1 1 0,0-1 0,0 1 0,1 0 0,-8 2 0,2 2 0,0 0 0,1 1 0,-1-1 0,1 2 0,0-1 0,0 1 0,1 1 0,0 0 0,0 0 0,-11 17 0,-1 3 0,2 1 0,-18 38 0,24-42 0,0 1 0,2-1 0,2 2 0,0-1 0,1 1 0,2 0 0,1 0 0,1 1 0,0 34 0,3-51 0,1 1 0,0-1 0,1 0 0,0 0 0,1 0 0,0 0 0,0 0 0,1-1 0,1 1 0,0-1 0,0 0 0,1 0 0,0-1 0,1 0 0,0 0 0,0 0 0,1-1 0,0 0 0,0-1 0,1 0 0,0 0 0,1-1 0,-1 0 0,1 0 0,13 5 0,-8-6 0,0 0 0,0 0 0,1-1 0,0-1 0,0-1 0,0 0 0,0-1 0,0-1 0,0 0 0,25-5 0,-33 4 0,0 0 0,-1 0 0,1-1 0,-1 0 0,0-1 0,0 0 0,0 0 0,0 0 0,0-1 0,-1 0 0,1 0 0,-1-1 0,0 0 0,0 0 0,-1 0 0,0-1 0,0 0 0,0 0 0,0 0 0,-1 0 0,0-1 0,-1 0 0,1 0 0,2-9 0,-5 13 0,1-1 0,-1 0 0,-1 0 0,1 0 0,-1 0 0,1 0 0,-1-1 0,0 1 0,-1 0 0,1 0 0,-1 0 0,1 0 0,-1 0 0,0 0 0,-1 0 0,1 1 0,-1-1 0,-3-5 0,2 4 0,0 1 0,-1 1 0,1-1 0,-1 0 0,0 1 0,0 0 0,0 0 0,0 0 0,0 0 0,-1 1 0,1-1 0,-1 1 0,-6-2 0,4 2 0,0 0 0,-1 0 0,1 1 0,0 0 0,0 0 0,-1 1 0,1-1 0,0 2 0,0-1 0,-1 1 0,1 0 0,0 0 0,0 1 0,0 0 0,0 1 0,0-1 0,0 1 0,1 1 0,-1-1 0,-10 9 0,15-10-91,0 0 0,0 0 0,0 0 0,0 1 0,0-1 0,1 1 0,-1-1 0,1 1 0,-1 0 0,1-1 0,0 1 0,0 0 0,1 0 0,-2 4 0,1 15-6735</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40.623"/>
    </inkml:context>
    <inkml:brush xml:id="br0">
      <inkml:brushProperty name="width" value="0.1" units="cm"/>
      <inkml:brushProperty name="height" value="0.1" units="cm"/>
    </inkml:brush>
  </inkml:definitions>
  <inkml:trace contextRef="#ctx0" brushRef="#br0">184 106 24575,'-30'0'0,"16"-1"0,1 0 0,0 2 0,-1-1 0,-24 6 0,35-5 0,0 0 0,0 0 0,0 0 0,0 0 0,0 1 0,0-1 0,0 1 0,0 0 0,1 0 0,-1 0 0,1 0 0,0 0 0,-1 1 0,1-1 0,0 1 0,0-1 0,0 1 0,1 0 0,-1 0 0,1 0 0,0 0 0,-1 0 0,1 0 0,-1 6 0,0 3 0,1 1 0,0-1 0,1 0 0,0 1 0,1-1 0,0 0 0,1 0 0,0 0 0,1 0 0,0 0 0,1 0 0,1-1 0,0 1 0,0-1 0,1 0 0,10 14 0,-8-15 0,-1 1 0,2-1 0,-1 0 0,1-1 0,1 0 0,0-1 0,0 0 0,1 0 0,0-1 0,0 0 0,0-1 0,1-1 0,0 1 0,0-2 0,18 5 0,-24-8 0,0 0 0,0 0 0,0-1 0,0 1 0,0-1 0,0-1 0,0 1 0,0-1 0,0 0 0,0-1 0,0 1 0,-1-1 0,1 0 0,-1-1 0,1 1 0,-1-1 0,0 0 0,0-1 0,0 1 0,0-1 0,0 0 0,-1 0 0,0 0 0,0-1 0,0 1 0,0-1 0,3-7 0,-2 4 0,-1 0 0,0-1 0,0 1 0,-1-1 0,-1 0 0,1 0 0,-1 0 0,-1-1 0,0 1 0,0 0 0,0 0 0,-1-1 0,-1 1 0,0 0 0,0-1 0,-1 1 0,-3-10 0,0 4 11,-1 0 0,-1 0 0,0 0 0,-1 1 0,0 1 0,-2-1-1,1 1 1,-1 1 0,-1 0 0,-20-18 0,16 17-176,-2 1 0,1 1 0,-1 0 0,-1 1 0,0 1 0,0 1 0,-1 0 0,-21-5 0,-9 1-6661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36.097"/>
    </inkml:context>
    <inkml:brush xml:id="br0">
      <inkml:brushProperty name="width" value="0.1" units="cm"/>
      <inkml:brushProperty name="height" value="0.1" units="cm"/>
    </inkml:brush>
  </inkml:definitions>
  <inkml:trace contextRef="#ctx0" brushRef="#br0">1 81 24575,'5'-5'0,"5"-1"0,6 1 0,4-4 0,8 0 0,8 1 0,11 2 0,6-2 0,8 0 0,6 2 0,5 1 0,4 2 0,2 1 0,-12 2-8191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36.568"/>
    </inkml:context>
    <inkml:brush xml:id="br0">
      <inkml:brushProperty name="width" value="0.1" units="cm"/>
      <inkml:brushProperty name="height" value="0.1" units="cm"/>
    </inkml:brush>
  </inkml:definitions>
  <inkml:trace contextRef="#ctx0" brushRef="#br0">0 0 24575,'5'0'0,"5"0"0,11 0 0,5 0 0,12 0 0,13 0 0,10 0 0,9 0 0,10 0 0,-9 0-8191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37.049"/>
    </inkml:context>
    <inkml:brush xml:id="br0">
      <inkml:brushProperty name="width" value="0.1" units="cm"/>
      <inkml:brushProperty name="height" value="0.1" units="cm"/>
    </inkml:brush>
  </inkml:definitions>
  <inkml:trace contextRef="#ctx0" brushRef="#br0">1 1 24575,'4'0'0,"7"0"0,4 0 0,10 4 0,9 2 0,8-1 0,5 0 0,8-2 0,7-1 0,8-1 0,-10 0-8191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41.233"/>
    </inkml:context>
    <inkml:brush xml:id="br0">
      <inkml:brushProperty name="width" value="0.1" units="cm"/>
      <inkml:brushProperty name="height" value="0.1" units="cm"/>
    </inkml:brush>
  </inkml:definitions>
  <inkml:trace contextRef="#ctx0" brushRef="#br0">340 593 24575,'0'-1'0,"0"-1"0,-1 1 0,1-1 0,-1 1 0,0 0 0,1-1 0,-1 1 0,0 0 0,0 0 0,0-1 0,0 1 0,0 0 0,0 0 0,0 0 0,0 0 0,-1 0 0,1 1 0,0-1 0,0 0 0,-2 0 0,-29-14 0,21 12 0,1 1 0,-1 0 0,0 0 0,0 1 0,0 0 0,1 0 0,-1 2 0,0-1 0,0 1 0,0 1 0,0 0 0,1 0 0,-1 1 0,-10 5 0,13-4 0,1-1 0,0 1 0,-1 0 0,1 1 0,1 0 0,-1 0 0,1 1 0,0-1 0,0 1 0,1 1 0,0-1 0,0 1 0,0 0 0,1 0 0,0 0 0,0 1 0,1-1 0,0 1 0,-2 8 0,3-12 0,1 0 0,1 0 0,-1 0 0,0 1 0,1-1 0,0 0 0,0 0 0,0 0 0,1 0 0,-1 0 0,1 1 0,0-1 0,0 0 0,1 0 0,-1-1 0,1 1 0,2 5 0,0-4 0,0 0 0,0 0 0,0-1 0,0 1 0,1-1 0,0 0 0,-1 0 0,2-1 0,-1 1 0,9 3 0,4 1 0,0-1 0,0-1 0,1-1 0,-1 0 0,1-2 0,29 2 0,-34-3 0,7 0 0,0-2 0,27-1 0,-44 1 0,0 0 0,0-1 0,0 1 0,0-1 0,0 0 0,0 0 0,0-1 0,0 1 0,0-1 0,0 0 0,-1 0 0,1 0 0,-1 0 0,1-1 0,-1 1 0,0-1 0,5-6 0,-6 7 0,-1-1 0,0 1 0,0 0 0,-1-1 0,1 1 0,0-1 0,-1 1 0,0-1 0,1 1 0,-1-1 0,0 1 0,0-1 0,0 1 0,-1-1 0,1 1 0,-1-1 0,1 1 0,-1 0 0,0-1 0,0 1 0,0 0 0,0-1 0,0 1 0,-2-2 0,-4-7 0,-1 0 0,0 0 0,-12-11 0,18 20 0,-76-78 0,-29-31 0,87 88 0,1-1 0,1 0 0,-14-28 0,25 41 0,1 0 0,1-1 0,0 1 0,1-1 0,0 0 0,0 0 0,2-1 0,-1 1 0,1-1 0,1 0 0,1 1 0,0-1 0,0 0 0,1 1 0,1-1 0,0 1 0,0-1 0,2 1 0,-1 0 0,2 0 0,8-18 0,-9 23 0,0-1 0,1 1 0,0 0 0,0 0 0,1 0 0,0 1 0,0 0 0,1 0 0,-1 0 0,1 1 0,1 0 0,-1 1 0,1-1 0,-1 1 0,10-3 0,-12 6 0,-1-1 0,0 1 0,1 0 0,-1 0 0,1 1 0,-1-1 0,1 1 0,0 0 0,-1 0 0,1 0 0,-1 1 0,1 0 0,-1 0 0,1 0 0,-1 0 0,1 1 0,-1 0 0,0-1 0,0 2 0,0-1 0,0 0 0,0 1 0,-1 0 0,1 0 0,-1 0 0,1 0 0,-1 0 0,0 1 0,5 7 0,-4-3 0,0 0 0,0 1 0,-1-1 0,0 1 0,0 0 0,-1 0 0,0 0 0,0 0 0,-1 0 0,0 0 0,-1 0 0,0 1 0,-1-1 0,-3 18 0,-1 3 0,-2 0 0,-2-1 0,-14 35 0,3-16-682,-35 62-1,31-71-6143</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41.574"/>
    </inkml:context>
    <inkml:brush xml:id="br0">
      <inkml:brushProperty name="width" value="0.1" units="cm"/>
      <inkml:brushProperty name="height" value="0.1" units="cm"/>
    </inkml:brush>
  </inkml:definitions>
  <inkml:trace contextRef="#ctx0" brushRef="#br0">128 77 24575,'-1'3'0,"-1"0"0,1-1 0,0 1 0,-1-1 0,0 0 0,1 0 0,-1 1 0,0-1 0,0 0 0,0 0 0,0-1 0,-1 1 0,1 0 0,0-1 0,-1 1 0,1-1 0,-3 1 0,-9 7 0,8-4 0,-1 0 0,1 1 0,0 0 0,0 0 0,1 0 0,0 1 0,0 0 0,1 0 0,-1 0 0,1 1 0,1-1 0,0 1 0,0 0 0,-4 15 0,6-17 0,1-1 0,0 1 0,-1-1 0,2 1 0,-1-1 0,1 1 0,-1-1 0,2 1 0,-1-1 0,0 0 0,1 1 0,0-1 0,0 0 0,1 0 0,0 0 0,-1-1 0,2 1 0,-1-1 0,0 1 0,1-1 0,0 0 0,0 0 0,7 4 0,0 0 0,0-1 0,0-1 0,1 0 0,0 0 0,1-1 0,-1-1 0,1 0 0,0-1 0,0 0 0,14 0 0,-5 0 0,0-2 0,0 0 0,0-2 0,0 0 0,28-6 0,-45 6 0,1 0 0,0 0 0,-1-1 0,1 0 0,-1 0 0,0-1 0,0 1 0,0-1 0,0 0 0,0 0 0,0-1 0,-1 0 0,0 1 0,1-2 0,-2 1 0,1 0 0,0-1 0,5-9 0,-7 9 0,0-1 0,0 0 0,0 1 0,0-1 0,-1 0 0,0 0 0,-1 0 0,1 0 0,-1 0 0,0 0 0,-1 0 0,1 0 0,-1 0 0,0 0 0,-1 0 0,1 0 0,-1 1 0,-4-8 0,0 0 9,-1 1 1,0 1-1,-1-1 0,0 1 0,-1 0 1,0 1-1,-1 0 0,0 1 0,-1-1 0,0 2 1,0 0-1,-20-11 0,3 4-306,-1 1 0,0 2 0,0 0 0,-44-9 0,24 10-6529</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42.041"/>
    </inkml:context>
    <inkml:brush xml:id="br0">
      <inkml:brushProperty name="width" value="0.1" units="cm"/>
      <inkml:brushProperty name="height" value="0.1" units="cm"/>
    </inkml:brush>
  </inkml:definitions>
  <inkml:trace contextRef="#ctx0" brushRef="#br0">204 125 24575,'-8'-17'0,"-1"1"0,-18-22 0,23 33 0,0 0 0,0 0 0,-1 0 0,1 1 0,-1-1 0,0 1 0,-1 0 0,1 1 0,-1-1 0,-8-3 0,13 7 0,-1-1 0,1 1 0,-1-1 0,1 1 0,-1 0 0,0 0 0,1 0 0,-1 0 0,1 0 0,-1 0 0,1 0 0,-1 0 0,1 1 0,-1-1 0,1 1 0,-1-1 0,1 1 0,-1-1 0,1 1 0,-3 2 0,1-1 0,1 0 0,-1 1 0,1-1 0,-1 1 0,1 0 0,0 0 0,0 0 0,-3 6 0,-1 4 0,1 0 0,0 0 0,-4 23 0,3-1-105,2 1 0,1-1 0,1 1 0,2 0 0,2-1 0,1 1 0,2 0 0,1-1 0,2 0 0,1-1 0,2 0 0,26 57 0,-20-57-6721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57.753"/>
    </inkml:context>
    <inkml:brush xml:id="br0">
      <inkml:brushProperty name="width" value="0.05" units="cm"/>
      <inkml:brushProperty name="height" value="0.05" units="cm"/>
    </inkml:brush>
  </inkml:definitions>
  <inkml:trace contextRef="#ctx0" brushRef="#br0">79 1043 24575,'4'6'0,"0"-1"0,0 1 0,-1 0 0,1-1 0,-1 2 0,-1-1 0,4 10 0,8 17 0,-5-18 0,1 0 0,0-1 0,1 0 0,1-1 0,0 0 0,1-1 0,0 0 0,0-1 0,1-1 0,1 0 0,0-1 0,0 0 0,22 8 0,19 4 0,0-2 0,96 17 0,22 8 0,-137-34 0,1-1 0,1-3 0,-1 0 0,1-3 0,0-1 0,0-2 0,0-2 0,0-2 0,57-12 0,-1-6 0,-2-4 0,146-63 0,-197 72 0,-1-2 0,71-45 0,-98 54 0,0-1 0,0 0 0,-1-1 0,0-1 0,-1 0 0,-1 0 0,0-1 0,-1-1 0,0 0 0,9-19 0,-2-3 0,-3-1 0,-1 0 0,11-52 0,-19 62 0,0 1 0,-2-1 0,-2 0 0,0-1 0,-5-43 0,0 49 0,-2-1 0,0 1 0,-2-1 0,0 2 0,-2-1 0,0 2 0,-2-1 0,-17-25 0,8 17 0,-1 1 0,-2 2 0,0 0 0,-53-44 0,43 45 0,-1 2 0,-1 2 0,-1 1 0,-1 2 0,-1 1 0,0 2 0,-1 2 0,-1 1 0,0 3 0,-1 1 0,0 2 0,0 1 0,-44 2 0,-34-1 0,-1 6 0,-153 20 0,246-17 0,1 2 0,0 1 0,0 2 0,0 0 0,1 2 0,1 0 0,0 2 0,1 1 0,0 1 0,1 1 0,1 1 0,0 1 0,-20 22 0,5-1 0,2 0 0,1 3 0,3 0 0,-44 78 0,59-89 0,2 1 0,1 1 0,1 0 0,2 0 0,1 1 0,1 1 0,3-1 0,-3 38 0,8-56 0,-1 0 0,2 1 0,0-1 0,1 0 0,1 1 0,0-1 0,1 0 0,1-1 0,0 1 0,1-1 0,1 0 0,0 0 0,1-1 0,16 21 0,-4-8-114,2 0 1,0-2-1,2 0 0,1-2 0,1 0 1,1-2-1,0-1 0,2-2 0,0 0 1,1-2-1,55 21 0,-50-26-6712</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42.682"/>
    </inkml:context>
    <inkml:brush xml:id="br0">
      <inkml:brushProperty name="width" value="0.1" units="cm"/>
      <inkml:brushProperty name="height" value="0.1" units="cm"/>
    </inkml:brush>
  </inkml:definitions>
  <inkml:trace contextRef="#ctx0" brushRef="#br0">71 95 24575,'0'-7'0,"-1"0"0,0 0 0,-1 0 0,1 0 0,-1 0 0,-4-8 0,6 13 0,-1 0 0,0 0 0,0-1 0,0 1 0,0 0 0,0 0 0,-1 0 0,1 0 0,-1 0 0,1 1 0,-1-1 0,0 0 0,1 1 0,-1-1 0,0 1 0,0-1 0,0 1 0,0 0 0,0 0 0,-5-1 0,6 2 0,0 0 0,0 0 0,0 0 0,0 0 0,0 0 0,0 1 0,1-1 0,-1 0 0,0 1 0,0-1 0,0 1 0,0-1 0,0 1 0,1 0 0,-1-1 0,0 1 0,0 0 0,1-1 0,-1 1 0,0 0 0,1 0 0,-1 0 0,1-1 0,-1 1 0,1 0 0,0 0 0,-1 0 0,1 0 0,0 0 0,-1 0 0,1 0 0,0 0 0,0 0 0,0 0 0,0 0 0,0 0 0,0 0 0,1 1 0,2 42 0,2-23 0,0 0 0,2-1 0,1 0 0,0 0 0,1-1 0,2 0 0,-1 0 0,2-1 0,1-1 0,0 0 0,1 0 0,1-2 0,25 22 0,-37-34 0,0-1 0,1 0 0,-1 0 0,1 0 0,-1-1 0,1 1 0,0-1 0,-1 0 0,1 0 0,0 0 0,7 1 0,-10-2 0,0 0 0,0-1 0,0 1 0,1 0 0,-1 0 0,0-1 0,0 1 0,0-1 0,0 1 0,1-1 0,-1 1 0,0-1 0,0 0 0,0 1 0,0-1 0,-1 0 0,1 0 0,0 0 0,0 0 0,0 0 0,-1 0 0,1 0 0,0 0 0,-1 0 0,1 0 0,-1 0 0,1 0 0,-1 0 0,0-1 0,1 1 0,-1 0 0,0 0 0,0-1 0,0 1 0,0 0 0,0 0 0,0 0 0,0-1 0,0 1 0,-1-2 0,-1-10 0,0 1 0,-1-1 0,0 1 0,-8-21 0,7 25 0,0-1 0,1 0 0,1 0 0,-1-1 0,1 1 0,1 0 0,0-1 0,0 1 0,1-15 0,1 22 0,-1 0 0,1-1 0,-1 1 0,1 0 0,0 0 0,-1 0 0,1-1 0,0 1 0,1 0 0,-1 0 0,0 0 0,1 0 0,-1 1 0,1-1 0,-1 0 0,1 0 0,0 1 0,0-1 0,3-1 0,-2 2 0,0-1 0,1 1 0,-1 0 0,1 0 0,-1 0 0,1 0 0,0 1 0,-1 0 0,1 0 0,-1 0 0,7 0 0,2 2 0,0 1 0,0-1 0,-1 2 0,1 0 0,0 0 0,15 10 0,-16-9 0,-2 1 0,1 0 0,0 0 0,-1 1 0,-1 1 0,1 0 0,10 12 0,-16-16 0,0 0 0,-1 0 0,1 0 0,-1 1 0,0-1 0,0 1 0,0-1 0,-1 1 0,1 0 0,-1 0 0,0 0 0,-1 0 0,1 0 0,-1-1 0,0 1 0,0 0 0,-1 0 0,1 0 0,-3 8 0,2-8 0,-4 18 0,6-18 0,8-14 0,9-17 0,0 0 0,-2-2 0,-1 0 0,-1-1 0,-2 0 0,-1-1 0,11-43 0,-21 73-54,-1 9 188,0 16-1579,0-4-5381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17.323"/>
    </inkml:context>
    <inkml:brush xml:id="br0">
      <inkml:brushProperty name="width" value="0.1" units="cm"/>
      <inkml:brushProperty name="height" value="0.1" units="cm"/>
    </inkml:brush>
  </inkml:definitions>
  <inkml:trace contextRef="#ctx0" brushRef="#br0">586 227 24575,'1'0'0,"1"-1"0,-1 1 0,0-1 0,1 1 0,-1-1 0,0 0 0,0 1 0,1-1 0,-1 0 0,0 0 0,0 0 0,0 0 0,0 0 0,0 0 0,0 0 0,0 0 0,1-2 0,15-25 0,-13 21 0,1-1 0,3-4 0,-1-1 0,-1 0 0,0 0 0,0 0 0,4-17 0,-10 28 0,1 0 0,-1-1 0,1 1 0,-1 0 0,0-1 0,0 1 0,0 0 0,0-1 0,0 1 0,0 0 0,-1-1 0,1 1 0,-1 0 0,0-1 0,0 1 0,0 0 0,0 0 0,0 0 0,0 0 0,0 0 0,-1 0 0,1 0 0,-1 0 0,1 0 0,-1 1 0,0-1 0,0 1 0,0-1 0,0 1 0,0 0 0,0 0 0,0-1 0,0 1 0,0 1 0,0-1 0,-1 0 0,1 1 0,0-1 0,-3 0 0,-4 0 0,1 0 0,-1 0 0,0 1 0,1 0 0,-1 1 0,1-1 0,-1 2 0,-14 3 0,-69 26 0,85-28 0,-29 12 0,2 1 0,-1 2 0,2 1 0,1 2 0,0 1 0,-39 36 0,55-44 0,0 1 0,2 1 0,0 0 0,1 0 0,0 2 0,2-1 0,0 2 0,1-1 0,0 1 0,2 1 0,0 0 0,2 0 0,-6 24 0,11-34 0,0 0 0,0 0 0,1 0 0,0 0 0,1 0 0,0 0 0,0 0 0,1 0 0,1 0 0,0 0 0,0-1 0,1 1 0,0-1 0,0 0 0,1 0 0,0 0 0,1-1 0,0 0 0,10 12 0,-3-8 0,1 0 0,0 0 0,0-1 0,1-1 0,0-1 0,1 0 0,0-1 0,0 0 0,1-2 0,21 6 0,53 9-1365,-6-8-5461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17.666"/>
    </inkml:context>
    <inkml:brush xml:id="br0">
      <inkml:brushProperty name="width" value="0.1" units="cm"/>
      <inkml:brushProperty name="height" value="0.1" units="cm"/>
    </inkml:brush>
  </inkml:definitions>
  <inkml:trace contextRef="#ctx0" brushRef="#br0">92 16 24575,'-14'0'0,"-7"0"0,-6 0 0,6 0 0,12 0 0,16 0 0,19 0 0,15 0 0,14 0 0,10 0 0,12 0 0,6-4 0,2-2 0,-13 0-8191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18.037"/>
    </inkml:context>
    <inkml:brush xml:id="br0">
      <inkml:brushProperty name="width" value="0.1" units="cm"/>
      <inkml:brushProperty name="height" value="0.1" units="cm"/>
    </inkml:brush>
  </inkml:definitions>
  <inkml:trace contextRef="#ctx0" brushRef="#br0">337 201 24575,'-4'-5'0,"-1"2"0,1-1 0,-1 0 0,0 1 0,0 0 0,0 0 0,0 1 0,-1-1 0,1 1 0,-1 0 0,1 1 0,-1-1 0,0 1 0,-10-1 0,12 2 0,0 1 0,-1-1 0,1 0 0,0 1 0,0 0 0,0 0 0,0 0 0,-1 1 0,1 0 0,1-1 0,-1 1 0,0 0 0,0 1 0,1-1 0,-1 1 0,1-1 0,0 1 0,0 0 0,0 1 0,-4 4 0,-4 9 0,1 0 0,0 1 0,1 0 0,-12 36 0,-18 83 0,32-108 0,-45 216 0,51-237 0,0-5 0,0 1 0,0-1 0,0 1 0,1 0 0,-1-1 0,1 1 0,0-1 0,0 1 0,0 0 0,1-1 0,-1 1 0,1 0 0,0-1 0,0 1 0,3 5 0,-4-9 0,0 1 0,1-1 0,-1 0 0,0 1 0,1-1 0,-1 0 0,0 0 0,1 1 0,-1-1 0,1 0 0,-1 0 0,0 0 0,1 0 0,-1 1 0,1-1 0,-1 0 0,1 0 0,-1 0 0,0 0 0,1 0 0,-1 0 0,1 0 0,-1 0 0,1 0 0,-1 0 0,1 0 0,-1-1 0,0 1 0,1 0 0,0 0 0,13-13 0,8-23 0,-20 32 0,127-264 0,-7 14 0,-116 243 0,-3 3 0,1 0 0,1 0 0,-1 0 0,1 0 0,0 1 0,1 0 0,0 0 0,0 0 0,1 1 0,11-9 0,-17 14 0,0 1 0,0-1 0,0 1 0,0 0 0,0-1 0,0 1 0,0 0 0,0 0 0,0 0 0,0 0 0,0 0 0,0 0 0,0 0 0,1 0 0,-1 0 0,0 1 0,0-1 0,0 0 0,0 1 0,0-1 0,0 0 0,0 1 0,0-1 0,-1 1 0,1 0 0,0-1 0,0 1 0,0 0 0,0 0 0,-1-1 0,1 1 0,0 0 0,-1 0 0,1 0 0,-1 0 0,1 0 0,-1 0 0,1 0 0,-1 0 0,0 0 0,1 2 0,2 5 0,0 0 0,-1 0 0,3 16 0,1 23 0,-2-16 0,0 1 0,3-1 0,15 48 0,-20-72 0,1 0 0,0 0 0,0 0 0,1-1 0,0 1 0,0-1 0,1 0 0,0 0 0,0 0 0,0-1 0,0 1 0,1-1 0,0-1 0,0 1 0,0-1 0,1 0 0,0 0 0,0-1 0,-1 0 0,11 3 0,-13-5 0,0 0 0,0 0 0,0 0 0,0-1 0,0 0 0,0 0 0,0 0 0,0 0 0,0-1 0,0 1 0,0-1 0,0 0 0,0 0 0,0-1 0,0 1 0,4-3 0,-2 0 0,-1 1 0,0-1 0,0 0 0,-1-1 0,1 1 0,-1-1 0,0 0 0,0 0 0,5-8 0,1-6 0,-1 0 0,-1 0 0,-1-1 0,0 0 0,4-27 0,24-218 0,-33 244 0,2-6-1365,2 7-5461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44.132"/>
    </inkml:context>
    <inkml:brush xml:id="br0">
      <inkml:brushProperty name="width" value="0.1" units="cm"/>
      <inkml:brushProperty name="height" value="0.1" units="cm"/>
    </inkml:brush>
  </inkml:definitions>
  <inkml:trace contextRef="#ctx0" brushRef="#br0">112 165 24575,'3'-4'0,"-1"1"0,1-2 0,-1 1 0,0 0 0,0 0 0,0-1 0,-1 1 0,1-1 0,-1 1 0,0-1 0,0 0 0,-1-5 0,2-56 0,-2 65 0,1-1 0,-1-1 0,0 1 0,-1 0 0,1 0 0,0-1 0,-1 1 0,1 0 0,-1 0 0,1 0 0,-1-1 0,0 1 0,0 0 0,-2-3 0,2 5 0,1 0 0,0 0 0,0-1 0,-1 1 0,1 0 0,0 0 0,0 0 0,-1 0 0,1 0 0,0 0 0,0 0 0,-1 0 0,1 0 0,0 0 0,0 0 0,-1 0 0,1 0 0,0 0 0,0 0 0,-1 0 0,1 0 0,0 0 0,0 0 0,-1 0 0,1 1 0,0-1 0,0 0 0,-1 0 0,1 0 0,0 0 0,0 1 0,0-1 0,-1 0 0,1 0 0,0 0 0,0 1 0,-11 20 0,-3 22 0,1 1 0,-8 62 0,-2 95 0,16-136 0,-21 280-432,26 566 1,95 400 419,-52-774 168,-41-522-59,3 26 554,-3-39-733,0 0 0,0 0 0,1-1 0,-1 1 0,1 0 0,-1 0 0,1-1 0,0 1 0,-1 0 0,1-1 0,0 1 0,0-1 0,0 1 0,0-1 0,0 1 0,2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44.821"/>
    </inkml:context>
    <inkml:brush xml:id="br0">
      <inkml:brushProperty name="width" value="0.1" units="cm"/>
      <inkml:brushProperty name="height" value="0.1" units="cm"/>
    </inkml:brush>
  </inkml:definitions>
  <inkml:trace contextRef="#ctx0" brushRef="#br0">42 28 24575,'-34'-13'0,"27"5"0,7 7 0,1 1 0,0-1 0,0 1 0,0-1 0,-1 1 0,1 0 0,0-1 0,0 1 0,0 0 0,0 0 0,0 0 0,-1 0 0,1 0 0,0 0 0,0 0 0,0 0 0,0 0 0,1 0 0,304 21 0,454-37 0,-727 13 0,-24 1 0,0 1 0,1 0 0,-1 1 0,1 0 0,-1 0 0,1 1 0,-1 0 0,11 3 0,-18-3 0,0 1 0,0-1 0,0 0 0,0 0 0,0 1 0,-1-1 0,1 1 0,0 0 0,-1-1 0,1 1 0,-1 0 0,0 0 0,1 0 0,-1 0 0,0 0 0,0 0 0,0 0 0,-1 1 0,1-1 0,0 0 0,-1 0 0,1 5 0,0 6 0,0 0 0,-1 25 0,-1-22 0,-7 803-58,4-296-735,-67 847 735,57-1179 55,-3 540-461,17-704-6351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46.115"/>
    </inkml:context>
    <inkml:brush xml:id="br0">
      <inkml:brushProperty name="width" value="0.1" units="cm"/>
      <inkml:brushProperty name="height" value="0.1" units="cm"/>
    </inkml:brush>
  </inkml:definitions>
  <inkml:trace contextRef="#ctx0" brushRef="#br0">11 6843 24575,'-11'-626'-30,"11"-480"-2185,85 187 1404,44 3-126,-5 45 517,-15-511 299,-106 910-572,-10 320 1981,-30-164 0,36 312-1098,1-2 3,-1 1-1,0-1 0,0 0 0,0 1 1,-1-1-1,0 1 0,0 0 0,0 0 1,-1 0-1,0 0 0,-6-9 0,9 14-189,0-1-1,0 1 1,0 0 0,-1-1-1,1 1 1,0 0-1,0-1 1,-1 1-1,1 0 1,0 0 0,-1-1-1,1 1 1,0 0-1,-1 0 1,1-1-1,0 1 1,-1 0 0,1 0-1,0 0 1,-1 0-1,1 0 1,-1-1 0,1 1-1,0 0 1,-1 0-1,1 0 1,-1 0-1,1 0 1,0 0 0,-1 0-1,1 1 1,-1-1-1,1 0 1,0 0-1,-1 0 1,1 0 0,0 0-1,-1 1 1,1-1-1,0 0 1,-1 0 0,1 0-1,0 1 1,-1-1-1,1 0 1,0 1-1,0-1 1,-1 0 0,1 1-1,0-1 1,0 0-1,-1 1 1,1-1-1,0 0 1,0 1 0,0-1-1,0 0 1,0 1-1,0-1 1,0 1 0,0-1-1,0 0 1,0 1-1,0 0 1,-1 1-4,1 0 0,0 0-1,0 1 1,0-1 0,0 0 0,1 0 0,-1 0 0,1 0 0,-1 1 0,1-1-1,1 2 1,1 0 1,0 0 0,0-1 0,0 0 0,0 0 0,1 0 0,0 0 0,-1 0 0,1-1 0,0 1 0,0-1 0,1 0 0,-1 0 0,7 1 0,9 3 0,35 4 0,-42-8 0,949 106 0,-913-107 0,-32-1 0,0 0 0,0 1 0,0 1 0,0 1 0,22 6 0,-37-8 0,0 0 0,0 0 0,0 0 0,0 0 0,0 0 0,-1 0 0,1 1 0,-1-1 0,1 1 0,-1-1 0,1 1 0,-1 0 0,0-1 0,0 1 0,0 0 0,0 0 0,0 0 0,0 0 0,0 0 0,-1 0 0,1 2 0,1 5 0,0 1 0,-1 0 0,-1 14 0,2 7 0,27 185 0,48 483 0,-86 216-628,-78-4 620,-178 666 8,142-973 0,53 7 0,59-311-56,-3 69 381,-27-2 42,40-357-442,-23 169-1215</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47.678"/>
    </inkml:context>
    <inkml:brush xml:id="br0">
      <inkml:brushProperty name="width" value="0.1" units="cm"/>
      <inkml:brushProperty name="height" value="0.1" units="cm"/>
    </inkml:brush>
  </inkml:definitions>
  <inkml:trace contextRef="#ctx0" brushRef="#br0">1 9209 24575,'1'-1'0,"0"1"0,0 0 0,0-1 0,0 1 0,0-1 0,0 1 0,0-1 0,0 0 0,0 1 0,0-1 0,0 0 0,0 0 0,-1 0 0,1 1 0,0-1 0,-1 0 0,1 0 0,0 0 0,-1 0 0,0 0 0,1 0 0,-1 0 0,1-1 0,-1 1 0,0-1 0,9-38 0,-6 26 0,22-103 6,16-176 0,-17-122-153,-19 269-12,26-545-885,25 0-18,96-346-666,41 5 2012,-108 586-418,93-607 206,-143 760-520,-6-477-1,-37 615 454,-8 0 1,-52-229-1,-134-285 3758,191 637-3211,5 12-484,-1 0-1,-1 0 1,-1 1-1,0 0 0,-2 1 1,-23-32-1,32 46-67,-1 1 0,1-1 0,-1 0 0,1 1 0,0-1 0,0 0 0,0 0 0,1 0 0,0-1 0,0 1 0,0 0 0,0 0 0,0-1 0,1 1 0,0-6 0,1-7 0,0 0 0,7-28 0,2-13 0,-9-99 0,0-7 0,-1 161 0,1 0 0,-1 0 0,1 1 0,0-1 0,0 0 0,0 1 0,0-1 0,0 0 0,0 1 0,1 0 0,-1-1 0,1 1 0,0 0 0,0 0 0,0 0 0,0 0 0,0 0 0,0 0 0,0 0 0,0 1 0,1-1 0,-1 1 0,1 0 0,-1 0 0,1 0 0,-1 0 0,1 0 0,0 0 0,0 1 0,-1-1 0,1 1 0,0 0 0,3 0 0,13-1 0,-1 1 0,1 1 0,36 7 0,-30-4 0,1194 96 0,-586-117 0,-582 13 0,10-2 0,83 5 0,-143 1 0,1 0 0,0 0 0,-1 0 0,1 0 0,0 0 0,0 1 0,-1-1 0,1 1 0,-1-1 0,1 1 0,0 0 0,-1 0 0,1 0 0,-1 0 0,0 0 0,1 0 0,0 1 0,-1-1 0,-1 0 0,1 0 0,-1 0 0,1 0 0,-1 0 0,1 0 0,-1 0 0,0 0 0,0 0 0,0 1 0,0-1 0,1 0 0,-1 0 0,-1 0 0,1 0 0,0 0 0,0 0 0,0 0 0,-1 3 0,-3 5 0,0 0 0,-1 0 0,0 0 0,-13 15 0,1 2 0,-7 20 0,3 0 0,2 2 0,-16 61 0,-28 158 0,47-195 0,-341 1744-2277,168-265 363,119-280 1222,32-719 1524,-134 682 0,68-619 2451,80-466-3347,11-23 64,5 0 0,9 134 0,1-97 0,-3-96 0,2 84 0,-1-146-136,1 0-1,-1 0 1,1 0-1,0 0 1,0-1-1,1 1 1,-1 0-1,1 0 0,4 6 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49.205"/>
    </inkml:context>
    <inkml:brush xml:id="br0">
      <inkml:brushProperty name="width" value="0.1" units="cm"/>
      <inkml:brushProperty name="height" value="0.1" units="cm"/>
    </inkml:brush>
  </inkml:definitions>
  <inkml:trace contextRef="#ctx0" brushRef="#br0">1 4370 24575,'1'0'0,"0"-1"0,0 1 0,0-1 0,0 1 0,0 0 0,0-1 0,-1 0 0,1 1 0,0-1 0,0 1 0,0-1 0,0 0 0,-1 0 0,1 0 0,0 1 0,-1-1 0,1 0 0,-1 0 0,1 0 0,0-1 0,12-25 0,-9 17 0,8-16 0,-1 0 0,-1-1 0,-1-1 0,-1 1 0,-1-1 0,-2 0 0,-1-1 0,0-56 0,-4 34 0,13-437 0,25 158 0,91-372 0,22 187 0,-92 330 0,106-336 0,-91 316 0,9-32 0,-72 196 0,-1 1 0,-3-2 0,-1 1 0,0-45 0,-8-374 0,2 452 0,0 2 0,0-1 0,0 1 0,1-1 0,2-13 0,-3 19 0,0 1 0,1-1 0,-1 0 0,0 0 0,1 0 0,-1 1 0,0-1 0,1 0 0,-1 0 0,1 1 0,0-1 0,-1 0 0,1 1 0,-1-1 0,1 1 0,0-1 0,-1 1 0,1-1 0,0 1 0,0-1 0,-1 1 0,1-1 0,0 1 0,0 0 0,0 0 0,0-1 0,-1 1 0,1 0 0,0 0 0,0 0 0,0 0 0,0 0 0,0 0 0,0 0 0,-1 0 0,1 1 0,0-1 0,0 0 0,0 0 0,0 1 0,-1-1 0,1 0 0,0 1 0,0-1 0,-1 1 0,2 0 0,18 9 0,31 16 0,1-2 0,78 24 0,23-10 0,197 24 0,164-11 0,-214-23 0,-284-27 0,-6-1 0,0 1 0,0 0 0,0 1 0,17 5 0,-25-6 0,-1-1 0,1 1 0,-1 0 0,1-1 0,-1 1 0,0 0 0,1 0 0,-1 0 0,0 0 0,0 0 0,0 0 0,0 0 0,0 0 0,0 1 0,0-1 0,0 0 0,0 0 0,0 1 0,-1-1 0,1 1 0,-1-1 0,1 1 0,-1-1 0,1 1 0,-1-1 0,0 1 0,0-1 0,0 1 0,0-1 0,0 1 0,0 0 0,0-1 0,0 1 0,-1-1 0,1 1 0,0-1 0,-2 2 0,-22 58 0,15-41 0,-11 37 0,0 43 0,-14 178 0,20-136 0,-134 897 0,20-158 0,59-401 0,-32-7 0,94-445 0,-6 16 0,1 1 0,3 0 0,1 1 0,-2 78 0,9-88 0,-11 67 0,3-44 0,-2 4 0,6-42 0,1 0 0,-1 30 0,8-40 0,5-16 0,7-18 0,-10 10-273,-1-1 0,0 1 0,-1-1 0,2-25 0,-3 4-6553</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51.668"/>
    </inkml:context>
    <inkml:brush xml:id="br0">
      <inkml:brushProperty name="width" value="0.1" units="cm"/>
      <inkml:brushProperty name="height" value="0.1" units="cm"/>
    </inkml:brush>
  </inkml:definitions>
  <inkml:trace contextRef="#ctx0" brushRef="#br0">1 107 24575,'0'-5'0,"0"-5"0,0-5 0,8-1 0,13-2 0,11 3 0,13 3 0,12 4 0,10 3 0,7 3 0,8 2 0,-10 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8:03.968"/>
    </inkml:context>
    <inkml:brush xml:id="br0">
      <inkml:brushProperty name="width" value="0.05" units="cm"/>
      <inkml:brushProperty name="height" value="0.05" units="cm"/>
    </inkml:brush>
  </inkml:definitions>
  <inkml:trace contextRef="#ctx0" brushRef="#br0">19 50 24575,'-18'-3'0,"24"-3"0,29-5 0,26-1 0,-36 6 0,1 2 0,35-3 0,-61 7 0,0 0 0,0 0 0,0 0 0,1 0 0,-1 0 0,0 0 0,0 0 0,0 0 0,0 0 0,1 0 0,-1 0 0,0 0 0,0 0 0,0 0 0,0 0 0,0 0 0,1 0 0,-1 0 0,0 0 0,0 0 0,0 0 0,0 0 0,0 0 0,1 0 0,-1 0 0,0 0 0,0 0 0,0 0 0,0 1 0,0-1 0,0 0 0,1 0 0,-1 0 0,0 0 0,0 0 0,0 0 0,0 1 0,0-1 0,0 0 0,0 0 0,0 0 0,0 0 0,0 1 0,0-1 0,0 0 0,0 0 0,0 0 0,0 0 0,0 0 0,0 1 0,0-1 0,0 0 0,0 0 0,0 0 0,0 0 0,0 1 0,0-1 0,0 0 0,-10 12 0,-18 8 0,-19 6 0,36-21 0,1 0 0,0 0 0,0 1 0,1 0 0,-1 1 0,1 0 0,1 1 0,-11 11 0,18-18 0,0 0 0,0 0 0,0 0 0,0 0 0,0 0 0,1 0 0,-1 1 0,1-1 0,-1 0 0,1 1 0,-1-1 0,1 0 0,-1 1 0,1-1 0,0 0 0,0 1 0,0-1 0,0 1 0,0-1 0,0 0 0,0 1 0,0-1 0,1 0 0,-1 1 0,0-1 0,1 1 0,-1-1 0,1 0 0,0 0 0,-1 1 0,1-1 0,0 0 0,0 0 0,0 0 0,0 0 0,0 0 0,0 0 0,0 0 0,0 0 0,0 0 0,0-1 0,0 1 0,1 0 0,-1-1 0,0 1 0,1-1 0,0 1 0,8 3 0,0-1 0,0 0 0,0 0 0,0-2 0,11 2 0,30 1-1365,-2-2-5461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52.025"/>
    </inkml:context>
    <inkml:brush xml:id="br0">
      <inkml:brushProperty name="width" value="0.1" units="cm"/>
      <inkml:brushProperty name="height" value="0.1" units="cm"/>
    </inkml:brush>
  </inkml:definitions>
  <inkml:trace contextRef="#ctx0" brushRef="#br0">1 1 24575,'13'0'0,"13"0"0,16 0 0,9 0 0,-3 0-8191</inkml:trace>
  <inkml:trace contextRef="#ctx0" brushRef="#br0" timeOffset="1">2178 130 24575,'26'0'0,"31"0"0,24 0 0,20 0 0,-8 0-8191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52.525"/>
    </inkml:context>
    <inkml:brush xml:id="br0">
      <inkml:brushProperty name="width" value="0.1" units="cm"/>
      <inkml:brushProperty name="height" value="0.1" units="cm"/>
    </inkml:brush>
  </inkml:definitions>
  <inkml:trace contextRef="#ctx0" brushRef="#br0">1 1 24575,'18'0'0,"23"0"0,22 0 0,19 4 0,8 2 0,6-1 0,5 0 0,-2 2 0,0 1 0,1-1 0,1 2 0,1 0 0,-4 3 0,0-1 0,4-2 0,3 2 0,1-1 0,-17-2-8191</inkml:trace>
  <inkml:trace contextRef="#ctx0" brushRef="#br0" timeOffset="1">3993 182 24575,'22'0'0,"25"0"0,26 0 0,19 0 0,11-4 0,6-2 0,1 0 0,1 2 0,-19 1-8191</inkml:trace>
  <inkml:trace contextRef="#ctx0" brushRef="#br0" timeOffset="2">6118 182 24575,'9'0'0,"12"0"0,10 4 0,10 2 0,6 0 0,4-2 0,2-1 0,-7-1-8191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53.226"/>
    </inkml:context>
    <inkml:brush xml:id="br0">
      <inkml:brushProperty name="width" value="0.1" units="cm"/>
      <inkml:brushProperty name="height" value="0.1" units="cm"/>
    </inkml:brush>
  </inkml:definitions>
  <inkml:trace contextRef="#ctx0" brushRef="#br0">118 54 24575,'-9'-5'0,"-8"-1"0,-9 0 0,-4-3 0,6 0 0,13 1 0,16 3 0,16 1 0,19 2 0,14 6 0,17 1 0,-4 1-8191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53.600"/>
    </inkml:context>
    <inkml:brush xml:id="br0">
      <inkml:brushProperty name="width" value="0.1" units="cm"/>
      <inkml:brushProperty name="height" value="0.1" units="cm"/>
    </inkml:brush>
  </inkml:definitions>
  <inkml:trace contextRef="#ctx0" brushRef="#br0">0 0 24575,'5'0'0,"9"0"0,17 0 0,2 0-8191</inkml:trace>
  <inkml:trace contextRef="#ctx0" brushRef="#br0" timeOffset="1">2618 79 24575,'18'0'0,"18"0"0,22 0 0,17 0 0,15 0 0,5 0 0,3 0 0,-1 0 0,-4 0 0,-4 0 0,-18 0-8191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54.143"/>
    </inkml:context>
    <inkml:brush xml:id="br0">
      <inkml:brushProperty name="width" value="0.1" units="cm"/>
      <inkml:brushProperty name="height" value="0.1" units="cm"/>
    </inkml:brush>
  </inkml:definitions>
  <inkml:trace contextRef="#ctx0" brushRef="#br0">32 55 24575,'0'-5'0,"-4"-1"0,-7 0 0,0-3 0,5 0 0,13 1 0,14 3 0,16 1 0,16 2 0,20 1 0,21 1 0,20 0 0,-10 1-8191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11.483"/>
    </inkml:context>
    <inkml:brush xml:id="br0">
      <inkml:brushProperty name="width" value="0.1" units="cm"/>
      <inkml:brushProperty name="height" value="0.1" units="cm"/>
    </inkml:brush>
  </inkml:definitions>
  <inkml:trace contextRef="#ctx0" brushRef="#br0">366 546 24575,'-10'1'0,"-1"0"0,0 0 0,1 1 0,-1 1 0,1 0 0,-1 0 0,1 1 0,0 0 0,1 1 0,-1 0 0,1 1 0,0 0 0,0 0 0,1 1 0,-1 0 0,2 0 0,-1 1 0,1 0 0,0 1 0,-6 9 0,-3 7 0,0 0 0,2 2 0,1 0 0,1 0 0,1 1 0,-8 31 0,0 17 0,3 1 0,3 1 0,-4 152 0,16-226 0,1-1 0,0 0 0,1 1 0,-1-1 0,1 0 0,-1 1 0,1-1 0,1 4 0,-1-7 0,-1 0 0,0 0 0,0 0 0,0 1 0,0-1 0,0 0 0,0 0 0,0 0 0,0 0 0,0 0 0,1 0 0,-1 0 0,0 0 0,0 0 0,0 0 0,0 1 0,0-1 0,0 0 0,1 0 0,-1 0 0,0 0 0,0 0 0,0 0 0,0 0 0,0 0 0,0 0 0,1 0 0,-1 0 0,0 0 0,0 0 0,0 0 0,0 0 0,0 0 0,1 0 0,-1-1 0,0 1 0,0 0 0,0 0 0,0 0 0,0 0 0,0 0 0,0 0 0,1 0 0,-1 0 0,0 0 0,0 0 0,0-1 0,0 1 0,0 0 0,0 0 0,0 0 0,0 0 0,0 0 0,8-20 0,17-95 0,-6-1 0,6-134 0,-10 93 0,-4 33 0,15-118 0,-17 180 0,32-110 0,-38 162 0,1 0 0,0 0 0,1 1 0,0-1 0,0 1 0,1 0 0,0 1 0,9-10 0,-14 16 0,1 0 0,0 0 0,0 1 0,0-1 0,0 0 0,0 1 0,0 0 0,0-1 0,0 1 0,1 0 0,-1 0 0,0 0 0,1 0 0,-1 1 0,1-1 0,-1 1 0,1-1 0,-1 1 0,1 0 0,-1 0 0,1 0 0,-1 0 0,1 1 0,-1-1 0,1 1 0,-1-1 0,1 1 0,-1 0 0,0 0 0,1 0 0,-1 0 0,0 0 0,0 1 0,0-1 0,0 1 0,0-1 0,0 1 0,0 0 0,2 2 0,3 4 0,-1 0 0,1 1 0,-1 0 0,-1 0 0,0 0 0,0 0 0,-1 1 0,5 15 0,20 88 0,-25-94 0,16 85 0,-4 1 0,-6 1 0,-5 210 0,1-349 0,19-65 0,-8 35 0,-13 46 0,36-126 0,-31 119 0,0 0 0,1 0 0,23-36 0,-30 55 0,0 1 0,0 0 0,0-1 0,1 2 0,0-1 0,0 0 0,0 1 0,0-1 0,9-4 0,-11 7 0,-1 0 0,1 1 0,0-1 0,0 1 0,0-1 0,-1 1 0,1-1 0,0 1 0,0 0 0,0 0 0,0 0 0,0 0 0,0 0 0,-1 1 0,1-1 0,0 1 0,0-1 0,0 1 0,0-1 0,-1 1 0,1 0 0,0 0 0,-1 0 0,1 0 0,-1 0 0,1 0 0,-1 1 0,1-1 0,-1 0 0,2 3 0,3 4 0,1 1 0,-1 0 0,-1 1 0,0-1 0,0 1 0,-1 0 0,0 0 0,4 18 0,13 90 0,-17-87 0,22 149-1365,-21-136-5461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11.859"/>
    </inkml:context>
    <inkml:brush xml:id="br0">
      <inkml:brushProperty name="width" value="0.1" units="cm"/>
      <inkml:brushProperty name="height" value="0.1" units="cm"/>
    </inkml:brush>
  </inkml:definitions>
  <inkml:trace contextRef="#ctx0" brushRef="#br0">98 286 24575,'1'-1'0,"-1"0"0,0 0 0,1 0 0,-1 1 0,0-1 0,1 0 0,-1 0 0,1 0 0,-1 0 0,1 1 0,0-1 0,-1 0 0,1 1 0,0-1 0,-1 0 0,1 1 0,0-1 0,0 1 0,0-1 0,-1 1 0,1-1 0,0 1 0,0 0 0,1-1 0,28-7 0,-21 5 0,62-10 0,-46 9 0,42-11 0,-61 13 0,0 0 0,0 0 0,0-1 0,-1 0 0,1 0 0,-1 0 0,0-1 0,0 0 0,0 0 0,0 0 0,-1 0 0,5-6 0,-7 8 0,-1-1 0,1 1 0,0-1 0,-1 0 0,0 1 0,1-1 0,-1 0 0,0 0 0,-1 0 0,1 0 0,0 0 0,-1 0 0,0 0 0,1 0 0,-1 0 0,-1 0 0,0-6 0,0 4 0,0 1 0,-1-1 0,0 1 0,0-1 0,0 1 0,0 0 0,-1-1 0,0 1 0,1 1 0,-7-7 0,3 3 0,-2 1 0,1-1 0,-1 1 0,0 1 0,0-1 0,0 1 0,-1 1 0,0 0 0,0 0 0,-17-5 0,18 7 0,-1 1 0,0 0 0,1 0 0,-1 1 0,0 0 0,1 1 0,-1 0 0,0 0 0,1 0 0,-1 1 0,1 1 0,0 0 0,0 0 0,0 0 0,0 1 0,0 0 0,1 0 0,0 1 0,-7 6 0,5-3 0,0 0 0,1 1 0,0 0 0,1 0 0,0 1 0,0 0 0,1 0 0,0 1 0,1-1 0,0 1 0,1 0 0,0 1 0,-3 16 0,5-17 0,0 1 0,1-1 0,0 0 0,1 1 0,1-1 0,-1 1 0,2-1 0,0 0 0,0 1 0,1-1 0,0 0 0,1 0 0,0-1 0,1 1 0,0-1 0,0 0 0,1 0 0,1-1 0,0 0 0,0 0 0,0 0 0,1-1 0,1 0 0,-1-1 0,1 0 0,1 0 0,-1-1 0,1 0 0,0 0 0,22 7 0,-11-7-341,0 0 0,0-2-1,34 2 1,2-3-6485</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12.528"/>
    </inkml:context>
    <inkml:brush xml:id="br0">
      <inkml:brushProperty name="width" value="0.1" units="cm"/>
      <inkml:brushProperty name="height" value="0.1" units="cm"/>
    </inkml:brush>
  </inkml:definitions>
  <inkml:trace contextRef="#ctx0" brushRef="#br0">252 521 24575,'10'-21'0,"-2"-1"0,0 1 0,-1-1 0,-1-1 0,4-33 0,-6 20 0,-2 1 0,-3-66 0,1 99 0,0 0 0,0 0 0,0 0 0,0 0 0,-1 0 0,1 0 0,-1-1 0,1 1 0,-1 0 0,0 0 0,0 0 0,0 1 0,0-1 0,0 0 0,0 0 0,0 0 0,-1 1 0,1-1 0,-1 1 0,1-1 0,-1 1 0,1-1 0,-1 1 0,-2-1 0,2 1 0,-1 1 0,1-1 0,-1 1 0,1 0 0,-1 0 0,1 0 0,-1 0 0,1 1 0,-1-1 0,1 1 0,-1-1 0,1 1 0,-1 0 0,1 0 0,0 0 0,0 0 0,-1 0 0,1 1 0,0-1 0,-2 2 0,-14 11 0,1 0 0,1 1 0,0 0 0,1 2 0,0 0 0,-18 28 0,13-14 0,2 1 0,1 0 0,-15 43 0,30-69 0,0-1 0,0 1 0,0 0 0,1 0 0,0 0 0,1 0 0,-1 0 0,1 0 0,0 0 0,0 0 0,1 0 0,1 8 0,0-11 0,-1 1 0,0-1 0,0 0 0,1 0 0,0 0 0,0 0 0,0-1 0,0 1 0,0 0 0,0-1 0,0 1 0,1-1 0,0 0 0,-1 0 0,1 0 0,0 0 0,0-1 0,0 1 0,0-1 0,0 1 0,0-1 0,1 0 0,3 1 0,3 0 0,0 0 0,0-1 0,0 0 0,0-1 0,1 0 0,-1 0 0,0-1 0,0 0 0,0-1 0,0 0 0,-1-1 0,1 0 0,0 0 0,-1-1 0,0 0 0,0-1 0,0 0 0,0 0 0,-1-1 0,15-13 0,-8 4 0,-1 0 0,0-1 0,-1 0 0,0-1 0,-2-1 0,0 0 0,-1-1 0,-1 0 0,7-20 0,-12 64 0,1 0 0,10 28 0,-13-45 0,1-1 0,1 1 0,-1-1 0,1 1 0,1-1 0,-1 0 0,1-1 0,1 1 0,-1-1 0,1 0 0,0 0 0,9 7 0,-10-10 0,0 0 0,0-1 0,1 1 0,-1-1 0,1 0 0,-1 0 0,1-1 0,0 1 0,-1-1 0,1-1 0,0 1 0,0-1 0,0 0 0,0 0 0,-1-1 0,1 1 0,0-1 0,7-3 0,7-2 0,0-1 0,-1 0 0,-1-2 0,1 0 0,-1-1 0,-1-1 0,0-1 0,0 0 0,-1-1 0,-1-1 0,14-16 0,-9 6 0,0 0 0,-2-2 0,-1 0 0,0-1 0,-3-1 0,19-45 0,-25 52 0,8-37 0,-14 50 0,0 0 0,-1 0 0,-1 0 0,1 0 0,-1 0 0,0 0 0,-1 0 0,-1-8 0,1 14 0,1 0 0,0 0 0,-1 1 0,1-1 0,-1 0 0,1 1 0,-1-1 0,0 0 0,0 1 0,0-1 0,0 1 0,0-1 0,0 1 0,0 0 0,0-1 0,-1 1 0,1 0 0,-1 0 0,1 0 0,-1 0 0,1 0 0,-1 0 0,1 0 0,-1 1 0,-2-2 0,1 2 0,0 0 0,0 0 0,0 0 0,0 0 0,0 1 0,0-1 0,0 1 0,0 0 0,0 0 0,0 0 0,0 0 0,1 0 0,-5 3 0,-4 3 0,0 0 0,1 1 0,0 0 0,0 1 0,-16 18 0,21-20 0,-1 1 0,1-1 0,0 1 0,1 0 0,-1 1 0,2-1 0,-1 1 0,1 0 0,1 0 0,0 0 0,0 0 0,0 0 0,1 0 0,1 0 0,0 1 0,0-1 0,2 15 0,0-13 0,1 0 0,0-1 0,1 1 0,0-1 0,1 0 0,0 0 0,0 0 0,1-1 0,1 1 0,-1-1 0,1-1 0,1 0 0,0 0 0,11 10 0,29 16 0,-37-27 0,-1 0 0,0 0 0,0 1 0,0 0 0,-1 1 0,0 0 0,-1 0 0,12 17 0,-19-24 0,-1 0 0,1-1 0,0 1 0,-1 0 0,1 0 0,-1 0 0,1 0 0,-1 0 0,0 0 0,0 0 0,0 0 0,0 0 0,0 0 0,-1 0 0,1 0 0,0 0 0,-1 0 0,0 0 0,1-1 0,-1 1 0,0 0 0,0 0 0,0-1 0,0 1 0,0 0 0,0-1 0,-1 1 0,1-1 0,0 1 0,-1-1 0,1 0 0,-1 0 0,0 1 0,1-1 0,-3 1 0,-7 4 0,-1 0 0,1 0 0,-1-1 0,-14 4 0,24-8 0,-86 21-1365,50-15-5461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12.918"/>
    </inkml:context>
    <inkml:brush xml:id="br0">
      <inkml:brushProperty name="width" value="0.1" units="cm"/>
      <inkml:brushProperty name="height" value="0.1" units="cm"/>
    </inkml:brush>
  </inkml:definitions>
  <inkml:trace contextRef="#ctx0" brushRef="#br0">0 39 24575,'1'0'0,"-1"0"0,0 0 0,0-1 0,0 1 0,1 0 0,-1-1 0,0 1 0,1 0 0,-1 0 0,0-1 0,1 1 0,-1 0 0,0 0 0,1 0 0,-1 0 0,0 0 0,1-1 0,-1 1 0,0 0 0,1 0 0,-1 0 0,1 0 0,-1 0 0,0 0 0,1 0 0,-1 0 0,0 0 0,1 0 0,-1 0 0,1 1 0,-1-1 0,0 0 0,1 0 0,-1 0 0,0 0 0,1 1 0,6 14 0,-2 23 0,-17 92 0,6-83 0,0 71 0,6-99 0,1 0 0,1 0 0,1 0 0,1-1 0,10 32 0,-13-46 0,1 1 0,0-1 0,0 1 0,0-1 0,0 0 0,1 0 0,-1 0 0,1 0 0,0 0 0,1-1 0,-1 0 0,0 1 0,1-1 0,0 0 0,0 0 0,0-1 0,0 0 0,0 1 0,0-1 0,1 0 0,-1-1 0,1 1 0,0-1 0,-1 0 0,1 0 0,0 0 0,9-1 0,-3-1 0,-1-1 0,1 0 0,-1 0 0,1-1 0,-1-1 0,0 0 0,0 0 0,0-1 0,-1 0 0,0-1 0,0 0 0,0 0 0,0-1 0,-1 0 0,0 0 0,-1-1 0,10-12 0,-2 0 0,0-1 0,-1 0 0,-1-1 0,-1 0 0,-1-1 0,12-33 0,-15 30-136,-1 1-1,-1-1 1,-1 0-1,-1 0 1,-1 0-1,-1-1 1,-2 1-1,-1-1 0,-5-36 1,-1 38-6690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13.242"/>
    </inkml:context>
    <inkml:brush xml:id="br0">
      <inkml:brushProperty name="width" value="0.1" units="cm"/>
      <inkml:brushProperty name="height" value="0.1" units="cm"/>
    </inkml:brush>
  </inkml:definitions>
  <inkml:trace contextRef="#ctx0" brushRef="#br0">12 10 24575,'-6'-9'0,"6"9"0,0 0 0,0-1 0,0 1 0,0 0 0,-1 0 0,1 0 0,0 0 0,0 0 0,0 0 0,0 0 0,-1 0 0,1 0 0,0 0 0,0 0 0,0 0 0,0 0 0,-1 0 0,1 0 0,0 0 0,0 0 0,0 0 0,0 0 0,-1 0 0,1 1 0,0-1 0,0 0 0,0 0 0,0 0 0,-1 0 0,1 0 0,0 0 0,0 0 0,0 1 0,0-1 0,0 0 0,0 0 0,0 0 0,0 0 0,-1 0 0,1 1 0,0-1 0,0 0 0,0 0 0,0 0 0,0 0 0,0 1 0,0-1 0,0 0 0,0 0 0,0 0 0,0 1 0,0-1 0,0 0 0,0 0 0,0 0 0,0 0 0,0 1 0,0-1 0,1 0 0,1 29 0,1 0 0,2-1 0,13 44 0,4 25 0,-19-81 0,8 74 0,-10-84 0,-1 1 0,0 0 0,0 0 0,-1 0 0,0 0 0,0-1 0,-1 1 0,0 0 0,0-1 0,-4 9 0,6-14 0,-1-1 0,1 1 0,0 0 0,-1 0 0,1 0 0,-1 0 0,1-1 0,-1 1 0,1 0 0,-1-1 0,1 1 0,-1 0 0,0-1 0,0 1 0,1-1 0,-1 1 0,0-1 0,0 1 0,1-1 0,-1 0 0,0 1 0,0-1 0,-2 1 0,3-2 0,-1 1 0,0 0 0,0-1 0,1 1 0,-1-1 0,0 1 0,1-1 0,-1 1 0,0-1 0,1 0 0,-1 1 0,1-1 0,-1 0 0,1 1 0,-1-1 0,1 0 0,0 1 0,-1-1 0,1-2 0,-3-4 0,1 0 0,0 0 0,1-1 0,-2-8 0,3-2 14,0 0-1,2 0 0,0 0 0,0 0 1,2 0-1,0 0 0,1 1 1,14-32-1,-1 12-508,1 1 0,42-61 0,-32 57-6331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8:04.403"/>
    </inkml:context>
    <inkml:brush xml:id="br0">
      <inkml:brushProperty name="width" value="0.05" units="cm"/>
      <inkml:brushProperty name="height" value="0.05" units="cm"/>
    </inkml:brush>
  </inkml:definitions>
  <inkml:trace contextRef="#ctx0" brushRef="#br0">140 23 24575,'0'-1'0,"0"0"0,0 0 0,0 1 0,0-1 0,0 0 0,0 0 0,0 0 0,0 1 0,0-1 0,0 0 0,-1 0 0,1 0 0,0 1 0,-1-1 0,1 0 0,0 0 0,-1 1 0,1-1 0,-1 0 0,1 1 0,-1-1 0,1 1 0,-1-1 0,0 0 0,1 1 0,-1-1 0,0 1 0,1 0 0,-1-1 0,0 1 0,0 0 0,0-1 0,1 1 0,-1 0 0,0 0 0,0 0 0,0-1 0,1 1 0,-1 0 0,0 0 0,0 0 0,0 0 0,0 1 0,1-1 0,-1 0 0,0 0 0,0 0 0,0 1 0,1-1 0,-1 0 0,0 1 0,1-1 0,-2 1 0,-3 1 0,0 1 0,0-1 0,0 1 0,1 0 0,-1 0 0,-6 7 0,10-9 0,-40 45 0,38-42 0,-1 0 0,1 0 0,0 1 0,1-1 0,-1 1 0,1 0 0,0-1 0,0 1 0,-1 8 0,2-12 0,1 0 0,1 0 0,-1 0 0,0 0 0,0 0 0,0 0 0,0 0 0,1 0 0,-1 0 0,1-1 0,-1 1 0,0 0 0,1 0 0,0 0 0,-1 0 0,1 0 0,-1-1 0,1 1 0,0 0 0,0 0 0,-1-1 0,1 1 0,0-1 0,0 1 0,0-1 0,0 1 0,0-1 0,0 1 0,0-1 0,0 0 0,0 1 0,0-1 0,0 0 0,0 0 0,0 0 0,0 0 0,0 0 0,0 0 0,0 0 0,1-1 0,47-5 0,-45 6 0,6-3 0,0 2 0,0-1 0,0 2 0,0-1 0,1 1 0,-1 1 0,0 0 0,0 0 0,0 1 0,0 0 0,14 6 0,-17-5 0,0 1 0,0 0 0,0 0 0,0 0 0,0 1 0,-1 0 0,0 1 0,0 0 0,0-1 0,-1 2 0,0-1 0,0 1 0,-1 0 0,7 12 0,-5-7 24,0 0 0,-2 0 0,1 1 0,3 19 0,-6-25-159,-1-1 0,-1 1 0,1-1 0,-1 1 0,0-1 0,-1 1 0,0-1 0,0 1 0,0-1 0,-4 13 0,-7 5-6691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13.600"/>
    </inkml:context>
    <inkml:brush xml:id="br0">
      <inkml:brushProperty name="width" value="0.1" units="cm"/>
      <inkml:brushProperty name="height" value="0.1" units="cm"/>
    </inkml:brush>
  </inkml:definitions>
  <inkml:trace contextRef="#ctx0" brushRef="#br0">71 134 24575,'-2'5'0,"1"1"0,-1-1 0,0 0 0,0 0 0,0-1 0,-1 1 0,1 0 0,-1-1 0,-6 8 0,-4 7 0,9-12 0,0 1 0,0 0 0,0 1 0,1-1 0,1 1 0,-1-1 0,1 1 0,1 0 0,0 0 0,0 0 0,0 11 0,2-15 0,-1-1 0,1 0 0,0 0 0,0 1 0,0-1 0,1 0 0,-1 0 0,1 0 0,0-1 0,0 1 0,0 0 0,1-1 0,-1 1 0,1-1 0,0 0 0,0 1 0,0-2 0,0 1 0,0 0 0,1-1 0,0 1 0,-1-1 0,1 0 0,0 0 0,6 2 0,-2-2 0,1 1 0,0-2 0,0 1 0,-1-1 0,1-1 0,0 0 0,0 0 0,0 0 0,0-1 0,-1-1 0,1 1 0,0-2 0,-1 1 0,0-1 0,11-5 0,-1 0 0,-1-1 0,1 0 0,-1-2 0,-1 0 0,27-24 0,-35 27 0,0 0 0,-1-1 0,0 0 0,0 0 0,-1-1 0,-1 0 0,1 0 0,-1 0 0,-1-1 0,0 0 0,-1 0 0,0 0 0,0 0 0,1-21 0,-3 26 0,-1 1 0,0-1 0,0 0 0,-1 1 0,1-1 0,-1 1 0,0-1 0,-1 1 0,1-1 0,-1 1 0,0 0 0,-1 0 0,1 0 0,-1 0 0,0 0 0,0 1 0,-1-1 0,1 1 0,-1 0 0,0 0 0,0 0 0,0 0 0,-1 1 0,1 0 0,-1 0 0,0 0 0,0 0 0,0 1 0,0 0 0,0 0 0,-11-3 0,11 4 0,-1-1 0,1 1 0,-1 0 0,0 1 0,1-1 0,-1 1 0,1 0 0,-1 1 0,0-1 0,1 1 0,-1 0 0,1 0 0,-1 1 0,1 0 0,0 0 0,0 0 0,0 1 0,0-1 0,-6 5 0,5-2 0,1 0 0,-1 0 0,2 1 0,-1 0 0,0 0 0,1 0 0,0 0 0,1 0 0,0 1 0,-1 0 0,2-1 0,-1 1 0,1 0 0,-2 11 0,1 1 0,0-1 0,1 1 0,1-1 0,1 1 0,1 0 0,0-1 0,2 1 0,0-1 0,0 0 0,2 0 0,1 0 0,11 27 0,-11-33 0,0 0 0,1 0 0,1-1 0,-1 1 0,2-2 0,-1 1 0,2-1 0,-1-1 0,1 0 0,1 0 0,0-1 0,0 0 0,0-1 0,1 0 0,0-1 0,1 0 0,24 7 0,13-2-1365,-4-5-5461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31.155"/>
    </inkml:context>
    <inkml:brush xml:id="br0">
      <inkml:brushProperty name="width" value="0.1" units="cm"/>
      <inkml:brushProperty name="height" value="0.1" units="cm"/>
    </inkml:brush>
  </inkml:definitions>
  <inkml:trace contextRef="#ctx0" brushRef="#br0">10 135 24575,'0'-14'0,"1"9"0,-1 1 0,0 0 0,1 0 0,-2-1 0,1 1 0,0 0 0,-1 0 0,0 0 0,0-1 0,0 1 0,0 0 0,-1 0 0,-2-5 0,8 33 0,28 105 0,181 614 0,-208-725 0,2 0 0,0-1 0,2 0 0,-1-1 0,2 0 0,18 24 0,-27-39 0,0 0 0,0 1 0,0-1 0,0 0 0,1 0 0,-1 0 0,0 1 0,1-2 0,-1 1 0,1 0 0,-1 0 0,1 0 0,0-1 0,-1 1 0,1 0 0,0-1 0,-1 0 0,1 1 0,0-1 0,0 0 0,-1 0 0,1 0 0,0 0 0,0 0 0,-1-1 0,1 1 0,0 0 0,-1-1 0,1 1 0,0-1 0,-1 0 0,1 1 0,-1-1 0,1 0 0,-1 0 0,1 0 0,-1 0 0,3-3 0,3-3 0,1-1 0,-2 0 0,1-1 0,-1 0 0,6-10 0,-10 15 0,28-51 0,-2-2 0,-2 0 0,-3-2 0,17-70 0,-15 31 0,20-185 0,-34 15-1365,-11 240-5461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32.497"/>
    </inkml:context>
    <inkml:brush xml:id="br0">
      <inkml:brushProperty name="width" value="0.1" units="cm"/>
      <inkml:brushProperty name="height" value="0.1" units="cm"/>
    </inkml:brush>
  </inkml:definitions>
  <inkml:trace contextRef="#ctx0" brushRef="#br0">439 567 24575,'0'-8'0,"-1"1"0,-1-1 0,0 0 0,0 1 0,0-1 0,-1 1 0,0 0 0,-1-1 0,1 1 0,-6-6 0,3 3 0,-1-1 0,-1 2 0,0-1 0,0 1 0,-16-13 0,21 20 0,0 0 0,0 0 0,-1 1 0,1-1 0,0 1 0,-1 0 0,1 0 0,-1 1 0,1-1 0,-1 0 0,1 1 0,-1 0 0,1 0 0,-1 0 0,1 1 0,-1-1 0,1 1 0,-1-1 0,1 1 0,-1 0 0,1 1 0,0-1 0,-1 1 0,1-1 0,0 1 0,0 0 0,-3 3 0,-11 7 0,0 0 0,1 2 0,-20 21 0,27-27 0,-13 15 0,0 2 0,1 0 0,-21 34 0,36-49 0,0-1 0,0 1 0,1 1 0,0-1 0,1 1 0,1 0 0,-1 0 0,2 0 0,-1 0 0,2 1 0,-1-1 0,1 19 0,2-25 0,-1-1 0,1 0 0,0 0 0,0 0 0,0 0 0,0 0 0,1 0 0,0-1 0,-1 1 0,2 0 0,-1-1 0,0 1 0,0-1 0,1 0 0,0 0 0,6 5 0,-5-4 0,1-1 0,0-1 0,0 1 0,0-1 0,0 1 0,0-2 0,1 1 0,-1 0 0,1-1 0,-1 0 0,7 0 0,5-1 0,-1 0 0,0-1 0,0 0 0,0-2 0,0 0 0,0-1 0,24-9 0,-17 5 0,-1-2 0,0-1 0,-1-1 0,0 0 0,-1-2 0,30-25 0,-39 29 0,-1 0 0,-1 0 0,0 0 0,0-1 0,-1-1 0,-1 1 0,0-1 0,0 0 0,-1-1 0,-1 0 0,0 0 0,-1 0 0,3-15 0,-6 26 0,-1-1 0,0 1 0,0-1 0,0 0 0,0 1 0,0-1 0,0 1 0,-1-1 0,1 1 0,-2-3 0,2 4 0,0 1 0,0 0 0,0-1 0,0 1 0,-1 0 0,1 0 0,0-1 0,0 1 0,0 0 0,-1 0 0,1-1 0,0 1 0,0 0 0,0 0 0,-1-1 0,1 1 0,0 0 0,-1 0 0,1 0 0,0 0 0,0 0 0,-1-1 0,1 1 0,0 0 0,-1 0 0,1 0 0,0 0 0,-1 0 0,1 0 0,-13 11 0,6 0 0,1 1 0,0 0 0,1 0 0,0 1 0,1 0 0,0 0 0,1 0 0,0 0 0,1 0 0,1 0 0,0 1 0,1-1 0,0 1 0,3 16 0,-2-22 0,1 1 0,0 0 0,0-1 0,1 1 0,0-1 0,1 1 0,0-1 0,0-1 0,10 16 0,-10-18 0,0-1 0,0 0 0,1 0 0,-1 0 0,1 0 0,0 0 0,0-1 0,0 0 0,1 0 0,-1-1 0,1 1 0,-1-1 0,1 0 0,0-1 0,10 3 0,-6-4 0,-1 1 0,0-1 0,0-1 0,1 1 0,-1-2 0,0 1 0,0-1 0,0-1 0,0 0 0,0 0 0,-1 0 0,1-1 0,-1 0 0,0-1 0,0 0 0,-1 0 0,1-1 0,6-7 0,-2 2 0,0-1 0,-1 0 0,-1-1 0,0 0 0,-1 0 0,0-1 0,-1-1 0,0 1 0,7-23 0,-5 4 0,-2-1 0,-1 1 0,-2-1 0,-1 0 0,-1-52 0,-19-170 0,14 229 0,1 11 0,0 0 0,-1 0 0,-1 0 0,0 0 0,-2 1 0,-8-24 0,12 38 0,1 0 0,0 0 0,-1 0 0,1 0 0,-1 0 0,1 0 0,-1 1 0,1-1 0,-1 0 0,0 0 0,1 0 0,-1 1 0,0-1 0,1 0 0,-1 1 0,0-1 0,0 1 0,0-1 0,0 1 0,0-1 0,1 1 0,-1 0 0,-2-1 0,2 1 0,1 0 0,-1 1 0,0-1 0,0 1 0,0-1 0,0 1 0,1-1 0,-1 1 0,0-1 0,1 1 0,-1-1 0,0 1 0,1 0 0,-1-1 0,1 1 0,-1 0 0,1 0 0,-1-1 0,0 3 0,-3 5 0,1 1 0,0 0 0,-4 16 0,0 22 0,1 1 0,3 0 0,2 0 0,2-1 0,2 1 0,2 0 0,2-1 0,20 71 0,-23-104 0,1 1 0,1-2 0,0 1 0,1-1 0,0 0 0,1 0 0,1 0 0,0-2 0,0 1 0,1-1 0,1 0 0,0-1 0,0 0 0,1-1 0,15 10 0,-19-15 0,-1 0 0,1 0 0,0 0 0,0-1 0,1 0 0,-1-1 0,1 0 0,-1 0 0,1-1 0,0 0 0,-1 0 0,1-1 0,0 0 0,0-1 0,-1 0 0,1 0 0,0-1 0,-1 0 0,1 0 0,-1-1 0,0 0 0,0-1 0,0 0 0,0 0 0,-1 0 0,14-12 0,-13 9 0,0-1 0,0 0 0,-1-1 0,0 0 0,0 0 0,-1 0 0,-1-1 0,1 0 0,-2 0 0,1 0 0,-1-1 0,-1 0 0,0 0 0,-1 1 0,3-21 0,-2-12 0,-1 1 0,-7-73 0,5 106 0,0 85 0,-1-48 0,1 0 0,1 0 0,2 0 0,8 40 0,-9-60 0,0 0 0,1 0 0,0-1 0,0 1 0,1-1 0,0 0 0,0 0 0,1 0 0,0 0 0,0-1 0,1 0 0,-1 0 0,1 0 0,1-1 0,-1 1 0,1-2 0,0 1 0,0-1 0,0 0 0,11 4 0,-8-4 0,1-1 0,-1 0 0,1-1 0,0 0 0,-1-1 0,1 0 0,0 0 0,0-2 0,0 1 0,0-1 0,0-1 0,-1 0 0,1 0 0,-1-1 0,1 0 0,-1-1 0,0 0 0,0-1 0,-1 0 0,16-11 0,-17 10 0,0 0 0,0 0 0,-1-1 0,0 0 0,0 0 0,-1-1 0,0 0 0,0 0 0,-1 0 0,0-1 0,0 0 0,-1 0 0,0 0 0,-1 0 0,0 0 0,-1-1 0,1 0 0,-2 1 0,1-1 0,-2 0 0,1 0 0,-3-19 0,0 8 0,-2 1 0,0-1 0,-2 1 0,0 1 0,-1-1 0,-1 1 0,-1 0 0,-12-19 0,6 23 0,15 15 0,-1 0 0,1 0 0,0 0 0,-1 0 0,1 0 0,-1-1 0,1 1 0,0 0 0,-1 0 0,1 0 0,-1 0 0,1 0 0,0 0 0,-1 0 0,1 0 0,-1 1 0,1-1 0,0 0 0,-1 0 0,1 0 0,0 0 0,-1 0 0,1 1 0,-1-1 0,1 0 0,-1 1 0,0 0 0,0 1 0,1-1 0,-1 1 0,0 0 0,0-1 0,1 1 0,-1 0 0,1-1 0,0 1 0,-1 0 0,1 0 0,0-1 0,0 1 0,0 0 0,0 0 0,1-1 0,0 4 0,1 9 0,1 1 0,1-1 0,0 0 0,1 0 0,0-1 0,1 0 0,1 1 0,0-2 0,1 1 0,0-1 0,1-1 0,0 1 0,1-1 0,1-1 0,-1 0 0,1-1 0,1 0 0,0 0 0,0-1 0,1-1 0,0 0 0,0-1 0,0 0 0,1-1 0,0 0 0,0-1 0,0-1 0,1 0 0,18 0 0,-9-2 0,1-1 0,0-1 0,0-1 0,0-2 0,-1 0 0,1-2 0,-1 0 0,44-19 0,-55 19 0,1-1 0,-1-1 0,-1 0 0,1-1 0,-2 0 0,1 0 0,10-12 0,-15 13 0,-1 0 0,0 0 0,0 0 0,-1-1 0,0 1 0,0-1 0,-1-1 0,0 1 0,-1 0 0,0-1 0,2-12 0,-4 15 0,0 0 0,0-1 0,-1 1 0,0 0 0,0 0 0,-1 0 0,0-1 0,-1 1 0,1 0 0,-1 0 0,0 0 0,-1 1 0,0-1 0,0 1 0,0-1 0,-1 1 0,-8-11 0,5 9 0,-1 0 0,1 0 0,-2 1 0,1 0 0,-1 1 0,0-1 0,0 2 0,-1-1 0,0 1 0,0 1 0,-13-5 0,12 6 0,0 0 0,-1 0 0,1 1 0,-1 1 0,0 0 0,1 0 0,-1 1 0,0 1 0,1 0 0,-19 3 0,23-2 0,0 0 0,0 1 0,0-1 0,0 1 0,0 0 0,1 1 0,-1 0 0,1 0 0,0 0 0,0 1 0,0 0 0,1 0 0,0 0 0,0 1 0,0 0 0,-7 12 0,9-13 0,0 0 0,1 1 0,-1-1 0,1 1 0,1-1 0,-1 1 0,1 0 0,0 0 0,0 0 0,1 0 0,0-1 0,0 1 0,1 10 0,1-7 0,0-1 0,0 1 0,1-1 0,0 1 0,1-1 0,0 0 0,0-1 0,7 11 0,1-2 0,1 0 0,1-1 0,0-1 0,1 0 0,0-1 0,1-1 0,22 13 0,-8-7 30,1-2 0,0-1 0,43 14 0,-55-22-242,1-2 0,0 0 0,0-2-1,1 0 1,-1-1 0,38-2 0,-21-4-6614</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58.193"/>
    </inkml:context>
    <inkml:brush xml:id="br0">
      <inkml:brushProperty name="width" value="0.1" units="cm"/>
      <inkml:brushProperty name="height" value="0.1" units="cm"/>
    </inkml:brush>
  </inkml:definitions>
  <inkml:trace contextRef="#ctx0" brushRef="#br0">16 1 24575,'-15'52'0,"14"-14"0,2 0 0,2 0 0,2 0 0,10 44 0,-5-26 0,154 745 0,68-15 0,-218-746-92,-4-12-332,0 0-1,21 40 1,-13-41-6402</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58.582"/>
    </inkml:context>
    <inkml:brush xml:id="br0">
      <inkml:brushProperty name="width" value="0.1" units="cm"/>
      <inkml:brushProperty name="height" value="0.1" units="cm"/>
    </inkml:brush>
  </inkml:definitions>
  <inkml:trace contextRef="#ctx0" brushRef="#br0">12 107 24575,'-1'1'0,"0"0"0,0 1 0,0-1 0,0 0 0,0 1 0,0-1 0,1 1 0,-1-1 0,0 1 0,1-1 0,-1 1 0,1 0 0,-1-1 0,1 1 0,0 0 0,0-1 0,0 1 0,0 0 0,0-1 0,0 3 0,1 1 0,0-1 0,1 0 0,-1 0 0,1 0 0,-1 0 0,1 0 0,5 6 0,3 4 0,1-1 0,1-1 0,12 12 0,-23-22 0,33 28 0,0-2 0,2-1 0,1-1 0,1-2 0,74 34 0,-84-47 0,-1 0 0,1-2 0,1-1 0,0-1 0,0-1 0,0-2 0,0-1 0,1-1 0,55-5 0,-67 1 0,-1-1 0,1-1 0,-1 0 0,0-2 0,0 0 0,0-1 0,-1 0 0,0-1 0,0-1 0,-1-1 0,26-21 0,-30 21 0,0-1 0,-1 0 0,0 0 0,-1-1 0,0-1 0,-1 1 0,0-1 0,-1-1 0,-1 1 0,0-1 0,0 0 0,-2-1 0,0 1 0,3-20 0,-5 18 0,0 0 0,-1 1 0,-1-1 0,0 0 0,-5-29 0,4 41 0,0 0 0,0 0 0,0 1 0,0-1 0,-1 1 0,0-1 0,0 1 0,0-1 0,0 1 0,0 0 0,0 0 0,-6-5 0,6 6 0,-1 1 0,1-1 0,-1 1 0,0 0 0,1-1 0,-1 1 0,0 0 0,0 1 0,0-1 0,0 0 0,0 1 0,0 0 0,0-1 0,0 1 0,0 0 0,1 1 0,-1-1 0,-6 2 0,-4 2-127,1 0-1,0 1 1,0 1-1,0 0 1,1 1-1,0 0 1,0 0-1,1 2 0,-17 15 1,25-23 37,-45 42-6736</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6:45.929"/>
    </inkml:context>
    <inkml:brush xml:id="br0">
      <inkml:brushProperty name="width" value="0.1" units="cm"/>
      <inkml:brushProperty name="height" value="0.1" units="cm"/>
    </inkml:brush>
  </inkml:definitions>
  <inkml:trace contextRef="#ctx0" brushRef="#br0">0 0 24575,'5'0'0,"5"0"0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6:47.386"/>
    </inkml:context>
    <inkml:brush xml:id="br0">
      <inkml:brushProperty name="width" value="0.1" units="cm"/>
      <inkml:brushProperty name="height" value="0.1" units="cm"/>
    </inkml:brush>
  </inkml:definitions>
  <inkml:trace contextRef="#ctx0" brushRef="#br0">1 13462 24575,'4'0'0,"1"-1"0,-1 0 0,1 0 0,-1-1 0,0 1 0,0-1 0,1 0 0,-1 0 0,0 0 0,-1-1 0,1 1 0,0-1 0,-1 0 0,1 0 0,-1 0 0,3-5 0,6-5 0,-1-1 0,16-26 0,-10 10 0,-1-1 0,-2-1 0,-1-1 0,13-49 0,22-144 0,-32 140 0,255-1641-560,-237 1352 560,-16-1 0,-44-554 0,-41-254 0,83-2 0,105-71 0,-48 589 0,-3-541 0,-76 523 0,-41 1 0,11 405 0,-136-510 0,127 633 27,-97-357 282,34-7-85,102 482-224,0-9 0,-3 0 0,-21-70 0,29 115 0,0 0 0,0 0 0,-1 0 0,1 0 0,-1 0 0,0 1 0,0-1 0,0 0 0,0 1 0,0 0 0,-3-4 0,4 6 0,1 0 0,0 0 0,-1 0 0,1-1 0,0 1 0,-1 0 0,1 0 0,0 0 0,-1 0 0,1 0 0,-1 0 0,1 0 0,0 0 0,-1 0 0,1 0 0,0 0 0,-1 0 0,1 0 0,-1 0 0,1 0 0,0 0 0,-1 0 0,1 0 0,0 0 0,-1 1 0,1-1 0,0 0 0,-1 0 0,1 0 0,0 1 0,0-1 0,-1 0 0,1 1 0,-1 1 0,0-1 0,0 1 0,0 0 0,0 0 0,0 0 0,1 0 0,-1 0 0,1 0 0,-1 0 0,1 3 0,-1 4-136,1 1-1,0 0 1,1 0-1,0-1 1,1 1-1,0-1 1,0 1-1,1-1 0,5 12 1,2 4-6690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6:47.713"/>
    </inkml:context>
    <inkml:brush xml:id="br0">
      <inkml:brushProperty name="width" value="0.1" units="cm"/>
      <inkml:brushProperty name="height" value="0.1" units="cm"/>
    </inkml:brush>
  </inkml:definitions>
  <inkml:trace contextRef="#ctx0" brushRef="#br0">571 20 24575,'0'-1'0,"1"0"0,-1 1 0,0-1 0,0 0 0,0 1 0,0-1 0,0 0 0,0 0 0,0 1 0,-1-1 0,1 0 0,0 1 0,0-1 0,0 0 0,-1 1 0,1-1 0,0 0 0,-1 1 0,1-1 0,0 1 0,-1-1 0,1 0 0,-1 1 0,1-1 0,-1 1 0,1 0 0,-1-1 0,0 1 0,1-1 0,-1 1 0,1 0 0,-2-1 0,1 1 0,-1 0 0,0 0 0,1 1 0,-1-1 0,1 0 0,-1 1 0,0-1 0,1 1 0,-1 0 0,1-1 0,0 1 0,-1 0 0,-1 1 0,-43 38 0,45-40 0,-72 82 0,-110 158 0,136-174 0,-113 165-1365,133-191-5461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6:48.086"/>
    </inkml:context>
    <inkml:brush xml:id="br0">
      <inkml:brushProperty name="width" value="0.1" units="cm"/>
      <inkml:brushProperty name="height" value="0.1" units="cm"/>
    </inkml:brush>
  </inkml:definitions>
  <inkml:trace contextRef="#ctx0" brushRef="#br0">0 397 24575,'223'-323'0,"-223"322"0,7-9 0,1 0 0,-1 1 0,2 0 0,12-11 0,-20 18 0,1 1 0,0-1 0,0 1 0,0 0 0,0 0 0,0 0 0,0 0 0,0 0 0,0 0 0,0 0 0,0 1 0,0-1 0,1 1 0,-1 0 0,0-1 0,0 1 0,0 0 0,1 0 0,-1 0 0,0 1 0,0-1 0,1 1 0,-1-1 0,0 1 0,0 0 0,0-1 0,0 1 0,0 0 0,0 0 0,3 3 0,3 3 0,0 1 0,-1 1 0,-1-1 0,1 1 0,-1 0 0,-1 1 0,1-1 0,-2 1 0,1 0 0,2 12 0,6 8 0,56 129-105,214 435-1155,-227-497-5566</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6:49.723"/>
    </inkml:context>
    <inkml:brush xml:id="br0">
      <inkml:brushProperty name="width" value="0.1" units="cm"/>
      <inkml:brushProperty name="height" value="0.1" units="cm"/>
    </inkml:brush>
  </inkml:definitions>
  <inkml:trace contextRef="#ctx0" brushRef="#br0">0 0 24575,'0'3'0,"1"0"0,-1 1 0,0-1 0,1 0 0,0 0 0,0 0 0,0 0 0,0 0 0,0 0 0,1 0 0,-1-1 0,1 1 0,0 0 0,0-1 0,0 1 0,0-1 0,0 0 0,0 1 0,1-1 0,-1 0 0,1 0 0,-1-1 0,1 1 0,0-1 0,0 1 0,0-1 0,0 0 0,0 0 0,0 0 0,5 1 0,12 2 0,-1-1 0,1-1 0,-1-1 0,21-1 0,-6 0 0,1140 23 0,-1115-24-1365,-13 1-5461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8:04.736"/>
    </inkml:context>
    <inkml:brush xml:id="br0">
      <inkml:brushProperty name="width" value="0.05" units="cm"/>
      <inkml:brushProperty name="height" value="0.05" units="cm"/>
    </inkml:brush>
  </inkml:definitions>
  <inkml:trace contextRef="#ctx0" brushRef="#br0">0 214 24575,'5'-9'0,"5"-7"0,6-10 0,5-5 0,7-1 0,3 0 0,6 6 0,0 7 0,-1 6 0,-3 7 0,-7 3-8191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6:50.173"/>
    </inkml:context>
    <inkml:brush xml:id="br0">
      <inkml:brushProperty name="width" value="0.1" units="cm"/>
      <inkml:brushProperty name="height" value="0.1" units="cm"/>
    </inkml:brush>
  </inkml:definitions>
  <inkml:trace contextRef="#ctx0" brushRef="#br0">0 0 24575,'1'2'0,"-1"-1"0,0 0 0,1 1 0,-1-1 0,1 0 0,-1 0 0,1 1 0,0-1 0,0 0 0,-1 0 0,1 0 0,0 0 0,0 0 0,0 0 0,0 0 0,0 0 0,0 0 0,1-1 0,-1 1 0,0 0 0,0-1 0,1 1 0,1 0 0,35 12 0,-32-11 0,66 13 0,1-3 0,138 6 0,-141-14 0,974 12-110,-718-18-1145,-290 2-5571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6:50.638"/>
    </inkml:context>
    <inkml:brush xml:id="br0">
      <inkml:brushProperty name="width" value="0.1" units="cm"/>
      <inkml:brushProperty name="height" value="0.1" units="cm"/>
    </inkml:brush>
  </inkml:definitions>
  <inkml:trace contextRef="#ctx0" brushRef="#br0">1 0 24575,'5'5'0,"1"-1"0,1 1 0,-1-1 0,0-1 0,1 1 0,0-1 0,0 0 0,0-1 0,0 0 0,12 3 0,11-1 0,39 3 0,-26-4 0,414 18 0,1-32 0,-177 2 0,163-15-1365,-407 20-5461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6:51.306"/>
    </inkml:context>
    <inkml:brush xml:id="br0">
      <inkml:brushProperty name="width" value="0.1" units="cm"/>
      <inkml:brushProperty name="height" value="0.1" units="cm"/>
    </inkml:brush>
  </inkml:definitions>
  <inkml:trace contextRef="#ctx0" brushRef="#br0">1 1 24575,'5'0'0,"0"1"0,1 0 0,-1 0 0,0 0 0,0 1 0,8 4 0,10 2 0,29 5 0,1-2 0,65 4 0,111-2 0,-221-12 0,357 9 0,373 22 0,-736-32-12,122 5-1341,-84-7-5473</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6:51.662"/>
    </inkml:context>
    <inkml:brush xml:id="br0">
      <inkml:brushProperty name="width" value="0.1" units="cm"/>
      <inkml:brushProperty name="height" value="0.1" units="cm"/>
    </inkml:brush>
  </inkml:definitions>
  <inkml:trace contextRef="#ctx0" brushRef="#br0">6 0 24575,'-4'5'0,"2"1"0,7-1 0,10 0 0,13-2 0,14-1 0,17-1 0,17-1 0,17 0 0,15 0 0,16 0 0,8 0 0,9-1 0,-3-3 0,-2-2 0,-11 0 0,-27 2-8191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6:52.053"/>
    </inkml:context>
    <inkml:brush xml:id="br0">
      <inkml:brushProperty name="width" value="0.1" units="cm"/>
      <inkml:brushProperty name="height" value="0.1" units="cm"/>
    </inkml:brush>
  </inkml:definitions>
  <inkml:trace contextRef="#ctx0" brushRef="#br0">0 1 24575,'0'4'0,"0"6"0,4 2 0,2 2 0,9-1 0,10-2 0,14 1 0,19-1 0,16-4 0,23 3 0,21 0 0,12-3 0,11-2 0,8-2 0,-5-1 0,-8-6 0,-14-2 0,-28 0-8191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6:52.505"/>
    </inkml:context>
    <inkml:brush xml:id="br0">
      <inkml:brushProperty name="width" value="0.1" units="cm"/>
      <inkml:brushProperty name="height" value="0.1" units="cm"/>
    </inkml:brush>
  </inkml:definitions>
  <inkml:trace contextRef="#ctx0" brushRef="#br0">1 54 24575,'0'-4'0,"4"-7"0,6 0 0,6 1 0,9 2 0,8 3 0,13 2 0,16 2 0,19 0 0,18 2 0,19 3 0,15 3 0,13-1 0,6-2 0,1 0 0,-27-2-8191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6:53.299"/>
    </inkml:context>
    <inkml:brush xml:id="br0">
      <inkml:brushProperty name="width" value="0.1" units="cm"/>
      <inkml:brushProperty name="height" value="0.1" units="cm"/>
    </inkml:brush>
  </inkml:definitions>
  <inkml:trace contextRef="#ctx0" brushRef="#br0">1 0 24575,'0'5'0,"9"1"0,11-1 0,16 0 0,20-2 0,17-1 0,23-1 0,22-1 0,16 0 0,18 0 0,8 0 0,5 0-655,-1-1 655,-10 1 0,-13 5 0,-23 0 0,-30 1-7536</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6:53.688"/>
    </inkml:context>
    <inkml:brush xml:id="br0">
      <inkml:brushProperty name="width" value="0.1" units="cm"/>
      <inkml:brushProperty name="height" value="0.1" units="cm"/>
    </inkml:brush>
  </inkml:definitions>
  <inkml:trace contextRef="#ctx0" brushRef="#br0">1 66 24575,'45'-2'0,"0"-2"0,53-13 0,6 0 0,11 3 0,1 6 0,0 5 0,160 15 0,24 31-1365,-224-29-5461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6:54.064"/>
    </inkml:context>
    <inkml:brush xml:id="br0">
      <inkml:brushProperty name="width" value="0.1" units="cm"/>
      <inkml:brushProperty name="height" value="0.1" units="cm"/>
    </inkml:brush>
  </inkml:definitions>
  <inkml:trace contextRef="#ctx0" brushRef="#br0">1 0 24575,'4'0'0,"6"0"0,6 0 0,9 0 0,13 0 0,13 0 0,12 0 0,17 0 0,17 0 0,18 5 0,12 1 0,11 4 0,7 0 0,3 4 0,-8-2 0,-26-2-8191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6:54.529"/>
    </inkml:context>
    <inkml:brush xml:id="br0">
      <inkml:brushProperty name="width" value="0.1" units="cm"/>
      <inkml:brushProperty name="height" value="0.1" units="cm"/>
    </inkml:brush>
  </inkml:definitions>
  <inkml:trace contextRef="#ctx0" brushRef="#br0">1 0 24575,'4'4'0,"6"7"0,11 0 0,5 3 0,7 0 0,12-3 0,11-4 0,13-2 0,18-3 0,20-1 0,18-1 0,15-1 0,14 1 0,7-5 0,-24-1-8191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19.341"/>
    </inkml:context>
    <inkml:brush xml:id="br0">
      <inkml:brushProperty name="width" value="0.05" units="cm"/>
      <inkml:brushProperty name="height" value="0.05" units="cm"/>
    </inkml:brush>
  </inkml:definitions>
  <inkml:trace contextRef="#ctx0" brushRef="#br0">54 215 24575,'41'7'0,"-38"-5"0,0-1 0,0 0 0,0 0 0,0-1 0,1 1 0,-1-1 0,0 1 0,1-1 0,-1 0 0,1 0 0,-1-1 0,0 1 0,0-1 0,1 1 0,-1-1 0,0 0 0,0 0 0,6-3 0,0-2 0,0 0 0,-1-1 0,1 0 0,-1 0 0,-1-1 0,1 0 0,-1 0 0,-1-1 0,9-13 0,-12 17 0,-1 1 0,0 0 0,-1 0 0,1-1 0,-1 1 0,1 0 0,-1-1 0,-1 0 0,1 1 0,0-10 0,-2 11 0,1 0 0,-1 0 0,1 0 0,-1 0 0,0 1 0,0-1 0,0 0 0,0 1 0,-1-1 0,1 1 0,-1-1 0,0 1 0,0 0 0,1-1 0,-1 1 0,-1 0 0,1 0 0,-5-3 0,4 2 0,-1 1 0,1 0 0,-1-1 0,0 1 0,0 0 0,0 1 0,0-1 0,-1 1 0,1 0 0,0 0 0,0 0 0,-1 1 0,1-1 0,-1 1 0,1 0 0,0 0 0,-8 2 0,6-1 0,1 1 0,-1 0 0,1 0 0,-1 1 0,1 0 0,-1 0 0,1 0 0,0 0 0,1 1 0,-1 0 0,-6 7 0,2-1 0,0 1 0,1 0 0,0 0 0,1 1 0,0 0 0,1 0 0,1 1 0,-1 0 0,2 0 0,-5 20 0,7-20 0,1 0 0,0 0 0,0 0 0,2 0 0,0 0 0,0 0 0,1 0 0,0 0 0,1-1 0,1 1 0,0-1 0,1 0 0,6 13 0,-8-19 0,1 0 0,-1-1 0,1 1 0,0-1 0,1 0 0,-1 0 0,1-1 0,0 1 0,0-1 0,0 0 0,1 0 0,0-1 0,-1 1 0,1-1 0,0-1 0,0 1 0,1-1 0,-1 0 0,1 0 0,-1-1 0,1 0 0,-1 0 0,1-1 0,0 1 0,-1-1 0,1-1 0,8-1 0,-4 0-105,-1 0 0,1-1 0,-1 0 0,0-1 0,0 0 0,0 0 0,-1-1 0,1-1 0,-1 0 0,0 0 0,-1 0 0,9-9 0,3-7-6721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8:05.124"/>
    </inkml:context>
    <inkml:brush xml:id="br0">
      <inkml:brushProperty name="width" value="0.05" units="cm"/>
      <inkml:brushProperty name="height" value="0.05" units="cm"/>
    </inkml:brush>
  </inkml:definitions>
  <inkml:trace contextRef="#ctx0" brushRef="#br0">68 54 24575,'0'0'0,"-1"0"0,0 0 0,1 0 0,-1 0 0,1 0 0,-1 0 0,0 0 0,1 0 0,-1-1 0,1 1 0,-1 0 0,1 0 0,-1 0 0,0-1 0,1 1 0,-1 0 0,1-1 0,-1 1 0,1 0 0,-1-1 0,1 1 0,0 0 0,-1-1 0,1 1 0,-1-1 0,1 1 0,0-1 0,0 1 0,-1-1 0,1 1 0,0-1 0,0 0 0,-1 1 0,1-1 0,0 1 0,0-1 0,0 1 0,0-1 0,0 0 0,0 1 0,0-1 0,0 1 0,0-1 0,0 0 0,0 1 0,0-1 0,1 1 0,-1-1 0,0 0 0,1-1 0,-1 0 0,1 1 0,0-1 0,0 1 0,0-1 0,0 1 0,0-1 0,0 1 0,0-1 0,0 1 0,0 0 0,1 0 0,-1 0 0,0-1 0,1 1 0,2-1 0,-1 1 0,1-1 0,0 1 0,0 0 0,-1 0 0,1 0 0,0 1 0,0-1 0,0 1 0,0 0 0,0 0 0,0 0 0,0 1 0,0-1 0,0 1 0,0 0 0,0 0 0,0 0 0,-1 1 0,1-1 0,0 1 0,-1 0 0,0 0 0,1 1 0,5 4 0,-4-2 0,0 1 0,-1-1 0,1 1 0,-1 0 0,-1 0 0,1 0 0,-1 1 0,0-1 0,0 1 0,-1 0 0,0 0 0,0 0 0,0 9 0,1 0 0,-2 1 0,0-1 0,-1 1 0,-1 0 0,-1-1 0,0 1 0,-1-1 0,0 0 0,-10 24 0,11-32 0,-1 0 0,-1-1 0,1 1 0,-1-1 0,-1 0 0,1 0 0,-1-1 0,-1 1 0,1-1 0,-1 0 0,0 0 0,0-1 0,-1 0 0,1 0 0,-1 0 0,0-1 0,-1 0 0,1 0 0,-1-1 0,0 0 0,-8 2 0,14-4 0,0-1 0,-1 1 0,1-1 0,-1 0 0,1 0 0,-1 0 0,1 0 0,-1 0 0,1 0 0,-1-1 0,1 1 0,-1-1 0,1 0 0,-1 1 0,1-1 0,0 0 0,0-1 0,-1 1 0,1 0 0,0-1 0,0 1 0,0-1 0,0 1 0,1-1 0,-3-2 0,3 2 0,0 0 0,0 0 0,0 0 0,0 0 0,1 0 0,-1 0 0,1 0 0,-1 0 0,1 0 0,0 0 0,0-1 0,0 1 0,0 0 0,0 0 0,0 0 0,0 0 0,1 0 0,-1 0 0,1 0 0,0 0 0,-1 0 0,1 0 0,0 0 0,0 0 0,1 0 0,-1 0 0,0 1 0,0-1 0,1 0 0,1-1 0,9-9 0,0 1 0,0 0 0,1 1 0,1 0 0,0 1 0,26-12 0,-29 15 0,1 1 0,-1 1 0,1 0 0,0 0 0,0 1 0,1 1 0,-1 0 0,0 0 0,22 1 0,-30 2 3,0-1 0,1 1 0,-1 0 0,0 0 0,0 0-1,0 1 1,1 0 0,-1-1 0,-1 1 0,1 1 0,0-1 0,0 0-1,-1 1 1,6 5 0,-1 1-47,-1 0-1,0 0 1,-1 1 0,6 11-1,9 13-1141,-9-18-5640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6:57.137"/>
    </inkml:context>
    <inkml:brush xml:id="br0">
      <inkml:brushProperty name="width" value="0.1" units="cm"/>
      <inkml:brushProperty name="height" value="0.1" units="cm"/>
    </inkml:brush>
  </inkml:definitions>
  <inkml:trace contextRef="#ctx0" brushRef="#br0">354 167 24575,'-2'26'0,"-2"0"0,-1-1 0,-1 1 0,-1-1 0,-2 0 0,-13 27 0,-6 14 0,-4-1 0,-2-2 0,-3-1 0,-57 72 0,88-125 0,0-2 0,-1 1 0,0-1 0,0 0 0,-13 10 0,20-17 0,-1 1 0,1-1 0,0 1 0,-1-1 0,1 0 0,-1 1 0,1-1 0,-1 0 0,1 1 0,-1-1 0,1 0 0,-1 0 0,1 0 0,-1 1 0,0-1 0,1 0 0,-1 0 0,1 0 0,-1 0 0,1 0 0,-1 0 0,0 0 0,1 0 0,-1 0 0,1 0 0,-1 0 0,1-1 0,-1 1 0,1 0 0,-1 0 0,1-1 0,-1 1 0,1 0 0,-2-1 0,2 0 0,0 0 0,-1-1 0,1 1 0,0-1 0,-1 1 0,1 0 0,0-1 0,0 1 0,0 0 0,0-1 0,1 1 0,-1-1 0,1-1 0,14-46 0,18-31 0,4 1 0,3 2 0,57-82 0,-72 122 0,3 1 0,0 2 0,3 0 0,0 3 0,2 0 0,2 2 0,72-47 0,-96 69 0,1 1 0,-1 0 0,1 1 0,0 1 0,1-1 0,-1 2 0,1 0 0,0 0 0,24-1 0,-29 4 0,0 1 0,0 0 0,-1 0 0,1 0 0,-1 1 0,1 0 0,-1 1 0,1-1 0,-1 1 0,0 1 0,0 0 0,-1 0 0,1 0 0,-1 0 0,0 1 0,0 0 0,10 11 0,-3 0 0,-1 1 0,-1-1 0,0 2 0,-1-1 0,-1 2 0,-1-1 0,0 1 0,6 28 0,3 22 0,8 72 0,-25-141 0,15 95-682,4 176-1,-22-203-6143</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6:57.529"/>
    </inkml:context>
    <inkml:brush xml:id="br0">
      <inkml:brushProperty name="width" value="0.1" units="cm"/>
      <inkml:brushProperty name="height" value="0.1" units="cm"/>
    </inkml:brush>
  </inkml:definitions>
  <inkml:trace contextRef="#ctx0" brushRef="#br0">0 131 24575,'0'-9'0,"0"-8"0,5-4 0,5-4 0,11 3 0,9 4 0,10 7 0,10 3 0,10 9 0,9 4 0,9 5 0,10 1 0,7 4 0,-12-2-8191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6:57.888"/>
    </inkml:context>
    <inkml:brush xml:id="br0">
      <inkml:brushProperty name="width" value="0.1" units="cm"/>
      <inkml:brushProperty name="height" value="0.1" units="cm"/>
    </inkml:brush>
  </inkml:definitions>
  <inkml:trace contextRef="#ctx0" brushRef="#br0">279 307 24575,'-7'-13'0,"1"0"0,0-1 0,0 0 0,2 0 0,0 0 0,0 0 0,-2-24 0,6 32 0,0 0 0,0-1 0,0 1 0,1 0 0,0 0 0,0 0 0,1 0 0,0 0 0,0 1 0,0-1 0,1 0 0,-1 1 0,1 0 0,1-1 0,-1 1 0,1 0 0,0 1 0,0-1 0,0 1 0,10-8 0,-5 6 0,1 0 0,-1 0 0,1 1 0,1 0 0,-1 1 0,1 0 0,0 0 0,0 1 0,0 1 0,0 0 0,0 1 0,1 0 0,-1 0 0,20 2 0,-6 2 0,0 0 0,0 1 0,-1 2 0,0 1 0,40 16 0,-48-16 0,1 1 0,-1 1 0,0 0 0,-1 1 0,0 1 0,0 1 0,-1 0 0,-1 1 0,16 19 0,-24-26 0,0 1 0,0 0 0,0 0 0,-1 0 0,0 1 0,-1-1 0,0 1 0,0 0 0,-1 0 0,1 0 0,-2 0 0,1 0 0,-1 0 0,-1 1 0,1-1 0,-1 0 0,-1 1 0,0-1 0,0 0 0,0 1 0,-1-1 0,-5 14 0,-1-6 0,-1 1 0,0-2 0,-2 1 0,1-1 0,-2-1 0,0 0 0,-1 0 0,0-1 0,-1-1 0,0-1 0,-22 14 0,-15 8 0,-2-3 0,-61 25 0,-46 12 0,-83 40 0,241-106 0,-8 4 0,0 1 0,0 0 0,1 1 0,-10 8 0,18-14 0,0-1 0,-1 1 0,1 0 0,0 0 0,0 0 0,0 1 0,0-1 0,0 0 0,1 0 0,-1 1 0,0-1 0,0 0 0,1 1 0,-1-1 0,1 0 0,-1 1 0,1-1 0,0 1 0,-1-1 0,1 1 0,0-1 0,0 1 0,0-1 0,0 1 0,0-1 0,1 1 0,-1-1 0,0 1 0,1-1 0,-1 1 0,1-1 0,-1 0 0,1 1 0,0-1 0,0 0 0,-1 0 0,1 1 0,0-1 0,0 0 0,2 2 0,7 4 0,0-1 0,1 0 0,0 0 0,0-1 0,0 0 0,0-1 0,1 0 0,22 3 0,-25-4 0,138 27 0,195 15 0,-259-36 0,75 7-1365,-19-3-5461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6:58.918"/>
    </inkml:context>
    <inkml:brush xml:id="br0">
      <inkml:brushProperty name="width" value="0.1" units="cm"/>
      <inkml:brushProperty name="height" value="0.1" units="cm"/>
    </inkml:brush>
  </inkml:definitions>
  <inkml:trace contextRef="#ctx0" brushRef="#br0">114 454 24575,'22'-27'0,"-20"23"0,1-1 0,0 1 0,1 0 0,-1 0 0,1 0 0,-1 1 0,1-1 0,0 1 0,1 0 0,7-5 0,-12 8 0,1 0 0,0 0 0,0 0 0,-1-1 0,1 1 0,0 0 0,0 0 0,-1 0 0,1 1 0,0-1 0,-1 0 0,1 0 0,0 0 0,-1 0 0,1 1 0,0-1 0,-1 0 0,1 1 0,0-1 0,-1 0 0,1 1 0,-1-1 0,1 1 0,0-1 0,-1 1 0,1-1 0,-1 1 0,0 0 0,1-1 0,-1 1 0,1-1 0,-1 1 0,0 0 0,0-1 0,1 1 0,-1 0 0,0 0 0,0-1 0,0 1 0,0 0 0,0-1 0,0 1 0,0 1 0,0 35 0,0-36 0,-8 60 0,-3-1 0,-36 113 0,-60 111 0,84-239 0,15-29 0,22-39 0,201-375 0,76-124 0,-288 516 0,8-10 0,0-1 0,0 2 0,2-1 0,22-21 0,-33 34 0,1 1 0,-1 0 0,1 0 0,0 0 0,0 0 0,0 0 0,0 0 0,0 1 0,0-1 0,0 1 0,0 0 0,0 0 0,1 0 0,-1 1 0,0-1 0,1 1 0,-1 0 0,1-1 0,-1 2 0,1-1 0,-1 0 0,0 1 0,1-1 0,-1 1 0,0 0 0,0 0 0,1 0 0,-1 1 0,0-1 0,0 1 0,0 0 0,0 0 0,-1 0 0,4 2 0,3 5 0,0 0 0,-1 1 0,0 0 0,-1 0 0,1 0 0,-2 1 0,9 18 0,31 91 0,-31-79 0,158 508 0,-163-510-682,11 71-1,-18-81-6143</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6:59.339"/>
    </inkml:context>
    <inkml:brush xml:id="br0">
      <inkml:brushProperty name="width" value="0.1" units="cm"/>
      <inkml:brushProperty name="height" value="0.1" units="cm"/>
    </inkml:brush>
  </inkml:definitions>
  <inkml:trace contextRef="#ctx0" brushRef="#br0">6 616 24575,'-4'0'0,"2"0"0,7-4 0,11-2 0,11-4 0,15-5 0,13-4 0,11-3 0,11-3 0,6-5 0,7-3 0,5 1 0,-13 5-8191</inkml:trace>
  <inkml:trace contextRef="#ctx0" brushRef="#br0" timeOffset="1">1457 46 24575,'0'-5'0,"5"-5"0,1-6 0,0 5 0,-2 8 0,0 13 0,-2 19 0,3 17 0,1 19 0,4 15 0,5 13 0,4 7 0,2 9 0,4 0 0,1-7 0,-4-19-8191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7:00.209"/>
    </inkml:context>
    <inkml:brush xml:id="br0">
      <inkml:brushProperty name="width" value="0.1" units="cm"/>
      <inkml:brushProperty name="height" value="0.1" units="cm"/>
    </inkml:brush>
  </inkml:definitions>
  <inkml:trace contextRef="#ctx0" brushRef="#br0">189 1 24575,'-14'-1'0,"1"2"0,-1 0 0,0 0 0,1 1 0,0 1 0,-1 0 0,1 1 0,0 1 0,1 0 0,-1 0 0,-14 10 0,26-14 0,-1-1 0,1 1 0,0 0 0,0 0 0,0 0 0,0 0 0,0 0 0,0 0 0,1 0 0,-1 0 0,0 1 0,1-1 0,-1 0 0,0 0 0,1 1 0,-1-1 0,1 0 0,-1 3 0,1-3 0,1 0 0,-1 0 0,0 0 0,0 0 0,1 0 0,-1 0 0,0 0 0,1 0 0,-1-1 0,1 1 0,-1 0 0,1 0 0,0 0 0,-1 0 0,1 0 0,0-1 0,-1 1 0,1 0 0,1 0 0,3 2 0,1 1 0,-1-2 0,1 1 0,0 0 0,0-1 0,0 0 0,8 1 0,90 14-36,1-5-1,139-2 0,-166-8-156,1756-3-3820,-906-9 204,2012 47-1384,0 72 2161,514 117 3834,-2357-129 3513,-1051-92-4409,-29-2 653,0 0 0,1-2 0,-1 0 0,0-1 0,1-1 0,-1-1-1,26-5 1,-42 7-492,-1 0-1,1 0 0,-1 0 0,1 0 1,0 0-1,-1 0 0,1 0 0,-1 0 0,1-1 1,-1 1-1,1 0 0,-1 0 0,1-1 1,0 1-1,-1 0 0,0 0 0,1-1 1,-1 1-1,1-1 0,-1 1 0,1 0 1,-1-1-1,0 1 0,1-1 0,-1 1 1,0-1-1,1 1 0,-1-1 0,0 1 1,0-1-1,0 1 0,1-1 0,-1 0 0,0 1 1,0-1-1,0 1 0,0-1 0,0 0 1,0 1-1,0-1 0,0 1 0,0-1 1,0 1-1,0-1 0,-1 0 0,1 1 1,0-1-1,0 1 0,-1-1 0,1 1 1,0-1-1,0 1 0,-1-1 0,1 1 1,-1-1-1,1 1 0,-1-1 0,-31-22 1692,31 22-1657,-63-33 379,-101-39 0,107 49-1650,-30-12-5656</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7:00.555"/>
    </inkml:context>
    <inkml:brush xml:id="br0">
      <inkml:brushProperty name="width" value="0.1" units="cm"/>
      <inkml:brushProperty name="height" value="0.1" units="cm"/>
    </inkml:brush>
  </inkml:definitions>
  <inkml:trace contextRef="#ctx0" brushRef="#br0">40 0 24575,'35'0'0,"-1"2"0,1 1 0,35 8 0,-52-7 0,-1 1 0,1 1 0,-1 0 0,0 2 0,-1-1 0,0 2 0,25 18 0,-5 0 0,-1 2 0,-2 2 0,-1 1 0,37 47 0,-53-58 0,-1 0 0,-1 1 0,-1 0 0,-1 2 0,-1-1 0,-1 1 0,-1 1 0,11 49 0,-18-64 0,-1 0 0,0 1 0,-1-1 0,0 1 0,0-1 0,-1 1 0,-1-1 0,0 0 0,0 1 0,-1-1 0,0 0 0,-1 0 0,-9 17 0,6-14 0,-2-1 0,1 0 0,-2-1 0,0 0 0,0 0 0,-1-1 0,0 0 0,0-1 0,-19 11 0,-5 0 25,0-1 0,-1-2-1,-55 18 1,-116 23-1489,56-24-5362</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7:01.069"/>
    </inkml:context>
    <inkml:brush xml:id="br0">
      <inkml:brushProperty name="width" value="0.1" units="cm"/>
      <inkml:brushProperty name="height" value="0.1" units="cm"/>
    </inkml:brush>
  </inkml:definitions>
  <inkml:trace contextRef="#ctx0" brushRef="#br0">277 404 24575,'5'-15'0,"-1"-1"0,-4 16 0,0-1 0,-1 1 0,1 0 0,0-1 0,-1 1 0,1-1 0,0 1 0,-1 0 0,1 0 0,-1-1 0,1 1 0,-1 0 0,1 0 0,-1-1 0,1 1 0,-1 0 0,1 0 0,-1 0 0,1 0 0,-1 0 0,1 0 0,-1 0 0,1 0 0,-1 0 0,1 0 0,-1 0 0,1 0 0,-1 0 0,1 0 0,-1 0 0,1 0 0,-1 1 0,1-1 0,-1 0 0,-7 4 0,0-1 0,1 1 0,0 0 0,0 0 0,0 1 0,0 0 0,1 0 0,-11 11 0,8-8 0,-17 16 0,2 2 0,1 0 0,1 1 0,1 1 0,1 1 0,-31 62 0,65-105 0,12-19 0,90-147 0,122-170 0,-237 349 0,9-13 0,1 1 0,0 0 0,1 1 0,18-15 0,-28 25 0,0 0 0,1 0 0,0 0 0,-1 0 0,1 1 0,0-1 0,0 1 0,0 0 0,0 0 0,0 0 0,0 0 0,0 0 0,0 1 0,0-1 0,0 1 0,1 0 0,-1 0 0,0 0 0,0 0 0,0 1 0,1-1 0,-1 1 0,0 0 0,0 0 0,0 0 0,0 0 0,0 0 0,0 1 0,-1-1 0,6 5 0,1 2 0,-1 0 0,0 1 0,0 0 0,-1 1 0,0 0 0,-1 0 0,10 20 0,29 87 0,-30-77 0,159 466-1365,-147-425-5461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7:01.458"/>
    </inkml:context>
    <inkml:brush xml:id="br0">
      <inkml:brushProperty name="width" value="0.1" units="cm"/>
      <inkml:brushProperty name="height" value="0.1" units="cm"/>
    </inkml:brush>
  </inkml:definitions>
  <inkml:trace contextRef="#ctx0" brushRef="#br0">47 232 24575,'-9'-9'0,"-3"-7"0,1-10 0,2-5 0,3-1 0,6 0 0,13 1 0,17 6 0,16 7 0,2 7-8191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7:01.783"/>
    </inkml:context>
    <inkml:brush xml:id="br0">
      <inkml:brushProperty name="width" value="0.1" units="cm"/>
      <inkml:brushProperty name="height" value="0.1" units="cm"/>
    </inkml:brush>
  </inkml:definitions>
  <inkml:trace contextRef="#ctx0" brushRef="#br0">283 251 24575,'-174'-173'0,"141"130"0,33 42 0,-1-1 0,0 1 0,0-1 0,1 1 0,-1-1 0,0 1 0,1-1 0,0 0 0,-1 1 0,1-1 0,0 0 0,0-2 0,0 3 0,1 0 0,-1 1 0,0-1 0,0 0 0,1 1 0,-1-1 0,1 1 0,-1-1 0,1 1 0,-1-1 0,1 1 0,-1-1 0,1 1 0,-1-1 0,1 1 0,-1 0 0,1-1 0,0 1 0,-1 0 0,1-1 0,0 1 0,-1 0 0,1 0 0,0 0 0,0-1 0,-1 1 0,1 0 0,0 0 0,-1 0 0,3 1 0,7-1 0,0 1 0,0 0 0,1 0 0,-1 2 0,0-1 0,16 7 0,58 28 0,-80-35 0,33 16 0,44 28 0,-71-39 0,-1 0 0,1 1 0,-1-1 0,0 2 0,-1-1 0,0 1 0,0 0 0,12 21 0,-18-27 0,-1 0 0,1 0 0,-1 0 0,0 0 0,0 0 0,0 0 0,0 0 0,-1 0 0,1 0 0,-1 1 0,0-1 0,0 0 0,0 0 0,0 0 0,0 1 0,-1-1 0,0 0 0,1 0 0,-1 0 0,-2 4 0,1-3 0,-1 1 0,0 0 0,-1-1 0,1 0 0,-1 0 0,0 0 0,0 0 0,0 0 0,0-1 0,-9 6 0,-8 2 0,-1 0 0,0-2 0,0 0 0,-29 7 0,-69 9 0,7-1 0,112-24 0,0 0 0,0 0 0,0 0 0,0 0 0,0 1 0,0-1 0,0 0 0,0 1 0,0-1 0,0 1 0,1-1 0,-1 1 0,0-1 0,0 1 0,0-1 0,1 1 0,-1 0 0,0-1 0,1 1 0,-1 0 0,1 0 0,-1-1 0,1 1 0,-2 2 0,3-2 0,-1 0 0,0 0 0,1 0 0,-1-1 0,0 1 0,1 0 0,-1 0 0,1 0 0,0 0 0,-1-1 0,1 1 0,0 0 0,-1 0 0,1-1 0,0 1 0,0 0 0,-1-1 0,1 1 0,1 0 0,10 5 0,-1 0 0,21 7 0,-28-11 0,79 29 0,150 64 0,-201-80 0,-1 2 0,-1 1 0,0 2 0,-1 1 0,26 25 0,-49-41 0,-1 0 0,0 1 0,0-1 0,-1 1 0,1 0 0,-1 1 0,0-1 0,-1 1 0,0-1 0,4 11 0,-6-13 0,-1-1 0,1 0 0,-1 1 0,0-1 0,0 1 0,0-1 0,0 1 0,0-1 0,-1 1 0,1-1 0,-1 0 0,0 1 0,0-1 0,-1 0 0,1 0 0,-1 0 0,1 0 0,-1 0 0,0 0 0,0 0 0,0 0 0,0-1 0,-1 1 0,-2 2 0,-8 5 0,0 0 0,0-1 0,-1-1 0,1 0 0,-2-1 0,1 0 0,-1-2 0,-20 7 0,-130 23 0,-71-10-1365,125-19-5461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8:05.576"/>
    </inkml:context>
    <inkml:brush xml:id="br0">
      <inkml:brushProperty name="width" value="0.05" units="cm"/>
      <inkml:brushProperty name="height" value="0.05" units="cm"/>
    </inkml:brush>
  </inkml:definitions>
  <inkml:trace contextRef="#ctx0" brushRef="#br0">156 185 24575,'2'-40'0,"-1"27"0,0 0 0,-1 0 0,-1 0 0,0 0 0,0 0 0,-5-15 0,6 26 0,0 1 0,-1 0 0,1 0 0,-1-1 0,1 1 0,-1 0 0,1 0 0,-1 0 0,0 0 0,1-1 0,-1 1 0,0 0 0,0 0 0,0 0 0,0 1 0,0-1 0,0 0 0,0 0 0,0 0 0,0 1 0,-1-1 0,1 1 0,0-1 0,0 1 0,0-1 0,-1 1 0,1 0 0,0-1 0,-1 1 0,1 0 0,0 0 0,-1 0 0,1 0 0,0 0 0,-1 0 0,1 1 0,0-1 0,0 0 0,-1 1 0,1-1 0,0 1 0,0-1 0,-1 1 0,1-1 0,0 1 0,0 0 0,0 0 0,0-1 0,-1 2 0,-4 3 0,0 0 0,0 0 0,0 1 0,0 0 0,1 0 0,0 0 0,-4 8 0,1 0 0,1 0 0,0 1 0,1 0 0,1 0 0,0 0 0,1 1 0,-3 27 0,7-37 0,-1 0 0,1-1 0,1 1 0,-1 0 0,1 0 0,0-1 0,0 1 0,0 0 0,1-1 0,4 11 0,-4-13 0,0 0 0,1 0 0,-1 0 0,0 0 0,1 0 0,-1-1 0,1 1 0,0-1 0,0 1 0,0-1 0,0 0 0,0-1 0,1 1 0,-1 0 0,0-1 0,1 0 0,-1 0 0,7 1 0,-6-1 0,-1 0 0,0-1 0,0 0 0,0 0 0,1 0 0,-1 0 0,0 0 0,0-1 0,1 1 0,-1-1 0,0 0 0,0 0 0,0 0 0,0 0 0,0-1 0,0 1 0,4-4 0,-2 1 0,-1 0 0,1 0 0,-1 0 0,0-1 0,-1 1 0,1-1 0,-1 0 0,0 0 0,3-6 0,0-4 0,0 0 0,-1 0 0,0 0 0,-1-1 0,-1 1 0,1-23 0,-3 4 0,-1 24 0,-1 1 0,2 0 0,0-1 0,0 1 0,0-1 0,5-12 0,-5 20 0,0 0 0,0 0 0,0 0 0,0 0 0,1 0 0,-1 0 0,1 1 0,-1-1 0,1 0 0,-1 1 0,1 0 0,0-1 0,0 1 0,0 0 0,0 0 0,0 0 0,0 0 0,0 0 0,0 0 0,0 1 0,0-1 0,0 1 0,1 0 0,-1-1 0,0 1 0,0 0 0,1 0 0,-1 0 0,0 1 0,0-1 0,0 0 0,4 2 0,3 0 0,-1 0 0,1 0 0,-1 1 0,1 0 0,-1 0 0,0 1 0,0 0 0,-1 1 0,0 0 0,1 0 0,-1 0 0,-1 1 0,1 0 0,-1 1 0,0-1 0,-1 1 0,1 0 0,-1 0 0,5 10 0,-3-2 0,-1-1 0,0 1 0,-1 0 0,0 1 0,-1-1 0,-1 1 0,-1 0 0,0-1 0,0 30 0,-3-36 0,2 0 0,-1 0 0,1 0 0,1 0 0,0 0 0,0 0 0,0-1 0,1 1 0,1-1 0,6 13 0,-8-18 0,0 0 0,0 1 0,1-1 0,-1-1 0,1 1 0,-1 0 0,1-1 0,0 1 0,0-1 0,0 0 0,1 0 0,-1 0 0,0 0 0,1-1 0,-1 1 0,1-1 0,0 0 0,-1 0 0,1 0 0,0-1 0,0 1 0,-1-1 0,1 0 0,0 0 0,0 0 0,0 0 0,5-2 0,1-1 0,-1 0 0,0 0 0,0-1 0,0 0 0,0-1 0,-1 0 0,1 0 0,-1-1 0,14-12 0,-6 3 0,-1-1 0,0 0 0,16-25 0,-23 29 0,-1 1 0,0-2 0,-1 1 0,0-1 0,-1 0 0,0 0 0,4-22 0,-8 30 0,0 0 0,-1 0 0,1 0 0,-1-1 0,0 1 0,0 0 0,0 0 0,-1 0 0,0 0 0,0-1 0,0 1 0,-1 0 0,1 1 0,-1-1 0,-1 0 0,1 0 0,0 1 0,-1-1 0,0 1 0,0 0 0,-1 0 0,1 0 0,-6-5 0,-1 3-170,1 0-1,-1 1 0,-1 0 1,1 1-1,-1 0 0,0 0 1,-21-4-1,-27-3-6655</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54.500"/>
    </inkml:context>
    <inkml:brush xml:id="br0">
      <inkml:brushProperty name="width" value="0.1" units="cm"/>
      <inkml:brushProperty name="height" value="0.1" units="cm"/>
    </inkml:brush>
  </inkml:definitions>
  <inkml:trace contextRef="#ctx0" brushRef="#br0">1 11 24575,'13'0'0,"18"0"0,17 0 0,13-5 0,-4-1-8191</inkml:trace>
  <inkml:trace contextRef="#ctx0" brushRef="#br0" timeOffset="1">2749 62 24575,'17'0'0,"20"0"0,20 4 0,15 2 0,7 0 0,4-2 0,1-1 0,-13-1-8191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5:54.858"/>
    </inkml:context>
    <inkml:brush xml:id="br0">
      <inkml:brushProperty name="width" value="0.1" units="cm"/>
      <inkml:brushProperty name="height" value="0.1" units="cm"/>
    </inkml:brush>
  </inkml:definitions>
  <inkml:trace contextRef="#ctx0" brushRef="#br0">0 74 24575,'14'0'0,"16"-4"0,18-2 0,13-4 0,10 0 0,10 1 0,9 3 0,3-3 0,2 1 0,0 1 0,-18 3-8191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7:02.843"/>
    </inkml:context>
    <inkml:brush xml:id="br0">
      <inkml:brushProperty name="width" value="0.1" units="cm"/>
      <inkml:brushProperty name="height" value="0.1" units="cm"/>
    </inkml:brush>
  </inkml:definitions>
  <inkml:trace contextRef="#ctx0" brushRef="#br0">540 80 24575,'-7'-8'0,"0"1"0,-1 1 0,0-1 0,-1 1 0,1 0 0,-1 1 0,0 0 0,-1 1 0,1 0 0,-1 0 0,1 1 0,-1 0 0,0 1 0,-1 0 0,1 0 0,0 1 0,0 1 0,-1 0 0,-18 2 0,13-1 0,0 2 0,1 0 0,-1 0 0,1 2 0,0-1 0,0 2 0,0 0 0,1 1 0,0 1 0,0 0 0,1 1 0,0 0 0,1 1 0,0 0 0,0 1 0,1 0 0,1 1 0,-1 0 0,2 1 0,0 0 0,1 1 0,0 0 0,1 0 0,0 0 0,1 1 0,1 0 0,0 0 0,2 0 0,-1 1 0,2 0 0,0-1 0,1 1 0,0 0 0,3 27 0,0-27 0,1 0 0,0-1 0,1 1 0,0 0 0,2-1 0,0 0 0,0-1 0,1 1 0,1-1 0,1 0 0,0-1 0,0 0 0,1 0 0,21 19 0,-17-20 0,1-1 0,-1 0 0,2-1 0,-1 0 0,2-2 0,-1 0 0,1 0 0,0-2 0,0 0 0,1-1 0,0 0 0,32 2 0,-26-5 0,0-1 0,0-2 0,-1 0 0,1-1 0,-1-2 0,1 0 0,-1-2 0,0 0 0,26-12 0,-31 10 0,1-1 0,-1 0 0,0-2 0,-1 0 0,-1-1 0,1 0 0,-2-1 0,0-1 0,-1-1 0,25-31 0,-33 37 0,-1 1 0,0-1 0,0-1 0,-1 1 0,0 0 0,-1-1 0,0 0 0,-1 0 0,0 0 0,0 0 0,-1 0 0,0 0 0,-1-1 0,0 1 0,-1 0 0,0 0 0,0 0 0,-1 0 0,-1 0 0,1 0 0,-2 0 0,1 1 0,-8-15 0,1 6 0,-1 1 0,0 0 0,-1 0 0,-1 1 0,0 1 0,-1 0 0,-1 1 0,0 1 0,-1 0 0,-34-21 0,13 14-273,0 1 0,-1 2 0,-1 1 0,-75-18 0,67 24-6553</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7:03.372"/>
    </inkml:context>
    <inkml:brush xml:id="br0">
      <inkml:brushProperty name="width" value="0.1" units="cm"/>
      <inkml:brushProperty name="height" value="0.1" units="cm"/>
    </inkml:brush>
  </inkml:definitions>
  <inkml:trace contextRef="#ctx0" brushRef="#br0">1671 455 24575,'-11'-11'0,"5"4"0,-1 0 0,0 0 0,0 1 0,0 0 0,-1 0 0,0 0 0,0 1 0,-1 1 0,1-1 0,-18-5 0,7 6 0,-1 0 0,1 1 0,-1 1 0,1 1 0,-1 0 0,1 2 0,-1 0 0,0 2 0,-24 5 0,-14 6 0,-98 38 0,55-11-41,1 4-1,2 4 1,-92 64-1,127-71-34,2 4 0,2 2 0,2 2 0,3 3 1,-60 74-1,87-91 76,1 1 0,1 2 0,3 0 0,1 2 0,2 0 0,1 1 0,3 1 0,1 0 0,3 1 0,1 1 0,2-1 0,2 2 0,3-1 0,1 0 0,2 1 0,2-1 0,2 1 0,2-1 0,2 0 0,2-1 0,2 0 0,2-1 0,21 47 0,-12-43 0,1-2 0,3 0 0,1-2 0,2-1 0,2-2 0,2 0 0,1-3 0,2-1 0,2-1 0,1-3 0,1-1 0,2-2 0,1-1 0,1-3 0,1-2 0,1-2 0,1-1 0,97 23 0,-61-25-129,0-4 1,0-3 0,2-4 0,-1-4-1,0-4 1,0-3 0,0-4 0,137-32-1,-130 18 63,-1-5 0,-2-4 0,-1-3-1,-2-4 1,-1-4 0,-2-4 0,123-90-1,-149 91 43,-1-3 0,-3-2 0,-1-2 0,-4-2 0,-1-3 0,-3-1 0,-3-3 0,53-101 0,-74 118-47,-1-1-1,-2-1 1,-3 0 0,-1-1 0,12-91 0,-22 101 56,-1 0 1,-2-1 0,-1 1-1,-2 0 1,-2 0-1,-2 0 1,0 1 0,-18-48-1,9 45 15,-2 0 0,-2 1 0,-1 1 0,-2 1 0,-1 0 0,-2 2 0,-1 1 0,-2 2 0,-35-31 0,-5 3 0,-3 3 0,-1 3 0,-102-54 0,42 36-238,-4 5 0,-3 6 0,-1 7-1,-4 5 1,-237-45 0,304 80 84,-1 3-1,-1 3 0,1 4 1,-140 13-1,92 9-2755</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7:04.181"/>
    </inkml:context>
    <inkml:brush xml:id="br0">
      <inkml:brushProperty name="width" value="0.1" units="cm"/>
      <inkml:brushProperty name="height" value="0.1" units="cm"/>
    </inkml:brush>
  </inkml:definitions>
  <inkml:trace contextRef="#ctx0" brushRef="#br0">5521 830 24575,'-36'-35'0,"-1"2"0,-57-38 0,-90-44 0,101 69-31,-2 5-1,-1 2 0,-2 5 1,-2 4-1,0 3 0,-139-21 1,106 31-119,0 6 1,-1 6-1,-1 5 1,-180 22-1,6 24-627,3 12-1,3 13 0,3 13 1,4 12-1,-284 139 1,393-151 800,4 8 0,-174 123 0,258-152-81,3 4 1,3 4-1,3 3 0,3 4 0,-86 114 0,124-138-19,2 1 0,3 2 0,2 1 0,3 2 0,3 1 0,2 1 0,3 1 0,3 0 0,3 2 0,2 0 0,3 1 0,3 0 0,3 0 0,3 0 0,3 0 0,3 1 0,19 99 0,-5-88 55,3 0-1,3-1 1,3-2 0,51 96 0,-30-83-48,3-3 0,4-2 1,73 83-1,-31-59-50,3-4-1,5-5 0,5-5 1,3-4-1,138 80 1,-93-76-37,4-6 1,335 123 0,-283-139 24,4-10 0,228 32 1,-163-53-135,344 4 1,279-73-610,-509-14 832,-2-16-1,-3-18 1,-4-17-1,407-156 1,-559 159-229,276-150 0,-385 169 135,-3-5-1,-4-5 1,174-153-1,-238 181 136,-2-2 0,-3-2 0,-2-2-1,-2-3 1,65-116 0,-88 131 1,-2-1 0,-2-1 0,-2-1 1,-3-1-1,-1 0 0,-4-1 0,-1-1 1,-3 0-1,1-57 0,-9 51 2,-2 0 0,-3 1-1,-2-1 1,-32-110 0,16 95 0,-3 2 0,-4 0 0,-50-87 0,14 52-9,-5 2 0,-5 3 1,-3 4-1,-144-135 0,70 95 10,-5 7 0,-6 7 0,-6 7-1,-4 8 1,-225-104 0,140 96 43,-6 12 0,-3 11-1,-342-73 1,338 112-30,-325-24 0,370 64 577,-416 27 0,409 13 1857</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7:05.315"/>
    </inkml:context>
    <inkml:brush xml:id="br0">
      <inkml:brushProperty name="width" value="0.1" units="cm"/>
      <inkml:brushProperty name="height" value="0.1" units="cm"/>
    </inkml:brush>
  </inkml:definitions>
  <inkml:trace contextRef="#ctx0" brushRef="#br0">5006 183 24575,'-122'-27'-78,"0"7"0,-1 4 0,-177 1 0,118 19-277,-306 46 0,291-13-162,2 8 0,1 8 0,4 9 1,2 8-1,3 8 0,4 9 0,-328 212 1,368-198 446,5 6 1,5 6 0,5 6 0,5 5 0,6 6-1,-184 268 1,187-220 76,7 5-1,8 5 1,9 3-1,8 5 1,-71 264-1,114-320-258,6 2-1,7 2 1,6 0 0,1 279-1,21-322 197,5-1 0,5 0 1,4-1-1,4 0 0,4-2 0,5-1 0,83 179 0,-62-179 43,3-2-1,5-3 1,4-2-1,107 116 1,-72-104-189,3-5-1,228 163 1,-162-149-282,277 134 0,204 30-667,-212-127 302,630 126-1,484-41-480,780-139 1330,-1680-121 0,1018-177 0,-794 5-17,-591 114 7,283-128 1,-369 125 18,-4-10-1,202-137 1,-256 139 21,-4-6-1,-6-5 1,149-159 0,-197 177-8,-4-4-1,-4-3 1,-4-3 0,-5-3 0,101-216 0,-131 233-23,-3-2-1,-4-1 1,-4-1 0,-4-1 0,-4-1 0,-4 0 0,-4-1-1,-5-129 1,-10 124-10,-4 0-1,-5 1 1,-3 0-1,-49-142 1,24 122 62,-5 1 1,-5 2-1,-74-115 1,32 82 174,-191-226 0,-160-87 454,218 258-729,-9 10 0,-7 11 0,-403-225 0,330 240-174,-6 14-1,-576-185 0,492 221-135,-830-125 0,763 191 191,-724 14 1,705 57 1059,66 8 3568</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7:06.331"/>
    </inkml:context>
    <inkml:brush xml:id="br0">
      <inkml:brushProperty name="width" value="0.1" units="cm"/>
      <inkml:brushProperty name="height" value="0.1" units="cm"/>
    </inkml:brush>
  </inkml:definitions>
  <inkml:trace contextRef="#ctx0" brushRef="#br0">23 212 24575,'0'-14'0,"-1"-2"0,2 1 0,0-1 0,4-24 0,-4 36 0,1-1 0,-1 1 0,1-1 0,0 1 0,0 0 0,0 0 0,0 0 0,1 0 0,0 0 0,0 0 0,0 1 0,0-1 0,0 1 0,1 0 0,0 0 0,4-3 0,-1 1 0,1 1 0,-1 0 0,1 1 0,-1 0 0,1 0 0,0 0 0,0 1 0,12-2 0,-17 4 0,0 0 0,-1 0 0,1 0 0,-1 0 0,1 0 0,0 0 0,-1 1 0,1-1 0,-1 1 0,1 0 0,-1 0 0,1 0 0,-1 0 0,1 0 0,-1 0 0,0 1 0,0-1 0,0 1 0,0-1 0,0 1 0,0 0 0,0 0 0,0 0 0,-1 0 0,1 0 0,-1 1 0,1-1 0,-1 0 0,0 1 0,1 3 0,0-1 0,0 1 0,-1 0 0,0 0 0,0-1 0,-1 1 0,1 0 0,-1 0 0,0 0 0,-1 0 0,0 0 0,0 0 0,0 0 0,0-1 0,-1 1 0,0-1 0,0 1 0,-1-1 0,0 1 0,1-1 0,-2 0 0,1 0 0,-1-1 0,1 1 0,-6 4 0,5-5 0,0 1 0,-1-1 0,0 0 0,0-1 0,0 1 0,0-1 0,0 0 0,-1 0 0,0-1 0,1 1 0,-1-1 0,0-1 0,0 1 0,0-1 0,0 0 0,0 0 0,0-1 0,0 1 0,-1-2 0,1 1 0,0-1 0,0 1 0,-7-3 0,10 2 0,1 0 0,-1 0 0,0 0 0,1 0 0,-1 0 0,1 0 0,-1-1 0,1 1 0,0-1 0,-1 0 0,1 1 0,0-1 0,0 0 0,0-1 0,1 1 0,-1 0 0,0 0 0,1-1 0,-3-4 0,3 4 0,0-1 0,1 0 0,-1 1 0,1-1 0,-1 0 0,1 0 0,0 1 0,1-1 0,-1 0 0,1 0 0,-1 1 0,1-1 0,2-3 0,1-5 0,1 0 0,1 1 0,-1 0 0,2 0 0,0 1 0,0 0 0,16-17 0,-18 22 0,1-1 0,0 1 0,0 0 0,0 1 0,12-7 0,-18 11 0,1-1 0,0 1 0,0-1 0,0 1 0,0-1 0,0 1 0,0 0 0,0 0 0,0-1 0,0 1 0,0 0 0,0 0 0,0 0 0,-1 0 0,1 0 0,0 0 0,0 0 0,0 0 0,0 0 0,0 1 0,0-1 0,0 0 0,0 1 0,0-1 0,0 0 0,0 1 0,0-1 0,-1 1 0,1 0 0,0-1 0,0 1 0,-1 0 0,1-1 0,0 1 0,-1 0 0,1 0 0,0-1 0,-1 1 0,1 0 0,-1 0 0,0 0 0,1 0 0,-1 0 0,0 0 0,0 0 0,1 0 0,-1 0 0,0 0 0,0 0 0,0 0 0,0 0 0,0 0 0,0 0 0,-1 1 0,1 5 0,-1 1 0,0 0 0,0 0 0,0-1 0,-1 1 0,-1-1 0,1 1 0,-1-1 0,-1 0 0,1 0 0,-1 0 0,0 0 0,-1-1 0,1 0 0,-1 0 0,-11 10 0,15-15 0,1 0 0,-1-1 0,0 1 0,0 0 0,1-1 0,-1 1 0,0-1 0,0 1 0,0-1 0,0 1 0,0-1 0,0 0 0,0 1 0,0-1 0,0 0 0,0 0 0,0 0 0,0 0 0,0 0 0,0 0 0,0 0 0,0 0 0,0 0 0,0 0 0,0 0 0,0-1 0,-1 0 0,2 1 0,-1-1 0,1 0 0,-1 1 0,1-1 0,-1 0 0,1 0 0,-1 0 0,1 1 0,0-1 0,0 0 0,-1 0 0,1 0 0,0 0 0,0 0 0,0 1 0,0-1 0,0 0 0,0 0 0,0 0 0,0 0 0,0 0 0,0 0 0,1 0 0,-1 1 0,0-1 0,1 0 0,-1 0 0,1 0 0,-1 1 0,1-2 0,11-16-1365,3 1-5461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7:07.187"/>
    </inkml:context>
    <inkml:brush xml:id="br0">
      <inkml:brushProperty name="width" value="0.1" units="cm"/>
      <inkml:brushProperty name="height" value="0.1" units="cm"/>
    </inkml:brush>
  </inkml:definitions>
  <inkml:trace contextRef="#ctx0" brushRef="#br0">120 560 24575,'-1'-1'0,"1"0"0,0 0 0,-1 0 0,1 0 0,0 0 0,-1 0 0,1 0 0,-1 0 0,0 0 0,1 1 0,-1-1 0,0 0 0,1 0 0,-1 1 0,0-1 0,0 0 0,0 1 0,1-1 0,-1 1 0,-1-1 0,-24-11 0,15 7 0,4 1 0,0 0 0,0 0 0,0 0 0,0-1 0,1 0 0,0-1 0,-6-6 0,11 11 0,0-1 0,0 1 0,0 0 0,0-1 0,0 1 0,1-1 0,-1 1 0,0-1 0,1 0 0,0 1 0,-1-1 0,1 0 0,0 1 0,0-1 0,0 1 0,0-4 0,0 3 0,1-1 0,0 1 0,0 0 0,0 0 0,0 0 0,0 0 0,0 0 0,1 0 0,-1 0 0,0 1 0,1-1 0,0 0 0,-1 1 0,1-1 0,3-1 0,10-7 0,0 1 0,0 0 0,1 1 0,0 1 0,17-5 0,91-23 0,-109 31 0,468-83-352,8 42-27,793-2 379,-1047 42 0,-231 5 0,425-24 0,-472 26 366,-59-5-1,94 2-365,0 0 0,1-1 0,-1 1 0,1-1 0,-1 0 0,1-1 0,-6-3 0,9 5 0,1 1 0,-1-1 0,1 0 0,0 0 0,0 0 0,0 0 0,-1-1 0,1 1 0,0 0 0,0 0 0,1-1 0,-1 1 0,-1-3 0,2 3 0,0 1 0,-1-1 0,1 0 0,0 0 0,0 0 0,0 0 0,1 0 0,-1 1 0,0-1 0,0 0 0,0 0 0,1 0 0,-1 1 0,0-1 0,1 0 0,-1 0 0,1 0 0,-1 1 0,1-1 0,-1 0 0,1 1 0,-1-1 0,1 1 0,0-1 0,-1 0 0,1 1 0,0-1 0,2 0 0,-1 0 0,0 0 0,1 0 0,-1 0 0,1 0 0,-1 1 0,1-1 0,-1 1 0,1-1 0,-1 1 0,1 0 0,0 0 0,-1 1 0,1-1 0,-1 0 0,1 1 0,-1-1 0,1 1 0,-1 0 0,1 0 0,-1 0 0,0 0 0,0 0 0,4 3 0,6 3 0,0 1 0,22 17 0,-30-21 0,0-1 0,0 1 0,-1 0 0,1 0 0,-1 0 0,0 0 0,0 1 0,0-1 0,-1 1 0,1 0 0,-1-1 0,0 1 0,-1 1 0,1-1 0,-1 0 0,0 0 0,0 0 0,0 1 0,-1-1 0,0 6 0,-1-7 0,1 0 0,-1 0 0,-1 0 0,1 1 0,0-1 0,-1 0 0,0-1 0,0 1 0,0 0 0,0 0 0,-1-1 0,1 1 0,-1-1 0,0 0 0,0 0 0,0 0 0,0 0 0,-1-1 0,1 1 0,-1-1 0,0 0 0,0 0 0,1 0 0,-10 3 0,5-3 0,-1 1 0,0-1 0,0 0 0,0-1 0,0 0 0,-1-1 0,-10 0 0,18 0 0,0 0 0,0 0 0,0 0 0,0 0 0,0-1 0,0 1 0,0 0 0,1-1 0,-1 0 0,0 1 0,0-1 0,0 0 0,1 0 0,-1 0 0,0 0 0,1 0 0,-1 0 0,1 0 0,0-1 0,-1 1 0,1-1 0,0 1 0,0-1 0,-1 1 0,1-1 0,0 1 0,1-1 0,-1 0 0,0 0 0,0 0 0,1 1 0,-1-1 0,1 0 0,0 0 0,-1 0 0,1 0 0,0 0 0,0 0 0,0 0 0,1-2 0,0-2 0,1 1 0,0-1 0,0 1 0,1 0 0,-1 0 0,1-1 0,0 2 0,1-1 0,-1 0 0,1 1 0,0 0 0,0-1 0,0 2 0,5-5 0,12-8 0,36-22 0,-55 37 0,35-23 0,1 2 0,0 2 0,82-30 0,-116 49 0,-1 0 0,1 0 0,-1 1 0,1-1 0,0 1 0,-1 0 0,1 0 0,-1 0 0,1 1 0,0-1 0,-1 1 0,1 0 0,-1 0 0,7 3 0,-9-4 0,0 1 0,0-1 0,0 1 0,0 0 0,0 0 0,0 0 0,0 0 0,0-1 0,-1 1 0,1 0 0,0 0 0,-1 0 0,1 0 0,-1 1 0,1-1 0,-1 0 0,1 0 0,0 2 0,-1-1 0,0 0 0,0 1 0,0-1 0,-1 0 0,1 0 0,0 1 0,-1-1 0,1 0 0,-1 0 0,0 0 0,0 0 0,0 0 0,-1 3 0,-6 6 0,-1 0 0,0-1 0,0 0 0,-1 0 0,0-1 0,-1 0 0,0-1 0,0-1 0,-1 1 0,1-2 0,-2 1 0,1-2 0,-1 0 0,-24 7 0,35-12 0,0 1 0,0 0 0,0-1 0,0 0 0,0 1 0,-1-1 0,1 0 0,0 0 0,0 0 0,0-1 0,0 1 0,0 0 0,-1-1 0,1 1 0,0-1 0,0 0 0,0 0 0,0 0 0,0 0 0,1 0 0,-1 0 0,-3-3 0,4 3 0,1-1 0,-1 1 0,0-1 0,1 1 0,-1-1 0,1 1 0,0-1 0,-1 0 0,1 1 0,0-1 0,0 1 0,0-1 0,0 0 0,0 1 0,1-1 0,-1 0 0,0 1 0,1-1 0,-1 1 0,1-1 0,0 1 0,-1-1 0,1 1 0,0-1 0,0 1 0,0 0 0,0-1 0,0 1 0,0 0 0,2-2 0,2-2 14,0 0-1,0-1 0,0 2 0,1-1 1,0 1-1,0 0 0,0 0 1,11-5-1,-14 8-87,0-1-1,1 1 1,-1 0 0,0 0 0,1 0-1,-1 0 1,1 1 0,-1 0 0,1-1-1,-1 1 1,1 1 0,-1-1 0,1 0-1,-1 1 1,1-1 0,-1 1 0,0 0-1,1 1 1,4 1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7:09.679"/>
    </inkml:context>
    <inkml:brush xml:id="br0">
      <inkml:brushProperty name="width" value="0.1" units="cm"/>
      <inkml:brushProperty name="height" value="0.1" units="cm"/>
    </inkml:brush>
  </inkml:definitions>
  <inkml:trace contextRef="#ctx0" brushRef="#br0">2264 2153 24575,'-1'9'0,"0"0"0,0 0 0,-1 0 0,0 0 0,0 0 0,-1 0 0,-5 10 0,-34 59 0,22-42 0,-325 534 0,-39-27 0,273-396 0,-7-5 0,-6-6 0,-5-5 0,-7-6 0,-4-6 0,-292 187 0,363-261 0,32-20 0,-1-1 0,-43 19 0,79-42 0,1 0 0,-1 0 0,0-1 0,1 1 0,-1 0 0,0-1 0,0 1 0,0-1 0,0 0 0,0 0 0,0 1 0,1-1 0,-1-1 0,0 1 0,-3 0 0,5-1 0,-1 1 0,1-1 0,-1 1 0,1 0 0,-1-1 0,1 1 0,0-1 0,-1 1 0,1-1 0,0 1 0,-1-1 0,1 0 0,0 1 0,0-1 0,0 1 0,-1-1 0,1 0 0,0 1 0,0-1 0,0 1 0,0-1 0,0 0 0,0 1 0,0-1 0,0 1 0,1-1 0,-1 0 0,0 1 0,0-2 0,3-6 0,0 0 0,1-1 0,0 1 0,8-13 0,83-111 0,-20 30 0,-73 98 0,1 0 0,-1 1 0,1-1 0,0 1 0,7-7 0,-9 10 0,-1 0 0,1-1 0,0 1 0,-1 0 0,1-1 0,0 1 0,-1 0 0,1 0 0,0 0 0,-1 0 0,1-1 0,0 1 0,-1 0 0,1 0 0,0 0 0,-1 1 0,1-1 0,0 0 0,-1 0 0,1 0 0,0 0 0,-1 1 0,1-1 0,0 0 0,-1 0 0,1 1 0,-1-1 0,1 1 0,0-1 0,-1 0 0,1 1 0,-1-1 0,1 1 0,-1 0 0,0-1 0,1 1 0,-1-1 0,1 1 0,-1-1 0,0 1 0,0 0 0,1-1 0,-1 1 0,0 0 0,0 0 0,7 17 0,-2 0 0,0 0 0,-1 0 0,3 35 0,-1-9 0,-1-19 0,6 45 0,-11-64 0,1 1 0,-1-1 0,0 1 0,-1-1 0,1 1 0,-1-1 0,-4 12 0,5-17 0,0 0 0,-1 0 0,1 0 0,0-1 0,-1 1 0,1 0 0,-1 0 0,0-1 0,1 1 0,-1-1 0,1 1 0,-1 0 0,0-1 0,1 1 0,-1-1 0,0 1 0,0-1 0,1 0 0,-1 1 0,0-1 0,0 0 0,0 0 0,0 1 0,1-1 0,-1 0 0,-1 0 0,-1 0 0,0 0 0,0-1 0,1 1 0,-1-1 0,0 1 0,1-1 0,-1 0 0,-3-2 0,-4-1 0,1-2 0,1 1 0,-13-11 0,16 12 0,0 0 0,0 0 0,1-1 0,0 0 0,0 0 0,0 0 0,1-1 0,0 1 0,0-1 0,0 1 0,0-1 0,1 0 0,0 0 0,1-1 0,-1 1 0,0-8 0,2 10 0,0-1 0,0 1 0,0-1 0,1 0 0,0 1 0,0 0 0,0-1 0,0 1 0,1 0 0,-1-1 0,1 1 0,0 0 0,1 0 0,-1 0 0,1 1 0,-1-1 0,1 0 0,0 1 0,1 0 0,-1 0 0,0 0 0,1 0 0,5-3 0,0 1 0,0 0 0,0 1 0,0 0 0,1 0 0,0 1 0,-1 1 0,1-1 0,1 1 0,-1 1 0,0 0 0,0 1 0,0 0 0,1 0 0,-1 1 0,0 0 0,0 1 0,0 0 0,0 1 0,0 0 0,-1 0 0,1 1 0,-1 0 0,15 9 0,-21-10 0,-1-1 0,1 1 0,0 0 0,-1-1 0,1 1 0,-1 1 0,0-1 0,0 0 0,0 0 0,0 1 0,-1-1 0,1 1 0,-1 0 0,0-1 0,0 1 0,0 0 0,-1 0 0,1-1 0,-1 1 0,0 0 0,0 0 0,0 0 0,-1 0 0,1-1 0,-1 1 0,0 0 0,0 0 0,0-1 0,-1 1 0,1-1 0,-1 1 0,-3 4 0,3-3 0,0-1 0,-1 1 0,1-1 0,-1 0 0,-1 0 0,1 0 0,0 0 0,-1 0 0,0-1 0,0 0 0,0 0 0,0 0 0,0 0 0,-1 0 0,1-1 0,-1 0 0,0 0 0,1 0 0,-1-1 0,0 1 0,0-1 0,0 0 0,0-1 0,-6 1 0,10-1 0,0 0 0,-1 0 0,1 0 0,0 0 0,0-1 0,0 1 0,0 0 0,-1-1 0,1 1 0,0 0 0,0-1 0,0 0 0,0 1 0,0-1 0,0 0 0,0 1 0,0-1 0,0 0 0,1 0 0,-2-1 0,1 1 0,1 0 0,0 1 0,0-1 0,-1 0 0,1 0 0,0 0 0,0 0 0,0 0 0,0 0 0,0 0 0,0 0 0,0 0 0,1 0 0,-1 0 0,0 1 0,0-1 0,1 0 0,-1 0 0,0 0 0,1-1 0,1 0 0,0-1 0,0 0 0,0 0 0,0 1 0,0-1 0,0 1 0,1 0 0,-1 0 0,1 0 0,0 0 0,-1 0 0,1 1 0,5-3 0,1 2 0,-1 0 0,1 1 0,0 0 0,0 0 0,0 1 0,0 1 0,0-1 0,0 1 0,0 1 0,0 0 0,-1 0 0,1 0 0,-1 1 0,1 1 0,-1-1 0,11 8 0,11 6 0,0 2 0,46 41 0,30 38 0,-101-96 0,0 1 0,1-1 0,-1 0 0,0 0 0,1-1 0,-1 1 0,1-1 0,0-1 0,-1 1 0,1-1 0,9 0 0,12 1 0,713 32-249,-545-27-564,-55-2 718,1341 12-22,-1411-17 213,1138-15 303,-1232 14-301,1-2-1,0-1 0,0-1 1,0-1-1,1-1 1,0 0-1,-31-19 0,49 25-97,0-1 0,0 0 0,1 0 0,-1 0 0,1 0 0,0 0 0,-1-1 0,2 0 0,-1 0 0,0 0 0,1 0 0,0 0 0,-1 0 0,-1-8 0,3 10 0,1-1 0,0 1 0,-1 0 0,1-1 0,0 1 0,0 0 0,0-1 0,1 1 0,-1-1 0,0 1 0,1 0 0,0-1 0,0 1 0,-1 0 0,1 0 0,0 0 0,1-1 0,-1 1 0,0 0 0,1 0 0,-1 1 0,1-1 0,-1 0 0,1 0 0,0 1 0,0-1 0,0 1 0,0 0 0,0-1 0,3 0 0,-2 0 0,1 1 0,-1 0 0,1 0 0,-1 0 0,1 0 0,-1 1 0,1-1 0,0 1 0,-1 0 0,1 0 0,0 0 0,-1 1 0,1-1 0,0 1 0,-1 0 0,1 0 0,-1 0 0,1 0 0,-1 1 0,0 0 0,1-1 0,2 4 0,-2-3 0,0 0 0,-1 0 0,1 1 0,-1 0 0,0-1 0,0 1 0,0 0 0,0 1 0,-1-1 0,1 0 0,-1 1 0,0 0 0,0-1 0,0 1 0,0 0 0,-1 0 0,1 0 0,0 8 0,-1-12 0,-1 1 0,0-1 0,0 0 0,0 1 0,0-1 0,0 0 0,0 1 0,1-1 0,-1 1 0,0-1 0,0 0 0,0 1 0,0-1 0,0 1 0,-1-1 0,1 0 0,0 1 0,0-1 0,0 0 0,0 1 0,0-1 0,0 0 0,-1 1 0,1-1 0,0 0 0,0 1 0,-1-1 0,1 0 0,0 1 0,0-1 0,-1 0 0,1 0 0,0 1 0,-1-1 0,1 0 0,0 0 0,-1 0 0,1 1 0,0-1 0,-1 0 0,1 0 0,0 0 0,-1 0 0,1 0 0,-1 0 0,1 0 0,0 0 0,-1 0 0,1 0 0,0 0 0,-1 0 0,1 0 0,-1 0 0,1 0 0,-1-1 0,0 1 0,0-1 0,0 1 0,1-1 0,-1 1 0,0-1 0,1 0 0,-1 1 0,0-1 0,1 0 0,-1 0 0,1 1 0,-1-1 0,1 0 0,-1 0 0,1 0 0,0 0 0,0 0 0,-1 1 0,1-1 0,0 0 0,0 0 0,0-2 0,0-1 0,1-1 0,0 0 0,0 1 0,1-1 0,-1 1 0,1 0 0,0-1 0,0 1 0,0 0 0,1 0 0,0 0 0,0 0 0,0 1 0,0-1 0,0 1 0,1 0 0,-1-1 0,1 2 0,0-1 0,0 0 0,0 1 0,0 0 0,6-3 0,-3 2 0,1-1 0,-1 1 0,1 1 0,0-1 0,0 1 0,0 1 0,0-1 0,0 2 0,0-1 0,0 1 0,1 0 0,13 2 0,-20-1 0,1-1 0,0 1 0,-1-1 0,1 1 0,-1 0 0,0 0 0,1 0 0,-1 0 0,0 1 0,0-1 0,1 1 0,-1-1 0,0 1 0,0 0 0,-1-1 0,1 1 0,0 0 0,-1 0 0,1 1 0,-1-1 0,1 0 0,-1 0 0,0 1 0,0-1 0,0 1 0,-1-1 0,1 1 0,0-1 0,-1 1 0,0-1 0,1 1 0,-1 0 0,0-1 0,0 1 0,-1-1 0,1 1 0,0-1 0,-1 1 0,0 0 0,1-1 0,-3 4 0,0 4 0,-1-1 0,0 0 0,-1 0 0,0-1 0,0 1 0,-1-1 0,0 0 0,-1-1 0,-12 13 0,10-13 0,1 0 0,-1-1 0,0 1 0,0-2 0,0 0 0,-1 0 0,0 0 0,0-1 0,0-1 0,-20 4 0,29-6 0,1-1 0,-1 0 0,1 0 0,-1 0 0,0 0 0,1 0 0,-1 0 0,0 0 0,1 0 0,-1 0 0,1 0 0,-1 0 0,0 0 0,1 0 0,-1 0 0,1-1 0,-1 1 0,0 0 0,1 0 0,-1-1 0,1 1 0,-1 0 0,1-1 0,-1 1 0,1-1 0,-1 1 0,1 0 0,0-1 0,-1 1 0,1-1 0,0 1 0,-1-1 0,1 0 0,0 1 0,-1-1 0,1 1 0,0-1 0,0 1 0,0-1 0,0 0 0,0 1 0,0-1 0,0 0 0,0 1 0,0-1 0,0 1 0,0-1 0,0 0 0,0 1 0,0-1 0,0 1 0,1-1 0,-1 0 0,0 1 0,0-1 0,1 1 0,-1-1 0,0 1 0,1-1 0,22-34 0,-2 8 0,2 1 0,1 1 0,1 1 0,1 2 0,32-22 0,-43 38 0,-8 11 0,-7-4 0,0 1 0,0-1 0,0 1 0,0-1 0,-1 1 0,1-1 0,0 1 0,-1-1 0,1 1 0,-1-1 0,1 1 0,-1-1 0,0 0 0,-1 3 0,1-2 0,0-1 0,0 0 0,0 1 0,0-1 0,0 0 0,0 0 0,0 0 0,0 0 0,-1 0 0,1 0 0,0 0 0,-1 0 0,1 0 0,-1 0 0,1-1 0,-2 1 0,2-1 0,0 0 0,0 0 0,0 0 0,0 0 0,0 0 0,0-1 0,0 1 0,0 0 0,0-1 0,0 1 0,0-1 0,0 1 0,0-1 0,0 1 0,0-1 0,0 0 0,1 1 0,-1-1 0,0 0 0,1 0 0,-1 0 0,0 1 0,1-1 0,-1 0 0,1 0 0,-1 0 0,1 0 0,0 0 0,-1 0 0,1-2 0,-2-3 0,0 0 0,1-1 0,-1 1 0,2 0 0,-1-1 0,1 1 0,0-1 0,0 1 0,2-12 0,15-61 0,-10 56 0,105-331 0,5-19 0,-74 172-164,27-310 0,-49-209-164,-27 575 328,-6 2 0,-6 0 0,-7 1 0,-6 1 0,-6 1 0,-75-183 0,-59-69 0,-46-120 0,210 493 14,-30-92 343,34 101-325,1 0 0,0-1-1,1 1 1,0 0 0,0-1-1,1 1 1,1-1 0,2-15-1,-3 25-31,0 0 0,0 0 0,0 0 0,0 1 0,1-1 0,-1 0 0,0 0 0,1 1 0,-1-1 0,0 0 0,1 1 0,-1-1 0,1 0 0,-1 1 0,1-1 0,-1 0 0,1 1 0,-1-1 0,1 1 0,-1-1 0,1 1 0,0 0 0,-1-1 0,1 1 0,0 0 0,0-1 0,-1 1 0,1 0 0,1-1 0,-1 2 0,1-1 0,0 0 0,-1 0 0,1 1 0,0-1 0,-1 1 0,1 0 0,-1-1 0,1 1 0,-1 0 0,1 0 0,-1 0 0,2 1 0,7 6 0,-1 1 0,16 18 0,-21-22 0,17 14 0,-17-17 0,0 1 0,-1 0 0,1 0 0,-1 0 0,0 1 0,0-1 0,3 6 0,-5-8 0,-1 0 0,1 0 0,-1 0 0,0 0 0,1 1 0,-1-1 0,0 0 0,0 0 0,0 0 0,0 1 0,0-1 0,0 0 0,-1 0 0,1 0 0,0 1 0,-1-1 0,1 0 0,-1 0 0,1 0 0,-1 0 0,1 0 0,-1 0 0,0 0 0,1 0 0,-1 0 0,0 0 0,0 0 0,0 0 0,0 0 0,0-1 0,0 1 0,-2 1 0,-3 2 0,0 0 0,-1-1 0,0 1 0,0-1 0,0 0 0,0-1 0,0 0 0,-1 0 0,1-1 0,-1 0 0,-9 1 0,13-2 0,-1 1 0,1-1 0,0 0 0,0 0 0,-1-1 0,1 1 0,0-1 0,0 0 0,0 0 0,0 0 0,0-1 0,0 0 0,0 1 0,0-1 0,0-1 0,1 1 0,-1 0 0,1-1 0,0 0 0,0 0 0,-4-4 0,6 5 0,0 1 0,0-1 0,0 1 0,0-1 0,1 0 0,-1 0 0,1 1 0,-1-1 0,1 0 0,0 0 0,0 1 0,0-1 0,0 0 0,0 0 0,0 0 0,0 0 0,0 1 0,1-1 0,0-2 0,1 0 0,-1 0 0,1 0 0,0 0 0,1 0 0,-1 1 0,1-1 0,5-5 0,3-2 0,1 1 0,0 0 0,20-12 0,-18 13 0,1 1 0,30-12 0,-40 18 0,1 0 0,-1 0 0,1 0 0,0 1 0,0 0 0,0 1 0,0-1 0,0 1 0,0 0 0,0 0 0,9 2 0,-14-1 0,0-1 0,1 0 0,-1 1 0,0-1 0,0 1 0,0-1 0,0 1 0,0-1 0,0 1 0,0 0 0,0 0 0,0-1 0,0 1 0,0 0 0,0 0 0,-1 0 0,1 0 0,0 0 0,-1 0 0,1 0 0,0 0 0,-1 0 0,1 0 0,-1 1 0,1 1 0,-1 0 0,0 0 0,0 0 0,0 0 0,0 0 0,-1 0 0,1-1 0,-1 1 0,0 0 0,0 0 0,-1 4 0,-4 5 0,-1 1 0,0-1 0,-13 16 0,8-12 0,-1-1 0,-20 19 0,28-29 0,0-1 0,0 0 0,-1 0 0,1 0 0,-1-1 0,0 0 0,0 0 0,0 0 0,0-1 0,-13 4 0,18-6 0,0 0 0,0 1 0,0-1 0,-1 0 0,1 0 0,0 1 0,-1-1 0,1 0 0,0 0 0,0-1 0,-1 1 0,1 0 0,0 0 0,0 0 0,-1-1 0,1 1 0,0-1 0,0 1 0,0-1 0,0 0 0,-1 1 0,1-1 0,0 0 0,0 0 0,0 1 0,0-1 0,1 0 0,-1 0 0,0 0 0,0 0 0,1 0 0,-1 0 0,0-1 0,1 1 0,-1 0 0,1 0 0,-1 0 0,1-1 0,0 1 0,0 0 0,-1-3 0,1 0 0,0 0 0,1 0 0,-1 0 0,1 0 0,0 0 0,0 0 0,0 0 0,0 1 0,1-1 0,0 0 0,4-6 0,-5 7 0,1 0 0,0 1 0,0-1 0,0 1 0,1-1 0,-1 1 0,0 0 0,1 0 0,-1 0 0,1 0 0,0 1 0,0-1 0,0 1 0,0 0 0,5-2 0,-6 3 0,-1 0 0,1 0 0,-1 0 0,1 0 0,-1 0 0,0 0 0,1 1 0,-1-1 0,1 1 0,-1-1 0,0 1 0,1-1 0,-1 1 0,0 0 0,0-1 0,0 1 0,1 0 0,-1 0 0,0 0 0,0 0 0,0 0 0,0 0 0,-1 1 0,1-1 0,0 0 0,0 0 0,-1 1 0,1-1 0,-1 0 0,1 1 0,-1-1 0,1 0 0,-1 1 0,0-1 0,0 1 0,0 2 0,4 18-1365,-3 1-5461</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9:47:10.055"/>
    </inkml:context>
    <inkml:brush xml:id="br0">
      <inkml:brushProperty name="width" value="0.1" units="cm"/>
      <inkml:brushProperty name="height" value="0.1" units="cm"/>
    </inkml:brush>
  </inkml:definitions>
  <inkml:trace contextRef="#ctx0" brushRef="#br0">36 44 24575,'0'-4'0,"-5"-2"0,0-4 0,-5 0 0,-5-4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30.935"/>
    </inkml:context>
    <inkml:brush xml:id="br0">
      <inkml:brushProperty name="width" value="0.05" units="cm"/>
      <inkml:brushProperty name="height" value="0.05" units="cm"/>
    </inkml:brush>
  </inkml:definitions>
  <inkml:trace contextRef="#ctx0" brushRef="#br0">1 71 24575,'0'-4'0,"0"-7"0,0-5 0,0-4 0,0 5 0,0 10 0,0 10 0,0 9 0,0 10 0,0 7 0,0 5 0,4 2 0,2-1 0,-1-7-8191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14.183"/>
    </inkml:context>
    <inkml:brush xml:id="br0">
      <inkml:brushProperty name="width" value="0.05" units="cm"/>
      <inkml:brushProperty name="height" value="0.05" units="cm"/>
    </inkml:brush>
  </inkml:definitions>
  <inkml:trace contextRef="#ctx0" brushRef="#br0">0 1 24575,'0'0'-8191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59.943"/>
    </inkml:context>
    <inkml:brush xml:id="br0">
      <inkml:brushProperty name="width" value="0.05" units="cm"/>
      <inkml:brushProperty name="height" value="0.05" units="cm"/>
    </inkml:brush>
  </inkml:definitions>
  <inkml:trace contextRef="#ctx0" brushRef="#br0">81 12 24575,'-5'0'0,"-5"0"0,-1-5 0,-4-1 0,2 5 0,2 7 0,4 11 0,2 8 0,3 12 0,1 8 0,1 11 0,0 8 0,1 3 0,0 2 0,-1 0 0,0-14-8191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7:00.286"/>
    </inkml:context>
    <inkml:brush xml:id="br0">
      <inkml:brushProperty name="width" value="0.05" units="cm"/>
      <inkml:brushProperty name="height" value="0.05" units="cm"/>
    </inkml:brush>
  </inkml:definitions>
  <inkml:trace contextRef="#ctx0" brushRef="#br0">90 269 24575,'-7'-3'0,"0"-1"0,0-1 0,0 1 0,1-1 0,0 0 0,0-1 0,0 0 0,1 0 0,0 0 0,-9-13 0,12 16 0,1 0 0,-1 0 0,0-1 0,1 1 0,0 0 0,0-1 0,0 1 0,0-1 0,1 1 0,-1-1 0,1 0 0,0 1 0,0-1 0,0 0 0,0 1 0,1-1 0,0 1 0,-1-1 0,1 1 0,1-1 0,-1 1 0,0-1 0,1 1 0,0 0 0,-1 0 0,5-4 0,1-1 0,0 0 0,0 1 0,1 1 0,1-1 0,-1 1 0,1 0 0,0 1 0,0 0 0,1 1 0,-1 0 0,1 0 0,11-2 0,7-2 0,1 2 0,0 1 0,35-2 0,-14 5 0,0 3 0,0 1 0,0 2 0,89 21 0,-101-16 0,-1 2 0,-1 1 0,0 3 0,-1 0 0,-1 2 0,61 42 0,-82-50 0,0 1 0,-1 0 0,-1 1 0,1 0 0,-2 1 0,0 0 0,0 1 0,-1 0 0,-1 1 0,10 20 0,-15-26 0,0 0 0,0 0 0,-1 0 0,-1 0 0,1 1 0,-1-1 0,-1 0 0,1 1 0,-1-1 0,-1 1 0,0-1 0,0 1 0,0-1 0,-1 0 0,-1 0 0,1 1 0,-1-2 0,-1 1 0,1 0 0,-1-1 0,-6 9 0,-1-1 0,0-1 0,-2 0 0,0 0 0,0-1 0,-1-1 0,-1-1 0,0 0 0,-32 18 0,5-7 0,-2-2 0,-60 19 0,31-17-227,-1-3-1,-1-3 1,-1-4-1,0-2 1,-124-2-1,123-11-6598</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7:00.639"/>
    </inkml:context>
    <inkml:brush xml:id="br0">
      <inkml:brushProperty name="width" value="0.05" units="cm"/>
      <inkml:brushProperty name="height" value="0.05" units="cm"/>
    </inkml:brush>
  </inkml:definitions>
  <inkml:trace contextRef="#ctx0" brushRef="#br0">411 232 24575,'0'1'0,"-1"0"0,0 0 0,1 0 0,-1 0 0,0 1 0,0-1 0,1 0 0,-1 0 0,0-1 0,0 1 0,0 0 0,0 0 0,0 0 0,0-1 0,-1 1 0,1 0 0,0-1 0,-2 1 0,-25 11 0,27-11 0,-19 5 0,0-1 0,0-1 0,0-1 0,-1 0 0,1-2 0,-34-1 0,52 0 0,0 0 0,0 0 0,0 0 0,0 0 0,0-1 0,0 1 0,0-1 0,0 1 0,1-1 0,-1 0 0,0 1 0,0-1 0,-2-2 0,4 3 0,0-1 0,-1 1 0,1-1 0,0 1 0,-1-1 0,1 1 0,0-1 0,0 1 0,0-1 0,0 1 0,-1-1 0,1 1 0,0-1 0,0 0 0,0 1 0,0-1 0,0 1 0,0-1 0,0 1 0,1-1 0,-1 1 0,0-1 0,0 1 0,0-1 0,0 0 0,1 1 0,-1-1 0,0 1 0,1-1 0,4-6 0,0 1 0,1 0 0,0 0 0,0 1 0,7-6 0,6-5 0,-12 8 0,0-1 0,-1 1 0,1-1 0,-1 0 0,-1-1 0,0 1 0,0-1 0,3-11 0,-7 18 0,0-1 0,0 1 0,0 0 0,0-1 0,-1 1 0,1-1 0,-1 0 0,0 1 0,0-1 0,0 1 0,-1-1 0,1 1 0,-1-1 0,0 1 0,1-1 0,-2 1 0,1-1 0,0 1 0,-1 0 0,0 0 0,1 0 0,-1 0 0,0 0 0,-1 0 0,1 0 0,0 1 0,-1-1 0,-3-2 0,3 3 0,0 1 0,-1-1 0,1 0 0,-1 1 0,1 0 0,-1 0 0,1 0 0,-1 0 0,1 1 0,-1-1 0,0 1 0,0 0 0,1 0 0,-1 0 0,0 1 0,1-1 0,-1 1 0,0 0 0,1 0 0,-1 0 0,1 1 0,0-1 0,-1 1 0,1 0 0,-4 2 0,-3 2 0,1 0 0,1 1 0,-1 0 0,1 0 0,0 1 0,0 0 0,-8 12 0,6-5 0,0 1 0,1 0 0,1 0 0,1 0 0,0 1 0,1 0 0,1 0 0,0 1 0,-3 32 0,7-43 0,0 0 0,1 1 0,0-1 0,0 0 0,1 0 0,0 1 0,0-1 0,1 0 0,0 0 0,0 0 0,0 0 0,1-1 0,0 1 0,1-1 0,-1 1 0,1-1 0,1 0 0,-1 0 0,1-1 0,0 1 0,0-1 0,0 0 0,1-1 0,0 1 0,0-1 0,11 6 0,28 8-1365,-1-5-5461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7:00.985"/>
    </inkml:context>
    <inkml:brush xml:id="br0">
      <inkml:brushProperty name="width" value="0.05" units="cm"/>
      <inkml:brushProperty name="height" value="0.05" units="cm"/>
    </inkml:brush>
  </inkml:definitions>
  <inkml:trace contextRef="#ctx0" brushRef="#br0">81 157 24575,'0'-2'0,"-1"0"0,1 0 0,0 1 0,-1-1 0,0 0 0,1 1 0,-1-1 0,0 0 0,0 1 0,0-1 0,0 1 0,0 0 0,0-1 0,0 1 0,0 0 0,-1-1 0,1 1 0,-1 0 0,1 0 0,0 0 0,-1 0 0,0 1 0,-1-2 0,-1 0 0,1 1 0,-1-1 0,0 1 0,1 0 0,-1 0 0,0 0 0,0 1 0,0-1 0,-4 1 0,7 0 0,1 0 0,-1 0 0,1 0 0,-1 0 0,1 0 0,-1 0 0,1 1 0,-1-1 0,1 0 0,-1 0 0,1 1 0,-1-1 0,1 0 0,-1 0 0,1 1 0,0-1 0,-1 0 0,1 1 0,0-1 0,-1 1 0,1-1 0,0 1 0,-1-1 0,1 0 0,0 1 0,0-1 0,0 1 0,-1-1 0,1 1 0,0-1 0,0 1 0,0 0 0,0-1 0,0 1 0,0-1 0,0 1 0,0-1 0,0 1 0,0-1 0,0 1 0,0-1 0,0 1 0,1-1 0,-1 1 0,0-1 0,0 1 0,1-1 0,-1 1 0,0-1 0,0 0 0,1 1 0,0 0 0,18 29 0,-16-26 0,29 41 0,93 120 0,-116-154 0,1-1 0,0 0 0,0 0 0,0-1 0,18 11 0,-26-18 0,1 0 0,-1-1 0,1 1 0,0-1 0,0 0 0,-1 0 0,1 0 0,0 0 0,0 0 0,0-1 0,0 1 0,0-1 0,0 0 0,0 0 0,0 0 0,0 0 0,0 0 0,0-1 0,0 0 0,0 1 0,0-1 0,0 0 0,0 0 0,0 0 0,-1-1 0,1 1 0,-1-1 0,1 0 0,-1 1 0,5-5 0,5-9 0,0-1 0,0-1 0,-2 0 0,0 0 0,14-35 0,-9 19 0,101-200 0,-113 228-110,-1 1-16,-1 1 1,1 0-1,0 0 1,0 0-1,0 0 1,1 0-1,-1 0 1,1 0-1,3-3 1,2 4-6701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25.306"/>
    </inkml:context>
    <inkml:brush xml:id="br0">
      <inkml:brushProperty name="width" value="0.05" units="cm"/>
      <inkml:brushProperty name="height" value="0.05" units="cm"/>
    </inkml:brush>
  </inkml:definitions>
  <inkml:trace contextRef="#ctx0" brushRef="#br0">645 246 24575,'2'-40'0,"-1"28"0,0-1 0,-1 1 0,0-1 0,-1 0 0,0 1 0,-6-21 0,6 31 0,1 0 0,-1 1 0,0-1 0,0 0 0,0 1 0,0-1 0,-1 1 0,1-1 0,0 1 0,-1-1 0,1 1 0,-1 0 0,1 0 0,-1 0 0,1 0 0,-1 0 0,0 0 0,0 0 0,1 0 0,-4 0 0,0 0 0,0 0 0,0 0 0,0 1 0,0 0 0,0 0 0,0 0 0,-9 2 0,-4 1 0,0 2 0,0 0 0,-21 10 0,5-1 0,1 3 0,0 0 0,1 2 0,1 2 0,1 0 0,1 2 0,1 1 0,1 2 0,-43 52 0,56-60 0,0 1 0,2 0 0,0 1 0,1 0 0,2 1 0,0 0 0,1 0 0,0 1 0,2 0 0,1 0 0,1 1 0,1-1 0,0 1 0,2 0 0,1 0 0,1 0 0,4 25 0,-3-32 0,2-1 0,0 1 0,1-1 0,1 0 0,0 0 0,1-1 0,0 0 0,1 0 0,1-1 0,20 24 0,-14-21 0,0-1 0,1-1 0,1 0 0,0-2 0,1 0 0,0-1 0,29 14 0,-11-11 0,0-1 0,0-1 0,1-3 0,0 0 0,1-3 0,0-1 0,0-2 0,70-3 0,-59-3 0,-2-2 0,1-3 0,-1-1 0,0-3 0,0-2 0,-2-1 0,56-28 0,-77 31 0,-1 0 0,-1-2 0,0 0 0,-1-2 0,-1 0 0,-1-1 0,0-1 0,-1-1 0,0 0 0,-2-2 0,-1 1 0,0-2 0,-2 0 0,0-1 0,9-26 0,-13 25 0,-1-1 0,-2 0 0,0-1 0,-2 1 0,-1-1 0,-1 0 0,-1 0 0,-1 0 0,-1 1 0,-2-1 0,0 0 0,-2 1 0,-1-1 0,-12-33 0,11 41 0,0 1 0,-2 0 0,0 0 0,0 0 0,-2 1 0,0 1 0,0 0 0,-2 0 0,0 1 0,0 1 0,-2 0 0,1 1 0,-2 1 0,1 0 0,-1 1 0,-1 0 0,0 2 0,0 0 0,-1 1 0,-21-6 0,6 5-114,-1 2 1,0 1-1,-1 2 0,1 1 0,-1 2 1,0 1-1,1 2 0,0 1 0,0 2 1,0 1-1,-41 14 0,3 4-6712</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25.996"/>
    </inkml:context>
    <inkml:brush xml:id="br0">
      <inkml:brushProperty name="width" value="0.05" units="cm"/>
      <inkml:brushProperty name="height" value="0.05" units="cm"/>
    </inkml:brush>
  </inkml:definitions>
  <inkml:trace contextRef="#ctx0" brushRef="#br0">1 90 24575,'0'-6'0,"0"6"0,0 0 0,0 0 0,0 0 0,0 0 0,0 0 0,0 0 0,0 0 0,0 0 0,0 0 0,0 0 0,0-1 0,0 1 0,0 0 0,0 0 0,1 0 0,-1 0 0,0 0 0,0 0 0,0 0 0,0 0 0,0 0 0,0 0 0,0 0 0,0 0 0,0 0 0,0 0 0,11 14 0,1-1 0,1-1 0,1-1 0,0-1 0,0 0 0,1 0 0,0-2 0,1 0 0,0 0 0,0-2 0,1 0 0,0-1 0,0 0 0,0-2 0,31 3 0,-23-4 0,1-1 0,-1-2 0,0-1 0,0 0 0,0-2 0,0-1 0,0-1 0,-1-1 0,39-17 0,-61 23-17,20-9 63,0-1 1,39-25-1,-57 33-117,0 0 1,0 0-1,0 0 0,0-1 0,-1 1 0,1-1 0,-1 0 1,0 0-1,0 0 0,0 0 0,-1-1 0,1 1 1,-1-1-1,0 0 0,0 1 0,-1-1 0,1 0 0,-1 0 1,0 0-1,0-8 0,-4-4-6755</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26.464"/>
    </inkml:context>
    <inkml:brush xml:id="br0">
      <inkml:brushProperty name="width" value="0.05" units="cm"/>
      <inkml:brushProperty name="height" value="0.05" units="cm"/>
    </inkml:brush>
  </inkml:definitions>
  <inkml:trace contextRef="#ctx0" brushRef="#br0">139 31 24575,'1'0'0,"0"-1"0,1 1 0,-1 0 0,0 0 0,0 0 0,1 0 0,-1 0 0,0 0 0,0 0 0,0 1 0,1-1 0,-1 0 0,0 1 0,0-1 0,0 1 0,0-1 0,0 1 0,0-1 0,0 1 0,0 0 0,0 0 0,0-1 0,0 1 0,0 0 0,0 0 0,0 0 0,-1 0 0,1 0 0,0 0 0,-1 0 0,1 0 0,-1 0 0,1 1 0,0 1 0,-2-2 0,1 1 0,-1-1 0,1 1 0,-1-1 0,1 1 0,-1-1 0,0 0 0,0 0 0,0 1 0,1-1 0,-1 0 0,-1 0 0,1 0 0,0 0 0,0 0 0,0 0 0,0 0 0,-1 0 0,1-1 0,0 1 0,-1 0 0,1-1 0,-1 1 0,1-1 0,0 1 0,-1-1 0,1 0 0,-3 0 0,-7 3 0,0-1 0,0-1 0,0 0 0,0 0 0,0-1 0,0-1 0,0 0 0,0 0 0,-14-4 0,24 4 0,0 1 0,0 0 0,0 0 0,0-1 0,1 1 0,-1-1 0,0 1 0,0-1 0,1 1 0,-1-1 0,0 1 0,1-1 0,-1 0 0,0 1 0,1-1 0,-1 0 0,1 1 0,-1-1 0,1 0 0,0 0 0,-1 0 0,1 1 0,0-1 0,-1 0 0,1 0 0,0 0 0,0 0 0,0 0 0,0 0 0,0 1 0,0-1 0,0 0 0,0 0 0,0 0 0,0 0 0,1 0 0,-1 0 0,0 1 0,0-1 0,1 0 0,-1 0 0,1 0 0,-1 1 0,1-1 0,-1 0 0,1 0 0,-1 1 0,1-1 0,0 0 0,-1 1 0,1-1 0,1 0 0,1-2 0,1-1 0,0 1 0,0 0 0,1 0 0,-1 0 0,0 0 0,9-3 0,40-4-1365,-28 8-5461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26.871"/>
    </inkml:context>
    <inkml:brush xml:id="br0">
      <inkml:brushProperty name="width" value="0.05" units="cm"/>
      <inkml:brushProperty name="height" value="0.05" units="cm"/>
    </inkml:brush>
  </inkml:definitions>
  <inkml:trace contextRef="#ctx0" brushRef="#br0">39 52 24575,'5'0'0,"5"0"0,1 0 0,-1 1 0,21 4 0,-30-5 0,0 0 0,0 0 0,1 0 0,-1 0 0,0 1 0,0-1 0,0 0 0,0 1 0,0-1 0,0 1 0,0-1 0,0 1 0,0-1 0,0 1 0,0 0 0,-1 0 0,1-1 0,0 1 0,0 0 0,-1 0 0,1 0 0,0 0 0,-1 0 0,1 0 0,-1 0 0,1 0 0,-1 0 0,0 0 0,1 0 0,-1 0 0,0 0 0,0 0 0,0 1 0,0-1 0,0 0 0,0 0 0,0 0 0,0 0 0,0 0 0,0 0 0,-1 0 0,1 1 0,0-1 0,-1 0 0,1 0 0,-1 0 0,1 0 0,-2 1 0,1-1 0,0 1 0,-1 0 0,1-1 0,-1 1 0,1-1 0,-1 1 0,0-1 0,0 0 0,1 1 0,-1-1 0,0 0 0,0 0 0,0-1 0,0 1 0,0 0 0,-1-1 0,1 1 0,0-1 0,0 0 0,0 0 0,0 1 0,-1-1 0,1-1 0,0 1 0,0 0 0,0 0 0,0-1 0,0 0 0,-4 0 0,2-1 0,0 1 0,-1 0 0,1-1 0,0 0 0,0 0 0,0 0 0,1 0 0,-1-1 0,1 0 0,-1 1 0,1-1 0,0-1 0,-6-5 0,8 7-34,0 0 0,0 0 0,1 0 0,-1 0 0,0 0-1,1 0 1,-1 0 0,1 0 0,0 0 0,0 0 0,0 0 0,0 0 0,0 0-1,0 0 1,0 0 0,1-1 0,-1 1 0,1 0 0,-1 0 0,1 0-1,0 1 1,0-1 0,0 0 0,0 0 0,0 0 0,0 1 0,0-1 0,1 0-1,-1 1 1,1-1 0,-1 1 0,1 0 0,-1-1 0,1 1 0,0 0 0,0 0-1,0 0 1,0 0 0,2 0 0,15-7-6792</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27.660"/>
    </inkml:context>
    <inkml:brush xml:id="br0">
      <inkml:brushProperty name="width" value="0.05" units="cm"/>
      <inkml:brushProperty name="height" value="0.05" units="cm"/>
    </inkml:brush>
  </inkml:definitions>
  <inkml:trace contextRef="#ctx0" brushRef="#br0">119 327 24575,'-5'-6'0,"4"6"0,4 14 0,-1 20 0,-1 0 0,-2 0 0,-1 0 0,-9 39 0,7-49 0,-2 0 0,-1 0 0,-1 0 0,-1-1 0,-1-1 0,-19 32 0,28-52 0,0 0 0,0 0 0,0-1 0,-1 1 0,1 0 0,0 0 0,-1-1 0,0 1 0,1-1 0,-1 0 0,0 1 0,0-1 0,1 0 0,-3 1 0,3-2 0,1 0 0,0 0 0,0 0 0,-1 0 0,1 0 0,0 0 0,0 0 0,-1 0 0,1 0 0,0-1 0,0 1 0,-1 0 0,1 0 0,0 0 0,0 0 0,-1 0 0,1 0 0,0-1 0,0 1 0,0 0 0,-1 0 0,1 0 0,0-1 0,0 1 0,0 0 0,0 0 0,-1-1 0,1 1 0,0 0 0,0 0 0,0-1 0,0 1 0,0 0 0,0-1 0,0-20 0,9-22 0,3 0 0,28-71 0,-13 40 0,4-19 0,-14 35 0,2 2 0,4 0 0,48-88 0,-68 138 0,0 2 0,1-1 0,-1 0 0,1 1 0,0-1 0,1 1 0,-1 0 0,1 0 0,5-3 0,-8 6 0,0 0 0,0 0 0,0 0 0,0 1 0,0-1 0,0 1 0,0-1 0,0 1 0,0 0 0,0 0 0,0 0 0,0 0 0,0 0 0,0 0 0,1 1 0,-1-1 0,0 1 0,0-1 0,0 1 0,0 0 0,-1-1 0,1 1 0,0 0 0,0 1 0,0-1 0,-1 0 0,1 0 0,2 3 0,4 5 0,0-1 0,0 1 0,-1 1 0,0 0 0,-1 0 0,0 0 0,6 15 0,27 82 0,-37-103 0,28 89-455,-4 2 0,17 125 0,-38-175-6371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31.622"/>
    </inkml:context>
    <inkml:brush xml:id="br0">
      <inkml:brushProperty name="width" value="0.05" units="cm"/>
      <inkml:brushProperty name="height" value="0.05" units="cm"/>
    </inkml:brush>
  </inkml:definitions>
  <inkml:trace contextRef="#ctx0" brushRef="#br0">27 308 24575,'2'21'0,"1"1"0,1-1 0,8 27 0,-4-19 0,-1 0 0,3 33 0,-10-59 0,0 0 0,0 0 0,0-1 0,-1 1 0,1 0 0,-1 0 0,1 0 0,-2 3 0,-6 0 0,-4-17 0,6 0 0,0-1 0,0-1 0,1 1 0,0-1 0,1 1 0,1-1 0,-3-24 0,2 2 0,0-62 0,5 76 0,1 1 0,1 0 0,0 0 0,2 0 0,0 1 0,1-1 0,9-18 0,-11 29 0,0 1 0,0-1 0,1 1 0,0 0 0,0 0 0,1 1 0,0-1 0,0 1 0,1 1 0,0-1 0,0 1 0,1 0 0,0 1 0,0 0 0,0 0 0,0 0 0,10-3 0,-14 7 0,0 0 0,1 0 0,-1 0 0,0 0 0,0 1 0,1 0 0,-1 0 0,0 0 0,0 0 0,1 0 0,-1 1 0,0 0 0,0 0 0,0 0 0,0 1 0,0-1 0,0 1 0,0 0 0,0 0 0,-1 0 0,1 0 0,-1 1 0,1 0 0,-1 0 0,0-1 0,0 2 0,0-1 0,-1 0 0,1 1 0,-1-1 0,0 1 0,2 4 0,0-1 0,0 1 0,-1-1 0,-1 1 0,1 0 0,-1 0 0,0 0 0,-1 0 0,0 0 0,0 0 0,-1 0 0,0 0 0,-1 0 0,1 0 0,-1 0 0,-1 0 0,-2 10 0,-1-5 0,-1 0 0,-1 0 0,0-1 0,0 0 0,-1 0 0,0 0 0,-12 11 0,-10 7 0,-35 28 0,15-14 0,50-44 0,0 0 0,0 0 0,0 0 0,0 0 0,0 0 0,0 0 0,1 0 0,-1 0 0,0 0 0,0 0 0,0 1 0,0-1 0,0 0 0,0 0 0,0 0 0,0 0 0,0 0 0,1 0 0,-1 0 0,0 0 0,0 0 0,0 0 0,0 0 0,0 0 0,0 0 0,0 1 0,0-1 0,0 0 0,0 0 0,0 0 0,0 0 0,0 0 0,0 0 0,0 0 0,0 0 0,0 1 0,0-1 0,0 0 0,0 0 0,0 0 0,0 0 0,0 0 0,0 0 0,0 0 0,0 0 0,0 0 0,0 1 0,0-1 0,0 0 0,0 0 0,0 0 0,0 0 0,0 0 0,-1 0 0,1 0 0,0 0 0,0 0 0,0 0 0,0 0 0,0 0 0,0 1 0,16-4 0,25-8 0,-35 9 0,10-2 0,1 0 0,0 1 0,0 1 0,0 0 0,0 2 0,0 0 0,0 0 0,19 4 0,-30-3 0,0 1 0,-1-1 0,1 1 0,-1 0 0,0 0 0,1 1 0,-1-1 0,0 1 0,0 1 0,-1-1 0,10 8 0,-12-8 0,1 1 0,0 0 0,-1 0 0,1 0 0,-1 0 0,0 0 0,0 0 0,-1 0 0,1 0 0,-1 1 0,0-1 0,0 1 0,-1-1 0,1 1 0,-1-1 0,0 1 0,-1 5 0,1-5 0,0 0 0,-1 0 0,0 0 0,0 0 0,-1 0 0,1 0 0,-1-1 0,0 1 0,0 0 0,-1-1 0,1 0 0,-1 1 0,0-1 0,0 0 0,0 0 0,-5 3 0,2-2 0,-1 0 0,1 0 0,-1 0 0,-1-1 0,1 0 0,-1-1 0,1 0 0,-1 0 0,-9 2 0,-1-1 0,1-1 0,0-1 0,-1 0 0,1-2 0,-1 0 0,1-1 0,-1 0 0,-29-7 0,39 6-195,1 0 0,0-1 0,0 0 0,0 0 0,0-1 0,-8-5 0,-4-6-6631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28.144"/>
    </inkml:context>
    <inkml:brush xml:id="br0">
      <inkml:brushProperty name="width" value="0.05" units="cm"/>
      <inkml:brushProperty name="height" value="0.05" units="cm"/>
    </inkml:brush>
  </inkml:definitions>
  <inkml:trace contextRef="#ctx0" brushRef="#br0">13 264 24575,'-1'-1'0,"0"0"0,0 0 0,0-1 0,0 1 0,0 0 0,0-1 0,0 1 0,0 0 0,1-1 0,-1 1 0,0-1 0,1 1 0,0-1 0,-1 1 0,1-1 0,0 0 0,0 1 0,-1-1 0,1 1 0,1-1 0,-1 0 0,0 1 0,0-1 0,1 1 0,-1-1 0,0 0 0,1 1 0,0-1 0,-1 1 0,1 0 0,0-1 0,0 1 0,0 0 0,0-1 0,0 1 0,0 0 0,0 0 0,0 0 0,0 0 0,3-2 0,4-4 0,1 1 0,-1 0 0,1 1 0,19-8 0,9-5 0,2 2 0,0 2 0,56-12 0,-90 24 0,1 2 0,0-1 0,0 1 0,0 0 0,0 0 0,0 0 0,0 1 0,0 0 0,-1 0 0,1 1 0,0 0 0,-1 0 0,1 0 0,-1 0 0,1 1 0,-1 0 0,8 6 0,-3 0 0,-1 0 0,0 0 0,0 1 0,-1 0 0,-1 0 0,0 1 0,7 13 0,1-1 0,11 20 0,-25-41 0,1 1 0,-1 0 0,0 0 0,0 0 0,0 0 0,0 0 0,-1 0 0,1 0 0,-1 0 0,1 1 0,-2 4 0,2-8 0,-1 1 0,0 0 0,0 0 0,-1-1 0,1 1 0,0 0 0,0-1 0,0 1 0,0 0 0,-1-1 0,1 1 0,0 0 0,-1-1 0,1 1 0,0 0 0,-1-1 0,1 1 0,-1-1 0,1 1 0,-1-1 0,1 1 0,-1-1 0,1 1 0,-1-1 0,1 0 0,-1 1 0,0-1 0,1 0 0,-1 1 0,0-1 0,1 0 0,-1 0 0,0 0 0,1 1 0,-1-1 0,0 0 0,0 0 0,1 0 0,-1 0 0,0 0 0,1-1 0,-1 1 0,0 0 0,0 0 0,1 0 0,-1 0 0,0-1 0,1 1 0,-1 0 0,1-1 0,-1 1 0,0-1 0,1 1 0,-1 0 0,1-1 0,-1 1 0,0-2 0,-2 0 0,0-1 0,-1 0 0,1 0 0,1 0 0,-1 0 0,0 0 0,1-1 0,-4-6 0,4 3 0,0 0 0,1 0 0,0 0 0,1 0 0,-1 0 0,1 0 0,1 0 0,-1 0 0,1 0 0,0 0 0,1 0 0,0 1 0,0-1 0,0 0 0,1 1 0,5-10 0,-1 1 0,2 1 0,-1 0 0,2 1 0,0 0 0,0 0 0,13-11 0,-14 17 0,-1 1 0,0-1 0,1 2 0,1-1 0,-1 1 0,0 0 0,1 1 0,0 0 0,0 1 0,19-4 0,-24 6 0,0 0 0,1 0 0,-1 1 0,1 0 0,-1 0 0,0 0 0,1 0 0,-1 1 0,0 0 0,0 0 0,1 1 0,-1-1 0,0 1 0,0 0 0,0 0 0,-1 1 0,1 0 0,0 0 0,-1 0 0,0 0 0,0 0 0,7 8 0,-6-4 0,-1-1 0,-1 1 0,1 0 0,-1 0 0,0 0 0,-1 0 0,0 1 0,2 10 0,7 65 0,-10-73 0,1 18-1365,-1-4-5461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28.490"/>
    </inkml:context>
    <inkml:brush xml:id="br0">
      <inkml:brushProperty name="width" value="0.05" units="cm"/>
      <inkml:brushProperty name="height" value="0.05" units="cm"/>
    </inkml:brush>
  </inkml:definitions>
  <inkml:trace contextRef="#ctx0" brushRef="#br0">0 102 24575,'1'12'0,"0"0"0,0 0 0,1-1 0,0 1 0,1-1 0,0 1 0,1-1 0,0 0 0,1-1 0,9 16 0,-10-19 0,0-1 0,1 1 0,0-1 0,0 0 0,0-1 0,1 1 0,0-1 0,0 0 0,0-1 0,1 0 0,-1 0 0,1 0 0,0 0 0,0-1 0,1 0 0,12 3 0,-15-5 0,0-1 0,0 1 0,0-1 0,0 0 0,0 0 0,0-1 0,0 1 0,-1-1 0,1 0 0,0-1 0,0 1 0,-1-1 0,1 0 0,-1 0 0,1 0 0,-1 0 0,0-1 0,0 0 0,0 0 0,0 0 0,4-5 0,-2 2 0,-1 0 0,0-1 0,0 1 0,0-1 0,-1 0 0,0 0 0,-1-1 0,0 1 0,0-1 0,0 0 0,-1 0 0,1-9 0,-1 5-114,-1-1 1,0 1-1,-1-1 0,0 1 0,-1-1 1,-1 1-1,0-1 0,-1 1 0,0 0 1,0 0-1,-9-17 0,1 4-6712</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28.909"/>
    </inkml:context>
    <inkml:brush xml:id="br0">
      <inkml:brushProperty name="width" value="0.05" units="cm"/>
      <inkml:brushProperty name="height" value="0.05" units="cm"/>
    </inkml:brush>
  </inkml:definitions>
  <inkml:trace contextRef="#ctx0" brushRef="#br0">0 67 24575,'3'-3'0,"-1"0"0,0 0 0,0 0 0,0-1 0,0 1 0,-1-1 0,0 1 0,1-1 0,-1 1 0,0-1 0,0-8 0,2-3 0,-3 15 0,0 0 0,0 0 0,0 0 0,0 0 0,0 0 0,0-1 0,0 1 0,0 0 0,0 0 0,1 0 0,-1 0 0,0 0 0,0 0 0,0 0 0,0 0 0,0 0 0,0-1 0,0 1 0,0 0 0,0 0 0,0 0 0,0 0 0,0 0 0,0 0 0,0 0 0,0 0 0,0 0 0,1 0 0,-1 0 0,0 0 0,0 0 0,0 0 0,0 0 0,0 0 0,0 0 0,0 0 0,0-1 0,0 1 0,1 0 0,-1 0 0,0 0 0,0 0 0,0 1 0,0-1 0,0 0 0,0 0 0,0 0 0,0 0 0,1 0 0,-1 0 0,0 0 0,0 0 0,0 0 0,0 0 0,0 0 0,0 0 0,0 0 0,0 0 0,0 0 0,0 0 0,0 0 0,0 0 0,0 1 0,1-1 0,-1 0 0,0 0 0,0 0 0,0 0 0,0 0 0,6 12 0,3 16 0,-4-11 0,39 191 0,-38-169 0,-1 0 0,-3 0 0,-2 56 0,-9-64 0,2-21 0,7-11 0,0 1 0,-1 0 0,1 0 0,0-1 0,-1 1 0,1 0 0,0-1 0,-1 1 0,1 0 0,0-1 0,0 1 0,-1 0 0,1-1 0,0 1 0,0-1 0,0 1 0,-1 0 0,1-1 0,0 1 0,0-1 0,0 1 0,0-1 0,0 1 0,0-1 0,0 1 0,0 0 0,0-2 0,0-6 0,0 0 0,1 1 0,0-1 0,0 0 0,1 0 0,0 0 0,0 1 0,0-1 0,1 1 0,6-12 0,-4 10 0,0-1 0,1 1 0,-1 0 0,2 1 0,-1-1 0,2 1 0,10-10 0,-14 15 0,0 1 0,-1 0 0,1 0 0,0 0 0,0 0 0,0 0 0,0 1 0,1 0 0,-1 0 0,0 0 0,0 0 0,1 1 0,-1 0 0,1 0 0,-1 0 0,0 0 0,1 0 0,-1 1 0,0 0 0,0 0 0,1 0 0,-1 1 0,0-1 0,0 1 0,0 0 0,0 0 0,-1 1 0,1-1 0,0 1 0,-1-1 0,0 1 0,0 0 0,0 0 0,0 1 0,4 5 0,-4-5 0,1 1 0,-1-1 0,-1 1 0,1 0 0,-1 0 0,0 0 0,0 0 0,0 0 0,-1 0 0,1 0 0,-1 1 0,0 9 0,-1-11 0,0 0 0,0-1 0,-1 1 0,1 0 0,-1 0 0,0 0 0,0-1 0,-1 1 0,1-1 0,-1 1 0,0-1 0,0 1 0,0-1 0,0 0 0,0 0 0,-1 0 0,1 0 0,-1 0 0,-4 3 0,3-3 0,-1 1 0,0-1 0,0 0 0,0 0 0,0 0 0,-1-1 0,1 0 0,-1 0 0,1 0 0,-1-1 0,0 0 0,1 0 0,-1 0 0,-11-1 0,12 0 0,1-1 0,-1 1 0,1-1 0,0 0 0,-1-1 0,1 1 0,0-1 0,0 0 0,0 0 0,0 0 0,0-1 0,0 1 0,1-1 0,-1 0 0,1 0 0,0 0 0,0 0 0,0-1 0,-4-6 0,-7-14-1365,4 1-5461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29.301"/>
    </inkml:context>
    <inkml:brush xml:id="br0">
      <inkml:brushProperty name="width" value="0.05" units="cm"/>
      <inkml:brushProperty name="height" value="0.05" units="cm"/>
    </inkml:brush>
  </inkml:definitions>
  <inkml:trace contextRef="#ctx0" brushRef="#br0">1 13 24575,'0'0'0,"0"-1"0,0 1 0,0-1 0,0 1 0,0-1 0,0 1 0,0 0 0,0-1 0,0 1 0,0-1 0,0 1 0,1-1 0,-1 1 0,0-1 0,0 1 0,0 0 0,1-1 0,-1 1 0,0 0 0,1-1 0,-1 1 0,0 0 0,1-1 0,-1 1 0,0 0 0,1-1 0,-1 1 0,1 0 0,-1 0 0,1 0 0,-1-1 0,0 1 0,1 0 0,-1 0 0,1 0 0,-1 0 0,1 0 0,-1 0 0,1 0 0,-1 0 0,1 0 0,-1 0 0,1 0 0,-1 0 0,1 0 0,-1 0 0,0 1 0,1-1 0,-1 0 0,1 0 0,-1 0 0,1 1 0,-1-1 0,0 0 0,1 1 0,-1-1 0,1 1 0,23 18 0,-15-5 0,-1-1 0,-1 1 0,0 1 0,-1-1 0,0 1 0,5 25 0,13 96 0,-21-116 0,-2 0 0,0 0 0,-3 28 0,2-42 0,0 1 0,-1-1 0,0 0 0,-1 1 0,0-1 0,1 0 0,-2 0 0,1 0 0,-1-1 0,0 1 0,0-1 0,-1 1 0,1-1 0,-8 8 0,-3-6 0,14-17 0,15-21 0,-1 12 0,1 1 0,1 1 0,1 0 0,0 1 0,1 0 0,0 2 0,1 0 0,1 1 0,22-10 0,-37 20 0,0 1 0,0 0 0,1 0 0,-1 0 0,1 1 0,-1 0 0,1 0 0,-1 0 0,1 1 0,-1 0 0,12 1 0,-13 0 0,-1 0 0,1 0 0,-1 0 0,1 1 0,-1-1 0,0 1 0,0 0 0,0 0 0,0 0 0,0 1 0,0-1 0,0 1 0,-1-1 0,1 1 0,-1 0 0,0 0 0,0 0 0,0 0 0,1 3 0,21 44-1365,-13-26-5461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29.707"/>
    </inkml:context>
    <inkml:brush xml:id="br0">
      <inkml:brushProperty name="width" value="0.05" units="cm"/>
      <inkml:brushProperty name="height" value="0.05" units="cm"/>
    </inkml:brush>
  </inkml:definitions>
  <inkml:trace contextRef="#ctx0" brushRef="#br0">281 181 24575,'9'-27'0,"1"-1"0,-9 22 0,-1 1 0,-1 0 0,1-1 0,-1 1 0,0 0 0,0-1 0,0 1 0,-1 0 0,0 0 0,0 0 0,0 0 0,-1 0 0,1 1 0,-1-1 0,0 1 0,-1 0 0,1 0 0,-1 0 0,-4-4 0,5 5 0,0 0 0,-1 1 0,1 0 0,-1 0 0,1 0 0,-1 0 0,0 0 0,1 1 0,-1-1 0,0 1 0,0 0 0,0 1 0,0-1 0,0 0 0,0 1 0,0 0 0,0 0 0,0 0 0,0 1 0,0-1 0,0 1 0,0 0 0,0 0 0,0 1 0,-6 2 0,1 1 0,0 1 0,0 0 0,0 1 0,1 0 0,0 0 0,1 1 0,-1 0 0,1 0 0,1 1 0,0 0 0,-8 14 0,5-6 0,1 0 0,0 1 0,2-1 0,0 1 0,-6 34 0,11-48 0,0-1 0,1 1 0,-1-1 0,1 1 0,0-1 0,0 1 0,0-1 0,1 1 0,-1-1 0,1 1 0,0-1 0,-1 1 0,2-1 0,-1 1 0,0-1 0,1 0 0,-1 0 0,1 0 0,0 0 0,0 0 0,0 0 0,1 0 0,-1-1 0,1 1 0,-1-1 0,1 1 0,0-1 0,0 0 0,0 0 0,0-1 0,0 1 0,1-1 0,-1 1 0,0-1 0,1 0 0,-1 0 0,1 0 0,-1-1 0,1 1 0,-1-1 0,1 0 0,-1 0 0,1 0 0,-1 0 0,1-1 0,0 0 0,-1 1 0,0-1 0,1 0 0,-1-1 0,5-1 0,0-1 0,-1 1 0,0-1 0,0-1 0,0 1 0,0-1 0,-1 0 0,0-1 0,0 0 0,0 0 0,-1 0 0,1 0 0,-2-1 0,8-11 0,-2-4 0,0-1 0,-1 0 0,7-28 0,-13 40 0,7-10 0,-9 21 0,-1 0 0,0 0 0,0 0 0,1-1 0,-1 1 0,0 0 0,0 0 0,1 0 0,-1 0 0,0 0 0,1 0 0,-1 0 0,0 0 0,0 0 0,1 0 0,-1 1 0,0-1 0,0 0 0,1 0 0,-1 0 0,0 0 0,0 0 0,1 0 0,-1 1 0,0-1 0,0 0 0,1 0 0,-1 0 0,0 1 0,0-1 0,0 0 0,0 0 0,1 0 0,-1 1 0,0-1 0,0 0 0,0 0 0,0 1 0,0-1 0,14 43 0,-11-30 0,25 70-1365,-17-58-5461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30.067"/>
    </inkml:context>
    <inkml:brush xml:id="br0">
      <inkml:brushProperty name="width" value="0.05" units="cm"/>
      <inkml:brushProperty name="height" value="0.05" units="cm"/>
    </inkml:brush>
  </inkml:definitions>
  <inkml:trace contextRef="#ctx0" brushRef="#br0">2 196 24575,'0'-16'0,"-1"12"0,1 0 0,0 0 0,0 0 0,0 1 0,0-1 0,0 0 0,1 0 0,0 1 0,0-1 0,2-6 0,-3 10 0,1 0 0,-1 0 0,1 0 0,-1 0 0,1 0 0,-1 0 0,1 0 0,-1-1 0,0 2 0,1-1 0,-1 0 0,1 0 0,-1 0 0,1 0 0,-1 0 0,1 0 0,-1 0 0,0 0 0,1 1 0,-1-1 0,1 0 0,-1 0 0,0 1 0,1-1 0,-1 0 0,0 1 0,1-1 0,-1 0 0,0 1 0,1-1 0,-1 0 0,0 1 0,0-1 0,1 1 0,-1-1 0,0 0 0,0 1 0,0-1 0,0 1 0,1 0 0,10 19 0,1 7 0,8 33 0,-15-43 0,0-1 0,0-1 0,1 1 0,1-1 0,1 0 0,0-1 0,20 26 0,-26-37 0,0-1 0,0 0 0,0 0 0,0 1 0,0-2 0,1 1 0,-1 0 0,1 0 0,-1-1 0,1 1 0,0-1 0,-1 0 0,1 0 0,0 0 0,0 0 0,0-1 0,0 1 0,0-1 0,0 1 0,0-1 0,0 0 0,0 0 0,0-1 0,4 0 0,-2-1 0,-1 0 0,1 0 0,-1 0 0,0-1 0,0 0 0,0 0 0,0 0 0,0 0 0,-1-1 0,1 1 0,-1-1 0,0 0 0,0 0 0,2-5 0,9-14 0,-1 0 0,-2-1 0,15-42 0,15-80 0,-37 131 0,-1-1 0,2-30 0,-7 34 69,-6 16-1503,-1 9-5392</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31.049"/>
    </inkml:context>
    <inkml:brush xml:id="br0">
      <inkml:brushProperty name="width" value="0.05" units="cm"/>
      <inkml:brushProperty name="height" value="0.05" units="cm"/>
    </inkml:brush>
  </inkml:definitions>
  <inkml:trace contextRef="#ctx0" brushRef="#br0">1 0 24575,'361'22'0,"-201"-9"0,662 37-1097,2-31 346,-788-19 667,177-6 107,-173 2-207,0-1-1,0-2 1,47-14-1,-52 8-5359</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31.376"/>
    </inkml:context>
    <inkml:brush xml:id="br0">
      <inkml:brushProperty name="width" value="0.05" units="cm"/>
      <inkml:brushProperty name="height" value="0.05" units="cm"/>
    </inkml:brush>
  </inkml:definitions>
  <inkml:trace contextRef="#ctx0" brushRef="#br0">18 0 24575,'-16'2'0,"16"-2"0,0 0 0,0 0 0,0 0 0,0 0 0,-1 0 0,1 0 0,0 0 0,0 0 0,0 0 0,0 0 0,0 0 0,0 0 0,0 0 0,0 0 0,0 0 0,0 0 0,0 0 0,0 1 0,0-1 0,0 0 0,0 0 0,0 0 0,0 0 0,0 0 0,0 0 0,0 0 0,0 0 0,0 0 0,0 0 0,0 0 0,0 0 0,0 1 0,0-1 0,0 0 0,0 0 0,0 0 0,0 0 0,0 0 0,0 0 0,0 0 0,0 0 0,0 0 0,0 0 0,0 0 0,0 0 0,0 0 0,0 1 0,0-1 0,0 0 0,0 0 0,0 0 0,0 0 0,0 0 0,1 0 0,-1 0 0,0 0 0,0 0 0,0 0 0,0 0 0,0 0 0,0 0 0,0 0 0,0 0 0,0 0 0,0 0 0,0 0 0,0 0 0,1 0 0,-1 0 0,28 10 0,-7-4 0,95 49 0,-102-48 0,-1 1 0,0 1 0,-1 0 0,0 0 0,0 1 0,14 17 0,-23-24 5,0 1-1,-1-1 1,0 1 0,1 0-1,-1 0 1,0-1-1,-1 1 1,1 1 0,-1-1-1,1 0 1,-1 0 0,-1 0-1,1 1 1,0-1-1,-1 0 1,0 1 0,0-1-1,-1 1 1,1-1-1,-1 0 1,0 1 0,0-1-1,0 0 1,0 0-1,-4 7 1,-1-1-170,0-1 0,0 1 0,-1-2 0,0 1 0,0-1 0,-1 0 0,0 0 0,-18 12 0,-13 7-6661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33.231"/>
    </inkml:context>
    <inkml:brush xml:id="br0">
      <inkml:brushProperty name="width" value="0.05" units="cm"/>
      <inkml:brushProperty name="height" value="0.05" units="cm"/>
    </inkml:brush>
  </inkml:definitions>
  <inkml:trace contextRef="#ctx0" brushRef="#br0">1382 286 24575,'6'-41'0,"-6"40"0,1-1 0,-1 1 0,0 0 0,1-1 0,-1 1 0,1 0 0,-1-1 0,1 1 0,0 0 0,0 0 0,-1 0 0,1-1 0,0 1 0,0 0 0,0 0 0,0 0 0,0 1 0,0-1 0,0 0 0,1 0 0,-1 1 0,0-1 0,0 0 0,1 1 0,1-1 0,-2 1 0,0 0 0,0 0 0,0 1 0,-1-1 0,1 1 0,0-1 0,0 1 0,-1-1 0,1 1 0,0-1 0,-1 1 0,1-1 0,0 1 0,-1 0 0,1-1 0,-1 1 0,1 0 0,-1 0 0,1-1 0,-1 1 0,0 0 0,0 0 0,1 0 0,-1 0 0,0 0 0,0-1 0,0 2 0,5 30 0,-5-28 0,2 49 0,-3 0 0,-8 63 0,0-5 0,4-18 0,-34 475 0,23-436 0,-6-1 0,-49 164 0,65-275 0,-19 72 0,23-83 0,0 0 0,1 1 0,0 0 0,1-1 0,0 1 0,1-1 0,2 14 0,-2-19 0,0 0 0,0 0 0,1 0 0,0 0 0,0 0 0,0-1 0,0 1 0,1 0 0,-1-1 0,1 0 0,0 0 0,0 0 0,0 0 0,0 0 0,1 0 0,-1-1 0,1 0 0,-1 0 0,1 0 0,0 0 0,0 0 0,0-1 0,0 1 0,0-1 0,5 0 0,12 3 0,0-1 0,0-2 0,41-1 0,-21 0 0,446 17 17,-147-3-210,3216 80-6806,-2943-86 6999,1121 10 0,-287 8 317,-248-1 301,-1104-23-631,106-2 1478,-156-2-452,0-2 1,60-13 0,-94 15-846,0-1 1,0 0-1,0-1 1,0 0-1,-1-1 1,1 0 0,14-10-1,-23 13-156,0 0-1,0 0 0,0 0 1,0 0-1,0 0 1,0 0-1,0 0 0,-1-1 1,1 1-1,-1 0 1,1-1-1,-1 0 0,0 1 1,0-1-1,0 0 1,-1 1-1,1-1 0,-1 0 1,1 0-1,-1 0 1,0 0-1,0 1 0,0-1 1,-1 0-1,1 0 1,0 0-1,-1 1 0,0-1 1,0 0-1,0 0 1,0 1-1,0-1 0,0 1 1,-4-5-1,-5-8-11,0 1 0,-1 0 0,-1 1 0,0 0 0,-20-15 0,13 11 0,-27-31 0,41 41 0,0 0 0,0-1 0,0 1 0,1-1 0,0 0 0,0-1 0,1 1 0,-3-14 0,2 0 0,0 0 0,2 0 0,1-1 0,2-36 0,18-92 0,-7 70 0,31-312 0,-35 274 0,-10-156 0,0 255 0,-1 1 0,-1-1 0,-1 1 0,0 0 0,-2 1 0,0-1 0,-1 1 0,0 1 0,-2 0 0,0 0 0,-19-24 0,17 26 0,0 1 0,-1 1 0,0 0 0,-1 1 0,-1 0 0,0 1 0,0 0 0,-1 2 0,-1 0 0,1 0 0,-1 2 0,-23-8 0,16 10 0,0 1 0,0 2 0,-1 0 0,-24 1 0,-48-3 0,-233-17 0,176 15 0,-896-52-1505,-750-35-404,-1309 19-198,1332 41 1581,1203 17 1235,-958-10 2930,1513 26-3511,7-1 64,0 1 0,-1 1 0,1 0-1,-15 4 1,24-5-165,1 1-1,-1 0 1,0 0 0,1 0-1,-1 0 1,0 1-1,1-1 1,0 1 0,-1-1-1,1 1 1,0 0 0,0 0-1,0 0 1,0 0-1,0 0 1,0 1 0,1-1-1,-1 0 1,1 1-1,-1 0 1,1-1 0,-2 6-1,0 4-26,-2 0 0,1-1 0,-2 0 0,1 1 0,-1-2 0,-1 1 0,0-1 0,-1 0 0,0 0 0,0-1 0,-1 0 0,0-1 0,-1 0 0,1 0 0,-2-1 0,-16 10 0,-19 8 0,29-17 0,1 0 0,0 2 0,1 0 0,-28 24 0,42-34 0,0 1 0,0 1 0,0-1 0,0 0 0,0 0 0,0 0 0,0 0 0,1 1 0,-1-1 0,0 0 0,1 1 0,-1-1 0,1 0 0,0 1 0,-1-1 0,1 1 0,0-1 0,0 0 0,0 1 0,0-1 0,0 1 0,0-1 0,0 1 0,1-1 0,-1 0 0,0 1 0,1-1 0,-1 1 0,1-1 0,-1 0 0,1 0 0,0 1 0,0-1 0,0 0 0,-1 0 0,1 0 0,0 0 0,0 0 0,1 0 0,-1 0 0,0 0 0,0 0 0,0 0 0,2 0 0,7 6 0,1-2 0,-1 1 0,1-1 0,13 4 0,-21-8 0,68 21 0,1-3 0,81 11 0,2 0 0,-149-29-105,0 0 0,-1 1 0,1-1 0,0 1 0,-1 1 0,1-1 0,-1 1 0,1 0 0,-1 0 0,0 0 0,-1 1 0,9 7 0,-1 6-6721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33.760"/>
    </inkml:context>
    <inkml:brush xml:id="br0">
      <inkml:brushProperty name="width" value="0.05" units="cm"/>
      <inkml:brushProperty name="height" value="0.05" units="cm"/>
    </inkml:brush>
  </inkml:definitions>
  <inkml:trace contextRef="#ctx0" brushRef="#br0">6 1 24575,'-4'0'0,"2"4"0,3 7 0,0 5 0,0 4 0,0 8 0,0 8 0,0 2 0,-1 4 0,0 3 0,0 2 0,0-1 0,0-9-8191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31.953"/>
    </inkml:context>
    <inkml:brush xml:id="br0">
      <inkml:brushProperty name="width" value="0.05" units="cm"/>
      <inkml:brushProperty name="height" value="0.05" units="cm"/>
    </inkml:brush>
  </inkml:definitions>
  <inkml:trace contextRef="#ctx0" brushRef="#br0">1 46 24575,'0'-5'0,"0"-5"0,0-6 0,0 4 0,0 9 0,4 5 0,2 6 0,0 7 0,3 5 0,0 3 0,-1 2 0,-3 2 0,4 0 0,-2 0 0,0-4-8191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34.241"/>
    </inkml:context>
    <inkml:brush xml:id="br0">
      <inkml:brushProperty name="width" value="0.05" units="cm"/>
      <inkml:brushProperty name="height" value="0.05" units="cm"/>
    </inkml:brush>
  </inkml:definitions>
  <inkml:trace contextRef="#ctx0" brushRef="#br0">41 365 24575,'-7'-18'0,"0"0"0,1 0 0,0 0 0,2-1 0,0 1 0,1-1 0,0-33 0,3 47 0,0-1 0,0 0 0,1 0 0,0 1 0,0-1 0,1 0 0,-1 1 0,1-1 0,0 1 0,1 0 0,-1-1 0,1 1 0,0 1 0,1-1 0,4-6 0,-1 5 0,-1-1 0,2 1 0,-1 1 0,0 0 0,1 0 0,0 0 0,0 1 0,17-7 0,5 2 0,2 1 0,-1 1 0,1 2 0,47-2 0,-41 5 0,46 2 0,-75 0 0,0 1 0,1 0 0,-1 1 0,0 0 0,0 0 0,0 1 0,-1 0 0,1 0 0,-1 1 0,1 0 0,7 6 0,-15-10 0,0 1 0,0 0 0,1 0 0,-1 0 0,0 0 0,0 1 0,0-1 0,-1 0 0,1 0 0,0 0 0,0 1 0,-1-1 0,1 1 0,0-1 0,-1 0 0,1 1 0,-1-1 0,0 1 0,0-1 0,1 1 0,-1-1 0,0 1 0,0-1 0,0 1 0,-1-1 0,1 1 0,0-1 0,-1 1 0,1-1 0,0 1 0,-1-1 0,0 0 0,1 1 0,-1-1 0,0 0 0,0 1 0,1-1 0,-1 0 0,0 0 0,0 0 0,-1 0 0,1 0 0,-2 2 0,-5 4 0,-1 0 0,0 0 0,0-1 0,-16 8 0,-24 9 0,-96 31 0,61-24 0,77-28 0,1 1 0,0 0 0,0 0 0,0 0 0,0 1 0,1 0 0,-1 0 0,1 0 0,-7 8 0,11-11 0,0 0 0,0 1 0,0-1 0,1 0 0,-1 1 0,0-1 0,1 0 0,-1 1 0,1-1 0,-1 1 0,1 0 0,0-1 0,-1 1 0,1-1 0,0 1 0,0-1 0,0 1 0,0 1 0,1-1 0,0 0 0,0 0 0,0 0 0,0 0 0,0 0 0,0 0 0,1 0 0,-1 0 0,0-1 0,1 1 0,-1 0 0,1-1 0,0 0 0,0 1 0,-1-1 0,4 2 0,89 48 0,-60-34 0,-1 2 0,33 24 0,-61-40 0,0 1 0,0 0 0,-1 1 0,0-1 0,0 1 0,0-1 0,-1 1 0,1 0 0,-1 1 0,0-1 0,-1 1 0,4 8 0,-5-11 0,-1 0 0,1 0 0,-1 0 0,0 0 0,0 0 0,0-1 0,0 1 0,0 0 0,-1 0 0,1 0 0,-1 0 0,0 0 0,0-1 0,0 1 0,0 0 0,0-1 0,-1 1 0,1-1 0,-1 1 0,1-1 0,-1 0 0,0 1 0,0-1 0,0 0 0,0 0 0,-1-1 0,-4 4 0,-4 2 0,-1 0 0,0-1 0,0 0 0,-1-1 0,1 0 0,-28 5 0,17-6 0,0 0 0,-1-2 0,-27 0 0,45-2-170,-1-1-1,1 1 0,-1-1 1,1 0-1,0-1 0,-1 0 1,-10-4-1,-3-6-6655</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34.647"/>
    </inkml:context>
    <inkml:brush xml:id="br0">
      <inkml:brushProperty name="width" value="0.05" units="cm"/>
      <inkml:brushProperty name="height" value="0.05" units="cm"/>
    </inkml:brush>
  </inkml:definitions>
  <inkml:trace contextRef="#ctx0" brushRef="#br0">94 150 24575,'1'0'0,"0"1"0,0-1 0,-1 0 0,1 0 0,0 1 0,0-1 0,0 1 0,0-1 0,-1 1 0,1-1 0,0 1 0,0 0 0,-1-1 0,1 1 0,0 0 0,-1-1 0,1 1 0,-1 0 0,1 0 0,-1 0 0,1 0 0,-1-1 0,0 1 0,1 0 0,-1 0 0,0 0 0,0 1 0,6 29 0,-6-29 0,1 14 0,-1 0 0,0 0 0,-2 0 0,0 0 0,-4 18 0,-25 78 0,24-90 0,5-16 0,-2 9 0,0 0 0,-2-1 0,0 1 0,0-1 0,-13 20 0,5-23 0,14-11 0,0 0 0,-1 0 0,1 0 0,0 0 0,-1 0 0,1 0 0,0 0 0,0 0 0,-1 0 0,1-1 0,0 1 0,0 0 0,-1 0 0,1 0 0,0 0 0,0-1 0,-1 1 0,1 0 0,0 0 0,0-1 0,0 1 0,-1 0 0,1 0 0,0-1 0,0 1 0,0 0 0,0-1 0,0 1 0,0 0 0,0 0 0,-1-1 0,1-3 0,-1 1 0,1-1 0,0 0 0,0 1 0,0-1 0,0 0 0,1-4 0,10-44 0,2 1 0,3 0 0,1 1 0,3 0 0,2 2 0,2 1 0,48-72 0,-66 111 0,0 0 0,0 1 0,1-1 0,0 1 0,12-10 0,-17 16 0,-1 0 0,0 0 0,0 0 0,1 0 0,-1 1 0,1-1 0,-1 0 0,1 0 0,-1 1 0,1-1 0,-1 1 0,1 0 0,-1-1 0,1 1 0,0 0 0,-1 0 0,1 0 0,0 0 0,-1 0 0,1 0 0,-1 0 0,1 1 0,0-1 0,-1 1 0,1-1 0,-1 1 0,1-1 0,-1 1 0,1 0 0,-1 0 0,0 0 0,1 0 0,-1 0 0,0 0 0,0 0 0,0 0 0,0 0 0,0 1 0,0-1 0,0 0 0,1 3 0,5 10 0,-1 1 0,0 1 0,-1-1 0,-1 1 0,0 0 0,2 23 0,0-3 0,38 271-1365,-39-260-5461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35.037"/>
    </inkml:context>
    <inkml:brush xml:id="br0">
      <inkml:brushProperty name="width" value="0.05" units="cm"/>
      <inkml:brushProperty name="height" value="0.05" units="cm"/>
    </inkml:brush>
  </inkml:definitions>
  <inkml:trace contextRef="#ctx0" brushRef="#br0">21 129 24575,'-4'-5'0,"-2"-5"0,0-6 0,2-4 0,5 0 0,12 5 0,7 0 0,10 3 0,8 3 0,-2 3-8191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35.396"/>
    </inkml:context>
    <inkml:brush xml:id="br0">
      <inkml:brushProperty name="width" value="0.05" units="cm"/>
      <inkml:brushProperty name="height" value="0.05" units="cm"/>
    </inkml:brush>
  </inkml:definitions>
  <inkml:trace contextRef="#ctx0" brushRef="#br0">177 109 24575,'2'0'0,"0"0"0,-1 0 0,1-1 0,0 1 0,-1-1 0,1 1 0,0-1 0,-1 1 0,1-1 0,-1 0 0,1 0 0,-1 0 0,1 0 0,-1 0 0,0 0 0,0 0 0,1 0 0,-1-1 0,0 1 0,0 0 0,0-1 0,0 1 0,0-1 0,-1 1 0,1-1 0,0 0 0,-1 1 0,1-1 0,-1 0 0,1 1 0,-1-1 0,0-2 0,1 2 0,-1 0 0,0-1 0,0 1 0,0 0 0,0-1 0,0 1 0,0 0 0,-1-1 0,1 1 0,-1 0 0,0-1 0,1 1 0,-1 0 0,0 0 0,0 0 0,-1 0 0,1 0 0,0 0 0,-1 0 0,1 0 0,-1 0 0,1 1 0,-4-3 0,2 2 0,-1-1 0,-1 1 0,1 0 0,0 0 0,0 1 0,-1-1 0,1 1 0,-1 0 0,1 0 0,-1 1 0,0-1 0,1 1 0,-1 0 0,1 0 0,-1 1 0,0-1 0,1 1 0,-1 0 0,1 0 0,-1 1 0,1-1 0,0 1 0,0 0 0,-1 0 0,1 0 0,1 1 0,-1-1 0,0 1 0,0 0 0,1 0 0,-6 7 0,5-6 0,1 1 0,-1 0 0,1-1 0,0 1 0,0 0 0,1 0 0,-1 1 0,1-1 0,0 1 0,1-1 0,-1 1 0,1-1 0,0 1 0,1 0 0,-1-1 0,1 1 0,0 0 0,1 0 0,-1-1 0,1 1 0,0 0 0,1-1 0,-1 1 0,1-1 0,4 8 0,7 8 0,1 0 0,2-1 0,-1-1 0,2-1 0,1 0 0,37 29 0,35 36 0,-88-81 0,0 0 0,0 0 0,0 1 0,0-1 0,-1 1 0,1-1 0,-1 1 0,1 0 0,-1-1 0,0 1 0,0 0 0,0 0 0,0 4 0,-1-6 0,0 1 0,0-1 0,-1 0 0,1 0 0,0 0 0,-1 1 0,1-1 0,-1 0 0,0 0 0,1 0 0,-1 0 0,0 0 0,1 0 0,-1 0 0,0 0 0,0 0 0,0 0 0,0 0 0,0-1 0,0 1 0,0 0 0,0-1 0,-1 1 0,1 0 0,0-1 0,0 0 0,0 1 0,-1-1 0,1 0 0,0 1 0,0-1 0,-1 0 0,-1 0 0,-20 2-151,-1-1-1,1-1 0,0-1 0,0-1 1,0-1-1,1-1 0,-1-1 1,-26-9-1,22 4-6674</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35.804"/>
    </inkml:context>
    <inkml:brush xml:id="br0">
      <inkml:brushProperty name="width" value="0.05" units="cm"/>
      <inkml:brushProperty name="height" value="0.05" units="cm"/>
    </inkml:brush>
  </inkml:definitions>
  <inkml:trace contextRef="#ctx0" brushRef="#br0">482 107 24575,'-1'-7'0,"0"0"0,-1-1 0,0 1 0,0 0 0,-4-8 0,-2-8 0,8 21 0,0 0 0,-1 0 0,1 0 0,-1 0 0,0 0 0,0 1 0,0-1 0,0 0 0,0 0 0,0 0 0,0 1 0,-1-1 0,1 1 0,0-1 0,-1 1 0,0 0 0,-1-2 0,2 3 0,0 0 0,-1 0 0,1 0 0,0 0 0,0 0 0,0 0 0,0 0 0,0 1 0,0-1 0,0 0 0,-1 1 0,1-1 0,0 1 0,0-1 0,0 1 0,0-1 0,1 1 0,-1 0 0,0-1 0,0 1 0,0 0 0,0 0 0,1 0 0,-1 0 0,0 0 0,1 0 0,-1 0 0,1 0 0,-1 0 0,1 0 0,-1 0 0,1 1 0,-16 30 0,-21 66 0,16-38 0,-217 507-87,157-382-1191,63-144-5548</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36.147"/>
    </inkml:context>
    <inkml:brush xml:id="br0">
      <inkml:brushProperty name="width" value="0.05" units="cm"/>
      <inkml:brushProperty name="height" value="0.05" units="cm"/>
    </inkml:brush>
  </inkml:definitions>
  <inkml:trace contextRef="#ctx0" brushRef="#br0">0 88 24575,'3'0'0,"0"0"0,-1 0 0,1 1 0,-1 0 0,1-1 0,-1 1 0,1 0 0,-1 0 0,0 1 0,1-1 0,-1 0 0,0 1 0,0-1 0,0 1 0,0 0 0,0 0 0,0 0 0,-1 0 0,1 0 0,2 4 0,3 5 0,-1 1 0,10 24 0,-5-11 0,39 88 0,-32-68 0,1-1 0,48 77 0,-65-118 0,0-1 0,0 1 0,0 0 0,0-1 0,0 0 0,0 1 0,1-1 0,-1 0 0,1 0 0,0 0 0,-1-1 0,1 1 0,0-1 0,0 1 0,0-1 0,0 0 0,0 0 0,6 1 0,-5-2 0,-1-1 0,1 1 0,-1-1 0,1 1 0,-1-1 0,1 0 0,-1-1 0,1 1 0,-1-1 0,0 1 0,0-1 0,0 0 0,0 0 0,0 0 0,0 0 0,4-6 0,14-13 0,-2 0 0,-1-2 0,-1 0 0,0-1 0,24-50 0,50-139 0,-85 197 0,28-88-1365,-30 90-5461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36.552"/>
    </inkml:context>
    <inkml:brush xml:id="br0">
      <inkml:brushProperty name="width" value="0.05" units="cm"/>
      <inkml:brushProperty name="height" value="0.05" units="cm"/>
    </inkml:brush>
  </inkml:definitions>
  <inkml:trace contextRef="#ctx0" brushRef="#br0">324 107 24575,'4'-4'0,"0"-1"0,0 1 0,0-1 0,0 0 0,-1 0 0,0-1 0,5-10 0,-7 14 0,-1 1 0,0 0 0,1-1 0,-1 1 0,0-1 0,0 1 0,1-1 0,-1 1 0,0 0 0,-1-1 0,1 1 0,0-1 0,0 1 0,-1-1 0,1 1 0,0 0 0,-1-1 0,0 1 0,1 0 0,-1-1 0,0 1 0,0 0 0,1 0 0,-1-1 0,0 1 0,0 0 0,0 0 0,0 0 0,-1 0 0,1 1 0,0-1 0,0 0 0,-1 0 0,1 1 0,0-1 0,-1 1 0,1-1 0,-3 0 0,-6-2 0,0 1 0,0 0 0,0 1 0,-1-1 0,1 2 0,0 0 0,-1 0 0,1 1 0,-1 0 0,1 1 0,0 0 0,-11 4 0,6-2 0,1 1 0,0 1 0,0 0 0,1 1 0,0 0 0,0 1 0,-22 19 0,32-25 0,1 0 0,-1 0 0,1 0 0,0 1 0,0-1 0,0 1 0,0 0 0,0-1 0,1 1 0,-1 0 0,1 0 0,0 0 0,0 0 0,0 1 0,0-1 0,0 0 0,1 0 0,0 0 0,-1 1 0,1-1 0,0 0 0,0 1 0,1-1 0,-1 0 0,2 4 0,0-1 0,0 0 0,1-1 0,0 0 0,0 0 0,0 0 0,1 0 0,-1 0 0,1-1 0,0 1 0,1-1 0,-1 0 0,1 0 0,6 3 0,18 12 0,62 27 0,-2-1 0,-86-43 0,0-1 0,-1 1 0,1 0 0,-1-1 0,0 1 0,0 0 0,1 0 0,-1 1 0,0-1 0,-1 0 0,1 1 0,0-1 0,-1 1 0,1 0 0,1 4 0,-3-5 0,0 0 0,0-1 0,0 1 0,0 0 0,0-1 0,0 1 0,-1 0 0,1-1 0,0 1 0,-1 0 0,0-1 0,1 1 0,-1-1 0,0 1 0,0-1 0,0 1 0,0-1 0,0 0 0,0 0 0,0 1 0,0-1 0,0 0 0,-1 0 0,1 0 0,0 0 0,-1 0 0,1 0 0,-1-1 0,1 1 0,-3 0 0,-7 4 0,0-1 0,0 0 0,-1-1 0,0 0 0,1-1 0,-1 0 0,-21 0 0,3-1 0,-57-8 0,47 1-1365,7-1-5461</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36.892"/>
    </inkml:context>
    <inkml:brush xml:id="br0">
      <inkml:brushProperty name="width" value="0.05" units="cm"/>
      <inkml:brushProperty name="height" value="0.05" units="cm"/>
    </inkml:brush>
  </inkml:definitions>
  <inkml:trace contextRef="#ctx0" brushRef="#br0">336 48 24575,'1'0'0,"-1"0"0,0 0 0,1 0 0,-1 0 0,1 0 0,-1 0 0,1 0 0,-1 0 0,0-1 0,1 1 0,-1 0 0,1 0 0,-1 0 0,0 0 0,1 0 0,-1-1 0,0 1 0,1 0 0,-1 0 0,0-1 0,1 1 0,-1 0 0,0 0 0,1-1 0,-1 1 0,0 0 0,0-1 0,1 1 0,-1 0 0,0-1 0,0 1 0,0-1 0,0 1 0,1 0 0,-1-1 0,0 1 0,0-1 0,0 1 0,0-1 0,0 1 0,0 0 0,0-1 0,0 1 0,0-1 0,0 1 0,0 0 0,-1-1 0,1 1 0,0-1 0,0 1 0,0 0 0,0-1 0,-1 1 0,1 0 0,0-1 0,-1 0 0,0-1 0,0 0 0,0 0 0,-1 0 0,1 0 0,0 1 0,-1-1 0,0 0 0,1 1 0,-4-3 0,1 2 0,-1 0 0,0 1 0,0-1 0,0 1 0,0 0 0,0 1 0,0-1 0,0 1 0,0 0 0,0 0 0,0 1 0,0-1 0,-1 1 0,2 0 0,-1 1 0,0-1 0,0 1 0,-7 3 0,-3 2 0,1 0 0,0 1 0,1 0 0,-23 19 0,22-15 0,2 0 0,-1 1 0,2 1 0,0 0 0,0 0 0,2 1 0,0 0 0,0 1 0,1 0 0,-9 27 0,15-36 0,0-1 0,0 1 0,1 0 0,0 0 0,0 0 0,0 0 0,1 0 0,0 0 0,0 0 0,1 0 0,0 0 0,0 0 0,1 0 0,0 0 0,0 0 0,0-1 0,1 1 0,0-1 0,0 0 0,1 0 0,0 0 0,0 0 0,0 0 0,1-1 0,0 0 0,0 0 0,0 0 0,0-1 0,9 6 0,21 9-1365,0-6-5461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37.609"/>
    </inkml:context>
    <inkml:brush xml:id="br0">
      <inkml:brushProperty name="width" value="0.05" units="cm"/>
      <inkml:brushProperty name="height" value="0.05" units="cm"/>
    </inkml:brush>
  </inkml:definitions>
  <inkml:trace contextRef="#ctx0" brushRef="#br0">280 410 24575,'1'-4'0,"-1"0"0,0 0 0,0 1 0,-1-1 0,1 0 0,-1 0 0,0 0 0,0 0 0,0 1 0,0-1 0,0 0 0,-1 1 0,0-1 0,0 1 0,0 0 0,0 0 0,-1 0 0,1 0 0,-1 0 0,1 0 0,-1 0 0,0 1 0,0-1 0,0 1 0,-1 0 0,1 0 0,-1 0 0,1 1 0,-1-1 0,1 1 0,-1 0 0,0 0 0,0 0 0,1 0 0,-7 0 0,3 1 0,-1-1 0,1 1 0,0 0 0,0 1 0,0 0 0,0 0 0,0 0 0,0 1 0,1 0 0,-1 0 0,0 1 0,1 0 0,0 0 0,-1 0 0,1 1 0,1 0 0,-1 0 0,0 1 0,1 0 0,0 0 0,-7 8 0,7-6 0,-1 0 0,2 0 0,-1 1 0,1 0 0,0 0 0,0 0 0,1 0 0,0 0 0,0 1 0,1 0 0,0-1 0,1 1 0,0 0 0,1 0 0,-1 0 0,3 16 0,-1-20 0,0 0 0,0-1 0,1 1 0,0-1 0,0 1 0,0-1 0,0 0 0,1 1 0,0-1 0,0-1 0,0 1 0,0 0 0,0-1 0,1 1 0,0-1 0,0 0 0,-1 0 0,2-1 0,-1 1 0,0-1 0,0 0 0,1 0 0,-1 0 0,1-1 0,9 2 0,-7-1 0,0 0 0,0-1 0,0 0 0,1-1 0,-1 0 0,0 0 0,1 0 0,-1-1 0,0 0 0,0 0 0,0-1 0,0 0 0,0 0 0,0-1 0,0 0 0,10-6 0,-14 7 0,-1 1 0,0-1 0,0 1 0,1-1 0,-1 0 0,0 0 0,-1 0 0,1 0 0,0 0 0,-1 0 0,1-1 0,-1 1 0,1 0 0,-1-1 0,0 1 0,0-1 0,0 0 0,-1 1 0,1-1 0,-1 0 0,1 1 0,-1-1 0,0 0 0,0 1 0,0-1 0,0 0 0,-1 0 0,1 1 0,-1-4 0,-4-5 0,1 1 0,-1 0 0,0 0 0,-1 1 0,-14-18 0,13 18 0,0-1 0,1 0 0,-6-12 0,12 22 0,0-1 0,0 1 0,0 0 0,-1-1 0,1 1 0,0-1 0,0 1 0,0-1 0,0 1 0,0-1 0,0 1 0,0-1 0,1 1 0,-1-1 0,0 1 0,0-1 0,0 1 0,0-1 0,0 1 0,1-1 0,-1 1 0,0 0 0,1-1 0,-1 1 0,0-1 0,1 1 0,-1 0 0,0-1 0,1 1 0,-1 0 0,0 0 0,1-1 0,-1 1 0,1 0 0,-1 0 0,1-1 0,-1 1 0,1 0 0,-1 0 0,1 0 0,-1 0 0,1 0 0,25-3 0,-22 2 0,275 3 0,-5 0 0,-266-3 0,0 0 0,1-1 0,-1 1 0,0-1 0,0-1 0,12-5 0,-19 8 0,0 0 0,0-1 0,0 1 0,1-1 0,-1 1 0,0-1 0,0 0 0,0 1 0,0-1 0,-1 0 0,1 1 0,0-1 0,0 0 0,0 0 0,0 0 0,-1 0 0,1 0 0,-1 0 0,1 0 0,0 0 0,-1 0 0,0 0 0,1 0 0,-1-1 0,0 1 0,1 0 0,-1 0 0,0 0 0,0 0 0,0-1 0,0 1 0,0 0 0,0 0 0,-1 0 0,1-1 0,0 1 0,0 0 0,-1 0 0,1 0 0,-1 0 0,1 0 0,-1 0 0,0 0 0,1 0 0,-1 0 0,0 0 0,1 0 0,-1 0 0,0 0 0,0 1 0,0-1 0,0 0 0,0 0 0,-1 0 0,-8-6 0,0 0 0,0 1 0,-1 0 0,0 1 0,0 0 0,0 1 0,-1 0 0,0 0 0,1 1 0,-1 1 0,0 0 0,-1 1 0,1 0 0,0 1 0,0 0 0,0 1 0,-21 4 0,26-3 0,0 0 0,0 1 0,1 0 0,-1 1 0,1-1 0,-1 1 0,1 1 0,0-1 0,1 1 0,-1 0 0,1 0 0,0 1 0,0-1 0,0 1 0,1 0 0,0 0 0,0 1 0,1-1 0,0 1 0,0 0 0,0 0 0,1 0 0,0 0 0,0 1 0,1-1 0,-1 9 0,1-7 0,0-1 0,1 1 0,-1-1 0,2 1 0,-1-1 0,1 1 0,1-1 0,-1 1 0,1-1 0,1 0 0,0 0 0,0 0 0,0 0 0,1 0 0,0-1 0,1 0 0,-1 1 0,1-2 0,1 1 0,-1-1 0,1 1 0,11 7 0,-10-9 0,2 0 0,-1 0 0,1-1 0,-1 0 0,1-1 0,0 0 0,1 0 0,-1-1 0,0 0 0,1-1 0,-1 0 0,11 0 0,-7-2 0,1 0 0,-1 0 0,0-2 0,0 0 0,0 0 0,0-1 0,24-11 0,-18 6 0,-1-1 0,0-1 0,-1-1 0,0-1 0,-1 0 0,0-1 0,-1-1 0,-1 0 0,0-1 0,22-34 0,-23 28 0,-1-1 0,-1 0 0,-1-1 0,-1 0 0,-1-1 0,-1 0 0,-2 0 0,0 0 0,-1-1 0,-2 1 0,-1-1 0,-2-32 0,0 50 0,-1 0 0,0 0 0,0 0 0,-1 0 0,-4-11 0,6 18 0,0-1 0,0 0 0,0 0 0,0 1 0,-1-1 0,1 1 0,0-1 0,-1 1 0,1-1 0,-1 1 0,1 0 0,-3-1 0,3 1 0,0 1 0,0 0 0,0-1 0,0 1 0,0 0 0,0 0 0,0 0 0,0 0 0,0 0 0,0 0 0,0 0 0,0 0 0,0 0 0,0 0 0,0 1 0,0-1 0,0 0 0,1 1 0,-1-1 0,0 1 0,0-1 0,0 1 0,0-1 0,-1 2 0,-3 3 0,0 0 0,0 1 0,0-1 0,1 1 0,0 0 0,0 0 0,0 1 0,1-1 0,0 1 0,-2 7 0,-20 74 0,17-50 30,1 0 0,2 0 0,1 44 0,4-61-216,1 1 1,1-1-1,0 0 0,2 0 1,1 0-1,0-1 1,11 26-1,0-14-6640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37.983"/>
    </inkml:context>
    <inkml:brush xml:id="br0">
      <inkml:brushProperty name="width" value="0.05" units="cm"/>
      <inkml:brushProperty name="height" value="0.05" units="cm"/>
    </inkml:brush>
  </inkml:definitions>
  <inkml:trace contextRef="#ctx0" brushRef="#br0">106 319 24575,'-1'0'0,"1"0"0,0 0 0,0 0 0,0 0 0,-1 0 0,1 0 0,0 0 0,-1-1 0,1 1 0,0 0 0,0 0 0,-1 0 0,1 0 0,0 0 0,0 0 0,-1 0 0,1 0 0,0 1 0,0-1 0,-1 0 0,1 0 0,0 0 0,0 0 0,-1 0 0,1 0 0,0 0 0,0 0 0,-1 1 0,1-1 0,0 0 0,0 0 0,0 0 0,-1 1 0,1-1 0,0 0 0,0 0 0,0 0 0,0 1 0,0-1 0,-1 0 0,1 0 0,0 1 0,0-1 0,0 0 0,0 1 0,0-1 0,0 0 0,0 0 0,0 1 0,0-1 0,0 0 0,0 0 0,0 1 0,0-1 0,0 0 0,0 0 0,0 1 0,0-1 0,1 0 0,-1 0 0,0 1 0,0-1 0,1 1 0,0 0 0,0 0 0,0 0 0,0 0 0,0 0 0,0 0 0,0 0 0,0-1 0,0 1 0,1-1 0,-1 1 0,0-1 0,3 1 0,28 4 0,1-2 0,0-1 0,64-6 0,-89 4 0,-1-1 0,0 0 0,0 0 0,0 0 0,0-1 0,0-1 0,0 1 0,0-1 0,-1 0 0,1 0 0,-1-1 0,0 0 0,9-7 0,-12 8 0,0-1 0,0 0 0,0 1 0,0-1 0,-1 0 0,1 0 0,-1 0 0,0-1 0,0 1 0,-1-1 0,1 1 0,-1-1 0,0 1 0,0-1 0,-1 0 0,1 1 0,-1-1 0,0 0 0,0 1 0,-1-1 0,-1-9 0,-1 3 0,0 0 0,-1 1 0,0-1 0,0 1 0,-2 0 0,1 0 0,-1 0 0,0 1 0,-1 0 0,0 0 0,-1 1 0,1 0 0,-2 0 0,1 0 0,-1 1 0,0 1 0,0-1 0,-1 2 0,0-1 0,-12-4 0,15 7 0,0 0 0,-1 0 0,0 1 0,0 0 0,1 0 0,-1 1 0,0 0 0,0 0 0,0 1 0,-1 0 0,1 0 0,0 1 0,0 0 0,0 0 0,1 1 0,-1 0 0,0 1 0,1-1 0,-1 1 0,1 1 0,0 0 0,0 0 0,0 0 0,0 1 0,1 0 0,0 0 0,0 0 0,-8 11 0,6-6 0,1 0 0,0 0 0,1 1 0,0 0 0,0 1 0,2-1 0,-1 1 0,1 0 0,1 0 0,0 0 0,1 0 0,0 1 0,1-1 0,1 1 0,0-1 0,0 1 0,1-1 0,1 1 0,6 23 0,-4-20 0,1-1 0,1 0 0,1 0 0,0 0 0,1-1 0,0 0 0,1 0 0,0-1 0,2-1 0,-1 1 0,1-2 0,1 1 0,0-2 0,1 1 0,14 8 0,-10-10-273,0 0 0,0-1 0,1 0 0,31 7 0,4-2-6553</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22.778"/>
    </inkml:context>
    <inkml:brush xml:id="br0">
      <inkml:brushProperty name="width" value="0.05" units="cm"/>
      <inkml:brushProperty name="height" value="0.05" units="cm"/>
    </inkml:brush>
  </inkml:definitions>
  <inkml:trace contextRef="#ctx0" brushRef="#br0">306 235 24575,'0'-2'0,"1"0"0,-1 0 0,1 1 0,-1-1 0,1 0 0,0 0 0,-1 1 0,1-1 0,0 0 0,0 1 0,0-1 0,1 1 0,-1-1 0,0 1 0,1-1 0,-1 1 0,2-2 0,32-20 0,-24 16 0,-2 2 0,0 0 0,0-1 0,0-1 0,0 1 0,-1-1 0,0-1 0,8-8 0,-15 15 0,0-1 0,0 0 0,1 0 0,-1 0 0,0 0 0,-1 0 0,1 0 0,0 0 0,-1 0 0,1 0 0,-1-1 0,1 1 0,-1 0 0,0 0 0,0 0 0,0-1 0,0 1 0,-1 0 0,1 0 0,0 0 0,-1-1 0,0 1 0,1 0 0,-1 0 0,0 0 0,0 0 0,0 0 0,0 0 0,-1 1 0,1-1 0,0 0 0,-1 1 0,1-1 0,-1 0 0,0 1 0,1 0 0,-3-2 0,-3-2 0,0 1 0,1 0 0,-1 0 0,-1 0 0,1 1 0,0 0 0,-1 0 0,0 1 0,0 0 0,1 1 0,-1-1 0,0 1 0,0 1 0,0 0 0,0 0 0,0 0 0,0 1 0,0 0 0,-10 3 0,1 0 0,0 1 0,1 0 0,-1 1 0,1 1 0,1 1 0,-1 0 0,-27 20 0,33-20 0,0 1 0,0 0 0,1 0 0,0 1 0,1 0 0,0 1 0,1-1 0,0 2 0,0-1 0,1 1 0,1 0 0,-5 14 0,8-19 0,0 0 0,1 0 0,-1 0 0,2 0 0,-1 0 0,1 0 0,0 1 0,0-1 0,1 0 0,0 0 0,1 0 0,-1 0 0,1 0 0,0 0 0,1 0 0,0-1 0,0 1 0,0-1 0,1 0 0,0 0 0,0 0 0,1 0 0,7 7 0,-2-3 0,2 0 0,-1-1 0,1-1 0,1 0 0,0 0 0,0-1 0,0-1 0,1 0 0,14 4 0,-8-5 0,-1 0 0,1-1 0,0-1 0,0-1 0,0-1 0,22-1 0,-75 3 0,-39 8 0,60-9 0,0 1 0,1 0 0,-1 0 0,1 1 0,0 1 0,0 0 0,1 0 0,-13 9 0,22-14 0,0 1 0,0 0 0,0 0 0,0-1 0,-1 1 0,1 0 0,0 0 0,0 0 0,0 0 0,1 0 0,-1 0 0,0 0 0,0 1 0,1-1 0,-1 0 0,0 0 0,1 1 0,-1-1 0,1 0 0,0 1 0,-1-1 0,1 0 0,0 1 0,0-1 0,0 1 0,0-1 0,0 0 0,0 1 0,0-1 0,1 1 0,-1-1 0,0 0 0,1 1 0,-1-1 0,1 0 0,0 0 0,-1 1 0,1-1 0,0 0 0,0 0 0,-1 0 0,1 0 0,0 0 0,0 0 0,0 0 0,0 0 0,1 0 0,-1 0 0,0-1 0,0 1 0,0 0 0,1-1 0,0 1 0,7 4 0,1-1 0,-1 0 0,0-1 0,1 0 0,19 4 0,0-4 0,0-1 0,0-2 0,0 0 0,0-2 0,49-10 0,139-45 0,-199 52 0,0-1 0,-1 0 0,0-1 0,0-2 0,29-17 0,-43 23 0,1 0 0,-1 0 0,1 0 0,-1 0 0,0 0 0,0 0 0,-1-1 0,1 0 0,-1 1 0,1-1 0,-1 0 0,0 0 0,-1 0 0,1-1 0,-1 1 0,0 0 0,0 0 0,0-1 0,0 1 0,-1-1 0,0 1 0,0-1 0,0 1 0,0-1 0,-1 1 0,0 0 0,0-1 0,0 1 0,-3-8 0,-14-28 0,-6-16 0,22 52 0,1-1 0,0 1 0,0 0 0,1 0 0,-1-1 0,1 1 0,0 0 0,0-1 0,0 1 0,1 0 0,0-5 0,0 8 0,-1 0 0,0 0 0,1 0 0,-1-1 0,1 1 0,-1 0 0,1 0 0,0 0 0,-1 0 0,1 0 0,0 0 0,0 0 0,0 1 0,0-1 0,0 0 0,0 0 0,0 1 0,0-1 0,0 0 0,0 1 0,0-1 0,0 1 0,0 0 0,0-1 0,0 1 0,1 0 0,-1-1 0,0 1 0,0 0 0,0 0 0,1 0 0,-1 0 0,0 0 0,0 1 0,1-1 0,-1 0 0,0 1 0,0-1 0,0 0 0,0 1 0,0-1 0,0 1 0,0 0 0,2 0 0,5 4 0,1-1 0,-1 1 0,0 1 0,8 7 0,-6-5 0,0 1 0,-1 0 0,0 1 0,-1 0 0,0 0 0,0 1 0,-1 0 0,-1 0 0,0 0 0,0 1 0,-1 0 0,-1 0 0,0 1 0,0-1 0,-1 1 0,-1 0 0,0 0 0,0 19 0,-3-29 0,1 0 0,0-1 0,0 1 0,-1-1 0,1 1 0,-1-1 0,0 1 0,0-1 0,0 0 0,0 1 0,0-1 0,0 0 0,-1 0 0,1 0 0,-1 0 0,0 0 0,1 0 0,-4 2 0,4-3 0,1-1 0,-1 1 0,0-1 0,0 1 0,0-1 0,0 0 0,0 1 0,1-1 0,-1 0 0,0 0 0,0 0 0,0 1 0,0-1 0,0 0 0,0 0 0,0-1 0,0 1 0,0 0 0,0 0 0,-1-1 0,1 1 0,-1-1 0,1 0 0,-1 0 0,1 0 0,-1 0 0,1 0 0,0-1 0,0 1 0,-1 0 0,1-1 0,0 1 0,0-1 0,0 1 0,-1-3 0,0-1 0,0 1 0,0-1 0,0 0 0,1 0 0,-1 0 0,1 0 0,0-1 0,1 1 0,-1 0 0,1 0 0,0-1 0,1-6 0,1 2 0,0 0 0,0 1 0,1-1 0,0 1 0,1-1 0,5-9 0,2 0 0,1 0 0,1 0 0,1 1 0,0 1 0,19-17 0,-10 13 0,0 1 0,1 1 0,40-24 0,-47 34 0,-1 0 0,1 1 0,0 1 0,1 1 0,0 0 0,36-6 0,-13 12 120,-40 0-150,0 0 1,-1 0-1,1 0 0,0 0 0,0 0 1,-1 0-1,1 0 0,0 0 1,-1 0-1,1 1 0,0-1 1,-1 0-1,1 0 0,0 1 0,-1-1 1,1 0-1,0 1 0,-1-1 1,1 1-1,-1-1 0,1 1 1,-1-1-1,1 1 0,-1-1 0,1 1 1,-1-1-1,0 1 0,1 0 1,-1-1-1,0 1 0,1 0 1,-1-1-1,0 1 0,0 0 0,0-1 1,0 1-1,1 0 0,-1-1 1,0 1-1,0 0 0,0 0 1,-1-1-1,1 1 0,0 0 0,0-1 1,0 1-1,0 0 0,-1-1 1,0 2-1,-6 9-6796</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57.133"/>
    </inkml:context>
    <inkml:brush xml:id="br0">
      <inkml:brushProperty name="width" value="0.05" units="cm"/>
      <inkml:brushProperty name="height" value="0.05" units="cm"/>
    </inkml:brush>
  </inkml:definitions>
  <inkml:trace contextRef="#ctx0" brushRef="#br0">704 442 24575,'-5'-8'0,"0"0"0,0 0 0,1-1 0,0 0 0,1 0 0,-1 0 0,-2-18 0,4 19 0,-13-88 0,15 94 0,-3 246-170,-42 310 0,-80 239-355,59-400 425,-127 864-958,90-566 630,46-262-25,-1 621 0,57-971 459,7 740 754,10-559 1228,-11-215-1837,3 0-1,2-1 1,26 74 0,-33-111-151,0 0 0,0 0 0,1 0 0,-1 0 0,2-1 0,-1 0 0,1 0 0,0 0 0,8 8 0,-10-12 0,1 0 0,-1 0 0,0 0 0,0 0 0,1 0 0,-1-1 0,1 1 0,-1-1 0,1 0 0,0 0 0,-1 0 0,1-1 0,0 1 0,0-1 0,-1 0 0,1 0 0,0 0 0,0-1 0,-1 1 0,1-1 0,4-1 0,23-9 0,-1-2 0,53-29 0,-1 0 0,37-7 3,1 5 1,3 5-1,127-23 0,390-27-159,5 57-779,2 29-440,-84 2 793,-220-3 476,868-31-639,-1152 32 739,118-12-16,-149 11 52,-1-2-1,1 0 1,-1-2 0,27-10 0,-50 16 46,0 0 0,0 1 0,0-1 0,-1-1 0,1 1 0,-1 0-1,1-1 1,-1 0 0,0 0 0,0 0 0,0 0 0,0 0 0,4-7 0,-7 8-12,1 0 1,0 0-1,-1 0 1,1 0-1,-1 0 0,0 0 1,0 0-1,0 0 1,0 0-1,0 0 1,0-1-1,0 1 1,-1 0-1,1 0 1,-1 0-1,1 0 1,-1 0-1,0 0 1,0 1-1,0-1 0,0 0 1,0 0-1,0 0 1,-1 1-1,1-1 1,-1 1-1,1-1 1,-3-1-1,-16-14 77,0 2 1,-2 0-1,1 1 0,-2 2 0,-35-16 0,-44-25-155,73 34 14,1-1 0,1-1 0,1-2 0,1 0 0,1-2 0,1 0 0,1-2 0,1-1 0,1 0 0,2-1 0,1-1 0,2-1 0,-23-62 0,17 27 10,4-1 0,2-1-1,3-1 1,-4-108 0,26-281-866,63-202 673,36 2 173,6-44 42,13-294-32,-117 849 2,-12-268-1,-9 305-5,-5 0 0,-4 2 0,-36-115 0,-35-30-73,50 146 163,-35-139 0,66 202 350,-5-61 1,13 85-435,0-1 0,1 0 1,2 1-1,0-1 0,5-22 0,-6 42-2,-1 1 0,0-1 0,1 1 0,-1-1 0,0 0 0,0 1 0,0-1 0,1 1 0,-1-1 0,0 0 0,0 1 0,0-1 0,0 0 0,0 1 0,0-1 0,0 1 0,0-1 0,-1 0 0,1 1 0,0-1 0,0 1 0,0-1 0,-1 0 0,1 1 0,0-1 0,-1 1 0,1-1 0,0 1 0,-1-1 0,1 1 0,-1-1 0,1 1 0,-1 0 0,1-1 0,-1 1 0,1-1 0,-1 1 0,1 0 0,-1 0 0,0-1 0,1 1 0,-1 0 0,1 0 0,-1 0 0,0 0 0,1-1 0,-1 1 0,0 0 0,1 0 0,-2 1 0,-39 9 0,25-5 0,-589 105-547,-8-52-1,-9-20 548,1 1 0,5 28 0,580-62 0,-119 22 0,139-23 0,-1 1 0,1 0 0,0 1 0,0 1 0,0 0 0,-22 16 0,36-22-49,0 0-1,0 0 1,1 1 0,-1-1 0,0 1-1,0-1 1,1 1 0,-1 0-1,1 0 1,-1 0 0,1 0 0,0 0-1,0 0 1,0 0 0,0 0 0,0 0-1,1 1 1,-1-1 0,0 0-1,1 0 1,0 1 0,0-1 0,0 5-1,6 16-5863</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57.584"/>
    </inkml:context>
    <inkml:brush xml:id="br0">
      <inkml:brushProperty name="width" value="0.05" units="cm"/>
      <inkml:brushProperty name="height" value="0.05" units="cm"/>
    </inkml:brush>
  </inkml:definitions>
  <inkml:trace contextRef="#ctx0" brushRef="#br0">150 17 24575,'-150'0'0,"352"0"-106,584-10-1153,-678 4-5567</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57.989"/>
    </inkml:context>
    <inkml:brush xml:id="br0">
      <inkml:brushProperty name="width" value="0.05" units="cm"/>
      <inkml:brushProperty name="height" value="0.05" units="cm"/>
    </inkml:brush>
  </inkml:definitions>
  <inkml:trace contextRef="#ctx0" brushRef="#br0">268 0 24575,'-4'9'0,"-3"7"0,2 6 0,4 3 0,17-3 0,19-5 0,20-5 0,24-5 0,20-3 0,15-8 0,15-2 0,7 0 0,-1 0 0,-7 7 0,-25 2-8191</inkml:trace>
  <inkml:trace contextRef="#ctx0" brushRef="#br0" timeOffset="1">294 960 24575,'-18'13'0,"-23"13"0,-14 12 0,-6 2 0,3 5 0,16-7 0,23-4 0,33-9 0,37-8 0,39-7 0,41-10 0,32-4 0,24-7-929,16-1 929,-27 2-7262</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58.519"/>
    </inkml:context>
    <inkml:brush xml:id="br0">
      <inkml:brushProperty name="width" value="0.05" units="cm"/>
      <inkml:brushProperty name="height" value="0.05" units="cm"/>
    </inkml:brush>
  </inkml:definitions>
  <inkml:trace contextRef="#ctx0" brushRef="#br0">24 0 24575,'0'5'0,"0"5"0,0 6 0,0 5 0,0 2 0,0 7 0,0 7 0,0 6 0,0 5 0,-4 2 0,-2 7 0,0 1 0,2 1 0,1-10-8191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58.880"/>
    </inkml:context>
    <inkml:brush xml:id="br0">
      <inkml:brushProperty name="width" value="0.05" units="cm"/>
      <inkml:brushProperty name="height" value="0.05" units="cm"/>
    </inkml:brush>
  </inkml:definitions>
  <inkml:trace contextRef="#ctx0" brushRef="#br0">464 129 24575,'0'-2'0,"0"0"0,0 1 0,-1-1 0,1 0 0,-1 1 0,1-1 0,-1 0 0,0 1 0,0-1 0,0 1 0,0-1 0,0 1 0,0 0 0,0-1 0,0 1 0,0 0 0,-1 0 0,1 0 0,0 0 0,-1 0 0,1 0 0,-1 0 0,1 0 0,-1 0 0,0 1 0,1-1 0,-1 1 0,0-1 0,1 1 0,-4-1 0,-2 0 0,0 0 0,0 0 0,-1 1 0,1 0 0,0 0 0,-9 2 0,0 2 0,-1 0 0,1 1 0,0 1 0,0 1 0,1 0 0,0 1 0,0 0 0,-17 15 0,9-6 0,2 1 0,0 0 0,1 2 0,-23 28 0,33-35 0,1 0 0,0 1 0,1 0 0,0 1 0,1 0 0,0 0 0,2 0 0,-1 1 0,-3 20 0,8-28 0,0 0 0,0 0 0,1 0 0,0 0 0,0 0 0,1 0 0,0 0 0,0 0 0,1-1 0,0 1 0,0 0 0,1-1 0,0 1 0,0-1 0,1 0 0,0 0 0,0 0 0,1-1 0,0 1 0,10 9 0,-4-6 0,0-2 0,1 1 0,0-2 0,1 0 0,-1 0 0,1-1 0,1 0 0,-1-1 0,1-1 0,0 0 0,0-1 0,0-1 0,18 1 0,11 0 0,-1-2 0,0-2 0,52-8 0,-44 2 0,-1-3 0,0-1 0,0-3 0,78-33 0,-96 32 0,0 0 0,-1-3 0,0 0 0,-1-1 0,-2-2 0,0-1 0,40-43 0,-57 54 0,-1-1 0,0 0 0,-1-1 0,0 0 0,-1 0 0,0-1 0,-1 0 0,-1 0 0,7-25 0,-11 32 0,1 0 0,-1-1 0,-1 1 0,1-1 0,-1 1 0,-1 0 0,1-1 0,-1 1 0,0 0 0,-1-1 0,0 1 0,0 0 0,0 0 0,-1 0 0,0 1 0,-1-1 0,1 1 0,-1-1 0,-1 1 0,1 0 0,-9-8 0,1 4 9,0 0 1,-1 1-1,0 1 0,0 0 0,-1 1 1,0 0-1,0 2 0,-1-1 0,0 1 0,0 1 1,0 1-1,-25-3 0,-18 1-752,-111 4 1,71 6-6084</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59.238"/>
    </inkml:context>
    <inkml:brush xml:id="br0">
      <inkml:brushProperty name="width" value="0.05" units="cm"/>
      <inkml:brushProperty name="height" value="0.05" units="cm"/>
    </inkml:brush>
  </inkml:definitions>
  <inkml:trace contextRef="#ctx0" brushRef="#br0">228 0 24575,'-13'5'0,"-13"9"0,-11 8 0,-9-1 0,1 1 0,6 1 0,20-3 0,17-1 0,22-3 0,21-5 0,21-4 0,22-3 0,24-3 0,23-5 0,-10-2-8191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59.584"/>
    </inkml:context>
    <inkml:brush xml:id="br0">
      <inkml:brushProperty name="width" value="0.05" units="cm"/>
      <inkml:brushProperty name="height" value="0.05" units="cm"/>
    </inkml:brush>
  </inkml:definitions>
  <inkml:trace contextRef="#ctx0" brushRef="#br0">0 1 24575,'5'0'0,"0"4"0,5 2 0,10 4 0,5 0 0,12-1 0,12-3 0,17-1 0,13-3 0,16-1 0,14-1 0,11-4 0,2-2 0,-20 0-8191</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7:03.106"/>
    </inkml:context>
    <inkml:brush xml:id="br0">
      <inkml:brushProperty name="width" value="0.05" units="cm"/>
      <inkml:brushProperty name="height" value="0.05" units="cm"/>
    </inkml:brush>
  </inkml:definitions>
  <inkml:trace contextRef="#ctx0" brushRef="#br0">17960 444 24575,'-29'10'0,"4"0"0,-29-4 0,-1-3 0,1-2 0,-82-8 0,118 6 0,-821-65-424,-435-26-2409,-625 21 381,-3 28-1133,262 7 2090,-1313-61 960,572 37 1011,1191 95 4041,836-1 831,-174 29-4365,-12-15-983,388-45 0,-236-27 0,-475-52 0,799 75 0,0 3 0,0 3 0,1 2 0,0 4 0,0 2 0,1 2 0,-83 33 0,53-21 0,91-27 0,1 0 0,-1 1 0,1-1 0,0 1 0,-1-1 0,1 1 0,-1-1 0,1 1 0,0-1 0,0 1 0,-1 0 0,1-1 0,0 1 0,0-1 0,0 1 0,0 0 0,-1-1 0,1 1 0,0-1 0,0 1 0,0 0 0,0-1 0,0 1 0,1 0 0,-1-1 0,0 1 0,0 1 0,8 23 0,-5-14 0,31 203 0,-10-50 0,12 18 0,25 164 0,-52-273 0,-3 1 0,-6 127 0,-11-135-1365,5-40-5461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7:03.495"/>
    </inkml:context>
    <inkml:brush xml:id="br0">
      <inkml:brushProperty name="width" value="0.05" units="cm"/>
      <inkml:brushProperty name="height" value="0.05" units="cm"/>
    </inkml:brush>
  </inkml:definitions>
  <inkml:trace contextRef="#ctx0" brushRef="#br0">56 25 24575,'-4'0'0,"-7"0"0,-4 4 0,-1 7 0,7 4 0,10 1 0,12 2 0,10 2 0,9 2 0,4-3 0,4 1 0,0 0 0,-7-3-8191</inkml:trace>
  <inkml:trace contextRef="#ctx0" brushRef="#br0" timeOffset="1">548 155 24575,'4'-5'0,"0"-1"0,-1 1 0,0-1 0,0 1 0,4-12 0,4-7 0,9-7 0,-14 24 0,-1 0 0,0-1 0,-1 0 0,0 0 0,4-9 0,-13 19 0,0 0 0,1 1 0,-1 0 0,1 0 0,-6 5 0,-41 34-341,-3-3 0,-1-1-1,-104 52 1,107-66-6485</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7:04.261"/>
    </inkml:context>
    <inkml:brush xml:id="br0">
      <inkml:brushProperty name="width" value="0.05" units="cm"/>
      <inkml:brushProperty name="height" value="0.05" units="cm"/>
    </inkml:brush>
  </inkml:definitions>
  <inkml:trace contextRef="#ctx0" brushRef="#br0">1 84 24575,'4'-3'0,"0"1"0,0 0 0,0 0 0,1 0 0,-1 0 0,1 1 0,-1-1 0,1 1 0,0 0 0,0 1 0,-1-1 0,1 1 0,6 0 0,3-1 0,467-8 0,-210 11 0,134-25 0,-402 23-88,30-6 307,-33 6-257,1 0 0,0 0-1,-1 0 1,1 0-1,0 0 1,-1 0 0,1 0-1,-1 0 1,1-1 0,0 1-1,-1 0 1,1-1 0,-1 1-1,1 0 1,-1-1-1,1 1 1,-1 0 0,1-1-1,-1 1 1,1-1 0,-1 1-1,0-1 1,1 1-1,-1-1 1,0 0 0,1 1-1,-1-1 1,0 1 0,0-1-1,1 0 1,-1 1 0,0-1-1,0 1 1,0-1-1,0 0 1,0 1 0,0-1-1,0-1 1,-7-8-6788</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23.118"/>
    </inkml:context>
    <inkml:brush xml:id="br0">
      <inkml:brushProperty name="width" value="0.05" units="cm"/>
      <inkml:brushProperty name="height" value="0.05" units="cm"/>
    </inkml:brush>
  </inkml:definitions>
  <inkml:trace contextRef="#ctx0" brushRef="#br0">0 240 24575,'2'-5'0,"0"0"0,1 1 0,0-1 0,-1 1 0,1 0 0,1-1 0,-1 1 0,1 1 0,0-1 0,-1 0 0,9-4 0,-8 5 0,-1 1 0,1-1 0,0 1 0,0 0 0,0 0 0,0 1 0,1-1 0,-1 1 0,0 0 0,1 0 0,-1 0 0,1 1 0,-1 0 0,0 0 0,6 0 0,-3 1 0,0 0 0,0 1 0,0 0 0,0 0 0,0 1 0,-1 0 0,1 0 0,9 6 0,1 4 0,0 0 0,0 1 0,-1 1 0,-1 0 0,17 23 0,-17-20 0,-1 2 0,18 32 0,-29-46 0,0-1 0,0 1 0,-1 0 0,0 0 0,0 0 0,0 1 0,0-1 0,-1 0 0,0 1 0,-1-1 0,0 0 0,0 1 0,0-1 0,-2 11 0,2-15 0,-1 0 0,1 0 0,-1 0 0,0 0 0,0-1 0,0 1 0,0 0 0,0 0 0,0-1 0,0 1 0,-1-1 0,1 1 0,0-1 0,-1 1 0,1-1 0,-1 0 0,0 0 0,1 0 0,-1 0 0,0 0 0,0 0 0,0 0 0,1-1 0,-1 1 0,0 0 0,0-1 0,0 0 0,0 1 0,0-1 0,0 0 0,0 0 0,0 0 0,0-1 0,0 1 0,0 0 0,0-1 0,0 1 0,0-1 0,-3-1 0,-1 0 0,-1-1 0,1 1 0,-1-2 0,1 1 0,0-1 0,0 0 0,1 0 0,-1 0 0,1-1 0,-5-5 0,6 5 0,1 1 0,-1-1 0,1 0 0,0 0 0,1-1 0,-1 1 0,1 0 0,0-1 0,0 0 0,1 1 0,0-1 0,0 0 0,-1-9 0,2 6 0,1 0 0,0 0 0,0 1 0,1-1 0,0 0 0,0 1 0,1-1 0,5-9 0,4-5 0,1 0 0,1 1 0,1 0 0,1 1 0,20-19 0,-15 17 40,0 2 0,33-25 0,-43 38-226,1 0 1,0 0-1,0 1 0,1 1 1,0 0-1,0 1 1,15-4-1,6 2-6640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7:18.714"/>
    </inkml:context>
    <inkml:brush xml:id="br0">
      <inkml:brushProperty name="width" value="0.05" units="cm"/>
      <inkml:brushProperty name="height" value="0.05" units="cm"/>
    </inkml:brush>
  </inkml:definitions>
  <inkml:trace contextRef="#ctx0" brushRef="#br0">26 69 24575,'-4'0'0,"-2"-5"0,-4 0 0,4-1 0,8 2 0,7 0 0,11 2 0,12 1 0,8 1 0,7-4 0,8-2 0,4 1 0,1 0 0,-6 2 0,-3-3 0,-6-1 0,-10 2-8191</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7:19.105"/>
    </inkml:context>
    <inkml:brush xml:id="br0">
      <inkml:brushProperty name="width" value="0.05" units="cm"/>
      <inkml:brushProperty name="height" value="0.05" units="cm"/>
    </inkml:brush>
  </inkml:definitions>
  <inkml:trace contextRef="#ctx0" brushRef="#br0">16 1 24575,'-4'4'0,"-2"6"0,0 6 0,6 4 0,3 4 0,0 1 0,5 2 0,1 0 0,-2 4 0,-1 2 0,-2 4 0,-2-1 0,-1-1 0,-1-2 0,5-3 0,0-2 0,0-5-8191</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7:19.433"/>
    </inkml:context>
    <inkml:brush xml:id="br0">
      <inkml:brushProperty name="width" value="0.05" units="cm"/>
      <inkml:brushProperty name="height" value="0.05" units="cm"/>
    </inkml:brush>
  </inkml:definitions>
  <inkml:trace contextRef="#ctx0" brushRef="#br0">22 368 24575,'8'-8'0,"3"-1"0,-10 10 0,0-1 0,-1 1 0,1 0 0,-1 0 0,1 0 0,-1 0 0,1 0 0,-1 0 0,0 0 0,1 0 0,-1 0 0,0 0 0,0 0 0,0 0 0,1 0 0,-1 0 0,0 0 0,-1 0 0,1 1 0,0 10 0,0-1 0,0 1 0,-2-1 0,1 1 0,-1-1 0,-1 1 0,0-1 0,-1 0 0,0 0 0,-9 16 0,13-27 0,0 0 0,0-1 0,0 1 0,0 0 0,0-1 0,0 1 0,0 0 0,-1-1 0,1 1 0,0 0 0,0-1 0,0 1 0,0 0 0,0 0 0,-1-1 0,1 1 0,0 0 0,0 0 0,0-1 0,-1 1 0,1 0 0,0 0 0,0 0 0,-1-1 0,1 1 0,0 0 0,0 0 0,-1 0 0,1 0 0,0 0 0,-1-1 0,1 1 0,0 0 0,-1 0 0,1 0 0,0 0 0,-1 0 0,1 0 0,0 0 0,-1 0 0,1 0 0,0 0 0,-1 1 0,1-1 0,0 0 0,0 0 0,-1 0 0,1 0 0,0 0 0,-1 0 0,1 1 0,0-1 0,0 0 0,-1 0 0,1 0 0,0 1 0,0-1 0,0 0 0,-1 0 0,1 1 0,0-1 0,-1-28 0,16-57 0,3 1 0,42-118 0,-57 194 0,0 1 0,0-1 0,1 1 0,0 0 0,0 0 0,0 0 0,1 1 0,0 0 0,1 0 0,-1 0 0,11-8 0,-12 12 0,0-1 0,0 1 0,0 0 0,1 0 0,-1 0 0,1 1 0,-1-1 0,1 1 0,0 0 0,-1 1 0,1-1 0,0 1 0,0 0 0,-1 0 0,1 0 0,0 1 0,0 0 0,-1 0 0,1 0 0,8 4 0,-5-2 0,0 1 0,-1 0 0,1 0 0,-1 1 0,0 0 0,0 0 0,-1 1 0,1 0 0,-1 0 0,0 0 0,-1 1 0,0 0 0,0 0 0,0 0 0,-1 1 0,4 8 0,-6-12 0,-1 0 0,1 1 0,0-1 0,-1 1 0,0-1 0,0 1 0,0-1 0,-1 1 0,0-1 0,0 1 0,0 0 0,0-1 0,-1 1 0,1 0 0,-1-1 0,0 1 0,-1-1 0,1 0 0,-1 1 0,0-1 0,0 0 0,0 0 0,-1 0 0,1 0 0,-1 0 0,0-1 0,0 1 0,0-1 0,-1 0 0,1 0 0,-5 3 0,-8 4 0,0-1 0,0-1 0,-1-1 0,0 0 0,-1-1 0,1-1 0,-1 0 0,0-2 0,0 0 0,0-1 0,-1-1 0,1 0 0,-34-4 0,49 2 0,0 1 0,1-1 0,-1 0 0,0 0 0,1 0 0,-1 0 0,1 0 0,-4-3 0,5-1 0,16 5 0,-6 1 0,-1 1 0,1 1 0,0 0 0,-1 0 0,0 1 0,1 0 0,-1 0 0,-1 1 0,1 0 0,-1 0 0,0 1 0,0 0 0,0 0 0,-1 0 0,0 1 0,0 0 0,4 8 0,6 8 0,-2 0 0,0 2 0,-2-1 0,13 37 0,8 22-1365,-18-49-5461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7:19.913"/>
    </inkml:context>
    <inkml:brush xml:id="br0">
      <inkml:brushProperty name="width" value="0.05" units="cm"/>
      <inkml:brushProperty name="height" value="0.05" units="cm"/>
    </inkml:brush>
  </inkml:definitions>
  <inkml:trace contextRef="#ctx0" brushRef="#br0">62 5 24575,'0'-1'0,"0"1"0,-1 0 0,1 0 0,0-1 0,0 1 0,-1 0 0,1-1 0,0 1 0,-1 0 0,1 0 0,0 0 0,-1-1 0,1 1 0,0 0 0,-1 0 0,1 0 0,0 0 0,-1 0 0,1 0 0,0-1 0,-1 1 0,1 0 0,-1 0 0,1 0 0,0 0 0,-1 0 0,1 1 0,-1-1 0,1 0 0,0 0 0,-1 0 0,1 0 0,0 0 0,-1 0 0,0 1 0,-6 14 0,2 22 0,5-36 0,-4 113 0,5-70 0,-3-1 0,-2 1 0,-13 65 0,16-106 0,-1 6 0,-1-1 0,2 1 0,-1 0 0,1-1 0,1 14 0,0-20 0,0 1 0,0-1 0,1 0 0,-1 0 0,1 0 0,-1 0 0,1 0 0,0 0 0,0 0 0,0-1 0,0 1 0,0 0 0,0 0 0,1-1 0,-1 1 0,0-1 0,1 1 0,0-1 0,-1 1 0,1-1 0,0 0 0,-1 0 0,1 0 0,0 0 0,0 0 0,0 0 0,0 0 0,4 0 0,16 3 0,1-1 0,-1-1 0,0-1 0,37-4 0,-16 2 0,671-4 0,-651 5 0,-112 0-1365,23 0-5461</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7:20.551"/>
    </inkml:context>
    <inkml:brush xml:id="br0">
      <inkml:brushProperty name="width" value="0.05" units="cm"/>
      <inkml:brushProperty name="height" value="0.05" units="cm"/>
    </inkml:brush>
  </inkml:definitions>
  <inkml:trace contextRef="#ctx0" brushRef="#br0">167 220 24575,'5'-21'0,"0"12"0,-5 9 0,0 0 0,0 0 0,0 0 0,0 0 0,0-1 0,0 1 0,1 0 0,-1 0 0,0 0 0,0 0 0,0 0 0,0 0 0,0 0 0,0 0 0,1 0 0,-1 0 0,0 0 0,0 0 0,0 0 0,0 0 0,0 0 0,0 0 0,1 0 0,-1 0 0,0 0 0,0 1 0,0-1 0,0 0 0,0 0 0,0 0 0,1 0 0,-1 0 0,0 0 0,0 0 0,0 0 0,0 0 0,0 0 0,0 1 0,0-1 0,0 0 0,0 0 0,0 0 0,0 0 0,0 0 0,0 0 0,1 1 0,-1-1 0,0 0 0,0 0 0,0 0 0,0 0 0,0 2 0,0 1 0,0-1 0,0 0 0,0 0 0,0 0 0,0 0 0,-1 0 0,1 0 0,-1 0 0,1 0 0,-1 0 0,0 0 0,-1 2 0,-16 33 0,12-26 0,-12 25 0,2 1 0,-3-2 0,0 0 0,-41 52 0,59-86 0,1 0 0,-1 0 0,0 0 0,0 0 0,0 0 0,0 0 0,1 0 0,-1 0 0,0-1 0,0 1 0,-1 0 0,1-1 0,0 1 0,0-1 0,-2 1 0,3-1 0,0 0 0,0-1 0,-1 1 0,1 0 0,0-1 0,0 1 0,0-1 0,-1 1 0,1 0 0,0-1 0,0 1 0,0-1 0,0 1 0,0-1 0,0 1 0,0-1 0,0 1 0,0 0 0,0-1 0,0 1 0,0-1 0,0 1 0,0-1 0,1 1 0,-1 0 0,0-1 0,16-40 0,71-138 0,-65 125 0,3 2 0,58-88 0,-81 137 0,0-1 0,0 1 0,1 0 0,0 0 0,-1 1 0,1-1 0,0 1 0,0-1 0,1 1 0,-1 0 0,0 0 0,5-1 0,-7 2 0,1 1 0,-1 0 0,1 0 0,0 0 0,-1 0 0,1 0 0,-1 0 0,1 0 0,-1 1 0,1-1 0,0 1 0,-1-1 0,0 1 0,1-1 0,-1 1 0,1 0 0,-1 0 0,0-1 0,1 1 0,-1 0 0,0 1 0,0-1 0,0 0 0,0 0 0,0 0 0,0 0 0,0 1 0,0-1 0,0 1 0,-1-1 0,1 0 0,0 3 0,13 27 0,-1 2 0,-2 0 0,-1 0 0,10 64 0,1 1 0,-7-44-682,23 54-1,-27-84-6143</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7:21.108"/>
    </inkml:context>
    <inkml:brush xml:id="br0">
      <inkml:brushProperty name="width" value="0.05" units="cm"/>
      <inkml:brushProperty name="height" value="0.05" units="cm"/>
    </inkml:brush>
  </inkml:definitions>
  <inkml:trace contextRef="#ctx0" brushRef="#br0">31 154 24575,'-9'-7'0,"-11"-14"0,20 21 0,-1-1 0,1 1 0,0-1 0,0 1 0,0-1 0,0 1 0,0-1 0,0 1 0,0-1 0,0 0 0,0 1 0,0-1 0,0 1 0,0-1 0,0 1 0,0-1 0,0 1 0,1-1 0,-1 0 0,0 1 0,0-1 0,1 1 0,-1 0 0,0-1 0,1 1 0,-1-1 0,0 1 0,1-1 0,-1 1 0,1 0 0,-1-1 0,0 1 0,1 0 0,-1-1 0,1 1 0,-1 0 0,1 0 0,0-1 0,-1 1 0,1 0 0,-1 0 0,1 0 0,-1 0 0,1 0 0,1 0 0,14-4 0,2 1 0,-1 0 0,0 1 0,1 1 0,30 3 0,37-4 0,-59 0 0,4-1 0,34-7 0,-56 8 0,-1 0 0,0 0 0,1-1 0,-1 1 0,0-2 0,-1 1 0,1-1 0,0 0 0,10-9 0,-17 13 0,1-1 0,-1 1 0,0-1 0,1 1 0,-1 0 0,0-1 0,1 1 0,-1 0 0,0-1 0,1 1 0,-1 0 0,1 0 0,-1-1 0,1 1 0,-1 0 0,0 0 0,1 0 0,-1 0 0,1-1 0,-1 1 0,1 0 0,-1 0 0,1 0 0,-1 0 0,1 0 0,-1 0 0,1 0 0,-1 1 0,1-1 0,-1 0 0,1 0 0,4 16 0,-8 37 0,1-41 0,-32 214 0,18-129 0,16-96 0,-1 0 0,1 0 0,0-1 0,-1 1 0,1 0 0,0 0 0,0 0 0,0 0 0,0 0 0,0 0 0,0 0 0,0 0 0,0 0 0,0-1 0,0 1 0,0 0 0,0 0 0,1 0 0,-1 0 0,0 0 0,1 0 0,0 1 0,0-4 0,0 1 0,0-1 0,0 1 0,0-1 0,-1 0 0,1 1 0,0-1 0,-1 0 0,1 1 0,-1-1 0,0 0 0,1-1 0,16-111 0,5-28 0,-17 119 0,1 0 0,1 0 0,19-39 0,-25 58 0,1 1 0,-1 0 0,1 0 0,0 0 0,0 0 0,0 0 0,0 1 0,1-1 0,-1 1 0,1-1 0,0 1 0,-1 0 0,1 0 0,0 0 0,0 0 0,1 0 0,-1 1 0,0 0 0,0-1 0,1 1 0,-1 0 0,1 1 0,-1-1 0,1 1 0,-1-1 0,1 1 0,-1 0 0,1 0 0,-1 1 0,1-1 0,-1 1 0,1 0 0,-1 0 0,0 0 0,1 0 0,-1 0 0,0 1 0,0-1 0,0 1 0,0 0 0,0 0 0,0 0 0,0 0 0,-1 1 0,1-1 0,-1 1 0,0 0 0,0-1 0,0 1 0,0 0 0,0 0 0,0 1 0,-1-1 0,1 0 0,-1 0 0,0 1 0,0-1 0,0 4 0,0-3 6,0 0 0,0 0 0,-1 0 0,0 1 0,0-1 0,0 0 0,0 0 0,0 0 0,-1 0 0,0 0 0,0 0 0,0 0 0,0 0 0,-1 0 0,0 0 0,0 0 0,0 0 0,0-1 0,-4 6 0,2-5-120,0 1 0,-1-1-1,0 0 1,0 0 0,0 0 0,0-1-1,-1 0 1,1 0 0,-1 0 0,0 0-1,0-1 1,-7 2 0,-10 1-6712</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7:21.527"/>
    </inkml:context>
    <inkml:brush xml:id="br0">
      <inkml:brushProperty name="width" value="0.05" units="cm"/>
      <inkml:brushProperty name="height" value="0.05" units="cm"/>
    </inkml:brush>
  </inkml:definitions>
  <inkml:trace contextRef="#ctx0" brushRef="#br0">0 177 24575,'1'-1'0,"-1"0"0,1 1 0,0-1 0,0 0 0,0 0 0,0 0 0,0 1 0,0-1 0,-1 0 0,2 1 0,-1-1 0,0 1 0,0-1 0,0 1 0,0 0 0,0-1 0,0 1 0,0 0 0,1 0 0,-1 0 0,0 0 0,0 0 0,2 0 0,-2 1 0,0-1 0,0 1 0,1 0 0,-1 0 0,0-1 0,0 1 0,-1 0 0,1 0 0,0 0 0,0 0 0,0 0 0,-1 0 0,1 1 0,0-1 0,-1 0 0,1 0 0,0 2 0,2 8 0,-1 0 0,1 0 0,0 20 0,-2-24 0,9 66 0,3 50 0,-13-107 0,0-1 0,-1 1 0,0 0 0,-2-1 0,-7 29 0,10-42 0,-1 1 0,-1-1 0,1 1 0,0-1 0,-1 1 0,1-1 0,-1 0 0,1 0 0,-3 3 0,-5-3 0,3-18 0,5-7 0,2-1 0,1 1 0,0 0 0,2 0 0,13-43 0,-11 42 0,19-77 0,48-117 0,-71 212 0,1 0 0,0 0 0,0 0 0,0 1 0,1-1 0,0 1 0,5-6 0,-8 10 0,0 0 0,0 0 0,0 1 0,0-1 0,0 0 0,0 0 0,0 1 0,0-1 0,0 1 0,0-1 0,0 1 0,0-1 0,0 1 0,0 0 0,1 0 0,-1 0 0,0-1 0,0 1 0,0 0 0,1 0 0,-1 0 0,0 1 0,0-1 0,0 0 0,1 0 0,-1 1 0,0-1 0,0 1 0,0-1 0,0 1 0,0-1 0,0 1 0,0-1 0,0 1 0,0 0 0,0 0 0,0 0 0,0-1 0,-1 1 0,1 0 0,0 0 0,-1 0 0,1 0 0,0 0 0,0 2 0,3 6 0,0-1 0,-1 1 0,1 0 0,-2 0 0,0 0 0,0 1 0,0-1 0,-1 0 0,0 1 0,-1-1 0,0 1 0,-1-1 0,0 1 0,0-1 0,-1 0 0,0 1 0,-1-1 0,0 0 0,-7 14 0,5-15-195,-2 1 0,1-1 0,-1-1 0,-1 1 0,1-1 0,-14 10 0,-15 8-6631</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7:22.594"/>
    </inkml:context>
    <inkml:brush xml:id="br0">
      <inkml:brushProperty name="width" value="0.05" units="cm"/>
      <inkml:brushProperty name="height" value="0.05" units="cm"/>
    </inkml:brush>
  </inkml:definitions>
  <inkml:trace contextRef="#ctx0" brushRef="#br0">1610 210 24575,'2'-2'0,"0"0"0,0-1 0,0 1 0,0-1 0,-1 1 0,1-1 0,-1 0 0,1 1 0,-1-1 0,0 0 0,0 0 0,0 0 0,-1 0 0,1 0 0,-1 0 0,0 0 0,1-1 0,-1 1 0,-1 0 0,1 0 0,0 0 0,-1 0 0,0 0 0,1 0 0,-3-5 0,0 3 0,1 0 0,-1 0 0,0 0 0,0 0 0,0 1 0,0-1 0,-1 1 0,0 0 0,0 0 0,0 1 0,0-1 0,-1 1 0,-6-4 0,-5-1 0,0 1 0,0 1 0,-1 1 0,1 0 0,-1 1 0,0 1 0,-26-1 0,-126 3 0,144 2 0,-72 5 0,0 5 0,1 4 0,0 4 0,2 4 0,-140 54 0,190-60 0,1 2 0,2 2 0,0 2 0,1 1 0,1 2 0,1 2 0,-38 37 0,60-50 0,2 1 0,0 1 0,1 0 0,0 1 0,1 0 0,2 1 0,-15 33 0,20-38 0,0 1 0,1 0 0,1 1 0,0-1 0,1 1 0,1-1 0,0 1 0,1 0 0,1-1 0,0 1 0,6 24 0,0-16 0,0 0 0,2-1 0,1 0 0,1-1 0,0 0 0,2-1 0,1 0 0,0-1 0,1 0 0,2-1 0,0-1 0,0-1 0,26 19 0,3-1 0,1-2 0,1-2 0,2-3 0,88 37 0,-73-40 0,1-3 0,1-2 0,1-4 0,1-2 0,0-4 0,117 3 0,-112-13 0,0-4 0,1-2 0,-2-4 0,1-3 0,-2-4 0,81-28 0,-108 29 0,0-3 0,-1-2 0,-1-1 0,-1-3 0,-2-1 0,0-1 0,-2-3 0,54-53 0,-72 61 0,0-1 0,-2 0 0,-1-2 0,-1 0 0,-1-1 0,17-37 0,-24 40 0,0 0 0,-1 0 0,-1 0 0,-2 0 0,0-1 0,-1 0 0,-2 0 0,-1-40 0,-2 45 0,0 0 0,-2 1 0,0-1 0,-1 1 0,0 0 0,-2 0 0,0 1 0,-1 0 0,-16-27 0,9 24 0,0 0 0,0 1 0,-2 1 0,0 0 0,-2 1 0,-32-23 0,8 12 0,-1 3 0,-2 1 0,0 2 0,-1 2 0,-1 3 0,-77-18 0,51 18 0,-1 3 0,-86-4 0,111 16 0,1 2 0,-1 2 0,1 2 0,-63 14 0,93-14-227,0 1-1,1 1 1,-1 1-1,1 0 1,-18 11-1,1 6-6598</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7:25.844"/>
    </inkml:context>
    <inkml:brush xml:id="br0">
      <inkml:brushProperty name="width" value="0.05" units="cm"/>
      <inkml:brushProperty name="height" value="0.05" units="cm"/>
    </inkml:brush>
  </inkml:definitions>
  <inkml:trace contextRef="#ctx0" brushRef="#br0">77 1269 24575,'-19'16'0,"13"-13"0,1 1 0,1 0 0,-1 0 0,0 0 0,-6 10 0,10-13 0,1 0 0,-1 0 0,1 0 0,-1 0 0,1 0 0,0-1 0,0 1 0,-1 0 0,1 0 0,0 0 0,0 0 0,0 0 0,0 0 0,0 0 0,0 0 0,0 0 0,1 0 0,-1 0 0,0 0 0,1 0 0,-1 0 0,0 0 0,1 0 0,-1 0 0,1-1 0,-1 1 0,1 0 0,0 0 0,-1 0 0,1-1 0,0 1 0,-1 0 0,1-1 0,0 1 0,0-1 0,0 1 0,-1-1 0,1 1 0,0-1 0,0 1 0,0-1 0,2 1 0,7 3 0,0 0 0,0-1 0,0 0 0,1 0 0,-1-1 0,20 1 0,69-2 0,-59-1 0,230-3 0,-268 2 0,-8-2 0,-19-7 0,-1-1 0,21 7 0,-1 0 0,0 0 0,1-1 0,0 0 0,0 0 0,1 0 0,-1 0 0,1-1 0,0 1 0,1-1 0,-1 0 0,1-1 0,0 1 0,1 0 0,-1-1 0,1 0 0,1 1 0,-1-1 0,1 0 0,0 0 0,1-11 0,-1-8 0,2-1 0,1 1 0,1-1 0,9-33 0,-9 44 0,1 1 0,1-1 0,0 1 0,1 1 0,1-1 0,0 1 0,1 0 0,1 1 0,17-23 0,-21 31 0,-1 1 0,1-1 0,0 0 0,0 1 0,1 0 0,-1 1 0,1-1 0,0 1 0,0 0 0,0 0 0,0 1 0,1 0 0,-1 0 0,1 0 0,-1 1 0,1 0 0,0 0 0,-1 1 0,1 0 0,0 0 0,-1 0 0,1 1 0,0 0 0,-1 0 0,12 4 0,-7-1 0,1 0 0,-1 1 0,0 0 0,0 1 0,-1 0 0,0 1 0,0 0 0,0 1 0,-1 0 0,0 0 0,-1 1 0,10 11 0,-13-13 0,-1 0 0,1 0 0,-1 1 0,-1-1 0,1 1 0,-1 0 0,0 0 0,-1 0 0,0 0 0,-1 1 0,1-1 0,-1 0 0,-1 1 0,0-1 0,0 1 0,-1-1 0,0 1 0,-2 9 0,-15 29 0,14-38 0,1-1 0,0 1 0,0-1 0,-3 17 0,6-22 0,-1 0 0,1-1 0,1 1 0,-1 0 0,0-1 0,0 1 0,1 0 0,0 0 0,-1-1 0,1 1 0,0-1 0,0 1 0,1-1 0,-1 1 0,0-1 0,1 0 0,0 0 0,-1 1 0,1-1 0,2 2 0,3 1 0,-1 0 0,0 0 0,1 0 0,0-1 0,0 0 0,1-1 0,-1 1 0,1-1 0,-1-1 0,1 1 0,0-2 0,14 3 0,7-2 0,0-1 0,37-3 0,-15 0 0,253 24 0,-279-19 0,0 3 0,-21-5 0,-1 0 0,1 0 0,-1 0 0,1 0 0,0-1 0,-1 0 0,1 1 0,0-1 0,4-1 0,-8 1 0,0 0 0,1-1 0,-1 1 0,0 0 0,0 0 0,1-1 0,-1 1 0,0 0 0,0-1 0,1 1 0,-1 0 0,0-1 0,0 1 0,0 0 0,0-1 0,1 1 0,-1 0 0,0-1 0,0 1 0,0 0 0,0-1 0,0 1 0,0-1 0,0 1 0,0 0 0,0-1 0,0 1 0,0-1 0,0 1 0,0 0 0,-1-1 0,1 1 0,0 0 0,0-1 0,0 1 0,0 0 0,-1-1 0,1 1 0,-11-22 0,6 13 0,-4-12 0,1-1 0,1-1 0,1 1 0,1-1 0,1 0 0,1 0 0,1 0 0,1-24 0,1 43 0,1 0 0,0 0 0,1 0 0,-1 0 0,0 0 0,1 0 0,0 1 0,0-1 0,0 1 0,1-1 0,-1 1 0,1 0 0,-1 0 0,1 0 0,0 0 0,0 1 0,1-1 0,-1 1 0,0-1 0,1 1 0,0 0 0,-1 1 0,1-1 0,0 1 0,7-2 0,10-3 0,1 0 0,0 2 0,31-2 0,-42 5 0,45-9 0,23-1 0,-73 10 0,0 1 0,0 0 0,0 1 0,0-1 0,0 1 0,0 1 0,0-1 0,0 1 0,-1 0 0,9 3 0,-11-2 0,1 0 0,-1 0 0,0 0 0,0 0 0,-1 0 0,1 0 0,-1 1 0,1-1 0,-1 1 0,0 0 0,0 0 0,-1-1 0,1 1 0,-1 0 0,0 1 0,0-1 0,0 0 0,-1 0 0,1 0 0,-1 1 0,0 4 0,0 8 0,-1 0 0,0 0 0,-1-1 0,-5 18 0,1-7 0,-2-1 0,-1 0 0,-17 36 0,25-61 0,0 1 0,0-1 0,1 0 0,-1 1 0,1-1 0,-1 1 0,1-1 0,-1 1 0,1-1 0,0 1 0,0 0 0,0-1 0,0 1 0,0-1 0,0 1 0,0-1 0,1 1 0,-1 0 0,0-1 0,1 1 0,-1-1 0,1 1 0,0-1 0,-1 0 0,1 1 0,0-1 0,0 0 0,0 1 0,0-1 0,0 0 0,0 0 0,0 0 0,1 0 0,-1 0 0,0 0 0,1 0 0,-1 0 0,0-1 0,1 1 0,-1-1 0,1 1 0,2 0 0,6 2 0,1 0 0,-1-1 0,1 0 0,20 0 0,291 0 0,-152-5 0,-130 1 0,68-12 0,-39 3 0,-66 11 0,1-1 0,0 0 0,-1 0 0,1 0 0,-1 0 0,1-1 0,-1 1 0,1-1 0,-1 0 0,0 0 0,0 0 0,0-1 0,0 1 0,0-1 0,-1 1 0,1-1 0,-1 0 0,0 0 0,1 0 0,-1 0 0,-1-1 0,1 1 0,0 0 0,-1-1 0,0 0 0,0 1 0,0-1 0,1-5 0,1-11 0,-1 0 0,-1 0 0,-1-1 0,-3-23 0,2 11 0,1-6 0,1 23 0,-1 0 0,0-1 0,-1 2 0,-4-17 0,5 28 0,-1 0 0,0 1 0,0 0 0,-1-1 0,1 1 0,-1 0 0,1-1 0,-1 1 0,0 0 0,0 0 0,-1 0 0,1 1 0,-1-1 0,1 1 0,-1-1 0,0 1 0,0 0 0,0 0 0,0 0 0,0 0 0,0 0 0,-6-1 0,-50-13 0,38 11 0,-35-12 0,50 14 0,-1 0 0,1 0 0,0 0 0,0-1 0,0 0 0,0 0 0,1-1 0,-1 0 0,-5-6 0,1-1 0,-14-18 0,-39-35 0,53 56 0,0 1 0,-1 0 0,1 1 0,-1 0 0,-1 1 0,1 0 0,-25-8 0,26 11 0,-14-5 0,0 1 0,-1 1 0,0 1 0,-48-4 0,22 13 0,-13-2 0,63-2 0,0 0 0,0-1 0,0 1 0,1 0 0,-1-1 0,0 1 0,0-1 0,0 1 0,0-1 0,0 1 0,0-1 0,1 0 0,-1 1 0,0-1 0,0 0 0,1 0 0,-1 1 0,1-1 0,-1 0 0,1 0 0,-1 0 0,1 0 0,-1 0 0,1 0 0,0 0 0,-1 0 0,1 0 0,0 0 0,0 0 0,0 0 0,0 0 0,0 0 0,0 0 0,0 0 0,0 0 0,1-1 0,7-41 0,-6 37 0,2-6 0,-1 0 0,0 0 0,-1-1 0,0 1 0,-1-1 0,-1 1 0,0-1 0,0 0 0,-1 1 0,-1-1 0,0 1 0,-1-1 0,0 1 0,-1 0 0,0 0 0,-1 1 0,0-1 0,-1 1 0,0 0 0,-9-11 0,4 8 0,-1 0 0,0 1 0,-2 0 0,1 1 0,-1 1 0,-1 0 0,0 1 0,-1 0 0,1 2 0,-33-14 0,-11 1 0,-112-24 0,77 23 0,59 13 0,0 1 0,-69-5 0,86 13 0,0 0 0,0 1 0,0 1 0,0 1 0,1 0 0,-1 1 0,-29 11 0,-18 15 0,2 2 0,1 3 0,-98 73 0,-16 39 0,9-7 0,-100 82 0,258-213 0,0 0 0,1 1 0,0 0 0,1 0 0,0 1 0,0 0 0,1 1 0,1-1 0,-1 1 0,2 0 0,0 1 0,1-1 0,0 1 0,0-1 0,2 1 0,-1 25 0,2-17 0,2-1 0,1-1 0,0 1 0,2 0 0,0-1 0,1 0 0,1 0 0,1 0 0,0-1 0,14 22 0,-16-31 14,0-1-1,0 1 0,0-1 0,1 0 1,1 0-1,-1-1 0,1 0 1,17 11-1,-20-15-100,0 0-1,1 0 1,0-1 0,-1 1-1,1-1 1,0-1 0,0 1-1,0-1 1,0 0-1,0 0 1,0-1 0,1 0-1,-1 0 1,0 0 0,0-1-1,9-2 1,7-3-6739</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7:26.327"/>
    </inkml:context>
    <inkml:brush xml:id="br0">
      <inkml:brushProperty name="width" value="0.05" units="cm"/>
      <inkml:brushProperty name="height" value="0.05" units="cm"/>
    </inkml:brush>
  </inkml:definitions>
  <inkml:trace contextRef="#ctx0" brushRef="#br0">209 107 24575,'-2'-1'0,"0"0"0,0-1 0,0 1 0,0 0 0,1-1 0,-1 1 0,0-1 0,1 1 0,-1-1 0,1 0 0,-1 1 0,1-1 0,0 0 0,0 0 0,-1-3 0,-11-13 0,11 16 0,0 0 0,-1 0 0,1 0 0,-1 0 0,0 0 0,1 1 0,-1 0 0,0-1 0,0 1 0,0 0 0,0 0 0,0 0 0,0 1 0,0-1 0,-1 1 0,1 0 0,0 0 0,0 0 0,-6 1 0,4 0 0,0 0 0,0 1 0,1-1 0,-1 1 0,0 1 0,1-1 0,0 1 0,0-1 0,0 1 0,0 0 0,-7 7 0,6-5 0,1-1 0,0 1 0,0-1 0,1 1 0,-1 0 0,1 1 0,0-1 0,0 0 0,1 1 0,0 0 0,0-1 0,0 1 0,0 0 0,1 0 0,0 0 0,1 0 0,-1 0 0,1 0 0,0 1 0,0-1 0,2 8 0,-1-12 0,0 0 0,0 1 0,1-1 0,-1 0 0,0 0 0,1 0 0,-1 0 0,1-1 0,0 1 0,0 0 0,-1-1 0,1 1 0,0-1 0,0 1 0,1-1 0,-1 0 0,0 0 0,0 0 0,0 0 0,1 0 0,-1-1 0,1 1 0,-1-1 0,0 1 0,1-1 0,-1 0 0,1 0 0,-1 0 0,1 0 0,-1-1 0,0 1 0,4-1 0,1-1 0,1 1 0,-1-1 0,0-1 0,0 1 0,0-1 0,0 0 0,0-1 0,0 1 0,8-8 0,-10 7-49,0-1 1,0-1-1,0 1 0,0-1 0,-1 0 1,0 0-1,0 0 0,-1 0 0,1-1 1,-2 1-1,1-1 0,-1 0 0,0 0 1,0 0-1,0 0 0,-1 0 0,-1-1 1,1 1-1,-1 0 0,0 0 0,-1-1 1,1 1-1,-2 0 0,1 0 0,-1 0 0,0 0 1,-3-8-1,-1 4-6777</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23.975"/>
    </inkml:context>
    <inkml:brush xml:id="br0">
      <inkml:brushProperty name="width" value="0.05" units="cm"/>
      <inkml:brushProperty name="height" value="0.05" units="cm"/>
    </inkml:brush>
  </inkml:definitions>
  <inkml:trace contextRef="#ctx0" brushRef="#br0">352 402 24575,'3'0'0,"-1"-1"0,1 1 0,0-1 0,0 0 0,0 0 0,0-1 0,-1 1 0,1 0 0,-1-1 0,1 0 0,-1 1 0,1-1 0,-1 0 0,0 0 0,0-1 0,0 1 0,0 0 0,2-4 0,3-3 0,-1-1 0,0-1 0,5-11 0,-7 13 0,-1 0 0,0-1 0,0 1 0,-1-1 0,-1 0 0,1 1 0,-2-1 0,1 0 0,-1 0 0,-2-12 0,2 18 0,-1 1 0,1 0 0,-1-1 0,0 1 0,0 0 0,0 0 0,0 0 0,0 0 0,-1 0 0,1 0 0,-1 0 0,0 0 0,0 0 0,0 1 0,0-1 0,-1 1 0,1-1 0,-1 1 0,1 0 0,-1 0 0,0 0 0,0 1 0,0-1 0,0 1 0,0-1 0,0 1 0,0 0 0,0 0 0,0 0 0,-1 1 0,1-1 0,0 1 0,-5-1 0,-3 2 0,1 0 0,-1 1 0,1 0 0,0 0 0,0 1 0,0 0 0,0 1 0,0 0 0,1 1 0,-1 0 0,1 0 0,1 1 0,-14 11 0,4-2 0,1 1 0,1 0 0,1 1 0,0 1 0,-14 23 0,14-18 0,0 2 0,2-1 0,0 2 0,2 0 0,1 0 0,1 1 0,2 1 0,-6 32 0,12-50 0,-1 0 0,2 1 0,-1-1 0,2 0 0,-1 0 0,1 1 0,1-1 0,0 0 0,0 0 0,1 0 0,0 0 0,1-1 0,0 1 0,1-1 0,-1 0 0,2 0 0,-1 0 0,2-1 0,-1 0 0,1 0 0,0-1 0,0 1 0,1-1 0,0-1 0,13 9 0,-5-6 0,1-1 0,0-1 0,0 0 0,1-1 0,0-1 0,0 0 0,0-2 0,0 0 0,1-1 0,32 0 0,-15-3 0,1-2 0,-1-1 0,0-2 0,54-16 0,-71 16 0,1 0 0,-2-2 0,1 0 0,-1-1 0,0-1 0,-1 0 0,0-2 0,23-20 0,-31 24 0,-1-1 0,0 1 0,0-2 0,-1 1 0,0-1 0,-1 0 0,0-1 0,-1 0 0,0 0 0,-1 0 0,0 0 0,0 0 0,-2-1 0,1 0 0,1-21 0,-4 18 0,0-1 0,0 0 0,-2 0 0,-5-27 0,5 36 0,0-1 0,0 1 0,-1 1 0,1-1 0,-1 0 0,-1 1 0,0-1 0,0 1 0,0 0 0,0 0 0,-1 0 0,-7-6 0,10 10 0,0 1 0,0-1 0,0 1 0,0 0 0,0 0 0,0 0 0,0 0 0,0 0 0,0 0 0,-1 0 0,1 1 0,0-1 0,-1 1 0,1 0 0,0-1 0,-1 1 0,1 0 0,-1 0 0,1 1 0,-4 0 0,1 0 0,1 1 0,0 0 0,0 0 0,0 0 0,1 0 0,-1 1 0,0 0 0,1-1 0,0 1 0,-5 5 0,-4 7 0,0 1 0,1 0 0,-17 33 0,27-47 0,-8 17 0,0 0 0,1 1 0,-7 26 0,12-37 0,1 1 0,1-1 0,-1 0 0,1 0 0,1 0 0,0 1 0,0-1 0,1 0 0,0 1 0,3 8 0,-3-15 0,0 1 0,0-1 0,1 0 0,-1 0 0,1 0 0,0-1 0,0 1 0,0 0 0,0-1 0,0 1 0,1-1 0,-1 0 0,1 0 0,0 0 0,-1 0 0,1 0 0,0 0 0,0-1 0,0 1 0,0-1 0,1 0 0,-1 0 0,0 0 0,0-1 0,1 1 0,-1-1 0,1 1 0,-1-1 0,0 0 0,1-1 0,-1 1 0,6-1 0,-1-1 0,1 1 0,0-2 0,0 1 0,-1-1 0,0 0 0,1-1 0,-1 1 0,0-2 0,-1 1 0,1-1 0,9-8 0,-8 3 0,-1 0 0,0 0 0,11-17 0,-12 15 0,1 1 0,14-17 0,-21 28 0,-1-1 0,1 1 0,-1-1 0,0 1 0,1-1 0,-1 1 0,1 0 0,-1-1 0,1 1 0,-1 0 0,1-1 0,0 1 0,-1 0 0,1 0 0,-1 0 0,1-1 0,0 1 0,-1 0 0,1 0 0,-1 0 0,1 0 0,0 0 0,-1 0 0,1 0 0,-1 0 0,1 0 0,0 1 0,-1-1 0,1 0 0,-1 0 0,1 0 0,0 1 0,-1-1 0,1 0 0,-1 1 0,1-1 0,-1 0 0,1 1 0,-1-1 0,0 1 0,1-1 0,-1 0 0,1 1 0,-1-1 0,1 2 0,14 31 0,-10-20 0,-2-7 0,0 1 0,1-1 0,-1 0 0,1-1 0,0 1 0,0-1 0,1 1 0,0-1 0,0-1 0,0 1 0,10 6 0,-10-8 0,0-1 0,0 0 0,0 0 0,0 0 0,1-1 0,-1 1 0,1-1 0,-1-1 0,1 1 0,-1-1 0,1 0 0,-1 0 0,1 0 0,-1-1 0,9-2 0,-2 0 0,1 0 0,-1-1 0,0 0 0,-1-1 0,1 0 0,-1-1 0,0-1 0,0 1 0,-1-2 0,0 1 0,0-2 0,12-12 0,-11 7 0,0 0 0,0 0 0,-1-1 0,-1-1 0,-1 0 0,0 0 0,11-34 0,-10 12 0,0 0 0,-3 0 0,-1 0 0,-1-1 0,-3 0 0,-1 0 0,-7-55 0,5 82 0,-5-38 0,6 46 0,0 1 0,0 0 0,0 0 0,0-1 0,-1 1 0,1 0 0,-1 0 0,0 0 0,0 1 0,0-1 0,-4-4 0,6 7 0,-1-1 0,0 1 0,1 0 0,-1-1 0,0 1 0,1 0 0,-1 0 0,0-1 0,1 1 0,-1 0 0,0 0 0,0 0 0,1 0 0,-1 0 0,0 0 0,1 0 0,-1 0 0,0 0 0,0 0 0,1 1 0,-1-1 0,0 0 0,1 0 0,-1 1 0,0-1 0,1 0 0,-1 1 0,1-1 0,-1 1 0,0-1 0,1 1 0,-1-1 0,1 1 0,-1-1 0,1 1 0,0-1 0,-1 1 0,1 0 0,-1-1 0,1 1 0,0 1 0,-16 30 0,8-7 0,2 1 0,0-1 0,1 1 0,-1 31 0,3 108 0,3-108 0,3 0 0,3 0 0,2-1 0,20 75 0,-26-122-195,1-1 0,0 1 0,1-1 0,0 1 0,0-1 0,8 10 0,1-5-6631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7:26.702"/>
    </inkml:context>
    <inkml:brush xml:id="br0">
      <inkml:brushProperty name="width" value="0.05" units="cm"/>
      <inkml:brushProperty name="height" value="0.05" units="cm"/>
    </inkml:brush>
  </inkml:definitions>
  <inkml:trace contextRef="#ctx0" brushRef="#br0">177 67 24575,'0'0'0,"0"-1"0,0 0 0,0 0 0,-1 1 0,1-1 0,0 0 0,0 0 0,-1 1 0,1-1 0,-1 0 0,1 1 0,0-1 0,-1 0 0,1 1 0,-1-1 0,0 1 0,1-1 0,-1 1 0,1-1 0,-1 1 0,0-1 0,1 1 0,-1 0 0,0-1 0,0 1 0,1 0 0,-1-1 0,0 1 0,0 0 0,1 0 0,-1 0 0,0 0 0,0 0 0,1 0 0,-1 0 0,0 0 0,0 0 0,0 0 0,1 0 0,-1 1 0,-1-1 0,-33 11 0,26-5 0,0 1 0,1-1 0,-1 1 0,2 1 0,-1 0 0,1 0 0,0 0 0,0 1 0,1 0 0,0 0 0,1 1 0,0 0 0,1 0 0,0 0 0,0 0 0,-3 16 0,6-21 0,-1 0 0,2 0 0,-1 0 0,0 1 0,1-1 0,0 0 0,0 0 0,1 1 0,-1-1 0,1 0 0,0 0 0,1 0 0,-1 0 0,1 0 0,0 0 0,0 0 0,0-1 0,1 1 0,0-1 0,0 0 0,0 1 0,0-1 0,1-1 0,-1 1 0,1 0 0,0-1 0,0 0 0,1 0 0,-1 0 0,0 0 0,1-1 0,0 1 0,0-1 0,0-1 0,8 3 0,-7-3 0,1 1 0,-1-2 0,1 1 0,-1-1 0,1 0 0,-1 0 0,1-1 0,-1 0 0,1 0 0,-1-1 0,1 0 0,-1 0 0,0 0 0,0-1 0,0 1 0,0-1 0,-1-1 0,1 1 0,-1-1 0,0 0 0,0-1 0,0 1 0,0-1 0,4-5 0,0-1 0,-1 0 0,1 0 0,-2-1 0,1 0 0,-2 0 0,0 0 0,0-1 0,-1 0 0,-1 0 0,5-20 0,-8 26-52,-1 1-1,0-1 1,0 1-1,0-1 1,-1 1-1,0 0 1,0-1-1,0 1 1,-1 0-1,0 0 1,0-1-1,-1 2 1,1-1-1,-1 0 1,-1 0-1,1 1 1,-1 0-1,0 0 1,0 0-1,-1 0 1,1 0-1,-1 1 0,0 0 1,0 0-1,-8-4 1,-15-9-6774</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7:27.212"/>
    </inkml:context>
    <inkml:brush xml:id="br0">
      <inkml:brushProperty name="width" value="0.05" units="cm"/>
      <inkml:brushProperty name="height" value="0.05" units="cm"/>
    </inkml:brush>
  </inkml:definitions>
  <inkml:trace contextRef="#ctx0" brushRef="#br0">1 19 24575,'176'-10'0,"28"1"0,477 40-577,-16-1 22,2189 30-2245,-2351-57 2651,-455-4 308,-34-3 431,-20 0 31,-22-4 682,-7 4-2147,-1 0-5095</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7:27.557"/>
    </inkml:context>
    <inkml:brush xml:id="br0">
      <inkml:brushProperty name="width" value="0.05" units="cm"/>
      <inkml:brushProperty name="height" value="0.05" units="cm"/>
    </inkml:brush>
  </inkml:definitions>
  <inkml:trace contextRef="#ctx0" brushRef="#br0">1 1 24575,'8'6'0,"1"0"0,0 0 0,15 7 0,7 2 0,-1 1 0,0 1 0,35 28 0,-53-35 0,1 1 0,-1 0 0,-1 0 0,0 1 0,0 1 0,-1 0 0,-1 0 0,0 1 0,7 17 0,-14-27 0,0 1 0,0-1 0,0 1 0,-1 0 0,0-1 0,0 1 0,0 0 0,-1 0 0,0 0 0,0-1 0,0 1 0,0 0 0,-1 0 0,1 0 0,-1 0 0,-1-1 0,1 1 0,-1 0 0,1-1 0,-1 0 0,-1 1 0,1-1 0,-1 0 0,1 0 0,-1 0 0,0 0 0,-1 0 0,1-1 0,-1 0 0,1 1 0,-1-1 0,0-1 0,-4 4 0,-46 19-1365,-3-6-5461</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7:28.787"/>
    </inkml:context>
    <inkml:brush xml:id="br0">
      <inkml:brushProperty name="width" value="0.05" units="cm"/>
      <inkml:brushProperty name="height" value="0.05" units="cm"/>
    </inkml:brush>
  </inkml:definitions>
  <inkml:trace contextRef="#ctx0" brushRef="#br0">989 209 24575,'-7'-7'0,"-13"-14"0,13 22 0,6 14 0,48 255 0,-32-150 0,-6 0 0,-10 200 0,-104 452-795,-58-7 494,-59 66-922,-40-11 872,218-689 167,-101 334-221,120-365 398,4 2 0,-13 173 0,32-238 115,1 0 0,3 0 0,1 1 0,13 62 0,-13-86 56,1 0 0,0-1 0,1 1 0,0-1 0,2 0 0,-1 0 0,1-1 0,1 0 0,0 0 0,1-1 0,0 0 0,1 0 0,0-1 0,0-1 0,16 12-1,-21-18-155,-1 0 0,1-1 0,0 1 0,-1-1 0,1 0 0,0 0 0,0-1 0,0 1 0,1-1 0,-1 0 0,0 0 0,0-1 0,1 0 0,-1 0 0,7-1-1,-2-1-8,1-1 0,-1 0-1,0-1 1,0 0-1,0-1 1,14-8-1,-2 1 2,1 2 0,1 0 0,0 2 0,1 0 0,40-6 0,131-9 0,-186 22 0,868-41-880,5 38-809,117-3 596,581-89 930,-1431 79-167,229-56 0,-375 72 373,3 0 62,0-1 0,1 0-1,-1 0 1,0-1-1,0 0 1,0 0-1,-1 0 1,1-1-1,-1 0 1,0-1 0,6-4-1,-11 8-40,-1 0 1,1 0-1,0-1 1,0 1-1,-1 0 0,1 0 1,-1 0-1,1 0 1,-1-1-1,0 1 0,1 0 1,-1-1-1,0 1 0,0 0 1,0-1-1,0 1 1,0 0-1,0 0 0,0-1 1,0 1-1,-1 0 1,1-1-1,0 1 0,-1 0 1,1 0-1,-1 0 0,0-1 1,1 1-1,-1 0 1,0 0-1,1 0 0,-2-1 1,-3-4 57,-1 1 0,1-1-1,-1 2 1,-9-7 0,9 6 102,-165-112 23,93 67-256,-86-73 0,100 66-6,4-3-1,2-2 0,3-3 1,3-2-1,3-3 0,3-1 1,-59-122-1,35 36-41,7-2 0,7-3 1,7-2-1,7-2 0,7-2 0,8-2 0,7 0 0,8-1 1,7 0-1,20-204 0,7 185 57,91-368 0,132-161 0,-217 651-2,80-214-29,-95 239 27,-1 0-1,-3-1 0,-1-1 1,3-71-1,-11 109 30,0 0 0,0 0 1,-1 1-1,0-1 0,0 0 0,-1 0 0,0 0 1,0 1-1,0-1 0,-1 1 0,0 0 0,0 0 1,0 0-1,-1 0 0,-5-6 0,3 6 6,0 1 0,0-1 0,-1 1 0,1 0 0,-1 1 0,0-1 0,-1 1 0,1 1 0,-1-1 0,0 2 0,0-1 0,-10-2 0,-40-6-31,-2 3 0,-79-1 0,104 7 0,-418-8-882,-851 92 0,861-19 411,2 19-1,4 20 0,-449 168 0,836-252-4068</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7:29.145"/>
    </inkml:context>
    <inkml:brush xml:id="br0">
      <inkml:brushProperty name="width" value="0.05" units="cm"/>
      <inkml:brushProperty name="height" value="0.05" units="cm"/>
    </inkml:brush>
  </inkml:definitions>
  <inkml:trace contextRef="#ctx0" brushRef="#br0">0 27 24575,'5'0'0,"0"-4"0,5-2 0,5 0 0,4 2 0,3 1 0,7 1 0,12 1 0,12 0 0,10 1 0,12 1 0,11 3 0,4 2 0,0 5 0,-2-1 0,-8 4 0,-16-2-8191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7:29.483"/>
    </inkml:context>
    <inkml:brush xml:id="br0">
      <inkml:brushProperty name="width" value="0.05" units="cm"/>
      <inkml:brushProperty name="height" value="0.05" units="cm"/>
    </inkml:brush>
  </inkml:definitions>
  <inkml:trace contextRef="#ctx0" brushRef="#br0">56 0 24575,'-4'5'0,"-7"5"0,-4 2 0,-1 3 0,7-2 0,14 2 0,10-1 0,12-4 0,10-3 0,12-3 0,6-2 0,7 3 0,7 1 0,-1 3 0,3 0 0,-3 4 0,-13-1-8191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7:29.874"/>
    </inkml:context>
    <inkml:brush xml:id="br0">
      <inkml:brushProperty name="width" value="0.05" units="cm"/>
      <inkml:brushProperty name="height" value="0.05" units="cm"/>
    </inkml:brush>
  </inkml:definitions>
  <inkml:trace contextRef="#ctx0" brushRef="#br0">12 0 24575,'-4'9'0,"-2"7"0,5 10 0,6 5 0,12 1 0,21-4 0,25-3 0,24-6 0,25-1 0,18-4 0,-12-4-8191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7:30.245"/>
    </inkml:context>
    <inkml:brush xml:id="br0">
      <inkml:brushProperty name="width" value="0.05" units="cm"/>
      <inkml:brushProperty name="height" value="0.05" units="cm"/>
    </inkml:brush>
  </inkml:definitions>
  <inkml:trace contextRef="#ctx0" brushRef="#br0">1 0 24575,'3'1'0,"0"-1"0,0 1 0,0 0 0,-1 0 0,1 0 0,0 0 0,0 1 0,-1-1 0,1 1 0,-1 0 0,1-1 0,-1 1 0,0 0 0,0 0 0,0 1 0,3 2 0,29 42 0,-30-42 0,7 15 0,-1-1 0,0 1 0,-2 1 0,0 0 0,-2 0 0,0 1 0,-1-1 0,4 44 0,-5 13 0,-5 92 0,0-140 0,-14 200 134,2-49-1633,11-124-5327</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7:30.600"/>
    </inkml:context>
    <inkml:brush xml:id="br0">
      <inkml:brushProperty name="width" value="0.05" units="cm"/>
      <inkml:brushProperty name="height" value="0.05" units="cm"/>
    </inkml:brush>
  </inkml:definitions>
  <inkml:trace contextRef="#ctx0" brushRef="#br0">2096 52 24575,'0'-2'0,"0"0"0,-1 1 0,1-1 0,0 1 0,-1-1 0,1 0 0,-1 1 0,1-1 0,-1 1 0,0 0 0,0-1 0,0 1 0,0-1 0,1 1 0,-2 0 0,1 0 0,0 0 0,0 0 0,0 0 0,-1 0 0,1 0 0,0 0 0,-1 0 0,1 0 0,-1 1 0,1-1 0,-1 0 0,-1 0 0,0 0 0,0 1 0,-1-1 0,1 0 0,0 1 0,0 0 0,0 0 0,-1 0 0,1 0 0,0 0 0,0 1 0,-1-1 0,1 1 0,-3 1 0,-12 7 0,0 0 0,1 1 0,0 1 0,0 1 0,-20 19 0,8-3 0,-45 53 0,57-59 0,0 0 0,2 0 0,0 2 0,2 0 0,-19 45 0,29-60 0,0 0 0,1-1 0,0 1 0,1 0 0,0 0 0,1 0 0,-1 0 0,2 1 0,1 10 0,-1-13 0,1 0 0,0-1 0,0 1 0,0-1 0,1 0 0,0 0 0,0 0 0,1 0 0,0 0 0,0-1 0,0 0 0,1 0 0,9 9 0,-1-4 0,1 0 0,0-1 0,1-1 0,0 0 0,0-1 0,1 0 0,0-2 0,0 0 0,0 0 0,26 3 0,-1-3 0,0-1 0,0-2 0,51-5 0,-49 0 0,-1-3 0,1-1 0,-1-3 0,47-16 0,-59 15 0,-1-1 0,0-1 0,-1-1 0,0-2 0,-1-1 0,32-26 0,-49 34 0,0-1 0,-1 1 0,1-1 0,-2-1 0,0 1 0,0-2 0,-1 1 0,0-1 0,6-14 0,-11 19 0,1 0 0,-1 0 0,0 0 0,-1 0 0,0 0 0,0 0 0,0-1 0,-1 1 0,0 0 0,-1-1 0,1 1 0,-2 0 0,1 0 0,-1 0 0,0 0 0,0 0 0,0 0 0,-6-9 0,0 4 0,0 0 0,0 0 0,-1 1 0,-1 1 0,0 0 0,0 0 0,-1 1 0,0 0 0,-1 0 0,0 2 0,-23-12 0,2 3 0,-1 2 0,-1 1 0,-50-11 0,27 13-455,0 1 0,-87-2 0,22 10-6371</inkml:trace>
  <inkml:trace contextRef="#ctx0" brushRef="#br0" timeOffset="1">48 233 24575,'-9'0'0,"-7"4"0,-1 6 0,11 2 0,20 2 0,26 0 0,27-4 0,24 2 0,24-1 0,18-3 0,18-2 0,5-3 0,2-6 0,-25-2-8191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7:31.005"/>
    </inkml:context>
    <inkml:brush xml:id="br0">
      <inkml:brushProperty name="width" value="0.05" units="cm"/>
      <inkml:brushProperty name="height" value="0.05" units="cm"/>
    </inkml:brush>
  </inkml:definitions>
  <inkml:trace contextRef="#ctx0" brushRef="#br0">1 1 24575,'9'0'0,"7"4"0,10 2 0,5-1 0,5 0 0,11-2 0,10-1 0,9-1 0,10 4 0,11 1 0,7-1 0,10 4 0,1 0 0,0-2 0,-18-1-8191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24.336"/>
    </inkml:context>
    <inkml:brush xml:id="br0">
      <inkml:brushProperty name="width" value="0.05" units="cm"/>
      <inkml:brushProperty name="height" value="0.05" units="cm"/>
    </inkml:brush>
  </inkml:definitions>
  <inkml:trace contextRef="#ctx0" brushRef="#br0">38 486 24575,'-2'-15'0,"1"0"0,-2 0 0,0 0 0,-7-21 0,6 22 0,0 1 0,1 0 0,0-1 0,1 0 0,0-15 0,2 27 0,0 0 0,1-1 0,-1 1 0,1 0 0,-1 0 0,1 0 0,0 0 0,0 0 0,0 1 0,0-1 0,0 0 0,0 0 0,1 0 0,-1 1 0,0-1 0,1 1 0,-1-1 0,1 1 0,0 0 0,-1-1 0,1 1 0,0 0 0,0 0 0,0 0 0,0 0 0,0 1 0,0-1 0,0 1 0,0-1 0,0 1 0,4-1 0,8-1 0,1 1 0,-1 1 0,25 2 0,-18-1 0,73 3 0,108 0 0,-160-6 0,0-1 0,72-15 0,-102 15 0,0 0 0,-1-1 0,0 0 0,1-1 0,-1-1 0,-1 1 0,1-2 0,12-9 0,-20 14 0,-1 0 0,0 0 0,0 0 0,0 0 0,0 0 0,0-1 0,0 1 0,0-1 0,-1 1 0,1-1 0,-1 1 0,0-1 0,0 0 0,0 0 0,0 0 0,0 0 0,-1 1 0,1-1 0,-1 0 0,0 0 0,0 0 0,0 0 0,0 0 0,0 0 0,-1 0 0,1 0 0,-1 0 0,0 0 0,0 0 0,0 1 0,0-1 0,0 0 0,-1 1 0,1-1 0,-1 1 0,0-1 0,0 1 0,-3-4 0,-2-1 0,1 1 0,-1 0 0,0 0 0,-1 1 0,0-1 0,0 2 0,0-1 0,0 1 0,0 0 0,-1 1 0,0 0 0,-13-2 0,10 2 0,-1 1 0,0 0 0,0 1 0,0 0 0,0 1 0,0 1 0,0 0 0,-16 3 0,23-2 0,0-1 0,-1 1 0,1 0 0,0 1 0,0-1 0,1 1 0,-1 1 0,0-1 0,1 1 0,0 0 0,0 0 0,0 0 0,1 1 0,-1-1 0,1 1 0,-5 8 0,5-6 0,0 1 0,0 0 0,1-1 0,0 2 0,1-1 0,0 0 0,0 0 0,1 1 0,0-1 0,0 1 0,1 10 0,1-1 0,1 0 0,1 0 0,0-1 0,2 1 0,0-1 0,0 1 0,2-1 0,0-1 0,1 0 0,1 0 0,12 17 0,-12-20-124,1 0 0,1-1 0,1 0 0,-1-1 0,2-1 0,-1 0-1,1 0 1,1-1 0,0-1 0,28 13 0,-6-10-6702</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7:31.374"/>
    </inkml:context>
    <inkml:brush xml:id="br0">
      <inkml:brushProperty name="width" value="0.05" units="cm"/>
      <inkml:brushProperty name="height" value="0.05" units="cm"/>
    </inkml:brush>
  </inkml:definitions>
  <inkml:trace contextRef="#ctx0" brushRef="#br0">353 549 24575,'18'-11'0,"0"0"0,0-1 0,-1-1 0,21-21 0,57-64 0,-93 96 0,26-36 0,-27 37 0,0-1 0,0 1 0,-1 0 0,1-1 0,-1 1 0,1-1 0,-1 1 0,0-1 0,1 1 0,-1-1 0,0 1 0,0-3 0,0 4 0,0-1 0,-1 0 0,1 1 0,0-1 0,-1 1 0,1-1 0,0 1 0,-1-1 0,1 1 0,-1-1 0,1 1 0,0 0 0,-1-1 0,1 1 0,-1-1 0,1 1 0,-1 0 0,0 0 0,1-1 0,-1 1 0,1 0 0,-1 0 0,1 0 0,-1-1 0,0 1 0,1 0 0,-1 0 0,1 0 0,-1 0 0,0 0 0,0 1 0,-7-1 0,0 1 0,0 0 0,0 0 0,0 1 0,0 0 0,0 1 0,0 0 0,-8 4 0,-63 37 0,59-32 0,-179 120 0,172-112 0,2 2 0,1 0 0,0 2 0,2 1 0,-23 31 0,41-50 0,0 0 0,1 0 0,-1 1 0,1-1 0,0 1 0,1-1 0,0 1 0,0 0 0,0 0 0,-1 12 0,3-15 0,0 0 0,1-1 0,-1 1 0,1 0 0,0 0 0,0-1 0,0 1 0,0 0 0,0-1 0,1 1 0,0-1 0,0 0 0,0 1 0,0-1 0,0 0 0,1 0 0,-1 0 0,1-1 0,0 1 0,0-1 0,4 4 0,5 1 0,0-1 0,0 0 0,0 0 0,1-1 0,0-1 0,0 0 0,0-1 0,0-1 0,0 0 0,1 0 0,-1-1 0,20-2 0,14-1 0,-1-2 0,56-13 0,-62 9 0,0-2 0,-1-1 0,0-2 0,-1-2 0,-1-2 0,0-1 0,45-30 0,-65 36 0,-2 0 0,0-1 0,0 0 0,-1-2 0,-1 1 0,-1-2 0,16-22 0,-21 25 0,0-1 0,0 0 0,-2 0 0,1 0 0,-2 0 0,0-1 0,0 0 0,-2 0 0,0 0 0,0-24 0,-2 22 0,-2 0 0,0 0 0,0 1 0,-2-1 0,0 1 0,-1 0 0,0 0 0,-2 1 0,0-1 0,0 1 0,-2 1 0,1 0 0,-2 0 0,0 0 0,-1 1 0,0 1 0,-1 0 0,0 1 0,-1 0 0,-20-14 0,16 14 0,-1 0 0,-1 1 0,1 0 0,-1 2 0,-1 0 0,0 1 0,0 2 0,0-1 0,-1 2 0,0 1 0,1 1 0,-1 0 0,0 2 0,0 0 0,0 2 0,-22 3 0,32-3 0,1 1 0,0 0 0,0 0 0,0 1 0,1 0 0,-1 1 0,1 0 0,0 1 0,-12 9 0,16-11 0,1-1 0,0 2 0,0-1 0,0 1 0,1-1 0,-1 1 0,1 0 0,0 0 0,1 0 0,-1 1 0,1-1 0,0 1 0,0-1 0,1 1 0,-1 0 0,1-1 0,1 1 0,-1 9 0,2-2 0,1 1 0,0 0 0,1-1 0,0 0 0,2 1 0,-1-2 0,1 1 0,1 0 0,0-1 0,1 0 0,1 0 0,14 17 0,12 13 0,72 66 0,68 42 0,-98-87 0,95 99 0,-159-148 24,-1 0 0,0 1 0,0 0 0,13 28 0,-21-38-107,-1 1 1,1-1-1,-1 1 1,-1 0-1,1 0 1,-1 0-1,1 0 1,-2 0-1,1 0 1,-1 0-1,0 0 1,0 0-1,-1 0 1,1 0-1,-1 0 1,-1 0-1,-2 9 1,-8 7-6744</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7:37.076"/>
    </inkml:context>
    <inkml:brush xml:id="br0">
      <inkml:brushProperty name="width" value="0.05" units="cm"/>
      <inkml:brushProperty name="height" value="0.05" units="cm"/>
    </inkml:brush>
  </inkml:definitions>
  <inkml:trace contextRef="#ctx0" brushRef="#br0">32 6 24575,'-1'0'0,"-1"0"0,1 0 0,-1 0 0,0 0 0,1 0 0,-1 1 0,1-1 0,-1 0 0,1 1 0,0-1 0,-1 1 0,1-1 0,-1 1 0,1 0 0,0 0 0,-2 1 0,2-1 0,1 0 0,-1-1 0,1 1 0,-1 0 0,1 0 0,-1 0 0,1 0 0,0 0 0,-1 0 0,1 0 0,0 0 0,0 0 0,0 0 0,0 0 0,0 0 0,0 0 0,0 0 0,0 2 0,2 4 0,0 1 0,1-1 0,0 1 0,0-1 0,6 9 0,2 5 0,-4-4 0,-4-8 0,1 0 0,0 0 0,0 0 0,0-1 0,1 0 0,1 0 0,-1 0 0,10 9 0,-15-17 0,1 1 0,0 0 0,0-1 0,-1 1 0,1-1 0,0 0 0,0 1 0,0-1 0,0 1 0,0-1 0,0 0 0,0 0 0,0 0 0,-1 0 0,1 1 0,0-1 0,0 0 0,0-1 0,0 1 0,0 0 0,0 0 0,0 0 0,0 0 0,0-1 0,0 1 0,0-1 0,2 0 0,-1-1 0,1 0 0,-1 1 0,0-1 0,0 0 0,0 0 0,0 0 0,3-5 0,2-4 0,0 0 0,9-24 0,3-17 0,-13 34 0,0 1 0,9-19 0,-4 24 0,-5 18 0,-3 26 0,-12 66 0,8 166 0,5-215 0,2 1 0,2-1 0,2-1 0,2 1 0,23 57 0,-25-80 0,30 67 0,-34-81 0,0-1 0,1 0 0,0 0 0,0-1 0,13 14 0,-1-11-1365,-4-9-5461</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7:38.137"/>
    </inkml:context>
    <inkml:brush xml:id="br0">
      <inkml:brushProperty name="width" value="0.05" units="cm"/>
      <inkml:brushProperty name="height" value="0.05" units="cm"/>
    </inkml:brush>
  </inkml:definitions>
  <inkml:trace contextRef="#ctx0" brushRef="#br0">318 698 24575,'-30'-76'0,"-67"-120"0,53 115 0,-8-12 0,28 53 0,2-1 0,-19-50 0,39 87 0,1 0 0,0 0 0,0 0 0,0 0 0,0 0 0,1 0 0,0 0 0,-1-1 0,2 1 0,-1-6 0,1 9 0,-1-1 0,1 1 0,-1-1 0,1 1 0,0-1 0,-1 1 0,1 0 0,0-1 0,0 1 0,0 0 0,0 0 0,0 0 0,0-1 0,1 1 0,-1 0 0,0 0 0,0 1 0,1-1 0,-1 0 0,1 0 0,-1 1 0,1-1 0,-1 1 0,1-1 0,-1 1 0,1-1 0,-1 1 0,1 0 0,1 0 0,13 0 0,0 1 0,0 0 0,0 2 0,0 0 0,0 0 0,-1 2 0,26 10 0,-19-8 0,73 27 0,-2 4 0,-2 4 0,91 57 0,-173-94 0,0 1 0,0 0 0,0 1 0,-1 0 0,0 0 0,12 15 0,-19-20 0,0-1 0,0 1 0,0 0 0,0 0 0,0 0 0,0 0 0,0-1 0,0 1 0,-1 1 0,1-1 0,-1 0 0,0 0 0,0 0 0,1 0 0,-1 0 0,0 0 0,-1 0 0,1 0 0,0 0 0,-1 0 0,1 0 0,-1 0 0,1 0 0,-1 0 0,0 0 0,0 0 0,0 0 0,0 0 0,0 0 0,-1-1 0,1 1 0,0-1 0,-1 1 0,1-1 0,-1 1 0,0-1 0,1 0 0,-1 0 0,0 0 0,-2 1 0,-13 9 0,0-1 0,0-1 0,-1-1 0,-1 0 0,-24 6 0,-100 19 0,86-22 0,29 0 0,20-4 0,19-6 0,116-13 0,130 6 0,-213 7 0,0 2 0,-1 3 0,0 1 0,0 2 0,-1 2 0,75 29 0,-100-31 0,1 0 0,-1 1 0,-1 1 0,0 0 0,0 1 0,-1 1 0,-1 0 0,17 20 0,-26-26 0,0-1 0,-1 1 0,0 0 0,0 0 0,0 0 0,-1 1 0,0-1 0,-1 1 0,1 0 0,0 8 0,-2-10 0,-1-1 0,0 1 0,0-1 0,0 1 0,-1-1 0,0 1 0,0-1 0,0 1 0,-1-1 0,0 0 0,0 1 0,0-1 0,0 0 0,-1 0 0,-6 8 0,3-7 0,1 0 0,-1-1 0,0 1 0,0-2 0,0 1 0,-1-1 0,1 0 0,-1 0 0,0 0 0,-1-1 0,1 0 0,-11 2 0,12-3 0,1-1 0,0 1 0,-1-1 0,0 0 0,1-1 0,-1 1 0,1-1 0,-1 0 0,0-1 0,1 1 0,-1-1 0,1 0 0,-1-1 0,1 1 0,-1-1 0,1 0 0,-9-6 0,13 8 0,-1-1 0,1 0 0,0 0 0,0 0 0,1-1 0,-1 1 0,0 0 0,0 0 0,0 0 0,1-1 0,-1 1 0,1 0 0,-1-1 0,1 1 0,0-1 0,-1 1 0,1 0 0,0-1 0,0 1 0,0-1 0,0 1 0,0-1 0,0 1 0,0 0 0,1-1 0,-1 1 0,0-1 0,1 1 0,-1 0 0,1-1 0,-1 1 0,1 0 0,0 0 0,0-1 0,1-1 0,4-4 0,-1-1 0,1 1 0,1 0 0,9-8 0,7-4 0,0 1 0,1 2 0,1 0 0,1 2 0,30-13 0,142-46 0,-151 59 0,1 2 0,0 2 0,0 2 0,1 2 0,66 1 0,-104 5 0,0 1 0,-1 1 0,1-1 0,0 2 0,11 3 0,-20-5 0,1 0 0,-1 0 0,0 0 0,1 0 0,-1 1 0,0-1 0,0 1 0,0-1 0,0 1 0,0 0 0,0 0 0,1 2 0,-2-3 0,0 0 0,-1 0 0,1 1 0,-1-1 0,1 0 0,-1 1 0,0-1 0,0 1 0,1-1 0,-1 0 0,0 1 0,0-1 0,0 1 0,-1-1 0,1 0 0,0 1 0,0-1 0,-1 0 0,1 1 0,-1-1 0,1 0 0,-1 1 0,-1 1 0,-5 8 0,-1 0 0,0-1 0,0 0 0,-2 0 0,1-1 0,-21 16 0,15-13 0,0 1 0,-18 21 0,29-29 0,0 0 0,0 0 0,1 0 0,0 0 0,0 1 0,1-1 0,0 1 0,-1 0 0,2 0 0,-1 0 0,-1 12 0,3-14 0,0-1 0,1 1 0,0 0 0,-1 0 0,1 0 0,0-1 0,1 1 0,-1-1 0,1 1 0,-1-1 0,1 1 0,0-1 0,0 0 0,1 0 0,-1 0 0,0 0 0,1 0 0,0 0 0,0-1 0,0 0 0,0 1 0,0-1 0,0 0 0,7 3 0,4 2 0,1-1 0,-1 0 0,1 0 0,28 5 0,-23-7 0,0-1 0,1 0 0,-1-2 0,1 0 0,31-4 0,-44 2 0,0 0 0,-1 0 0,1-1 0,0 0 0,-1 0 0,0-1 0,1 0 0,-1 0 0,0 0 0,-1-1 0,1-1 0,-1 1 0,1-1 0,-1 0 0,-1 0 0,1-1 0,8-10 0,-11 12 0,-1 0 0,0 0 0,0 0 0,0 0 0,-1 0 0,0-1 0,1 1 0,-1 0 0,-1-1 0,1 1 0,-1-1 0,1 1 0,-1-1 0,-1-4 0,0 1 0,-1 1 0,1-1 0,-1 1 0,-1-1 0,0 1 0,0 0 0,-6-11 0,-1 3 0,0 0 0,-1 0 0,-1 1 0,0 0 0,-1 1 0,-16-12 0,-60-34 0,89 57 0,4 2 0,14 3 0,36 7 0,-39-7 0,66 10 0,0-3 0,1-4 0,-1-4 0,1-3 0,0-4 0,148-28 0,-223 32 0,44-11 0,-48 11 0,0-1 0,1 1 0,-1 0 0,0-1 0,0 0 0,0 0 0,0 0 0,0 0 0,0 0 0,-1 0 0,5-5 0,-7 7 0,0-1 0,0 1 0,1 0 0,-1-1 0,0 1 0,0 0 0,1-1 0,-1 1 0,0 0 0,0-1 0,0 1 0,1-1 0,-1 1 0,0 0 0,0-1 0,0 1 0,0-1 0,0 1 0,0 0 0,0-1 0,0 1 0,0-1 0,0 1 0,0-1 0,0 1 0,-1 0 0,1-1 0,0 1 0,0-1 0,0 1 0,0 0 0,-1-1 0,1 1 0,0 0 0,0-1 0,-1 1 0,1 0 0,0-1 0,-1 1 0,1 0 0,0 0 0,-1-1 0,1 1 0,0 0 0,-1 0 0,1 0 0,0 0 0,-1-1 0,1 1 0,-1 0 0,-23-2 0,16 4 0,0 0 0,1 0 0,0 1 0,-1 0 0,1 0 0,0 1 0,1-1 0,-1 2 0,0-1 0,1 1 0,0 0 0,0 0 0,1 1 0,0-1 0,0 1 0,-7 11 0,3-3 0,0 0 0,1 1 0,1 0 0,0 0 0,1 0 0,-8 31 0,7-7 0,1-1 0,3 1 0,0 0 0,4 43 0,23 155 0,-3-43 0,-20-182 0,-1-1 0,0 0 0,0 1 0,-1-1 0,-1 0 0,-5 20 0,6-28 0,1-1 0,-1 1 0,0-1 0,0 0 0,0 0 0,-1 1 0,1-1 0,0 0 0,-1 0 0,0 0 0,1 0 0,-1-1 0,0 1 0,0 0 0,0-1 0,0 1 0,0-1 0,0 0 0,0 0 0,-1 0 0,1 0 0,0 0 0,-1 0 0,1 0 0,-1-1 0,1 1 0,-1-1 0,1 0 0,-1 0 0,1 0 0,-1 0 0,1 0 0,-1 0 0,1-1 0,-1 1 0,-3-2 0,-3-2-151,0 1-1,0-1 0,0-1 0,1 1 1,-1-2-1,1 1 0,1-1 1,-9-8-1,-26-24-6674</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7:38.482"/>
    </inkml:context>
    <inkml:brush xml:id="br0">
      <inkml:brushProperty name="width" value="0.05" units="cm"/>
      <inkml:brushProperty name="height" value="0.05" units="cm"/>
    </inkml:brush>
  </inkml:definitions>
  <inkml:trace contextRef="#ctx0" brushRef="#br0">0 84 24575,'5'-9'0,"5"-7"0,1-6 0,4 2 0,-2 3-8191</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7:32.370"/>
    </inkml:context>
    <inkml:brush xml:id="br0">
      <inkml:brushProperty name="width" value="0.05" units="cm"/>
      <inkml:brushProperty name="height" value="0.05" units="cm"/>
    </inkml:brush>
  </inkml:definitions>
  <inkml:trace contextRef="#ctx0" brushRef="#br0">28 1 24575,'-1'0'0,"0"0"0,0 0 0,0 0 0,0 0 0,0 0 0,0 0 0,-1 1 0,1-1 0,0 0 0,0 1 0,0-1 0,0 1 0,0-1 0,0 1 0,0 0 0,1-1 0,-1 1 0,0 0 0,0-1 0,0 1 0,1 0 0,-1 0 0,0 0 0,1 0 0,-1 0 0,1 0 0,-1 0 0,1 0 0,-1 0 0,1 0 0,0 0 0,-1 0 0,1 0 0,0 0 0,0 0 0,0 1 0,0-1 0,0 0 0,0 0 0,0 0 0,0 0 0,1 0 0,-1 0 0,0 0 0,1 0 0,-1 0 0,0 0 0,1 0 0,-1 0 0,2 2 0,5 2 0,0 0 0,0 0 0,0 0 0,1-1 0,0 0 0,0 0 0,0-1 0,0 0 0,0 0 0,1-1 0,16 2 0,-6 0 0,355 62-545,8-26-158,-295-31 666,1395 107-3060,3-28 1,-1240-73 3000,342 15-530,-9-32 319,-515-1 702,113-19 1,-166 19-134,1 0 0,-1 0 0,13-6 0,4-9-1785</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7:32.699"/>
    </inkml:context>
    <inkml:brush xml:id="br0">
      <inkml:brushProperty name="width" value="0.05" units="cm"/>
      <inkml:brushProperty name="height" value="0.05" units="cm"/>
    </inkml:brush>
  </inkml:definitions>
  <inkml:trace contextRef="#ctx0" brushRef="#br0">1 18 24575,'0'-1'0,"0"0"0,1 0 0,-1 0 0,0 1 0,0-1 0,1 0 0,-1 0 0,1 0 0,-1 1 0,1-1 0,-1 0 0,1 0 0,-1 1 0,1-1 0,0 1 0,-1-1 0,1 0 0,0 1 0,0-1 0,-1 1 0,1 0 0,0-1 0,0 1 0,0-1 0,-1 1 0,1 0 0,0 0 0,0 0 0,0-1 0,1 1 0,30 0 0,-18 4 0,-1 0 0,1 1 0,-1 0 0,0 1 0,21 13 0,58 46 0,-67-45 0,-1 1 0,-1 2 0,-1 0 0,-1 1 0,19 30 0,-28-36 0,0 1 0,-2 0 0,0 1 0,-1 0 0,-1 1 0,-1 0 0,0 0 0,3 28 0,-8-38-62,-2-1 0,1 1 0,-2 0 0,1-1 0,-1 1 0,-1 0 0,0-1 0,0 1 0,-1-1 0,-1 0 0,1 0 0,-2 0-1,1-1 1,-1 1 0,-1-1 0,0 0 0,0 0 0,-1-1 0,0 0 0,0 0 0,-16 12 0,-23 15-6764</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7:33.731"/>
    </inkml:context>
    <inkml:brush xml:id="br0">
      <inkml:brushProperty name="width" value="0.05" units="cm"/>
      <inkml:brushProperty name="height" value="0.05" units="cm"/>
    </inkml:brush>
  </inkml:definitions>
  <inkml:trace contextRef="#ctx0" brushRef="#br0">383 524 24575,'0'-2'0,"0"0"0,0 0 0,0 0 0,-1 0 0,1 1 0,0-1 0,-1 0 0,0 0 0,1 0 0,-1 1 0,0-1 0,-1-2 0,-5 3 0,1 16 0,4 12 0,1 1 0,1-1 0,1 0 0,9 52 0,-4-28 0,13 105 51,84 932-2246,-88-86 1898,-95-4 356,57-853-61,-6 0-1,-6-1 1,-7-3-1,-5-1 1,-70 140-1,73-195 1,-34 82 149,77-165-93,-3 8 78,1-1 0,0 0 0,-3 18 1,6-25-82,0 0 1,0 0 0,-1 0 0,1 0 0,0 0 0,1 0 0,-1 0 0,0-1-1,0 1 1,1 0 0,-1 0 0,1 0 0,0 0 0,-1-1 0,1 1 0,0 0-1,0-1 1,0 1 0,0-1 0,0 1 0,1-1 0,-1 1 0,0-1 0,1 0 0,-1 0-1,3 2 1,2 0-20,0-1-1,0 1 1,0-1-1,1-1 1,-1 1-1,0-1 0,1 0 1,9 0-1,57-4-64,-41 1 52,457-32-284,-1 0-707,580 7-984,2 31 1273,-998-4 813,953 24-1754,-154-2-398,-837-21 1970,74 1 203,1-4 0,155-22 0,-246 21 19,-1-1 0,1 0 0,0-1 1,-1-1-1,23-11 0,-37 16-59,0-1 0,1 0 1,-1 0-1,0 0 0,0 0 0,-1-1 0,1 1 0,0-1 0,-1 1 1,1-1-1,-1 0 0,0 0 0,0 0 0,0 0 0,0 0 0,-1-1 1,1 1-1,-1-1 0,0 1 0,0-1 0,0 1 0,0-1 0,-1 1 1,1-1-1,-1 0 0,0 1 0,0-1 0,-1 0 0,1 1 1,-1-1-1,-1-6 0,-3-4 120,0 1 1,-1 0-1,-1 0 1,0 0-1,-1 1 1,0 0-1,-19-21 1,-80-73 372,83 84-672,-75-68 82,-161-193-1,230 244-13,1-2 0,3 0 0,1-2-1,3 0 1,1-2 0,2 0 0,2-1-1,-17-77 1,22 51-81,3-1-1,3-1 1,4 1-1,10-113 0,8 49-122,49-201 0,75-124 204,30 9 0,-2 4 0,-135 354 0,-4-2 0,-5 0 0,-4-2 0,-4 0 0,3-139 0,-23-25 238,0 226-149,-1-1-1,-1 1 1,-3 0-1,-23-68 0,27 95-75,1 0-1,-1 0 0,-1 0 1,0 0-1,0 1 0,-1 0 1,0 0-1,0 1 0,-1 0 1,0 0-1,-12-8 0,8 8-13,-1 1 0,-1 0-1,1 1 1,-1 0 0,0 1-1,0 1 1,-1 0 0,-15-2-1,-489-51-52,414 49-102,-496-40-458,-1427-102-3421,0 87 1698,1971 63 2318,27-1 718,1 0-1,-1 3 0,0 0 1,-57 14-1,66-7 683,20-9-1395,1 1 0,-1-1-1,1 1 1,0-1-1,-1 0 1,1 1 0,0-1-1,-1 1 1,1-1 0,0 1-1,0-1 1,-1 1 0,1-1-1,0 1 1,0-1-1,0 1 1,0-1 0,0 1-1,-1-1 1,1 1 0,0-1-1,0 1 1,0-1-1,1 1 1,-1 0 0,0-1-1,0 1 1,0-1 0,0 1-1,0-1 1,1 1-1,-1 0 1,11 13-5361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7:34.103"/>
    </inkml:context>
    <inkml:brush xml:id="br0">
      <inkml:brushProperty name="width" value="0.05" units="cm"/>
      <inkml:brushProperty name="height" value="0.05" units="cm"/>
    </inkml:brush>
  </inkml:definitions>
  <inkml:trace contextRef="#ctx0" brushRef="#br0">55 81 24575,'-4'-5'0,"-7"-5"0,-4-1 0,-1-4 0,7 2 0,14 2 0,15 4 0,17 2 0,20 3 0,18 1 0,14 1 0,14 5 0,11 1 0,4 5 0,-18-1-8191</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7:34.508"/>
    </inkml:context>
    <inkml:brush xml:id="br0">
      <inkml:brushProperty name="width" value="0.05" units="cm"/>
      <inkml:brushProperty name="height" value="0.05" units="cm"/>
    </inkml:brush>
  </inkml:definitions>
  <inkml:trace contextRef="#ctx0" brushRef="#br0">37 1 24575,'-9'4'0,"-3"6"0,1 6 0,6 0 0,14-3 0,17-3 0,23-4 0,20-3 0,21-1 0,17-2 0,12 0 0,3-1 0,0 0 0,-5 1 0,-21-1-8191</inkml:trace>
  <inkml:trace contextRef="#ctx0" brushRef="#br0" timeOffset="1">89 597 24575,'-18'13'0,"-6"9"0,6 5 0,15-2 0,16-1 0,25-5 0,26 0 0,26 0 0,23-3 0,-7-4-8191</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7:35.070"/>
    </inkml:context>
    <inkml:brush xml:id="br0">
      <inkml:brushProperty name="width" value="0.05" units="cm"/>
      <inkml:brushProperty name="height" value="0.05" units="cm"/>
    </inkml:brush>
  </inkml:definitions>
  <inkml:trace contextRef="#ctx0" brushRef="#br0">0 196 24575,'14'-20'0,"0"0"0,1 1 0,1 1 0,1 0 0,0 1 0,1 1 0,1 1 0,1 0 0,28-16 0,-46 30 0,0 0 0,0 0 0,0 1 0,0-1 0,0 0 0,0 1 0,1-1 0,-1 1 0,0-1 0,0 1 0,0 0 0,0 0 0,1 0 0,-1 0 0,0 1 0,4 0 0,-4 0 0,-1 0 0,0-1 0,1 1 0,-1 0 0,0 0 0,1 0 0,-1 1 0,0-1 0,0 0 0,0 0 0,0 1 0,0-1 0,0 0 0,-1 1 0,1-1 0,0 1 0,0 2 0,2 6 0,-1 1 0,-1-1 0,0 1 0,0-1 0,-1 17 0,-15 213 0,2-29 0,24 378-1365,-6-529-5461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26.522"/>
    </inkml:context>
    <inkml:brush xml:id="br0">
      <inkml:brushProperty name="width" value="0.05" units="cm"/>
      <inkml:brushProperty name="height" value="0.05" units="cm"/>
    </inkml:brush>
  </inkml:definitions>
  <inkml:trace contextRef="#ctx0" brushRef="#br0">366 154 24575,'4'-1'0,"0"0"0,1-1 0,-1 0 0,0 1 0,0-2 0,0 1 0,7-5 0,-2 2 0,-2 1 0,0-1 0,0 1 0,0-1 0,-1 0 0,10-10 0,-15 14 0,1 0 0,-1-1 0,-1 1 0,1 0 0,0-1 0,0 1 0,0-1 0,-1 1 0,1-1 0,0 1 0,-1-1 0,0 1 0,1-1 0,-1 1 0,0-1 0,0 0 0,0 1 0,0-1 0,0 0 0,0 1 0,0-1 0,-1 1 0,1-1 0,0 0 0,-1 1 0,0-1 0,1 1 0,-1-1 0,0 1 0,0 0 0,1-1 0,-1 1 0,0 0 0,0-1 0,-1 1 0,0-1 0,-3-2 0,0 0 0,-1 0 0,1 1 0,-1-1 0,1 1 0,-1 1 0,0-1 0,0 1 0,0 0 0,-1 0 0,1 1 0,0 0 0,-1 0 0,1 0 0,-11 1 0,-12 1 0,0 1 0,-30 6 0,54-8 0,-17 4 0,-1 1 0,-25 8 0,42-11 0,0 0 0,0 1 0,0-1 0,0 1 0,1 0 0,-1 1 0,1-1 0,0 1 0,0 0 0,0 0 0,0 1 0,-6 7 0,10-9 0,0 0 0,0 0 0,0-1 0,1 1 0,-1 0 0,1 0 0,-1 0 0,1 0 0,0 0 0,0 0 0,0 0 0,1-1 0,-1 1 0,1 0 0,0 0 0,-1 0 0,1 0 0,0-1 0,1 1 0,-1 0 0,0-1 0,1 1 0,0-1 0,2 3 0,5 8 0,0-2 0,1 1 0,14 12 0,4-1 0,1 0 0,2-2 0,0-1 0,35 16 0,-40-22 0,-18-10 0,0 1 0,-1 0 0,0 0 0,0 0 0,-1 1 0,1 0 0,9 13 0,-15-17 0,1-1 0,-1 1 0,0 0 0,0 0 0,0 0 0,0-1 0,0 1 0,-1 0 0,1 0 0,-1 0 0,1 0 0,-1 1 0,0-1 0,0 0 0,0 0 0,0 0 0,0 0 0,0 0 0,0 0 0,-1 0 0,1 0 0,-1 0 0,1 0 0,-1 0 0,0 0 0,0 0 0,0 0 0,0 0 0,0-1 0,0 1 0,-1 0 0,1-1 0,0 1 0,-1-1 0,0 1 0,1-1 0,-1 0 0,-2 2 0,-5 2 0,1 0 0,-1-1 0,0 0 0,-1 0 0,1-1 0,-1 0 0,1-1 0,-1 0 0,-18 1 0,-92 0 0,5-12-1365,69 2-5461</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7:35.505"/>
    </inkml:context>
    <inkml:brush xml:id="br0">
      <inkml:brushProperty name="width" value="0.05" units="cm"/>
      <inkml:brushProperty name="height" value="0.05" units="cm"/>
    </inkml:brush>
  </inkml:definitions>
  <inkml:trace contextRef="#ctx0" brushRef="#br0">304 1 24575,'-12'0'0,"0"2"0,1 0 0,-1 0 0,0 1 0,1 1 0,-1 0 0,1 0 0,0 1 0,1 1 0,-1-1 0,1 2 0,0 0 0,0 0 0,1 0 0,0 1 0,-9 11 0,6-6 0,0 0 0,1 1 0,1 1 0,0 0 0,1 0 0,0 0 0,2 1 0,0 1 0,0-1 0,-5 25 0,10-30 0,0-1 0,1 1 0,0 0 0,1 0 0,0 0 0,1-1 0,0 1 0,0 0 0,1 0 0,1-1 0,0 1 0,0-1 0,1 0 0,0 0 0,1 0 0,0 0 0,1-1 0,8 12 0,-5-10 0,1-1 0,0 1 0,1-1 0,0-1 0,1 0 0,0-1 0,0 0 0,1-1 0,-1 0 0,2-1 0,-1-1 0,1 0 0,19 5 0,-1-3 0,0-2 0,0-1 0,0-1 0,1-2 0,-1-1 0,0-2 0,1-1 0,40-9 0,-53 8 0,1-1 0,-1-1 0,0-1 0,-1-1 0,1-1 0,-2 0 0,1-2 0,-1 0 0,-1-1 0,0 0 0,-1-2 0,0 0 0,24-28 0,-35 36 0,-1 1 0,1-1 0,-1-1 0,-1 1 0,1-1 0,-1 1 0,0-1 0,0 0 0,-1 0 0,0 0 0,0-1 0,-1 1 0,0 0 0,0-1 0,-1 1 0,0 0 0,0-1 0,0 1 0,-1-1 0,-1 1 0,1 0 0,-1 0 0,0-1 0,-1 1 0,1 0 0,-1 1 0,-1-1 0,1 1 0,-1-1 0,0 1 0,-1 0 0,0 0 0,0 1 0,0 0 0,0 0 0,-8-6 0,-3 0 11,0 0 0,-1 1 0,0 1 0,-1 1 0,0 0 0,0 1-1,0 1 1,-1 1 0,0 1 0,-26-3 0,-4 2-506,-1 2 0,-91 7 0,69 2-6331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7:35.892"/>
    </inkml:context>
    <inkml:brush xml:id="br0">
      <inkml:brushProperty name="width" value="0.05" units="cm"/>
      <inkml:brushProperty name="height" value="0.05" units="cm"/>
    </inkml:brush>
  </inkml:definitions>
  <inkml:trace contextRef="#ctx0" brushRef="#br0">206 2 24575,'-8'0'0,"-27"-1"0,0 2 0,-1 1 0,-55 11 0,115-7 0,25-2 0,1880 99-1165,-1795-91-76,-28-3-4544</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7:36.233"/>
    </inkml:context>
    <inkml:brush xml:id="br0">
      <inkml:brushProperty name="width" value="0.05" units="cm"/>
      <inkml:brushProperty name="height" value="0.05" units="cm"/>
    </inkml:brush>
  </inkml:definitions>
  <inkml:trace contextRef="#ctx0" brushRef="#br0">1 0 24575,'6'1'0,"-1"-1"0,1 1 0,-1 1 0,0-1 0,9 4 0,20 5 0,45-3 0,139-5 0,-108-4 0,189 9-607,-2 13-1,309 62 1,-508-63-5762</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7:42.522"/>
    </inkml:context>
    <inkml:brush xml:id="br0">
      <inkml:brushProperty name="width" value="0.05" units="cm"/>
      <inkml:brushProperty name="height" value="0.05" units="cm"/>
    </inkml:brush>
  </inkml:definitions>
  <inkml:trace contextRef="#ctx0" brushRef="#br0">54 1220 24575,'-4'3'0,"1"1"0,-1-1 0,1 1 0,0 0 0,1 0 0,-1 0 0,-2 6 0,4-9 0,1 1 0,0-1 0,-1 0 0,1 0 0,0 1 0,0-1 0,0 0 0,0 0 0,0 1 0,0-1 0,0 0 0,0 1 0,1-1 0,-1 0 0,0 0 0,1 0 0,-1 1 0,1-1 0,-1 0 0,1 0 0,0 0 0,-1 0 0,1 0 0,0 0 0,0 0 0,0 0 0,0 0 0,0 0 0,0-1 0,0 1 0,0 0 0,1 0 0,18 10 0,0-1 0,0-1 0,1-1 0,0-1 0,0-1 0,24 4 0,18 6 0,-9 3 0,-40-13 0,1-1 0,-1 0 0,1-1 0,0-1 0,27 4 0,-41-7 0,-1 0 0,1 0 0,-1 0 0,1 0 0,-1 0 0,1 0 0,-1 0 0,1 0 0,-1 0 0,1 0 0,-1-1 0,1 1 0,-1 0 0,1 0 0,-1 0 0,1 0 0,-1-1 0,1 1 0,-1 0 0,0-1 0,1 1 0,-1 0 0,1-1 0,-1 1 0,0 0 0,1-1 0,-1 1 0,0-1 0,0 1 0,1-1 0,-1 0 0,-5-17 0,-26-21 0,25 32 0,-114-158 0,118 163 0,0 0 0,1-1 0,-1 1 0,1-1 0,0 0 0,-1 1 0,1-1 0,1 0 0,-1 0 0,0 0 0,1 0 0,-1 0 0,1 0 0,0 1 0,0-1 0,0 0 0,1 0 0,-1 0 0,1 0 0,-1 0 0,3-5 0,-1 5 0,0 0 0,0 0 0,0 0 0,0 0 0,1 0 0,-1 0 0,1 1 0,0 0 0,-1-1 0,1 1 0,0 0 0,1 0 0,-1 1 0,0-1 0,0 1 0,1-1 0,5 0 0,36-9 0,0 3 0,85-5 0,-116 12 0,8 0 0,0 1 0,0 0 0,0 2 0,42 8 0,-53-7 0,0 0 0,0 0 0,-1 1 0,1 0 0,-1 1 0,0 0 0,0 1 0,-1 0 0,1 1 0,-1 0 0,12 11 0,-18-14 0,0-1 0,0 0 0,-1 1 0,1 0 0,-1 0 0,0-1 0,0 1 0,0 0 0,-1 1 0,1-1 0,-1 0 0,0 0 0,0 1 0,0-1 0,-1 0 0,0 1 0,1-1 0,-2 1 0,1-1 0,-2 9 0,-2 1 0,0-1 0,-1 1 0,-1-1 0,-15 25 0,-5 14 0,25-50 0,0 0 0,0 0 0,0 0 0,1 0 0,-1 1 0,1-1 0,-1 0 0,1 1 0,0-1 0,0 0 0,0 0 0,0 1 0,0-1 0,0 0 0,1 1 0,-1-1 0,1 0 0,-1 0 0,1 1 0,0-1 0,0 0 0,1 2 0,1-1 0,-1-1 0,0 1 0,1-1 0,0 0 0,0 1 0,0-1 0,0 0 0,0-1 0,0 1 0,0-1 0,0 1 0,7 1 0,9 1 0,0 0 0,-1-2 0,1 0 0,23-1 0,358-3 0,-381 3 0,0 1 0,35 8 0,-34-6 0,0 0 0,26 1 0,212-6 0,-234-2 0,-19-2 0,-15-3 0,-27-9 0,25 12 0,-1-1 0,1 0 0,0-1 0,1 0 0,-19-15 0,27 20 0,1-1 0,0 1 0,0 0 0,0-1 0,1 1 0,-1-1 0,1 0 0,-1 1 0,1-1 0,0 0 0,0 0 0,0 0 0,0 0 0,1 0 0,-1 0 0,1 0 0,0 0 0,0 0 0,0 0 0,0 0 0,0 0 0,1 0 0,-1 0 0,1 0 0,0 0 0,0 0 0,0 0 0,0 0 0,1 0 0,-1 1 0,2-4 0,3-3 0,0 1 0,0-1 0,1 1 0,0 1 0,1-1 0,-1 1 0,1 0 0,1 1 0,-1 0 0,1 0 0,0 1 0,0 0 0,1 1 0,11-5 0,0 2 0,0 1 0,0 1 0,1 0 0,-1 2 0,39-2 0,-43 6 0,-1-1 0,1 2 0,-1 0 0,1 2 0,-1-1 0,0 2 0,-1 0 0,1 1 0,22 12 0,-28-13 0,0 1 0,-1 0 0,0 0 0,0 1 0,-1 0 0,0 0 0,0 1 0,0 0 0,-1 1 0,-1-1 0,1 2 0,-1-1 0,-1 0 0,0 1 0,5 13 0,-8-18 0,-1 0 0,0 1 0,0-1 0,0 0 0,-1 0 0,1 0 0,-1 1 0,-1-1 0,1 0 0,-1 0 0,0 0 0,0 0 0,0 0 0,-1 0 0,-3 9 0,-3 0 0,0-1 0,0 0 0,-20 22 0,22-28 0,5-6 0,1 0 0,-1 0 0,0-1 0,0 1 0,1 0 0,-1 0 0,0 0 0,1 0 0,-1 0 0,1 0 0,-1 0 0,1 0 0,-1 0 0,1 0 0,0 0 0,0 0 0,-1 0 0,1 1 0,0-1 0,0 0 0,0 0 0,0 0 0,0 0 0,1 0 0,-1 0 0,0 0 0,0 1 0,1-1 0,-1 0 0,1 0 0,-1 0 0,1 0 0,-1 0 0,1 0 0,-1 0 0,1-1 0,0 1 0,0 0 0,-1 0 0,1 0 0,0-1 0,0 1 0,0 0 0,0-1 0,0 1 0,0-1 0,2 1 0,6 3 0,1 0 0,0-1 0,0 0 0,15 1 0,-7 0 0,118 23 0,182 13 0,-278-36 0,0-1 0,57-5 0,-94 1 0,0 1 0,0-1 0,0 0 0,0 0 0,-1 0 0,1 0 0,0-1 0,-1 1 0,1-1 0,-1 1 0,1-1 0,-1 0 0,0 0 0,0 0 0,0 0 0,0 0 0,0-1 0,0 1 0,0-1 0,-1 1 0,0-1 0,1 0 0,1-5 0,2-6 0,-1-1 0,0 0 0,2-24 0,-2 11 0,5-13 0,-3 0 0,-1 0 0,-2-1 0,-2 0 0,-2 1 0,-6-43 0,4 69 0,-1 1 0,-1-1 0,0 1 0,0 1 0,-2-1 0,1 1 0,-2 0 0,0 0 0,0 1 0,-2 0 0,1 1 0,-1 0 0,-17-14 0,14 14 0,-1 1 0,0 0 0,0 1 0,-1 0 0,-1 1 0,1 1 0,-1 1 0,0 0 0,-1 1 0,0 0 0,-22-2 0,-27-3 0,-73-21 0,-14 5 0,153 26 0,-10-1 0,1-1 0,1-1 0,-1 0 0,0 0 0,0 0 0,-7-6 0,13 8 0,1-1 0,-1 0 0,1 0 0,0-1 0,0 1 0,0 0 0,0-1 0,1 1 0,-1-1 0,0 0 0,1 1 0,0-1 0,0 0 0,0 0 0,0 0 0,0 0 0,0 0 0,1 0 0,0 0 0,-1 0 0,1-6 0,0-19 0,1 8 0,-1 1 0,-1 0 0,-1-1 0,-1 1 0,0 0 0,-1 0 0,-12-31 0,-26-36 0,-62-93 0,78 136 0,15 25 0,-1 0 0,-1 1 0,0 0 0,-1 1 0,-1 1 0,0 0 0,-30-21 0,34 28 0,0 2 0,0 0 0,-1 0 0,1 1 0,-1 0 0,-1 1 0,1 0 0,-1 1 0,1 1 0,-1 0 0,0 0 0,0 2 0,0-1 0,-13 3 0,-156 22 0,104-11 0,-82 2 0,-43-25 0,69 0 0,115 11 0,0 0 0,-1 1 0,1 0 0,1 2 0,-1 0 0,0 1 0,1 1 0,0 1 0,0 1 0,1 0 0,0 1 0,-28 20 0,-9 13 0,2 1 0,-60 65 0,44-40 0,-90 62 0,106-92 0,-89 89 0,132-117 0,1 1 0,-1-1 0,2 1 0,0 1 0,0-1 0,1 1 0,1 1 0,0-1 0,0 1 0,-3 16 0,6-20 0,1-1 0,0 1 0,0-1 0,1 1 0,0 0 0,1-1 0,0 1 0,0-1 0,1 1 0,0-1 0,0 1 0,1-1 0,0 0 0,0 0 0,1 0 0,9 13 0,7 5-227,2-1 0,1-1-1,1-1 1,36 27 0,-55-46-2,13 11-6597</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7:43.007"/>
    </inkml:context>
    <inkml:brush xml:id="br0">
      <inkml:brushProperty name="width" value="0.05" units="cm"/>
      <inkml:brushProperty name="height" value="0.05" units="cm"/>
    </inkml:brush>
  </inkml:definitions>
  <inkml:trace contextRef="#ctx0" brushRef="#br0">281 16 24575,'-22'-8'0,"20"7"0,0 0 0,0 0 0,0 0 0,0 1 0,0-1 0,0 0 0,0 1 0,0-1 0,0 1 0,0 0 0,-5-1 0,-2 3 0,0 0 0,0 0 0,0 1 0,0 0 0,0 1 0,1 0 0,-1 0 0,1 1 0,-9 6 0,-7 6 0,-34 33 0,52-45 0,1 0 0,0 1 0,0 0 0,1 0 0,-1 0 0,1 0 0,1 1 0,-1 0 0,-2 7 0,5-11 0,0-1 0,1 1 0,-1 0 0,1-1 0,-1 1 0,1 0 0,0-1 0,0 1 0,0 0 0,0 0 0,1-1 0,-1 1 0,1 0 0,-1-1 0,1 1 0,0 0 0,0-1 0,0 1 0,1-1 0,-1 0 0,0 1 0,1-1 0,0 0 0,-1 0 0,1 0 0,0 0 0,0 0 0,4 2 0,2 2 0,1 0 0,0-1 0,0-1 0,1 1 0,-1-1 0,1-1 0,0 0 0,0 0 0,0-1 0,0-1 0,1 1 0,-1-1 0,17-2 0,-15 1 0,0-1 0,0-1 0,0 0 0,0-1 0,0 0 0,-1 0 0,0-2 0,1 1 0,-1-1 0,-1-1 0,15-9 0,-21 12 0,0 0 0,-1 0 0,1 0 0,-1 0 0,0-1 0,1 1 0,-1-1 0,-1 0 0,1 0 0,-1 0 0,1 0 0,-1 0 0,0-1 0,-1 1 0,1-1 0,-1 1 0,0-1 0,0 1 0,0-1 0,-1 0 0,1 0 0,-1 1 0,-1-1 0,1 0 0,0 1 0,-1-1 0,-1-5 0,0 4 0,-1 0 0,1 0 0,-1 0 0,0 0 0,-1 1 0,1-1 0,-1 1 0,0 0 0,0 0 0,-1 0 0,0 0 0,1 1 0,-2 0 0,1 0 0,0 0 0,-1 1 0,0-1 0,1 1 0,-8-2 0,-14-3-1365,3 3-5461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7:43.442"/>
    </inkml:context>
    <inkml:brush xml:id="br0">
      <inkml:brushProperty name="width" value="0.05" units="cm"/>
      <inkml:brushProperty name="height" value="0.05" units="cm"/>
    </inkml:brush>
  </inkml:definitions>
  <inkml:trace contextRef="#ctx0" brushRef="#br0">277 76 24575,'-6'0'0,"0"1"0,0 0 0,0 0 0,0 1 0,1-1 0,-1 1 0,1 1 0,-1-1 0,1 1 0,0 0 0,-1 0 0,-6 6 0,-8 7 0,-29 32 0,18-17 0,7-12 0,15-11 0,-1-1 0,1 1 0,1 1 0,-1 0 0,-8 12 0,16-19 0,0 0 0,-1 0 0,1 0 0,0 1 0,0-1 0,0 0 0,1 1 0,-1-1 0,1 0 0,-1 1 0,1-1 0,0 0 0,0 1 0,0-1 0,0 1 0,0-1 0,0 0 0,1 1 0,-1-1 0,1 1 0,0-1 0,0 0 0,0 0 0,0 1 0,0-1 0,0 0 0,0 0 0,1 0 0,-1 0 0,1 0 0,3 2 0,2 3 0,0-1 0,0-1 0,1 0 0,0 0 0,0 0 0,0-1 0,1 0 0,0-1 0,13 4 0,9 1 0,44 6 0,-59-12 0,0-1 0,0 0 0,0-1 0,0-1 0,0 0 0,-1-1 0,1-1 0,27-8 0,-38 9 0,-1 1 0,1-1 0,-1 0 0,1 0 0,-1 0 0,0-1 0,0 0 0,0 0 0,0 0 0,0 0 0,-1 0 0,1-1 0,-1 1 0,0-1 0,0 0 0,0 0 0,-1 0 0,0-1 0,1 1 0,-1 0 0,-1-1 0,1 0 0,-1 1 0,0-1 0,0 0 0,0 0 0,0 1 0,-1-1 0,0 0 0,0 0 0,0 0 0,-2-7 0,-1-2 11,-1 0 0,0 0 0,-1 0 0,-1 0 0,0 1 0,0 0-1,-2 0 1,1 1 0,-2 0 0,-13-16 0,10 15-176,0 0 0,-1 0 0,0 2 0,-1-1 0,0 2 0,-1 0 0,0 1 0,-20-9 0,-6 2-6661</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7:52.984"/>
    </inkml:context>
    <inkml:brush xml:id="br0">
      <inkml:brushProperty name="width" value="0.05" units="cm"/>
      <inkml:brushProperty name="height" value="0.05" units="cm"/>
    </inkml:brush>
  </inkml:definitions>
  <inkml:trace contextRef="#ctx0" brushRef="#br0">407 364 24575,'15'-18'0,"-1"0"0,0-2 0,-2 1 0,0-1 0,8-22 0,-18 39 0,4-9 0,-1 1 0,-1-1 0,1 0 0,-2-1 0,0 1 0,0-1 0,-1 1 0,1-27 0,-3 36 0,-1-1 0,1 0 0,0 1 0,-1-1 0,0 0 0,0 1 0,0-1 0,0 1 0,-1-1 0,1 1 0,-1-1 0,0 1 0,0 0 0,0 0 0,0 0 0,-1 0 0,1 0 0,-1 1 0,1-1 0,-1 1 0,0-1 0,0 1 0,0 0 0,-1 0 0,1 1 0,0-1 0,-1 1 0,1-1 0,-1 1 0,0 0 0,1 0 0,-1 1 0,0-1 0,1 1 0,-5 0 0,-1 0 0,0 0 0,1 1 0,-1 0 0,0 0 0,1 1 0,0 0 0,-1 1 0,1-1 0,0 2 0,0-1 0,0 1 0,1 1 0,-1-1 0,1 1 0,-9 8 0,-8 8 0,2 0 0,-39 48 0,34-36 0,2 1 0,1 1 0,2 1 0,1 1 0,-31 77 0,46-95 0,1-1 0,1 0 0,0 1 0,1 0 0,1 0 0,1 32 0,2-37 0,1-1 0,0 1 0,0-1 0,2 0 0,0 0 0,0 0 0,1 0 0,1-1 0,0 1 0,10 14 0,-3-10 0,0 0 0,2 0 0,0-2 0,1 0 0,0 0 0,1-2 0,1 0 0,0-1 0,0 0 0,2-2 0,-1 0 0,30 9 0,-9-5 0,0-3 0,1-1 0,0-2 0,0-1 0,65 1 0,-89-8 0,1 0 0,0-1 0,0-1 0,0 0 0,-1-1 0,23-8 0,-36 10 0,0 0 0,0-1 0,0 1 0,0-1 0,0 0 0,-1 0 0,1 0 0,-1-1 0,1 1 0,-1-1 0,0 0 0,0 0 0,0 0 0,0 0 0,-1-1 0,1 1 0,-1-1 0,0 0 0,0 1 0,0-1 0,-1 0 0,1 0 0,-1 0 0,0 0 0,0 0 0,0-1 0,-1 1 0,1 0 0,-1 0 0,0 0 0,0-1 0,-1-4 0,-1 1 0,0-1 0,-1 1 0,0-1 0,-1 1 0,1 0 0,-1 0 0,-1 0 0,0 1 0,0 0 0,0 0 0,-1 0 0,0 0 0,-12-10 0,-8-4 0,0 1 0,-37-22 0,42 28 0,-1 1 0,0 1 0,-1 1 0,0 1 0,-1 1 0,-37-9 0,32 19 0,21 5 0,16 6 0,1-6 0,1 0 0,-1 0 0,1-1 0,0 0 0,1-1 0,-1 0 0,1 0 0,0-1 0,20 2 0,14 1 0,47-1 0,-86-4 0,141-2 0,28 1 0,-172 0 0,-1 0 0,1 1 0,-1-1 0,0 0 0,1 1 0,-1 0 0,0-1 0,1 1 0,-1 0 0,0 0 0,0 1 0,0-1 0,0 0 0,0 1 0,0-1 0,0 1 0,0-1 0,0 1 0,-1 0 0,1 0 0,-1 0 0,0 0 0,1 0 0,1 4 0,0 2 0,-1 1 0,1 0 0,-1 0 0,-1 0 0,1 12 0,3 10 0,-1-5-227,1 0-1,2 0 1,1-1-1,1 0 1,20 42-1,-10-37-6598</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7:53.325"/>
    </inkml:context>
    <inkml:brush xml:id="br0">
      <inkml:brushProperty name="width" value="0.05" units="cm"/>
      <inkml:brushProperty name="height" value="0.05" units="cm"/>
    </inkml:brush>
  </inkml:definitions>
  <inkml:trace contextRef="#ctx0" brushRef="#br0">11 406 24575,'0'-5'0,"0"-5"0,0-6 0,0 4 0,0 9 0,0 9 0,4 8 0,2 7 0,-1 3 0,4 2 0,1 1 0,-2 1 0,2 0 0,-1-1 0,-1-5-8191</inkml:trace>
  <inkml:trace contextRef="#ctx0" brushRef="#br0" timeOffset="1">11 42 24575,'0'-4'0,"0"-6"0,-5-6 0,0 4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7:53.699"/>
    </inkml:context>
    <inkml:brush xml:id="br0">
      <inkml:brushProperty name="width" value="0.05" units="cm"/>
      <inkml:brushProperty name="height" value="0.05" units="cm"/>
    </inkml:brush>
  </inkml:definitions>
  <inkml:trace contextRef="#ctx0" brushRef="#br0">1 91 24575,'2'-5'0,"0"1"0,1 0 0,-1 0 0,1 0 0,0 0 0,1 1 0,-1-1 0,0 1 0,1 0 0,0 0 0,5-4 0,0 1 0,-4 1 0,0 1 0,0 0 0,1 1 0,0-1 0,0 1 0,0 0 0,0 1 0,0-1 0,11-2 0,-15 5 0,0 0 0,0 0 0,0-1 0,0 1 0,0 0 0,0 1 0,0-1 0,0 0 0,0 1 0,0-1 0,0 1 0,0-1 0,0 1 0,0 0 0,0 0 0,0 0 0,0 0 0,-1 0 0,1 0 0,0 1 0,-1-1 0,1 0 0,-1 1 0,0 0 0,1-1 0,-1 1 0,0 0 0,0-1 0,0 1 0,0 0 0,0 0 0,-1 0 0,1 0 0,0 0 0,0 2 0,2 9 0,-1 0 0,0 0 0,0 0 0,-1 1 0,-1-1 0,0 0 0,-4 22 0,-24 94 0,17-84 0,2-10 0,-20 107 0,28-129 0,-1 1 0,2-1 0,0 0 0,0 1 0,1-1 0,1 0 0,1 1 0,5 17 0,-6-25-42,1 1-1,-1-1 0,2-1 1,-1 1-1,1 0 0,0-1 1,0 0-1,0 1 0,1-2 1,-1 1-1,1 0 0,1-1 1,-1 0-1,1-1 0,-1 1 1,1-1-1,0 0 0,0 0 1,0-1-1,1 1 0,-1-1 1,0-1-1,1 1 0,0-1 1,-1-1-1,1 1 0,0-1 1,-1 0-1,1 0 0,0-1 1,9-2-1,14-6-6783</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7:54.027"/>
    </inkml:context>
    <inkml:brush xml:id="br0">
      <inkml:brushProperty name="width" value="0.05" units="cm"/>
      <inkml:brushProperty name="height" value="0.05" units="cm"/>
    </inkml:brush>
  </inkml:definitions>
  <inkml:trace contextRef="#ctx0" brushRef="#br0">80 54 24575,'-8'-5'0,"-8"-1"0,-6 1 0,2-4 0,8 0 0,11 2 0,9 1 0,13 2 0,11 2 0,10 2 0,5-1 0,5 2 0,1-1 0,-3 0 0,-11 1-8191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19.869"/>
    </inkml:context>
    <inkml:brush xml:id="br0">
      <inkml:brushProperty name="width" value="0.05" units="cm"/>
      <inkml:brushProperty name="height" value="0.05" units="cm"/>
    </inkml:brush>
  </inkml:definitions>
  <inkml:trace contextRef="#ctx0" brushRef="#br0">454 108 24575,'10'-9'0,"-1"-1"0,0-1 0,0 0 0,-1 0 0,12-24 0,-16 20 0,-10 9 0,4 6 0,0 1 0,0-1 0,0 0 0,0 1 0,0 0 0,0-1 0,0 1 0,0 0 0,1 0 0,-1 0 0,0 0 0,-2 2 0,-13 11 0,0 1 0,2 0 0,0 1 0,1 1 0,-14 20 0,-59 100 0,87-137 0,-50 87 0,4 1 0,5 2 0,3 2 0,4 2 0,-39 175 0,67-239 0,2 0 0,1 0 0,1 0 0,2 1 0,6 56 0,-4-76 0,0-1 0,0 1 0,1-1 0,0 0 0,1 0 0,0 0 0,0 0 0,1-1 0,1 0 0,0 0 0,0 0 0,0 0 0,1-1 0,0 0 0,1-1 0,0 0 0,0 0 0,0 0 0,1-1 0,11 5 0,34 10-1365,-2-10-5461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26.886"/>
    </inkml:context>
    <inkml:brush xml:id="br0">
      <inkml:brushProperty name="width" value="0.05" units="cm"/>
      <inkml:brushProperty name="height" value="0.05" units="cm"/>
    </inkml:brush>
  </inkml:definitions>
  <inkml:trace contextRef="#ctx0" brushRef="#br0">27 145 24575,'0'0'0,"1"0"0,0 0 0,0 0 0,-1 0 0,1 0 0,0-1 0,-1 1 0,1 0 0,0 0 0,-1-1 0,1 1 0,0 0 0,-1-1 0,1 1 0,-1-1 0,1 1 0,0-1 0,-1 1 0,1-1 0,-1 1 0,0-1 0,1 0 0,-1 1 0,1-1 0,-1 1 0,0-1 0,0 0 0,1 0 0,-1 1 0,0-1 0,0 0 0,0 1 0,0-1 0,0 0 0,0 0 0,0 1 0,0-1 0,0 0 0,0 1 0,0-1 0,0 0 0,0 0 0,0 1 0,-1-1 0,1 0 0,-1 0 0,1 0 0,0 1 0,0-1 0,0 1 0,0-1 0,0 0 0,-1 1 0,1-1 0,0 1 0,0-1 0,0 1 0,-1-1 0,1 1 0,0-1 0,-1 1 0,1 0 0,0-1 0,-1 1 0,1-1 0,-1 1 0,1 0 0,0-1 0,-1 1 0,1 0 0,-1 0 0,1-1 0,-1 1 0,1 0 0,-1 0 0,1 0 0,-1-1 0,1 1 0,-1 0 0,0 0 0,1 0 0,-1 0 0,1 0 0,-1 0 0,1 0 0,-1 0 0,1 0 0,-1 1 0,0-1 0,1 0 0,-1 0 0,1 0 0,-1 1 0,1-1 0,0 0 0,-1 1 0,1-1 0,-1 0 0,1 1 0,-1-1 0,1 0 0,0 1 0,-1 0 0,-2 4 0,1 0 0,-1-1 0,1 2 0,0-1 0,1 0 0,-1 0 0,1 0 0,0 1 0,1-1 0,-1 1 0,1-1 0,0 1 0,1 9 0,1-1 0,0 1 0,1-1 0,9 28 0,-8-33 0,0 0 0,0-1 0,0 0 0,1 0 0,0-1 0,1 1 0,0-1 0,0 0 0,0 0 0,1-1 0,0 0 0,0 0 0,1-1 0,-1 0 0,1 0 0,1 0 0,16 5 0,-15-6 0,0-1 0,1 0 0,-1-1 0,1 0 0,-1-1 0,1 0 0,-1-1 0,1 0 0,0-1 0,-1 0 0,1 0 0,0-1 0,-1-1 0,0 0 0,13-5 0,-9 2 0,0-1 0,-1-1 0,0 0 0,0 0 0,-1-1 0,0-1 0,-1 0 0,0-1 0,0 0 0,-1 0 0,14-22 0,-20 26 0,0 0 0,0 0 0,-1 0 0,1-1 0,-2 1 0,1-1 0,-1 0 0,0 0 0,-1 0 0,1 0 0,-2 0 0,1 0 0,-1 0 0,0 0 0,-1 0 0,0 0 0,0 0 0,-1 0 0,0 0 0,0 1 0,-1-1 0,0 0 0,-6-9 0,4 9-227,0-1-1,-1 1 1,-1 0-1,1 0 1,-10-8-1,-7-3-6598</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7:54.540"/>
    </inkml:context>
    <inkml:brush xml:id="br0">
      <inkml:brushProperty name="width" value="0.05" units="cm"/>
      <inkml:brushProperty name="height" value="0.05" units="cm"/>
    </inkml:brush>
  </inkml:definitions>
  <inkml:trace contextRef="#ctx0" brushRef="#br0">3021 490 24575,'-6'-12'0,"-1"1"0,-1 0 0,0 1 0,-1 0 0,0 0 0,-17-15 0,-68-46 0,32 32-55,-2 2 1,0 4-1,-3 2 0,0 3 0,-120-33 1,62 31-135,0 5 1,-181-11-1,199 29 189,0 5 0,-1 4 0,2 5 0,-198 39 0,239-31 0,1 4 0,1 2 0,1 3 0,0 2 0,2 3 0,1 3 0,2 2 0,-104 83 0,121-83 0,2 3 0,1 0 0,2 3 0,2 1 0,1 1 0,-42 76 0,55-82 0,3 1 0,0 0 0,3 1 0,1 1 0,1 0 0,3 0 0,1 1 0,2 0 0,0 52 0,5-50 47,3 0-1,2 0 0,1-1 0,2 1 1,2-1-1,17 42 0,-8-33 36,2-2 0,3-1 0,2 0 0,43 58 0,-18-40-59,3-2 0,3-2 0,2-3 0,3-3 0,2-2-1,84 52 1,-77-62-23,1-3 0,2-3 0,1-3 0,158 46 0,-108-49 0,1-4 0,190 14 0,-173-32-125,222-14-1,-272-3 40,0-5 1,0-3 0,124-39-1,-175 40 86,-2-1 0,0-1 0,-1-3 0,-1-1 0,-1-2 0,-1-1 0,36-32 0,-32 20 0,-2-2 0,-1-2 0,-2-1 0,-1-1 0,35-61 0,-19 17 274,68-155 0,-96 185-265,-3 0 0,-2-2 0,-2 0 0,8-68 0,-21 103-9,0 0 0,-1 0 0,-2 0 0,0 0 0,-1 0 0,-9-38 0,5 43 0,0 0 0,-1 0 0,0 1 0,-2 0 0,0 0 0,-1 1 0,0 1 0,-20-23 0,-27-24 0,-88-75 0,-77-43 0,137 113 0,35 29-455,-1 3 0,-86-46 0,123 74-6371</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8:11.144"/>
    </inkml:context>
    <inkml:brush xml:id="br0">
      <inkml:brushProperty name="width" value="0.05" units="cm"/>
      <inkml:brushProperty name="height" value="0.05" units="cm"/>
    </inkml:brush>
  </inkml:definitions>
  <inkml:trace contextRef="#ctx0" brushRef="#br0">1 64 24575,'0'-1'0,"3"-39"0,-3 39 0,0 0 0,0 0 0,0 1 0,0-1 0,1 0 0,-1 0 0,0 0 0,1 0 0,-1 0 0,0 0 0,1 0 0,-1 0 0,1 1 0,-1-1 0,1 0 0,0 0 0,-1 1 0,1-1 0,0 0 0,-1 1 0,1-1 0,0 0 0,0 1 0,0-1 0,0 1 0,-1 0 0,1-1 0,0 1 0,0 0 0,0-1 0,0 1 0,0 0 0,0 0 0,2 0 0,-2 0 0,0 1 0,0-1 0,0 1 0,0-1 0,-1 1 0,1-1 0,0 1 0,0 0 0,0 0 0,0-1 0,-1 1 0,1 0 0,0 0 0,-1 0 0,1 0 0,-1 0 0,1 0 0,-1 0 0,1 0 0,-1 0 0,0 0 0,1 0 0,-1 1 0,6 30 0,-6-29 0,6 83 0,-8 141 0,2-209 0,-5 78-682,-26 152-1,24-216-6143</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8:11.671"/>
    </inkml:context>
    <inkml:brush xml:id="br0">
      <inkml:brushProperty name="width" value="0.05" units="cm"/>
      <inkml:brushProperty name="height" value="0.05" units="cm"/>
    </inkml:brush>
  </inkml:definitions>
  <inkml:trace contextRef="#ctx0" brushRef="#br0">80 182 24575,'-31'-22'0,"27"21"0,1-1 0,0 0 0,-1 0 0,1 0 0,0-1 0,0 1 0,0-1 0,0 1 0,0-1 0,1 0 0,0 0 0,-1-1 0,1 1 0,0 0 0,0-1 0,-1-4 0,2 7 0,1 0 0,0 0 0,0 0 0,0-1 0,1 1 0,-1 0 0,0 0 0,0 0 0,1 0 0,-1 0 0,0 0 0,1 0 0,-1-1 0,1 1 0,-1 0 0,1 1 0,0-1 0,-1 0 0,1 0 0,0 0 0,0 0 0,0 0 0,0 1 0,0-1 0,0 0 0,-1 1 0,1-1 0,2 0 0,31-12 0,16 2 0,1 1 0,63-2 0,110 4 0,-120 6 0,1532-24-729,-1451 27 729,-182-1 28,1 1 0,-1-1 0,0 0 0,1 1 0,-1 0 0,0 0 0,0 0 0,1 0 0,-1 0 0,0 0 0,0 1 0,3 2 0,-4-2-8,0-1-1,-1 1 0,0 0 0,1 0 0,-1 0 1,0-1-1,0 1 0,0 1 0,0-1 0,0 0 1,0 0-1,-1 0 0,1 0 0,-1 0 0,0 1 1,1-1-1,-1 0 0,0 3 0,-7 149-19,1-33 0,5-85 0,1 39 0,-15 105 0,7-82 0,4-38 0,0-39-1365,-1-5-5461</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8:12.167"/>
    </inkml:context>
    <inkml:brush xml:id="br0">
      <inkml:brushProperty name="width" value="0.05" units="cm"/>
      <inkml:brushProperty name="height" value="0.05" units="cm"/>
    </inkml:brush>
  </inkml:definitions>
  <inkml:trace contextRef="#ctx0" brushRef="#br0">510 27 24575,'-1'-2'0,"1"1"0,0 0 0,-1 0 0,0 0 0,1 0 0,-1 0 0,0 0 0,1 0 0,-1 0 0,0 0 0,0 0 0,0 0 0,0 0 0,0 1 0,0-1 0,0 0 0,0 1 0,0-1 0,0 1 0,0-1 0,-1 1 0,1-1 0,0 1 0,0 0 0,0 0 0,-1 0 0,-1-1 0,-40-3 0,38 3 0,-20 1 0,-1 1 0,1 0 0,0 2 0,0 1 0,0 1 0,0 1 0,1 1 0,0 2 0,0 0 0,1 1 0,0 1 0,1 2 0,0 0 0,-28 23 0,46-32 0,-1-1 0,1 1 0,1 0 0,-1 0 0,1 0 0,-1 1 0,1-1 0,0 1 0,1-1 0,-1 1 0,1 0 0,-3 8 0,5-10 0,0 0 0,-1 0 0,1 0 0,0 0 0,1 0 0,-1-1 0,0 1 0,1 0 0,-1 0 0,1 0 0,0-1 0,0 1 0,0-1 0,1 1 0,-1 0 0,0-1 0,1 0 0,0 1 0,-1-1 0,1 0 0,0 0 0,0 0 0,0 0 0,1 0 0,2 1 0,5 4 11,-1-1-1,2 0 1,-1-1-1,1-1 1,-1 1-1,1-2 1,1 1-1,-1-1 1,18 1 0,14 1-545,49-1 0,-78-3 131,48-1-6423</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8:12.525"/>
    </inkml:context>
    <inkml:brush xml:id="br0">
      <inkml:brushProperty name="width" value="0.05" units="cm"/>
      <inkml:brushProperty name="height" value="0.05" units="cm"/>
    </inkml:brush>
  </inkml:definitions>
  <inkml:trace contextRef="#ctx0" brushRef="#br0">80 27 24575,'0'-4'0,"0"-7"0,0 4 0,-4 3 0,-2 6 0,0 8 0,-3 6 0,0 5 0,1 3 0,-2 2 0,1 1 0,1 0 0,3 1 0,1-1 0,3-5-8191</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8:12.880"/>
    </inkml:context>
    <inkml:brush xml:id="br0">
      <inkml:brushProperty name="width" value="0.05" units="cm"/>
      <inkml:brushProperty name="height" value="0.05" units="cm"/>
    </inkml:brush>
  </inkml:definitions>
  <inkml:trace contextRef="#ctx0" brushRef="#br0">1 187 24575,'0'-7'0,"0"-8"0,0 0 0,0 0 0,2 1 0,6-29 0,-7 39 0,1 0 0,-1 0 0,1 0 0,0 0 0,0 1 0,0-1 0,1 1 0,-1-1 0,1 1 0,0 0 0,0 0 0,0 0 0,0 0 0,0 1 0,1-1 0,-1 1 0,1 0 0,0 0 0,0 0 0,-1 1 0,1-1 0,5 0 0,6-2 0,1 2 0,-1 0 0,1 0 0,0 2 0,0 0 0,-1 0 0,1 2 0,0 0 0,-1 1 0,1 0 0,-1 1 0,0 1 0,27 12 0,-31-12 0,-1 1 0,0 0 0,0 1 0,0 0 0,0 1 0,-1 0 0,0 0 0,9 12 0,-13-13 0,0 0 0,0 0 0,-1 0 0,0 0 0,-1 0 0,0 1 0,0 0 0,0 0 0,-1 0 0,0 0 0,-1 0 0,1 15 0,-1-18 0,-1 0 0,-1 0 0,1 0 0,-1 0 0,0 1 0,0-2 0,0 1 0,-1 0 0,1 0 0,-1 0 0,0-1 0,-1 1 0,1-1 0,-1 1 0,-6 6 0,4-6 0,0 0 0,-1 0 0,0 0 0,0-1 0,0 0 0,-1 0 0,1-1 0,-1 0 0,-13 5 0,-1-2 0,0-2 0,0 0 0,0-1 0,-1-1 0,1-1 0,-33-3 0,16-3-1365,7-2-5461</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8:13.289"/>
    </inkml:context>
    <inkml:brush xml:id="br0">
      <inkml:brushProperty name="width" value="0.05" units="cm"/>
      <inkml:brushProperty name="height" value="0.05" units="cm"/>
    </inkml:brush>
  </inkml:definitions>
  <inkml:trace contextRef="#ctx0" brushRef="#br0">68 78 24575,'126'-4'0,"-109"2"0,0-1 0,1-1 0,-1 0 0,0-1 0,16-7 0,-31 12 0,-1-1 0,1 1 0,-1-1 0,1 0 0,-1 1 0,0-1 0,0 0 0,1 0 0,-1 0 0,0 0 0,0 0 0,0 0 0,0 0 0,0 0 0,0 0 0,0 0 0,0-1 0,-1 1 0,1 0 0,0-1 0,-1 1 0,1 0 0,0-3 0,-2 3 0,1 0 0,-1 0 0,1 0 0,-1 0 0,1 0 0,-1 0 0,0 0 0,1 0 0,-1 1 0,0-1 0,0 0 0,0 0 0,0 1 0,1-1 0,-1 1 0,0-1 0,0 0 0,0 1 0,0 0 0,0-1 0,-1 1 0,1 0 0,0-1 0,0 1 0,0 0 0,0 0 0,0 0 0,0 0 0,0 0 0,-1 0 0,-1 1 0,-8-1 0,-1 0 0,0 2 0,1-1 0,-1 1 0,-14 5 0,21-6 0,1 1 0,-1-1 0,1 1 0,0 0 0,0 0 0,0 0 0,0 0 0,0 1 0,0-1 0,1 1 0,-1 0 0,1 0 0,0 0 0,0 1 0,0-1 0,-4 7 0,6-7 0,0 0 0,1 0 0,0 0 0,-1 0 0,1 0 0,0 0 0,0 0 0,0-1 0,1 1 0,-1 0 0,1 0 0,0 0 0,0 0 0,0 0 0,0-1 0,0 1 0,0 0 0,1-1 0,-1 1 0,1-1 0,2 3 0,3 4 0,0 0 0,1 0 0,17 14 0,33 20 0,-34-26 0,24 23 0,-47-39 0,0 0 0,0-1 0,0 1 0,0 0 0,0 0 0,0 0 0,-1 0 0,1 0 0,0 0 0,-1 0 0,1 0 0,-1 0 0,1 1 0,-1-1 0,1 0 0,-1 0 0,0 0 0,1 2 0,-2-2 0,1 0 0,0-1 0,0 1 0,-1 0 0,1-1 0,0 1 0,-1-1 0,1 1 0,-1-1 0,1 1 0,-1-1 0,1 1 0,-1-1 0,1 1 0,-1-1 0,1 1 0,-1-1 0,0 0 0,1 0 0,-1 1 0,0-1 0,1 0 0,-2 1 0,-5 0 0,-1 1 0,0-1 0,0 0 0,-10-1 0,14 0 0,-44 0-341,1-2 0,-1-2-1,-56-12 1,57 5-6485</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39.624"/>
    </inkml:context>
    <inkml:brush xml:id="br0">
      <inkml:brushProperty name="width" value="0.05" units="cm"/>
      <inkml:brushProperty name="height" value="0.05" units="cm"/>
    </inkml:brush>
  </inkml:definitions>
  <inkml:trace contextRef="#ctx0" brushRef="#br0">68 0 24575,'-8'0'0,"0"0"0,1 0 0,0 0 0,-1 1 0,1 0 0,-8 2 0,15-3 0,-1 0 0,1 0 0,0 0 0,-1 0 0,1 0 0,0 0 0,-1 0 0,1 0 0,0 1 0,0-1 0,-1 0 0,1 0 0,0 0 0,-1 0 0,1 1 0,0-1 0,0 0 0,-1 0 0,1 0 0,0 1 0,0-1 0,0 0 0,-1 0 0,1 1 0,0-1 0,0 0 0,0 0 0,0 1 0,0-1 0,0 0 0,-1 1 0,1-1 0,0 0 0,0 1 0,0-1 0,10 8 0,22 3 0,80 11 0,1-5 0,143 2 0,-172-14 0,1179 33-962,-1255-39 962,26 1 0,0-2 0,64-12 0,-91 10 586,-16 0-185,-26-2-848,24 4-496,-20-4-5883</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39.965"/>
    </inkml:context>
    <inkml:brush xml:id="br0">
      <inkml:brushProperty name="width" value="0.05" units="cm"/>
      <inkml:brushProperty name="height" value="0.05" units="cm"/>
    </inkml:brush>
  </inkml:definitions>
  <inkml:trace contextRef="#ctx0" brushRef="#br0">61 1 24575,'-61'0'0,"76"9"0,17 2 0,61 13 0,-34-10 0,0 2 0,-1 3 0,91 43 0,-138-57 0,-1 2 0,0 0 0,0 0 0,0 0 0,-1 1 0,0 1 0,-1 0 0,0 0 0,9 12 0,-15-18 0,0 1 0,0-1 0,0 0 0,-1 1 0,1 0 0,-1-1 0,0 1 0,0 0 0,0-1 0,0 1 0,0 0 0,-1 0 0,0 0 0,0 0 0,0 0 0,0 0 0,-1-1 0,0 1 0,1 0 0,-1 0 0,-1-1 0,1 1 0,0 0 0,-1-1 0,0 1 0,0-1 0,0 0 0,0 0 0,0 1 0,-1-1 0,1-1 0,-5 5 0,-7 5-227,1-1-1,-2-1 1,1 0-1,-2 0 1,-22 10-1,0-4-6598</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40.858"/>
    </inkml:context>
    <inkml:brush xml:id="br0">
      <inkml:brushProperty name="width" value="0.05" units="cm"/>
      <inkml:brushProperty name="height" value="0.05" units="cm"/>
    </inkml:brush>
  </inkml:definitions>
  <inkml:trace contextRef="#ctx0" brushRef="#br0">149 1 24575,'-7'-1'0,"1"1"0,0 0 0,0 1 0,-1 0 0,1 0 0,0 0 0,0 0 0,0 1 0,-7 3 0,10-3 0,1 0 0,0-1 0,0 1 0,0 0 0,0 0 0,0 0 0,0 1 0,1-1 0,-1 0 0,1 1 0,-1-1 0,1 1 0,0-1 0,0 1 0,0 0 0,0 0 0,1-1 0,-1 1 0,1 0 0,0 0 0,0 0 0,0-1 0,0 5 0,2 40 0,2-1 0,17 75 0,-1-4 0,-10-14 0,-4 0 0,-5 0 0,-13 110 0,-64 306 0,70-486 0,-1 0 0,1 0 0,2 1 0,1 37 0,2-63 0,2-1 0,-1 1 0,1-1 0,0 1 0,1-1 0,-1 1 0,1-1 0,1 0 0,0 0 0,0 0 0,0 0 0,1 0 0,0-1 0,0 1 0,0-1 0,1 0 0,0-1 0,0 1 0,10 7 0,-9-9 0,1 0 0,0-1 0,0 1 0,0-2 0,1 1 0,-1-1 0,1 0 0,-1 0 0,1-1 0,0 0 0,10 0 0,12-1 0,49-7 0,-40 3 0,257-13-309,368 25 0,294 73-372,-890-75 677,567 65-994,414 35-1128,-1003-103 2153,4 2 194,-1-2-1,1-2 1,97-12-1,-144 11-125,0-1 0,-1 1 0,1-1 0,0 1 0,-1-1 0,1 0 0,0 0 0,-1 0 0,1 0 0,-1-1 0,1 1 0,-1-1 0,0 1 0,0-1 0,0 0 0,0 0 0,0 0 0,0 0 0,0 0 0,-1 0 0,3-5 0,-3 4-23,-1 0-1,1 0 0,-1 0 1,0 0-1,0 0 1,0 0-1,-1 0 0,1 0 1,-1 0-1,0 0 1,1 1-1,-2-1 0,1 0 1,0 0-1,0 1 1,-1-1-1,1 0 0,-1 1 1,-2-4-1,-26-33-71,21 28 0,0-1 0,1 1 0,1-1 0,0 0 0,-9-22 0,9 16 0,1 0 0,1-1 0,1 1 0,1-1 0,0 0 0,2-1 0,0 1 0,1 0 0,1 0 0,0 0 0,2 0 0,0 0 0,1 0 0,1 1 0,1-1 0,0 1 0,2 0 0,13-25 0,94-142 0,9-18 0,-118 191 0,33-60 0,46-120 0,-78 171 0,0-1 0,-1 0 0,-1-1 0,-1 1 0,0-1 0,-2 0 0,-1 1 0,-1-1 0,-1 0 0,-6-36 0,5 50 0,-1 0 0,0 0 0,0 1 0,-1-1 0,0 0 0,0 1 0,-1 0 0,0 0 0,0 1 0,-1-1 0,0 1 0,-8-7 0,3 5 0,0 0 0,-1 1 0,0 0 0,0 1 0,-1 0 0,0 1 0,-16-6 0,-13 0 0,-1 1 0,-1 3 0,1 1 0,-51-1 0,-441-14 0,211 12 0,-850-60-1540,143 7 1705,-2 41-1359,1006 23-4428</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27.440"/>
    </inkml:context>
    <inkml:brush xml:id="br0">
      <inkml:brushProperty name="width" value="0.05" units="cm"/>
      <inkml:brushProperty name="height" value="0.05" units="cm"/>
    </inkml:brush>
  </inkml:definitions>
  <inkml:trace contextRef="#ctx0" brushRef="#br0">0 81 24575,'5'0'0,"-1"1"0,1-1 0,-1 1 0,1 1 0,-1-1 0,0 0 0,1 1 0,-1 0 0,0 0 0,0 1 0,0-1 0,-1 1 0,1-1 0,0 1 0,-1 0 0,0 1 0,0-1 0,0 1 0,0-1 0,0 1 0,3 7 0,5 8 0,-2 1 0,0 0 0,8 25 0,-13-32 0,16 36 0,-12-31 0,-1-1 0,-1 1 0,0 1 0,-1-1 0,-1 1 0,2 24 0,-8-39 0,-2-15 0,-2-22 0,5 14 0,1 0 0,1-1 0,1 1 0,1 0 0,0 0 0,1 0 0,1 1 0,1-1 0,1 1 0,1 0 0,0 1 0,1 0 0,1 0 0,0 1 0,1 0 0,1 1 0,1 1 0,0-1 0,1 2 0,15-13 0,-22 21 0,1 0 0,-1 0 0,1 1 0,0 0 0,0 1 0,0-1 0,0 1 0,1 1 0,-1 0 0,1 0 0,0 0 0,-1 1 0,1 1 0,0-1 0,0 1 0,13 2 0,-14 0 0,-1 0 0,0 0 0,1 1 0,-1-1 0,0 2 0,0-1 0,0 1 0,-1 0 0,1 0 0,-1 1 0,0 0 0,0 0 0,-1 0 0,1 1 0,-1 0 0,-1 0 0,1 0 0,6 14 0,-2-3 0,-2 0 0,0 1 0,-1 0 0,-1 1 0,-1-1 0,0 1 0,-2 0 0,0 0 0,-1 0 0,-1 0 0,-2 19 0,-3-13 0,5-24 0,0 0 0,0-1 0,0 1 0,0-1 0,0 1 0,0-1 0,0 1 0,0-1 0,-1 1 0,1 0 0,0-1 0,0 1 0,0-1 0,-1 1 0,1-1 0,0 1 0,-1-1 0,1 1 0,0-1 0,-1 0 0,1 1 0,-1-1 0,1 1 0,0-1 0,-1 0 0,1 1 0,-1-1 0,1 0 0,-1 0 0,1 1 0,-1-1 0,1 0 0,-1 0 0,0 0 0,0 1 0,0-2 0,1 0 0,0-1 0,-1 1 0,1 0 0,0 0 0,0 0 0,-1 0 0,1 0 0,0 0 0,0 0 0,0 0 0,0 0 0,1 0 0,-1 0 0,0 0 0,0-1 0,1 1 0,-1 0 0,1-1 0,7-22 0,-7 23 0,6-16 0,2 0 0,0 1 0,1 0 0,0 1 0,1 0 0,1 0 0,1 1 0,0 1 0,0 0 0,1 1 0,1 0 0,0 1 0,1 1 0,0 1 0,1 0 0,29-12 0,-42 20 0,-1 0 0,1 0 0,-1 0 0,1 0 0,-1 1 0,1-1 0,-1 1 0,1 0 0,0 0 0,-1 0 0,1 1 0,-1-1 0,1 1 0,-1 0 0,1 0 0,-1 0 0,1 1 0,-1-1 0,0 1 0,0-1 0,0 1 0,5 4 0,-5-3 0,0 0 0,0 1 0,0 0 0,-1 0 0,0 0 0,1 0 0,-1 0 0,0 0 0,-1 0 0,1 1 0,-1-1 0,0 1 0,0-1 0,0 1 0,-1-1 0,0 1 0,0 4 0,-4 42-1365,-5-1-5461</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41.388"/>
    </inkml:context>
    <inkml:brush xml:id="br0">
      <inkml:brushProperty name="width" value="0.05" units="cm"/>
      <inkml:brushProperty name="height" value="0.05" units="cm"/>
    </inkml:brush>
  </inkml:definitions>
  <inkml:trace contextRef="#ctx0" brushRef="#br0">27 368 24575,'-3'3'0,"1"0"0,0 1 0,0-1 0,0 1 0,0-1 0,0 1 0,0 0 0,1 0 0,0 0 0,0 0 0,0 0 0,0 4 0,-3 53 0,4-47 0,1 46 0,11 75 0,2 37 0,-14-134 0,0-35 0,0-4 0,-1-22 0,2-111 0,5 0 0,32-180 0,-32 281 0,2 0 0,20-51 0,-24 73 0,1-1 0,0 1 0,1 0 0,1 0 0,-1 1 0,2 0 0,-1 0 0,2 1 0,-1 0 0,15-12 0,-20 19 0,0-1 0,-1 1 0,1 0 0,0 1 0,0-1 0,0 0 0,1 1 0,-1-1 0,0 1 0,1 0 0,-1 0 0,0 1 0,1-1 0,-1 1 0,1-1 0,-1 1 0,1 0 0,-1 0 0,1 1 0,-1-1 0,1 1 0,-1 0 0,0 0 0,1 0 0,-1 0 0,0 0 0,0 1 0,0-1 0,1 1 0,-2 0 0,1 0 0,0 0 0,0 1 0,-1-1 0,4 4 0,-1 1 0,1 0 0,-1 1 0,-1-1 0,1 1 0,-1 0 0,-1 1 0,0-1 0,0 0 0,0 1 0,-1 0 0,0 0 0,0 16 0,-1-16-6,-1 0-1,-1-1 0,0 1 0,0 0 1,-1-1-1,0 1 0,0-1 1,-1 1-1,0-1 0,0 0 1,-7 12-1,2-9 35,1 0 1,-2 0 0,1-1-1,-1-1 1,-1 1-1,-20 15 1,5-8-277,-1-1 1,0-1-1,-2-1 1,1-2-1,-57 18 1,43-19-6579</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42.339"/>
    </inkml:context>
    <inkml:brush xml:id="br0">
      <inkml:brushProperty name="width" value="0.05" units="cm"/>
      <inkml:brushProperty name="height" value="0.05" units="cm"/>
    </inkml:brush>
  </inkml:definitions>
  <inkml:trace contextRef="#ctx0" brushRef="#br0">14 0 24575,'55'49'0,"-37"-34"0,-1 1 0,31 34 0,-40-40 0,0 1 0,-1 0 0,-1 0 0,0 0 0,0 0 0,-1 1 0,5 18 0,-8-25 0,-2-1 0,1 0 0,0 0 0,-1 0 0,0 1 0,0-1 0,0 0 0,0 0 0,-1 1 0,0-1 0,0 0 0,0 0 0,0 0 0,0 0 0,-1 0 0,0 0 0,0 0 0,0-1 0,0 1 0,-1-1 0,1 1 0,-1-1 0,0 0 0,0 0 0,-6 5 0,1-3 0,1 1 0,-1-2 0,1 1 0,-1-1 0,-1-1 0,1 1 0,-12 2 0,16-5 0,0 0 0,0 0 0,0 0 0,0-1 0,-1 0 0,1 1 0,0-2 0,0 1 0,0 0 0,-1-1 0,1 0 0,0 0 0,0 0 0,0 0 0,0-1 0,0 0 0,-5-2 0,8 3 0,0 0 0,-1 0 0,1 0 0,0 1 0,0-1 0,0-1 0,0 1 0,0 0 0,0 0 0,0 0 0,0 0 0,0-1 0,0 1 0,1 0 0,-1-1 0,1 1 0,-1 0 0,1-1 0,-1 1 0,1-1 0,0 1 0,0-1 0,-1 1 0,1-1 0,1-2 0,-1 1 0,1 1 0,0-1 0,0 0 0,1 0 0,-1 1 0,1-1 0,-1 0 0,1 1 0,0 0 0,0-1 0,0 1 0,2-2 0,7-6 0,0 2 0,0 0 0,1 0 0,17-9 0,13-2 0,0 2 0,56-16 0,95-14 0,-81 21 0,-31 7 0,-49 13 0,-27 5 0,-11 4 0,-19 7 0,0 1 0,-35 20 0,50-25 0,1 1 0,-1-1 0,1 2 0,1-1 0,0 1 0,0 1 0,0-1 0,-11 18 0,18-24 0,0-1 0,0 0 0,0 1 0,0-1 0,1 1 0,-1-1 0,0 1 0,1-1 0,-1 1 0,1 0 0,-1-1 0,1 1 0,0 0 0,0-1 0,0 1 0,0 0 0,0 0 0,0-1 0,0 1 0,0 0 0,1-1 0,-1 1 0,1 0 0,-1-1 0,2 2 0,-1-1 0,1 0 0,0 0 0,0-1 0,0 1 0,0-1 0,0 1 0,0-1 0,0 0 0,1 0 0,-1 0 0,0 0 0,1 0 0,-1-1 0,0 1 0,3 0 0,11 1 0,0-1 0,0 0 0,1-1 0,16-2 0,-22 1 0,0-1 0,-1 1 0,0-2 0,1 0 0,-1 0 0,0-1 0,13-6 0,-21 9 0,0 0 0,1-1 0,-1 1 0,0-1 0,0 1 0,0-1 0,0 0 0,0 1 0,0-1 0,0 0 0,-1-1 0,1 1 0,-1 0 0,1 0 0,-1-1 0,0 1 0,0-1 0,0 1 0,0-1 0,0 1 0,-1-1 0,1 1 0,-1-1 0,0 0 0,0 1 0,0-1 0,0 0 0,0 1 0,0-1 0,-1 0 0,1 1 0,-1-1 0,-1-3 0,-1-1 0,0 0 0,-1 0 0,0 0 0,0 1 0,0-1 0,-1 1 0,0 0 0,0 1 0,-11-11 0,12 13 0,1 0 0,-1 0 0,0 1 0,0-1 0,-1 1 0,1 0 0,0 0 0,-1 0 0,1 1 0,-1 0 0,0 0 0,1 0 0,-1 0 0,0 1 0,1-1 0,-10 2 0,14-1 0,-1 0 0,0-1 0,1 1 0,-1 0 0,1 1 0,-1-1 0,1 0 0,-1 0 0,0 0 0,1 0 0,-1 0 0,1 0 0,-1 1 0,1-1 0,-1 0 0,1 0 0,-1 1 0,1-1 0,-1 0 0,1 1 0,0-1 0,-1 1 0,1-1 0,0 1 0,-1-1 0,1 0 0,-1 2 0,10 8 0,25 7 0,7-5 0,1-2 0,0-2 0,56 3 0,129-9 0,-224-2 0,65-7 0,-64 6 0,0 0 0,0 0 0,0 0 0,0 0 0,0-1 0,-1 0 0,1 1 0,0-1 0,-1 0 0,0-1 0,1 1 0,-1-1 0,5-5 0,-7 7 0,-1 0 0,1 0 0,0-1 0,-1 1 0,1 0 0,-1-1 0,0 1 0,1 0 0,-1-1 0,0 1 0,0-1 0,0 1 0,0-1 0,0 1 0,0 0 0,-1-1 0,1 1 0,0 0 0,-1-1 0,1 1 0,-1 0 0,1-1 0,-1 1 0,1 0 0,-1 0 0,0-1 0,0 1 0,0 0 0,0 0 0,0 0 0,0 0 0,0 0 0,0 0 0,0 1 0,0-1 0,-2-1 0,-4-3 0,0 0 0,-1 0 0,0 0 0,-9-3 0,11 5 0,1 1 0,0 0 0,-1 0 0,1 1 0,-1-1 0,0 1 0,1 0 0,-1 1 0,0 0 0,1-1 0,-1 2 0,0-1 0,0 1 0,-7 2 0,10-2 0,0 0 0,0 1 0,0-1 0,0 1 0,0 0 0,1 0 0,-1 0 0,1 0 0,0 0 0,-1 1 0,1-1 0,0 1 0,0-1 0,1 1 0,-1 0 0,0 0 0,1 0 0,0 0 0,0 0 0,0 0 0,0 0 0,0 0 0,0 0 0,1 0 0,0 1 0,0 5 0,0 1 0,0-1 0,1 1 0,0 0 0,1-1 0,0 1 0,1-1 0,0 0 0,0 0 0,1 0 0,7 14 0,9 9 0,32 42 0,-30-42 0,3 1 0,1 3 0,22 39 0,-41-64 0,-1 1 0,-1 0 0,0 0 0,-1 1 0,0-1 0,-1 1 0,3 25 0,-5-35 0,-1 1 0,0 0 0,0-1 0,-1 1 0,1 0 0,-1-1 0,0 1 0,0-1 0,0 1 0,0-1 0,0 1 0,-1-1 0,0 0 0,1 1 0,-1-1 0,0 0 0,-1 0 0,1-1 0,-1 1 0,1 0 0,-6 3 0,3-2 0,-1-1 0,1 0 0,-1 0 0,0 0 0,0-1 0,0 0 0,0 0 0,0-1 0,0 0 0,0 0 0,-1 0 0,-6 0 0,5-1 0,0 0 0,0-1 0,0 0 0,1 0 0,-1-1 0,1 0 0,-1 0 0,1-1 0,0 1 0,-8-5 0,11 5 0,1-1 0,-1 1 0,1 0 0,0-1 0,-1 0 0,1 0 0,0 0 0,1 0 0,-1 0 0,0 0 0,1-1 0,0 1 0,0-1 0,0 0 0,0 0 0,0 0 0,1 0 0,-2-6 0,2 2-170,1 1-1,0-1 0,0 1 1,0-1-1,1 1 0,0-1 1,4-12-1,6-13-6655</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43.323"/>
    </inkml:context>
    <inkml:brush xml:id="br0">
      <inkml:brushProperty name="width" value="0.05" units="cm"/>
      <inkml:brushProperty name="height" value="0.05" units="cm"/>
    </inkml:brush>
  </inkml:definitions>
  <inkml:trace contextRef="#ctx0" brushRef="#br0">127 42 24575,'-1'-2'0,"0"1"0,0-1 0,0 1 0,0-1 0,0 0 0,0 1 0,0-1 0,1 0 0,-1 1 0,0-1 0,1 0 0,0 0 0,-1 0 0,1 1 0,0-1 0,0 0 0,0 0 0,0 0 0,0 0 0,0 0 0,1-2 0,1 3 0,0 7 0,0 11 0,-6 40 0,-2-1 0,-18 71 0,6-39 0,-6 34 0,6-38 0,-9 106 0,26-185 0,1 1 0,0 0 0,0-1 0,1 1 0,-1 0 0,1-1 0,0 1 0,1-1 0,-1 1 0,1-1 0,3 6 0,-4-8 0,1-1 0,0 1 0,0-1 0,0 0 0,1 1 0,-1-1 0,0 0 0,1 0 0,0-1 0,-1 1 0,1 0 0,0-1 0,0 0 0,0 1 0,0-1 0,0 0 0,0-1 0,0 1 0,0 0 0,0-1 0,5 0 0,28 1 0,-1-2 0,63-11 0,-32 4 0,835-57 0,-858 65-47,-23 0-392,0 0-1,37-7 1,-36 2-6387</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43.803"/>
    </inkml:context>
    <inkml:brush xml:id="br0">
      <inkml:brushProperty name="width" value="0.05" units="cm"/>
      <inkml:brushProperty name="height" value="0.05" units="cm"/>
    </inkml:brush>
  </inkml:definitions>
  <inkml:trace contextRef="#ctx0" brushRef="#br0">25 16 24575,'-23'137'0,"22"-124"0,0 1 0,1-1 0,1 0 0,0 0 0,0 1 0,2-1 0,6 22 0,-6-28 0,0 0 0,0 0 0,1 0 0,0 0 0,1-1 0,-1 0 0,1 1 0,1-2 0,-1 1 0,1-1 0,0 1 0,0-2 0,0 1 0,12 6 0,-10-7 0,1 1 0,0-1 0,1-1 0,-1 0 0,1 0 0,-1-1 0,1 0 0,0-1 0,0 0 0,0 0 0,0-1 0,0 0 0,0-1 0,-1 0 0,1-1 0,0 0 0,0 0 0,-1-1 0,0 0 0,1-1 0,-1 0 0,0-1 0,15-10 0,-16 10 0,-1-1 0,0 1 0,0-1 0,-1-1 0,0 0 0,0 0 0,0 0 0,-1 0 0,0-1 0,-1 0 0,1 0 0,-2 0 0,1 0 0,-1-1 0,0 0 0,-1 1 0,0-1 0,0 0 0,-1 0 0,0 0 0,-1 0 0,0-1 0,0 1 0,-1 0 0,0 0 0,-3-9 0,1 5 24,-1 0 0,0 0 0,-1 1 0,-8-15 0,10 22-138,0 0 0,0 0-1,0 1 1,0-1 0,-1 1 0,0 0-1,0 0 1,0 0 0,0 0 0,-1 1-1,0 0 1,-6-4 0,-6 1-6712</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44.150"/>
    </inkml:context>
    <inkml:brush xml:id="br0">
      <inkml:brushProperty name="width" value="0.05" units="cm"/>
      <inkml:brushProperty name="height" value="0.05" units="cm"/>
    </inkml:brush>
  </inkml:definitions>
  <inkml:trace contextRef="#ctx0" brushRef="#br0">0 0 24575,'0'5'0,"0"5"0,0 6 0,0 9 0,5 4 0,1 7 0,-1 1 0,0 3 0,-2 4 0,-1-1 0,-1-4 0,-1-4 0,0-3 0,0-4 0,0-5-8191</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45.130"/>
    </inkml:context>
    <inkml:brush xml:id="br0">
      <inkml:brushProperty name="width" value="0.05" units="cm"/>
      <inkml:brushProperty name="height" value="0.05" units="cm"/>
    </inkml:brush>
  </inkml:definitions>
  <inkml:trace contextRef="#ctx0" brushRef="#br0">185 42 24575,'1'11'0,"-1"-10"0,0-1 0,0 1 0,0 0 0,0-1 0,0 1 0,0 0 0,0-1 0,0 1 0,0-1 0,0 1 0,-1 0 0,1-1 0,0 1 0,0 0 0,-1-1 0,1 1 0,0-1 0,-1 1 0,1-1 0,-1 1 0,1-1 0,-1 1 0,1-1 0,0 1 0,-1-1 0,0 0 0,1 1 0,-1-1 0,1 0 0,-1 1 0,1-1 0,-1 0 0,0 0 0,-1 1 0,-1 1 0,-1 1 0,0-1 0,0 1 0,1 0 0,0 0 0,-1 0 0,1 0 0,0 1 0,1-1 0,-1 1 0,1 0 0,-1 0 0,-2 8 0,7-9 0,5-7 0,5-7 0,-4 3 0,0-1 0,-1 0 0,7-12 0,-12 19 0,-1 0 0,0 0 0,1-1 0,-1 1 0,0 0 0,0-1 0,-1 1 0,1-1 0,0 1 0,-1-1 0,1 1 0,-1-1 0,0 1 0,0-1 0,0 1 0,0-1 0,-1 0 0,1 1 0,0-1 0,-2-3 0,1 5 0,1 1 0,-1-1 0,1 0 0,-1 1 0,0-1 0,1 0 0,-1 1 0,0-1 0,1 1 0,-1-1 0,0 1 0,0-1 0,0 1 0,1 0 0,-1-1 0,0 1 0,0 0 0,0 0 0,0 0 0,0-1 0,0 1 0,1 0 0,-1 0 0,0 0 0,0 1 0,0-1 0,0 0 0,0 0 0,0 0 0,-1 1 0,-29 12 0,27-11 0,-5 3 0,0 0 0,0 1 0,0 0 0,1 1 0,0 0 0,0 0 0,1 0 0,0 1 0,0 0 0,1 1 0,0-1 0,0 1 0,1 1 0,0-1 0,1 1 0,0-1 0,1 1 0,-1 0 0,2 1 0,0-1 0,0 0 0,0 15 0,2-22 0,0-1 0,0 0 0,0 0 0,0 0 0,0 0 0,1 0 0,-1 0 0,1 0 0,0 0 0,0 0 0,-1 0 0,1 0 0,0-1 0,1 1 0,-1 0 0,0-1 0,0 1 0,1 0 0,-1-1 0,1 0 0,-1 1 0,1-1 0,0 0 0,0 0 0,-1 0 0,1 0 0,0 0 0,0 0 0,0 0 0,0-1 0,0 1 0,0-1 0,0 1 0,0-1 0,0 0 0,0 0 0,0 0 0,0 0 0,0 0 0,1 0 0,1-1 0,11-2 0,0 0 0,-1 0 0,1-2 0,20-8 0,-32 11 0,27-9 0,1-3 0,2 2 0,57-13 0,-89 24 0,1 0 0,-1 1 0,1-1 0,-1 1 0,1 0 0,0 0 0,-1 0 0,1-1 0,-1 2 0,1-1 0,0 0 0,-1 0 0,1 0 0,-1 1 0,1-1 0,0 1 0,-1-1 0,1 1 0,-1-1 0,0 1 0,1 0 0,-1 0 0,1 0 0,-1 0 0,0 0 0,0 0 0,0 0 0,1 0 0,-1 1 0,0-1 0,-1 0 0,1 1 0,0-1 0,0 1 0,0-1 0,-1 1 0,1-1 0,-1 1 0,1-1 0,-1 1 0,0-1 0,0 1 0,1 0 0,-1-1 0,0 1 0,-1 2 0,1 2 0,-1 1 0,0-1 0,-1 0 0,1 0 0,-1 0 0,0 0 0,-1 0 0,1 0 0,-1-1 0,-7 11 0,3-8-136,0-1-1,-1 0 1,1 0-1,-2-1 1,1 0-1,-1 0 1,0-1-1,0 0 0,-17 6 1,3-2-6690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45.523"/>
    </inkml:context>
    <inkml:brush xml:id="br0">
      <inkml:brushProperty name="width" value="0.05" units="cm"/>
      <inkml:brushProperty name="height" value="0.05" units="cm"/>
    </inkml:brush>
  </inkml:definitions>
  <inkml:trace contextRef="#ctx0" brushRef="#br0">0 27 24575,'5'-5'0,"5"0"0,6-1 0,5 2 0,7 0 0,7 2 0,8 1 0,4 1 0,8 0 0,-1 0 0,-1 0 0,-5 1 0,-11-1-8191</inkml:trace>
  <inkml:trace contextRef="#ctx0" brushRef="#br0" timeOffset="1">622 182 24575,'0'5'0,"5"5"0,5 1 0,6-1 0,5-2 0,2-3 0,3-2 0,0-1 0,-3-2-8191</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46.021"/>
    </inkml:context>
    <inkml:brush xml:id="br0">
      <inkml:brushProperty name="width" value="0.05" units="cm"/>
      <inkml:brushProperty name="height" value="0.05" units="cm"/>
    </inkml:brush>
  </inkml:definitions>
  <inkml:trace contextRef="#ctx0" brushRef="#br0">338 453 24575,'2'0'0,"0"0"0,-1 0 0,1 0 0,0 0 0,-1 0 0,1 0 0,0-1 0,-1 1 0,1-1 0,0 1 0,-1-1 0,1 1 0,-1-1 0,1 0 0,-1 0 0,1 0 0,-1 0 0,1-1 0,-1 1 0,0 0 0,-1 0 0,1 0 0,-1-1 0,1 1 0,-1 0 0,1 0 0,-1 0 0,0 0 0,1-1 0,-1 1 0,0 0 0,0 0 0,0-1 0,0 1 0,0 0 0,0 0 0,-1 0 0,1-2 0,-2-2 0,1 1 0,-1-1 0,0 1 0,0 0 0,0 0 0,-1 0 0,0 0 0,0 0 0,0 0 0,0 0 0,-5-3 0,1 1 0,0 1 0,-1 0 0,0 0 0,0 1 0,0 0 0,-1 0 0,0 1 0,1 0 0,-1 1 0,0 0 0,0 0 0,0 1 0,0 0 0,-1 0 0,1 1 0,0 1 0,0-1 0,0 1 0,-17 5 0,18-4 0,0 0 0,0 1 0,0 0 0,0 0 0,0 1 0,1 0 0,-1 1 0,1-1 0,0 1 0,1 1 0,-1-1 0,1 1 0,0 0 0,1 1 0,-1-1 0,1 1 0,0 0 0,1 1 0,0-1 0,0 1 0,-3 10 0,5-13 0,0 0 0,1 0 0,0 0 0,0 1 0,0-1 0,0 0 0,1 1 0,0-1 0,0 0 0,1 1 0,1 5 0,-1-8 0,0-1 0,0 0 0,0 1 0,0-1 0,0 0 0,1 0 0,-1 0 0,1 0 0,-1 0 0,1-1 0,0 1 0,0 0 0,0-1 0,0 1 0,0-1 0,0 0 0,0 0 0,0 0 0,1 0 0,-1 0 0,0 0 0,1 0 0,-1-1 0,0 1 0,1-1 0,2 0 0,6 2 0,1-1 0,0 0 0,-1-1 0,1-1 0,-1 0 0,1 0 0,-1-1 0,1-1 0,-1 0 0,0 0 0,0-1 0,0-1 0,-1 1 0,14-10 0,-11 6 0,-2-1 0,1 0 0,-1-1 0,-1-1 0,0 1 0,0-1 0,-1-1 0,0 0 0,-1 0 0,13-27 0,-11 14 0,0 0 0,-1-1 0,-1 0 0,-2 0 0,4-32 0,-5 13 0,-3-1 0,-3-56 0,-3 375 0,3-199-65,0-17-585,8 84 0,-1-107-6176</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46.405"/>
    </inkml:context>
    <inkml:brush xml:id="br0">
      <inkml:brushProperty name="width" value="0.05" units="cm"/>
      <inkml:brushProperty name="height" value="0.05" units="cm"/>
    </inkml:brush>
  </inkml:definitions>
  <inkml:trace contextRef="#ctx0" brushRef="#br0">23 179 24575,'0'0'0,"-1"0"0,1-1 0,0 1 0,0 0 0,-1 0 0,1 0 0,0 0 0,0 0 0,-1 0 0,1 0 0,0 0 0,-1 0 0,1 0 0,0 0 0,0 0 0,-1 0 0,1 0 0,0 0 0,0 0 0,-1 0 0,1 0 0,0 0 0,0 0 0,-1 0 0,1 1 0,0-1 0,0 0 0,-1 0 0,1 0 0,0 0 0,0 1 0,0-1 0,-1 0 0,1 0 0,0 0 0,0 1 0,0-1 0,0 0 0,0 0 0,-1 1 0,1-1 0,0 0 0,0 0 0,0 1 0,0-1 0,0 0 0,0 1 0,0-1 0,0 0 0,0 0 0,0 1 0,0-1 0,0 0 0,0 0 0,0 1 0,0-1 0,0 0 0,1 0 0,-1 1 0,0-1 0,0 0 0,0 1 0,1 0 0,0 0 0,0 0 0,0 0 0,0-1 0,0 1 0,0 0 0,0 0 0,0-1 0,0 1 0,0 0 0,1-1 0,-1 1 0,2 0 0,18 3 0,-1-2 0,39 2 0,-49-4 0,0 0 0,0-1 0,0 0 0,-1-1 0,1 0 0,-1 0 0,1-1 0,10-5 0,-16 6 0,0-1 0,-1 1 0,1-1 0,-1 0 0,1 0 0,-1 0 0,0 0 0,0-1 0,-1 1 0,1-1 0,-1 1 0,0-1 0,0 0 0,0 0 0,0 0 0,-1 0 0,1 0 0,-1-1 0,0 1 0,0 0 0,-1-1 0,1 1 0,-1 0 0,0-1 0,0 1 0,-1-1 0,1 1 0,-1 0 0,0-1 0,0 1 0,-1 0 0,1 0 0,-1 0 0,0 0 0,0 0 0,0 0 0,0 0 0,-1 1 0,1-1 0,-1 1 0,0 0 0,0-1 0,0 1 0,-1 1 0,1-1 0,-1 0 0,0 1 0,1 0 0,-1 0 0,0 0 0,0 0 0,-1 1 0,1-1 0,0 1 0,0 0 0,-1 1 0,1-1 0,0 1 0,-6-1 0,4 2 0,-1-1 0,0 1 0,1 1 0,-1-1 0,1 1 0,-1 0 0,1 1 0,0-1 0,0 1 0,0 0 0,0 1 0,1-1 0,-1 1 0,-6 7 0,4-4 0,1 1 0,0 0 0,1 0 0,0 0 0,0 1 0,1 0 0,0 0 0,0 0 0,-3 12 0,5-11 0,-1 1 0,2 0 0,-1 0 0,2 0 0,-1 0 0,2 0 0,-1 1 0,3 15 0,-2-20 0,1 0 0,1 1 0,0-1 0,0 0 0,0 0 0,1 0 0,0 0 0,0-1 0,1 1 0,0-1 0,0 1 0,9 9 0,-6-9-227,0-1-1,0 0 1,1-1-1,-1 1 1,17 7-1,5 0-6598</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46.840"/>
    </inkml:context>
    <inkml:brush xml:id="br0">
      <inkml:brushProperty name="width" value="0.05" units="cm"/>
      <inkml:brushProperty name="height" value="0.05" units="cm"/>
    </inkml:brush>
  </inkml:definitions>
  <inkml:trace contextRef="#ctx0" brushRef="#br0">23 75 24575,'-2'-10'0,"-5"12"0,6 0 0,0-1 0,0 0 0,0 0 0,0 1 0,0-1 0,1 0 0,-1 1 0,0-1 0,1 1 0,-1-1 0,1 1 0,-1 2 0,1 17 0,1 1 0,1-1 0,1 0 0,9 36 0,3 20 0,-9-41 0,-3 1 0,-1-1 0,-2 1 0,-1-1 0,-2 1 0,-1-1 0,-2 0 0,-11 36 0,6-50 0,11-22 0,0 0 0,0 0 0,0 0 0,-1 0 0,1 0 0,0 0 0,0 0 0,0 0 0,-1 0 0,1 0 0,0-1 0,0 1 0,0 0 0,-1 0 0,1 0 0,0 0 0,0 0 0,0 0 0,-1 0 0,1 0 0,0-1 0,0 1 0,0 0 0,0 0 0,0 0 0,-1 0 0,1-1 0,0 1 0,0 0 0,0 0 0,0 0 0,0-1 0,0 1 0,0 0 0,0 0 0,0 0 0,0-1 0,0 1 0,0 0 0,0 0 0,0 0 0,0-1 0,0 1 0,0 0 0,0 0 0,0-1 0,0-44 0,20-146 0,26-171 0,-45 354 0,1 1 0,0 0 0,0 0 0,1-1 0,0 2 0,1-1 0,-1 0 0,6-7 0,-8 13 0,0 0 0,0 0 0,0-1 0,0 1 0,0 0 0,1 0 0,-1 0 0,0 0 0,1 0 0,-1 1 0,1-1 0,-1 0 0,1 1 0,-1-1 0,1 1 0,-1-1 0,4 1 0,-3 0 0,-1 0 0,1 0 0,0 1 0,0-1 0,0 1 0,0 0 0,0-1 0,-1 1 0,1 0 0,0 0 0,-1 0 0,1 0 0,0 0 0,-1 1 0,0-1 0,1 0 0,-1 1 0,2 2 0,4 6 0,-1 0 0,0 1 0,0 0 0,-1 0 0,-1 0 0,0 1 0,0-1 0,-1 1 0,-1 0 0,0 0 0,0 0 0,-2 0 0,1 0 0,-1 0 0,-1 0 0,-4 21 0,4-29 6,0 0 0,0 0-1,-1 0 1,0 0 0,0 0-1,0-1 1,0 1 0,-1-1 0,1 1-1,-1-1 1,0 0 0,0 0-1,0 0 1,0 0 0,0-1-1,-1 1 1,1-1 0,-1 0 0,0 0-1,-4 1 1,2 0-120,0-1 0,-1-1-1,1 1 1,-1-1 0,1 0 0,-1 0-1,1-1 1,-1 0 0,0 0 0,1-1-1,-1 0 1,-6-1 0,-11-5-6712</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24.980"/>
    </inkml:context>
    <inkml:brush xml:id="br0">
      <inkml:brushProperty name="width" value="0.05" units="cm"/>
      <inkml:brushProperty name="height" value="0.05" units="cm"/>
    </inkml:brush>
  </inkml:definitions>
  <inkml:trace contextRef="#ctx0" brushRef="#br0">179 350 24575,'0'-2'0,"0"1"0,0-1 0,0 0 0,0 1 0,0-1 0,-1 1 0,1-1 0,-1 0 0,1 1 0,-1-1 0,1 1 0,-1-1 0,-1-1 0,2 3 0,-1-1 0,1 1 0,-1-1 0,1 1 0,-1-1 0,1 1 0,-1 0 0,1 0 0,-1-1 0,1 1 0,-1 0 0,0 0 0,1-1 0,-1 1 0,1 0 0,-1 0 0,0 0 0,1 0 0,-1 0 0,1 0 0,-1 0 0,0 0 0,1 0 0,-2 0 0,0 1 0,-1 0 0,1 1 0,-1-1 0,1 0 0,-1 1 0,1-1 0,0 1 0,0 0 0,0 0 0,0 0 0,0 0 0,0 0 0,0 0 0,-1 4 0,-10 18 0,0 0 0,2 1 0,1 1 0,-10 40 0,-8 20 0,-1-7 0,93-243 0,29-70 0,-69 181 0,2 2 0,45-65 0,-66 108 0,0 1 0,0 0 0,1 1 0,1-1 0,12-9 0,-18 15 0,0-1 0,1 1 0,-1 0 0,1 0 0,0 1 0,-1-1 0,1 0 0,0 1 0,0-1 0,-1 0 0,1 1 0,0 0 0,0 0 0,0-1 0,-1 1 0,1 0 0,0 0 0,0 1 0,0-1 0,0 0 0,-1 0 0,1 1 0,0 0 0,0-1 0,-1 1 0,1 0 0,0-1 0,-1 1 0,1 0 0,-1 0 0,1 1 0,-1-1 0,3 2 0,7 11 0,-2 1 0,1 0 0,-2 0 0,0 0 0,0 1 0,9 33 0,-4-15 0,34 92 13,41 97-1391,-70-186-5448</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47.199"/>
    </inkml:context>
    <inkml:brush xml:id="br0">
      <inkml:brushProperty name="width" value="0.05" units="cm"/>
      <inkml:brushProperty name="height" value="0.05" units="cm"/>
    </inkml:brush>
  </inkml:definitions>
  <inkml:trace contextRef="#ctx0" brushRef="#br0">1 0 24575,'0'5'0,"4"5"0,2 6 0,-1 4 0,4 4 0,1 6 0,-3 7 0,3 6 0,0 4 0,-2 8 0,-3 3 0,-2 0 0,-1 0 0,-1-6 0,-1-3 0,-1-10-8191</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47.941"/>
    </inkml:context>
    <inkml:brush xml:id="br0">
      <inkml:brushProperty name="width" value="0.05" units="cm"/>
      <inkml:brushProperty name="height" value="0.05" units="cm"/>
    </inkml:brush>
  </inkml:definitions>
  <inkml:trace contextRef="#ctx0" brushRef="#br0">2 193 24575,'74'-64'0,"-121"148"0,41-72 0,2-1 0,0 1 0,0-1 0,1 1 0,0 1 0,1-1 0,1 0 0,-1 20 0,2-28 0,1 0 0,-1 0 0,1 1 0,0-1 0,0 0 0,0 0 0,0 0 0,1 0 0,-1 0 0,1 0 0,0-1 0,4 6 0,-4-7 0,0 0 0,0 0 0,0 0 0,1 0 0,-1 0 0,1-1 0,-1 1 0,1-1 0,0 1 0,-1-1 0,1 0 0,0 0 0,0-1 0,0 1 0,0 0 0,0-1 0,0 0 0,0 1 0,4-2 0,-2 2 0,0-2 0,0 1 0,0-1 0,-1 1 0,1-1 0,0-1 0,0 1 0,0-1 0,-1 0 0,1 0 0,-1 0 0,0 0 0,1-1 0,-1 0 0,0 0 0,-1 0 0,1 0 0,0-1 0,-1 1 0,0-1 0,0 0 0,0 0 0,3-6 0,-2 3 0,-1-1 0,0 1 0,0-1 0,-1 0 0,0 0 0,0 0 0,-1 0 0,0 0 0,0 0 0,-1 0 0,0-1 0,-1 1 0,-2-13 0,-1 0 0,-2-1 0,0 1 0,-17-37 0,18 47 0,0 0 0,-1 1 0,-1-1 0,0 2 0,0-1 0,-1 1 0,0 0 0,-15-12 0,22 20 0,0-1 0,-1 1 0,1 0 0,-1 0 0,0 0 0,1 0 0,-1 0 0,0 0 0,0 1 0,0-1 0,1 0 0,-1 1 0,0 0 0,0-1 0,0 1 0,-3 0 0,4 0 0,0 0 0,0 1 0,0-1 0,1 1 0,-1-1 0,0 0 0,0 1 0,0 0 0,0-1 0,1 1 0,-1-1 0,0 1 0,1 0 0,-1 0 0,0-1 0,1 1 0,-1 0 0,1 0 0,-1 0 0,1 0 0,-1 0 0,1 1 0,-2 3 0,1 0 0,0 0 0,1 0 0,-1 0 0,1 0 0,0 0 0,1 0 0,-1 0 0,1 0 0,2 9 0,-1-6 0,1 1 0,1 0 0,-1-1 0,1 1 0,1-1 0,-1 0 0,1 0 0,1-1 0,0 0 0,0 0 0,0 0 0,1 0 0,0-1 0,0 0 0,0-1 0,1 0 0,0 0 0,0 0 0,0-1 0,0 0 0,1-1 0,0 0 0,0 0 0,0-1 0,0 0 0,0-1 0,0 1 0,0-2 0,0 0 0,1 0 0,-1 0 0,0-1 0,0 0 0,0-1 0,0 0 0,0-1 0,0 0 0,0 0 0,13-7 0,-21 9 0,56-37 0,-54 35 0,0 1 0,0-1 0,0 0 0,0 0 0,-1 0 0,1 0 0,-1-1 0,0 1 0,0-1 0,0 1 0,0-1 0,-1 0 0,1 0 0,0-4 0,-2 7 0,0 1 0,0-1 0,1 1 0,-1-1 0,0 1 0,0-1 0,0 1 0,0-1 0,0 1 0,0-1 0,0 1 0,0-1 0,0 1 0,-1-1 0,1 1 0,0-1 0,0 1 0,0-1 0,0 1 0,-1-1 0,1 1 0,0 0 0,-1-1 0,1 1 0,0-1 0,-1 1 0,1 0 0,0-1 0,-1 1 0,1 0 0,-1 0 0,1-1 0,0 1 0,-1 0 0,0-1 0,-21 4 0,17-1 0,0 0 0,1 0 0,-1 1 0,1-1 0,-1 1 0,-7 7 0,11-9 0,0 0 0,0 1 0,0-1 0,0 0 0,0 1 0,1-1 0,-1 1 0,0-1 0,1 1 0,-1-1 0,1 1 0,0 0 0,-1-1 0,1 1 0,0-1 0,0 1 0,0 0 0,0-1 0,0 1 0,1 0 0,-1-1 0,0 1 0,1-1 0,-1 1 0,1-1 0,0 1 0,-1-1 0,1 1 0,0-1 0,0 1 0,0-1 0,0 0 0,0 0 0,0 1 0,0-1 0,1 0 0,-1 0 0,0 0 0,0 0 0,1 0 0,-1-1 0,1 1 0,1 0 0,5 4 0,0-1 0,0-1 0,0 1 0,0-1 0,1-1 0,13 3 0,-7-2 0,0-2 0,0 0 0,-1 0 0,1-1 0,0-1 0,0-1 0,22-5 0,-32 6 0,0 0 0,-1-1 0,1 0 0,0 0 0,-1 0 0,0 0 0,1-1 0,-1 0 0,0 0 0,0 0 0,-1 0 0,1-1 0,-1 0 0,1 1 0,-1-1 0,0 0 0,-1-1 0,1 1 0,-1 0 0,1-1 0,-2 1 0,1-1 0,0 0 0,-1 0 0,1-6 0,0-9 0,-7 28 0,-8 35 0,3 49 0,4 1 0,8 121 0,8-92 0,-4-80 0,-3-1 0,-3 72 0,-1-109 0,1 0 0,0 0 0,-1 0 0,0-1 0,0 1 0,0 0 0,0 0 0,-1-1 0,0 1 0,1-1 0,-1 1 0,0-1 0,-1 0 0,1 0 0,-1 0 0,1 0 0,-1 0 0,0-1 0,-6 5 0,4-4 0,1-1 0,-1 0 0,0-1 0,0 1 0,0-1 0,0 0 0,0 0 0,0-1 0,-1 1 0,1-1 0,0 0 0,0-1 0,0 1 0,-7-2 0,-5-2 0,1-1 0,0 0 0,0-1 0,1 0 0,-1-2 0,1 1 0,1-2 0,0 0 0,0-1 0,1 0 0,-23-24 0,24 23 0,1-1 0,1-1 0,0 1 0,1-2 0,0 1 0,1-2 0,1 1 0,0-1 0,1 0 0,0 0 0,1 0 0,-4-24 0,9 33 6,-1-1-1,1 0 1,0 0-1,0 0 0,1 1 1,0-1-1,0 0 1,1 0-1,-1 1 1,1-1-1,1 1 1,-1 0-1,1-1 0,1 1 1,-1 0-1,1 1 1,0-1-1,0 1 1,0 0-1,1-1 1,10-7-1,-2 3-191,1 0 1,0 1-1,0 1 0,1 0 1,0 1-1,0 1 1,30-8-1,-2 3-6640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48.283"/>
    </inkml:context>
    <inkml:brush xml:id="br0">
      <inkml:brushProperty name="width" value="0.05" units="cm"/>
      <inkml:brushProperty name="height" value="0.05" units="cm"/>
    </inkml:brush>
  </inkml:definitions>
  <inkml:trace contextRef="#ctx0" brushRef="#br0">86 53 24575,'0'-4'0,"-4"-3"0,-6 2 0,-2 5 0,2 7 0,3 7 0,-3 1 0,-3-3 0,0-6 0,7-10 0,8-8 0,5-7 0,5 0 0,1-1 0,-3 3-8191</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48.826"/>
    </inkml:context>
    <inkml:brush xml:id="br0">
      <inkml:brushProperty name="width" value="0.05" units="cm"/>
      <inkml:brushProperty name="height" value="0.05" units="cm"/>
    </inkml:brush>
  </inkml:definitions>
  <inkml:trace contextRef="#ctx0" brushRef="#br0">19 55 24575,'0'-9'0,"-1"6"0,1 1 0,0 0 0,0-1 0,0 1 0,0-1 0,0 1 0,0 0 0,1-1 0,-1 1 0,1-1 0,-1 1 0,1 0 0,0 0 0,0-1 0,0 1 0,0 0 0,3-3 0,-4 5 0,1 0 0,-1-1 0,0 1 0,1 0 0,-1 0 0,0 0 0,0 0 0,1 0 0,-1 0 0,0 0 0,1 0 0,-1 0 0,0 1 0,0-1 0,1 0 0,-1 0 0,0 0 0,0 0 0,1 0 0,-1 0 0,0 1 0,0-1 0,1 0 0,-1 0 0,0 0 0,0 0 0,0 1 0,1-1 0,-1 0 0,0 0 0,0 1 0,0-1 0,0 0 0,0 0 0,0 1 0,1-1 0,-1 0 0,0 1 0,0-1 0,0 0 0,0 0 0,0 1 0,0-1 0,4 18 0,-3-15 0,2 10 0,2 14 0,2 0 0,0 0 0,2-1 0,20 42 0,-26-62 0,1 0 0,-1 0 0,2-1 0,-1 0 0,0 1 0,1-1 0,0-1 0,0 1 0,1-1 0,8 6 0,-9-8 0,0 1 0,0-2 0,-1 1 0,1 0 0,0-1 0,0 0 0,1 0 0,-1-1 0,0 0 0,0 1 0,0-2 0,0 1 0,0 0 0,0-1 0,10-3 0,-9 3 0,-1-1 0,1-1 0,-1 1 0,0-1 0,1 0 0,-2 0 0,1 0 0,0-1 0,0 1 0,-1-1 0,0 0 0,0-1 0,0 1 0,0-1 0,-1 0 0,0 1 0,0-2 0,0 1 0,-1 0 0,4-11 0,-1 3 0,-2-1 0,0 0 0,0 0 0,-2 0 0,1 0 0,-2 0 0,-1-21 0,-18 127 0,1 176 0,-11 80 0,27-332 0,-1-1 0,-1 1 0,0-1 0,-1 0 0,-1 0 0,-9 16 0,14-28 0,-1 1 0,0-1 0,0 0 0,0 0 0,0 0 0,-1 0 0,1 0 0,-1-1 0,0 1 0,0-1 0,1 0 0,-2 0 0,1 0 0,0 0 0,0 0 0,-1-1 0,1 1 0,-1-1 0,1 0 0,-1 0 0,1 0 0,-1 0 0,0-1 0,0 0 0,1 1 0,-1-1 0,0-1 0,1 1 0,-1-1 0,0 1 0,-5-3 0,2 1 0,1-1 0,-1-1 0,1 1 0,0-1 0,0 0 0,0 0 0,0-1 0,1 0 0,0 0 0,0 0 0,0 0 0,1-1 0,0 0 0,0 0 0,-6-12 0,0-3 0,0 0 0,2-1 0,-9-35 0,13 42 0,1 1 0,1-1 0,0 0 0,1 0 0,0 0 0,2 0 0,0 0 0,0 1 0,1-1 0,1 0 0,1 1 0,8-25 0,-8 31 0,0 0 0,0 0 0,1 0 0,0 0 0,0 1 0,1-1 0,-1 1 0,2 1 0,-1-1 0,1 1 0,0 0 0,0 1 0,1 0 0,0 0 0,0 0 0,0 1 0,0 0 0,1 1 0,-1 0 0,1 0 0,16-2 0,10 1-314,1 1 0,66 5-1,-92-2-107,29 2-6404</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49.698"/>
    </inkml:context>
    <inkml:brush xml:id="br0">
      <inkml:brushProperty name="width" value="0.05" units="cm"/>
      <inkml:brushProperty name="height" value="0.05" units="cm"/>
    </inkml:brush>
  </inkml:definitions>
  <inkml:trace contextRef="#ctx0" brushRef="#br0">0 373 24575,'2'-17'0,"3"24"0,4 30 0,-2 21 0,-3 0 0,-4 88 0,-1-106 0,3-53 0,1 0 0,0 0 0,1 0 0,0 1 0,1-1 0,11-18 0,48-83 0,-46 84 0,-10 14 0,1 1 0,1 0 0,0 1 0,1 1 0,13-14 0,-23 25 0,1 1 0,-1 0 0,1-1 0,-1 1 0,1 0 0,-1 0 0,1 0 0,0 1 0,0-1 0,-1 0 0,1 0 0,0 1 0,0-1 0,0 1 0,-1 0 0,1 0 0,4-1 0,-5 2 0,1-1 0,-1 1 0,0-1 0,0 1 0,1-1 0,-1 1 0,0 0 0,0 0 0,0-1 0,0 1 0,1 0 0,-1 0 0,-1 0 0,1 0 0,0 0 0,0 1 0,0-1 0,1 2 0,1 3 0,-1 1 0,1 0 0,-1-1 0,-1 1 0,1 0 0,-1 0 0,1 13 0,-2 10 0,-2 1 0,-1-2 0,-7 32 0,2-12 0,8-48 0,0-1 0,-1 0 0,1 0 0,0 1 0,0-1 0,0 0 0,0 0 0,0 1 0,0-1 0,0 0 0,0 0 0,0 1 0,0-1 0,0 0 0,0 0 0,0 1 0,0-1 0,0 0 0,0 0 0,0 1 0,1-1 0,-1 0 0,0 0 0,0 0 0,0 1 0,0-1 0,0 0 0,1 0 0,-1 0 0,0 1 0,0-1 0,0 0 0,1 0 0,-1 0 0,0 0 0,0 1 0,0-1 0,1 0 0,-1 0 0,0 0 0,0 0 0,1 0 0,12-5 0,13-15 0,8-13 0,-23 20 0,2 0 0,0 1 0,0 0 0,1 1 0,0 1 0,1 0 0,30-15 0,-43 24 0,-1 0 0,1 1 0,0-1 0,-1 0 0,1 1 0,0-1 0,-1 1 0,1-1 0,0 1 0,0 0 0,0 0 0,-1 0 0,1 0 0,0 0 0,0 0 0,0 0 0,-1 1 0,1-1 0,0 1 0,0-1 0,-1 1 0,1 0 0,0-1 0,-1 1 0,1 0 0,-1 0 0,1 0 0,-1 0 0,0 0 0,1 1 0,-1-1 0,0 0 0,0 1 0,0-1 0,0 1 0,0-1 0,0 1 0,0-1 0,0 1 0,-1 0 0,2 3 0,0 7 0,0 0 0,0 0 0,-1 0 0,-1 0 0,-1 16 0,1-2 0,0-14 0,1-1 0,1 1 0,0-1 0,1 1 0,0-1 0,0 0 0,1 0 0,1-1 0,-1 1 0,2-1 0,0 0 0,10 14 0,-13-20 0,1 1 0,0-1 0,-1-1 0,2 1 0,-1 0 0,0-1 0,1 0 0,-1 0 0,1 0 0,0-1 0,0 0 0,0 1 0,0-2 0,0 1 0,1-1 0,-1 1 0,0-1 0,1-1 0,-1 1 0,1-1 0,-1 0 0,1 0 0,-1-1 0,0 0 0,1 0 0,-1 0 0,0 0 0,6-3 0,5-3 0,0 0 0,0-1 0,-1-1 0,-1 0 0,0-1 0,0-1 0,-1 0 0,0-1 0,-1 0 0,0-1 0,-1 0 0,0-1 0,-1 0 0,-1-1 0,-1 0 0,11-24 0,-7 10 0,-1-1 0,-2 1 0,0-2 0,-3 1 0,0-1 0,-2 0 0,-1 0 0,-2-41 0,-3 32 0,-8-46 0,8 71 0,-2 0 0,0 0 0,0 0 0,-2 0 0,-12-26 0,16 39 0,1-1 0,-1 1 0,0-1 0,0 1 0,0 0 0,0-1 0,0 1 0,-3-2 0,4 3 0,0 1 0,0-1 0,0 1 0,0-1 0,1 1 0,-1-1 0,0 1 0,0 0 0,0 0 0,0 0 0,0-1 0,0 1 0,0 0 0,0 0 0,0 0 0,0 0 0,0 0 0,0 1 0,0-1 0,-2 1 0,1 0 0,1 1 0,-1-1 0,0 1 0,0-1 0,1 1 0,-1 0 0,0 0 0,1-1 0,0 1 0,-1 0 0,1 0 0,0 0 0,0 1 0,0-1 0,0 0 0,1 0 0,-1 0 0,0 5 0,-7 37 0,3 0 0,1 1 0,5 85 0,0-70 0,-1-51 0,9 199 0,-6-184 0,1 0 0,0 0 0,2-1 0,1 1 0,1-2 0,15 34 0,-21-52-72,0-1 1,0 1-1,0 0 0,0-1 0,1 1 0,-1-1 0,1 1 0,0-1 1,0 0-1,0 0 0,1-1 0,-1 1 0,1-1 0,-1 0 0,1 1 1,0-1-1,0-1 0,5 3 0,7-3-6754</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52.367"/>
    </inkml:context>
    <inkml:brush xml:id="br0">
      <inkml:brushProperty name="width" value="0.05" units="cm"/>
      <inkml:brushProperty name="height" value="0.05" units="cm"/>
    </inkml:brush>
  </inkml:definitions>
  <inkml:trace contextRef="#ctx0" brushRef="#br0">280 45 24575,'4'-16'0,"-3"15"0,-1 1 0,1-1 0,-1 1 0,1-1 0,-1 0 0,0 1 0,1-1 0,-1 1 0,0-1 0,1 0 0,-1 1 0,0-1 0,0 0 0,0 0 0,0 1 0,0-1 0,0 0 0,0 1 0,0-1 0,0 0 0,0 0 0,0 1 0,0-1 0,0 0 0,-1 1 0,1-1 0,0 0 0,0 1 0,-1-1 0,1 1 0,0-1 0,-1 0 0,1 1 0,-1-1 0,1 1 0,-1-1 0,1 1 0,-1-1 0,1 1 0,-1-1 0,0 1 0,1 0 0,-1-1 0,1 1 0,-1 0 0,0 0 0,1-1 0,-1 1 0,0 0 0,0 0 0,1 0 0,-1 0 0,0 0 0,0 0 0,-4 0 0,1-1 0,0 1 0,0 1 0,0-1 0,-1 1 0,1-1 0,0 1 0,0 0 0,0 1 0,0-1 0,0 1 0,1 0 0,-1 0 0,0 0 0,1 0 0,-1 0 0,1 1 0,-3 3 0,-9 7 0,0 1 0,-17 22 0,27-29 0,-10 11 0,1 2 0,1-1 0,0 2 0,2-1 0,0 2 0,2 0 0,0 0 0,1 0 0,2 1 0,0 0 0,-3 31 0,7-42 0,1 0 0,1 0 0,0 1 0,0-1 0,1 0 0,1 0 0,0 0 0,0 0 0,2-1 0,-1 1 0,1-1 0,1 1 0,0-1 0,1-1 0,0 1 0,1-1 0,-1 0 0,2 0 0,0-1 0,0 0 0,1 0 0,-1-1 0,19 12 0,31 12-1365,-2-10-5461</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53.117"/>
    </inkml:context>
    <inkml:brush xml:id="br0">
      <inkml:brushProperty name="width" value="0.05" units="cm"/>
      <inkml:brushProperty name="height" value="0.05" units="cm"/>
    </inkml:brush>
  </inkml:definitions>
  <inkml:trace contextRef="#ctx0" brushRef="#br0">201 410 24575,'5'0'0,"14"0"0,-1 0 0,0-1 0,0-1 0,31-7 0,-46 8 0,-1 0 0,1 1 0,0-1 0,0 0 0,0 0 0,-1-1 0,1 1 0,-1-1 0,1 1 0,-1-1 0,1 0 0,-1 0 0,0 0 0,0 0 0,0 0 0,0 0 0,0-1 0,0 1 0,-1-1 0,1 1 0,-1-1 0,0 0 0,0 1 0,0-1 0,0 0 0,0 0 0,-1 0 0,1 0 0,-1 0 0,1 0 0,-1 0 0,0 1 0,-1-1 0,1 0 0,0 0 0,-1 0 0,-1-4 0,1 3 0,0 0 0,0 1 0,-1-1 0,1 1 0,-1-1 0,0 1 0,0 0 0,0 0 0,0-1 0,-1 2 0,0-1 0,1 0 0,-1 0 0,-6-3 0,3 2 0,0 0 0,0 1 0,-1 0 0,0 0 0,1 1 0,-1 0 0,-12-3 0,7 3 0,0 1 0,-1 0 0,1 1 0,-1 0 0,1 1 0,0 0 0,-1 1 0,1 0 0,-12 4 0,15-2 0,0 0 0,0 0 0,0 0 0,1 1 0,0 1 0,0 0 0,0 0 0,1 0 0,-1 1 0,2 0 0,-1 0 0,1 1 0,0-1 0,1 1 0,-1 1 0,2-1 0,-6 12 0,8-14 0,-1 1 0,1 0 0,0 0 0,1 0 0,0 0 0,0 0 0,0 0 0,1 0 0,0 1 0,0-1 0,1 0 0,0 0 0,0 0 0,1 0 0,0 0 0,0 0 0,1 0 0,-1-1 0,2 1 0,-1-1 0,1 0 0,-1 0 0,10 11 0,-7-10 0,0-1 0,1 0 0,0 0 0,0 0 0,0-1 0,0 0 0,1-1 0,0 1 0,0-1 0,0-1 0,0 0 0,1 0 0,-1 0 0,1-1 0,0 0 0,0-1 0,0 0 0,0-1 0,-1 1 0,1-2 0,0 1 0,0-1 0,0-1 0,0 1 0,0-2 0,-1 1 0,1-1 0,-1 0 0,0-1 0,0 0 0,0 0 0,0-1 0,-1 0 0,0 0 0,0-1 0,0 0 0,-1 0 0,0 0 0,0-1 0,0 0 0,-1 0 0,8-14 0,0-4 0,0-1 0,-2 0 0,14-47 0,14-87 0,1-6 0,-30 141 0,-10 25 0,0 0 0,1-1 0,-1 1 0,0 0 0,0 0 0,0 0 0,0 0 0,0 0 0,0 0 0,0 0 0,0-1 0,1 1 0,-1 0 0,0 0 0,0 0 0,0 0 0,0 0 0,0 0 0,1 0 0,-1 0 0,0 0 0,0 0 0,0 0 0,0 0 0,0 0 0,1 0 0,-1 0 0,0 0 0,0 0 0,0 0 0,0 0 0,1 0 0,-1 0 0,0 0 0,0 0 0,0 0 0,0 0 0,0 1 0,0-1 0,1 0 0,-1 0 0,0 0 0,0 0 0,0 0 0,0 0 0,0 0 0,0 0 0,0 1 0,0-1 0,1 0 0,-1 0 0,0 0 0,0 0 0,0 0 0,0 1 0,0-1 0,0 0 0,0 0 0,0 0 0,0 1 0,1 5 0,0 0 0,0 1 0,-1-1 0,0 0 0,0 9 0,-11 106-77,-2 59 265,13-159-399,1 0 0,1 0 0,1 0 0,1 0 1,0 0-1,12 28 0,-2-15-6615</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53.493"/>
    </inkml:context>
    <inkml:brush xml:id="br0">
      <inkml:brushProperty name="width" value="0.05" units="cm"/>
      <inkml:brushProperty name="height" value="0.05" units="cm"/>
    </inkml:brush>
  </inkml:definitions>
  <inkml:trace contextRef="#ctx0" brushRef="#br0">77 253 24575,'-1'-1'0,"-1"0"0,1 0 0,-1 0 0,1 0 0,-1 1 0,1-1 0,-1 0 0,0 1 0,1-1 0,-1 1 0,0 0 0,-2-1 0,-1 2 0,16 2 0,11 1 0,1-2 0,0 0 0,0-1 0,0-1 0,0-1 0,35-7 0,-56 8 0,1-1 0,0 0 0,0 0 0,0 0 0,-1 0 0,1 0 0,-1-1 0,1 1 0,-1-1 0,1 1 0,-1-1 0,0 0 0,0 0 0,0 0 0,0 0 0,0-1 0,0 1 0,-1 0 0,1-1 0,-1 1 0,1-1 0,-1 0 0,0 1 0,0-1 0,0 0 0,-1 0 0,1 1 0,-1-1 0,1 0 0,-1 0 0,0 0 0,0 0 0,0 0 0,0 0 0,-1 0 0,1 1 0,-1-1 0,0 0 0,-1-4 0,-2-3 0,1 0 0,-2 1 0,1-1 0,-1 1 0,-1 0 0,1 1 0,-2-1 0,1 1 0,-15-14 0,15 16 0,-1 1 0,0-1 0,-1 2 0,1-1 0,-1 1 0,0 0 0,0 0 0,0 1 0,0 0 0,-17-3 0,21 5 0,0 1 0,1 0 0,-1-1 0,0 1 0,0 1 0,0-1 0,0 1 0,0-1 0,1 1 0,-1 0 0,0 0 0,1 1 0,-1-1 0,1 1 0,-1 0 0,1 0 0,0 0 0,-1 0 0,1 0 0,0 1 0,1 0 0,-1-1 0,0 1 0,1 0 0,-1 0 0,-3 7 0,0 2 8,-1 1 0,2 0 0,-1 1 0,2-1 0,0 1 0,0 0 0,2 0 0,0 0 0,0 1 0,1-1 0,1 0 0,0 1 0,1-1 0,4 20 0,-3-24-76,0 0 1,1 0-1,0-1 1,0 0-1,1 1 1,1-1-1,-1 0 1,1-1-1,1 1 1,-1-1-1,2 0 1,-1 0-1,1-1 1,0 0-1,0 0 1,1-1-1,0 0 1,0 0-1,1-1 1,0 0-1,11 5 1,14 2-6759</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53.830"/>
    </inkml:context>
    <inkml:brush xml:id="br0">
      <inkml:brushProperty name="width" value="0.05" units="cm"/>
      <inkml:brushProperty name="height" value="0.05" units="cm"/>
    </inkml:brush>
  </inkml:definitions>
  <inkml:trace contextRef="#ctx0" brushRef="#br0">12 106 24575,'-11'-60'0,"11"60"0,0 0 0,0 0 0,0 0 0,0 0 0,0 1 0,0-1 0,0 0 0,1 0 0,-1 0 0,0 0 0,0 0 0,0 0 0,0 0 0,0 1 0,1-1 0,-1 0 0,0 0 0,0 0 0,0 0 0,0 0 0,1 0 0,-1 0 0,0 0 0,0 0 0,0 0 0,0 0 0,1 0 0,-1 0 0,0 0 0,0 0 0,0 0 0,0 0 0,1 0 0,-1 0 0,0-1 0,0 1 0,0 0 0,0 0 0,0 0 0,1 0 0,-1 0 0,0 0 0,0 0 0,0 0 0,0-1 0,0 1 0,0 0 0,0 0 0,1 0 0,-1 0 0,0-1 0,0 1 0,0 0 0,9 16 0,14 31 0,-3 1 0,-1 1 0,18 78 0,-37-127 0,0 0 0,0 1 0,0-1 0,0 0 0,0 0 0,0 0 0,0 0 0,0 1 0,0-1 0,0 0 0,0 0 0,0 0 0,0 1 0,0-1 0,0 0 0,0 0 0,0 0 0,0 0 0,0 0 0,0 1 0,0-1 0,1 0 0,-1 0 0,0 0 0,0 0 0,0 0 0,0 1 0,0-1 0,0 0 0,1 0 0,-1 0 0,0 0 0,0 0 0,0 0 0,0 0 0,1 0 0,-1 0 0,0 0 0,0 0 0,0 0 0,0 0 0,1 0 0,-1 0 0,0 0 0,6-8 0,2-14 0,9-41 0,-3 9 0,1 0 0,33-71 0,-40 114-69,-3 12 242,0 21-1642,-5-3-5357</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6:54.194"/>
    </inkml:context>
    <inkml:brush xml:id="br0">
      <inkml:brushProperty name="width" value="0.05" units="cm"/>
      <inkml:brushProperty name="height" value="0.05" units="cm"/>
    </inkml:brush>
  </inkml:definitions>
  <inkml:trace contextRef="#ctx0" brushRef="#br0">1 105 24575,'-1'-9'0,"2"1"0,-1-1 0,1 1 0,0-1 0,1 1 0,0 0 0,3-8 0,-4 14 0,-1 0 0,1 0 0,0 0 0,0 1 0,1-1 0,-1 0 0,0 1 0,1-1 0,-1 1 0,0 0 0,1-1 0,0 1 0,-1 0 0,1 0 0,0 0 0,0 0 0,-1 0 0,1 0 0,0 1 0,0-1 0,0 0 0,0 1 0,0 0 0,0-1 0,0 1 0,0 0 0,0 0 0,0 0 0,0 0 0,0 1 0,0-1 0,0 0 0,0 1 0,0 0 0,3 0 0,0 1 0,0 1 0,0-1 0,0 1 0,0 0 0,-1 0 0,1 0 0,-1 1 0,0-1 0,0 1 0,0 0 0,6 9 0,34 55 0,-38-57 0,15 26 0,-3 0 0,-1 2 0,-2 0 0,-2 1 0,-1 0 0,-2 1 0,-2 1 0,3 51 0,-10-82 0,-1-1 0,0 1 0,-1 0 0,0-1 0,-1 1 0,0 0 0,0-1 0,-1 0 0,-9 20 0,9-23 0,0-2 0,-1 1 0,0 0 0,0-1 0,-1 0 0,1 0 0,-1 0 0,0 0 0,0-1 0,-1 0 0,1 0 0,-1 0 0,0-1 0,0 0 0,0 0 0,-13 4 0,-34 5-1365,1-6-5461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25.365"/>
    </inkml:context>
    <inkml:brush xml:id="br0">
      <inkml:brushProperty name="width" value="0.05" units="cm"/>
      <inkml:brushProperty name="height" value="0.05" units="cm"/>
    </inkml:brush>
  </inkml:definitions>
  <inkml:trace contextRef="#ctx0" brushRef="#br0">53 179 24575,'-8'-4'0,"-8"-2"0,-1-4 0,7-5 0,9 0 0,10-1 0,11 1 0,12 0 0,9 1 0,11 4 0,5-1 0,2 2 0,-1 1 0,0-1 0,-3 0 0,-5 2 0,-11 2-8191</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8:04.717"/>
    </inkml:context>
    <inkml:brush xml:id="br0">
      <inkml:brushProperty name="width" value="0.05" units="cm"/>
      <inkml:brushProperty name="height" value="0.05" units="cm"/>
    </inkml:brush>
  </inkml:definitions>
  <inkml:trace contextRef="#ctx0" brushRef="#br0">5 220 24575,'-5'-3'0,"10"-2"0,11-4 0,222-48 0,-176 46 0,-1-3 0,0-2 0,74-32 0,-132 47-65,0 0 0,0 0 0,-1 0 0,1 0 0,-1-1 0,1 1 0,-1-1 0,1 0 0,-1 1 0,0-1 0,0 0 0,0-1 0,0 1 0,0 0 0,-1 0 0,1-1 0,0 1 0,-1-1 0,0 1 0,2-7 0,-3-3-6761</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8:05.075"/>
    </inkml:context>
    <inkml:brush xml:id="br0">
      <inkml:brushProperty name="width" value="0.05" units="cm"/>
      <inkml:brushProperty name="height" value="0.05" units="cm"/>
    </inkml:brush>
  </inkml:definitions>
  <inkml:trace contextRef="#ctx0" brushRef="#br0">2 10 24575,'0'0'0,"0"0"0,-1-1 0,1 1 0,0 0 0,0 0 0,0-1 0,0 1 0,0 0 0,0 0 0,0-1 0,0 1 0,0 0 0,0 0 0,0-1 0,0 1 0,0 0 0,0-1 0,0 1 0,0 0 0,0 0 0,0-1 0,0 1 0,0 0 0,0 0 0,1-1 0,-1 1 0,0 0 0,0 0 0,0 0 0,0-1 0,0 1 0,1 0 0,-1 0 0,0 0 0,0-1 0,1 1 0,-1 0 0,0 0 0,0 0 0,0 0 0,1 0 0,-1 0 0,0-1 0,1 1 0,-1 0 0,0 0 0,0 0 0,1 0 0,-1 0 0,0 0 0,0 0 0,1 0 0,-1 0 0,0 0 0,0 0 0,1 1 0,-1-1 0,0 0 0,0 0 0,1 0 0,-1 0 0,0 0 0,1 1 0,10 15 0,-7 12 0,0-1 0,-2 1 0,-2 0 0,-2 33 0,0-1 0,2 168-1365,0-203-5461</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8:05.452"/>
    </inkml:context>
    <inkml:brush xml:id="br0">
      <inkml:brushProperty name="width" value="0.05" units="cm"/>
      <inkml:brushProperty name="height" value="0.05" units="cm"/>
    </inkml:brush>
  </inkml:definitions>
  <inkml:trace contextRef="#ctx0" brushRef="#br0">414 104 24575,'5'-11'0,"0"0"0,-1 0 0,0 0 0,-1 0 0,0-1 0,1-13 0,-4 24 0,1 1 0,-1 0 0,0-1 0,0 1 0,0 0 0,0-1 0,0 1 0,0 0 0,0-1 0,0 1 0,0 0 0,0 0 0,0-1 0,0 1 0,0 0 0,0-1 0,0 1 0,0 0 0,0-1 0,0 1 0,-1 0 0,1 0 0,0-1 0,0 1 0,0 0 0,-1 0 0,1-1 0,0 1 0,0 0 0,0 0 0,-1-1 0,1 1 0,0 0 0,0 0 0,-1 0 0,1 0 0,0-1 0,-1 1 0,1 0 0,0 0 0,0 0 0,-1 0 0,1 0 0,0 0 0,-1 0 0,-16 10 0,-14 22 0,30-32 0,-100 121-8,-108 113-1349,185-212-5469</inkml:trace>
  <inkml:trace contextRef="#ctx0" brushRef="#br0" timeOffset="1">0 104 24575,'1'-61'0,"-1"61"0,0-1 0,0 1 0,0 0 0,0 0 0,0-1 0,0 1 0,1 0 0,-1-1 0,0 1 0,0 0 0,0 0 0,0-1 0,1 1 0,-1 0 0,0 0 0,0 0 0,0-1 0,1 1 0,-1 0 0,0 0 0,0 0 0,1 0 0,-1-1 0,0 1 0,0 0 0,1 0 0,-1 0 0,0 0 0,1 0 0,-1 0 0,0 0 0,1 0 0,-1 0 0,0 0 0,0 0 0,1 0 0,-1 0 0,0 0 0,1 0 0,-1 0 0,0 0 0,0 0 0,1 0 0,-1 1 0,0-1 0,0 0 0,1 0 0,-1 0 0,0 0 0,0 1 0,1-1 0,-1 0 0,0 0 0,0 1 0,1-1 0,15 16 0,-14-14 0,67 67 0,3-3 0,3-4 0,2-3 0,113 65 0,-144-98-1365,-6-7-5461</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8:30.325"/>
    </inkml:context>
    <inkml:brush xml:id="br0">
      <inkml:brushProperty name="width" value="0.05" units="cm"/>
      <inkml:brushProperty name="height" value="0.05" units="cm"/>
    </inkml:brush>
  </inkml:definitions>
  <inkml:trace contextRef="#ctx0" brushRef="#br0">51 55 24575,'0'50'0,"-16"383"0,13-401 0,3-22 0,-1 0 0,0 0 0,-1 0 0,0 0 0,-4 11 0,6-21 0,0 1 0,0-1 0,0 0 0,0 0 0,1 0 0,-1 1 0,-1-1 0,1 0 0,0 0 0,0 1 0,0-1 0,0 0 0,0 0 0,0 0 0,0 1 0,0-1 0,0 0 0,0 0 0,0 0 0,0 0 0,-1 1 0,1-1 0,0 0 0,0 0 0,0 0 0,0 0 0,-1 1 0,1-1 0,0 0 0,0 0 0,0 0 0,-1 0 0,1 0 0,0 0 0,0 0 0,0 0 0,-1 0 0,1 0 0,0 0 0,0 0 0,0 0 0,-1 0 0,1 0 0,0 0 0,0 0 0,0 0 0,-1 0 0,1 0 0,0 0 0,0 0 0,-1 0 0,1 0 0,0 0 0,0 0 0,-7-17 0,2-23 0,7 5 0,2-1 0,1 1 0,2 0 0,1 0 0,25-63 0,-24 74 0,2 0 0,1 0 0,1 2 0,1-1 0,1 2 0,0 0 0,20-20 0,-24 30 0,0 0 0,0 0 0,2 1 0,-1 1 0,1 0 0,0 0 0,1 2 0,0-1 0,0 2 0,1 0 0,0 1 0,29-7 0,-38 11 0,-1 1 0,1-1 0,-1 1 0,1 1 0,0-1 0,-1 1 0,1 0 0,-1 0 0,1 0 0,-1 1 0,0 0 0,0 0 0,0 1 0,0-1 0,0 1 0,0 0 0,8 7 0,-11-8 0,0 0 0,0 0 0,0 0 0,0 1 0,-1-1 0,1 1 0,-1-1 0,1 1 0,-1-1 0,0 1 0,0 0 0,0 0 0,-1 0 0,1-1 0,-1 1 0,1 0 0,-1 0 0,0 0 0,0 0 0,0 0 0,0 0 0,-1 0 0,1 0 0,-1-1 0,0 1 0,0 0 0,0 0 0,0-1 0,0 1 0,-1 0 0,1-1 0,-1 1 0,1-1 0,-1 0 0,-3 3 0,-1 3 0,-1-1 0,0 0 0,-1 0 0,1-1 0,-1 1 0,-1-2 0,-17 10 0,-4 0 0,-35 10 0,-7 3 0,68-26 0,0 0 0,0 1 0,0-1 0,0 1 0,0-1 0,0 1 0,1 1 0,-6 5 0,8-8 0,1 0 0,-1 0 0,0 0 0,1 0 0,-1 0 0,1 0 0,-1 0 0,1 0 0,0 0 0,-1 0 0,1 1 0,0-1 0,0 0 0,0 0 0,0 1 0,0-1 0,0 0 0,0 0 0,0 0 0,0 1 0,1-1 0,-1 0 0,0 0 0,1 0 0,-1 0 0,1 0 0,0 0 0,-1 0 0,1 0 0,0 0 0,-1 0 0,1 0 0,0 0 0,0 0 0,0 0 0,2 1 0,12 9 0,1-1 0,1-1 0,0 0 0,0-1 0,0-1 0,24 7 0,10 4 0,-39-13 0,53 24 0,-61-27 0,0 1 0,-1-1 0,1 0 0,-1 1 0,1 0 0,-1 0 0,0 0 0,0 0 0,-1 0 0,1 1 0,-1-1 0,1 1 0,2 6 0,-4-8 0,-1-1 0,1 1 0,-1 0 0,0-1 0,0 1 0,1-1 0,-1 1 0,0 0 0,0-1 0,-1 1 0,1 0 0,0-1 0,0 1 0,-1-1 0,1 1 0,-1 0 0,1-1 0,-1 1 0,0-1 0,0 0 0,-1 2 0,0 0 0,-1 0 0,1 0 0,-1-1 0,0 1 0,0-1 0,0 0 0,0 0 0,-7 4 0,-4-1 0,0 1 0,0-2 0,-23 5 0,-6-1-455,1-3 0,-61 0 0,69-5-6371</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8:30.766"/>
    </inkml:context>
    <inkml:brush xml:id="br0">
      <inkml:brushProperty name="width" value="0.05" units="cm"/>
      <inkml:brushProperty name="height" value="0.05" units="cm"/>
    </inkml:brush>
  </inkml:definitions>
  <inkml:trace contextRef="#ctx0" brushRef="#br0">113 111 24575,'3'-3'0,"0"1"0,1-1 0,-1 1 0,1-1 0,0 1 0,-1 0 0,1 0 0,0 1 0,5-2 0,-8 3 0,0-1 0,-1 1 0,1 0 0,0 0 0,0 0 0,0 0 0,0 0 0,0 0 0,0 0 0,-1 0 0,1 0 0,0 0 0,0 0 0,0 1 0,0-1 0,-1 0 0,1 1 0,0-1 0,1 1 0,-1 0 0,-1 0 0,1 0 0,0 0 0,-1 0 0,1 0 0,-1 0 0,0 0 0,1 0 0,-1 0 0,0 0 0,0 0 0,1 1 0,-1-1 0,0 0 0,0 0 0,0 0 0,0 0 0,-1 0 0,1 0 0,0 2 0,-7 21 0,0-1 0,-1 1 0,-1-2 0,-24 42 0,27-52 0,-11 21 0,3-3 0,-2-2 0,-30 44 0,32-59 0,16-26 0,17-28 0,53-115 0,-56 113 0,3 1 0,43-72 0,-58 109 0,0 0 0,-1 0 0,2 0 0,-1 0 0,1 1 0,-1 0 0,10-7 0,-13 10 0,0 1 0,1-1 0,-1 0 0,1 1 0,-1-1 0,1 1 0,-1-1 0,1 1 0,0 0 0,-1-1 0,1 1 0,-1 0 0,1 0 0,0 0 0,-1 0 0,1 1 0,-1-1 0,1 0 0,-1 1 0,1-1 0,0 1 0,-1-1 0,0 1 0,1 0 0,-1 0 0,1-1 0,-1 1 0,0 0 0,0 0 0,1 1 0,-1-1 0,0 0 0,0 0 0,1 2 0,3 4 0,0 0 0,-1 1 0,1-1 0,-2 1 0,1 0 0,4 15 0,10 55 0,-11-45 0,18 77-32,27 134-1301,-48-215-5493</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8:31.093"/>
    </inkml:context>
    <inkml:brush xml:id="br0">
      <inkml:brushProperty name="width" value="0.05" units="cm"/>
      <inkml:brushProperty name="height" value="0.05" units="cm"/>
    </inkml:brush>
  </inkml:definitions>
  <inkml:trace contextRef="#ctx0" brushRef="#br0">16 81 24575,'-4'-5'0,"-2"-5"0,0-6 0,6 0 0,7 3 0,12 4 0,10 2 0,10 4 0,7 2 0,9 0 0,4 2 0,5-1 0,-9 1-8191</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8:31.465"/>
    </inkml:context>
    <inkml:brush xml:id="br0">
      <inkml:brushProperty name="width" value="0.05" units="cm"/>
      <inkml:brushProperty name="height" value="0.05" units="cm"/>
    </inkml:brush>
  </inkml:definitions>
  <inkml:trace contextRef="#ctx0" brushRef="#br0">319 107 24575,'0'-5'0,"0"-1"0,0 1 0,0 0 0,-1-1 0,0 1 0,0 0 0,0 0 0,-1 0 0,0 0 0,0 0 0,0 0 0,-3-4 0,2 6 0,1 0 0,-1 0 0,0 1 0,1-1 0,-1 1 0,0 0 0,-1 0 0,1 0 0,0 0 0,0 0 0,-1 1 0,1 0 0,-1-1 0,0 1 0,1 0 0,-1 1 0,-7-1 0,-3-1 0,0 2 0,0 0 0,0 1 0,0 0 0,0 1 0,1 0 0,-1 1 0,-17 7 0,27-9 0,-1 1 0,1 0 0,-1 1 0,1-1 0,0 1 0,0 0 0,0 0 0,0 0 0,1 0 0,-1 1 0,1-1 0,-3 5 0,4-5 0,0 0 0,1 0 0,0 1 0,-1-1 0,1 0 0,0 0 0,1 1 0,-1-1 0,1 1 0,-1-1 0,1 1 0,0-1 0,0 0 0,1 1 0,-1-1 0,1 1 0,-1-1 0,1 0 0,2 4 0,0 2 0,1-1 0,0 1 0,0-1 0,1 0 0,0-1 0,1 1 0,0-1 0,0 0 0,1 0 0,10 9 0,11 6 0,44 26 0,-43-29 0,-14-10 0,4 3 0,0 1 0,0 0 0,-2 1 0,31 32 0,-47-45 0,0 0 0,0 0 0,0 0 0,0 0 0,0 0 0,0 1 0,-1-1 0,1 0 0,0 1 0,-1-1 0,1 1 0,-1-1 0,1 1 0,-1-1 0,0 1 0,1-1 0,-1 1 0,0-1 0,0 1 0,0-1 0,0 1 0,0-1 0,-1 1 0,1-1 0,0 1 0,-1-1 0,0 2 0,-1-1 0,1 0 0,-1 0 0,0 0 0,0 0 0,0 0 0,0-1 0,-1 1 0,1-1 0,0 1 0,-1-1 0,1 0 0,-1 0 0,-4 2 0,-8 0 0,1 1 0,-1-2 0,0 0 0,-21 0 0,9-3-227,-1-1-1,1-1 1,-1-1-1,1-1 1,-41-14-1,27 3-6598</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8:31.824"/>
    </inkml:context>
    <inkml:brush xml:id="br0">
      <inkml:brushProperty name="width" value="0.05" units="cm"/>
      <inkml:brushProperty name="height" value="0.05" units="cm"/>
    </inkml:brush>
  </inkml:definitions>
  <inkml:trace contextRef="#ctx0" brushRef="#br0">2291 126 24575,'-31'-13'0,"0"0"0,-1 3 0,-65-14 0,68 17 0,-80-14-535,-1 5 0,-1 4 1,0 5-1,0 5 0,0 5 0,0 4 0,1 6 0,0 4 0,-171 50 0,219-47 540,0 3 0,1 2 0,1 2 0,2 4 0,1 2-1,-100 76 1,128-85 19,2 1-1,2 1 1,0 2-1,1 0 1,-35 58 0,45-62-16,2 0 0,0 1 0,2 1 0,1 0 0,1 0 0,1 1 0,1 0 0,-4 42 0,9-39-8,1-1 0,1 0 0,1 1 0,2-1 0,0 0 0,3 0 0,12 37 0,-6-30 0,3 0 0,0-1 0,3 0 0,1-1 0,25 32 0,-8-19 0,3-2 0,1-1 0,3-3 0,1-1 0,2-2 0,1-2 0,64 35 0,-39-32 0,1-3 0,2-3 0,1-3 0,2-4 0,0-4 0,2-2 0,0-5 0,151 10 0,-156-22 0,0-4 0,0-3 0,-1-3 0,0-3 0,0-4 0,-2-3 0,0-3 0,-1-4 0,123-57 0,-148 56 0,-1-2 0,-2-2 0,-1-1 0,-1-3 0,-2-1 0,-1-2 0,-2-2 0,55-72 0,-72 83 0,-2-2 0,-1-1 0,-1 0 0,-2-1 0,-1 0 0,11-40 0,-18 45 0,-1 1 0,0-1 0,-2 0 0,-1 0 0,-2 0 0,0 0 0,-2 0 0,-8-46 0,4 46 0,-1 1 0,-1 0 0,-1 0 0,-2 0 0,0 1 0,-1 1 0,-25-35 0,15 29 0,-1 2 0,-1 1 0,-1 0 0,-1 2 0,-32-23 0,5 11 0,-1 2 0,-2 3 0,-1 3 0,-1 1 0,-1 4 0,-66-17 0,16 12-203,-2 5-1,-1 5 1,0 5 0,-1 5-1,0 5 1,0 4 0,0 6 0,-170 31-1,123-3-1056</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8:33.727"/>
    </inkml:context>
    <inkml:brush xml:id="br0">
      <inkml:brushProperty name="width" value="0.05" units="cm"/>
      <inkml:brushProperty name="height" value="0.05" units="cm"/>
    </inkml:brush>
  </inkml:definitions>
  <inkml:trace contextRef="#ctx0" brushRef="#br0">22 1 24575,'-1'0'0,"0"0"0,0 0 0,0 0 0,0 0 0,0 0 0,0 0 0,0 0 0,0 0 0,0 0 0,0 0 0,0 1 0,0-1 0,0 0 0,0 1 0,0-1 0,0 1 0,0-1 0,0 1 0,0-1 0,-1 2 0,3-1 0,-1 0 0,0 0 0,0 0 0,1 0 0,-1 1 0,1-1 0,-1 0 0,1 0 0,0 0 0,-1 0 0,1 0 0,0 0 0,-1-1 0,1 1 0,0 0 0,0 0 0,0 0 0,0-1 0,2 2 0,38 34 0,147 139 0,-94-74 0,-6 5 0,-3 4 0,-6 3 0,96 181 0,-74-60-1365,-90-203-5461</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8:34.434"/>
    </inkml:context>
    <inkml:brush xml:id="br0">
      <inkml:brushProperty name="width" value="0.05" units="cm"/>
      <inkml:brushProperty name="height" value="0.05" units="cm"/>
    </inkml:brush>
  </inkml:definitions>
  <inkml:trace contextRef="#ctx0" brushRef="#br0">1227 64 24575,'0'-2'0,"-1"-1"0,1 0 0,-1 1 0,0-1 0,0 1 0,0-1 0,0 1 0,0 0 0,-1-1 0,1 1 0,-1 0 0,1 0 0,-1 0 0,0 0 0,0 0 0,0 0 0,0 1 0,-2-3 0,1 2 0,-1 0 0,1-1 0,0 1 0,-1 0 0,1 1 0,-1-1 0,0 1 0,0 0 0,0-1 0,1 2 0,-7-2 0,3 2 0,1 1 0,-1 0 0,1 0 0,-1 1 0,1-1 0,0 1 0,0 1 0,0-1 0,-8 5 0,-54 36 0,45-27 0,-412 263 0,353-229 0,-131 107 0,185-134 0,2 2 0,0 1 0,2 2 0,1 0 0,1 1 0,2 1 0,-32 62 0,45-78 0,1 0 0,0 0 0,1 1 0,1 0 0,-5 29 0,12-36-1365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27.956"/>
    </inkml:context>
    <inkml:brush xml:id="br0">
      <inkml:brushProperty name="width" value="0.05" units="cm"/>
      <inkml:brushProperty name="height" value="0.05" units="cm"/>
    </inkml:brush>
  </inkml:definitions>
  <inkml:trace contextRef="#ctx0" brushRef="#br0">7 12 24575,'-5'-4'0,"3"-2"0,3 5 0,4 7 0,2 6 0,0 11 0,-1 5 0,-3 7 0,0-2-8191</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8:40.014"/>
    </inkml:context>
    <inkml:brush xml:id="br0">
      <inkml:brushProperty name="width" value="0.05" units="cm"/>
      <inkml:brushProperty name="height" value="0.05" units="cm"/>
    </inkml:brush>
  </inkml:definitions>
  <inkml:trace contextRef="#ctx0" brushRef="#br0">0 21 24575,'6'0'0,"0"-1"0,-1 0 0,1-1 0,0 1 0,7-4 0,19-5 0,-15 9 0,-1 1 0,0 1 0,0 0 0,0 1 0,0 1 0,0 0 0,26 10 0,15 2 0,49 5 9,124 8 0,114-10-453,-200-12-194,209 11-896,1476 60-1813,-1-49 3178,-927-65-374,-885 36 667,3-1 102,0 0 1,1-1-1,22-7 1,-29 2 713,-18 1 16,-23-1 1083,-168-22-1712,148 22-7153</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8:40.394"/>
    </inkml:context>
    <inkml:brush xml:id="br0">
      <inkml:brushProperty name="width" value="0.05" units="cm"/>
      <inkml:brushProperty name="height" value="0.05" units="cm"/>
    </inkml:brush>
  </inkml:definitions>
  <inkml:trace contextRef="#ctx0" brushRef="#br0">1 16 24575,'0'0'0,"0"-1"0,0 0 0,0 0 0,0 1 0,1-1 0,-1 0 0,0 1 0,0-1 0,1 0 0,-1 1 0,0-1 0,1 1 0,-1-1 0,1 0 0,-1 1 0,1-1 0,-1 1 0,1-1 0,-1 1 0,1 0 0,-1-1 0,1 1 0,0-1 0,-1 1 0,1 0 0,0-1 0,-1 1 0,1 0 0,0 0 0,-1 0 0,1 0 0,0 0 0,-1-1 0,1 1 0,0 0 0,0 0 0,-1 1 0,1-1 0,1 0 0,29 8 0,-2 6 0,-2 1 0,0 1 0,-1 1 0,-1 1 0,-1 2 0,0 1 0,-1 0 0,-2 2 0,20 25 0,-33-38 0,-2 0 0,1 0 0,-2 0 0,1 0 0,-1 1 0,-1 0 0,0 0 0,0 0 0,3 24 0,-6-29 0,-1 1 0,0-1 0,0 1 0,-1-1 0,1 1 0,-1-1 0,-1 1 0,1-1 0,-1 0 0,0 0 0,-1 1 0,0-2 0,1 1 0,-2 0 0,1 0 0,-1-1 0,0 0 0,0 0 0,-8 8 0,2-4-341,-1 0 0,0-1-1,-13 8 1,-39 18-6485</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8:40.778"/>
    </inkml:context>
    <inkml:brush xml:id="br0">
      <inkml:brushProperty name="width" value="0.05" units="cm"/>
      <inkml:brushProperty name="height" value="0.05" units="cm"/>
    </inkml:brush>
  </inkml:definitions>
  <inkml:trace contextRef="#ctx0" brushRef="#br0">176 42 24575,'15'-12'0,"10"-12"0,-25 24 0,0 0 0,0 0 0,0 0 0,0 0 0,0 0 0,0-1 0,0 1 0,0 0 0,0 0 0,0 0 0,0 0 0,0 0 0,0-1 0,1 1 0,-1 0 0,0 0 0,-1 0 0,1 0 0,0-1 0,0 1 0,0 0 0,0 0 0,0 0 0,0 0 0,0 0 0,0-1 0,0 1 0,0 0 0,0 0 0,0 0 0,0 0 0,0 0 0,-1 0 0,1-1 0,0 1 0,0 0 0,0 0 0,0 0 0,0 0 0,0 0 0,-1 0 0,1 0 0,0 0 0,0 0 0,0 0 0,0 0 0,0 0 0,-1 0 0,1 0 0,0 0 0,0 0 0,-23 2 0,11 1 0,0 2 0,1-1 0,-1 2 0,1-1 0,0 2 0,0-1 0,1 1 0,0 1 0,1 0 0,-1 0 0,1 1 0,1 0 0,0 1 0,-10 14 0,15-18 0,-1-1 0,1 1 0,0 0 0,0 0 0,1 0 0,-1 1 0,2-1 0,-1 1 0,1-1 0,0 1 0,0 0 0,0 9 0,2-11 0,-1 0 0,1 0 0,0 0 0,1-1 0,-1 1 0,1-1 0,0 1 0,0-1 0,1 1 0,-1-1 0,1 0 0,0 0 0,0 0 0,0-1 0,0 1 0,1-1 0,0 0 0,7 6 0,-1-3 14,-1 0-1,1-1 0,0 0 0,0 0 1,1-1-1,0-1 0,-1 0 1,19 3-1,-6-3-384,-1-1-1,1-1 1,27-3 0,1-2-6455</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8:41.568"/>
    </inkml:context>
    <inkml:brush xml:id="br0">
      <inkml:brushProperty name="width" value="0.05" units="cm"/>
      <inkml:brushProperty name="height" value="0.05" units="cm"/>
    </inkml:brush>
  </inkml:definitions>
  <inkml:trace contextRef="#ctx0" brushRef="#br0">32 77 24575,'-12'-2'0,"-3"1"0,15 1 0,-1 0 0,1 1 0,0-1 0,0 0 0,-1 1 0,1-1 0,0 0 0,-1 1 0,1-1 0,0 0 0,0 1 0,0-1 0,0 1 0,-1-1 0,1 1 0,0-1 0,0 0 0,0 1 0,0-1 0,0 1 0,0-1 0,0 1 0,0-1 0,0 0 0,0 1 0,0-1 0,0 1 0,0-1 0,1 1 0,-1-1 0,0 0 0,0 1 0,0-1 0,1 1 0,-1-1 0,9 23 0,1 0 0,1-1 0,25 37 0,14 28 0,-49-84 0,1 1 0,-1-1 0,-1 1 0,1-1 0,0 1 0,-1 0 0,0-1 0,0 8 0,0-10 0,0 0 0,0-1 0,0 1 0,-1 0 0,1-1 0,0 1 0,0 0 0,0-1 0,-1 1 0,1 0 0,0-1 0,-1 1 0,1-1 0,-1 1 0,1-1 0,0 1 0,-1-1 0,1 1 0,-1-1 0,-1 2 0,1-2 0,1 0 0,-1 0 0,0 0 0,0 0 0,0 0 0,0 0 0,0 0 0,0 0 0,0 0 0,0-1 0,0 1 0,1 0 0,-1-1 0,0 1 0,0 0 0,0-1 0,0 1 0,1-1 0,-1 1 0,0-1 0,0 0 0,-4-3 0,1 0 0,0-1 0,0 1 0,0-1 0,1 0 0,-1 0 0,1 0 0,0 0 0,1-1 0,-1 1 0,-2-10 0,0-3 0,0 0 0,-3-27 0,6 30 0,1 0 0,0 0 0,1 0 0,1-1 0,1 1 0,5-24 0,-6 35 0,0-1 0,1 1 0,0-1 0,0 1 0,0 0 0,0 0 0,1 0 0,-1 0 0,1 0 0,0 1 0,5-5 0,-6 6 0,1 0 0,-1 1 0,1-1 0,0 0 0,0 1 0,0 0 0,0 0 0,0 0 0,0 0 0,0 0 0,0 1 0,0-1 0,0 1 0,1 0 0,-1 0 0,0 0 0,0 0 0,5 1 0,8 2 0,0 1 0,-1 1 0,0 0 0,1 1 0,-2 1 0,18 9 0,2 5 0,42 33 0,-72-51 0,1 1 0,-1 0 0,0 0 0,0 0 0,0 0 0,-1 1 0,1-1 0,-1 1 0,3 7 0,-5-10 0,0 0 0,0 0 0,-1 0 0,1 0 0,-1 0 0,0 0 0,0 0 0,1 0 0,-1 0 0,0 0 0,-1 0 0,1 0 0,0 0 0,-1 0 0,1 0 0,-1 0 0,1 0 0,-1 0 0,0 0 0,0 0 0,0-1 0,0 1 0,0 0 0,0-1 0,-1 1 0,1 0 0,0-1 0,-1 0 0,-1 2 0,-5 3 0,0 0 0,0-1 0,-1 0 0,1-1 0,-1 0 0,0 0 0,0-1 0,-18 4 0,8-3 0,0-1 0,0 0 0,-28-1 0,44-2 0,0 0 0,0 0 0,0 0 0,1-1 0,-1 1 0,0-1 0,0 0 0,1 0 0,-1 0 0,0 0 0,1 0 0,-1-1 0,1 1 0,0-1 0,-4-2 0,6 3 0,-1 1 0,1-1 0,-1 1 0,1-1 0,-1 0 0,1 1 0,0-1 0,0 0 0,-1 1 0,1-1 0,0 0 0,0 1 0,0-1 0,-1 0 0,1 0 0,0 1 0,0-1 0,0 0 0,0 0 0,0 1 0,1-1 0,-1-1 0,1 0 0,0 1 0,0-1 0,0 0 0,0 1 0,0-1 0,0 1 0,0 0 0,1-1 0,-1 1 0,0 0 0,1 0 0,-1-1 0,3 0 0,27-15 0,0 2 0,2 0 0,-1 2 0,67-16 0,-42 12 0,233-70 0,-287 86 0,4-1 0,-1 0 0,0 0 0,1 0 0,-1-1 0,0 0 0,6-5 0,-11 8 0,-1 0 0,0 0 0,0 0 0,1-1 0,-1 1 0,0 0 0,0 0 0,1 0 0,-1 0 0,0-1 0,0 1 0,0 0 0,0 0 0,1-1 0,-1 1 0,0 0 0,0 0 0,0-1 0,0 1 0,0 0 0,0 0 0,0-1 0,0 1 0,0 0 0,0 0 0,0-1 0,0 1 0,0 0 0,0-1 0,0 1 0,0 0 0,0 0 0,0-1 0,0 1 0,0 0 0,0 0 0,0-1 0,0 1 0,-1 0 0,1 0 0,0-1 0,0 1 0,0 0 0,0 0 0,-1 0 0,1-1 0,0 1 0,0 0 0,-1 0 0,1 0 0,0 0 0,0-1 0,-1 1 0,1 0 0,0 0 0,0 0 0,-1 0 0,1 0 0,0 0 0,0 0 0,-1 0 0,1 0 0,0 0 0,-1 0 0,-19-3 0,-6 5 0,1 2 0,1 0 0,-1 2 0,1 0 0,0 2 0,-38 18 0,59-25 0,0 0 0,-1 1 0,1-1 0,0 1 0,1 0 0,-1 0 0,0 0 0,0 0 0,1 0 0,0 0 0,-1 1 0,1 0 0,0-1 0,0 1 0,0 0 0,0 0 0,1 0 0,-1 0 0,1 0 0,-1 5 0,1-4 0,1 0 0,0 0 0,0 0 0,0 0 0,1 1 0,-1-1 0,1 0 0,0 0 0,0 0 0,1 0 0,-1 0 0,1-1 0,0 1 0,0 0 0,0-1 0,4 5 0,6 7 0,0 0 0,1-2 0,1 1 0,1-2 0,22 16 0,-22-17 0,-1 0 0,0 0 0,-1 1 0,0 1 0,-1 0 0,13 19 0,-24-31 0,0 0 0,0 0 0,0 0 0,0 0 0,-1 0 0,1 0 0,0 0 0,-1 0 0,1 0 0,-1 0 0,1 1 0,-1-1 0,0 0 0,0 0 0,1 0 0,-1 1 0,0-1 0,0 0 0,0 1 0,0-1 0,0 0 0,0 0 0,-1 1 0,1-1 0,0 0 0,-1 0 0,1 0 0,-1 1 0,1-1 0,-1 0 0,0 0 0,1 0 0,-1 0 0,0 0 0,0 0 0,1 0 0,-1 0 0,0 0 0,0-1 0,0 1 0,0 0 0,0 0 0,-1-1 0,1 1 0,0-1 0,0 1 0,0-1 0,0 1 0,-2-1 0,-3 2 0,0-1 0,-1 0 0,1 0 0,0-1 0,0 0 0,-1 0 0,1 0 0,-10-3 0,3 0-195,1-1 0,0 0 0,0-1 0,1 0 0,-1-1 0,-14-10 0,-1-3-6631</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8:41.977"/>
    </inkml:context>
    <inkml:brush xml:id="br0">
      <inkml:brushProperty name="width" value="0.05" units="cm"/>
      <inkml:brushProperty name="height" value="0.05" units="cm"/>
    </inkml:brush>
  </inkml:definitions>
  <inkml:trace contextRef="#ctx0" brushRef="#br0">1 72 24575,'8'1'0,"0"-1"0,1 1 0,-1 0 0,0 1 0,0-1 0,0 2 0,0-1 0,0 1 0,-1 1 0,1-1 0,-1 1 0,8 6 0,4 4 0,-2 1 0,33 35 0,-37-37 0,11 15 0,23 23 0,-42-47 0,-1 0 0,1 0 0,0-1 0,0 1 0,0-1 0,0 0 0,0 0 0,9 2 0,-12-4 0,0-1 0,-1 0 0,1 0 0,0 0 0,0 0 0,0 0 0,-1 0 0,1 0 0,0-1 0,0 1 0,-1-1 0,1 1 0,0-1 0,-1 0 0,1 1 0,0-1 0,-1 0 0,1 0 0,-1 0 0,1 0 0,-1 0 0,0-1 0,0 1 0,1 0 0,-1-1 0,0 1 0,0-1 0,0 1 0,0-1 0,-1 1 0,1-1 0,0 0 0,0-2 0,4-8 0,-1 0 0,-1 0 0,4-20 0,-5 22 0,3-23 0,1-53 0,-3 21 0,2 47 0,-4 18 0,-1 0 0,0 0 0,0 0 0,0 0 0,1 0 0,-1 0 0,0-1 0,0 1 0,1 0 0,-1 0 0,0 0 0,0 0 0,1 0 0,-1 0 0,0 0 0,0 0 0,1 0 0,-1 0 0,0 0 0,1 1 0,-1-1 0,0 0 0,0 0 0,0 0 0,1 0 0,-1 0 0,0 0 0,0 0 0,1 1 0,-1-1 0,0 0 0,0 0 0,0 0 0,0 0 0,1 1 0,18 28 0,-16-23 0,3 5-170,0 0-1,0-1 0,1 0 1,1 0-1,0-1 0,0 0 1,11 9-1,0-4-6655</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8:42.582"/>
    </inkml:context>
    <inkml:brush xml:id="br0">
      <inkml:brushProperty name="width" value="0.05" units="cm"/>
      <inkml:brushProperty name="height" value="0.05" units="cm"/>
    </inkml:brush>
  </inkml:definitions>
  <inkml:trace contextRef="#ctx0" brushRef="#br0">2724 487 24575,'0'-10'0,"-1"-1"0,0 1 0,-1 0 0,0 0 0,0 0 0,-1 0 0,-1 0 0,1 1 0,-2-1 0,1 1 0,-1 0 0,-1 0 0,1 1 0,-2-1 0,1 1 0,-1 1 0,0-1 0,-11-8 0,-16-12 2,0 1-1,-2 1 1,-1 2-1,0 2 1,-2 1-1,-1 3 1,-81-28-1,40 22-38,-1 4 1,-1 4-1,-103-7 0,76 16-145,0 6-1,0 4 0,-161 26 1,129-3 200,1 6 1,-159 58 0,210-58-19,-124 64 0,179-78 0,1 3 0,1 0 0,1 2 0,1 1 0,0 2 0,-31 36 0,52-52 0,2 1 0,-1 0 0,1 0 0,1 1 0,0 0 0,1 1 0,0-1 0,-5 21 0,9-25 0,0 0 0,1 0 0,0 1 0,0-1 0,1 0 0,0 0 0,0 0 0,1 0 0,0 0 0,1 0 0,0 0 0,0 0 0,1 0 0,0 0 0,6 11 0,-1-5 0,2 0 0,-1 0 0,2-1 0,0-1 0,0 0 0,1 0 0,0-1 0,1 0 0,26 15 0,-1-4 0,2-1 0,64 24 0,-19-15-235,2-4 1,0-4-1,2-3 0,116 8 1,-47-16-7,256-16 0,-255-8-581,266-56 0,-323 44 768,-1-4 1,-2-4-1,152-74 0,-203 82 5,-1-1-1,43-34 1,-74 48 59,0 0 0,-1-2 0,-1 0 0,0 0 1,-1-1-1,-1-1 0,-1 0 0,17-29 0,-25 38 55,1 0 0,-1 0-1,-1 0 1,1-1 0,-1 0-1,-1 1 1,1-1 0,-1 0-1,-1 1 1,1-1 0,-2 0-1,1 0 1,-1 0 0,0 0-1,-2-7 1,0 6 57,0 0 1,-1 1-1,0-1 0,0 1 0,-1 0 1,0 0-1,-1 0 0,0 1 1,0 0-1,0 0 0,-1 0 1,-10-7-1,-8-4-63,-2 0 0,0 1-1,-1 2 1,-1 1 0,0 1 0,-1 2 0,-41-11 0,-14 2-553,-122-14 0,51 18-5425</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8:43.592"/>
    </inkml:context>
    <inkml:brush xml:id="br0">
      <inkml:brushProperty name="width" value="0.05" units="cm"/>
      <inkml:brushProperty name="height" value="0.05" units="cm"/>
    </inkml:brush>
  </inkml:definitions>
  <inkml:trace contextRef="#ctx0" brushRef="#br0">0 375 24575,'0'-2'0,"1"-1"0,-1 0 0,0 1 0,1-1 0,0 1 0,0-1 0,0 1 0,0 0 0,0-1 0,0 1 0,0 0 0,1 0 0,-1 0 0,1 0 0,0 0 0,0 0 0,-1 0 0,1 0 0,5-2 0,3-3 0,0 1 0,1 0 0,12-4 0,-16 7 0,51-21 5,1 4-1,1 1 1,0 4-1,64-8 1,253-14-287,594 15-3346,5 46 603,-148 9 3025,925 15 0,-1729-48 53,299-7-530,-229 1 819,121-24-1,-207 29-296,-1 0 84,-1 0 0,0 0 0,0 0 0,1-1 0,-1 0 0,0 0 0,-1-1-1,1 1 1,0-1 0,-1 0 0,1-1 0,8-7 0,-13 11-42,-1-1 0,1 0 0,0 0 0,-1 0 1,1-1-1,-1 1 0,1 0 0,-1 0 0,1 0 0,-1 0 0,0 0 0,1-1 1,-1 1-1,0 0 0,0 0 0,0 0 0,0-1 0,0 1 0,0 0 0,-1 0 1,1-3-1,-2 1 87,1 1 1,0-1-1,-1 0 1,1 0-1,-1 1 1,0-1-1,0 0 1,-3-2-1,-4-4 148,-1 0 0,0 1 0,-12-7-1,3 4-282,1 1-1,-25-9 1,13 6-1362,4 1-5503</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8:43.968"/>
    </inkml:context>
    <inkml:brush xml:id="br0">
      <inkml:brushProperty name="width" value="0.05" units="cm"/>
      <inkml:brushProperty name="height" value="0.05" units="cm"/>
    </inkml:brush>
  </inkml:definitions>
  <inkml:trace contextRef="#ctx0" brushRef="#br0">41 0 24575,'-3'0'0,"-31"3"0,34-2 0,0-1 0,-1 0 0,1 0 0,0 0 0,0 0 0,0 0 0,-1 0 0,1 1 0,0-1 0,0 0 0,0 0 0,0 0 0,0 1 0,-1-1 0,1 0 0,0 0 0,0 0 0,0 1 0,0-1 0,0 0 0,0 0 0,0 0 0,0 1 0,0-1 0,0 0 0,0 0 0,0 1 0,0-1 0,0 0 0,0 0 0,0 1 0,0-1 0,0 0 0,0 0 0,0 0 0,0 1 0,0-1 0,0 0 0,1 0 0,14 16 0,60 38 0,48 40 0,-108-81 0,0 1 0,-1 1 0,-1 0 0,0 0 0,15 27 0,-24-36 0,0 0 0,0 1 0,-1-1 0,0 1 0,-1 0 0,0 0 0,0 0 0,0 0 0,-1 1 0,1-1 0,-2 0 0,1 1 0,-1-1 0,-1 0 0,1 1 0,-1-1 0,0 0 0,-1 0 0,0 1 0,0-1 0,0 0 0,-1-1 0,0 1 0,0 0 0,-1-1 0,0 0 0,0 0 0,0 0 0,-1 0 0,0-1 0,0 1 0,-1-1 0,1 0 0,-9 5 0,-4 1-227,0 0-1,-1-2 1,-1 0-1,1-1 1,-36 10-1,-29 3-6598</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8:48.188"/>
    </inkml:context>
    <inkml:brush xml:id="br0">
      <inkml:brushProperty name="width" value="0.05" units="cm"/>
      <inkml:brushProperty name="height" value="0.05" units="cm"/>
    </inkml:brush>
  </inkml:definitions>
  <inkml:trace contextRef="#ctx0" brushRef="#br0">1220 115 24575,'3'0'0,"0"0"0,1-1 0,-1 1 0,0-1 0,0 1 0,1-1 0,-1 0 0,0 0 0,0 0 0,0-1 0,0 1 0,0-1 0,5-3 0,-9 4 0,1 1 0,0-1 0,-1 1 0,1-1 0,0 1 0,-1-1 0,1 1 0,-1-1 0,1 1 0,-1 0 0,1-1 0,-1 1 0,1 0 0,-1-1 0,1 1 0,-1 0 0,0-1 0,1 1 0,-1 0 0,1 0 0,-1 0 0,0 0 0,1 0 0,-1 0 0,0 0 0,0 0 0,-24-6 0,-128-17 0,-215-4 0,197 19 0,-314-9 0,454 13-1365,11-2-5461</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8:49.355"/>
    </inkml:context>
    <inkml:brush xml:id="br0">
      <inkml:brushProperty name="width" value="0.05" units="cm"/>
      <inkml:brushProperty name="height" value="0.05" units="cm"/>
    </inkml:brush>
  </inkml:definitions>
  <inkml:trace contextRef="#ctx0" brushRef="#br0">412 362 24575,'1'-2'0,"0"-1"0,1 0 0,0 0 0,-1 1 0,1-1 0,0 1 0,0 0 0,1-1 0,-1 1 0,0 0 0,1 0 0,-1 0 0,1 1 0,5-4 0,2-2 0,14-6 0,-21 11 0,0 1 0,1-1 0,-1 0 0,0 0 0,0 0 0,0 0 0,0 0 0,-1-1 0,1 1 0,0-1 0,3-4 0,-6 6 0,0 1 0,0-1 0,0 0 0,-1 1 0,1-1 0,0 0 0,0 1 0,0-1 0,0 1 0,-1-1 0,1 1 0,0-1 0,-1 0 0,1 1 0,0-1 0,-1 1 0,1 0 0,0-1 0,-1 1 0,1-1 0,-1 1 0,1-1 0,-1 1 0,1 0 0,-1-1 0,1 1 0,-1 0 0,0 0 0,1-1 0,-1 1 0,1 0 0,-1 0 0,0 0 0,1 0 0,-1 0 0,1 0 0,-1 0 0,0 0 0,1 0 0,-2 0 0,-29-3 0,29 3 0,-10 0 0,0 0 0,-1 1 0,1 1 0,0 0 0,1 0 0,-1 1 0,0 1 0,1 0 0,-14 7 0,20-9 0,-1 1 0,1 0 0,0 0 0,0 0 0,1 1 0,-1 0 0,1-1 0,-1 2 0,1-1 0,0 0 0,1 1 0,-1 0 0,1 0 0,0 0 0,0 0 0,1 0 0,-1 1 0,1-1 0,0 1 0,-1 9 0,2-12 0,1-1 0,0 1 0,0-1 0,0 1 0,0 0 0,0-1 0,0 1 0,1-1 0,0 1 0,-1-1 0,1 1 0,0-1 0,0 0 0,0 1 0,0-1 0,1 0 0,-1 0 0,1 0 0,1 3 0,0-2 0,0-1 0,0 1 0,1-1 0,-1 0 0,0 0 0,1 0 0,0-1 0,-1 1 0,1-1 0,0 0 0,5 2 0,1-2 0,0 1 0,-1-2 0,1 1 0,0-1 0,-1-1 0,1 0 0,0 0 0,-1-1 0,14-3 0,-10 0 0,-1-1 0,0 1 0,0-2 0,-1 0 0,1 0 0,-2-1 0,20-17 0,-24 20 0,-1-1 0,-1 1 0,1-1 0,-1 0 0,0 0 0,0 0 0,-1 0 0,1-1 0,-1 1 0,-1-1 0,0 0 0,0 0 0,0 0 0,0 0 0,-1 0 0,0-9 0,-1 17 0,0-1 0,-1 0 0,1 1 0,0-1 0,0 0 0,0 0 0,-1 0 0,1 1 0,0-1 0,-1 0 0,1 0 0,0 0 0,0 0 0,-1 1 0,1-1 0,0 0 0,-1 0 0,1 0 0,0 0 0,-1 0 0,1 0 0,0 0 0,-1 0 0,1 0 0,0 0 0,-1 0 0,1 0 0,0 0 0,-1 0 0,1 0 0,0-1 0,0 1 0,-1 0 0,1 0 0,0 0 0,-1 0 0,1-1 0,0 1 0,0 0 0,-1 0 0,1 0 0,0-1 0,0 1 0,0 0 0,-1 0 0,1-1 0,0 1 0,0 0 0,0-1 0,0 1 0,0 0 0,-1 0 0,1-1 0,0 1 0,0 0 0,0-1 0,0 1 0,0 0 0,0-1 0,0 1 0,0 0 0,0-1 0,0 1 0,0 0 0,0-1 0,1 1 0,-17 20 0,15-19 0,1-1 0,-1 1 0,0 0 0,1 0 0,-1 0 0,1 0 0,-1 0 0,1 0 0,0-1 0,-1 1 0,1 0 0,0 0 0,0 0 0,0 0 0,0 0 0,0 0 0,0 0 0,0 0 0,0 0 0,0 0 0,0 0 0,0 0 0,1 0 0,-1 0 0,0 0 0,1 0 0,-1 0 0,1 0 0,-1 0 0,1 0 0,-1 0 0,1-1 0,0 1 0,-1 0 0,1 0 0,0-1 0,1 2 0,-1-2 0,1 1 0,0-1 0,0 0 0,0 0 0,-1 0 0,1 0 0,0 0 0,0 0 0,-1 0 0,1-1 0,0 1 0,0-1 0,-1 1 0,1-1 0,0 0 0,-1 1 0,1-1 0,-1 0 0,1 0 0,2-2 0,1-1 0,-1 1 0,1-1 0,-1 0 0,0 0 0,0-1 0,0 1 0,-1-1 0,1 0 0,-1 0 0,0 0 0,-1 0 0,1 0 0,-1-1 0,0 1 0,0-1 0,-1 1 0,0-1 0,0 0 0,0 0 0,0 0 0,-1 1 0,0-1 0,0 0 0,-1 0 0,0 0 0,0 0 0,0 1 0,-1-1 0,0 0 0,-4-8 0,2 5 0,-1 0 0,0 0 0,0 1 0,-1-1 0,0 1 0,0 1 0,-1-1 0,0 1 0,-1 1 0,0-1 0,1 1 0,-2 0 0,1 1 0,-1 0 0,0 0 0,0 1 0,-13-4 0,6 4 0,0 1 0,-1 1 0,0 0 0,0 1 0,1 1 0,-1 1 0,0 0 0,0 1 0,1 1 0,-1 1 0,1 0 0,-31 13 0,27-9 0,0 1 0,0 1 0,1 1 0,0 1 0,1 1 0,1 0 0,0 2 0,0 0 0,-19 23 0,29-29 0,0 0 0,0 1 0,1-1 0,1 1 0,0 0 0,0 1 0,1-1 0,0 1 0,1 0 0,0 0 0,0 0 0,2 1 0,-1-1 0,1 0 0,1 1 0,2 21 0,0-21 0,0 0 0,1 0 0,1-1 0,0 1 0,1-1 0,0 0 0,0 0 0,1-1 0,1 1 0,0-2 0,0 1 0,1-1 0,0 0 0,1 0 0,18 14 0,-3-6 11,1-1 0,0-1 0,1-1 0,1-1 0,1-2 0,-1-1-1,2 0 1,-1-3 0,1 0 0,56 5 0,-44-9-197,1-2 1,-1-1-1,1-3 0,0-1 1,-1-2-1,0-2 1,45-14-1,-9-5-6640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28.423"/>
    </inkml:context>
    <inkml:brush xml:id="br0">
      <inkml:brushProperty name="width" value="0.05" units="cm"/>
      <inkml:brushProperty name="height" value="0.05" units="cm"/>
    </inkml:brush>
  </inkml:definitions>
  <inkml:trace contextRef="#ctx0" brushRef="#br0">1 16 24575,'4'-4'0,"6"-2"0,6 0 0,0 6 0,-3 7 0,-3 7 0,0 10 0,-1 5 0,-2 2 0,3 4 0,-1 2 0,-2-3 0,-2-5-8191</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8:49.731"/>
    </inkml:context>
    <inkml:brush xml:id="br0">
      <inkml:brushProperty name="width" value="0.05" units="cm"/>
      <inkml:brushProperty name="height" value="0.05" units="cm"/>
    </inkml:brush>
  </inkml:definitions>
  <inkml:trace contextRef="#ctx0" brushRef="#br0">3 104 24575,'0'34'0,"-2"-14"0,2 0 0,0 0 0,2-1 0,0 1 0,1 0 0,0-1 0,2 0 0,8 23 0,-11-39 0,-1 1 0,1-1 0,-1 0 0,1 0 0,0 0 0,1 0 0,-1 0 0,0-1 0,1 1 0,-1 0 0,1-1 0,0 0 0,0 0 0,0 0 0,0 0 0,0 0 0,0-1 0,1 1 0,-1-1 0,1 0 0,-1 0 0,1 0 0,-1 0 0,1-1 0,-1 1 0,1-1 0,0 0 0,-1 0 0,1-1 0,-1 1 0,1-1 0,-1 1 0,1-1 0,-1 0 0,1 0 0,-1-1 0,6-2 0,1-1 0,0 0 0,0-1 0,0 0 0,-1-1 0,0 0 0,0-1 0,-1 1 0,0-2 0,-1 1 0,14-19 0,-11 8 0,-1 0 0,-1 0 0,-1 0 0,-1-1 0,0 0 0,-1 0 0,-2-1 0,0 1 0,-1-1 0,-1 0 0,-3-38 0,1 52-1365</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8:50.087"/>
    </inkml:context>
    <inkml:brush xml:id="br0">
      <inkml:brushProperty name="width" value="0.05" units="cm"/>
      <inkml:brushProperty name="height" value="0.05" units="cm"/>
    </inkml:brush>
  </inkml:definitions>
  <inkml:trace contextRef="#ctx0" brushRef="#br0">0 6 24575,'5'0'0,"0"-4"0,1 2 0,-2 7 0,0 6 0,-2 6 0,-1 5 0,3 7 0,2 3 0,0 5 0,-2 5 0,-1 4 0,-1 3 0,-2-2 0,1-5 0,-1-5 0,0-4 0,-1-9-8191</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8:50.412"/>
    </inkml:context>
    <inkml:brush xml:id="br0">
      <inkml:brushProperty name="width" value="0.05" units="cm"/>
      <inkml:brushProperty name="height" value="0.05" units="cm"/>
    </inkml:brush>
  </inkml:definitions>
  <inkml:trace contextRef="#ctx0" brushRef="#br0">6 0 24575,'-4'0'0,"2"0"0,7 0 0,6 0 0,2 0-8191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8:51.265"/>
    </inkml:context>
    <inkml:brush xml:id="br0">
      <inkml:brushProperty name="width" value="0.05" units="cm"/>
      <inkml:brushProperty name="height" value="0.05" units="cm"/>
    </inkml:brush>
  </inkml:definitions>
  <inkml:trace contextRef="#ctx0" brushRef="#br0">160 224 24575,'4'-31'0,"-3"26"0,0 0 0,0 1 0,0-1 0,-1 0 0,0 0 0,0 0 0,0-5 0,-1 8 0,1 1 0,-1-1 0,0 1 0,1 0 0,-1-1 0,0 1 0,0 0 0,1 0 0,-1 0 0,0 0 0,0-1 0,-1 1 0,1 0 0,0 1 0,0-1 0,0 0 0,-1 0 0,1 0 0,0 1 0,-1-1 0,1 1 0,0-1 0,-1 1 0,1-1 0,-1 1 0,1 0 0,-1 0 0,-1 0 0,-1-1 0,-1 2 0,1-1 0,0 0 0,0 1 0,-1 0 0,1 0 0,0 0 0,0 0 0,0 1 0,0 0 0,0-1 0,1 2 0,-1-1 0,0 0 0,1 1 0,0-1 0,-1 1 0,1 0 0,0 0 0,1 0 0,-1 1 0,0-1 0,-2 5 0,-1 1 0,1 0 0,0 0 0,0 0 0,1 1 0,0-1 0,1 1 0,0 0 0,-3 17 0,5-18 0,0-1 0,0 1 0,1 0 0,0-1 0,1 1 0,0 0 0,0-1 0,1 1 0,0-1 0,1 1 0,0-1 0,7 14 0,-7-16 0,1 0 0,1-1 0,-1 1 0,1-1 0,0 0 0,0 0 0,1-1 0,-1 1 0,1-1 0,0-1 0,0 1 0,0-1 0,1 0 0,-1 0 0,1-1 0,8 3 0,-5-3 0,-1 0 0,0-1 0,1 0 0,-1 0 0,0-1 0,1-1 0,-1 1 0,1-1 0,-1-1 0,0 0 0,0 0 0,0-1 0,0 0 0,0 0 0,0-1 0,-1 0 0,0-1 0,0 0 0,0 0 0,0-1 0,-1 0 0,0 0 0,0-1 0,-1 1 0,0-2 0,0 1 0,0-1 0,-1 1 0,0-2 0,-1 1 0,0 0 0,0-1 0,0 0 0,-1 0 0,-1 0 0,2-10 0,-1-7 0,-2 0 0,-1-1 0,-1 1 0,-1 0 0,-1 0 0,-2 0 0,0 0 0,-2 0 0,-13-33 0,20 59 0,0 0 0,0 0 0,0 0 0,0-1 0,0 1 0,0 0 0,0 0 0,0 0 0,0 0 0,0-1 0,0 1 0,0 0 0,0 0 0,0 0 0,0-1 0,0 1 0,0 0 0,0 0 0,0 0 0,0 0 0,0-1 0,0 1 0,0 0 0,0 0 0,-1 0 0,1 0 0,0-1 0,0 1 0,0 0 0,0 0 0,0 0 0,0 0 0,-1 0 0,1 0 0,0 0 0,0 0 0,0-1 0,0 1 0,-1 0 0,1 0 0,0 0 0,0 0 0,0 0 0,-1 0 0,1 0 0,0 0 0,0 0 0,0 0 0,0 0 0,-1 0 0,1 0 0,0 0 0,0 0 0,0 0 0,-1 0 0,1 1 0,0-1 0,0 0 0,0 0 0,0 0 0,0 0 0,-1 0 0,-3 18 0,1 25 0,2 21 0,-2-12 0,4 0 0,8 74 0,-8-122 0,0 1 0,0-1 0,0 1 0,0-1 0,1 1 0,0-1 0,0 0 0,0 0 0,0 0 0,4 5 0,-5-8 0,1 0 0,-1 1 0,1-1 0,-1 0 0,1 0 0,-1 0 0,1 0 0,0-1 0,-1 1 0,1 0 0,0-1 0,-1 1 0,1-1 0,0 1 0,0-1 0,0 0 0,0 0 0,-1 0 0,1 0 0,0 0 0,0 0 0,0 0 0,0-1 0,-1 1 0,1-1 0,0 1 0,0-1 0,2-1 0,9-5 0,-1 0 0,0 0 0,-1-1 0,0-1 0,0 0 0,18-19 0,-20 18 0,0 1 0,1 0 0,0 1 0,0 0 0,1 0 0,0 1 0,0 1 0,18-8 0,-27 13 0,1 0 0,0 0 0,-1 1 0,1-1 0,0 1 0,-1-1 0,1 1 0,0 0 0,-1 0 0,1 0 0,0 1 0,0-1 0,-1 1 0,1-1 0,-1 1 0,1 0 0,0 0 0,-1 0 0,1 0 0,-1 1 0,0-1 0,0 1 0,1-1 0,-1 1 0,2 2 0,4 5 0,-2 0 0,1 0 0,-1 0 0,-1 0 0,6 13 0,-8-14 0,1 0 0,-1-1 0,2 0 0,-1 0 0,1 0 0,0 0 0,0-1 0,11 10 0,-13-14 0,1 1 0,0-1 0,1 0 0,-1 0 0,0 0 0,1-1 0,-1 0 0,1 1 0,-1-1 0,1-1 0,-1 1 0,1-1 0,0 0 0,-1 0 0,9-1 0,-5-1 0,-1 0 0,1 0 0,-1 0 0,1-1 0,-1-1 0,0 1 0,0-1 0,11-8 0,-7 3 0,1-1 0,-2 0 0,0 0 0,0-1 0,0 0 0,-2 0 0,1-1 0,-2-1 0,12-22 0,-16 26 0,0 0 0,0 0 0,-1 0 0,0-1 0,-1 1 0,0-1 0,0 1 0,-1-1 0,0 1 0,-2-11 0,1 16 0,1 0 0,-1 0 0,0 0 0,0 0 0,-1 0 0,1 0 0,-1 0 0,0 1 0,0-1 0,0 0 0,0 1 0,-1 0 0,1 0 0,-1-1 0,0 1 0,0 1 0,0-1 0,0 0 0,0 1 0,-1 0 0,1 0 0,-1 0 0,0 0 0,0 0 0,-6-1 0,8 2 0,-1 0 0,0 1 0,0-1 0,0 1 0,0 0 0,0-1 0,0 2 0,0-1 0,0 0 0,1 0 0,-1 1 0,0 0 0,0-1 0,0 1 0,1 0 0,-1 1 0,0-1 0,1 0 0,-1 1 0,-3 2 0,2-1 0,1 1 0,-1 0 0,0 0 0,1 0 0,0 1 0,0-1 0,0 1 0,1 0 0,-1 0 0,-2 8 0,2-3 0,0 0 0,1 0 0,0 0 0,0 0 0,1 0 0,0 1 0,1-1 0,0 0 0,1 1 0,0-1 0,4 14 0,-5-21 0,0-1 0,1 1 0,0-1 0,0 0 0,0 1 0,0-1 0,0 0 0,0 0 0,0 1 0,1-1 0,-1 0 0,1 0 0,-1-1 0,1 1 0,0 0 0,0 0 0,0-1 0,0 1 0,0-1 0,0 0 0,0 0 0,1 0 0,-1 0 0,0 0 0,1 0 0,-1 0 0,0-1 0,1 1 0,-1-1 0,1 0 0,-1 1 0,1-1 0,-1 0 0,3-1 0,6-2 0,0 0 0,0-1 0,-1 0 0,0 0 0,0-1 0,13-9 0,16-7 0,-37 21 0,0-1 0,-1 1 0,1-1 0,0 1 0,0 0 0,0 0 0,0 0 0,0 0 0,0 0 0,0 0 0,0 0 0,0 0 0,0 1 0,0-1 0,0 1 0,0 0 0,0 0 0,0-1 0,-1 1 0,1 0 0,0 1 0,-1-1 0,1 0 0,0 0 0,-1 1 0,0-1 0,2 2 0,5 6 0,0 1 0,-1 0 0,9 17 0,5 5 0,-3-14-1365,-2-5-5461</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8:51.657"/>
    </inkml:context>
    <inkml:brush xml:id="br0">
      <inkml:brushProperty name="width" value="0.05" units="cm"/>
      <inkml:brushProperty name="height" value="0.05" units="cm"/>
    </inkml:brush>
  </inkml:definitions>
  <inkml:trace contextRef="#ctx0" brushRef="#br0">1 185 24575,'1'-21'0,"1"0"0,2 0 0,7-29 0,-8 38 0,-2 10 0,-1 0 0,1 0 0,-1 0 0,1 0 0,0 0 0,0 0 0,0 0 0,0 1 0,0-1 0,0 0 0,0 1 0,1-1 0,-1 1 0,0-1 0,1 1 0,0 0 0,-1-1 0,3 0 0,-3 2 0,-1-1 0,1 1 0,-1 0 0,1 0 0,0 0 0,-1 0 0,1 0 0,-1 0 0,1 0 0,0 0 0,-1 0 0,1 0 0,0 0 0,-1 0 0,1 0 0,-1 1 0,1-1 0,-1 0 0,1 0 0,0 1 0,-1-1 0,2 1 0,-1 0 0,0 1 0,0-1 0,1 1 0,-1-1 0,0 1 0,0-1 0,-1 1 0,1-1 0,0 1 0,0 0 0,0 2 0,2 11 0,0 1 0,-1-1 0,-1 1 0,0-1 0,-3 29 0,3 31 0,3-68 0,2-16 0,6-22 0,-11 26 0,6-13 0,0 1 0,1-1 0,1 1 0,1 0 0,0 1 0,13-15 0,-18 24 0,1 1 0,-1 0 0,1 0 0,1 1 0,-1 0 0,1 0 0,0 0 0,0 1 0,0 0 0,0 0 0,1 1 0,0 0 0,0 0 0,-1 1 0,2 0 0,12-2 0,-17 4-114,0 0 1,0 0-1,0 0 0,0 1 0,0-1 1,-1 1-1,1 0 0,0 0 0,-1 1 1,1-1-1,5 4 0,9 7-6712</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8:52.154"/>
    </inkml:context>
    <inkml:brush xml:id="br0">
      <inkml:brushProperty name="width" value="0.05" units="cm"/>
      <inkml:brushProperty name="height" value="0.05" units="cm"/>
    </inkml:brush>
  </inkml:definitions>
  <inkml:trace contextRef="#ctx0" brushRef="#br0">3941 468 24575,'-10'-17'0,"-1"-1"0,-1 2 0,0-1 0,-2 2 0,1 0 0,-2 0 0,0 2 0,-1-1 0,-19-11 0,-12-6 0,-2 2 0,-53-22 0,23 17-125,-1 4 0,-1 3-1,-2 4 1,-152-23 0,75 28-739,-265 5 0,217 21 760,1 8 0,-261 57-1,292-33 114,2 7-1,-322 135 1,412-143-195,1 3 1,-110 76-1,158-93 162,1 1 0,1 2 0,2 1 1,1 1-1,1 2 0,1 1 0,-35 56 0,52-70 53,1 0 0,0 1 0,2 0 0,0 1 0,1-1 0,2 1 0,0 1 0,1-1 0,1 1 0,1-1 0,1 1 0,0 0 0,2 0 0,1 0-1,1-1 1,0 1 0,2-1 0,0 0 0,2 0 0,0-1 0,1 1 0,15 25 0,-2-10 240,3-1 0,0 0 0,2-2 0,2-1 0,1-1 0,1-2 0,42 32 0,-14-18-127,2-2 1,1-2 0,94 41 0,-85-49-181,1-4 0,1-3-1,99 19 1,-70-25-61,201 10 0,-112-30-415,0-7-1,239-44 1,-166 7 434,-3-12 0,283-103 0,-433 121 80,164-84 0,-230 100 0,-1-2 0,-1-2 0,-1-1 0,-2-3 0,-1-1 0,42-46 0,-63 59 27,-1-1-1,-1 0 1,-1-1 0,-1-1 0,0 0-1,-2-1 1,-1 0 0,-1-1 0,-1 0-1,-1 0 1,3-27 0,-7 28-2,-1 1-1,-1-1 1,-1 1 0,-1-1 0,-2 1-1,0-1 1,-1 1 0,-1 0-1,-2 0 1,0 1 0,-1 0-1,-16-30 1,5 17 58,-2 2 0,-2 0 0,0 1 0,-3 1 0,0 2 0,-2 0-1,-1 2 1,-62-44 0,44 39 42,-1 3-1,-1 2 0,-2 2 1,-1 3-1,-92-28 0,132 47-397,0-1 0,-1 2 0,1 0 0,-23-1 0,10 5-6553</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8:53.784"/>
    </inkml:context>
    <inkml:brush xml:id="br0">
      <inkml:brushProperty name="width" value="0.05" units="cm"/>
      <inkml:brushProperty name="height" value="0.05" units="cm"/>
    </inkml:brush>
  </inkml:definitions>
  <inkml:trace contextRef="#ctx0" brushRef="#br0">538 42 24575,'-4'-4'0,"0"0"0,-1 0 0,1 1 0,-1 0 0,1-1 0,-1 2 0,0-1 0,0 0 0,0 1 0,-1 0 0,1 0 0,0 1 0,-8-2 0,4 2 0,1 1 0,-1 0 0,0 0 0,0 0 0,1 1 0,-1 1 0,-14 3 0,-6 5 0,0 2 0,1 0 0,-46 29 0,65-36 0,9-5 0,-34 20 0,-52 39 0,77-52 0,1 0 0,0 1 0,0 0 0,1 0 0,0 1 0,0 0 0,1 0 0,0 0 0,1 1 0,-8 18 0,12-24 0,-1 0 0,2 0 0,-1 0 0,0 0 0,1 0 0,0 0 0,-1 0 0,2 0 0,-1 0 0,0 0 0,1 0 0,0 0 0,0 0 0,0 0 0,3 6 0,-1-4 0,1 0 0,-1 0 0,1 0 0,1-1 0,-1 1 0,1-1 0,0 0 0,8 6 0,2 1 0,2-1 0,0-1 0,0-1 0,0 0 0,30 9 0,-3-4 0,1-2 0,0-2 0,1-2 0,-1-2 0,1-2 0,1-2 0,-1-2 0,0-2 0,52-9 0,-81 8 0,1 0 0,0-2 0,-1 0 0,0-1 0,27-13 0,-39 16 0,1 0 0,-1 0 0,0 0 0,0-1 0,-1 0 0,1 0 0,-1 0 0,1-1 0,-1 1 0,-1-1 0,1 0 0,-1 0 0,0 0 0,0-1 0,0 1 0,-1-1 0,1 1 0,-1-1 0,-1 0 0,2-8 0,-2 2 0,-1 0 0,0 1 0,-1-1 0,0 0 0,-1 1 0,-1-1 0,0 1 0,0-1 0,-1 1 0,0 1 0,-1-1 0,-9-15 0,-7-8 0,-2 0 0,-33-38 0,53 69 0,1 0 0,-1 0 0,1 0 0,-1 1 0,0-1 0,0 1 0,0-1 0,0 1 0,0 0 0,-1 0 0,1 1 0,-1-1 0,1 1 0,-1-1 0,-4 0 0,6 2 0,-1 0 0,1 1 0,0-1 0,0 0 0,0 1 0,0 0 0,0-1 0,0 1 0,0 0 0,0 0 0,0 0 0,0 0 0,0 0 0,0 1 0,1-1 0,-1 1 0,0-1 0,1 1 0,0-1 0,-1 1 0,1 0 0,0 0 0,0-1 0,-1 1 0,1 0 0,1 0 0,-2 4 0,-7 14 0,1 0 0,2 1 0,0 0 0,1 0 0,1 0 0,1 1 0,-1 35 0,4-54 0,0 0 0,0 0 0,0 1 0,1-1 0,-1 0 0,1 0 0,0 0 0,0 1 0,0-1 0,0 0 0,0 0 0,1-1 0,-1 1 0,1 0 0,0 0 0,0-1 0,0 1 0,0-1 0,0 1 0,1-1 0,-1 0 0,1 0 0,-1 0 0,6 2 0,-1-1 0,1 0 0,0-1 0,0 0 0,0 0 0,-1-1 0,1 0 0,1 0 0,14-1 0,-14-1 0,0 1 0,-1 0 0,1 1 0,-1 0 0,1 1 0,-1-1 0,0 1 0,1 1 0,-1 0 0,0 0 0,0 1 0,-1-1 0,1 2 0,-1-1 0,0 1 0,0 0 0,0 1 0,-1-1 0,11 13 0,-11-10-105,1-1 0,0 1 0,1-1 0,0-1 0,0 0 0,0 0 0,1 0 0,0-1 0,0 0 0,0-1 0,1 0 0,13 4 0,0-5-6721</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8:54.515"/>
    </inkml:context>
    <inkml:brush xml:id="br0">
      <inkml:brushProperty name="width" value="0.05" units="cm"/>
      <inkml:brushProperty name="height" value="0.05" units="cm"/>
    </inkml:brush>
  </inkml:definitions>
  <inkml:trace contextRef="#ctx0" brushRef="#br0">4 535 24575,'-1'-47'0,"-1"32"0,1 0 0,1 0 0,1-1 0,0 1 0,7-29 0,-8 43 0,0 0 0,0 0 0,0 0 0,0 1 0,1-1 0,-1 0 0,0 0 0,1 0 0,-1 0 0,1 0 0,-1 1 0,1-1 0,-1 0 0,1 1 0,0-1 0,-1 0 0,1 1 0,0-1 0,0 0 0,-1 1 0,1-1 0,0 1 0,0 0 0,0-1 0,0 1 0,-1 0 0,1-1 0,0 1 0,1 0 0,0 0 0,0 1 0,0-1 0,-1 1 0,1 0 0,-1-1 0,1 1 0,0 0 0,-1 0 0,0 0 0,1 0 0,-1 0 0,1 0 0,-1 1 0,1 1 0,6 6 0,0 1 0,-2 0 0,8 14 0,2 5 0,-1 1 0,-2 1 0,-1 0 0,-1 0 0,-2 1 0,9 54 0,-21-55 0,-2-22 0,-1-20 0,5 6 0,0-1 0,1 0 0,0 1 0,0-1 0,0 0 0,0 0 0,1 0 0,0 1 0,1-1 0,-1 1 0,1-1 0,0 1 0,0-1 0,0 1 0,1 0 0,0 0 0,0 0 0,1 0 0,-1 1 0,7-7 0,4-5 0,1 1 0,0 1 0,1 1 0,25-17 0,-22 18 0,-1 1 0,2 1 0,-1 1 0,1 0 0,27-7 0,-35 13 0,1 0 0,0 1 0,0 0 0,1 1 0,-1 0 0,0 1 0,0 1 0,0 0 0,25 6 0,-34-6 0,10 3 0,0-1 0,0-1 0,29 2 0,-40-4 0,0 0 0,0 0 0,0-1 0,0 1 0,0-1 0,0 0 0,0 0 0,-1 0 0,1 0 0,0 0 0,3-2 0,-5 2 0,0 0 0,1-1 0,-1 1 0,0 0 0,0-1 0,0 1 0,0 0 0,0-1 0,0 1 0,0-1 0,0 0 0,-1 1 0,1-1 0,-1 1 0,1-1 0,-1 0 0,1 0 0,-1 1 0,0-1 0,0-3 0,0 3 0,0 0 0,0 0 0,-1 0 0,1 0 0,0 0 0,-1-1 0,0 1 0,1 0 0,-1 0 0,0 0 0,0 1 0,0-1 0,0 0 0,-1 0 0,1 0 0,0 1 0,-1-1 0,1 1 0,-1-1 0,1 1 0,-1-1 0,0 1 0,0 0 0,0 0 0,1 0 0,-1 0 0,0 0 0,0 0 0,0 1 0,-1-1 0,1 1 0,0-1 0,0 1 0,0 0 0,0 0 0,-3 0 0,0 0 0,0 0 0,0 0 0,0 0 0,0 1 0,0 0 0,0 0 0,0 0 0,0 0 0,1 1 0,-1 0 0,0 0 0,1 0 0,0 0 0,-8 6 0,7-3 0,1 0 0,0 0 0,0 1 0,1-1 0,0 1 0,0 0 0,0 0 0,0 0 0,1 0 0,0 0 0,1 1 0,-1-1 0,1 0 0,0 1 0,1-1 0,-1 1 0,1-1 0,1 1 0,-1-1 0,1 1 0,0-1 0,1 1 0,0-1 0,0 0 0,4 9 0,-4-10 0,0 0 0,0 0 0,0 0 0,1 0 0,0-1 0,0 1 0,0-1 0,1 0 0,-1 0 0,1 0 0,0-1 0,0 1 0,0-1 0,1 0 0,-1 0 0,1 0 0,0-1 0,0 1 0,-1-1 0,1 0 0,1-1 0,-1 1 0,0-1 0,0 0 0,1-1 0,-1 1 0,0-1 0,1 0 0,-1 0 0,0 0 0,7-2 0,-5-1 0,-1 1 0,1-1 0,0-1 0,-1 1 0,0-1 0,0 0 0,0 0 0,0-1 0,-1 0 0,1 0 0,-1 0 0,-1-1 0,1 1 0,-1-1 0,0 0 0,0-1 0,4-9 0,7-15 0,-2 0 0,13-45 0,-26 75 0,24-81 0,-4-2 0,12-106 0,-32 185 0,1 0 0,-1 0 0,0 0 0,0 0 0,-2-9 0,2 13 0,0 1 0,0 0 0,0 0 0,0 0 0,0 0 0,0 0 0,0 0 0,0 0 0,0-1 0,0 1 0,0 0 0,0 0 0,0 0 0,0 0 0,0 0 0,0 0 0,-1 0 0,1 0 0,0 0 0,0 0 0,0-1 0,0 1 0,0 0 0,0 0 0,0 0 0,0 0 0,-1 0 0,1 0 0,0 0 0,0 0 0,0 0 0,0 0 0,0 0 0,0 0 0,0 0 0,-1 0 0,1 0 0,0 0 0,0 0 0,0 0 0,0 0 0,0 0 0,0 0 0,-1 0 0,1 0 0,0 0 0,0 1 0,0-1 0,0 0 0,0 0 0,0 0 0,0 0 0,0 0 0,0 0 0,0 0 0,-1 0 0,1 0 0,0 0 0,0 1 0,0-1 0,0 0 0,0 0 0,0 0 0,-10 22 0,-11 52 0,2 0 0,-15 132 0,31-181-170,1 0-1,1 0 0,2 0 1,0 0-1,1 0 0,2 0 1,6 24-1,0-14-6655</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8:54.905"/>
    </inkml:context>
    <inkml:brush xml:id="br0">
      <inkml:brushProperty name="width" value="0.05" units="cm"/>
      <inkml:brushProperty name="height" value="0.05" units="cm"/>
    </inkml:brush>
  </inkml:definitions>
  <inkml:trace contextRef="#ctx0" brushRef="#br0">156 83 24575,'0'-1'0,"0"0"0,0 0 0,0-1 0,0 1 0,0 0 0,-1 0 0,1 0 0,0-1 0,-1 1 0,1 0 0,-1 0 0,1 0 0,-1 0 0,1 0 0,-1 0 0,0-1 0,1 1 0,-1 1 0,0-1 0,0 0 0,0 0 0,0 0 0,0 0 0,0 1 0,0-1 0,0 0 0,0 1 0,0-1 0,0 1 0,-1-1 0,1 1 0,0 0 0,0-1 0,0 1 0,-1 0 0,1 0 0,0 0 0,0 0 0,-3 0 0,1 0 0,0 1 0,0-1 0,0 1 0,0-1 0,0 1 0,0 0 0,0 1 0,0-1 0,0 0 0,1 1 0,-1-1 0,0 1 0,1 0 0,-1 0 0,-2 2 0,-4 9 0,0 0 0,1 1 0,0 0 0,1 0 0,1 0 0,0 1 0,1 0 0,1 0 0,0 1 0,1-1 0,1 1 0,-1 23 0,2-36 0,1 0 0,0 1 0,1-1 0,-1 0 0,0 1 0,1-1 0,0 0 0,0 0 0,0 1 0,0-1 0,0 0 0,1 0 0,-1 0 0,1 0 0,0-1 0,0 1 0,0 0 0,0-1 0,0 1 0,1-1 0,-1 0 0,1 0 0,-1 0 0,1 0 0,0 0 0,0 0 0,0-1 0,0 0 0,4 2 0,-2-2 0,-1 0 0,1 0 0,0-1 0,0 1 0,-1-1 0,1-1 0,0 1 0,-1 0 0,1-1 0,0 0 0,-1 0 0,1-1 0,-1 1 0,1-1 0,-1 0 0,0 0 0,0 0 0,0-1 0,0 1 0,6-6 0,-4 2 6,-1-1 0,1 1 0,-1-1 0,0 0 0,-1 0 0,0-1 0,0 0 0,0 1 0,-1-1 0,0 0 0,-1-1 0,0 1 0,0 0 0,-1-1 0,0 1 0,0-1 0,-1 1 0,0-1 0,-2-10 0,2 8-105,-2 0 0,1 1 0,-1-1 0,-1 1 0,0-1 0,-1 1 0,0 0 0,0 0 0,-1 1 0,0-1 0,-1 1 0,0 0 0,0 1 0,-15-16 0,5 12-6727</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8:55.279"/>
    </inkml:context>
    <inkml:brush xml:id="br0">
      <inkml:brushProperty name="width" value="0.05" units="cm"/>
      <inkml:brushProperty name="height" value="0.05" units="cm"/>
    </inkml:brush>
  </inkml:definitions>
  <inkml:trace contextRef="#ctx0" brushRef="#br0">13 156 24575,'0'-13'0,"0"0"0,1 1 0,0-1 0,1 1 0,7-25 0,-8 33 0,0 1 0,1 0 0,-1 0 0,1 0 0,0 0 0,0 0 0,0 0 0,0 0 0,1 1 0,-1-1 0,1 1 0,-1-1 0,1 1 0,0 0 0,0 0 0,0 0 0,0 1 0,1-1 0,-1 1 0,0 0 0,0 0 0,1 0 0,-1 0 0,1 0 0,6 0 0,-2 1 0,-1 1 0,1-1 0,-1 1 0,1 0 0,-1 1 0,1 0 0,-1 0 0,0 1 0,0-1 0,0 2 0,0-1 0,-1 1 0,0 0 0,1 0 0,-1 1 0,6 5 0,-3-1 0,0 0 0,0 0 0,-1 0 0,0 1 0,-1 0 0,0 1 0,-1-1 0,0 1 0,4 13 0,-8-20 0,0 1 0,-1-1 0,0 1 0,0-1 0,0 1 0,0 0 0,-1-1 0,0 1 0,0 0 0,0 0 0,0-1 0,-1 1 0,0 0 0,0-1 0,0 1 0,-1-1 0,-1 6 0,0-5 0,0 0 0,-1 0 0,1-1 0,-1 1 0,0-1 0,0 0 0,0 1 0,-1-2 0,1 1 0,-1-1 0,0 1 0,-6 2 0,-3 0 0,0 0 0,0-1 0,0 0 0,-1-1 0,0 0 0,0-2 0,0 0 0,0 0 0,-25-2 0,51 0 0,2 0 0,0 0 0,0 1 0,20 3 0,-31-4 0,1 0 0,-1 1 0,1-1 0,-1 1 0,0 0 0,1 0 0,-1 0 0,0 0 0,0 0 0,1 0 0,-1 0 0,0 1 0,0-1 0,0 1 0,-1 0 0,1-1 0,0 1 0,-1 0 0,1 0 0,-1 0 0,1 0 0,-1 1 0,0-1 0,0 0 0,0 0 0,0 1 0,1 3 0,-2-4 0,-1-1 0,1 1 0,0 0 0,0-1 0,-1 1 0,1-1 0,-1 1 0,1 0 0,-1-1 0,0 1 0,1-1 0,-1 1 0,0-1 0,0 0 0,0 1 0,0-1 0,0 0 0,-1 0 0,1 1 0,0-1 0,-1 0 0,1 0 0,0-1 0,-1 1 0,1 0 0,-1 0 0,1-1 0,-4 2 0,-7 2 0,1 0 0,-25 4 0,20-5 0,3 0-120,-33 7 373,44-10-336,0 0-1,0 1 1,0-1 0,0 0 0,0 0 0,0-1-1,0 1 1,0 0 0,0-1 0,0 1-1,0-1 1,0 0 0,0 1 0,0-1 0,0 0-1,0 0 1,-2-2 0,-3-7-6743</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29.531"/>
    </inkml:context>
    <inkml:brush xml:id="br0">
      <inkml:brushProperty name="width" value="0.05" units="cm"/>
      <inkml:brushProperty name="height" value="0.05" units="cm"/>
    </inkml:brush>
  </inkml:definitions>
  <inkml:trace contextRef="#ctx0" brushRef="#br0">319 351 24575,'0'-9'0,"0"1"0,0 0 0,0 0 0,-1 0 0,0 0 0,-3-11 0,4 17 0,-1 1 0,1 0 0,-1 0 0,1-1 0,-1 1 0,0 0 0,1 0 0,-1 0 0,0 0 0,0 0 0,0 0 0,0 0 0,0 0 0,0 0 0,0 1 0,0-1 0,0 0 0,0 0 0,0 1 0,-1-1 0,1 1 0,0-1 0,0 1 0,-1 0 0,1 0 0,0-1 0,-1 1 0,1 0 0,0 0 0,-1 0 0,1 0 0,0 0 0,-1 1 0,1-1 0,0 0 0,0 0 0,-1 1 0,1-1 0,0 1 0,-2 1 0,-6 2 0,0 1 0,0 0 0,1 0 0,-1 1 0,1 0 0,1 1 0,-1-1 0,1 2 0,1-1 0,-1 1 0,-10 17 0,-5 10 0,-26 58 0,40-77 0,-15 31 0,3 1 0,-19 63 0,38-110 0,1-1 0,0 0 0,0 1 0,-1-1 0,1 0 0,0 1 0,0-1 0,-1 1 0,1-1 0,0 0 0,0 1 0,0-1 0,0 1 0,0-1 0,0 1 0,0-1 0,0 0 0,0 1 0,0-1 0,0 1 0,0-1 0,0 1 0,0-1 0,0 1 0,0-1 0,0 0 0,1 1 0,-1-1 0,0 1 0,0-1 0,0 0 0,1 1 0,0 0 0,10-14 0,14-29 0,-8 5 0,-1-2 0,17-64 0,9-85 0,7-29 0,-46 207 0,1 0 0,-1 0 0,1 0 0,9-13 0,-13 21 0,1 1 0,-1 0 0,1 0 0,0 0 0,0 0 0,0-1 0,-1 1 0,1 0 0,0 0 0,0 1 0,1-1 0,-1 0 0,0 0 0,0 0 0,0 1 0,0-1 0,1 1 0,-1-1 0,0 1 0,1-1 0,-1 1 0,0 0 0,1-1 0,-1 1 0,0 0 0,1 0 0,-1 0 0,1 0 0,-1 1 0,0-1 0,1 0 0,-1 0 0,0 1 0,1-1 0,-1 1 0,0-1 0,0 1 0,1-1 0,-1 1 0,0 0 0,0 0 0,0 0 0,0 0 0,0 0 0,1 1 0,12 14 0,-1 0 0,0 1 0,-2 1 0,0 0 0,-1 0 0,9 22 0,-6-12 0,86 198 0,1 1 0,-63-148-1365,-27-51-5461</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8:55.684"/>
    </inkml:context>
    <inkml:brush xml:id="br0">
      <inkml:brushProperty name="width" value="0.05" units="cm"/>
      <inkml:brushProperty name="height" value="0.05" units="cm"/>
    </inkml:brush>
  </inkml:definitions>
  <inkml:trace contextRef="#ctx0" brushRef="#br0">3395 584 24575,'-7'-24'1,"-1"1"0,-1-1 0,-1 2 0,-1 0 0,-1 0 0,0 1 0,-2 0 1,-1 1-1,0 1 0,-1 0 0,-2 1 0,1 1 0,-2 1 0,0 0 0,-30-18 0,0 6-35,0 1 0,-2 3-1,-1 1 1,-1 4 0,-95-24 0,16 15-293,0 5 0,-198-8 0,-274 42 28,102 56-1404,386-42 1705,2 5-1,-142 56 0,208-66-43,1 1 0,1 3-1,1 1 1,2 3-1,0 1 1,2 3 0,-53 50-1,78-65 14,0 2 0,1 0 0,1 0 0,1 1-1,0 1 1,2 0 0,-16 40 0,21-43 20,1 0 0,1 0 1,1 0-1,0 1 0,2-1 0,0 1 0,0 0 0,2-1 1,1 1-1,0-1 0,5 20 0,2-6 23,2-1 0,1 0 0,1-1 0,2 0 0,0-1 0,2-1 0,2 0 0,0-1 0,2-1 0,1-1 0,26 23 0,8 2 28,2-1 0,2-3 0,117 67 0,-67-54 19,3-5 0,2-5 1,1-5-1,3-4 0,1-7 1,2-4-1,0-6 0,2-5 0,242 3 1,-253-22-66,1-6-1,-1-5 1,-1-5 0,0-4 0,-1-6 0,-2-4 0,-1-5 0,-2-5 0,-2-4-1,-1-5 1,103-68 0,-143 76 24,-1-2 0,89-86 0,-127 107-13,-2-1 0,0-1-1,-2-1 1,-1-1 0,-1-1 0,-1 0-1,-2-1 1,19-48 0,-29 60-7,0 0 0,-1 0 0,-1 0 0,0-1 0,-2 0 0,0 1 0,-1-1 0,-1 0 0,0 1 0,-1-1 0,-1 1 0,-1-1 0,0 1 0,-8-18 0,1 10 0,-1 1 0,0 0 0,-2 0 0,-1 1 0,-1 1 0,-1 1 0,-1 0 0,-30-27 0,3 9-50,-2 2 0,-1 2 1,-58-32-1,-163-69-1490,87 58-2087</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8:57.352"/>
    </inkml:context>
    <inkml:brush xml:id="br0">
      <inkml:brushProperty name="width" value="0.05" units="cm"/>
      <inkml:brushProperty name="height" value="0.05" units="cm"/>
    </inkml:brush>
  </inkml:definitions>
  <inkml:trace contextRef="#ctx0" brushRef="#br0">22330 0 24575,'0'4'0,"1"109"0,-5 0 0,-24 148 0,25-241 0,-9 45 0,-1-1 0,-4-1 0,-26 64 0,36-109 0,-1 0 0,-1-1 0,-1 0 0,0-1 0,-1 0 0,-1-1 0,0 0 0,-1-1 0,-1 0 0,0-1 0,-1-1 0,0 0 0,-1-1 0,0 0 0,-18 8 0,-8-1 0,-1-2 0,-1-2 0,-84 17 0,-142 6 0,208-31 0,-568 58-834,-335 40-743,-190 60 185,51-7-1022,-3-29 1130,-426-30 1434,-3-52-1825,1448-44 1387,-2411 62-533,-1939 41-49,2613-35 1755,8 97 1,1212-88-366,6 25 2333,444-70-1413,2 7-1,-224 91 0,348-119-1097,1 1 0,0 1-1,-36 27 1,47-29-317,1 0 0,1 2 1,0-1-1,1 2 0,1 0 0,-13 20 0,-7 13-25,-77 85 0,106-130 0,1 1 0,-1-1 0,1 1 0,0 0 0,0 0 0,0 1 0,1-1 0,0 0 0,0 1 0,-2 10 0,1 1 0,2 1 0,-1 22 0,0 14 0,-26 197 0,-40 576 0,45-241 0,8-411 0,-52 231 0,13-176 0,-44 221 0,90-413-14,5-24-324,0 1 0,1-1 1,0 17-1,3-16-6488</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10:28:57.724"/>
    </inkml:context>
    <inkml:brush xml:id="br0">
      <inkml:brushProperty name="width" value="0.05" units="cm"/>
      <inkml:brushProperty name="height" value="0.05" units="cm"/>
    </inkml:brush>
  </inkml:definitions>
  <inkml:trace contextRef="#ctx0" brushRef="#br0">0 185 24575,'1'2'0,"-1"0"0,1 0 0,0 0 0,0 0 0,0 0 0,0 0 0,0-1 0,1 1 0,-1 0 0,0-1 0,1 1 0,-1-1 0,3 3 0,26 20 0,-25-21 0,21 17 0,2-1 0,54 27 0,-66-38 0,1-1 0,-1-1 0,1-1 0,1 0 0,-1-1 0,36 3 0,-40-7 0,-1-1 0,1 0 0,0-1 0,-1-1 0,1 0 0,-1-1 0,0 0 0,0-1 0,0 0 0,-1 0 0,1-2 0,-1 1 0,-1-2 0,1 1 0,-2-1 0,1-1 0,10-11 0,-8 8 0,-1-1 0,0-1 0,-1 0 0,0 0 0,-1-1 0,0 0 0,-2-1 0,0 0 0,0 0 0,-2-1 0,0 1 0,3-21 0,-7 35 0,-1 0 0,1 0 0,-1 0 0,0-1 0,0 1 0,1 0 0,-2 0 0,1 0 0,0 0 0,0-1 0,-1 1 0,1 0 0,-1 0 0,0 0 0,1 0 0,-1 0 0,0 0 0,0 0 0,0 0 0,-1 0 0,-1-2 0,1 3 0,0 0 0,0 0 0,0 1 0,0-1 0,-1 1 0,1 0 0,0-1 0,0 1 0,0 0 0,0 0 0,0 0 0,0 1 0,0-1 0,0 0 0,0 1 0,-1-1 0,1 1 0,1 0 0,-1 0 0,0 0 0,0 0 0,-3 2 0,-17 9-455,1 1 0,-26 21 0,-2 5-6371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29.889"/>
    </inkml:context>
    <inkml:brush xml:id="br0">
      <inkml:brushProperty name="width" value="0.05" units="cm"/>
      <inkml:brushProperty name="height" value="0.05" units="cm"/>
    </inkml:brush>
  </inkml:definitions>
  <inkml:trace contextRef="#ctx0" brushRef="#br0">56 131 24575,'-5'-5'0,"-5"-5"0,-6-2 0,0-2 0,7 0 0,10 3 0,9-1 0,11 2 0,11 2 0,9 2 0,7-1 0,3-1 0,2 3 0,-3 0 0,-2 3 0,-9 0-8191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8:07.325"/>
    </inkml:context>
    <inkml:brush xml:id="br0">
      <inkml:brushProperty name="width" value="0.05" units="cm"/>
      <inkml:brushProperty name="height" value="0.05" units="cm"/>
    </inkml:brush>
  </inkml:definitions>
  <inkml:trace contextRef="#ctx0" brushRef="#br0">1663 158 24575,'-1'-3'0,"1"0"0,-1 0 0,0 0 0,0 1 0,0-1 0,-1 1 0,1-1 0,0 1 0,-1-1 0,0 1 0,0 0 0,0 0 0,0 0 0,-2-3 0,-33-25 0,20 19 0,-1 0 0,0 1 0,-1 2 0,0 0 0,0 0 0,-1 2 0,1 1 0,-1 0 0,-32-3 0,-21 2 0,-97 4 0,113 3 0,-26 1 0,0 3 0,0 5 0,1 2 0,1 5 0,0 3 0,-89 34 0,150-46 0,0 0 0,1 1 0,0 1 0,1 1 0,0 0 0,1 2 0,0 0 0,0 0 0,2 2 0,0 0 0,0 1 0,2 0 0,-18 28 0,19-25 0,-21 35 0,1 2 0,-32 83 0,58-119 0,1 0 0,1 0 0,0 0 0,2 0 0,0 0 0,2 1 0,0-1 0,1 1 0,1-1 0,1 0 0,1 0 0,0 0 0,2 0 0,11 28 0,-4-19 0,0 0 0,2-1 0,1-1 0,2 0 0,0-1 0,2-1 0,0-1 0,41 36 0,-43-45 0,1-2 0,0 0 0,1-1 0,1-2 0,-1 0 0,2 0 0,-1-2 0,1-1 0,0-1 0,1-1 0,0 0 0,40 1 0,0-3 0,-1-4 0,0-2 0,93-17 0,-43 0 0,-2-4 0,-1-5 0,-1-5 0,139-64 0,-210 79 0,-2 0 0,0-3 0,-2 0 0,61-54 0,-71 54 0,-1-1 0,-1 0 0,-2-2 0,0 0 0,-1-1 0,27-56 0,-38 65 0,-1-1 0,0 0 0,-2 0 0,0 0 0,-1-1 0,0 1 0,-2-1 0,0 0 0,-3-19 0,0 13 0,-1 0 0,-1 1 0,-1-1 0,-2 1 0,0 0 0,-13-28 0,12 37 0,0 1 0,-1 0 0,-1 0 0,0 1 0,0 1 0,-1 0 0,-1 0 0,0 1 0,-1 0 0,0 1 0,0 1 0,-17-9 0,2 3 0,0 1 0,-1 2 0,0 1 0,-1 1 0,-44-8 0,54 14-682,-38 0-1,36 3-6143</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8:10.083"/>
    </inkml:context>
    <inkml:brush xml:id="br0">
      <inkml:brushProperty name="width" value="0.05" units="cm"/>
      <inkml:brushProperty name="height" value="0.05" units="cm"/>
    </inkml:brush>
  </inkml:definitions>
  <inkml:trace contextRef="#ctx0" brushRef="#br0">59 74 24575,'1'-3'0,"-1"1"0,1-1 0,-1 1 0,1-1 0,0 1 0,0 0 0,0-1 0,0 1 0,0 0 0,1 0 0,-1 0 0,1 0 0,-1 0 0,1 0 0,0 0 0,0 0 0,0 1 0,0-1 0,0 1 0,0-1 0,2 0 0,4-2 0,0 0 0,-1 0 0,1 1 0,15-5 0,-17 7 0,0 0 0,0 0 0,0 0 0,0 1 0,0 0 0,0 0 0,10 1 0,-14-1 0,-1 1 0,0-1 0,0 0 0,0 0 0,1 1 0,-1-1 0,0 1 0,0-1 0,0 1 0,0-1 0,0 1 0,0 0 0,0 0 0,0-1 0,0 1 0,0 0 0,0 0 0,0 0 0,0 0 0,-1 0 0,1 0 0,0 0 0,-1 0 0,1 0 0,-1 1 0,1-1 0,-1 0 0,0 0 0,1 0 0,-1 1 0,0-1 0,0 0 0,0 0 0,0 1 0,0-1 0,0 0 0,0 0 0,-1 1 0,1-1 0,0 0 0,0 0 0,-1 0 0,1 1 0,-2 0 0,0 5 0,-1-1 0,0 1 0,-1-1 0,0 0 0,0 0 0,0 0 0,-1 0 0,1-1 0,-1 0 0,-1 0 0,1 0 0,-8 5 0,-9 4 0,0 0 0,-28 10 0,-3 4 0,52-28 0,0 0 0,0 1 0,0-1 0,0 1 0,0-1 0,0 1 0,1-1 0,-1 1 0,0-1 0,0 1 0,1 0 0,-1-1 0,0 1 0,1 0 0,-1 0 0,0-1 0,1 1 0,-1 0 0,1 0 0,0 0 0,-1 1 0,1-1 0,1-1 0,-1 1 0,1-1 0,0 1 0,-1-1 0,1 0 0,0 1 0,0-1 0,-1 0 0,1 1 0,0-1 0,0 0 0,-1 0 0,1 0 0,0 0 0,0 0 0,0 0 0,-1 0 0,2 0 0,48-4 0,43-10-1365,-43 4-5461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20.399"/>
    </inkml:context>
    <inkml:brush xml:id="br0">
      <inkml:brushProperty name="width" value="0.05" units="cm"/>
      <inkml:brushProperty name="height" value="0.05" units="cm"/>
    </inkml:brush>
  </inkml:definitions>
  <inkml:trace contextRef="#ctx0" brushRef="#br0">610 156 24575,'-10'-11'0,"1"0"0,0-1 0,-9-15 0,12 16 0,-1 0 0,0 1 0,-15-15 0,18 21 0,0 1 0,0-1 0,-1 1 0,0 0 0,1 0 0,-1 0 0,0 1 0,-1 0 0,1 0 0,0 0 0,-10-1 0,1 1 0,0 1 0,0 0 0,0 1 0,0 1 0,0 0 0,0 1 0,-19 5 0,5 0 0,1 2 0,-44 19 0,55-20 0,0 0 0,1 1 0,0 0 0,0 1 0,1 1 0,1 1 0,-1 0 0,2 0 0,0 1 0,0 1 0,-18 28 0,28-37 0,0-1 0,0 1 0,0-1 0,1 1 0,-1 0 0,1 0 0,1 0 0,-1-1 0,0 1 0,1 0 0,0 0 0,0 0 0,1 0 0,1 8 0,0-6 0,0 0 0,1 0 0,0-1 0,0 1 0,0-1 0,1 1 0,0-1 0,0 0 0,6 5 0,4 4 0,1-1 0,1-1 0,0 0 0,1-1 0,0-1 0,20 10 0,92 38 0,-91-44 0,-1 1 0,0 3 0,52 34 0,-85-50 0,0 0 0,-1 0 0,1 0 0,-1 1 0,1-1 0,-1 1 0,0 0 0,0 0 0,4 8 0,-7-11 0,1 1 0,-1 0 0,1-1 0,-1 1 0,0 0 0,0-1 0,1 1 0,-1 0 0,0-1 0,-1 1 0,1 0 0,0-1 0,0 1 0,-1 0 0,1-1 0,-1 1 0,1-1 0,-1 1 0,0-1 0,0 1 0,1-1 0,-1 1 0,0-1 0,0 0 0,-1 1 0,1-1 0,0 0 0,0 0 0,-1 0 0,1 0 0,-2 1 0,-5 3 0,0 0 0,-1-1 0,1 0 0,-1 0 0,0-1 0,0 0 0,0-1 0,0 0 0,-18 1 0,-7 0 0,-45-3 0,-24-10-1365,62 4-5461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8:10.912"/>
    </inkml:context>
    <inkml:brush xml:id="br0">
      <inkml:brushProperty name="width" value="0.05" units="cm"/>
      <inkml:brushProperty name="height" value="0.05" units="cm"/>
    </inkml:brush>
  </inkml:definitions>
  <inkml:trace contextRef="#ctx0" brushRef="#br0">139 203 24575,'-7'-36'0,"5"32"0,1 1 0,0-1 0,0 0 0,0 0 0,1 1 0,-1-1 0,1 0 0,0 0 0,0 0 0,0 1 0,0-1 0,2-4 0,0 1 0,1 1 0,-1 0 0,1 1 0,1-1 0,-1 1 0,1-1 0,0 1 0,0 0 0,1 0 0,-1 1 0,1-1 0,0 1 0,0 0 0,1 0 0,-1 1 0,1 0 0,0 0 0,-1 0 0,8-2 0,-3 1 0,0 1 0,1 0 0,-1 0 0,0 1 0,1 0 0,0 1 0,-1 0 0,1 1 0,-1 0 0,1 1 0,10 1 0,-15-1 0,0 1 0,0-1 0,-1 1 0,1 0 0,0 1 0,-1-1 0,0 1 0,0 0 0,0 0 0,0 1 0,0-1 0,0 1 0,-1 0 0,0 1 0,0-1 0,0 1 0,0 0 0,-1-1 0,0 2 0,0-1 0,0 0 0,-1 0 0,0 1 0,0 0 0,0-1 0,0 1 0,-1 0 0,0 0 0,0 8 0,0-3 0,-1 0 0,-1 1 0,0-1 0,-1 1 0,0-1 0,0 0 0,-1 0 0,-1 0 0,0 0 0,0-1 0,-1 0 0,-1 1 0,1-2 0,-12 15 0,-2-3 0,0 0 0,-2-2 0,0-1 0,-1 0 0,-1-1 0,-1-2 0,0 0 0,-1-2 0,-1-1 0,0 0 0,0-2 0,-1-1 0,-31 6 0,53-14 0,0 0 0,0-1 0,0 1 0,0-1 0,0 0 0,0 0 0,-8-1 0,13 1 0,-1 0 0,1 0 0,0-1 0,-1 1 0,1 0 0,0 0 0,-1 0 0,1 0 0,0 0 0,0 0 0,-1 0 0,1-1 0,0 1 0,0 0 0,-1 0 0,1 0 0,0-1 0,0 1 0,0 0 0,-1 0 0,1 0 0,0-1 0,0 1 0,0 0 0,0-1 0,-1 1 0,1 0 0,0 0 0,0-1 0,0 1 0,0 0 0,0-1 0,0 1 0,0 0 0,0 0 0,0-1 0,0 1 0,0 0 0,0-1 0,0 1 0,1-2 0,1 0 0,-1 0 0,0 1 0,1-1 0,-1 0 0,1 1 0,0 0 0,-1-1 0,1 1 0,3-2 0,23-14 0,0 2 0,1 1 0,0 1 0,1 1 0,0 2 0,1 1 0,0 2 0,51-7 0,-73 14 10,1 0 0,-1 0 1,0 0-1,1 2 0,-1-1 0,0 1 0,0 0 0,0 1 0,0 0 0,15 7 0,-2 3-414,0 0 0,31 26-1,-47-33 142,15 10-6563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8:11.860"/>
    </inkml:context>
    <inkml:brush xml:id="br0">
      <inkml:brushProperty name="width" value="0.05" units="cm"/>
      <inkml:brushProperty name="height" value="0.05" units="cm"/>
    </inkml:brush>
  </inkml:definitions>
  <inkml:trace contextRef="#ctx0" brushRef="#br0">73 246 24575,'7'-13'0,"-1"1"0,-1-1 0,0 0 0,-1 0 0,3-15 0,-6 28 0,-1 0 0,0-1 0,0 1 0,0-1 0,1 1 0,-1 0 0,0-1 0,0 1 0,0-1 0,0 1 0,0-1 0,0 1 0,0 0 0,0-1 0,0 1 0,0-1 0,0 1 0,0-1 0,0 1 0,-1 0 0,1-1 0,0 1 0,0-1 0,0 1 0,0 0 0,-1-1 0,1 1 0,0 0 0,-1-1 0,1 1 0,0 0 0,0-1 0,-1 1 0,1 0 0,0 0 0,-1-1 0,-14 10 0,-13 23 0,19-17 0,1 0 0,0 0 0,1 1 0,1 0 0,0 0 0,1 1 0,-5 27 0,10-39 0,-1 0 0,0 0 0,1 0 0,0 0 0,0 0 0,1 1 0,-1-1 0,1 0 0,0 0 0,0 0 0,1-1 0,-1 1 0,1 0 0,0 0 0,1-1 0,-1 0 0,1 1 0,0-1 0,0 0 0,0 0 0,1 0 0,-1-1 0,1 1 0,0-1 0,0 0 0,0 0 0,0 0 0,0 0 0,10 3 0,-9-3 0,1-1 0,-1 0 0,1-1 0,0 1 0,-1-1 0,1 0 0,0 0 0,0-1 0,0 0 0,0 0 0,0 0 0,-1-1 0,1 1 0,0-1 0,0-1 0,-1 1 0,1-1 0,-1 0 0,1-1 0,-1 1 0,0-1 0,0 0 0,0 0 0,0-1 0,8-7 0,-8 6 0,0-1 0,0 1 0,-1-1 0,0-1 0,0 1 0,0-1 0,-1 1 0,0-1 0,0 0 0,-1 0 0,0 0 0,0 0 0,0-1 0,-1 1 0,0-1 0,-1 1 0,0 0 0,0-1 0,-2-14 0,-1 12 0,0-1 0,0 1 0,-1 0 0,0 0 0,-1 1 0,0-1 0,-1 1 0,0 0 0,0 1 0,-1-1 0,-11-10 0,7 6 0,11 13 0,-1 0 0,1-1 0,0 1 0,-1 0 0,1-1 0,0 1 0,0 0 0,-1-1 0,1 1 0,0 0 0,0-1 0,0 1 0,-1-1 0,1 1 0,0 0 0,0-1 0,0 1 0,0-1 0,0 1 0,0-1 0,0 1 0,0 0 0,0-1 0,0 1 0,0-1 0,0 1 0,0-1 0,0 1 0,0 0 0,0-1 0,1 0 0,13-4 0,28 5 0,-35 1 0,42-2 0,68-8 0,-70 3 0,77 2 0,-121 3 0,0 1 0,-1 1 0,1-1 0,0 0 0,-1 1 0,1-1 0,-1 1 0,1 0 0,-1 0 0,1 0 0,-1 0 0,0 0 0,1 0 0,-1 1 0,0-1 0,0 1 0,3 2 0,-4-2 0,0 0 0,0 0 0,0 0 0,0 0 0,0 0 0,-1 0 0,1 0 0,0 0 0,-1 0 0,0 0 0,1 0 0,-1 0 0,0 1 0,0-1 0,0 0 0,-1 0 0,1 2 0,-4 10 0,0 0 0,-1 0 0,-1 0 0,0-1 0,-9 15 0,1-2 0,11-19 0,1-1 0,-1 1 0,1-1 0,0 1 0,1 0 0,0 0 0,0 0 0,0-1 0,1 1 0,0 0 0,0 0 0,1 0 0,0 0 0,3 12 0,-3-15 0,1 0 0,-1 0 0,1-1 0,0 1 0,0 0 0,1-1 0,-1 0 0,1 1 0,0-1 0,0 0 0,0 0 0,0-1 0,0 1 0,0 0 0,1-1 0,-1 0 0,1 0 0,0 0 0,0 0 0,0-1 0,0 0 0,0 1 0,0-1 0,0-1 0,7 2 0,-5-2 0,0 0 0,0-1 0,0 1 0,0-1 0,0-1 0,0 1 0,0-1 0,-1 0 0,1 0 0,0 0 0,-1-1 0,0 0 0,0 0 0,0-1 0,0 1 0,0-1 0,-1 0 0,7-7 0,0-1 0,0 0 0,-2 0 0,1-1 0,-2-1 0,14-26 0,-16 28 0,-2-1 0,1 1 0,-1-1 0,-1 0 0,-1 0 0,0 0 0,0 0 0,-1 0 0,-1-1 0,0 1 0,-3-19 0,2 23 0,-1 1 0,0 0 0,-1-1 0,1 1 0,-2 0 0,1 1 0,-1-1 0,0 0 0,-1 1 0,0 0 0,0 0 0,0 0 0,-1 1 0,0 0 0,0 0 0,-1 0 0,1 1 0,-12-7 0,-9 2 0,18 9 0,19 8 0,16 4 0,2 0 0,0-2 0,0-1 0,32 5 0,-11-2 0,-43-9 0,11 1 0,-1 1 0,0 1 0,0 0 0,25 14 0,-36-17 0,-1 1 0,0 0 0,0 0 0,-1 0 0,1 0 0,-1 0 0,1 1 0,-1 0 0,0 0 0,-1 0 0,1 0 0,-1 0 0,1 0 0,-1 1 0,-1-1 0,1 1 0,-1-1 0,1 1 0,-1 0 0,1 9 0,-2-2 0,-1 0 0,0 1 0,0-1 0,-1 0 0,-7 24 0,6-26 0,0 0 0,1 0 0,0 1 0,0-1 0,2 1 0,-1-1 0,1 1 0,2 15 0,-2-24 0,1 0 0,-1 1 0,1-1 0,0 0 0,0 1 0,0-1 0,0 0 0,0 0 0,1 0 0,-1 0 0,0 0 0,1 0 0,0 0 0,-1-1 0,1 1 0,0 0 0,0-1 0,4 3 0,-2-2 0,-1-1 0,1 0 0,-1 0 0,1 0 0,0 0 0,0-1 0,0 1 0,0-1 0,-1 0 0,9-1 0,3-1 0,0-1 0,1-1 0,-1 0 0,24-12 0,-18 7 0,0-1 0,-1 0 0,0-2 0,-1-1 0,0 0 0,22-22 0,-34 28 0,0 0 0,-1-1 0,0 1 0,0-1 0,-1-1 0,0 1 0,7-15 0,-10 17 0,0 0 0,-1 0 0,1 0 0,-1-1 0,0 1 0,0 0 0,-1 0 0,0-1 0,0 1 0,-1 0 0,0-1 0,-2-11 0,1 13 7,0 0-1,0 0 0,0 0 1,-1 0-1,1 1 0,-1-1 1,0 1-1,-1 0 1,1-1-1,-1 1 0,0 1 1,0-1-1,0 0 0,0 1 1,-1 0-1,1 0 1,-9-4-1,-1 1-253,0 1 1,0 0-1,-1 0 0,0 2 1,-15-3-1,-35-2-6579</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37.022"/>
    </inkml:context>
    <inkml:brush xml:id="br0">
      <inkml:brushProperty name="width" value="0.05" units="cm"/>
      <inkml:brushProperty name="height" value="0.05" units="cm"/>
    </inkml:brush>
  </inkml:definitions>
  <inkml:trace contextRef="#ctx0" brushRef="#br0">365 341 24575,'5'-4'0,"1"0"0,0 0 0,-1 0 0,0-1 0,0 1 0,0-1 0,0-1 0,-1 1 0,0 0 0,0-1 0,0 0 0,-1 0 0,0 0 0,0-1 0,0 1 0,-1 0 0,0-1 0,0 0 0,-1 0 0,0 1 0,0-1 0,-1 0 0,0-14 0,0 13 0,0-1 0,-1 0 0,0 0 0,0 1 0,-1-1 0,-1 1 0,1-1 0,-1 1 0,0 0 0,-1 0 0,0 0 0,0 0 0,-1 1 0,0 0 0,0 0 0,-1 0 0,0 0 0,-9-7 0,7 10 0,0-1 0,-1 1 0,1 0 0,-1 1 0,0 0 0,0 1 0,0 0 0,-1 0 0,1 1 0,0 0 0,-1 0 0,1 1 0,-1 1 0,1-1 0,0 1 0,-1 1 0,1 0 0,0 0 0,-14 6 0,17-5 0,-1-1 0,1 1 0,-1 1 0,1-1 0,0 1 0,1 0 0,-1 1 0,1-1 0,-1 1 0,1 0 0,-7 10 0,9-10 0,1-1 0,-1 1 0,1-1 0,0 1 0,0 0 0,0 0 0,1 0 0,0 0 0,0 0 0,0 0 0,1 0 0,0 0 0,-1 0 0,2 0 0,-1 0 0,1 1 0,1 6 0,2 1 0,1 0 0,0 0 0,1-1 0,0 0 0,0 0 0,2 0 0,-1-1 0,2 0 0,-1 0 0,16 14 0,11 7 0,64 46 0,-36-33 0,-31-25 0,-1 3 0,53 48 0,-83-70 0,1 0 0,-1 1 0,0-1 0,0 1 0,0-1 0,1 1 0,-1 0 0,-1 0 0,1-1 0,0 1 0,0 0 0,-1 0 0,1 0 0,-1 0 0,1 3 0,-1-4 0,0 1 0,0-1 0,-1 0 0,1 0 0,0 0 0,-1 0 0,1 0 0,-1 0 0,1 0 0,-1 0 0,0 0 0,1 0 0,-1 0 0,0 0 0,1-1 0,-1 1 0,0 0 0,0 0 0,0-1 0,-1 2 0,-4 0 0,1 1 0,-1-1 0,0 1 0,0-2 0,0 1 0,0-1 0,0 0 0,-7 1 0,-41 2 0,-90-3 0,118-2 0,-1-2 0,1-1 0,0-1 0,0-1 0,-36-14 0,24 1-1365,9 1-5461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37.393"/>
    </inkml:context>
    <inkml:brush xml:id="br0">
      <inkml:brushProperty name="width" value="0.05" units="cm"/>
      <inkml:brushProperty name="height" value="0.05" units="cm"/>
    </inkml:brush>
  </inkml:definitions>
  <inkml:trace contextRef="#ctx0" brushRef="#br0">0 104 24575,'10'-1'0,"-10"1"0,1-1 0,-1 1 0,0 0 0,1 0 0,-1 0 0,0 0 0,1-1 0,-1 1 0,1 0 0,-1 0 0,1 0 0,-1 0 0,0 0 0,1 0 0,-1 0 0,1 0 0,-1 0 0,1 0 0,-1 1 0,0-1 0,1 0 0,-1 0 0,1 0 0,-1 0 0,0 1 0,1-1 0,-1 0 0,0 0 0,1 1 0,-1-1 0,0 0 0,1 1 0,-1-1 0,0 0 0,0 1 0,1-1 0,-1 0 0,0 1 0,0-1 0,0 0 0,0 1 0,1-1 0,-1 1 0,0-1 0,0 1 0,0-1 0,0 0 0,0 1 0,0-1 0,0 1 0,0-1 0,0 1 0,0-1 0,0 0 0,-1 1 0,1-1 0,0 1 0,0-1 0,-1 14 0,0 0 0,0-1 0,-5 18 0,3-19 0,1 0 0,0 0 0,1 0 0,0 0 0,1 14 0,1-16 0,1 0 0,0-1 0,0 1 0,1-1 0,0 0 0,0 1 0,1-2 0,1 1 0,-1 0 0,1-1 0,1 0 0,-1 0 0,8 7 0,-9-10 0,1-2 0,-1 1 0,1 0 0,-1-1 0,1 0 0,0 0 0,1 0 0,-1-1 0,0 0 0,1 0 0,-1 0 0,1 0 0,0-1 0,-1 0 0,1 0 0,0-1 0,0 0 0,0 0 0,-1 0 0,1 0 0,0-1 0,10-3 0,-6 1 0,-1-1 0,1 0 0,-1 0 0,0-1 0,0-1 0,-1 1 0,1-1 0,-1-1 0,-1 1 0,1-1 0,-1-1 0,0 1 0,-1-1 0,0-1 0,0 1 0,-1-1 0,0 0 0,0 0 0,-1 0 0,5-18 0,-5 16 0,0 0 0,-1 0 0,-1 0 0,0-1 0,-1 1 0,0-1 0,0 1 0,-1-1 0,-1 1 0,0-1 0,-1 1 0,0-1 0,0 1 0,-2 0 0,1 0 0,-1 0 0,-1 0 0,-6-11 0,7 17-151,1 0-1,-1 0 0,-1 0 0,1 1 1,-1-1-1,1 1 0,-1 0 1,-6-3-1,-11-5-6674</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37.955"/>
    </inkml:context>
    <inkml:brush xml:id="br0">
      <inkml:brushProperty name="width" value="0.05" units="cm"/>
      <inkml:brushProperty name="height" value="0.05" units="cm"/>
    </inkml:brush>
  </inkml:definitions>
  <inkml:trace contextRef="#ctx0" brushRef="#br0">0 211 24575,'1'-10'0,"0"-1"0,1 0 0,0 1 0,0-1 0,1 1 0,1 0 0,0 0 0,0 0 0,1 1 0,0-1 0,1 1 0,0 1 0,0-1 0,9-9 0,-13 16 0,0 0 0,-1 1 0,1-1 0,0 1 0,0-1 0,0 1 0,0 0 0,0 0 0,0 0 0,0 0 0,0 0 0,0 0 0,1 0 0,-1 1 0,0-1 0,1 1 0,-1 0 0,0 0 0,1 0 0,-1 0 0,0 0 0,1 0 0,-1 1 0,0-1 0,0 1 0,1-1 0,-1 1 0,0 0 0,0 0 0,0 0 0,0 0 0,0 0 0,0 0 0,0 1 0,0-1 0,0 1 0,3 3 0,1 2 0,0 0 0,-1 0 0,1 0 0,-1 1 0,0 0 0,-1 0 0,0 1 0,4 12 0,3 13 0,10 54 0,-19-78 0,-1 1 0,0 0 0,0 0 0,-1 0 0,0-1 0,-1 1 0,0 0 0,-1 0 0,-5 15 0,7-25 0,0 0 0,0 0 0,0 0 0,-1 0 0,1 0 0,0 0 0,-1 0 0,1 0 0,-1 0 0,1 0 0,-1 0 0,1-1 0,-1 1 0,1 0 0,-1 0 0,0-1 0,0 1 0,1 0 0,-1-1 0,0 1 0,0 0 0,0-1 0,0 0 0,1 1 0,-1-1 0,0 1 0,0-1 0,0 0 0,0 0 0,0 1 0,-2-1 0,2-1 0,0 0 0,1 0 0,-1 1 0,1-1 0,-1 0 0,0 0 0,1 0 0,-1 0 0,1 0 0,0 0 0,-1 0 0,1 0 0,0 0 0,0-1 0,-1 1 0,1 0 0,0 0 0,0 0 0,0 0 0,1 0 0,-1 0 0,0 0 0,0 0 0,0 0 0,1 0 0,-1 0 0,1 0 0,-1 0 0,1-2 0,8-21 0,2 0 0,0 0 0,1 1 0,1 0 0,1 2 0,1-1 0,1 2 0,1 0 0,1 1 0,1 0 0,37-28 0,-53 45 0,0 0 0,0 0 0,1 0 0,-1 0 0,0 0 0,1 0 0,0 1 0,-1 0 0,1 0 0,0 0 0,0 0 0,0 1 0,-1-1 0,1 1 0,0 0 0,0 0 0,6 1 0,-7 0 0,-1 0 0,1 0 0,-1 1 0,0-1 0,1 0 0,-1 1 0,0 0 0,0-1 0,0 1 0,0 0 0,-1 0 0,1 0 0,0 0 0,-1 1 0,1-1 0,-1 0 0,0 1 0,0-1 0,0 1 0,0-1 0,0 1 0,0-1 0,-1 1 0,1 0 0,-1-1 0,0 4 0,1 2 0,0 0 0,0 0 0,-1 0 0,0 0 0,-1 0 0,0 1 0,0-1 0,-1 0 0,0 0 0,0-1 0,-1 1 0,-3 7 0,24-54 0,-10 20 0,1 1 0,0 1 0,18-25 0,-19 32 0,1 1 0,0-1 0,0 2 0,1-1 0,0 1 0,1 1 0,-1 0 0,2 0 0,-1 1 0,16-6 0,-23 11 0,0-1 0,0 1 0,0 0 0,0 0 0,0 0 0,0 1 0,1-1 0,-1 1 0,0 0 0,0 1 0,1-1 0,-1 1 0,0-1 0,0 1 0,0 1 0,0-1 0,0 0 0,0 1 0,0 0 0,0 0 0,-1 0 0,1 0 0,0 1 0,-1-1 0,0 1 0,0 0 0,0 0 0,0 0 0,0 1 0,-1-1 0,1 1 0,-1-1 0,0 1 0,2 5 0,4 9-60,-2 1 1,0 0-1,-1 0 0,-1 0 0,2 22 0,-2-15-946,2 12-5820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38.360"/>
    </inkml:context>
    <inkml:brush xml:id="br0">
      <inkml:brushProperty name="width" value="0.05" units="cm"/>
      <inkml:brushProperty name="height" value="0.05" units="cm"/>
    </inkml:brush>
  </inkml:definitions>
  <inkml:trace contextRef="#ctx0" brushRef="#br0">498 144 24575,'-6'-7'0,"-1"-1"0,1 0 0,0-1 0,1 1 0,-6-13 0,7 12 0,-1 0 0,-1 0 0,0 1 0,-9-12 0,12 17 0,0 0 0,0 1 0,0 0 0,0-1 0,0 1 0,-1 0 0,1 1 0,0-1 0,-1 0 0,0 1 0,1 0 0,-1 0 0,0 0 0,0 1 0,1-1 0,-6 1 0,0 0 0,0 0 0,0 1 0,0 1 0,0 0 0,0 0 0,0 1 0,0 0 0,0 0 0,1 1 0,0 0 0,-13 8 0,0 3 0,0 0 0,-36 35 0,41-34 0,0 2 0,2-1 0,-1 2 0,2-1 0,-19 37 0,26-43 0,1 0 0,0 0 0,1 0 0,0 1 0,1-1 0,1 1 0,0 0 0,0 0 0,1 0 0,1 0 0,2 23 0,-1-29 0,1 0 0,-1-1 0,1 1 0,1-1 0,-1 1 0,1-1 0,0 0 0,1 0 0,-1 0 0,1-1 0,0 1 0,6 5 0,-1-3 0,-1 0 0,1-1 0,0 0 0,1 0 0,0-1 0,17 8 0,2-3 0,0-1 0,0-1 0,0-1 0,49 5 0,-34-8 0,1-1 0,-1-3 0,1-1 0,0-3 0,-1-1 0,1-3 0,60-16 0,-95 20-195,0 0 0,-1 0 0,1-1 0,-1-1 0,0 1 0,13-10 0,-7-1-6631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32.574"/>
    </inkml:context>
    <inkml:brush xml:id="br0">
      <inkml:brushProperty name="width" value="0.05" units="cm"/>
      <inkml:brushProperty name="height" value="0.05" units="cm"/>
    </inkml:brush>
  </inkml:definitions>
  <inkml:trace contextRef="#ctx0" brushRef="#br0">337 237 24575,'6'-9'0,"-1"1"0,0-1 0,0 0 0,-1 0 0,0-1 0,-1 0 0,0 1 0,3-17 0,-5 24 0,1-4 0,-1-1 0,0 0 0,0 1 0,0-1 0,0 0 0,-1 0 0,0 1 0,-1-1 0,0 0 0,-2-12 0,1 16 0,1 0 0,0 0 0,-1 0 0,0 1 0,1-1 0,-1 0 0,0 1 0,0-1 0,-1 1 0,1 0 0,0-1 0,-1 1 0,0 0 0,1 1 0,-1-1 0,0 0 0,0 1 0,0 0 0,0-1 0,0 1 0,0 0 0,0 1 0,0-1 0,-6 0 0,-2 0 0,0 1 0,0 0 0,0 1 0,0 0 0,0 1 0,0 0 0,1 1 0,-1 0 0,1 1 0,0 0 0,0 0 0,0 1 0,0 1 0,1-1 0,0 1 0,0 1 0,1 0 0,-16 16 0,22-21 0,1 0 0,-1 0 0,1 1 0,0-1 0,0 0 0,-1 1 0,1-1 0,1 1 0,-1-1 0,0 1 0,1 0 0,-1-1 0,1 1 0,0 0 0,0-1 0,0 1 0,0 0 0,0-1 0,2 5 0,-1-2 0,1 0 0,0 0 0,1-1 0,-1 1 0,1-1 0,0 1 0,0-1 0,0 0 0,6 6 0,8 5 0,-1-2 0,2 0 0,32 19 0,-46-30 0,48 28 0,-27-17 0,-1 1 0,-1 0 0,0 2 0,30 28 0,-50-42 0,-1 0 0,0 1 0,0-1 0,0 1 0,0-1 0,0 1 0,0 0 0,-1 0 0,1 0 0,-1 0 0,0 0 0,0 0 0,0 0 0,0 1 0,-1-1 0,1 0 0,-1 0 0,0 5 0,-1-5 0,1-1 0,-1 1 0,0 0 0,0 0 0,0-1 0,0 1 0,-1-1 0,1 1 0,-1-1 0,0 1 0,1-1 0,-1 0 0,0 0 0,0 0 0,-1 0 0,1 0 0,0 0 0,-1-1 0,1 1 0,-1-1 0,-2 2 0,-12 5 0,-1-1 0,0-1 0,0 0 0,0-2 0,-1 0 0,-21 2 0,6-3 0,1-1 0,-55-5 0,71 1-341,0 0 0,1-1-1,-18-6 1,3-2-6485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32.951"/>
    </inkml:context>
    <inkml:brush xml:id="br0">
      <inkml:brushProperty name="width" value="0.05" units="cm"/>
      <inkml:brushProperty name="height" value="0.05" units="cm"/>
    </inkml:brush>
  </inkml:definitions>
  <inkml:trace contextRef="#ctx0" brushRef="#br0">0 101 24575,'21'0'0,"-12"-1"0,-1 1 0,1 0 0,0 1 0,0 0 0,13 3 0,-19-3 0,-1 0 0,1 0 0,-1 0 0,1 1 0,-1-1 0,1 1 0,-1-1 0,0 1 0,0 0 0,0 0 0,0 0 0,0 0 0,0 0 0,0 1 0,-1-1 0,1 1 0,-1-1 0,0 1 0,0-1 0,0 1 0,1 4 0,21 74 0,-10-33 0,33 81 0,-46-129 0,9 22 0,2 0 0,0-1 0,1-1 0,1 0 0,17 19 0,-27-35 0,1 0 0,-1-1 0,1 1 0,0-1 0,0 0 0,1 0 0,-1-1 0,1 1 0,-1-1 0,1 0 0,0 0 0,-1-1 0,7 2 0,-7-3 0,0 0 0,1 0 0,-1 0 0,0 0 0,1-1 0,-1 0 0,0 1 0,1-2 0,-1 1 0,0 0 0,0-1 0,0 0 0,0 0 0,0 0 0,-1-1 0,1 1 0,5-6 0,1-1 0,-1 0 0,0-1 0,-1 0 0,0-1 0,-1 0 0,0 0 0,0 0 0,-1-1 0,-1 0 0,0 0 0,0-1 0,-2 1 0,1-1 0,-2 0 0,1 0 0,-1-17 0,0 7 0,-2 0 0,0 1 0,-1-1 0,-2 1 0,0-1 0,-2 1 0,0 0 0,-15-37 0,15 46 0,-1 1 0,-1-1 0,0 1 0,-10-12 0,15 21 0,-1 0 0,1 0 0,-1 0 0,1 0 0,-1 0 0,0 1 0,0-1 0,-1 1 0,1 0 0,0 0 0,-1 0 0,1 0 0,-1 0 0,1 1 0,-1 0 0,0 0 0,0 0 0,0 0 0,-4 0 0,7 1-45,-1 1-1,0-1 1,0 1-1,1 0 1,-1-1-1,0 1 1,1 0-1,-1 0 1,1 0-1,-1 0 1,1 1-1,0-1 1,-1 0-1,1 0 1,0 1-1,0-1 1,0 1-1,0-1 1,0 1-1,0 0 1,0-1-1,1 1 1,-1 0-1,0-1 1,1 1-1,0 0 0,-1 0 1,1 0-1,0 1 1,-3 18-6781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33.527"/>
    </inkml:context>
    <inkml:brush xml:id="br0">
      <inkml:brushProperty name="width" value="0.05" units="cm"/>
      <inkml:brushProperty name="height" value="0.05" units="cm"/>
    </inkml:brush>
  </inkml:definitions>
  <inkml:trace contextRef="#ctx0" brushRef="#br0">67 204 24575,'-2'-1'0,"1"1"0,-1-1 0,0 0 0,1 1 0,-1-1 0,0 0 0,1 0 0,-1 0 0,1 0 0,-1 0 0,1-1 0,0 1 0,-1 0 0,1-1 0,0 1 0,0-1 0,-2-2 0,3 2 0,-1 1 0,0-1 0,0 1 0,0 0 0,0-1 0,0 1 0,0 0 0,0 0 0,0 0 0,-1 0 0,1 0 0,0 0 0,-1 0 0,1 0 0,0 0 0,-1 1 0,1-1 0,-1 1 0,0-1 0,1 1 0,-1-1 0,1 1 0,-3 0 0,4 0 0,-1 0 0,1 1 0,-1-1 0,1 1 0,0-1 0,-1 0 0,1 1 0,-1-1 0,1 1 0,0-1 0,-1 1 0,1-1 0,0 1 0,0 0 0,0-1 0,-1 1 0,1-1 0,0 1 0,0-1 0,0 1 0,0 0 0,0-1 0,0 1 0,0-1 0,0 1 0,0 0 0,0-1 0,0 1 0,0-1 0,1 1 0,-1 0 0,6 23 0,-5-21 0,10 33 0,0 0 0,0 0 0,-3 0 0,8 74 0,-22-78 0,1-25 0,-1-21 0,4 2 0,1-1 0,0 0 0,1 0 0,0 0 0,1 1 0,1-1 0,5-24 0,4-1 0,19-47 0,-19 58 0,1 0 0,31-50 0,-37 67 0,1 1 0,0 0 0,0 0 0,1 1 0,0 0 0,0 1 0,1-1 0,0 2 0,1-1 0,18-9 0,-26 15 0,0 0 0,1 0 0,-1 1 0,1-1 0,-1 0 0,0 1 0,1-1 0,-1 1 0,1 0 0,0 0 0,-1 0 0,1 0 0,-1 1 0,1-1 0,-1 1 0,0-1 0,1 1 0,-1 0 0,4 2 0,-2-1 0,-1 0 0,1 1 0,-1 0 0,1 0 0,-1 0 0,0 0 0,0 1 0,0-1 0,-1 1 0,4 4 0,1 6 0,0 1 0,-1 0 0,-1-1 0,0 2 0,3 16 0,1 6 0,-4-23 0,-2 0 0,1 0 0,-2 1 0,0-1 0,-1 24 0,-4-27 0,0-17 0,0-19 0,5 9 0,1 1 0,0-1 0,1 1 0,1 0 0,0 1 0,1-1 0,0 1 0,1 0 0,1 1 0,10-14 0,-11 17 0,-1 0 0,2 1 0,-1 0 0,1 1 0,0 0 0,0 0 0,1 1 0,0 0 0,0 0 0,1 1 0,0 0 0,-1 1 0,2 0 0,15-4 0,-21 7 5,0 1-1,0-1 1,0 1-1,0 0 0,0 0 1,0 1-1,-1-1 1,1 1-1,0 0 1,0 1-1,0-1 0,-1 1 1,1 0-1,-1 0 1,1 0-1,-1 1 1,0 0-1,0-1 1,0 1-1,0 1 0,-1-1 1,1 0-1,-1 1 1,0 0-1,0 0 1,5 8-1,-1 1-190,0 0 1,-1 0-1,0 0 0,-1 1 1,-1 0-1,0 0 1,3 28-1,-3-6-6640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34.262"/>
    </inkml:context>
    <inkml:brush xml:id="br0">
      <inkml:brushProperty name="width" value="0.05" units="cm"/>
      <inkml:brushProperty name="height" value="0.05" units="cm"/>
    </inkml:brush>
  </inkml:definitions>
  <inkml:trace contextRef="#ctx0" brushRef="#br0">31 361 24575,'-1'0'0,"0"-1"0,0 0 0,0 0 0,0 0 0,0 0 0,0 1 0,0-1 0,0 0 0,-1 1 0,1-1 0,0 1 0,0 0 0,-1-1 0,1 1 0,0 0 0,-2 0 0,2 0 0,1 0 0,-1 0 0,1 0 0,0 0 0,-1 1 0,1-1 0,-1 0 0,1 0 0,-1 0 0,1 1 0,0-1 0,-1 0 0,1 1 0,0-1 0,-1 0 0,1 1 0,0-1 0,-1 1 0,1-1 0,0 0 0,0 1 0,0-1 0,-1 1 0,1-1 0,0 1 0,0-1 0,0 1 0,0-1 0,0 1 0,0-1 0,0 1 0,0-1 0,0 1 0,0-1 0,0 1 0,0-1 0,0 1 0,0-1 0,0 0 0,1 1 0,-1-1 0,0 1 0,0-1 0,1 1 0,8 24 0,1 0 0,15 29 0,-11-27 0,14 40 0,-21-44 0,-2 1 0,0-1 0,1 28 0,-15-71 0,-13-39 0,15 32 0,2 0 0,2-1 0,0 1 0,2-1 0,1 0 0,1 1 0,1-1 0,10-45 0,-7 53 0,0 0 0,1 1 0,1-1 0,1 2 0,1-1 0,0 1 0,2 0 0,0 1 0,1 0 0,0 1 0,1 0 0,22-19 0,-26 28 0,1 0 0,0 0 0,0 1 0,0 1 0,1 0 0,0 0 0,0 1 0,0 0 0,1 1 0,-1 0 0,1 1 0,0 0 0,22 0 0,-28 2 0,1 0 0,-1 0 0,0 1 0,1 0 0,-1 0 0,0 0 0,0 1 0,0 0 0,0 0 0,0 0 0,0 1 0,0 0 0,-1 0 0,0 1 0,1-1 0,-1 1 0,0 0 0,-1 1 0,1-1 0,-1 1 0,0 0 0,0 0 0,0 0 0,-1 1 0,0-1 0,0 1 0,3 6 0,-5-5 0,1 1 0,-1-1 0,0 0 0,0 0 0,-1 1 0,0-1 0,-1 0 0,1 1 0,-1-1 0,-1 0 0,1 0 0,-1 1 0,-1-1 0,1-1 0,-1 1 0,0 0 0,-1-1 0,-7 12 0,-3 2 0,0-1 0,-1 0 0,-1-2 0,-28 25 0,25-27 0,-38 23 0,23-16 0,34-22 0,0 0 0,0 0 0,-1 0 0,1 0 0,0 0 0,0 0 0,0 0 0,0 0 0,0 1 0,0-1 0,-1 0 0,1 0 0,0 0 0,0 0 0,0 0 0,0 0 0,0 0 0,0 0 0,0 0 0,0 1 0,0-1 0,-1 0 0,1 0 0,0 0 0,0 0 0,0 0 0,0 0 0,0 1 0,0-1 0,0 0 0,0 0 0,0 0 0,0 0 0,0 0 0,0 1 0,0-1 0,0 0 0,0 0 0,0 0 0,0 0 0,0 0 0,0 0 0,0 1 0,0-1 0,1 0 0,-1 0 0,0 0 0,0 0 0,0 0 0,0 0 0,0 0 0,0 1 0,0-1 0,0 0 0,0 0 0,1 0 0,-1 0 0,0 0 0,0 0 0,0 0 0,0 0 0,0 0 0,0 0 0,1 0 0,-1 0 0,17 3 0,21-2 0,6-2 0,-1 1 0,0 3 0,44 7 0,-75-8 0,1 1 0,-1 0 0,0 1 0,0 0 0,-1 1 0,1 0 0,-1 1 0,0 0 0,0 1 0,-1 0 0,0 1 0,0 0 0,-1 1 0,0-1 0,9 13 0,-15-17 0,0-1 0,-1 1 0,1 0 0,-1 0 0,0 0 0,0 0 0,-1 0 0,1 0 0,-1 1 0,0-1 0,0 1 0,0-1 0,0 1 0,-1-1 0,0 1 0,0-1 0,0 1 0,-1-1 0,1 1 0,-1-1 0,0 1 0,-1-1 0,1 0 0,-1 0 0,1 1 0,-1-1 0,0 0 0,-1 0 0,-5 6 0,2-2 0,0-1 0,-1-1 0,-1 1 0,1-1 0,-1 0 0,0-1 0,0 0 0,0 0 0,-1-1 0,0 0 0,1 0 0,-2-1 0,-11 2 0,7-2 11,0-1 0,0-1 0,0 0 0,-1-1 0,1-1 0,0 0-1,0-1 1,0 0 0,0-1 0,-23-8 0,12 1-308,1-1 0,0 0 0,1-2 0,-40-29 0,47 30-6529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20.794"/>
    </inkml:context>
    <inkml:brush xml:id="br0">
      <inkml:brushProperty name="width" value="0.05" units="cm"/>
      <inkml:brushProperty name="height" value="0.05" units="cm"/>
    </inkml:brush>
  </inkml:definitions>
  <inkml:trace contextRef="#ctx0" brushRef="#br0">53 60 24575,'1'-8'0,"-1"1"0,-11 15 0,6-3 0,1-1 0,0 1 0,1 1 0,-1-1 0,1 0 0,0 1 0,0 0 0,0 0 0,1 0 0,0 0 0,0 0 0,1 0 0,0 0 0,0 1 0,0-1 0,1 0 0,0 1 0,0-1 0,0 0 0,1 1 0,2 6 0,-1 1 0,1 0 0,1 0 0,1-1 0,0 1 0,0-1 0,1-1 0,1 1 0,13 18 0,-16-25 0,0-1 0,1 1 0,0-1 0,0-1 0,1 1 0,-1-1 0,1 1 0,0-2 0,0 1 0,1-1 0,-1 0 0,1 0 0,-1 0 0,1-1 0,0 0 0,0-1 0,0 1 0,0-1 0,0-1 0,0 1 0,0-1 0,0-1 0,0 1 0,0-1 0,0 0 0,0-1 0,0 1 0,0-2 0,0 1 0,-1-1 0,1 0 0,-1 0 0,0 0 0,0-1 0,0 0 0,0 0 0,9-10 0,-7 6 0,0 0 0,-1 0 0,-1-1 0,1 0 0,-1 0 0,-1 0 0,0-1 0,0 0 0,-1 0 0,0 0 0,-1 0 0,0-1 0,0 1 0,0-15 0,0-10 0,-1 1 0,-2 0 0,-5-39 0,4 59-1365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8:13.641"/>
    </inkml:context>
    <inkml:brush xml:id="br0">
      <inkml:brushProperty name="width" value="0.05" units="cm"/>
      <inkml:brushProperty name="height" value="0.05" units="cm"/>
    </inkml:brush>
  </inkml:definitions>
  <inkml:trace contextRef="#ctx0" brushRef="#br0">1220 1 24575,'-314'12'0,"255"-5"0,-1 3 0,1 2 0,-68 23 0,88-21 0,1 1 0,1 2 0,0 1 0,-40 28 0,52-29 0,2 2 0,0 0 0,1 1 0,1 1 0,1 1 0,-26 37 0,26-27 0,0 1 0,-28 69 0,-17 77 0,60-165 0,-3 11 0,1 0 0,1 1 0,1 0 0,1 0 0,1 0 0,2 34 0,2-42 0,0 0 0,2 0 0,0 0 0,1-1 0,1 0 0,0 0 0,2 0 0,0 0 0,0-1 0,11 16 0,9 9 0,1-1 0,2-1 0,1-2 0,52 48 0,-56-61 0,1-2 0,0-1 0,2-1 0,0-2 0,1-1 0,61 24 0,-21-17 0,0-3 0,2-3 0,1-3 0,0-4 0,0-2 0,1-4 0,84-5 0,-102-5 0,-1-1 0,1-3 0,108-33 0,-122 28 0,-2-3 0,0-1 0,-1-2 0,-1-1 0,57-44 0,-65 40 0,0-2 0,-2-2 0,-1-1 0,-2-1 0,-1-1 0,-1-1 0,25-47 0,-20 26 0,-3-2 0,-2-1 0,-2-1 0,15-69 0,-33 112 0,0-1 0,-2 0 0,0 1 0,0-1 0,-2 0 0,0 0 0,-1 0 0,0 0 0,-1 0 0,-1 0 0,-1 1 0,-6-20 0,0 9 0,-1 1 0,-1 0 0,-2 1 0,0 0 0,-1 1 0,-1 1 0,-2 0 0,0 1 0,-1 1 0,-1 1 0,0 0 0,-43-27 0,26 22 0,-1 3 0,0 1 0,-2 2 0,0 2 0,-1 1 0,0 2 0,-66-11 0,73 18 0,-6-2 0,0 2 0,-49-1 0,68 5 0,0 0 0,-28-7 0,27 5 0,-43-4 0,-38 8-1365,80 0-5461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8:19.908"/>
    </inkml:context>
    <inkml:brush xml:id="br0">
      <inkml:brushProperty name="width" value="0.05" units="cm"/>
      <inkml:brushProperty name="height" value="0.05" units="cm"/>
    </inkml:brush>
  </inkml:definitions>
  <inkml:trace contextRef="#ctx0" brushRef="#br0">170 3207 24575,'1'-6'0,"0"0"0,0 0 0,0 1 0,1-1 0,3-8 0,4-18 0,3-36 0,-4 32 0,4-67 0,-9-142 0,14-215 0,67-653 0,-72 909 0,3-138 0,-15 332 0,0 0 0,1-1 0,0 1 0,1 0 0,0 0 0,1 0 0,0 1 0,0-1 0,1 1 0,0-1 0,1 1 0,10-15 0,-6 7 0,0-1 0,-1 0 0,0-1 0,-2 1 0,0-2 0,-1 1 0,-1 0 0,-1-1 0,-1 0 0,0 0 0,-2 0 0,-2-24 0,2 36 0,-1 0 0,-1 1 0,0-1 0,0 0 0,0 1 0,-1-1 0,0 1 0,0 0 0,-1 0 0,0 0 0,-6-8 0,8 12 0,-1 0 0,0 1 0,1-1 0,-1 1 0,0-1 0,0 1 0,0 0 0,-1 0 0,1 0 0,0 0 0,-1 1 0,1 0 0,-1-1 0,0 1 0,1 0 0,-1 1 0,0-1 0,0 1 0,0 0 0,1-1 0,-1 2 0,0-1 0,0 0 0,1 1 0,-7 1 0,-5 3 0,0 1 0,1 0 0,-1 1 0,1 0 0,1 1 0,0 1 0,0 0 0,-18 17 0,3 1 0,0 1 0,-31 41 0,49-56 0,1 1 0,0 0 0,1 0 0,1 1 0,0 0 0,-8 29 0,14-43 0,1 1 0,-1-1 0,1 0 0,0 1 0,-1-1 0,1 0 0,0 1 0,0-1 0,0 0 0,0 0 0,0 1 0,1-1 0,-1 0 0,1 3 0,-1-3 0,0-1 0,1 0 0,-1 0 0,0 1 0,1-1 0,-1 0 0,0 0 0,1 0 0,-1 1 0,0-1 0,1 0 0,-1 0 0,1 0 0,-1 0 0,0 0 0,1 0 0,-1 0 0,1 0 0,-1 0 0,0 0 0,1 0 0,-1 0 0,1 0 0,-1 0 0,0 0 0,1 0 0,-1 0 0,1 0 0,-1 0 0,1-1 0,3-1 0,0 0 0,0 0 0,0-1 0,-1 0 0,1 1 0,5-6 0,97-118 0,-9 9 0,-83 103 0,1 0 0,0 1 0,1 1 0,0 0 0,28-15 0,-37 23 0,1 1 0,-1 0 0,0 0 0,1 1 0,0 0 0,0 0 0,-1 0 0,1 1 0,0 1 0,0-1 0,0 1 0,0 0 0,0 1 0,0 0 0,0 1 0,0-1 0,12 5 0,-7 0 0,0 1 0,0-1 0,-1 2 0,0 0 0,0 1 0,-1 0 0,0 0 0,-1 1 0,10 11 0,25 32-682,51 78-1,-58-72-6143</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03.053"/>
    </inkml:context>
    <inkml:brush xml:id="br0">
      <inkml:brushProperty name="width" value="0.05" units="cm"/>
      <inkml:brushProperty name="height" value="0.05" units="cm"/>
    </inkml:brush>
  </inkml:definitions>
  <inkml:trace contextRef="#ctx0" brushRef="#br0">571 548 24575,'-1'0'0,"0"0"0,0 1 0,0-1 0,0 0 0,0 1 0,0 0 0,0-1 0,1 1 0,-1-1 0,0 1 0,0 0 0,1 0 0,-1-1 0,-1 3 0,-11 7 0,13-9 0,-1-1 0,1 0 0,-1-1 0,0 1 0,1 0 0,-1 0 0,1 0 0,-1 0 0,1 0 0,-1 0 0,1-1 0,-1 1 0,1 0 0,-1-1 0,1 1 0,-1 0 0,1-1 0,-1 1 0,1 0 0,-1-1 0,1 1 0,0-1 0,-1 1 0,1-1 0,0 1 0,-1-1 0,1 1 0,0-1 0,0 1 0,-1-2 0,-8-47 0,6 35 0,3 28 0,83 1034-209,113-14-370,-34-192 558,-146-706 17,-5 1-1,-7 1 1,-6-1 0,-23 168 0,-4-150 283,-7 73 235,35-221-510,0 0 0,1 0 0,1-1 0,-1 1 0,1 0 0,0 0 0,0 0 0,3 6-1,-3-10-2,0 0-1,1-1 0,-1 1 0,1-1 0,-1 0 0,1 1 0,0-1 0,0 0 0,0 0 0,0 0 0,0 0 0,0-1 0,1 1 1,-1-1-1,1 1 0,-1-1 0,1 0 0,-1 0 0,1 0 0,0 0 0,0 0 0,2 0 0,20 1 0,-1 0 0,1-2 0,-1-1 0,1-1 0,-1-1 0,33-8 0,-17 4 0,-13 2 40,884-130-1450,1014 13-5636,10 108 2983,-1553 15 3614,5885 101-2824,-2875 32 4393,-3040-112-821,887 27 2507,-916-60-849,-258 5-1357,-1-2-1,115-32 1,-164 36-107,0-1 1,-1 0 0,0-1-1,0-1 1,22-15 0,-31 19-327,0-1 1,-1 0-1,1 0 1,-1 0 0,0-1-1,0 1 1,-1-1-1,1 0 1,-1 0 0,0-1-1,-1 1 1,1 0-1,-1-1 1,0 0-1,0 1 1,-1-1 0,1-6-1,-1-3 17,0 1 0,-2 0 1,1 0-1,-2-1 0,0 1 0,-1 0 0,0 0 0,-1 1 0,-1-1 0,0 1 0,-9-18 0,-12-16-185,-52-73-1,61 95 38,-179-297-36,158 247 0,4-2 0,-36-121 0,33 52-129,6-2 1,7-1-1,6-1 0,3-220 0,71-607 230,-22 576-149,-17-308 48,-17 704-25,-1-10 97,0 1 1,0 0 0,-2 0-1,-6-22 1,8 33-64,0 0 1,0 0-1,0 0 0,-1 1 1,1-1-1,-1 0 0,0 1 1,0-1-1,0 1 1,0 0-1,0-1 0,0 1 1,-1 0-1,1 0 1,-1 0-1,1 1 0,-1-1 1,0 1-1,0-1 1,0 1-1,0 0 0,0 0 1,0 0-1,0 1 0,0-1 1,-4 1-1,-184 1-9,54 2 0,-648-37-686,389 12-152,-2235-89-4188,-3 50 1,-1185 57 3548,634 4 171,897-60 3544,1099 20 1641,881 35 1357,305 5-5044,1 0-1,-1 0 0,0 0 0,1 1 0,-1-1 1,1 1-1,-1-1 0,1 1 0,-4 1 1,6 4 646,14 0-639,8-1-155,35 12-31,-54-16-13,1 0 0,-1 1 0,0-1 0,1 1 0,-1 0-1,0 0 1,0 0 0,0 0 0,0 1 0,-1-1 0,1 1-1,2 3 1,-4-5 0,-1 1 0,1 0 0,0-1 0,-1 1 0,1 0 0,-1-1 0,0 1 0,0 0 0,0 0 0,1 0 0,-1-1 0,-1 1 0,1 0 0,0 0 0,0-1 0,-1 1 0,1 0 0,-1 0 0,1-1 0,-1 1 0,0 0 0,0-1 0,0 1 0,0-1 0,0 1 0,0-1 0,0 0 0,0 1 0,-1-1 0,1 0 0,-3 2 0,-4 4 0,-1-1 0,1 0 0,-1 0 0,-10 4 0,-94 38 0,84-38 0,1 1 0,0 2 0,-46 28 0,71-39 0,0-1 0,1 1 0,0 0 0,-1 0 0,1 0 0,0 0 0,0 0 0,0 1 0,0-1 0,1 0 0,-1 1 0,1 0 0,-1-1 0,1 1 0,0 0 0,0 0 0,0-1 0,0 1 0,1 0 0,-1 0 0,1 4 0,0-3 0,1 0 0,-1 0 0,1 0 0,1 0 0,-1 0 0,1 0 0,-1-1 0,1 1 0,0 0 0,0-1 0,0 1 0,1-1 0,4 5 0,8 7 0,1 0 0,0-2 0,1 1 0,28 15 0,-6-5 0,-1 2 0,59 54 0,-84-67-341,-1 2 0,0 0-1,14 24 1,-16-22-6485</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04.349"/>
    </inkml:context>
    <inkml:brush xml:id="br0">
      <inkml:brushProperty name="width" value="0.05" units="cm"/>
      <inkml:brushProperty name="height" value="0.05" units="cm"/>
    </inkml:brush>
  </inkml:definitions>
  <inkml:trace contextRef="#ctx0" brushRef="#br0">699 211 24575,'45'-36'0,"-37"31"0,0-1 0,0 0 0,-1 0 0,12-13 0,-15 14 0,0 0 0,0-1 0,-1 1 0,0-1 0,0 0 0,0 0 0,-1 0 0,0 0 0,0 0 0,1-8 0,-3 12 0,1 0 0,-1 0 0,0 0 0,0 0 0,-1 0 0,1 0 0,0 0 0,-1 0 0,1 0 0,-1 0 0,1 0 0,-1 0 0,0 0 0,0 0 0,0 0 0,0 0 0,0 1 0,0-1 0,-1 0 0,1 1 0,-1-1 0,1 1 0,-1 0 0,1-1 0,-1 1 0,0 0 0,0 0 0,1 0 0,-1 0 0,0 0 0,0 1 0,0-1 0,0 0 0,0 1 0,-3-1 0,-9-1 0,0 0 0,-1 0 0,0 1 0,1 1 0,-1 1 0,1 0 0,-1 1 0,-25 6 0,4 2 0,0 2 0,-43 20 0,34-10 0,0 1 0,1 2 0,2 2 0,-53 45 0,74-54 0,1 0 0,1 2 0,0 0 0,2 1 0,0 1 0,2 0 0,0 1 0,1 1 0,-17 43 0,27-56 0,1 0 0,-1 0 0,2 0 0,0 0 0,0 1 0,1-1 0,0 1 0,1-1 0,1 1 0,0-1 0,0 1 0,4 12 0,-3-16 0,1 0 0,0-1 0,0 0 0,1 0 0,0 0 0,0 0 0,0-1 0,1 1 0,0-1 0,0 0 0,1 0 0,0-1 0,0 0 0,0 0 0,1 0 0,-1-1 0,1 0 0,12 5 0,2-1 12,0-1 0,0-1 0,1-1 0,0 0 0,0-2 0,0-1 0,1-1 0,-1 0 0,39-5 0,-1-4-507,-1-3 0,77-22 0,-29 0-6331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04.720"/>
    </inkml:context>
    <inkml:brush xml:id="br0">
      <inkml:brushProperty name="width" value="0.05" units="cm"/>
      <inkml:brushProperty name="height" value="0.05" units="cm"/>
    </inkml:brush>
  </inkml:definitions>
  <inkml:trace contextRef="#ctx0" brushRef="#br0">261 210 24575,'3'-8'0,"1"0"0,-1 0 0,-1 0 0,0-1 0,0 1 0,0-1 0,-1 1 0,-1-1 0,1 1 0,-1-1 0,-1 0 0,0 1 0,-2-13 0,2 17 0,0 0 0,0 0 0,0 0 0,0 0 0,-1 1 0,0-1 0,0 0 0,0 1 0,0-1 0,-1 1 0,1-1 0,-1 1 0,0 0 0,0 0 0,0 0 0,0 1 0,0-1 0,-1 1 0,1 0 0,-1 0 0,0 0 0,1 0 0,-1 0 0,0 1 0,0 0 0,0 0 0,0 0 0,-9-1 0,10 2 0,-1 1 0,0 0 0,1-1 0,-1 1 0,1 0 0,-1 0 0,1 1 0,-1-1 0,1 1 0,0 0 0,0 0 0,0 0 0,0 0 0,0 0 0,0 1 0,0-1 0,1 1 0,0 0 0,-5 6 0,-4 6 0,1 0 0,-12 25 0,9-13 0,1 0 0,2 0 0,0 1 0,2 1 0,1-1 0,1 1 0,1 0 0,0 32 0,5-57 0,0 0 0,0-1 0,0 1 0,1-1 0,-1 1 0,1 0 0,0-1 0,0 1 0,0-1 0,0 0 0,1 1 0,-1-1 0,1 0 0,0 0 0,0 0 0,4 5 0,-3-6 0,-1 0 0,1-1 0,-1 1 0,1 0 0,0-1 0,-1 0 0,1 0 0,0 0 0,0 0 0,0 0 0,0-1 0,0 1 0,0-1 0,0 0 0,0 1 0,0-2 0,0 1 0,0 0 0,0 0 0,4-2 0,5-1 0,0-1 0,-1 0 0,0-1 0,0 0 0,0-1 0,-1 0 0,0 0 0,0-1 0,0-1 0,-1 0 0,0 0 0,-1 0 0,0-1 0,9-12 0,0-3 0,-1 0 0,0-1 0,-2-1 0,19-47 0,-26 51 0,0 0 0,6-36 0,-39 135 0,22-61 17,0 0 0,1 1 1,1-1-1,0 1 0,2-1 0,1 29 0,-1-42-58,1 1-1,-1 0 1,1-1 0,-1 1 0,1-1-1,1 1 1,-1-1 0,0 1 0,1-1-1,0 0 1,0 1 0,0-1 0,0 0-1,0 0 1,0-1 0,1 1 0,-1 0-1,1-1 1,0 1 0,0-1 0,0 0-1,0 0 1,0 0 0,1-1 0,-1 1-1,0-1 1,1 1 0,-1-1 0,1 0-1,0-1 1,-1 1 0,1-1 0,0 1-1,-1-1 1,7 0 0,19-3-6785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05.099"/>
    </inkml:context>
    <inkml:brush xml:id="br0">
      <inkml:brushProperty name="width" value="0.05" units="cm"/>
      <inkml:brushProperty name="height" value="0.05" units="cm"/>
    </inkml:brush>
  </inkml:definitions>
  <inkml:trace contextRef="#ctx0" brushRef="#br0">1 93 24575,'0'-9'0,"0"-7"0,0-6 0,0-2 0,0 6 0,0 15 0,0 13 0,0 18 0,0 12 0,0 14 0,0 10 0,0 7 0,0 1 0,4 2 0,2-4 0,4-5 0,0-13-8191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05.494"/>
    </inkml:context>
    <inkml:brush xml:id="br0">
      <inkml:brushProperty name="width" value="0.05" units="cm"/>
      <inkml:brushProperty name="height" value="0.05" units="cm"/>
    </inkml:brush>
  </inkml:definitions>
  <inkml:trace contextRef="#ctx0" brushRef="#br0">1 207 24575,'0'-1'0,"0"0"0,0 0 0,1 1 0,-1-1 0,1 0 0,-1 0 0,0 0 0,1 0 0,-1 1 0,1-1 0,0 0 0,-1 0 0,1 1 0,0-1 0,-1 0 0,1 1 0,0-1 0,0 1 0,0-1 0,0 1 0,-1-1 0,1 1 0,0 0 0,0-1 0,0 1 0,0 0 0,1-1 0,31-4 0,-29 5 0,141-10 0,71-8 0,-188 14 0,80-14 0,-98 16 0,1-1 0,-1-1 0,0 1 0,1-2 0,-2 1 0,1-1 0,14-10 0,-22 14 0,-1-1 0,1 1 0,0-1 0,0 1 0,-1-1 0,1 0 0,-1 1 0,0-1 0,1 0 0,-1 0 0,0 0 0,0 0 0,0 0 0,0 0 0,0-5 0,0 6 0,-1 0 0,0-1 0,-1 1 0,1-1 0,0 1 0,0 0 0,-1-1 0,1 1 0,0-1 0,-1 1 0,0 0 0,1-1 0,-1 1 0,0 0 0,1 0 0,-1 0 0,0 0 0,-2-2 0,-1-1 0,-1 0 0,0 1 0,1 0 0,-1 0 0,0 1 0,0-1 0,-1 1 0,1 0 0,0 0 0,-12-1 0,9 1 0,0 2 0,0-1 0,0 1 0,0 0 0,0 1 0,0 0 0,1 0 0,-1 1 0,0 0 0,0 0 0,1 1 0,-1 0 0,1 0 0,0 1 0,0 0 0,0 0 0,0 0 0,1 1 0,0 0 0,0 1 0,0-1 0,0 1 0,1 0 0,0 0 0,-5 9 0,5-7 0,0 1 0,0 0 0,0 0 0,1 0 0,1 0 0,-1 1 0,2-1 0,-1 1 0,1 0 0,1 0 0,0 0 0,0 0 0,1 0 0,0 0 0,1 0 0,0 0 0,0 0 0,1 0 0,7 18 0,-5-20-68,0-1 0,0 0-1,1 0 1,0 0 0,1-1 0,-1 1-1,1-1 1,1-1 0,-1 1 0,1-1-1,0 0 1,0-1 0,0 1 0,0-2-1,1 1 1,0-1 0,0 0-1,0 0 1,10 1 0,30 7-6758</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06.198"/>
    </inkml:context>
    <inkml:brush xml:id="br0">
      <inkml:brushProperty name="width" value="0.05" units="cm"/>
      <inkml:brushProperty name="height" value="0.05" units="cm"/>
    </inkml:brush>
  </inkml:definitions>
  <inkml:trace contextRef="#ctx0" brushRef="#br0">2 29 24575,'-1'-1'0,"1"0"0,0 0 0,0 0 0,0 0 0,0 0 0,0 0 0,0 0 0,0 0 0,0 0 0,0 0 0,0 0 0,0 0 0,1 1 0,-1-1 0,0 0 0,1 0 0,-1 0 0,1 0 0,-1 0 0,1 0 0,-1 1 0,1-1 0,0 0 0,-1 0 0,1 1 0,0-1 0,0 0 0,-1 1 0,1-1 0,0 1 0,0-1 0,0 1 0,0 0 0,0-1 0,-1 1 0,3-1 0,-1 2 0,-1-1 0,1 1 0,-1-1 0,0 1 0,1 0 0,-1-1 0,0 1 0,0 0 0,1 0 0,-1 0 0,0 0 0,0 0 0,0 0 0,0 1 0,0-1 0,0 0 0,-1 0 0,1 1 0,0-1 0,-1 1 0,1-1 0,-1 0 0,1 1 0,0 2 0,3 15 0,-1 0 0,-1 0 0,1 28 0,0 5 0,17 340-1365,-20-367-5461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07.153"/>
    </inkml:context>
    <inkml:brush xml:id="br0">
      <inkml:brushProperty name="width" value="0.05" units="cm"/>
      <inkml:brushProperty name="height" value="0.05" units="cm"/>
    </inkml:brush>
  </inkml:definitions>
  <inkml:trace contextRef="#ctx0" brushRef="#br0">383 291 24575,'-1'-1'0,"0"1"0,0 0 0,1 0 0,-1 0 0,0-1 0,0 1 0,0 0 0,1-1 0,-1 1 0,0-1 0,1 1 0,-1-1 0,0 1 0,1-1 0,-1 1 0,1-1 0,-1 0 0,1 1 0,-1-1 0,1 0 0,-1 0 0,1 1 0,0-1 0,-1 0 0,1 0 0,0-1 0,-7-25 0,6 18 0,-2-3 0,0 0 0,0 1 0,-1-1 0,0 1 0,-12-20 0,15 28 0,-1 1 0,0-1 0,0 0 0,0 1 0,0-1 0,0 1 0,-1 0 0,1 0 0,-1 0 0,1 0 0,-1 0 0,0 0 0,0 1 0,0-1 0,0 1 0,0 0 0,0 0 0,0 0 0,0 0 0,0 1 0,-1-1 0,1 1 0,0 0 0,0 0 0,-1 0 0,-4 1 0,-2 1 0,0 1 0,0 0 0,0 1 0,0 0 0,1 1 0,-1 0 0,1 0 0,0 1 0,1 0 0,0 1 0,0 0 0,-12 12 0,6-3 0,1 0 0,0 1 0,1 0 0,1 1 0,-12 26 0,17-31 0,1 1 0,0 0 0,1 0 0,1 0 0,0 0 0,1 0 0,-1 25 0,3-34 0,0 0 0,1-1 0,-1 1 0,1-1 0,0 1 0,1-1 0,-1 1 0,1-1 0,-1 0 0,1 1 0,1-1 0,2 5 0,-3-7 0,1 1 0,-1-1 0,1 0 0,-1 1 0,1-1 0,0 0 0,0-1 0,0 1 0,0 0 0,0-1 0,0 0 0,0 0 0,1 0 0,-1 0 0,0 0 0,1-1 0,-1 1 0,6-1 0,0 0 0,0-1 0,0 0 0,0 0 0,-1-1 0,1 0 0,0-1 0,-1 0 0,0 0 0,1-1 0,-1 0 0,-1-1 0,12-7 0,2-4 0,0 0 0,-2-1 0,19-21 0,-18 15 0,-1-2 0,-1 0 0,-1-1 0,-2-1 0,17-38 0,-32 64 0,0 0 0,0 1 0,1-1 0,-1 1 0,0-1 0,0 1 0,0-1 0,0 1 0,1-1 0,-1 1 0,0-1 0,1 1 0,-1 0 0,0-1 0,1 1 0,-1-1 0,0 1 0,1 0 0,-1-1 0,1 1 0,-1 0 0,1 0 0,-1-1 0,1 1 0,-1 0 0,1 0 0,-1 0 0,1-1 0,4 16 0,-5 37 0,-1-45 0,1 12 0,-1-1 0,1-1 0,0 1 0,5 26 0,-4-41 0,-1 1 0,1-1 0,0 1 0,0-1 0,1 0 0,-1 1 0,1-1 0,-1 0 0,1 0 0,0 0 0,0 0 0,0 0 0,1 0 0,-1-1 0,1 1 0,-1-1 0,1 1 0,0-1 0,0 0 0,0 0 0,0 0 0,0-1 0,5 2 0,3 0 0,1-1 0,0 0 0,0-1 0,0 0 0,0-1 0,0-1 0,0 0 0,0 0 0,0-1 0,0 0 0,-1-1 0,1-1 0,-1 0 0,12-6 0,6-3 0,1-3 0,-2 0 0,51-38 0,-54 34 0,-1 0 0,-1-2 0,-1-1 0,0 0 0,-2-2 0,-1 0 0,-1-1 0,26-53 0,-42 75 0,0-1 0,0 1 0,0-1 0,-1 1 0,0-1 0,0 0 0,0 0 0,-1 0 0,1 1 0,-1-6 0,-1 8 0,1 1 0,0-1 0,-1 1 0,1-1 0,-1 1 0,0-1 0,1 1 0,-1-1 0,0 1 0,0 0 0,0-1 0,0 1 0,0 0 0,0 0 0,0 0 0,0 0 0,0 0 0,-1 0 0,1 0 0,0 0 0,-1 0 0,1 1 0,-1-1 0,1 0 0,-1 1 0,1 0 0,-1-1 0,1 1 0,-1 0 0,1-1 0,-1 1 0,1 0 0,-1 0 0,-2 1 0,-2-1 0,-1 1 0,0 0 0,0 1 0,1 0 0,-1 0 0,1 0 0,-1 1 0,1 0 0,0 0 0,0 0 0,0 1 0,1 0 0,-1 0 0,1 0 0,0 1 0,0 0 0,-6 9 0,7-10 0,0 0 0,0 1 0,1-1 0,0 1 0,0 0 0,0 0 0,1 0 0,-1 1 0,1-1 0,1 0 0,-1 1 0,1 0 0,0-1 0,0 1 0,0 0 0,1-1 0,0 1 0,0 0 0,0 0 0,1-1 0,2 9 0,1-3 0,2 1 0,-1-1 0,2 0 0,-1 0 0,1-1 0,1 0 0,0 0 0,1-1 0,16 15 0,7 1 0,59 36 0,-82-56 0,-4-2 0,0 1 0,0-1 0,-1 1 0,9 7 0,-12-10 0,-1 0 0,1-1 0,-1 1 0,1-1 0,-1 1 0,1 0 0,-1 0 0,1-1 0,-1 1 0,0 0 0,0 0 0,1-1 0,-1 1 0,0 0 0,0 0 0,0 0 0,0-1 0,0 1 0,0 0 0,0 0 0,0 0 0,0 0 0,0-1 0,0 1 0,0 0 0,-1 0 0,1 0 0,0-1 0,0 1 0,-1 0 0,1-1 0,-1 1 0,1 0 0,-1 0 0,1-1 0,-1 1 0,1-1 0,-1 1 0,0-1 0,1 1 0,-1-1 0,0 1 0,1-1 0,-2 1 0,-4 2 12,0 0-1,0-1 0,0 0 1,0 0-1,0 0 1,-1-1-1,1 1 0,-1-2 1,-8 1-1,-59-3-1490,30-3-5347</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07.651"/>
    </inkml:context>
    <inkml:brush xml:id="br0">
      <inkml:brushProperty name="width" value="0.05" units="cm"/>
      <inkml:brushProperty name="height" value="0.05" units="cm"/>
    </inkml:brush>
  </inkml:definitions>
  <inkml:trace contextRef="#ctx0" brushRef="#br0">32 23 24575,'0'-5'0,"0"-5"0,4 2 0,2 8 0,0 13 0,-2 8 0,0 10 0,-3 7 0,1 8 0,-2 3 0,-4 3 0,-2 2 0,0-5 0,-3-6 0,0-5 0,-4-6 0,2-7-8191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21.229"/>
    </inkml:context>
    <inkml:brush xml:id="br0">
      <inkml:brushProperty name="width" value="0.05" units="cm"/>
      <inkml:brushProperty name="height" value="0.05" units="cm"/>
    </inkml:brush>
  </inkml:definitions>
  <inkml:trace contextRef="#ctx0" brushRef="#br0">0 19 24575,'18'-5'0,"-18"5"0,1-1 0,0 1 0,0-1 0,-1 1 0,1-1 0,0 1 0,0 0 0,0-1 0,0 1 0,0 0 0,-1 0 0,1 0 0,0 0 0,0 0 0,0 0 0,0 0 0,0 0 0,0 0 0,0 0 0,0 0 0,0 1 0,-1-1 0,1 0 0,0 1 0,0-1 0,0 0 0,-1 1 0,1-1 0,0 1 0,0 0 0,3 2 0,0 1 0,0 0 0,-1-1 0,0 1 0,0 0 0,0 0 0,0 1 0,-1-1 0,1 1 0,1 7 0,16 52 0,-15-44 0,6 39 0,-9-43 0,1-1 0,0 1 0,9 21 0,-12-36 0,0 0 0,0 0 0,0 0 0,1 0 0,-1 0 0,1 0 0,-1-1 0,0 1 0,1 0 0,0 0 0,-1 0 0,1-1 0,-1 1 0,1 0 0,0-1 0,-1 1 0,1 0 0,0-1 0,0 1 0,0-1 0,-1 1 0,1-1 0,0 0 0,0 1 0,0-1 0,0 0 0,0 0 0,0 1 0,0-1 0,1 0 0,0-1 0,0 0 0,0 1 0,0-1 0,-1 0 0,1 0 0,0-1 0,-1 1 0,1 0 0,-1 0 0,0-1 0,1 1 0,-1-1 0,2-2 0,5-8 0,-1 0 0,11-26 0,17-67 0,-2 3 0,-32 99 0,0 1 0,1-1 0,-1 1 0,0 0 0,1-1 0,-1 1 0,1 0 0,3-4 0,3 7 0,-3 13 0,-4 23 0,-2-31 0,1-1 0,0 1 0,0-1 0,0 1 0,0-1 0,1 1 0,0-1 0,0 0 0,1 1 0,0-1 0,4 9 0,-6-13 0,1-1 0,0 1 0,-1-1 0,1 1 0,0-1 0,0 1 0,0-1 0,0 1 0,-1-1 0,1 0 0,0 0 0,0 1 0,0-1 0,0 0 0,0 0 0,0 0 0,0 0 0,0 0 0,-1 0 0,1 0 0,0 0 0,0 0 0,0 0 0,0-1 0,0 1 0,0 0 0,0-1 0,-1 1 0,3-2 0,27-16 0,-22 13 0,-1 0 0,3-2 0,-1 1 0,1 0 0,0 1 0,0 0 0,16-5 0,-24 10 0,0-1 0,1 1 0,-1-1 0,0 1 0,0 0 0,0 0 0,1 0 0,-1 0 0,0 0 0,0 0 0,1 1 0,-1-1 0,0 1 0,0-1 0,0 1 0,0 0 0,0 0 0,0 0 0,0 0 0,0 0 0,0 1 0,0-1 0,-1 0 0,1 1 0,0-1 0,-1 1 0,1 0 0,-1 0 0,0-1 0,1 1 0,-1 0 0,0 0 0,0 0 0,1 3 0,5 18-1365,-3-1-5461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08.119"/>
    </inkml:context>
    <inkml:brush xml:id="br0">
      <inkml:brushProperty name="width" value="0.05" units="cm"/>
      <inkml:brushProperty name="height" value="0.05" units="cm"/>
    </inkml:brush>
  </inkml:definitions>
  <inkml:trace contextRef="#ctx0" brushRef="#br0">1 337 24575,'0'-13'0,"2"1"0,0-1 0,0 0 0,1 1 0,1-1 0,0 1 0,0 0 0,1 0 0,1 1 0,0-1 0,1 1 0,14-18 0,-7 11 0,1 2 0,0 0 0,1 1 0,1 1 0,0 0 0,33-20 0,-42 29 0,1 1 0,0-1 0,0 1 0,0 1 0,1-1 0,-1 2 0,1-1 0,-1 1 0,19-1 0,-23 3 0,0 1 0,0-1 0,0 1 0,0 0 0,0 0 0,0 0 0,0 1 0,0 0 0,-1 0 0,1 0 0,-1 0 0,1 1 0,-1 0 0,0 0 0,0 0 0,0 0 0,0 1 0,-1-1 0,1 1 0,4 7 0,5 9 0,0 1 0,-2 1 0,0 0 0,-1 0 0,-2 1 0,0 1 0,6 34 0,19 172 0,-25-68-1365,-8-125-5461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08.446"/>
    </inkml:context>
    <inkml:brush xml:id="br0">
      <inkml:brushProperty name="width" value="0.05" units="cm"/>
      <inkml:brushProperty name="height" value="0.05" units="cm"/>
    </inkml:brush>
  </inkml:definitions>
  <inkml:trace contextRef="#ctx0" brushRef="#br0">42 51 24575,'-9'0'0,"-7"0"0,4 0 0,7 0 0,15-4 0,13-2 0,17 1 0,10-4 0,9-1 0,9 2 0,1 3 0,-11 1-8191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10.196"/>
    </inkml:context>
    <inkml:brush xml:id="br0">
      <inkml:brushProperty name="width" value="0.05" units="cm"/>
      <inkml:brushProperty name="height" value="0.05" units="cm"/>
    </inkml:brush>
  </inkml:definitions>
  <inkml:trace contextRef="#ctx0" brushRef="#br0">186 494 24575,'1'-3'0,"0"-1"0,0 1 0,1 0 0,-1-1 0,1 1 0,0 0 0,0 0 0,0 0 0,0 0 0,6-4 0,8-14 0,-6 2 0,0 0 0,-1 0 0,-1-1 0,10-40 0,-17 55 0,0 0 0,-1 0 0,1 1 0,-1-1 0,0 0 0,0 0 0,-1 0 0,0 1 0,1-1 0,-2 0 0,1 0 0,-3-5 0,3 7 0,-1 0 0,0 0 0,0 0 0,-1 1 0,1-1 0,0 1 0,-1-1 0,0 1 0,1 0 0,-1 0 0,0 0 0,0 0 0,0 1 0,0-1 0,-1 1 0,1 0 0,0-1 0,-1 2 0,-3-2 0,1 1 0,1 0 0,0 0 0,0 1 0,-1 0 0,1 0 0,0 0 0,-1 1 0,1-1 0,0 1 0,0 0 0,-1 1 0,1 0 0,0-1 0,-5 4 0,3-1 0,0 1 0,0-1 0,0 1 0,0 1 0,1-1 0,0 1 0,0 0 0,-6 10 0,3-4 0,1 0 0,0 1 0,1 0 0,1 1 0,0 0 0,1 0 0,0 0 0,1 0 0,-3 26 0,6-34 0,0 1 0,1-1 0,0 1 0,0-1 0,1 1 0,0-1 0,0 1 0,0-1 0,1 0 0,0 1 0,0-1 0,0 0 0,4 6 0,-4-9 0,0 0 0,1 0 0,-1-1 0,1 1 0,0-1 0,-1 1 0,1-1 0,0 0 0,1 0 0,-1 0 0,0-1 0,0 1 0,1-1 0,-1 1 0,1-1 0,-1 0 0,1-1 0,-1 1 0,1-1 0,0 1 0,-1-1 0,1 0 0,0 0 0,6-2 0,4 0 0,0 0 0,0-1 0,-1-1 0,0 0 0,1-1 0,-2-1 0,1 0 0,-1 0 0,1-1 0,-2-1 0,22-17 0,-15 8 0,0-1 0,-1 0 0,-1-1 0,-1-1 0,23-39 0,-37 56 0,1 0 0,0 1 0,-1-1 0,1 0 0,0 0 0,1 1 0,-1 0 0,0-1 0,1 1 0,-1 0 0,6-3 0,-8 5 0,1 0 0,-1-1 0,1 1 0,0 0 0,-1 0 0,1 0 0,0 0 0,-1 0 0,1 0 0,0 0 0,-1 0 0,1 0 0,0 0 0,-1 0 0,1 1 0,0-1 0,-1 0 0,1 0 0,0 1 0,-1-1 0,1 0 0,0 1 0,1 1 0,-1-1 0,1 1 0,-1 0 0,1 0 0,-1-1 0,0 1 0,1 0 0,-1 0 0,1 4 0,3 5 0,0 0 0,0-1 0,1 0 0,1 0 0,-1 0 0,10 9 0,-13-16 0,0 0 0,-1 0 0,1-1 0,1 0 0,-1 1 0,0-1 0,0 0 0,1-1 0,-1 1 0,1-1 0,0 1 0,-1-1 0,1 0 0,0 0 0,0-1 0,0 1 0,0-1 0,0 0 0,-1 0 0,1 0 0,0 0 0,7-2 0,3-3 0,0 0 0,-1 0 0,1-1 0,-1-1 0,0 0 0,-1-1 0,0-1 0,0 0 0,15-15 0,-4 2 0,-1-1 0,-1-1 0,24-37 0,-38 51 0,41-68 0,-45 72 0,0 0 0,0-1 0,0 1 0,-1 0 0,0-1 0,-1 1 0,1-1 0,-1 0 0,0 0 0,-1-10 0,0 15 0,0 1 0,0 0 0,0-1 0,0 1 0,-1 0 0,1-1 0,-1 1 0,1 0 0,-1 0 0,1 0 0,-1-1 0,0 1 0,1 0 0,-1 0 0,0 0 0,0 0 0,0 0 0,0 0 0,0 0 0,0 1 0,0-1 0,0 0 0,0 0 0,-2 0 0,0 0 0,1 1 0,-1-1 0,1 1 0,-1 0 0,1-1 0,-1 1 0,1 1 0,-1-1 0,0 0 0,1 0 0,-5 2 0,-2 1 0,1 0 0,0 0 0,1 1 0,-1 0 0,1 0 0,-13 9 0,14-7 0,-1 0 0,1 0 0,0 0 0,0 1 0,1 0 0,0 0 0,0 1 0,0-1 0,1 1 0,-5 12 0,8-15 0,0 0 0,-1 1 0,2-1 0,-1 0 0,1 1 0,-1-1 0,1 1 0,1-1 0,-1 1 0,1-1 0,0 1 0,0-1 0,1 0 0,0 0 0,0 1 0,0-1 0,5 9 0,1-2 0,0 0 0,1-1 0,0 0 0,0 0 0,1-1 0,13 10 0,71 48 0,-1-2 0,-91-64 0,1 0 0,0 1 0,-1-1 0,0 1 0,1-1 0,-1 1 0,0 0 0,0 0 0,0 0 0,-1 0 0,1 0 0,-1 0 0,0 0 0,0 0 0,0 1 0,1 3 0,-2-5 0,0 0 0,-1 0 0,1 1 0,-1-1 0,1 0 0,-1 0 0,0 0 0,1-1 0,-1 1 0,0 0 0,-1 0 0,1 0 0,0-1 0,0 1 0,-1 0 0,1-1 0,-1 1 0,1-1 0,-1 0 0,0 1 0,1-1 0,-1 0 0,0 0 0,0 0 0,0 0 0,0-1 0,-3 2 0,-11 3-151,0 0-1,0-1 0,0-1 0,0 0 1,-1-1-1,1-1 0,-1-1 1,-20-1-1,-3-4-6674</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10.910"/>
    </inkml:context>
    <inkml:brush xml:id="br0">
      <inkml:brushProperty name="width" value="0.05" units="cm"/>
      <inkml:brushProperty name="height" value="0.05" units="cm"/>
    </inkml:brush>
  </inkml:definitions>
  <inkml:trace contextRef="#ctx0" brushRef="#br0">41 309 24575,'0'284'0,"-3"-262"0,-3-34 0,-5-36 0,2-5 0,3 0 0,0-78 0,7 109 0,0 0 0,2-1 0,0 1 0,2 0 0,0 1 0,1-1 0,2 1 0,15-34 0,-19 49 0,0-1 0,1 1 0,-1 0 0,1 1 0,0-1 0,1 1 0,-1 0 0,1 0 0,0 1 0,0-1 0,1 1 0,-1 1 0,1-1 0,0 1 0,0 0 0,0 1 0,0 0 0,0 0 0,0 0 0,1 1 0,-1 0 0,1 1 0,-1-1 0,12 2 0,-10 0 0,0 0 0,0 0 0,0 1 0,0 0 0,0 0 0,-1 1 0,1 1 0,-1-1 0,0 1 0,0 1 0,0-1 0,0 1 0,-1 1 0,0-1 0,0 1 0,-1 1 0,1-1 0,-1 1 0,-1 0 0,6 8 0,-8-9 0,-1-1 0,1 0 0,-1 1 0,0-1 0,0 1 0,-1 0 0,0-1 0,0 1 0,0 0 0,-1 0 0,0 0 0,0 0 0,0-1 0,-1 1 0,1 0 0,-2 0 0,1 0 0,-1-1 0,1 1 0,-1-1 0,-1 1 0,1-1 0,-6 7 0,1 0 0,-1-2 0,0 1 0,0-1 0,-1 0 0,-1-1 0,0 0 0,0-1 0,-1 0 0,-14 8 0,8-2 0,17-13 0,-1-1 0,1 0 0,0 0 0,0 0 0,0 0 0,0 1 0,0-1 0,0 0 0,0 0 0,0 0 0,0 1 0,0-1 0,0 0 0,0 0 0,0 0 0,0 1 0,0-1 0,0 0 0,0 0 0,0 0 0,0 0 0,0 1 0,0-1 0,0 0 0,0 0 0,1 0 0,-1 0 0,0 1 0,0-1 0,0 0 0,0 0 0,0 0 0,0 0 0,1 0 0,-1 1 0,0-1 0,0 0 0,0 0 0,0 0 0,1 0 0,-1 0 0,0 0 0,0 0 0,0 0 0,0 0 0,1 0 0,-1 0 0,39 2 0,-30-2 0,13-1 0,-1 2 0,0 0 0,1 2 0,-1 0 0,0 1 0,25 9 0,-39-11 0,0 1 0,0 0 0,0 0 0,0 1 0,0 0 0,-1 0 0,0 0 0,0 1 0,0 0 0,0 0 0,-1 1 0,0 0 0,0-1 0,0 2 0,-1-1 0,0 0 0,0 1 0,0 0 0,-1 0 0,4 13 0,-6-17 0,0 1 0,0 0 0,-1 0 0,1 0 0,-1 0 0,0 0 0,0-1 0,0 1 0,-1 0 0,1 0 0,-1 0 0,0 0 0,0 0 0,0-1 0,-1 1 0,1-1 0,-3 5 0,0-3 0,0 0 0,1 0 0,-2-1 0,1 1 0,0-1 0,-1 0 0,0 0 0,0-1 0,0 1 0,-6 2 0,-6 2 0,0-1 0,0-1 0,-1 0 0,0-1 0,0-1 0,-25 2 0,20-5-151,0-1-1,0-1 0,1-1 0,-1-1 1,0-1-1,1-2 0,0 0 1,-24-10-1,22 9-6674</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12.551"/>
    </inkml:context>
    <inkml:brush xml:id="br0">
      <inkml:brushProperty name="width" value="0.05" units="cm"/>
      <inkml:brushProperty name="height" value="0.05" units="cm"/>
    </inkml:brush>
  </inkml:definitions>
  <inkml:trace contextRef="#ctx0" brushRef="#br0">324 193 24575,'0'-10'0,"0"0"0,-1 1 0,0-1 0,0 0 0,-1 1 0,-1 0 0,-3-11 0,5 18 0,0 0 0,0 0 0,0 0 0,0 0 0,0 1 0,0-1 0,-1 0 0,1 1 0,-1-1 0,1 1 0,-1-1 0,0 1 0,1 0 0,-1-1 0,0 1 0,0 0 0,0 0 0,0 1 0,0-1 0,0 0 0,0 1 0,0-1 0,0 1 0,-1 0 0,1-1 0,0 1 0,0 0 0,0 0 0,0 1 0,0-1 0,-1 0 0,1 1 0,0-1 0,0 1 0,0 0 0,0-1 0,-3 3 0,-17 7 0,0 0 0,1 2 0,0 0 0,1 1 0,0 1 0,1 1 0,1 1 0,1 0 0,-20 24 0,34-37 0,1 0 0,0-1 0,0 1 0,1 0 0,-1 0 0,0 0 0,1 0 0,0 0 0,0 0 0,0 1 0,0-1 0,0 0 0,0 5 0,1-7 0,0 1 0,0-1 0,1 0 0,-1 1 0,0-1 0,1 1 0,-1-1 0,1 0 0,-1 1 0,1-1 0,0 0 0,-1 1 0,1-1 0,0 0 0,0 0 0,0 0 0,0 0 0,0 0 0,0 0 0,0 0 0,0 0 0,1 0 0,-1-1 0,0 1 0,0 0 0,1-1 0,-1 1 0,0-1 0,1 1 0,-1-1 0,1 0 0,-1 0 0,3 1 0,7 0 0,-1-1 0,0 0 0,1 0 0,-1-1 0,1-1 0,-1 1 0,0-2 0,0 1 0,0-1 0,11-5 0,1-2 0,0-1 0,0 0 0,24-18 0,-35 20 0,0-1 0,-1 1 0,12-16 0,22-19 0,-43 44 0,-1 0 0,0 0 0,0 0 0,0-1 0,1 1 0,-1 0 0,0 0 0,0 0 0,0 0 0,1 0 0,-1 0 0,0 0 0,0 0 0,1-1 0,-1 1 0,0 0 0,0 0 0,0 0 0,1 0 0,-1 0 0,0 0 0,0 1 0,1-1 0,-1 0 0,0 0 0,0 0 0,1 0 0,-1 0 0,0 0 0,0 0 0,0 0 0,1 0 0,-1 1 0,0-1 0,0 0 0,0 0 0,0 0 0,1 0 0,-1 1 0,0-1 0,0 0 0,0 0 0,0 0 0,0 1 0,0-1 0,1 0 0,-1 0 0,0 0 0,0 1 0,0-1 0,0 0 0,0 0 0,0 1 0,0-1 0,0 0 0,0 1 0,1 16 0,-1-15 0,-2 49 0,1 30 0,1-74 0,1 0 0,0 0 0,1 0 0,-1 0 0,1 0 0,0 0 0,1-1 0,5 12 0,-6-16 0,0 1 0,1 0 0,-1-1 0,0 1 0,1-1 0,0 0 0,0 0 0,0 0 0,0 0 0,0 0 0,0 0 0,0-1 0,0 0 0,1 0 0,-1 0 0,1 0 0,-1 0 0,1 0 0,-1-1 0,1 0 0,-1 0 0,1 0 0,-1 0 0,1 0 0,-1-1 0,5-1 0,7-1 0,-1 0 0,0-1 0,-1-1 0,1 0 0,14-9 0,4-4 0,0-2 0,-2 0 0,-1-3 0,0 0 0,-2-2 0,0 0 0,-2-2 0,-1-1 0,24-37 0,-48 65 0,3-5 0,1 1 0,-1-1 0,0 0 0,0 0 0,-1 0 0,1 0 0,-1 0 0,0 0 0,-1-1 0,1 1 0,-1-1 0,0 0 0,0-7 0,-1 12 0,0 1 0,0-1 0,0 1 0,0-1 0,0 0 0,-1 1 0,1-1 0,0 1 0,0-1 0,0 1 0,-1-1 0,1 1 0,0-1 0,-1 1 0,1-1 0,0 1 0,-1 0 0,1-1 0,0 1 0,-1 0 0,1-1 0,-1 1 0,1 0 0,-1-1 0,1 1 0,-1 0 0,1 0 0,-1-1 0,1 1 0,-1 0 0,1 0 0,-2 0 0,-18 7 0,-16 21 0,27-18 0,0 0 0,1 0 0,0 1 0,0 0 0,1 0 0,1 1 0,0 0 0,-8 23 0,12-29 0,0 1 0,1-1 0,0 0 0,0 1 0,0-1 0,1 1 0,0-1 0,0 1 0,1-1 0,0 0 0,0 1 0,0-1 0,1 0 0,0 0 0,0 0 0,1 0 0,0 0 0,0 0 0,0-1 0,5 8 0,4 0 0,-1 0 0,21 16 0,15 18 0,-46-47-3,0 1 1,-1 0-1,1-1 0,-1 1 0,1 0 0,-1 0 0,1 0 0,-1-1 0,1 1 1,-1 0-1,0 0 0,1 0 0,-1 0 0,0 0 0,0 0 0,0 0 0,0 0 1,0 0-1,0-1 0,0 1 0,0 0 0,0 0 0,0 0 0,0 0 0,-1 0 1,1 0-1,-1 1 0,0-1 18,0 1 1,0 0-1,-1-1 0,1 0 1,-1 1-1,1-1 1,-1 0-1,1 0 0,-1 0 1,0 0-1,0 0 1,-2 1-1,-5 1-312,0 0 0,0-1 0,-1 1 0,-10 0 0,-3-1-6529</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13.002"/>
    </inkml:context>
    <inkml:brush xml:id="br0">
      <inkml:brushProperty name="width" value="0.05" units="cm"/>
      <inkml:brushProperty name="height" value="0.05" units="cm"/>
    </inkml:brush>
  </inkml:definitions>
  <inkml:trace contextRef="#ctx0" brushRef="#br0">217 65 24575,'5'-2'0,"0"0"0,0 0 0,-1 0 0,1-1 0,-1 0 0,1 0 0,-1 0 0,0 0 0,6-7 0,-8 8 0,0 0 0,0 1 0,-1-1 0,1 0 0,-1 0 0,0 0 0,0 1 0,1-1 0,-1 0 0,1-5 0,-5 1 0,-12 9 0,-10 10 0,0 1 0,0 1 0,-43 34 0,53-36 0,1 0 0,0 0 0,1 2 0,1-1 0,0 1 0,-17 31 0,26-42 0,2-1 0,-1 1 0,0-1 0,1 1 0,-1 0 0,1-1 0,0 1 0,1 0 0,-1 0 0,0 0 0,1 0 0,0 0 0,0-1 0,0 1 0,1 0 0,-1 0 0,1 0 0,0 0 0,0 0 0,0-1 0,1 1 0,-1-1 0,1 1 0,0-1 0,0 1 0,0-1 0,0 0 0,1 0 0,-1 0 0,1 0 0,0 0 0,-1-1 0,1 1 0,1-1 0,-1 0 0,6 4 0,5 1 0,0 0 0,1-1 0,0 0 0,0-1 0,1 0 0,-1-2 0,28 4 0,-6-4 30,0-1 0,0-2 0,59-7 0,-73 4-242,1-1 0,-2-1 0,1-1-1,-1-1 1,0-1 0,38-20 0,-35 12-6614</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13.891"/>
    </inkml:context>
    <inkml:brush xml:id="br0">
      <inkml:brushProperty name="width" value="0.05" units="cm"/>
      <inkml:brushProperty name="height" value="0.05" units="cm"/>
    </inkml:brush>
  </inkml:definitions>
  <inkml:trace contextRef="#ctx0" brushRef="#br0">0 65 24575,'5'0'0,"9"0"0,8 0 0,8 0 0,9-5 0,10 0 0,10-1 0,8 2 0,7-4 0,3 0 0,-3 1 0,0 2 0,-8 1 0,-7 3 0,-9-5 0,-13 0-8191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14.261"/>
    </inkml:context>
    <inkml:brush xml:id="br0">
      <inkml:brushProperty name="width" value="0.05" units="cm"/>
      <inkml:brushProperty name="height" value="0.05" units="cm"/>
    </inkml:brush>
  </inkml:definitions>
  <inkml:trace contextRef="#ctx0" brushRef="#br0">1 0 24575,'4'0'0,"6"0"0,2 5 0,2 5 0,8 1 0,5 4 0,2 3 0,1 3 0,-1 2 0,-5 7 0,-7 2 0,-6 0 0,-4-1 0,-9-1 0,-8-2 0,-7-1 0,-4-5 0,0-6-8191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14.637"/>
    </inkml:context>
    <inkml:brush xml:id="br0">
      <inkml:brushProperty name="width" value="0.05" units="cm"/>
      <inkml:brushProperty name="height" value="0.05" units="cm"/>
    </inkml:brush>
  </inkml:definitions>
  <inkml:trace contextRef="#ctx0" brushRef="#br0">167 194 24575,'-2'-2'0,"0"0"0,-1 0 0,1 0 0,-1 1 0,1-1 0,-1 1 0,1 0 0,-1-1 0,0 1 0,0 0 0,0 1 0,1-1 0,-1 0 0,0 1 0,0 0 0,0-1 0,0 1 0,0 1 0,0-1 0,0 0 0,0 1 0,0-1 0,0 1 0,0 0 0,1 0 0,-1 0 0,0 0 0,1 0 0,-1 1 0,0-1 0,1 1 0,0 0 0,-1 0 0,1 0 0,0 0 0,0 0 0,0 0 0,0 1 0,1-1 0,-1 0 0,0 1 0,1 0 0,0-1 0,0 1 0,-2 3 0,-5 21 0,0 0 0,2 0 0,-6 52 0,8-41 0,-11 39 0,14-73 0,3-5 0,6-14 0,11-22 0,167-333 0,-183 363 0,3-4 0,0 0 0,14-18 0,-19 28 0,0-1 0,0 1 0,1-1 0,-1 1 0,0-1 0,1 1 0,-1 0 0,1 0 0,-1 0 0,1 0 0,-1 0 0,1 0 0,0 0 0,0 0 0,-1 1 0,1-1 0,0 1 0,0-1 0,0 1 0,0 0 0,0-1 0,-1 1 0,1 0 0,0 0 0,4 1 0,-4 0 0,0 1 0,0-1 0,0 0 0,-1 1 0,1 0 0,0-1 0,-1 1 0,1 0 0,-1 0 0,1 0 0,-1 0 0,0 0 0,0 0 0,0 0 0,0 1 0,0-1 0,0 0 0,0 3 0,11 49 0,-11-45 0,11 62-20,15 77-1325,-18-112-5481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14.964"/>
    </inkml:context>
    <inkml:brush xml:id="br0">
      <inkml:brushProperty name="width" value="0.05" units="cm"/>
      <inkml:brushProperty name="height" value="0.05" units="cm"/>
    </inkml:brush>
  </inkml:definitions>
  <inkml:trace contextRef="#ctx0" brushRef="#br0">1 149 24575,'0'-5'0,"0"-5"0,4-6 0,6 0 0,11-2 0,5 3 0,7-1 0,7 2 0,6 4 0,3-1 0,3 1 0,-8 3-8191</inkml:trace>
  <inkml:trace contextRef="#ctx0" brushRef="#br0" timeOffset="1">649 71 24575,'0'4'0,"0"6"0,-5 6 0,-1 5 0,-4 2 0,0 3 0,-4 0 0,2-3-8191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35.788"/>
    </inkml:context>
    <inkml:brush xml:id="br0">
      <inkml:brushProperty name="width" value="0.05" units="cm"/>
      <inkml:brushProperty name="height" value="0.05" units="cm"/>
    </inkml:brush>
  </inkml:definitions>
  <inkml:trace contextRef="#ctx0" brushRef="#br0">0 22 24575,'0'-4'0,"0"-6"0,0 3 0,5 7 0,1 8 0,-1 7 0,0 10 0,2 5 0,1 6 0,4 6 0,-2 4 0,4 0 0,-2-9-8191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15.450"/>
    </inkml:context>
    <inkml:brush xml:id="br0">
      <inkml:brushProperty name="width" value="0.05" units="cm"/>
      <inkml:brushProperty name="height" value="0.05" units="cm"/>
    </inkml:brush>
  </inkml:definitions>
  <inkml:trace contextRef="#ctx0" brushRef="#br0">24 308 24575,'6'-8'0,"4"-4"0,-10 12 0,0 0 0,1 0 0,-1 0 0,0 0 0,0 0 0,1 0 0,-1 0 0,0 0 0,0 0 0,1 0 0,-1 0 0,0 0 0,0 0 0,1 0 0,-1 0 0,0 0 0,0 0 0,1 0 0,-1 0 0,0 0 0,0 1 0,0-1 0,1 0 0,-1 0 0,0 0 0,0 0 0,0 1 0,1-1 0,-1 0 0,0 0 0,0 0 0,0 1 0,0-1 0,0 0 0,0 0 0,1 1 0,-1-1 0,0 0 0,0 0 0,0 1 0,0-1 0,0 0 0,0 0 0,0 1 0,0-1 0,0 0 0,0 0 0,0 1 0,0-1 0,-1 1 0,2 6 0,-1 0 0,0 1 0,0-1 0,-1 1 0,0-1 0,0 0 0,-1 0 0,0 1 0,0-1 0,0 0 0,-1-1 0,-5 9 0,8-15 0,0 1 0,0-1 0,0 0 0,0 1 0,0-1 0,-1 0 0,1 1 0,0-1 0,0 0 0,0 0 0,-1 1 0,1-1 0,0 0 0,0 0 0,-1 0 0,1 1 0,0-1 0,-1 0 0,1 0 0,0 0 0,0 0 0,-1 0 0,1 0 0,0 1 0,-1-1 0,1 0 0,0 0 0,-1 0 0,1 0 0,0 0 0,-1 0 0,1 0 0,0 0 0,-1 0 0,1-1 0,0 1 0,-1 0 0,1 0 0,0 0 0,-1 0 0,1-1 0,-8-14 0,2-25 0,7 22 0,1-1 0,0 0 0,2 0 0,0 1 0,1 0 0,1 0 0,0 0 0,2 0 0,0 1 0,1 1 0,0-1 0,14-16 0,-16 24 0,1 0 0,-1 1 0,1 0 0,1 0 0,0 0 0,0 2 0,0-1 0,1 1 0,0 0 0,17-7 0,-22 11 0,0 1 0,0-1 0,0 1 0,1 0 0,-1 0 0,0 0 0,1 1 0,-1-1 0,0 1 0,1 1 0,-1-1 0,0 1 0,1 0 0,-1 0 0,0 1 0,0-1 0,0 1 0,0 0 0,0 0 0,0 1 0,-1 0 0,1 0 0,-1 0 0,6 5 0,-6-4 0,-1 0 0,1 1 0,-1-1 0,0 1 0,0 0 0,0 0 0,-1 0 0,0 0 0,0 1 0,0-1 0,-1 0 0,0 1 0,0-1 0,0 1 0,0 0 0,-1-1 0,0 1 0,0 0 0,-1-1 0,0 1 0,-1 7 0,0-4 0,0-1 0,0 1 0,-1-1 0,0 1 0,-1-1 0,0 0 0,0 0 0,0 0 0,-1-1 0,-1 1 0,1-1 0,-12 10 0,9-10 0,0-1 0,-1-1 0,0 1 0,0-1 0,-13 4 0,21-9 0,52 3 0,-24-3 0,1 1 0,-1 1 0,36 7 0,-51-6 0,-1-1 0,0 2 0,0-1 0,0 2 0,-1-1 0,0 1 0,1 1 0,-2 0 0,1 0 0,13 13 0,-20-17 0,-1 0 0,0 0 0,1 1 0,-1-1 0,0 1 0,-1-1 0,1 1 0,0 0 0,-1 0 0,0 0 0,1 0 0,-1 0 0,0 0 0,-1 0 0,1 0 0,0 0 0,-1 4 0,0-4 0,0 0 0,-1 0 0,1-1 0,-1 1 0,0 0 0,0 0 0,0-1 0,-1 1 0,1-1 0,0 1 0,-1-1 0,0 1 0,1-1 0,-1 0 0,-3 3 0,-4 3 0,0-1 0,-1-1 0,1 0 0,-1 0 0,0-1 0,-1 0 0,1 0 0,-13 2 0,3-1-227,-1 0-1,1-2 1,-1-1-1,1 0 1,-25-1-1,4-4-6598</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15.823"/>
    </inkml:context>
    <inkml:brush xml:id="br0">
      <inkml:brushProperty name="width" value="0.05" units="cm"/>
      <inkml:brushProperty name="height" value="0.05" units="cm"/>
    </inkml:brush>
  </inkml:definitions>
  <inkml:trace contextRef="#ctx0" brushRef="#br0">70 1 24575,'5'0'0,"0"4"0,1 6 0,-2 6 0,-5 4 0,-3 3 0,-4 3 0,-7 1 0,0 0 0,3 0 0,-2 0 0,3-1 0,2-4-8191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16.206"/>
    </inkml:context>
    <inkml:brush xml:id="br0">
      <inkml:brushProperty name="width" value="0.05" units="cm"/>
      <inkml:brushProperty name="height" value="0.05" units="cm"/>
    </inkml:brush>
  </inkml:definitions>
  <inkml:trace contextRef="#ctx0" brushRef="#br0">150 75 24575,'2'-3'0,"0"1"0,0-1 0,0 0 0,-1 1 0,1-1 0,-1 0 0,0 0 0,0 0 0,0 0 0,0 0 0,0 0 0,-1 0 0,1 0 0,-1 0 0,0-1 0,0 1 0,0-4 0,0 6 0,-1 0 0,1 1 0,0-1 0,0 0 0,0 0 0,-1 0 0,1 1 0,0-1 0,0 0 0,-1 0 0,1 1 0,-1-1 0,1 0 0,-1 1 0,1-1 0,-1 0 0,0 1 0,1-1 0,-1 1 0,1-1 0,-1 1 0,0-1 0,0 1 0,-1-1 0,1 1 0,-1 0 0,1 0 0,-1 0 0,0 0 0,1 1 0,-1-1 0,1 0 0,-1 1 0,1-1 0,-1 1 0,1-1 0,-1 1 0,1 0 0,0 0 0,-1 0 0,1 0 0,0 0 0,-2 1 0,-9 9 0,1 0 0,0 0 0,1 1 0,0 0 0,1 1 0,0 0 0,1 0 0,0 1 0,-9 26 0,13-31 0,0 0 0,1 1 0,1 0 0,-1-1 0,2 1 0,-1 0 0,1 0 0,1 0 0,0 0 0,0 1 0,1-1 0,0 0 0,1 0 0,0-1 0,0 1 0,5 11 0,-3-15 7,-1 0 0,1 0 0,0 0 0,1-1 0,-1 1 1,1-1-1,0 0 0,0-1 0,1 1 0,-1-1 0,1 0 0,0 0 0,0-1 0,1 1 0,-1-2 0,14 5 0,0-1-304,0-1 0,1-2 0,-1 0 0,30 0 0,-5-2-6529</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16.951"/>
    </inkml:context>
    <inkml:brush xml:id="br0">
      <inkml:brushProperty name="width" value="0.05" units="cm"/>
      <inkml:brushProperty name="height" value="0.05" units="cm"/>
    </inkml:brush>
  </inkml:definitions>
  <inkml:trace contextRef="#ctx0" brushRef="#br0">1 1 24575,'31'410'0,"-7"-166"0,11 491-185,1 14-168,60-7 163,-47-506 190,10-4 0,90 229 0,-126-408-1244,-3-16-4975</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17.389"/>
    </inkml:context>
    <inkml:brush xml:id="br0">
      <inkml:brushProperty name="width" value="0.05" units="cm"/>
      <inkml:brushProperty name="height" value="0.05" units="cm"/>
    </inkml:brush>
  </inkml:definitions>
  <inkml:trace contextRef="#ctx0" brushRef="#br0">329 220 24575,'-30'52'0,"-50"68"0,32-50 0,18-22 0,9-14 0,-2-2 0,-31 37 0,52-67 0,1 0 0,-1 0 0,1 0 0,-1-1 0,0 1 0,0-1 0,0 0 0,0 1 0,0-1 0,0 0 0,0 0 0,0 0 0,-4 1 0,6-2 0,-1 0 0,1 0 0,-1-1 0,1 1 0,-1 0 0,1 0 0,-1 0 0,1-1 0,-1 1 0,1 0 0,-1 0 0,1-1 0,-1 1 0,1 0 0,-1-1 0,1 1 0,0-1 0,-1 1 0,1 0 0,0-1 0,-1 1 0,1-1 0,0 1 0,-1-1 0,1 1 0,0-1 0,0 1 0,0-1 0,0 1 0,0-1 0,-1 0 0,1 0 0,0-6 0,0-1 0,0 1 0,0 0 0,1-1 0,0 1 0,3-13 0,8-20 0,2 1 0,1 0 0,2 1 0,23-36 0,-8 20 0,3 3 0,42-49 0,-62 82 0,0 1 0,2 0 0,0 1 0,0 1 0,30-19 0,-38 29 0,0 0 0,1 0 0,-1 1 0,1 0 0,0 1 0,0 0 0,0 1 0,0 0 0,0 0 0,1 1 0,-1 0 0,0 1 0,1 0 0,16 3 0,-7 1 17,0 1 0,0 1 0,-1 1 0,0 1 0,0 0 1,25 16-1,-11-3-512,-1 2 0,39 35 0,-8 0-6331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8:24.893"/>
    </inkml:context>
    <inkml:brush xml:id="br0">
      <inkml:brushProperty name="width" value="0.05" units="cm"/>
      <inkml:brushProperty name="height" value="0.05" units="cm"/>
    </inkml:brush>
  </inkml:definitions>
  <inkml:trace contextRef="#ctx0" brushRef="#br0">1 157 24575,'5'3'0,"0"0"0,0-1 0,0 1 0,0-1 0,1 0 0,-1 0 0,1 0 0,-1-1 0,1 0 0,0 0 0,0-1 0,-1 1 0,1-1 0,6-1 0,2 2 0,544-6-200,-335-3-707,1996-29-4635,373-31 4263,-2589 68 1282,420-32 4660,-413 31-4440,-7 1-73,1 0 0,0 0 0,-1-1 0,1 0-1,-1 1 1,1-1 0,-1-1 0,1 1 0,-1 0 0,0-1 0,5-2 0,-8 3-137,0 1-1,1 0 1,-1 0 0,0 0 0,0 0 0,0 0 0,0 0-1,0-1 1,0 1 0,0 0 0,0 0 0,0 0 0,0 0 0,0 0-1,0-1 1,0 1 0,0 0 0,0 0 0,0 0 0,0 0-1,0 0 1,0 0 0,0-1 0,0 1 0,0 0 0,0 0-1,0 0 1,0 0 0,-1 0 0,1 0 0,0-1 0,0 1-1,0 0 1,0 0 0,0 0 0,0 0 0,0 0 0,0 0 0,-1 0-1,1 0 1,0 0 0,0-1 0,0 1 0,0 0 0,0 0-1,0 0 1,-1 0 0,1 0 0,0 0 0,-13-4 472,-11 0-1737,-1 2-5574</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8:25.702"/>
    </inkml:context>
    <inkml:brush xml:id="br0">
      <inkml:brushProperty name="width" value="0.05" units="cm"/>
      <inkml:brushProperty name="height" value="0.05" units="cm"/>
    </inkml:brush>
  </inkml:definitions>
  <inkml:trace contextRef="#ctx0" brushRef="#br0">455 36 24575,'5'-17'0,"-1"1"0,-5 16 0,0-1 0,1 1 0,-1 0 0,0 0 0,1 0 0,-1-1 0,0 1 0,1 0 0,-1 0 0,0 0 0,1 0 0,-1 0 0,0 0 0,1 0 0,-1 0 0,0 0 0,1 0 0,-1 1 0,0-1 0,1 0 0,-1 0 0,1 1 0,-1-1 0,0 0 0,1 1 0,-1-1 0,1 0 0,-2 2 0,-233 119 0,174-97 0,40-17 0,0 1 0,1 1 0,0 1 0,-27 18 0,45-27 0,1 0 0,0 0 0,-1 0 0,1 0 0,0 1 0,0-1 0,0 0 0,0 0 0,0 1 0,0-1 0,0 0 0,0 1 0,1-1 0,-1 1 0,1-1 0,-1 1 0,1-1 0,-1 1 0,1 0 0,0-1 0,0 1 0,0-1 0,0 1 0,0 0 0,0-1 0,0 1 0,0-1 0,1 1 0,-1 0 0,1-1 0,-1 1 0,1-1 0,-1 1 0,1-1 0,0 1 0,0-1 0,0 0 0,0 1 0,0-1 0,0 0 0,0 0 0,2 2 0,6 5 0,0 0 0,0 0 0,1-1 0,16 9 0,-19-12 0,298 168 0,-270-156-1365,-7-5-5461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8:26.043"/>
    </inkml:context>
    <inkml:brush xml:id="br0">
      <inkml:brushProperty name="width" value="0.05" units="cm"/>
      <inkml:brushProperty name="height" value="0.05" units="cm"/>
    </inkml:brush>
  </inkml:definitions>
  <inkml:trace contextRef="#ctx0" brushRef="#br0">0 53 24575,'559'-26'0,"-47"0"0,-280 25-1365,-203 2-5461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8:28.887"/>
    </inkml:context>
    <inkml:brush xml:id="br0">
      <inkml:brushProperty name="width" value="0.05" units="cm"/>
      <inkml:brushProperty name="height" value="0.05" units="cm"/>
    </inkml:brush>
  </inkml:definitions>
  <inkml:trace contextRef="#ctx0" brushRef="#br0">13 53 24575,'-1'0'0,"1"0"0,-1 0 0,1 0 0,-1 0 0,1 0 0,-1 0 0,1 0 0,0 0 0,-1 0 0,1-1 0,-1 1 0,1 0 0,0 0 0,-1 0 0,1 0 0,-1-1 0,1 1 0,0 0 0,-1 0 0,1-1 0,0 1 0,-1 0 0,1-1 0,0 1 0,-1 0 0,1-1 0,0 1 0,0 0 0,-1-1 0,1 1 0,0 0 0,0-1 0,0 1 0,0-1 0,0 1 0,-1-1 0,1 1 0,0 0 0,0-1 0,0 1 0,0-1 0,0 1 0,0-1 0,0 1 0,1-1 0,-1 1 0,0 0 0,0-1 0,0 1 0,0-1 0,0 1 0,1 0 0,-1-1 0,0 1 0,0 0 0,1-1 0,-1 1 0,1-1 0,0-1 0,0 0 0,1 0 0,-1 0 0,1 0 0,-1 0 0,1 0 0,0 0 0,0 1 0,3-3 0,-1 2 0,1 0 0,-1 0 0,1 0 0,0 1 0,0 0 0,0 0 0,0 0 0,0 0 0,0 1 0,0 0 0,0 0 0,8 2 0,-10-2 0,0 1 0,-1-1 0,0 1 0,1 0 0,-1 0 0,1 0 0,-1 1 0,0-1 0,0 1 0,0-1 0,0 1 0,0-1 0,0 1 0,0 0 0,0 0 0,-1 0 0,1 0 0,-1 0 0,0 1 0,1-1 0,-1 0 0,0 1 0,0-1 0,0 0 0,0 6 0,1 6 0,0 0 0,-2 1 0,1-1 0,-2 0 0,0 1 0,-1-1 0,0 0 0,-5 16 0,2-9 0,1 1 0,-1 27 0,5-46 5,-1 0 1,1-1-1,0 1 0,1 0 0,-1 0 0,0 0 1,1 0-1,0 0 0,-1 0 0,1 0 1,0-1-1,1 1 0,-1 0 0,0-1 0,1 1 1,0-1-1,-1 1 0,1-1 0,0 0 0,0 0 1,0 1-1,4 1 0,-2-2-98,-1 0 0,1-1 1,0 1-1,0-1 0,0 0 0,0 0 0,-1-1 0,1 1 1,0-1-1,0 0 0,1 0 0,-1 0 0,0-1 1,-1 1-1,8-3 0,12-2-6733</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8:29.245"/>
    </inkml:context>
    <inkml:brush xml:id="br0">
      <inkml:brushProperty name="width" value="0.05" units="cm"/>
      <inkml:brushProperty name="height" value="0.05" units="cm"/>
    </inkml:brush>
  </inkml:definitions>
  <inkml:trace contextRef="#ctx0" brushRef="#br0">32 31 24575,'-5'-5'0,"-5"-1"0,-1-3 0,5-2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36.163"/>
    </inkml:context>
    <inkml:brush xml:id="br0">
      <inkml:brushProperty name="width" value="0.05" units="cm"/>
      <inkml:brushProperty name="height" value="0.05" units="cm"/>
    </inkml:brush>
  </inkml:definitions>
  <inkml:trace contextRef="#ctx0" brushRef="#br0">210 226 24575,'3'-1'0,"-1"1"0,0-1 0,1 0 0,-1 0 0,0 0 0,0 0 0,1 0 0,-1 0 0,0 0 0,0-1 0,0 1 0,0-1 0,-1 1 0,1-1 0,0 0 0,-1 0 0,3-3 0,23-38 0,-23 37 0,0-1 0,0-1 0,0 0 0,-1 1 0,0-1 0,-1-1 0,0 1 0,0 0 0,0-1 0,-1 1 0,0-11 0,-1 16 0,0 1 0,-1 0 0,1-1 0,-1 1 0,1 0 0,-1-1 0,0 1 0,1 0 0,-1 0 0,0 0 0,-1 0 0,1 0 0,0 0 0,-1 0 0,1 0 0,-4-3 0,3 4 0,-1-1 0,1 1 0,-1-1 0,0 1 0,1 0 0,-1 0 0,0 0 0,0 1 0,0-1 0,0 1 0,0-1 0,0 1 0,0 0 0,0 0 0,0 0 0,-5 2 0,0-1 0,0 1 0,0 1 0,0 0 0,0 0 0,1 0 0,-1 1 0,1 0 0,0 0 0,0 1 0,0 0 0,-6 7 0,-3 2 0,1 2 0,0 0 0,-13 20 0,19-24 0,1 1 0,1-1 0,0 2 0,0-1 0,2 1 0,0 0 0,0 0 0,1 1 0,1-1 0,1 1 0,0 0 0,0 23 0,2-29 0,0-1 0,1 0 0,0 0 0,0 0 0,1 0 0,0 0 0,1 0 0,-1-1 0,2 1 0,-1-1 0,1 1 0,0-1 0,0-1 0,1 1 0,0 0 0,0-1 0,1 0 0,-1 0 0,1-1 0,1 0 0,-1 0 0,1 0 0,0-1 0,9 5 0,-4-4 17,0 0 0,0-1 0,1 0 0,-1-1 0,1-1 0,23 2 0,-5-3-759,51-4 0,-25-3-6084</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8:29.575"/>
    </inkml:context>
    <inkml:brush xml:id="br0">
      <inkml:brushProperty name="width" value="0.05" units="cm"/>
      <inkml:brushProperty name="height" value="0.05" units="cm"/>
    </inkml:brush>
  </inkml:definitions>
  <inkml:trace contextRef="#ctx0" brushRef="#br0">7 122 24575,'0'0'0,"-1"0"0,1 1 0,0-1 0,-1 0 0,1 0 0,0 0 0,-1 0 0,1 1 0,0-1 0,-1 0 0,1 0 0,0 1 0,0-1 0,-1 0 0,1 0 0,0 1 0,0-1 0,0 0 0,-1 1 0,1-1 0,0 0 0,0 1 0,0-1 0,0 0 0,0 1 0,0-1 0,0 0 0,-1 1 0,1-1 0,0 1 0,0-1 0,0 0 0,1 1 0,-1-1 0,0 0 0,0 1 0,0-1 0,0 0 0,0 1 0,0-1 0,0 0 0,1 1 0,-1-1 0,0 0 0,0 1 0,10 22 0,-8-19 0,3 11 0,-1 0 0,0 0 0,-2 1 0,1-1 0,-2 1 0,0 21 0,0-53 0,1 0 0,0 0 0,1 0 0,1 1 0,0-1 0,1 1 0,13-28 0,-13 33 0,0 0 0,0 0 0,1 0 0,1 0 0,0 1 0,0 0 0,1 1 0,0-1 0,0 1 0,1 1 0,0 0 0,0 0 0,12-6 0,-18 11 0,1 0 0,-1 1 0,1 0 0,0-1 0,-1 1 0,1 0 0,0 1 0,0-1 0,-1 1 0,1 0 0,0 0 0,0 0 0,0 0 0,0 1 0,-1-1 0,1 1 0,0 0 0,-1 0 0,1 0 0,0 1 0,-1-1 0,1 1 0,-1 0 0,0 0 0,0 0 0,0 0 0,0 1 0,0-1 0,0 1 0,0 0 0,-1 0 0,3 3 0,1 3 0,-1 0 0,0 0 0,0 0 0,-1 0 0,0 1 0,-1 0 0,0 0 0,0 0 0,-1 0 0,1 17 0,-1-13-136,-1 1-1,-1-1 1,-1 0-1,0 0 1,0 0-1,-2 0 1,0 0-1,0-1 0,-9 21 1,1-13-6690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8:29.930"/>
    </inkml:context>
    <inkml:brush xml:id="br0">
      <inkml:brushProperty name="width" value="0.05" units="cm"/>
      <inkml:brushProperty name="height" value="0.05" units="cm"/>
    </inkml:brush>
  </inkml:definitions>
  <inkml:trace contextRef="#ctx0" brushRef="#br0">1 21 24575,'0'-1'0,"0"0"0,0 0 0,0 0 0,0 0 0,0 0 0,0 0 0,0 0 0,0 1 0,0-1 0,1 0 0,-1 0 0,0 0 0,0 0 0,1 1 0,-1-1 0,1 0 0,-1 0 0,1 0 0,-1 1 0,1-1 0,-1 0 0,2 0 0,-2 1 0,1 0 0,0 0 0,-1 0 0,1 0 0,0 0 0,-1 0 0,1 0 0,0 0 0,-1 0 0,1 0 0,0 0 0,-1 1 0,1-1 0,-1 0 0,1 0 0,0 1 0,-1-1 0,1 0 0,-1 1 0,1-1 0,0 1 0,28 32 0,-21-21 0,-1 1 0,0 0 0,-1 1 0,0 0 0,-2-1 0,1 2 0,-2-1 0,0 0 0,0 1 0,-2 0 0,1-1 0,-2 1 0,-1 16 0,-2 3 0,-2 0 0,-1-1 0,-2 0 0,-18 50 0,25-78 0,-4 8 0,1 0 0,0 1 0,1-1 0,-2 20 0,4-31 0,1 0 0,0 0 0,-1-1 0,1 1 0,0 0 0,0 0 0,1 0 0,-1 0 0,0 0 0,1 0 0,-1-1 0,1 1 0,-1 0 0,1 0 0,0-1 0,0 1 0,0 0 0,0-1 0,0 1 0,0-1 0,0 1 0,0-1 0,1 0 0,-1 1 0,1-1 0,-1 0 0,1 0 0,-1 0 0,1 0 0,0 0 0,-1 0 0,1-1 0,0 1 0,0 0 0,-1-1 0,1 1 0,0-1 0,0 0 0,0 0 0,0 0 0,3 0 0,28-5-1365,0-4-5461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8:30.275"/>
    </inkml:context>
    <inkml:brush xml:id="br0">
      <inkml:brushProperty name="width" value="0.05" units="cm"/>
      <inkml:brushProperty name="height" value="0.05" units="cm"/>
    </inkml:brush>
  </inkml:definitions>
  <inkml:trace contextRef="#ctx0" brushRef="#br0">70 0 24575,'-9'0'0,"-7"0"0,-6 5 0,6 1 0,10-1 0,10 0 0,9-2 0,7-1 0,8-1 0,5-1 0,0 0 0,-1-4 0,0-2 0,-7 0-8191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8:30.652"/>
    </inkml:context>
    <inkml:brush xml:id="br0">
      <inkml:brushProperty name="width" value="0.05" units="cm"/>
      <inkml:brushProperty name="height" value="0.05" units="cm"/>
    </inkml:brush>
  </inkml:definitions>
  <inkml:trace contextRef="#ctx0" brushRef="#br0">67 15 24575,'2'-15'0,"3"36"0,-1-3 0,3 26 0,-1 1 0,0 45 0,1 16 0,1-21 0,10 69 0,-18-152 0,5 39 0,-9-25 0,3-15 0,1-1 0,-1 0 0,1 0 0,-1 1 0,1-1 0,-1 0 0,1 0 0,-1 0 0,1 0 0,-1 0 0,0 0 0,1 0 0,-1 0 0,1 0 0,-1 0 0,1 0 0,-1 0 0,1 0 0,-1 0 0,0 0 0,1-1 0,-1 1 0,1 0 0,-1 0 0,1-1 0,-1 1 0,1 0 0,0-1 0,-1 0 0,-96-67 0,80 55 0,17 12 0,0 1 0,0 0 0,0 0 0,0 0 0,0 0 0,0-1 0,0 1 0,0 0 0,0 0 0,0 0 0,0-1 0,0 1 0,0 0 0,0 0 0,0 0 0,0-1 0,0 1 0,0 0 0,0 0 0,0 0 0,1-1 0,-1 1 0,0 0 0,0 0 0,0 0 0,0 0 0,0 0 0,0-1 0,1 1 0,-1 0 0,0 0 0,0 0 0,0 0 0,0 0 0,1 0 0,-1 0 0,0 0 0,0-1 0,0 1 0,1 0 0,-1 0 0,0 0 0,0 0 0,0 0 0,1 0 0,38-1 0,-29 1 0,58 1-60,-14 1-593,70-7 1,-86-1-6174</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8:39.399"/>
    </inkml:context>
    <inkml:brush xml:id="br0">
      <inkml:brushProperty name="width" value="0.05" units="cm"/>
      <inkml:brushProperty name="height" value="0.05" units="cm"/>
    </inkml:brush>
  </inkml:definitions>
  <inkml:trace contextRef="#ctx0" brushRef="#br0">1 105 24575,'312'-14'0,"-131"4"0,1149-68 0,-1311 76 77,-39 1-1519,-4 2-5384</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8:39.768"/>
    </inkml:context>
    <inkml:brush xml:id="br0">
      <inkml:brushProperty name="width" value="0.05" units="cm"/>
      <inkml:brushProperty name="height" value="0.05" units="cm"/>
    </inkml:brush>
  </inkml:definitions>
  <inkml:trace contextRef="#ctx0" brushRef="#br0">1 96 24575,'1010'-41'0,"-288"5"0,-691 35-107,-13 1-145,0 0 1,0-1-1,0-2 0,25-5 1,-29 3-6575</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8:50.808"/>
    </inkml:context>
    <inkml:brush xml:id="br0">
      <inkml:brushProperty name="width" value="0.05" units="cm"/>
      <inkml:brushProperty name="height" value="0.05" units="cm"/>
    </inkml:brush>
  </inkml:definitions>
  <inkml:trace contextRef="#ctx0" brushRef="#br0">181 79 24575,'0'-1'0,"3"-43"0,-3 42 0,0 0 0,1 1 0,-1-1 0,1 0 0,-1 1 0,1-1 0,-1 0 0,1 1 0,0-1 0,0 1 0,0-1 0,0 1 0,0 0 0,0-1 0,0 1 0,0 0 0,1 0 0,-1-1 0,0 1 0,1 0 0,-1 0 0,3 0 0,-4 1 0,1 0 0,-1 0 0,1 0 0,0 0 0,-1 0 0,1 0 0,-1 0 0,1 0 0,0 0 0,-1 0 0,1 1 0,-1-1 0,1 0 0,0 0 0,-1 1 0,1-1 0,-1 0 0,1 1 0,-1-1 0,1 1 0,-1-1 0,0 1 0,1-1 0,-1 0 0,0 1 0,1 0 0,-1-1 0,0 1 0,1-1 0,-1 1 0,0-1 0,0 1 0,0 0 0,1-1 0,-1 1 0,0-1 0,0 1 0,0 0 0,0-1 0,0 2 0,1 27 0,-7 9 0,-2 0 0,-15 47 0,6-28 0,-57 185 85,-16 64-1535,84-281-5376</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8:51.149"/>
    </inkml:context>
    <inkml:brush xml:id="br0">
      <inkml:brushProperty name="width" value="0.05" units="cm"/>
      <inkml:brushProperty name="height" value="0.05" units="cm"/>
    </inkml:brush>
  </inkml:definitions>
  <inkml:trace contextRef="#ctx0" brushRef="#br0">1 0 24575,'-1'1'0,"1"0"0,0 0 0,0 0 0,0 0 0,0 0 0,0 0 0,1 0 0,-1-1 0,0 1 0,0 0 0,0 0 0,1 0 0,-1 0 0,1-1 0,-1 1 0,0 0 0,1 0 0,-1-1 0,1 1 0,0 0 0,-1-1 0,2 2 0,18 28 0,-17-26 0,3 5 0,0-1 0,0 1 0,1-1 0,0-1 0,1 0 0,0 0 0,0 0 0,1-1 0,-1 0 0,16 7 0,-17-10 0,1 0 0,0-1 0,0 0 0,-1 0 0,2 0 0,-1-1 0,0-1 0,0 1 0,0-1 0,0-1 0,0 0 0,0 0 0,0 0 0,10-4 0,-3 0 0,0-1 0,-1-1 0,1 0 0,-2-1 0,1-1 0,-1 0 0,0-1 0,11-11 0,-3 4 0,28-19 0,-32 30-62,-17 6 67,0 0 0,1 0-1,-1 1 1,0-1 0,0 0-1,0 0 1,0 1 0,0-1-1,1 0 1,-1 0 0,0 1-1,0-1 1,0 0 0,0 0-1,0 1 1,0-1 0,0 0-1,0 1 1,0-1 0,0 0-1,0 0 1,0 1 0,0-1-1,0 0 1,0 0 0,0 1-1,0-1 1,0 0 0,0 1-1,0-1 1,-1 0 0,1 1-1,-18 27-1461,-3-7-5369</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8:59.310"/>
    </inkml:context>
    <inkml:brush xml:id="br0">
      <inkml:brushProperty name="width" value="0.05" units="cm"/>
      <inkml:brushProperty name="height" value="0.05" units="cm"/>
    </inkml:brush>
  </inkml:definitions>
  <inkml:trace contextRef="#ctx0" brushRef="#br0">287 98 24575,'3'0'0,"-1"-1"0,0 1 0,0-1 0,0 0 0,0 0 0,0 0 0,0 0 0,0 0 0,0-1 0,0 1 0,0-1 0,0 1 0,-1-1 0,1 1 0,-1-1 0,1 0 0,-1 0 0,0 0 0,0 0 0,1 0 0,-1 0 0,-1 0 0,1 0 0,0 0 0,0-4 0,0 4 0,0 0 0,-1 1 0,1-1 0,-1 1 0,0-1 0,1 0 0,-1 0 0,0 1 0,0-1 0,0 0 0,0 1 0,0-1 0,0 0 0,-1 1 0,1-1 0,-1 0 0,1 1 0,-1-1 0,0 0 0,1 1 0,-1-1 0,0 1 0,0-1 0,0 1 0,0 0 0,0-1 0,0 1 0,-1 0 0,1 0 0,0 0 0,-1 0 0,1 0 0,-1 0 0,1 0 0,-2 0 0,-2 0 0,0 0 0,0 1 0,0 0 0,0 0 0,0 0 0,0 1 0,0 0 0,0-1 0,0 2 0,1-1 0,-1 1 0,0-1 0,1 1 0,-1 1 0,1-1 0,0 1 0,-5 3 0,-10 7 0,0 2 0,-19 19 0,21-18 0,1 1 0,1 1 0,0 0 0,2 1 0,0 1 0,-16 33 0,24-43 0,1 0 0,1 1 0,-1 0 0,2-1 0,-1 1 0,2 0 0,-2 12 0,3-17 0,1 1 0,-1 0 0,1-1 0,0 1 0,0-1 0,1 1 0,0-1 0,0 0 0,0 1 0,1-1 0,0 0 0,6 9 0,-5-10 0,0 1 0,1-1 0,-1 0 0,1 0 0,0-1 0,1 1 0,-1-1 0,1 0 0,0-1 0,0 1 0,0-1 0,0-1 0,8 4 0,-3-3 0,0-1 0,-1 0 0,1 0 0,0-1 0,0-1 0,0 1 0,20-4 0,-14 1 0,0-1 0,-1-1 0,1 0 0,-1-2 0,0 1 0,0-2 0,-1 0 0,0-1 0,0-1 0,21-17 0,-29 21 0,0-1 0,-1 0 0,0 0 0,0-1 0,-1 1 0,0-1 0,0 0 0,-1-1 0,0 1 0,0-1 0,0 0 0,-1 0 0,3-13 0,-5 14 0,0 1 0,-1-1 0,0 1 0,0-1 0,0 1 0,-1-1 0,0 1 0,0 0 0,-1-1 0,1 1 0,-2 0 0,1 0 0,-1 0 0,1 0 0,-2 0 0,1 1 0,0 0 0,-8-9 0,4 6 0,-1 0 0,0 1 0,0 0 0,-1 0 0,1 1 0,-2 0 0,1 0 0,-1 1 0,-18-7 0,13 6 0,-1 1 0,1 1 0,-1 1 0,0 0 0,-31-1 0,48 4 0,137 3 0,252-26 0,-371 20 0,6 0 0,1-2 0,-1 0 0,38-14 0,-73 24 0,0 0 0,0 1 0,0 1 0,1 0 0,0 0 0,1 1 0,-1 0 0,1 0 0,-9 13 0,14-15 0,-1 1 0,1-1 0,0 1 0,0 0 0,1 0 0,0 0 0,0 0 0,0 1 0,1-1 0,0 0 0,1 1 0,0-1 0,0 1 0,0-1 0,1 0 0,0 1 0,1-1 0,-1 0 0,1 0 0,1 0 0,-1 0 0,1 0 0,1 0 0,6 10 0,-5-9 0,1 0 0,0 0 0,1 0 0,-1-1 0,1 0 0,1-1 0,-1 1 0,1-1 0,1-1 0,-1 0 0,1 0 0,-1 0 0,1-1 0,1-1 0,-1 1 0,0-1 0,1-1 0,11 2 0,-11-3 0,0 0 0,1-1 0,-1 0 0,1-1 0,-1 0 0,0 0 0,0-1 0,0-1 0,0 0 0,0 0 0,11-6 0,-15 6 0,0 0 0,0-1 0,-1 0 0,1 0 0,-1-1 0,0 1 0,0-1 0,0 0 0,-1-1 0,1 1 0,-2-1 0,1 1 0,0-1 0,-1-1 0,0 1 0,-1 0 0,4-12 0,-3 7 0,-1 0 0,0 0 0,-1 0 0,-1 0 0,1-1 0,-2 1 0,1 0 0,-5-18 0,-2-3 0,-20-48 0,16 46 0,9 23-75,6 9 213,14 14-784,-14-8-136,13 10-6044</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8:59.682"/>
    </inkml:context>
    <inkml:brush xml:id="br0">
      <inkml:brushProperty name="width" value="0.05" units="cm"/>
      <inkml:brushProperty name="height" value="0.05" units="cm"/>
    </inkml:brush>
  </inkml:definitions>
  <inkml:trace contextRef="#ctx0" brushRef="#br0">23 56 24575,'2'1'0,"0"0"0,-1 0 0,1 0 0,0 0 0,-1 1 0,1-1 0,-1 0 0,0 1 0,1-1 0,-1 1 0,0 0 0,0-1 0,0 1 0,0 0 0,0 0 0,0 0 0,-1 0 0,2 2 0,14 23 0,-10-23 0,-1-1 0,1 0 0,0 0 0,1-1 0,-1 1 0,0-2 0,1 1 0,-1-1 0,1 1 0,-1-2 0,1 1 0,0-1 0,-1 0 0,10-1 0,10-2 0,0-1 0,30-9 0,-45 10 0,-1-1 0,0 0 0,-1 0 0,1-1 0,10-8 0,-17 12 0,-1 0 0,0-1 0,0 0 0,-1 1 0,1-1 0,0 0 0,0 0 0,-1 0 0,1 0 0,-1 0 0,0-1 0,2-2 0,-3 4 0,0 0 0,0-1 0,1 1 0,-1 0 0,0 0 0,-1-1 0,1 1 0,0 0 0,0 0 0,0 0 0,-1-1 0,1 1 0,0 0 0,-1 0 0,1 0 0,-1 0 0,0 0 0,1 0 0,-1 0 0,0 0 0,0 0 0,1 0 0,-1 0 0,0 0 0,0 1 0,0-1 0,-1-1 0,-3-1 0,0 0 0,0 0 0,-1 1 0,1-1 0,-1 1 0,1 0 0,-1 1 0,0-1 0,1 1 0,-10-1 0,-64 0 0,61 2 0,5 0 0,0 1 0,0 0 0,0 1 0,0 0 0,1 1 0,-1 1 0,1 0 0,-13 6 0,21-8 0,0-1 0,0 1 0,0 1 0,1-1 0,-1 0 0,1 1 0,-1 0 0,1 0 0,0 0 0,0 0 0,0 0 0,1 1 0,-1 0 0,1-1 0,0 1 0,0 0 0,0 0 0,0 0 0,1 0 0,-1 0 0,1 0 0,0 0 0,1 1 0,-1-1 0,1 0 0,0 1 0,0 7 0,1-6 7,1 1-1,0-1 0,0 1 0,0-1 1,1 0-1,0 0 0,0 0 1,0 0-1,1 0 0,0-1 1,0 1-1,0-1 0,1 0 0,0 0 1,0-1-1,0 1 0,1-1 1,8 5-1,2 1-254,1-1 1,1-1-1,0 0 1,0-1-1,21 5 1,10 1-6579</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36.508"/>
    </inkml:context>
    <inkml:brush xml:id="br0">
      <inkml:brushProperty name="width" value="0.05" units="cm"/>
      <inkml:brushProperty name="height" value="0.05" units="cm"/>
    </inkml:brush>
  </inkml:definitions>
  <inkml:trace contextRef="#ctx0" brushRef="#br0">1 46 24575,'0'-4'0,"0"-6"0,0-6 0,0 4 0,0 9 0,4 9 0,2 8 0,0 6 0,-2 4 0,-1 3 0,-1 4 0,-1-1-8191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9:00.030"/>
    </inkml:context>
    <inkml:brush xml:id="br0">
      <inkml:brushProperty name="width" value="0.05" units="cm"/>
      <inkml:brushProperty name="height" value="0.05" units="cm"/>
    </inkml:brush>
  </inkml:definitions>
  <inkml:trace contextRef="#ctx0" brushRef="#br0">34 79 24575,'-4'-4'0,"0"-1"0,0 1 0,0-1 0,1 0 0,0 0 0,0 0 0,-5-11 0,23 25 0,4 12 0,0 1 0,-2 1 0,0 1 0,-2 0 0,0 1 0,-2 1 0,-1 0 0,16 51 0,-27-74 0,0 1 0,0 0 0,-1-1 0,1 1 0,-1 0 0,0-1 0,0 1 0,0 0 0,-1 0 0,1-1 0,-1 1 0,0-1 0,0 1 0,-2 3 0,3-5 0,-1-1 0,0 0 0,0 1 0,0-1 0,0 0 0,0 0 0,0 0 0,0 0 0,0 0 0,0 0 0,0 0 0,0 0 0,-1-1 0,1 1 0,0 0 0,-1-1 0,1 1 0,-1-1 0,1 0 0,-1 1 0,1-1 0,0 0 0,-1 0 0,1 0 0,-1 0 0,1 0 0,-1 0 0,1 0 0,-1 0 0,1-1 0,-1 1 0,1 0 0,-1-1 0,1 0 0,0 1 0,-1-1 0,0 0 0,-2-1 0,0-1 0,1 1 0,-1-1 0,1 1 0,-1-1 0,1 0 0,0 0 0,0 0 0,1-1 0,-1 1 0,1-1 0,-1 0 0,1 1 0,0-1 0,1 0 0,-1 0 0,1 0 0,-1 0 0,1-1 0,0 1 0,1 0 0,-1 0 0,1-1 0,0 1 0,0-5 0,0 0 0,1-1 0,-1 1 0,2 0 0,-1 0 0,1 0 0,1 0 0,0 0 0,0 0 0,1 1 0,8-16 0,-3 12 15,1 0 0,0 0 0,0 1 0,2 0 0,-1 1 0,1 0 0,22-13 0,-14 12-312,0 0 0,1 1 0,0 1 0,32-10 0,-25 12-6529</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9:00.355"/>
    </inkml:context>
    <inkml:brush xml:id="br0">
      <inkml:brushProperty name="width" value="0.05" units="cm"/>
      <inkml:brushProperty name="height" value="0.05" units="cm"/>
    </inkml:brush>
  </inkml:definitions>
  <inkml:trace contextRef="#ctx0" brushRef="#br0">154 461 24575,'1'-3'0,"0"1"0,0-1 0,0 0 0,0 0 0,0 0 0,1 0 0,0 1 0,-1-1 0,1 1 0,3-3 0,4-9 0,135-273 0,-112 219 0,-7 12 0,-25 56 0,0 0 0,0 0 0,0 0 0,-1 0 0,1 0 0,0 0 0,0 0 0,0 0 0,0 0 0,0 0 0,0-1 0,0 1 0,0 0 0,0 0 0,0 0 0,0 0 0,-1 0 0,1 0 0,0 0 0,0 0 0,0 0 0,0 0 0,0 0 0,0 0 0,0 0 0,0 0 0,0 0 0,0-1 0,0 1 0,0 0 0,0 0 0,0 0 0,0 0 0,0 0 0,0 0 0,0 0 0,0 0 0,0 0 0,0 0 0,0-1 0,0 1 0,0 0 0,0 0 0,0 0 0,0 0 0,0 0 0,0 0 0,0 0 0,0 0 0,0 0 0,0 0 0,0-1 0,0 1 0,0 0 0,1 0 0,-11 9 0,-11 18 0,-19 36 0,4 2 0,2 1 0,-44 125 0,49-102 0,4 2 0,-21 147 0,30 67 0,15-235 0,1-62-87,-4 55 305,3-59-325,1 0 0,-1 0 1,0-1-1,-1 1 0,1 0 0,0-1 0,-1 1 0,0-1 0,0 0 0,0 1 1,0-1-1,0 0 0,-5 4 0,-7 2-6719</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9:00.744"/>
    </inkml:context>
    <inkml:brush xml:id="br0">
      <inkml:brushProperty name="width" value="0.05" units="cm"/>
      <inkml:brushProperty name="height" value="0.05" units="cm"/>
    </inkml:brush>
  </inkml:definitions>
  <inkml:trace contextRef="#ctx0" brushRef="#br0">0 273 24575,'24'-13'0,"-2"-1"0,27-22 0,25-16 0,86-27 0,-156 77 0,-1-1 0,0 1 0,0-1 0,0 0 0,-1 0 0,1 0 0,-1-1 0,1 1 0,-1 0 0,0-1 0,0 0 0,-1 1 0,1-1 0,1-6 0,7-14 0,-18 69 0,-10 26 0,3 0 0,4 2 0,3 0 0,1 88 0,7-154-170,0 0-1,1 1 0,0-1 1,1 0-1,-1 0 0,1 0 1,5 12-1,5 0-6655</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9:01.400"/>
    </inkml:context>
    <inkml:brush xml:id="br0">
      <inkml:brushProperty name="width" value="0.05" units="cm"/>
      <inkml:brushProperty name="height" value="0.05" units="cm"/>
    </inkml:brush>
  </inkml:definitions>
  <inkml:trace contextRef="#ctx0" brushRef="#br0">20 161 24575,'0'0'0,"0"1"0,0-1 0,0 1 0,0-1 0,1 0 0,-1 1 0,0-1 0,0 0 0,0 0 0,0 1 0,1-1 0,-1 0 0,0 1 0,0-1 0,1 0 0,-1 0 0,0 1 0,1-1 0,-1 0 0,0 0 0,1 0 0,-1 0 0,0 1 0,1-1 0,-1 0 0,0 0 0,1 0 0,-1 0 0,0 0 0,1 0 0,-1 0 0,0 0 0,1 0 0,-1 0 0,1 0 0,-1 0 0,0 0 0,1 0 0,-1 0 0,0 0 0,1-1 0,-1 1 0,0 0 0,1 0 0,-1 0 0,0-1 0,1 1 0,-1 0 0,0 0 0,0-1 0,1 1 0,-1-1 0,-16 63 0,12-51 0,0 0 0,1 0 0,1 0 0,0 0 0,-2 18 0,5-26 0,-1 1 0,0-1 0,1 1 0,-1-1 0,1 1 0,0-1 0,0 0 0,1 0 0,-1 1 0,1-1 0,-1 0 0,1 0 0,0 0 0,0-1 0,1 1 0,-1 0 0,0-1 0,1 1 0,-1-1 0,1 0 0,0 0 0,5 3 0,1-1 0,-1 0 0,1-1 0,0 0 0,0-1 0,0 0 0,0 0 0,0-1 0,1 0 0,-1-1 0,0 0 0,1 0 0,-1-1 0,0 0 0,11-3 0,-14 2 0,-1 1 0,1-1 0,-1 0 0,0 0 0,0 0 0,0-1 0,0 0 0,0 0 0,0 0 0,-1-1 0,5-3 0,-7 4 0,0 0 0,0 1 0,0-1 0,0 0 0,0 0 0,-1 0 0,1 0 0,-1 0 0,0-1 0,0 1 0,0 0 0,0-1 0,-1 1 0,1 0 0,-1-1 0,0 1 0,0-1 0,0 1 0,-1-5 0,0 3 0,0-1 0,0 1 0,-1-1 0,0 1 0,0-1 0,0 1 0,0 0 0,-1 0 0,0 0 0,0 0 0,-1 0 0,1 1 0,-1 0 0,0-1 0,-6-4 0,-5-2 0,0 1 0,0 0 0,-25-11 0,22 12 0,-33-22 0,51 31 0,0 0 0,0 0 0,0 0 0,-1 0 0,1 0 0,0 0 0,0 0 0,0 0 0,0 0 0,0-1 0,0 1 0,0 0 0,0 0 0,-1 0 0,1 0 0,0 0 0,0 0 0,0 0 0,0 0 0,0-1 0,0 1 0,0 0 0,0 0 0,0 0 0,0 0 0,0 0 0,0-1 0,0 1 0,0 0 0,0 0 0,0 0 0,0 0 0,0 0 0,0 0 0,0-1 0,0 1 0,0 0 0,0 0 0,0 0 0,0 0 0,0 0 0,0 0 0,0 0 0,0-1 0,1 1 0,-1 0 0,0 0 0,0 0 0,0 0 0,0 0 0,0 0 0,0 0 0,0 0 0,0 0 0,1 0 0,-1-1 0,0 1 0,0 0 0,0 0 0,0 0 0,15-3 0,16 2 0,303-16 0,-324 16 0,-1 0 0,1 1 0,0 0 0,-1 0 0,1 1 0,14 4 0,-23-5 0,1 1 0,0-1 0,0 1 0,-1 0 0,1 0 0,0 0 0,-1 0 0,1 0 0,-1 0 0,0 1 0,1-1 0,-1 0 0,0 1 0,0-1 0,1 1 0,0 1 0,-1 0 0,0-1 0,-1 1 0,1-1 0,-1 1 0,1-1 0,-1 1 0,0-1 0,0 1 0,0-1 0,0 1 0,-1-1 0,1 1 0,0-1 0,-1 1 0,-1 2 0,-3 8 0,-1-1 0,0 0 0,0-1 0,-16 22 0,10-17 0,-16 32 0,26-44 0,0 1 0,0 0 0,0-1 0,1 1 0,0 0 0,0 0 0,0 0 0,0 0 0,1 0 0,0 0 0,1 10 0,0-11 0,0 0 0,0-1 0,1 1 0,-1 0 0,1-1 0,0 1 0,0-1 0,0 1 0,1-1 0,-1 0 0,1 0 0,-1 0 0,1 0 0,0 0 0,1-1 0,-1 1 0,0-1 0,1 0 0,-1 0 0,1 0 0,-1-1 0,1 1 0,0-1 0,5 2 0,-3-2 0,1 1 0,-1-1 0,1 0 0,-1 0 0,1-1 0,0 0 0,-1 0 0,1 0 0,0-1 0,-1 0 0,1-1 0,-1 1 0,0-1 0,7-3 0,0-2 0,-1 0 0,0-1 0,0 0 0,-1 0 0,0-2 0,0 1 0,-1-1 0,12-17 0,2-5 0,30-59 0,-40 66 0,-12 21 0,0 1 0,0-1 0,1 1 0,-1-1 0,1 1 0,0 0 0,0 0 0,6-5 0,-9 8 0,1 0 0,-1-1 0,1 1 0,-1 0 0,1 0 0,-1-1 0,1 1 0,0 0 0,-1 0 0,1 0 0,-1 0 0,1 0 0,-1 0 0,1 0 0,-1 0 0,1 0 0,0 0 0,-1 0 0,1 0 0,-1 0 0,1 1 0,-1-1 0,1 0 0,-1 0 0,1 0 0,0 1 0,0 1 0,0-1 0,0 0 0,0 1 0,0-1 0,0 1 0,0-1 0,0 1 0,0-1 0,-1 1 0,1 0 0,-1 0 0,1 3 0,4 18 0,0-2 0,0 1 0,1-1 0,1-1 0,12 27 0,-17-43 0,0 0 0,0-1 0,0 1 0,0-1 0,1 1 0,-1-1 0,1 0 0,0 0 0,0 0 0,0 0 0,0-1 0,0 1 0,1-1 0,-1 0 0,1 0 0,-1 0 0,1 0 0,0-1 0,0 1 0,0-1 0,0 0 0,0 0 0,0-1 0,0 1 0,0-1 0,0 0 0,0 0 0,1 0 0,5-2 0,-3 1 0,0-1 0,-1-1 0,0 1 0,1-1 0,-1 0 0,0-1 0,0 1 0,-1-1 0,1-1 0,-1 1 0,0-1 0,0 1 0,-1-1 0,1-1 0,-1 1 0,0-1 0,0 0 0,-1 1 0,0-2 0,0 1 0,0 0 0,-1-1 0,0 1 0,2-12 0,-1 8 0,-2 1 0,1 0 0,-1-1 0,-1 1 0,1-1 0,-2 0 0,1 1 0,-1-1 0,-1 1 0,0 0 0,0-1 0,-1 1 0,0 0 0,-1 0 0,0 1 0,0-1 0,-7-10 0,4 12-85,0-1 0,-1 1-1,0 0 1,0 0 0,-1 1-1,1 0 1,-1 1 0,-1 0-1,1 0 1,-1 1 0,0 0-1,0 1 1,0 0 0,0 1-1,-16-3 1,-18-1-6741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9:03.544"/>
    </inkml:context>
    <inkml:brush xml:id="br0">
      <inkml:brushProperty name="width" value="0.05" units="cm"/>
      <inkml:brushProperty name="height" value="0.05" units="cm"/>
    </inkml:brush>
  </inkml:definitions>
  <inkml:trace contextRef="#ctx0" brushRef="#br0">52 320 24575,'-8'-64'0,"6"52"0,0 0 0,0 0 0,1 0 0,1-15 0,1 19 0,0 0 0,0 1 0,1-1 0,-1 1 0,2-1 0,-1 1 0,1 0 0,0-1 0,1 2 0,0-1 0,0 0 0,0 1 0,1-1 0,10-10 0,-8 11 0,0 1 0,1-1 0,0 1 0,0 0 0,0 1 0,0-1 0,1 2 0,0-1 0,0 1 0,0 1 0,0 0 0,10-1 0,8-1 0,1 1 0,-1 1 0,1 2 0,0 1 0,31 4 0,-50-3 0,1-1 0,0 1 0,-1 0 0,0 1 0,1 0 0,-1 1 0,0 0 0,0 0 0,-1 1 0,0 0 0,1 1 0,-2 0 0,1 0 0,-1 0 0,0 1 0,0 0 0,11 16 0,-15-17 0,0 1 0,0 0 0,-1 0 0,0 0 0,0 0 0,-1 0 0,0 0 0,0 1 0,-1-1 0,1 0 0,-2 0 0,1 1 0,-1-1 0,0 0 0,-1 0 0,1 0 0,-1 0 0,-6 12 0,-4 9 0,-1 0 0,-34 51 0,-14 8 0,-91 98 0,-25 33 0,157-191 0,3 1 0,0 1 0,-15 35 0,28-55 0,0 0 0,1 1 0,0-1 0,0 1 0,1 0 0,1 0 0,-1 0 0,2 0 0,-1 0 0,1 0 0,1 0 0,0 0 0,0 0 0,5 16 0,-3-18 0,1-1 0,0 0 0,0 0 0,1 0 0,0-1 0,0 0 0,0 0 0,1 0 0,0 0 0,0-1 0,0 0 0,1 0 0,0-1 0,0 0 0,0 0 0,0 0 0,15 4 0,4 1 0,1-2 0,1 0 0,51 5 0,-2-4 0,1-4 0,-1-3 0,102-12 0,-136-1 0,-43 12 0,0 1 0,0-1 0,0 0 0,0 0 0,1 0 0,-1 0 0,0 0 0,0 0 0,0 0 0,0 0 0,0 0 0,1 0 0,-1 0 0,0 0 0,0 0 0,0 0 0,0 0 0,0 0 0,0-1 0,1 1 0,-1 0 0,0 0 0,0 0 0,0 0 0,0 0 0,0 0 0,0 0 0,1 0 0,-1 0 0,0 0 0,0-1 0,0 1 0,0 0 0,0 0 0,0 0 0,0 0 0,0 0 0,0 0 0,0-1 0,0 1 0,0 0 0,0 0 0,0 0 0,0 0 0,0 0 0,0-1 0,0 1 0,0 0 0,0 0 0,0 0 0,0 0 0,0 0 0,0 0 0,0-1 0,0 1 0,0 0 0,0 0 0,0 0 0,0 0 0,-23 1 0,-9 5 0,0 1 0,1 1 0,0 2 0,0 1 0,-44 22 0,53-21 0,0 1 0,0 0 0,1 2 0,1 0 0,1 2 0,0 0 0,-28 33 0,38-39 0,2 1 0,-1 0 0,2 0 0,-1 0 0,2 1 0,0 0 0,0 0 0,1 0 0,-3 19 0,4-11 0,1 1 0,1-1 0,1 0 0,1 1 0,5 29 0,7 12 0,3 0 0,48 118 0,-58-165 0,88 251 0,-81-222 0,-3 0 0,-2 0 0,-1 1 0,-1 52 0,-5-78 0,-3 63 0,1-76 0,0 0 0,0 0 0,0 0 0,-1 0 0,0 0 0,-1 0 0,0 0 0,-6 11 0,7-15 5,0-1 1,0 0-1,0 1 0,0-1 0,0 0 0,0 0 1,-1-1-1,1 1 0,0 0 0,-1-1 1,0 0-1,1 1 0,-1-1 0,0 0 0,0-1 1,0 1-1,1 0 0,-1-1 0,0 1 0,0-1 1,0 0-1,-5 0 0,-1-1-217,1 0 0,0-1 0,0 0-1,0 0 1,0-1 0,-13-6 0,-3-3-6614</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09.210"/>
    </inkml:context>
    <inkml:brush xml:id="br0">
      <inkml:brushProperty name="width" value="0.05" units="cm"/>
      <inkml:brushProperty name="height" value="0.05" units="cm"/>
    </inkml:brush>
  </inkml:definitions>
  <inkml:trace contextRef="#ctx0" brushRef="#br0">55 6 24575,'0'-4'0,"0"3"0,0 5 0,-4 7 0,-2 11 0,1 6 0,-4 6 0,-1 7 0,3 5 0,1 4 0,2 2 0,2-4 0,1-1 0,1-4 0,0 0 0,1-8-8191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7:11.598"/>
    </inkml:context>
    <inkml:brush xml:id="br0">
      <inkml:brushProperty name="width" value="0.05" units="cm"/>
      <inkml:brushProperty name="height" value="0.05" units="cm"/>
    </inkml:brush>
  </inkml:definitions>
  <inkml:trace contextRef="#ctx0" brushRef="#br0">1 52 24575,'0'-5'0,"4"-1"0,2-3 0,4-2 0,0-2 0,-1 5 0,2 9 0,-1 12 0,-2 9 0,-3 9 0,-1 4 0,2 5 0,0 0 0,0-7-8191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8:36.766"/>
    </inkml:context>
    <inkml:brush xml:id="br0">
      <inkml:brushProperty name="width" value="0.05" units="cm"/>
      <inkml:brushProperty name="height" value="0.05" units="cm"/>
    </inkml:brush>
  </inkml:definitions>
  <inkml:trace contextRef="#ctx0" brushRef="#br0">47 17 24575,'45'2'0,"54"9"0,32 2 0,-115-12 0,29-1 0,-43 0 0,1 0 0,-1 0 0,1 0 0,-1-1 0,0 1 0,1-1 0,-1 0 0,0 0 0,1 0 0,-1 0 0,0 0 0,0 0 0,3-2 0,-5 3 0,0-1 0,0 1 0,0 0 0,0-1 0,0 1 0,0 0 0,0-1 0,0 1 0,0 0 0,0-1 0,0 1 0,0 0 0,0 0 0,0-1 0,0 1 0,0 0 0,0-1 0,-1 1 0,1 0 0,0-1 0,0 1 0,0 0 0,0 0 0,-1-1 0,1 1 0,0 0 0,0 0 0,-1 0 0,1-1 0,0 1 0,0 0 0,-1 0 0,1 0 0,0 0 0,0-1 0,-1 1 0,1 0 0,0 0 0,-1 0 0,1 0 0,0 0 0,-1 0 0,1 0 0,0 0 0,-1 0 0,1 0 0,0 0 0,-1 0 0,1 0 0,-20-4 0,-7 3 0,0 1 0,-1 1 0,1 2 0,-30 6 0,-34 3 0,208-36 0,-45 5 0,-97 26 0,-13 3 0,0-1 0,0-1 0,-47 2 0,17-11 0,96-2 0,40-10 0,-31 5 0,-39 9 0,-21 6 0,-34 5 0,2-8-1365,30-4-5461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8:38.280"/>
    </inkml:context>
    <inkml:brush xml:id="br0">
      <inkml:brushProperty name="width" value="0.05" units="cm"/>
      <inkml:brushProperty name="height" value="0.05" units="cm"/>
    </inkml:brush>
  </inkml:definitions>
  <inkml:trace contextRef="#ctx0" brushRef="#br0">0 203 24575,'13'0'0,"36"1"0,1-3 0,0-1 0,73-15 0,-120 18 0,-1-1 0,0 1 0,0-1 0,0 1 0,0-1 0,0 0 0,0 0 0,0 0 0,0 0 0,0 0 0,0-1 0,0 1 0,0 0 0,2-4 0,-4 4 0,1 0 0,-1-1 0,0 1 0,1-1 0,-1 1 0,0 0 0,0-1 0,0 1 0,0-1 0,0 1 0,0-1 0,0 1 0,-1 0 0,1-1 0,0 1 0,-1-1 0,1 1 0,-1 0 0,0 0 0,1-1 0,-1 1 0,0 0 0,-1-2 0,-4-10 0,-1-2 0,-7-28 0,-8-16 0,18 74 0,2 10 0,2-9 0,0 21 0,0 0 0,3-1 0,12 64 0,-2-30 0,-13-63 0,1-1 0,-1 1 0,0 0 0,-1-1 0,1 1 0,-1 0 0,-1-1 0,-2 10 0,3-14 0,0 0 0,-1 0 0,1 1 0,-1-1 0,0 0 0,0 0 0,0-1 0,0 1 0,0 0 0,0 0 0,0-1 0,0 0 0,-1 1 0,1-1 0,-1 0 0,1 0 0,-1 0 0,1 0 0,-1-1 0,1 1 0,-1-1 0,0 0 0,1 1 0,-6-2 0,4 2 0,0-1 0,1 1 0,-1-1 0,0 1 0,0 0 0,1 0 0,-1 1 0,1-1 0,-6 4 0,9-1 0,9-1 0,11 0 0,21-2 0,0-2 0,0-2 0,-1-1 0,46-11 0,-84 13-55,-12 1 192,-16 0-1584,5 1-5379</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08:09:15.120"/>
    </inkml:context>
    <inkml:brush xml:id="br0">
      <inkml:brushProperty name="width" value="0.05" units="cm"/>
      <inkml:brushProperty name="height" value="0.05" units="cm"/>
    </inkml:brush>
  </inkml:definitions>
  <inkml:trace contextRef="#ctx0" brushRef="#br0">20 150 24575,'146'-129'0,"-145"128"0,-1 1 0,1-1 0,0 1 0,-1-1 0,1 0 0,-1 1 0,1-1 0,-1 1 0,1-1 0,-1 0 0,0 1 0,1-1 0,-1 0 0,0 0 0,1 1 0,-1-1 0,0 0 0,0 0 0,0 1 0,0-1 0,0 0 0,0 0 0,0 0 0,0-1 0,-1 2 0,1 0 0,-1-1 0,1 1 0,-1 0 0,0 0 0,1 0 0,-1 0 0,0 0 0,1 0 0,-1 0 0,0 0 0,1 0 0,-1 0 0,0 1 0,1-1 0,-1 0 0,1 0 0,-1 0 0,0 1 0,1-1 0,-1 0 0,1 1 0,-1-1 0,1 1 0,-1-1 0,1 0 0,-1 1 0,1-1 0,-1 1 0,1 0 0,-15 11 0,0 1 0,1 1 0,1 0 0,0 1 0,1 0 0,1 1 0,0 0 0,1 1 0,1 0 0,-8 20 0,14-28 0,-1 1 0,2 0 0,0-1 0,0 1 0,1 0 0,0 0 0,0 0 0,1 0 0,1 0 0,-1 0 0,2 0 0,-1 0 0,1-1 0,1 1 0,0-1 0,0 1 0,1-1 0,0 0 0,1 0 0,0 0 0,8 11 0,19 19 0,62 59 0,18 21 0,-97-100 0,-1 1 0,0 0 0,-2 0 0,0 2 0,-1-1 0,13 39 0,-20-47 0,-1 1 0,-1-1 0,0 1 0,0 0 0,-1-1 0,-1 1 0,-1 0 0,0 0 0,0-1 0,-1 1 0,-1-1 0,0 1 0,-7 14 0,0-3 0,-2 0 0,0-1 0,-2 0 0,0-1 0,-2 0 0,-1-2 0,0 0 0,-2 0 0,0-2 0,-1-1 0,-1 0 0,-38 24 0,57-40 0,-30 15 0,30-16 0,1 0 0,-1 0 0,1-1 0,-1 1 0,0 0 0,1-1 0,-1 0 0,1 1 0,-1-1 0,0 0 0,1 0 0,-1 0 0,0 0 0,1 0 0,-1 0 0,0 0 0,1-1 0,-3 0 0,4 1 0,0 0 0,0-1 0,0 1 0,0-1 0,0 1 0,0-1 0,0 1 0,-1-1 0,1 1 0,0 0 0,1-1 0,-1 1 0,0-1 0,0 1 0,0-1 0,0 1 0,0 0 0,0-1 0,0 1 0,1-1 0,-1 1 0,0 0 0,0-1 0,1 1 0,-1-1 0,0 1 0,1 0 0,-1-1 0,0 1 0,1 0 0,-1 0 0,0-1 0,1 1 0,-1 0 0,1 0 0,-1 0 0,0-1 0,1 1 0,-1 0 0,1 0 0,0 0 0,20-11 0,-16 9 0,1 0 0,-1 0 0,1 1 0,0 0 0,0 0 0,-1 1 0,1 0 0,0 0 0,0 0 0,0 1 0,-1-1 0,1 2 0,0-1 0,-1 0 0,1 1 0,-1 0 0,1 0 0,-1 1 0,0 0 0,0 0 0,0 0 0,0 0 0,0 1 0,-1 0 0,0-1 0,0 2 0,0-1 0,4 6 0,4 6 0,-1 0 0,-1 1 0,0 0 0,-1 1 0,-1 0 0,0 0 0,5 23 0,4 25 0,-3 1 0,-3 0 0,3 93 0,-13 208 0,-3-290 0,1-66 0,1-8 0,-1 0 0,1-1 0,0 1 0,0 0 0,0 0 0,0 0 0,0 0 0,1-1 0,0 1 0,0 0 0,0-1 0,0 1 0,1 0 0,2 5 0,-3-8 0,0-1 0,0 1 0,0-1 0,0 0 0,0 0 0,0 1 0,0-1 0,0 0 0,1 0 0,-1 0 0,0 0 0,0 0 0,0 0 0,0-1 0,0 1 0,0 0 0,0 0 0,0-1 0,0 1 0,0-1 0,0 1 0,0-1 0,-1 1 0,1-1 0,0 0 0,0 1 0,1-2 0,28-24 0,-22 19 0,36-34-1365,-26 23-5461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10/13/2023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4115333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https://unsplash.com/photos/CPs2X8JYmS8</a:t>
            </a:r>
          </a:p>
        </p:txBody>
      </p:sp>
      <p:sp>
        <p:nvSpPr>
          <p:cNvPr id="4" name="Slide Number Placeholder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3997642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5629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21</a:t>
            </a:fld>
            <a:endParaRPr lang="en-US"/>
          </a:p>
        </p:txBody>
      </p:sp>
    </p:spTree>
    <p:extLst>
      <p:ext uri="{BB962C8B-B14F-4D97-AF65-F5344CB8AC3E}">
        <p14:creationId xmlns:p14="http://schemas.microsoft.com/office/powerpoint/2010/main" val="2120899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4AA5042B-1E63-40C1-80BF-457AA382B5C1}"/>
              </a:ext>
            </a:extLst>
          </p:cNvPr>
          <p:cNvSpPr>
            <a:spLocks noGrp="1"/>
          </p:cNvSpPr>
          <p:nvPr>
            <p:ph type="pic" sz="quarter" idx="12"/>
          </p:nvPr>
        </p:nvSpPr>
        <p:spPr>
          <a:xfrm>
            <a:off x="7874289" y="457200"/>
            <a:ext cx="3814597" cy="59436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3" name="Subtitle 2"/>
          <p:cNvSpPr>
            <a:spLocks noGrp="1"/>
          </p:cNvSpPr>
          <p:nvPr userDrawn="1">
            <p:ph type="subTitle" idx="1"/>
          </p:nvPr>
        </p:nvSpPr>
        <p:spPr>
          <a:xfrm>
            <a:off x="2998069" y="3110614"/>
            <a:ext cx="4465623" cy="440969"/>
          </a:xfrm>
        </p:spPr>
        <p:txBody>
          <a:bodyPr>
            <a:normAutofit/>
          </a:bodyPr>
          <a:lstStyle>
            <a:lvl1pPr marL="0" indent="0" algn="l">
              <a:buNone/>
              <a:defRPr lang="en-US" sz="2000" kern="1200" smtClean="0">
                <a:solidFill>
                  <a:schemeClr val="tx1">
                    <a:lumMod val="50000"/>
                    <a:lumOff val="50000"/>
                  </a:schemeClr>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a:t>
            </a:r>
          </a:p>
        </p:txBody>
      </p:sp>
      <p:sp>
        <p:nvSpPr>
          <p:cNvPr id="6" name="Rectangle: Rounded Corners 5">
            <a:extLst>
              <a:ext uri="{FF2B5EF4-FFF2-40B4-BE49-F238E27FC236}">
                <a16:creationId xmlns:a16="http://schemas.microsoft.com/office/drawing/2014/main" id="{7A254C7B-7BC5-221C-6C48-70919B87CB37}"/>
              </a:ext>
            </a:extLst>
          </p:cNvPr>
          <p:cNvSpPr/>
          <p:nvPr userDrawn="1"/>
        </p:nvSpPr>
        <p:spPr>
          <a:xfrm>
            <a:off x="1053852" y="-888882"/>
            <a:ext cx="1399981" cy="4533905"/>
          </a:xfrm>
          <a:prstGeom prst="roundRect">
            <a:avLst>
              <a:gd name="adj" fmla="val 50000"/>
            </a:avLst>
          </a:prstGeom>
          <a:gradFill>
            <a:gsLst>
              <a:gs pos="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13">
            <a:extLst>
              <a:ext uri="{FF2B5EF4-FFF2-40B4-BE49-F238E27FC236}">
                <a16:creationId xmlns:a16="http://schemas.microsoft.com/office/drawing/2014/main" id="{0DC05CDE-C52B-40B7-B4BA-33724C1D8F84}"/>
              </a:ext>
            </a:extLst>
          </p:cNvPr>
          <p:cNvSpPr>
            <a:spLocks noGrp="1"/>
          </p:cNvSpPr>
          <p:nvPr>
            <p:ph type="dt" sz="half" idx="13"/>
          </p:nvPr>
        </p:nvSpPr>
        <p:spPr/>
        <p:txBody>
          <a:bodyPr/>
          <a:lstStyle/>
          <a:p>
            <a:fld id="{425404F2-BE9A-4460-8815-8F645183555F}" type="datetimeFigureOut">
              <a:rPr lang="en-US" smtClean="0"/>
              <a:pPr/>
              <a:t>10/13/2023</a:t>
            </a:fld>
            <a:endParaRPr lang="en-US"/>
          </a:p>
        </p:txBody>
      </p:sp>
      <p:sp>
        <p:nvSpPr>
          <p:cNvPr id="15" name="Footer Placeholder 14">
            <a:extLst>
              <a:ext uri="{FF2B5EF4-FFF2-40B4-BE49-F238E27FC236}">
                <a16:creationId xmlns:a16="http://schemas.microsoft.com/office/drawing/2014/main" id="{38614599-D05F-E878-B5C9-AA292AE8F952}"/>
              </a:ext>
            </a:extLst>
          </p:cNvPr>
          <p:cNvSpPr>
            <a:spLocks noGrp="1"/>
          </p:cNvSpPr>
          <p:nvPr>
            <p:ph type="ftr" sz="quarter" idx="14"/>
          </p:nvPr>
        </p:nvSpPr>
        <p:spPr/>
        <p:txBody>
          <a:bodyPr/>
          <a:lstStyle/>
          <a:p>
            <a:r>
              <a:rPr lang="en-US"/>
              <a:t>www.anubhavtrainings.com</a:t>
            </a:r>
            <a:endParaRPr lang="en-US" dirty="0"/>
          </a:p>
        </p:txBody>
      </p:sp>
      <p:sp>
        <p:nvSpPr>
          <p:cNvPr id="16" name="Slide Number Placeholder 15">
            <a:extLst>
              <a:ext uri="{FF2B5EF4-FFF2-40B4-BE49-F238E27FC236}">
                <a16:creationId xmlns:a16="http://schemas.microsoft.com/office/drawing/2014/main" id="{2E26D554-A29F-64E3-B8CB-826AAA4692E2}"/>
              </a:ext>
            </a:extLst>
          </p:cNvPr>
          <p:cNvSpPr>
            <a:spLocks noGrp="1"/>
          </p:cNvSpPr>
          <p:nvPr>
            <p:ph type="sldNum" sz="quarter" idx="15"/>
          </p:nvPr>
        </p:nvSpPr>
        <p:spPr/>
        <p:txBody>
          <a:bodyPr/>
          <a:lstStyle/>
          <a:p>
            <a:fld id="{96E69268-9C8B-4EBF-A9EE-DC5DC2D48DC3}" type="slidenum">
              <a:rPr lang="en-US" smtClean="0"/>
              <a:pPr/>
              <a:t>‹#›</a:t>
            </a:fld>
            <a:endParaRPr lang="en-US"/>
          </a:p>
        </p:txBody>
      </p:sp>
      <p:sp>
        <p:nvSpPr>
          <p:cNvPr id="17" name="Title 16">
            <a:extLst>
              <a:ext uri="{FF2B5EF4-FFF2-40B4-BE49-F238E27FC236}">
                <a16:creationId xmlns:a16="http://schemas.microsoft.com/office/drawing/2014/main" id="{89077266-29FE-F506-13C7-062F5A7F349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865608"/>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1280924"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4089236"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3" name="Picture Placeholder 14">
            <a:extLst>
              <a:ext uri="{FF2B5EF4-FFF2-40B4-BE49-F238E27FC236}">
                <a16:creationId xmlns:a16="http://schemas.microsoft.com/office/drawing/2014/main" id="{769836EF-E50C-1D80-7BC5-2C1FCB443C2A}"/>
              </a:ext>
            </a:extLst>
          </p:cNvPr>
          <p:cNvSpPr>
            <a:spLocks noGrp="1"/>
          </p:cNvSpPr>
          <p:nvPr>
            <p:ph type="pic" sz="quarter" idx="13"/>
          </p:nvPr>
        </p:nvSpPr>
        <p:spPr>
          <a:xfrm>
            <a:off x="666174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4" name="Picture Placeholder 14">
            <a:extLst>
              <a:ext uri="{FF2B5EF4-FFF2-40B4-BE49-F238E27FC236}">
                <a16:creationId xmlns:a16="http://schemas.microsoft.com/office/drawing/2014/main" id="{B3EB6BE3-0B1D-874E-F694-CFFDA07BFA26}"/>
              </a:ext>
            </a:extLst>
          </p:cNvPr>
          <p:cNvSpPr>
            <a:spLocks noGrp="1"/>
          </p:cNvSpPr>
          <p:nvPr>
            <p:ph type="pic" sz="quarter" idx="14"/>
          </p:nvPr>
        </p:nvSpPr>
        <p:spPr>
          <a:xfrm>
            <a:off x="922206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5" name="Picture 4">
            <a:extLst>
              <a:ext uri="{FF2B5EF4-FFF2-40B4-BE49-F238E27FC236}">
                <a16:creationId xmlns:a16="http://schemas.microsoft.com/office/drawing/2014/main" id="{3E283EC2-3176-C1E7-9CC6-336F2EC894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75579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6150404" cy="509048"/>
          </a:xfrm>
        </p:spPr>
        <p:txBody>
          <a:bodyPr>
            <a:noAutofit/>
          </a:bodyPr>
          <a:lstStyle>
            <a:lvl1pPr>
              <a:defRPr sz="3600" b="1">
                <a:latin typeface="+mn-lt"/>
              </a:defRPr>
            </a:lvl1pPr>
          </a:lstStyle>
          <a:p>
            <a:r>
              <a:rPr lang="en-US" dirty="0"/>
              <a:t>Click to edit</a:t>
            </a:r>
          </a:p>
        </p:txBody>
      </p:sp>
      <p:sp>
        <p:nvSpPr>
          <p:cNvPr id="4" name="Text Placeholder 3">
            <a:extLst>
              <a:ext uri="{FF2B5EF4-FFF2-40B4-BE49-F238E27FC236}">
                <a16:creationId xmlns:a16="http://schemas.microsoft.com/office/drawing/2014/main" id="{CB0770F5-62F7-D971-F2E0-3D95B8950A24}"/>
              </a:ext>
            </a:extLst>
          </p:cNvPr>
          <p:cNvSpPr>
            <a:spLocks noGrp="1"/>
          </p:cNvSpPr>
          <p:nvPr>
            <p:ph type="body" sz="quarter" idx="11"/>
          </p:nvPr>
        </p:nvSpPr>
        <p:spPr>
          <a:xfrm>
            <a:off x="1030147" y="1468760"/>
            <a:ext cx="6134241" cy="371615"/>
          </a:xfrm>
        </p:spPr>
        <p:txBody>
          <a:bodyPr anchor="ctr">
            <a:noAutofit/>
          </a:bodyPr>
          <a:lstStyle>
            <a:lvl1pPr marL="0" indent="0">
              <a:buFontTx/>
              <a:buNone/>
              <a:defRPr sz="1800">
                <a:solidFill>
                  <a:schemeClr val="tx1">
                    <a:lumMod val="50000"/>
                    <a:lumOff val="50000"/>
                  </a:schemeClr>
                </a:solidFill>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p>
        </p:txBody>
      </p:sp>
      <p:sp>
        <p:nvSpPr>
          <p:cNvPr id="13" name="Picture Placeholder 12">
            <a:extLst>
              <a:ext uri="{FF2B5EF4-FFF2-40B4-BE49-F238E27FC236}">
                <a16:creationId xmlns:a16="http://schemas.microsoft.com/office/drawing/2014/main" id="{B6395716-0E22-8C6D-2F09-AB6CE421CA06}"/>
              </a:ext>
            </a:extLst>
          </p:cNvPr>
          <p:cNvSpPr>
            <a:spLocks noGrp="1"/>
          </p:cNvSpPr>
          <p:nvPr>
            <p:ph type="pic" sz="quarter" idx="12"/>
          </p:nvPr>
        </p:nvSpPr>
        <p:spPr>
          <a:xfrm>
            <a:off x="1030144"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sp>
        <p:nvSpPr>
          <p:cNvPr id="12" name="Picture Placeholder 11">
            <a:extLst>
              <a:ext uri="{FF2B5EF4-FFF2-40B4-BE49-F238E27FC236}">
                <a16:creationId xmlns:a16="http://schemas.microsoft.com/office/drawing/2014/main" id="{A581B83D-31CE-3BFF-D9DF-C48FD812AAB6}"/>
              </a:ext>
            </a:extLst>
          </p:cNvPr>
          <p:cNvSpPr>
            <a:spLocks noGrp="1"/>
          </p:cNvSpPr>
          <p:nvPr>
            <p:ph type="pic" sz="quarter" idx="13"/>
          </p:nvPr>
        </p:nvSpPr>
        <p:spPr>
          <a:xfrm>
            <a:off x="6371137"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pic>
        <p:nvPicPr>
          <p:cNvPr id="3" name="Picture 2">
            <a:extLst>
              <a:ext uri="{FF2B5EF4-FFF2-40B4-BE49-F238E27FC236}">
                <a16:creationId xmlns:a16="http://schemas.microsoft.com/office/drawing/2014/main" id="{E7ADD001-3A33-5930-4A10-F3801EAF1F7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0660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y Choose Us">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ECA82BE-AC51-50C1-6A5A-D410D1073406}"/>
              </a:ext>
            </a:extLst>
          </p:cNvPr>
          <p:cNvSpPr>
            <a:spLocks noGrp="1"/>
          </p:cNvSpPr>
          <p:nvPr>
            <p:ph type="pic" sz="quarter" idx="10"/>
          </p:nvPr>
        </p:nvSpPr>
        <p:spPr>
          <a:xfrm>
            <a:off x="-1" y="-1"/>
            <a:ext cx="8065009" cy="6858000"/>
          </a:xfrm>
          <a:custGeom>
            <a:avLst/>
            <a:gdLst>
              <a:gd name="connsiteX0" fmla="*/ 0 w 8254652"/>
              <a:gd name="connsiteY0" fmla="*/ 0 h 6858000"/>
              <a:gd name="connsiteX1" fmla="*/ 8254652 w 8254652"/>
              <a:gd name="connsiteY1" fmla="*/ 0 h 6858000"/>
              <a:gd name="connsiteX2" fmla="*/ 8254652 w 8254652"/>
              <a:gd name="connsiteY2" fmla="*/ 6858000 h 6858000"/>
              <a:gd name="connsiteX3" fmla="*/ 0 w 82546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54652" h="6858000">
                <a:moveTo>
                  <a:pt x="0" y="0"/>
                </a:moveTo>
                <a:lnTo>
                  <a:pt x="8254652" y="0"/>
                </a:lnTo>
                <a:lnTo>
                  <a:pt x="8254652"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3" name="Picture 2">
            <a:extLst>
              <a:ext uri="{FF2B5EF4-FFF2-40B4-BE49-F238E27FC236}">
                <a16:creationId xmlns:a16="http://schemas.microsoft.com/office/drawing/2014/main" id="{00646A92-0BB3-6023-777C-EAD7FE4868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537822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76FD07D-8E99-6464-FC01-0FA14F253D48}"/>
              </a:ext>
            </a:extLst>
          </p:cNvPr>
          <p:cNvSpPr>
            <a:spLocks noGrp="1"/>
          </p:cNvSpPr>
          <p:nvPr>
            <p:ph type="pic" sz="quarter" idx="10"/>
          </p:nvPr>
        </p:nvSpPr>
        <p:spPr>
          <a:xfrm>
            <a:off x="2133972" y="0"/>
            <a:ext cx="5760640" cy="6858000"/>
          </a:xfrm>
          <a:custGeom>
            <a:avLst/>
            <a:gdLst>
              <a:gd name="connsiteX0" fmla="*/ 0 w 5760640"/>
              <a:gd name="connsiteY0" fmla="*/ 0 h 6858000"/>
              <a:gd name="connsiteX1" fmla="*/ 5760640 w 5760640"/>
              <a:gd name="connsiteY1" fmla="*/ 0 h 6858000"/>
              <a:gd name="connsiteX2" fmla="*/ 5760640 w 5760640"/>
              <a:gd name="connsiteY2" fmla="*/ 6858000 h 6858000"/>
              <a:gd name="connsiteX3" fmla="*/ 0 w 57606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60640" h="6858000">
                <a:moveTo>
                  <a:pt x="0" y="0"/>
                </a:moveTo>
                <a:lnTo>
                  <a:pt x="5760640" y="0"/>
                </a:lnTo>
                <a:lnTo>
                  <a:pt x="5760640"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2" name="Picture 1">
            <a:extLst>
              <a:ext uri="{FF2B5EF4-FFF2-40B4-BE49-F238E27FC236}">
                <a16:creationId xmlns:a16="http://schemas.microsoft.com/office/drawing/2014/main" id="{FA9FD158-A786-2AAC-9D5D-2615B0E99F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9187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10/13/2023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012" y="932701"/>
            <a:ext cx="10972800"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070880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3977668" y="-174171"/>
            <a:ext cx="8410275" cy="7206342"/>
          </a:xfrm>
          <a:custGeom>
            <a:avLst/>
            <a:gdLst>
              <a:gd name="connsiteX0" fmla="*/ 0 w 16731340"/>
              <a:gd name="connsiteY0" fmla="*/ 0 h 14412684"/>
              <a:gd name="connsiteX1" fmla="*/ 16731340 w 16731340"/>
              <a:gd name="connsiteY1" fmla="*/ 0 h 14412684"/>
              <a:gd name="connsiteX2" fmla="*/ 16731340 w 16731340"/>
              <a:gd name="connsiteY2" fmla="*/ 14412684 h 14412684"/>
              <a:gd name="connsiteX3" fmla="*/ 0 w 16731340"/>
              <a:gd name="connsiteY3" fmla="*/ 14412684 h 14412684"/>
              <a:gd name="connsiteX4" fmla="*/ 0 w 16731340"/>
              <a:gd name="connsiteY4" fmla="*/ 0 h 14412684"/>
              <a:gd name="connsiteX0" fmla="*/ 0 w 16731340"/>
              <a:gd name="connsiteY0" fmla="*/ 0 h 14412684"/>
              <a:gd name="connsiteX1" fmla="*/ 16731340 w 16731340"/>
              <a:gd name="connsiteY1" fmla="*/ 0 h 14412684"/>
              <a:gd name="connsiteX2" fmla="*/ 16731340 w 16731340"/>
              <a:gd name="connsiteY2" fmla="*/ 14412684 h 14412684"/>
              <a:gd name="connsiteX3" fmla="*/ 4259766 w 16731340"/>
              <a:gd name="connsiteY3" fmla="*/ 14412684 h 14412684"/>
              <a:gd name="connsiteX4" fmla="*/ 0 w 16731340"/>
              <a:gd name="connsiteY4" fmla="*/ 0 h 14412684"/>
              <a:gd name="connsiteX0" fmla="*/ 0 w 16820550"/>
              <a:gd name="connsiteY0" fmla="*/ 22303 h 14412684"/>
              <a:gd name="connsiteX1" fmla="*/ 16820550 w 16820550"/>
              <a:gd name="connsiteY1" fmla="*/ 0 h 14412684"/>
              <a:gd name="connsiteX2" fmla="*/ 16820550 w 16820550"/>
              <a:gd name="connsiteY2" fmla="*/ 14412684 h 14412684"/>
              <a:gd name="connsiteX3" fmla="*/ 4348976 w 16820550"/>
              <a:gd name="connsiteY3" fmla="*/ 14412684 h 14412684"/>
              <a:gd name="connsiteX4" fmla="*/ 0 w 16820550"/>
              <a:gd name="connsiteY4" fmla="*/ 22303 h 14412684"/>
              <a:gd name="connsiteX0" fmla="*/ 0 w 16820550"/>
              <a:gd name="connsiteY0" fmla="*/ 0 h 14457288"/>
              <a:gd name="connsiteX1" fmla="*/ 16820550 w 16820550"/>
              <a:gd name="connsiteY1" fmla="*/ 44604 h 14457288"/>
              <a:gd name="connsiteX2" fmla="*/ 16820550 w 16820550"/>
              <a:gd name="connsiteY2" fmla="*/ 14457288 h 14457288"/>
              <a:gd name="connsiteX3" fmla="*/ 4348976 w 16820550"/>
              <a:gd name="connsiteY3" fmla="*/ 14457288 h 14457288"/>
              <a:gd name="connsiteX4" fmla="*/ 0 w 16820550"/>
              <a:gd name="connsiteY4" fmla="*/ 0 h 14457288"/>
              <a:gd name="connsiteX0" fmla="*/ 0 w 16820550"/>
              <a:gd name="connsiteY0" fmla="*/ 1 h 14412684"/>
              <a:gd name="connsiteX1" fmla="*/ 16820550 w 16820550"/>
              <a:gd name="connsiteY1" fmla="*/ 0 h 14412684"/>
              <a:gd name="connsiteX2" fmla="*/ 16820550 w 16820550"/>
              <a:gd name="connsiteY2" fmla="*/ 14412684 h 14412684"/>
              <a:gd name="connsiteX3" fmla="*/ 4348976 w 16820550"/>
              <a:gd name="connsiteY3" fmla="*/ 14412684 h 14412684"/>
              <a:gd name="connsiteX4" fmla="*/ 0 w 16820550"/>
              <a:gd name="connsiteY4" fmla="*/ 1 h 14412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0550" h="14412684">
                <a:moveTo>
                  <a:pt x="0" y="1"/>
                </a:moveTo>
                <a:lnTo>
                  <a:pt x="16820550" y="0"/>
                </a:lnTo>
                <a:lnTo>
                  <a:pt x="16820550" y="14412684"/>
                </a:lnTo>
                <a:lnTo>
                  <a:pt x="4348976" y="14412684"/>
                </a:lnTo>
                <a:lnTo>
                  <a:pt x="0" y="1"/>
                </a:lnTo>
                <a:close/>
              </a:path>
            </a:pathLst>
          </a:cu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2386549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10597539" cy="711081"/>
          </a:xfrm>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10/13/2023</a:t>
            </a:fld>
            <a:endParaRPr lang="en-US"/>
          </a:p>
        </p:txBody>
      </p:sp>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CAD9AC-C446-73A1-A83E-3588A6643FAE}"/>
              </a:ext>
            </a:extLst>
          </p:cNvPr>
          <p:cNvSpPr/>
          <p:nvPr userDrawn="1"/>
        </p:nvSpPr>
        <p:spPr>
          <a:xfrm>
            <a:off x="499937" y="3429000"/>
            <a:ext cx="11188950" cy="29718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B9DA78E8-E588-591E-0087-B179CF9C6C40}"/>
              </a:ext>
            </a:extLst>
          </p:cNvPr>
          <p:cNvSpPr>
            <a:spLocks noGrp="1"/>
          </p:cNvSpPr>
          <p:nvPr>
            <p:ph type="pic" sz="quarter" idx="10"/>
          </p:nvPr>
        </p:nvSpPr>
        <p:spPr>
          <a:xfrm>
            <a:off x="780288"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5" name="Picture Placeholder 14">
            <a:extLst>
              <a:ext uri="{FF2B5EF4-FFF2-40B4-BE49-F238E27FC236}">
                <a16:creationId xmlns:a16="http://schemas.microsoft.com/office/drawing/2014/main" id="{4E099A52-B0F7-7BF6-EA1A-28737D84105D}"/>
              </a:ext>
            </a:extLst>
          </p:cNvPr>
          <p:cNvSpPr>
            <a:spLocks noGrp="1"/>
          </p:cNvSpPr>
          <p:nvPr>
            <p:ph type="pic" sz="quarter" idx="11"/>
          </p:nvPr>
        </p:nvSpPr>
        <p:spPr>
          <a:xfrm>
            <a:off x="8619744"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3" name="Picture Placeholder 12">
            <a:extLst>
              <a:ext uri="{FF2B5EF4-FFF2-40B4-BE49-F238E27FC236}">
                <a16:creationId xmlns:a16="http://schemas.microsoft.com/office/drawing/2014/main" id="{FF84AB13-C9D3-4053-7C5E-865A3CBF2113}"/>
              </a:ext>
            </a:extLst>
          </p:cNvPr>
          <p:cNvSpPr>
            <a:spLocks noGrp="1"/>
          </p:cNvSpPr>
          <p:nvPr>
            <p:ph type="pic" sz="quarter" idx="12"/>
          </p:nvPr>
        </p:nvSpPr>
        <p:spPr>
          <a:xfrm>
            <a:off x="3861688" y="-1"/>
            <a:ext cx="4465448" cy="6858000"/>
          </a:xfrm>
          <a:custGeom>
            <a:avLst/>
            <a:gdLst>
              <a:gd name="connsiteX0" fmla="*/ 0 w 4465448"/>
              <a:gd name="connsiteY0" fmla="*/ 0 h 6858000"/>
              <a:gd name="connsiteX1" fmla="*/ 4465448 w 4465448"/>
              <a:gd name="connsiteY1" fmla="*/ 0 h 6858000"/>
              <a:gd name="connsiteX2" fmla="*/ 4465448 w 4465448"/>
              <a:gd name="connsiteY2" fmla="*/ 6858000 h 6858000"/>
              <a:gd name="connsiteX3" fmla="*/ 0 w 44654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65448" h="6858000">
                <a:moveTo>
                  <a:pt x="0" y="0"/>
                </a:moveTo>
                <a:lnTo>
                  <a:pt x="4465448" y="0"/>
                </a:lnTo>
                <a:lnTo>
                  <a:pt x="4465448" y="6858000"/>
                </a:lnTo>
                <a:lnTo>
                  <a:pt x="0" y="6858000"/>
                </a:lnTo>
                <a:close/>
              </a:path>
            </a:pathLst>
          </a:custGeom>
        </p:spPr>
        <p:txBody>
          <a:bodyPr wrap="square" anchor="ctr">
            <a:noAutofit/>
          </a:bodyPr>
          <a:lstStyle>
            <a:lvl1pPr marL="0" indent="0" algn="ctr">
              <a:buFontTx/>
              <a:buNone/>
              <a:defRPr sz="2000">
                <a:latin typeface="+mn-lt"/>
              </a:defRPr>
            </a:lvl1pPr>
          </a:lstStyle>
          <a:p>
            <a:endParaRPr lang="en-US"/>
          </a:p>
        </p:txBody>
      </p:sp>
    </p:spTree>
    <p:extLst>
      <p:ext uri="{BB962C8B-B14F-4D97-AF65-F5344CB8AC3E}">
        <p14:creationId xmlns:p14="http://schemas.microsoft.com/office/powerpoint/2010/main" val="3131781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10/13/2023</a:t>
            </a:fld>
            <a:endParaRPr lang="en-US"/>
          </a:p>
        </p:txBody>
      </p:sp>
      <p:sp>
        <p:nvSpPr>
          <p:cNvPr id="3" name="Footer Placeholder 2"/>
          <p:cNvSpPr>
            <a:spLocks noGrp="1"/>
          </p:cNvSpPr>
          <p:nvPr>
            <p:ph type="ftr" sz="quarter" idx="11"/>
          </p:nvPr>
        </p:nvSpPr>
        <p:spPr>
          <a:xfrm>
            <a:off x="4164515" y="6356351"/>
            <a:ext cx="3859795" cy="365125"/>
          </a:xfrm>
        </p:spPr>
        <p:txBody>
          <a:bodyPr/>
          <a:lstStyle/>
          <a:p>
            <a:r>
              <a:rPr lang="en-US" dirty="0"/>
              <a:t>www.anubhavtrainings.com</a:t>
            </a:r>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pic>
        <p:nvPicPr>
          <p:cNvPr id="6" name="Picture 5">
            <a:extLst>
              <a:ext uri="{FF2B5EF4-FFF2-40B4-BE49-F238E27FC236}">
                <a16:creationId xmlns:a16="http://schemas.microsoft.com/office/drawing/2014/main" id="{156D8408-9967-1388-5252-E942F46B111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681249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728462"/>
            <a:ext cx="3918156" cy="509048"/>
          </a:xfrm>
        </p:spPr>
        <p:txBody>
          <a:bodyPr>
            <a:noAutofit/>
          </a:bodyPr>
          <a:lstStyle>
            <a:lvl1pPr>
              <a:defRPr sz="3600" b="1">
                <a:latin typeface="+mn-lt"/>
              </a:defRPr>
            </a:lvl1pPr>
          </a:lstStyle>
          <a:p>
            <a:r>
              <a:rPr lang="en-US" dirty="0"/>
              <a:t>Click to edit</a:t>
            </a:r>
          </a:p>
        </p:txBody>
      </p:sp>
      <p:sp>
        <p:nvSpPr>
          <p:cNvPr id="10" name="Picture Placeholder 9">
            <a:extLst>
              <a:ext uri="{FF2B5EF4-FFF2-40B4-BE49-F238E27FC236}">
                <a16:creationId xmlns:a16="http://schemas.microsoft.com/office/drawing/2014/main" id="{0D0DE786-062C-9D51-A762-4F9A15889E4B}"/>
              </a:ext>
            </a:extLst>
          </p:cNvPr>
          <p:cNvSpPr>
            <a:spLocks noGrp="1"/>
          </p:cNvSpPr>
          <p:nvPr>
            <p:ph type="pic" sz="quarter" idx="10"/>
          </p:nvPr>
        </p:nvSpPr>
        <p:spPr>
          <a:xfrm>
            <a:off x="0" y="1575025"/>
            <a:ext cx="4942284" cy="4230238"/>
          </a:xfrm>
          <a:custGeom>
            <a:avLst/>
            <a:gdLst>
              <a:gd name="connsiteX0" fmla="*/ 0 w 4942284"/>
              <a:gd name="connsiteY0" fmla="*/ 0 h 4230238"/>
              <a:gd name="connsiteX1" fmla="*/ 4942284 w 4942284"/>
              <a:gd name="connsiteY1" fmla="*/ 0 h 4230238"/>
              <a:gd name="connsiteX2" fmla="*/ 4942284 w 4942284"/>
              <a:gd name="connsiteY2" fmla="*/ 4230238 h 4230238"/>
              <a:gd name="connsiteX3" fmla="*/ 0 w 4942284"/>
              <a:gd name="connsiteY3" fmla="*/ 4230238 h 4230238"/>
            </a:gdLst>
            <a:ahLst/>
            <a:cxnLst>
              <a:cxn ang="0">
                <a:pos x="connsiteX0" y="connsiteY0"/>
              </a:cxn>
              <a:cxn ang="0">
                <a:pos x="connsiteX1" y="connsiteY1"/>
              </a:cxn>
              <a:cxn ang="0">
                <a:pos x="connsiteX2" y="connsiteY2"/>
              </a:cxn>
              <a:cxn ang="0">
                <a:pos x="connsiteX3" y="connsiteY3"/>
              </a:cxn>
            </a:cxnLst>
            <a:rect l="l" t="t" r="r" b="b"/>
            <a:pathLst>
              <a:path w="4942284" h="4230238">
                <a:moveTo>
                  <a:pt x="0" y="0"/>
                </a:moveTo>
                <a:lnTo>
                  <a:pt x="4942284" y="0"/>
                </a:lnTo>
                <a:lnTo>
                  <a:pt x="4942284" y="4230238"/>
                </a:lnTo>
                <a:lnTo>
                  <a:pt x="0" y="4230238"/>
                </a:ln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BBFCA7EA-CD3C-75DE-B80B-8D5D76F4EF6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36571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5230316" y="0"/>
            <a:ext cx="6958509" cy="68580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024128" y="728462"/>
            <a:ext cx="3267456" cy="1404394"/>
          </a:xfrm>
        </p:spPr>
        <p:txBody>
          <a:bodyPr anchor="b">
            <a:noAutofit/>
          </a:bodyPr>
          <a:lstStyle>
            <a:lvl1pP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F4AAFEAD-3918-9081-9009-1291C2E73D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199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01">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0" y="2206752"/>
            <a:ext cx="12188825" cy="3182112"/>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651058" y="728462"/>
            <a:ext cx="8886708" cy="1188370"/>
          </a:xfrm>
        </p:spPr>
        <p:txBody>
          <a:bodyPr anchor="b">
            <a:noAutofit/>
          </a:bodyPr>
          <a:lstStyle>
            <a:lvl1pPr algn="ct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062D6D96-71EC-D78B-4FEF-3D48739F2EE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42269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766C1C5-F12C-8B5D-CA9B-857BD1216258}"/>
              </a:ext>
            </a:extLst>
          </p:cNvPr>
          <p:cNvSpPr>
            <a:spLocks noGrp="1"/>
          </p:cNvSpPr>
          <p:nvPr>
            <p:ph type="pic" sz="quarter" idx="10"/>
          </p:nvPr>
        </p:nvSpPr>
        <p:spPr>
          <a:xfrm>
            <a:off x="0" y="-1"/>
            <a:ext cx="12188825" cy="3931921"/>
          </a:xfrm>
          <a:custGeom>
            <a:avLst/>
            <a:gdLst>
              <a:gd name="connsiteX0" fmla="*/ 0 w 12188825"/>
              <a:gd name="connsiteY0" fmla="*/ 0 h 4293096"/>
              <a:gd name="connsiteX1" fmla="*/ 12188825 w 12188825"/>
              <a:gd name="connsiteY1" fmla="*/ 0 h 4293096"/>
              <a:gd name="connsiteX2" fmla="*/ 12188825 w 12188825"/>
              <a:gd name="connsiteY2" fmla="*/ 4293096 h 4293096"/>
              <a:gd name="connsiteX3" fmla="*/ 0 w 12188825"/>
              <a:gd name="connsiteY3" fmla="*/ 4293096 h 4293096"/>
            </a:gdLst>
            <a:ahLst/>
            <a:cxnLst>
              <a:cxn ang="0">
                <a:pos x="connsiteX0" y="connsiteY0"/>
              </a:cxn>
              <a:cxn ang="0">
                <a:pos x="connsiteX1" y="connsiteY1"/>
              </a:cxn>
              <a:cxn ang="0">
                <a:pos x="connsiteX2" y="connsiteY2"/>
              </a:cxn>
              <a:cxn ang="0">
                <a:pos x="connsiteX3" y="connsiteY3"/>
              </a:cxn>
            </a:cxnLst>
            <a:rect l="l" t="t" r="r" b="b"/>
            <a:pathLst>
              <a:path w="12188825" h="4293096">
                <a:moveTo>
                  <a:pt x="0" y="0"/>
                </a:moveTo>
                <a:lnTo>
                  <a:pt x="12188825" y="0"/>
                </a:lnTo>
                <a:lnTo>
                  <a:pt x="12188825" y="4293096"/>
                </a:lnTo>
                <a:lnTo>
                  <a:pt x="0" y="4293096"/>
                </a:lnTo>
                <a:close/>
              </a:path>
            </a:pathLst>
          </a:custGeom>
        </p:spPr>
        <p:txBody>
          <a:bodyPr wrap="square" anchor="ctr">
            <a:noAutofit/>
          </a:bodyPr>
          <a:lstStyle>
            <a:lvl1pPr marL="0" indent="0" algn="ctr">
              <a:buFontTx/>
              <a:buNone/>
              <a:defRPr/>
            </a:lvl1pPr>
          </a:lstStyle>
          <a:p>
            <a:endParaRPr lang="en-US"/>
          </a:p>
        </p:txBody>
      </p:sp>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5157192"/>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2764561"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7739683"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F1528EFC-3E01-A526-0AA4-3357F345207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89023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3918156" cy="509048"/>
          </a:xfrm>
        </p:spPr>
        <p:txBody>
          <a:bodyPr>
            <a:noAutofit/>
          </a:bodyPr>
          <a:lstStyle>
            <a:lvl1pPr>
              <a:defRPr sz="3600" b="1">
                <a:latin typeface="+mn-lt"/>
              </a:defRPr>
            </a:lvl1pPr>
          </a:lstStyle>
          <a:p>
            <a:r>
              <a:rPr lang="en-US" dirty="0"/>
              <a:t>Click to edit</a:t>
            </a:r>
          </a:p>
        </p:txBody>
      </p:sp>
      <p:sp>
        <p:nvSpPr>
          <p:cNvPr id="5" name="Picture Placeholder 4">
            <a:extLst>
              <a:ext uri="{FF2B5EF4-FFF2-40B4-BE49-F238E27FC236}">
                <a16:creationId xmlns:a16="http://schemas.microsoft.com/office/drawing/2014/main" id="{3E7514AD-E87C-CA2A-D879-42F95D8DB31C}"/>
              </a:ext>
            </a:extLst>
          </p:cNvPr>
          <p:cNvSpPr>
            <a:spLocks noGrp="1"/>
          </p:cNvSpPr>
          <p:nvPr>
            <p:ph type="pic" sz="quarter" idx="10"/>
          </p:nvPr>
        </p:nvSpPr>
        <p:spPr>
          <a:xfrm>
            <a:off x="3142084" y="2780927"/>
            <a:ext cx="2448272" cy="5472608"/>
          </a:xfrm>
          <a:custGeom>
            <a:avLst/>
            <a:gdLst>
              <a:gd name="connsiteX0" fmla="*/ 1224136 w 2448272"/>
              <a:gd name="connsiteY0" fmla="*/ 0 h 5472608"/>
              <a:gd name="connsiteX1" fmla="*/ 2448272 w 2448272"/>
              <a:gd name="connsiteY1" fmla="*/ 1224136 h 5472608"/>
              <a:gd name="connsiteX2" fmla="*/ 2448272 w 2448272"/>
              <a:gd name="connsiteY2" fmla="*/ 4248472 h 5472608"/>
              <a:gd name="connsiteX3" fmla="*/ 1224136 w 2448272"/>
              <a:gd name="connsiteY3" fmla="*/ 5472608 h 5472608"/>
              <a:gd name="connsiteX4" fmla="*/ 0 w 2448272"/>
              <a:gd name="connsiteY4" fmla="*/ 4248472 h 5472608"/>
              <a:gd name="connsiteX5" fmla="*/ 0 w 2448272"/>
              <a:gd name="connsiteY5" fmla="*/ 1224136 h 5472608"/>
              <a:gd name="connsiteX6" fmla="*/ 1224136 w 2448272"/>
              <a:gd name="connsiteY6" fmla="*/ 0 h 547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272" h="5472608">
                <a:moveTo>
                  <a:pt x="1224136" y="0"/>
                </a:moveTo>
                <a:cubicBezTo>
                  <a:pt x="1900208" y="0"/>
                  <a:pt x="2448272" y="548064"/>
                  <a:pt x="2448272" y="1224136"/>
                </a:cubicBezTo>
                <a:lnTo>
                  <a:pt x="2448272" y="4248472"/>
                </a:lnTo>
                <a:cubicBezTo>
                  <a:pt x="2448272" y="4924544"/>
                  <a:pt x="1900208" y="5472608"/>
                  <a:pt x="1224136" y="5472608"/>
                </a:cubicBezTo>
                <a:cubicBezTo>
                  <a:pt x="548064" y="5472608"/>
                  <a:pt x="0" y="4924544"/>
                  <a:pt x="0" y="4248472"/>
                </a:cubicBezTo>
                <a:lnTo>
                  <a:pt x="0" y="1224136"/>
                </a:lnTo>
                <a:cubicBezTo>
                  <a:pt x="0" y="548064"/>
                  <a:pt x="548064" y="0"/>
                  <a:pt x="1224136"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3D4DFDC2-A0C9-CF19-4767-0181F69527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2838588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10/13/2023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r>
              <a:rPr lang="en-US" dirty="0"/>
              <a:t>www.anubhavtrainings.com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pic>
        <p:nvPicPr>
          <p:cNvPr id="8" name="Picture 7">
            <a:extLst>
              <a:ext uri="{FF2B5EF4-FFF2-40B4-BE49-F238E27FC236}">
                <a16:creationId xmlns:a16="http://schemas.microsoft.com/office/drawing/2014/main" id="{DB2F0CBB-0DC1-7F2A-D522-1AA5EECA7227}"/>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4" r:id="rId2"/>
    <p:sldLayoutId id="2147483663" r:id="rId3"/>
    <p:sldLayoutId id="2147483655" r:id="rId4"/>
    <p:sldLayoutId id="2147483662" r:id="rId5"/>
    <p:sldLayoutId id="2147483664" r:id="rId6"/>
    <p:sldLayoutId id="2147483665" r:id="rId7"/>
    <p:sldLayoutId id="2147483666" r:id="rId8"/>
    <p:sldLayoutId id="2147483667" r:id="rId9"/>
    <p:sldLayoutId id="2147483668" r:id="rId10"/>
    <p:sldLayoutId id="2147483669" r:id="rId11"/>
    <p:sldLayoutId id="2147483671" r:id="rId12"/>
    <p:sldLayoutId id="2147483670" r:id="rId13"/>
    <p:sldLayoutId id="2147483672" r:id="rId14"/>
    <p:sldLayoutId id="2147483673" r:id="rId15"/>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375.png"/><Relationship Id="rId2" Type="http://schemas.openxmlformats.org/officeDocument/2006/relationships/image" Target="../media/image1.png"/><Relationship Id="rId1" Type="http://schemas.openxmlformats.org/officeDocument/2006/relationships/slideLayout" Target="../slideLayouts/slideLayout14.xml"/><Relationship Id="rId4" Type="http://schemas.openxmlformats.org/officeDocument/2006/relationships/image" Target="../media/image376.png"/></Relationships>
</file>

<file path=ppt/slides/_rels/slide12.xml.rels><?xml version="1.0" encoding="UTF-8" standalone="yes"?>
<Relationships xmlns="http://schemas.openxmlformats.org/package/2006/relationships"><Relationship Id="rId3" Type="http://schemas.openxmlformats.org/officeDocument/2006/relationships/image" Target="../media/image377.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378.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379.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80.png"/><Relationship Id="rId1" Type="http://schemas.openxmlformats.org/officeDocument/2006/relationships/slideLayout" Target="../slideLayouts/slideLayout14.xml"/><Relationship Id="rId4" Type="http://schemas.openxmlformats.org/officeDocument/2006/relationships/image" Target="../media/image381.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8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83.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1.png"/><Relationship Id="rId4" Type="http://schemas.microsoft.com/office/2007/relationships/hdphoto" Target="../media/hdphoto4.wdp"/></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17" Type="http://schemas.openxmlformats.org/officeDocument/2006/relationships/image" Target="../media/image64.png"/><Relationship Id="rId21" Type="http://schemas.openxmlformats.org/officeDocument/2006/relationships/image" Target="../media/image16.png"/><Relationship Id="rId42" Type="http://schemas.openxmlformats.org/officeDocument/2006/relationships/customXml" Target="../ink/ink21.xml"/><Relationship Id="rId63" Type="http://schemas.openxmlformats.org/officeDocument/2006/relationships/image" Target="../media/image37.png"/><Relationship Id="rId84" Type="http://schemas.openxmlformats.org/officeDocument/2006/relationships/customXml" Target="../ink/ink42.xml"/><Relationship Id="rId138" Type="http://schemas.openxmlformats.org/officeDocument/2006/relationships/customXml" Target="../ink/ink69.xml"/><Relationship Id="rId159" Type="http://schemas.openxmlformats.org/officeDocument/2006/relationships/image" Target="../media/image85.png"/><Relationship Id="rId170" Type="http://schemas.openxmlformats.org/officeDocument/2006/relationships/customXml" Target="../ink/ink85.xml"/><Relationship Id="rId191" Type="http://schemas.openxmlformats.org/officeDocument/2006/relationships/image" Target="../media/image101.png"/><Relationship Id="rId205" Type="http://schemas.openxmlformats.org/officeDocument/2006/relationships/image" Target="../media/image108.png"/><Relationship Id="rId107" Type="http://schemas.openxmlformats.org/officeDocument/2006/relationships/image" Target="../media/image59.png"/><Relationship Id="rId11" Type="http://schemas.openxmlformats.org/officeDocument/2006/relationships/image" Target="../media/image11.png"/><Relationship Id="rId32" Type="http://schemas.openxmlformats.org/officeDocument/2006/relationships/customXml" Target="../ink/ink16.xml"/><Relationship Id="rId53" Type="http://schemas.openxmlformats.org/officeDocument/2006/relationships/image" Target="../media/image32.png"/><Relationship Id="rId74" Type="http://schemas.openxmlformats.org/officeDocument/2006/relationships/customXml" Target="../ink/ink37.xml"/><Relationship Id="rId128" Type="http://schemas.openxmlformats.org/officeDocument/2006/relationships/customXml" Target="../ink/ink64.xml"/><Relationship Id="rId149" Type="http://schemas.openxmlformats.org/officeDocument/2006/relationships/image" Target="../media/image80.png"/><Relationship Id="rId5" Type="http://schemas.openxmlformats.org/officeDocument/2006/relationships/image" Target="../media/image8.png"/><Relationship Id="rId95" Type="http://schemas.openxmlformats.org/officeDocument/2006/relationships/image" Target="../media/image53.png"/><Relationship Id="rId160" Type="http://schemas.openxmlformats.org/officeDocument/2006/relationships/customXml" Target="../ink/ink80.xml"/><Relationship Id="rId181" Type="http://schemas.openxmlformats.org/officeDocument/2006/relationships/image" Target="../media/image96.png"/><Relationship Id="rId216" Type="http://schemas.openxmlformats.org/officeDocument/2006/relationships/customXml" Target="../ink/ink108.xml"/><Relationship Id="rId22" Type="http://schemas.openxmlformats.org/officeDocument/2006/relationships/customXml" Target="../ink/ink11.xml"/><Relationship Id="rId43" Type="http://schemas.openxmlformats.org/officeDocument/2006/relationships/image" Target="../media/image27.png"/><Relationship Id="rId64" Type="http://schemas.openxmlformats.org/officeDocument/2006/relationships/customXml" Target="../ink/ink32.xml"/><Relationship Id="rId118" Type="http://schemas.openxmlformats.org/officeDocument/2006/relationships/customXml" Target="../ink/ink59.xml"/><Relationship Id="rId139" Type="http://schemas.openxmlformats.org/officeDocument/2006/relationships/image" Target="../media/image75.png"/><Relationship Id="rId85" Type="http://schemas.openxmlformats.org/officeDocument/2006/relationships/image" Target="../media/image48.png"/><Relationship Id="rId150" Type="http://schemas.openxmlformats.org/officeDocument/2006/relationships/customXml" Target="../ink/ink75.xml"/><Relationship Id="rId171" Type="http://schemas.openxmlformats.org/officeDocument/2006/relationships/image" Target="../media/image91.png"/><Relationship Id="rId192" Type="http://schemas.openxmlformats.org/officeDocument/2006/relationships/customXml" Target="../ink/ink96.xml"/><Relationship Id="rId206" Type="http://schemas.openxmlformats.org/officeDocument/2006/relationships/customXml" Target="../ink/ink103.xml"/><Relationship Id="rId12" Type="http://schemas.openxmlformats.org/officeDocument/2006/relationships/customXml" Target="../ink/ink6.xml"/><Relationship Id="rId33" Type="http://schemas.openxmlformats.org/officeDocument/2006/relationships/image" Target="../media/image22.png"/><Relationship Id="rId108" Type="http://schemas.openxmlformats.org/officeDocument/2006/relationships/customXml" Target="../ink/ink54.xml"/><Relationship Id="rId129" Type="http://schemas.openxmlformats.org/officeDocument/2006/relationships/image" Target="../media/image70.png"/><Relationship Id="rId54" Type="http://schemas.openxmlformats.org/officeDocument/2006/relationships/customXml" Target="../ink/ink27.xml"/><Relationship Id="rId75" Type="http://schemas.openxmlformats.org/officeDocument/2006/relationships/image" Target="../media/image43.png"/><Relationship Id="rId96" Type="http://schemas.openxmlformats.org/officeDocument/2006/relationships/customXml" Target="../ink/ink48.xml"/><Relationship Id="rId140" Type="http://schemas.openxmlformats.org/officeDocument/2006/relationships/customXml" Target="../ink/ink70.xml"/><Relationship Id="rId161" Type="http://schemas.openxmlformats.org/officeDocument/2006/relationships/image" Target="../media/image86.png"/><Relationship Id="rId182" Type="http://schemas.openxmlformats.org/officeDocument/2006/relationships/customXml" Target="../ink/ink91.xml"/><Relationship Id="rId217" Type="http://schemas.openxmlformats.org/officeDocument/2006/relationships/image" Target="../media/image114.png"/><Relationship Id="rId6" Type="http://schemas.openxmlformats.org/officeDocument/2006/relationships/customXml" Target="../ink/ink3.xml"/><Relationship Id="rId23" Type="http://schemas.openxmlformats.org/officeDocument/2006/relationships/image" Target="../media/image17.png"/><Relationship Id="rId119" Type="http://schemas.openxmlformats.org/officeDocument/2006/relationships/image" Target="../media/image65.png"/><Relationship Id="rId44" Type="http://schemas.openxmlformats.org/officeDocument/2006/relationships/customXml" Target="../ink/ink22.xml"/><Relationship Id="rId65" Type="http://schemas.openxmlformats.org/officeDocument/2006/relationships/image" Target="../media/image38.png"/><Relationship Id="rId86" Type="http://schemas.openxmlformats.org/officeDocument/2006/relationships/customXml" Target="../ink/ink43.xml"/><Relationship Id="rId130" Type="http://schemas.openxmlformats.org/officeDocument/2006/relationships/customXml" Target="../ink/ink65.xml"/><Relationship Id="rId151" Type="http://schemas.openxmlformats.org/officeDocument/2006/relationships/image" Target="../media/image81.png"/><Relationship Id="rId172" Type="http://schemas.openxmlformats.org/officeDocument/2006/relationships/customXml" Target="../ink/ink86.xml"/><Relationship Id="rId193" Type="http://schemas.openxmlformats.org/officeDocument/2006/relationships/image" Target="../media/image102.png"/><Relationship Id="rId207" Type="http://schemas.openxmlformats.org/officeDocument/2006/relationships/image" Target="../media/image109.png"/><Relationship Id="rId13" Type="http://schemas.openxmlformats.org/officeDocument/2006/relationships/image" Target="../media/image12.png"/><Relationship Id="rId109" Type="http://schemas.openxmlformats.org/officeDocument/2006/relationships/image" Target="../media/image60.png"/><Relationship Id="rId34" Type="http://schemas.openxmlformats.org/officeDocument/2006/relationships/customXml" Target="../ink/ink17.xml"/><Relationship Id="rId55" Type="http://schemas.openxmlformats.org/officeDocument/2006/relationships/image" Target="../media/image33.png"/><Relationship Id="rId76" Type="http://schemas.openxmlformats.org/officeDocument/2006/relationships/customXml" Target="../ink/ink38.xml"/><Relationship Id="rId97" Type="http://schemas.openxmlformats.org/officeDocument/2006/relationships/image" Target="../media/image54.png"/><Relationship Id="rId120" Type="http://schemas.openxmlformats.org/officeDocument/2006/relationships/customXml" Target="../ink/ink60.xml"/><Relationship Id="rId141" Type="http://schemas.openxmlformats.org/officeDocument/2006/relationships/image" Target="../media/image76.png"/><Relationship Id="rId7" Type="http://schemas.openxmlformats.org/officeDocument/2006/relationships/image" Target="../media/image9.png"/><Relationship Id="rId162" Type="http://schemas.openxmlformats.org/officeDocument/2006/relationships/customXml" Target="../ink/ink81.xml"/><Relationship Id="rId183" Type="http://schemas.openxmlformats.org/officeDocument/2006/relationships/image" Target="../media/image97.png"/><Relationship Id="rId24" Type="http://schemas.openxmlformats.org/officeDocument/2006/relationships/customXml" Target="../ink/ink12.xml"/><Relationship Id="rId45" Type="http://schemas.openxmlformats.org/officeDocument/2006/relationships/image" Target="../media/image28.png"/><Relationship Id="rId66" Type="http://schemas.openxmlformats.org/officeDocument/2006/relationships/customXml" Target="../ink/ink33.xml"/><Relationship Id="rId87" Type="http://schemas.openxmlformats.org/officeDocument/2006/relationships/image" Target="../media/image49.png"/><Relationship Id="rId110" Type="http://schemas.openxmlformats.org/officeDocument/2006/relationships/customXml" Target="../ink/ink55.xml"/><Relationship Id="rId131" Type="http://schemas.openxmlformats.org/officeDocument/2006/relationships/image" Target="../media/image71.png"/><Relationship Id="rId152" Type="http://schemas.openxmlformats.org/officeDocument/2006/relationships/customXml" Target="../ink/ink76.xml"/><Relationship Id="rId173" Type="http://schemas.openxmlformats.org/officeDocument/2006/relationships/image" Target="../media/image92.png"/><Relationship Id="rId194" Type="http://schemas.openxmlformats.org/officeDocument/2006/relationships/customXml" Target="../ink/ink97.xml"/><Relationship Id="rId208" Type="http://schemas.openxmlformats.org/officeDocument/2006/relationships/customXml" Target="../ink/ink104.xml"/><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23.png"/><Relationship Id="rId56" Type="http://schemas.openxmlformats.org/officeDocument/2006/relationships/customXml" Target="../ink/ink28.xml"/><Relationship Id="rId77" Type="http://schemas.openxmlformats.org/officeDocument/2006/relationships/image" Target="../media/image44.png"/><Relationship Id="rId100" Type="http://schemas.openxmlformats.org/officeDocument/2006/relationships/customXml" Target="../ink/ink50.xml"/><Relationship Id="rId105" Type="http://schemas.openxmlformats.org/officeDocument/2006/relationships/image" Target="../media/image58.png"/><Relationship Id="rId126" Type="http://schemas.openxmlformats.org/officeDocument/2006/relationships/customXml" Target="../ink/ink63.xml"/><Relationship Id="rId147" Type="http://schemas.openxmlformats.org/officeDocument/2006/relationships/image" Target="../media/image79.png"/><Relationship Id="rId168" Type="http://schemas.openxmlformats.org/officeDocument/2006/relationships/customXml" Target="../ink/ink84.xml"/><Relationship Id="rId8" Type="http://schemas.openxmlformats.org/officeDocument/2006/relationships/customXml" Target="../ink/ink4.xml"/><Relationship Id="rId51" Type="http://schemas.openxmlformats.org/officeDocument/2006/relationships/image" Target="../media/image31.png"/><Relationship Id="rId72" Type="http://schemas.openxmlformats.org/officeDocument/2006/relationships/customXml" Target="../ink/ink36.xml"/><Relationship Id="rId93" Type="http://schemas.openxmlformats.org/officeDocument/2006/relationships/image" Target="../media/image52.png"/><Relationship Id="rId98" Type="http://schemas.openxmlformats.org/officeDocument/2006/relationships/customXml" Target="../ink/ink49.xml"/><Relationship Id="rId121" Type="http://schemas.openxmlformats.org/officeDocument/2006/relationships/image" Target="../media/image66.png"/><Relationship Id="rId142" Type="http://schemas.openxmlformats.org/officeDocument/2006/relationships/customXml" Target="../ink/ink71.xml"/><Relationship Id="rId163" Type="http://schemas.openxmlformats.org/officeDocument/2006/relationships/image" Target="../media/image87.png"/><Relationship Id="rId184" Type="http://schemas.openxmlformats.org/officeDocument/2006/relationships/customXml" Target="../ink/ink92.xml"/><Relationship Id="rId189" Type="http://schemas.openxmlformats.org/officeDocument/2006/relationships/image" Target="../media/image100.png"/><Relationship Id="rId3" Type="http://schemas.openxmlformats.org/officeDocument/2006/relationships/image" Target="../media/image7.png"/><Relationship Id="rId214" Type="http://schemas.openxmlformats.org/officeDocument/2006/relationships/customXml" Target="../ink/ink107.xml"/><Relationship Id="rId25" Type="http://schemas.openxmlformats.org/officeDocument/2006/relationships/image" Target="../media/image18.png"/><Relationship Id="rId46" Type="http://schemas.openxmlformats.org/officeDocument/2006/relationships/customXml" Target="../ink/ink23.xml"/><Relationship Id="rId67" Type="http://schemas.openxmlformats.org/officeDocument/2006/relationships/image" Target="../media/image39.png"/><Relationship Id="rId116" Type="http://schemas.openxmlformats.org/officeDocument/2006/relationships/customXml" Target="../ink/ink58.xml"/><Relationship Id="rId137" Type="http://schemas.openxmlformats.org/officeDocument/2006/relationships/image" Target="../media/image74.png"/><Relationship Id="rId158" Type="http://schemas.openxmlformats.org/officeDocument/2006/relationships/customXml" Target="../ink/ink79.xml"/><Relationship Id="rId20" Type="http://schemas.openxmlformats.org/officeDocument/2006/relationships/customXml" Target="../ink/ink10.xml"/><Relationship Id="rId41" Type="http://schemas.openxmlformats.org/officeDocument/2006/relationships/image" Target="../media/image26.png"/><Relationship Id="rId62" Type="http://schemas.openxmlformats.org/officeDocument/2006/relationships/customXml" Target="../ink/ink31.xml"/><Relationship Id="rId83" Type="http://schemas.openxmlformats.org/officeDocument/2006/relationships/image" Target="../media/image47.png"/><Relationship Id="rId88" Type="http://schemas.openxmlformats.org/officeDocument/2006/relationships/customXml" Target="../ink/ink44.xml"/><Relationship Id="rId111" Type="http://schemas.openxmlformats.org/officeDocument/2006/relationships/image" Target="../media/image61.png"/><Relationship Id="rId132" Type="http://schemas.openxmlformats.org/officeDocument/2006/relationships/customXml" Target="../ink/ink66.xml"/><Relationship Id="rId153" Type="http://schemas.openxmlformats.org/officeDocument/2006/relationships/image" Target="../media/image82.png"/><Relationship Id="rId174" Type="http://schemas.openxmlformats.org/officeDocument/2006/relationships/customXml" Target="../ink/ink87.xml"/><Relationship Id="rId179" Type="http://schemas.openxmlformats.org/officeDocument/2006/relationships/image" Target="../media/image95.png"/><Relationship Id="rId195" Type="http://schemas.openxmlformats.org/officeDocument/2006/relationships/image" Target="../media/image103.png"/><Relationship Id="rId209" Type="http://schemas.openxmlformats.org/officeDocument/2006/relationships/image" Target="../media/image110.png"/><Relationship Id="rId190" Type="http://schemas.openxmlformats.org/officeDocument/2006/relationships/customXml" Target="../ink/ink95.xml"/><Relationship Id="rId204" Type="http://schemas.openxmlformats.org/officeDocument/2006/relationships/customXml" Target="../ink/ink102.xml"/><Relationship Id="rId15" Type="http://schemas.openxmlformats.org/officeDocument/2006/relationships/image" Target="../media/image13.png"/><Relationship Id="rId36" Type="http://schemas.openxmlformats.org/officeDocument/2006/relationships/customXml" Target="../ink/ink18.xml"/><Relationship Id="rId57" Type="http://schemas.openxmlformats.org/officeDocument/2006/relationships/image" Target="../media/image34.png"/><Relationship Id="rId106" Type="http://schemas.openxmlformats.org/officeDocument/2006/relationships/customXml" Target="../ink/ink53.xml"/><Relationship Id="rId127" Type="http://schemas.openxmlformats.org/officeDocument/2006/relationships/image" Target="../media/image69.png"/><Relationship Id="rId10" Type="http://schemas.openxmlformats.org/officeDocument/2006/relationships/customXml" Target="../ink/ink5.xml"/><Relationship Id="rId31" Type="http://schemas.openxmlformats.org/officeDocument/2006/relationships/image" Target="../media/image21.png"/><Relationship Id="rId52" Type="http://schemas.openxmlformats.org/officeDocument/2006/relationships/customXml" Target="../ink/ink26.xml"/><Relationship Id="rId73" Type="http://schemas.openxmlformats.org/officeDocument/2006/relationships/image" Target="../media/image42.png"/><Relationship Id="rId78" Type="http://schemas.openxmlformats.org/officeDocument/2006/relationships/customXml" Target="../ink/ink39.xml"/><Relationship Id="rId94" Type="http://schemas.openxmlformats.org/officeDocument/2006/relationships/customXml" Target="../ink/ink47.xml"/><Relationship Id="rId99" Type="http://schemas.openxmlformats.org/officeDocument/2006/relationships/image" Target="../media/image55.png"/><Relationship Id="rId101" Type="http://schemas.openxmlformats.org/officeDocument/2006/relationships/image" Target="../media/image56.png"/><Relationship Id="rId122" Type="http://schemas.openxmlformats.org/officeDocument/2006/relationships/customXml" Target="../ink/ink61.xml"/><Relationship Id="rId143" Type="http://schemas.openxmlformats.org/officeDocument/2006/relationships/image" Target="../media/image77.png"/><Relationship Id="rId148" Type="http://schemas.openxmlformats.org/officeDocument/2006/relationships/customXml" Target="../ink/ink74.xml"/><Relationship Id="rId164" Type="http://schemas.openxmlformats.org/officeDocument/2006/relationships/customXml" Target="../ink/ink82.xml"/><Relationship Id="rId169" Type="http://schemas.openxmlformats.org/officeDocument/2006/relationships/image" Target="../media/image90.png"/><Relationship Id="rId185" Type="http://schemas.openxmlformats.org/officeDocument/2006/relationships/image" Target="../media/image98.png"/><Relationship Id="rId4" Type="http://schemas.openxmlformats.org/officeDocument/2006/relationships/customXml" Target="../ink/ink2.xml"/><Relationship Id="rId9" Type="http://schemas.openxmlformats.org/officeDocument/2006/relationships/image" Target="../media/image10.png"/><Relationship Id="rId180" Type="http://schemas.openxmlformats.org/officeDocument/2006/relationships/customXml" Target="../ink/ink90.xml"/><Relationship Id="rId210" Type="http://schemas.openxmlformats.org/officeDocument/2006/relationships/customXml" Target="../ink/ink105.xml"/><Relationship Id="rId215" Type="http://schemas.openxmlformats.org/officeDocument/2006/relationships/image" Target="../media/image113.png"/><Relationship Id="rId26" Type="http://schemas.openxmlformats.org/officeDocument/2006/relationships/customXml" Target="../ink/ink13.xml"/><Relationship Id="rId47" Type="http://schemas.openxmlformats.org/officeDocument/2006/relationships/image" Target="../media/image29.png"/><Relationship Id="rId68" Type="http://schemas.openxmlformats.org/officeDocument/2006/relationships/customXml" Target="../ink/ink34.xml"/><Relationship Id="rId89" Type="http://schemas.openxmlformats.org/officeDocument/2006/relationships/image" Target="../media/image50.png"/><Relationship Id="rId112" Type="http://schemas.openxmlformats.org/officeDocument/2006/relationships/customXml" Target="../ink/ink56.xml"/><Relationship Id="rId133" Type="http://schemas.openxmlformats.org/officeDocument/2006/relationships/image" Target="../media/image72.png"/><Relationship Id="rId154" Type="http://schemas.openxmlformats.org/officeDocument/2006/relationships/customXml" Target="../ink/ink77.xml"/><Relationship Id="rId175" Type="http://schemas.openxmlformats.org/officeDocument/2006/relationships/image" Target="../media/image93.png"/><Relationship Id="rId196" Type="http://schemas.openxmlformats.org/officeDocument/2006/relationships/customXml" Target="../ink/ink98.xml"/><Relationship Id="rId200" Type="http://schemas.openxmlformats.org/officeDocument/2006/relationships/customXml" Target="../ink/ink100.xml"/><Relationship Id="rId16" Type="http://schemas.openxmlformats.org/officeDocument/2006/relationships/customXml" Target="../ink/ink8.xml"/><Relationship Id="rId37" Type="http://schemas.openxmlformats.org/officeDocument/2006/relationships/image" Target="../media/image24.png"/><Relationship Id="rId58" Type="http://schemas.openxmlformats.org/officeDocument/2006/relationships/customXml" Target="../ink/ink29.xml"/><Relationship Id="rId79" Type="http://schemas.openxmlformats.org/officeDocument/2006/relationships/image" Target="../media/image45.png"/><Relationship Id="rId102" Type="http://schemas.openxmlformats.org/officeDocument/2006/relationships/customXml" Target="../ink/ink51.xml"/><Relationship Id="rId123" Type="http://schemas.openxmlformats.org/officeDocument/2006/relationships/image" Target="../media/image67.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88.png"/><Relationship Id="rId186" Type="http://schemas.openxmlformats.org/officeDocument/2006/relationships/customXml" Target="../ink/ink93.xml"/><Relationship Id="rId211" Type="http://schemas.openxmlformats.org/officeDocument/2006/relationships/image" Target="../media/image111.png"/><Relationship Id="rId27" Type="http://schemas.openxmlformats.org/officeDocument/2006/relationships/image" Target="../media/image19.png"/><Relationship Id="rId48" Type="http://schemas.openxmlformats.org/officeDocument/2006/relationships/customXml" Target="../ink/ink24.xml"/><Relationship Id="rId69" Type="http://schemas.openxmlformats.org/officeDocument/2006/relationships/image" Target="../media/image40.png"/><Relationship Id="rId113" Type="http://schemas.openxmlformats.org/officeDocument/2006/relationships/image" Target="../media/image62.png"/><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83.png"/><Relationship Id="rId176" Type="http://schemas.openxmlformats.org/officeDocument/2006/relationships/customXml" Target="../ink/ink88.xml"/><Relationship Id="rId197" Type="http://schemas.openxmlformats.org/officeDocument/2006/relationships/image" Target="../media/image104.png"/><Relationship Id="rId201" Type="http://schemas.openxmlformats.org/officeDocument/2006/relationships/image" Target="../media/image106.png"/><Relationship Id="rId17" Type="http://schemas.openxmlformats.org/officeDocument/2006/relationships/image" Target="../media/image14.png"/><Relationship Id="rId38" Type="http://schemas.openxmlformats.org/officeDocument/2006/relationships/customXml" Target="../ink/ink19.xml"/><Relationship Id="rId59" Type="http://schemas.openxmlformats.org/officeDocument/2006/relationships/image" Target="../media/image35.png"/><Relationship Id="rId103" Type="http://schemas.openxmlformats.org/officeDocument/2006/relationships/image" Target="../media/image57.png"/><Relationship Id="rId124" Type="http://schemas.openxmlformats.org/officeDocument/2006/relationships/customXml" Target="../ink/ink62.xml"/><Relationship Id="rId70" Type="http://schemas.openxmlformats.org/officeDocument/2006/relationships/customXml" Target="../ink/ink35.xml"/><Relationship Id="rId91" Type="http://schemas.openxmlformats.org/officeDocument/2006/relationships/image" Target="../media/image51.png"/><Relationship Id="rId145" Type="http://schemas.openxmlformats.org/officeDocument/2006/relationships/image" Target="../media/image78.png"/><Relationship Id="rId166" Type="http://schemas.openxmlformats.org/officeDocument/2006/relationships/customXml" Target="../ink/ink83.xml"/><Relationship Id="rId187" Type="http://schemas.openxmlformats.org/officeDocument/2006/relationships/image" Target="../media/image99.png"/><Relationship Id="rId1" Type="http://schemas.openxmlformats.org/officeDocument/2006/relationships/slideLayout" Target="../slideLayouts/slideLayout14.xml"/><Relationship Id="rId212" Type="http://schemas.openxmlformats.org/officeDocument/2006/relationships/customXml" Target="../ink/ink106.xml"/><Relationship Id="rId28" Type="http://schemas.openxmlformats.org/officeDocument/2006/relationships/customXml" Target="../ink/ink14.xml"/><Relationship Id="rId49" Type="http://schemas.openxmlformats.org/officeDocument/2006/relationships/image" Target="../media/image30.png"/><Relationship Id="rId114" Type="http://schemas.openxmlformats.org/officeDocument/2006/relationships/customXml" Target="../ink/ink57.xml"/><Relationship Id="rId60" Type="http://schemas.openxmlformats.org/officeDocument/2006/relationships/customXml" Target="../ink/ink30.xml"/><Relationship Id="rId81" Type="http://schemas.openxmlformats.org/officeDocument/2006/relationships/image" Target="../media/image46.png"/><Relationship Id="rId135" Type="http://schemas.openxmlformats.org/officeDocument/2006/relationships/image" Target="../media/image73.png"/><Relationship Id="rId156" Type="http://schemas.openxmlformats.org/officeDocument/2006/relationships/customXml" Target="../ink/ink78.xml"/><Relationship Id="rId177" Type="http://schemas.openxmlformats.org/officeDocument/2006/relationships/image" Target="../media/image94.png"/><Relationship Id="rId198" Type="http://schemas.openxmlformats.org/officeDocument/2006/relationships/customXml" Target="../ink/ink99.xml"/><Relationship Id="rId202" Type="http://schemas.openxmlformats.org/officeDocument/2006/relationships/customXml" Target="../ink/ink101.xml"/><Relationship Id="rId18" Type="http://schemas.openxmlformats.org/officeDocument/2006/relationships/customXml" Target="../ink/ink9.xml"/><Relationship Id="rId39" Type="http://schemas.openxmlformats.org/officeDocument/2006/relationships/image" Target="../media/image25.png"/><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68.png"/><Relationship Id="rId146" Type="http://schemas.openxmlformats.org/officeDocument/2006/relationships/customXml" Target="../ink/ink73.xml"/><Relationship Id="rId167" Type="http://schemas.openxmlformats.org/officeDocument/2006/relationships/image" Target="../media/image89.png"/><Relationship Id="rId188" Type="http://schemas.openxmlformats.org/officeDocument/2006/relationships/customXml" Target="../ink/ink94.xml"/><Relationship Id="rId71" Type="http://schemas.openxmlformats.org/officeDocument/2006/relationships/image" Target="../media/image41.png"/><Relationship Id="rId92" Type="http://schemas.openxmlformats.org/officeDocument/2006/relationships/customXml" Target="../ink/ink46.xml"/><Relationship Id="rId213" Type="http://schemas.openxmlformats.org/officeDocument/2006/relationships/image" Target="../media/image112.png"/><Relationship Id="rId2" Type="http://schemas.openxmlformats.org/officeDocument/2006/relationships/customXml" Target="../ink/ink1.xml"/><Relationship Id="rId29" Type="http://schemas.openxmlformats.org/officeDocument/2006/relationships/image" Target="../media/image20.png"/><Relationship Id="rId40" Type="http://schemas.openxmlformats.org/officeDocument/2006/relationships/customXml" Target="../ink/ink20.xml"/><Relationship Id="rId115" Type="http://schemas.openxmlformats.org/officeDocument/2006/relationships/image" Target="../media/image63.png"/><Relationship Id="rId136" Type="http://schemas.openxmlformats.org/officeDocument/2006/relationships/customXml" Target="../ink/ink68.xml"/><Relationship Id="rId157" Type="http://schemas.openxmlformats.org/officeDocument/2006/relationships/image" Target="../media/image84.png"/><Relationship Id="rId178" Type="http://schemas.openxmlformats.org/officeDocument/2006/relationships/customXml" Target="../ink/ink89.xml"/><Relationship Id="rId61" Type="http://schemas.openxmlformats.org/officeDocument/2006/relationships/image" Target="../media/image36.png"/><Relationship Id="rId82" Type="http://schemas.openxmlformats.org/officeDocument/2006/relationships/customXml" Target="../ink/ink41.xml"/><Relationship Id="rId199" Type="http://schemas.openxmlformats.org/officeDocument/2006/relationships/image" Target="../media/image105.png"/><Relationship Id="rId203" Type="http://schemas.openxmlformats.org/officeDocument/2006/relationships/image" Target="../media/image107.png"/><Relationship Id="rId19" Type="http://schemas.openxmlformats.org/officeDocument/2006/relationships/image" Target="../media/image15.png"/></Relationships>
</file>

<file path=ppt/slides/_rels/slide5.xml.rels><?xml version="1.0" encoding="UTF-8" standalone="yes"?>
<Relationships xmlns="http://schemas.openxmlformats.org/package/2006/relationships"><Relationship Id="rId117" Type="http://schemas.openxmlformats.org/officeDocument/2006/relationships/image" Target="../media/image172.png"/><Relationship Id="rId21" Type="http://schemas.openxmlformats.org/officeDocument/2006/relationships/image" Target="../media/image124.png"/><Relationship Id="rId42" Type="http://schemas.openxmlformats.org/officeDocument/2006/relationships/customXml" Target="../ink/ink129.xml"/><Relationship Id="rId63" Type="http://schemas.openxmlformats.org/officeDocument/2006/relationships/image" Target="../media/image145.png"/><Relationship Id="rId84" Type="http://schemas.openxmlformats.org/officeDocument/2006/relationships/customXml" Target="../ink/ink150.xml"/><Relationship Id="rId138" Type="http://schemas.openxmlformats.org/officeDocument/2006/relationships/customXml" Target="../ink/ink177.xml"/><Relationship Id="rId159" Type="http://schemas.openxmlformats.org/officeDocument/2006/relationships/image" Target="../media/image193.png"/><Relationship Id="rId170" Type="http://schemas.openxmlformats.org/officeDocument/2006/relationships/customXml" Target="../ink/ink193.xml"/><Relationship Id="rId191" Type="http://schemas.openxmlformats.org/officeDocument/2006/relationships/image" Target="../media/image209.png"/><Relationship Id="rId205" Type="http://schemas.openxmlformats.org/officeDocument/2006/relationships/image" Target="../media/image216.png"/><Relationship Id="rId107" Type="http://schemas.openxmlformats.org/officeDocument/2006/relationships/image" Target="../media/image167.png"/><Relationship Id="rId11" Type="http://schemas.openxmlformats.org/officeDocument/2006/relationships/image" Target="../media/image119.png"/><Relationship Id="rId32" Type="http://schemas.openxmlformats.org/officeDocument/2006/relationships/customXml" Target="../ink/ink124.xml"/><Relationship Id="rId53" Type="http://schemas.openxmlformats.org/officeDocument/2006/relationships/image" Target="../media/image140.png"/><Relationship Id="rId74" Type="http://schemas.openxmlformats.org/officeDocument/2006/relationships/customXml" Target="../ink/ink145.xml"/><Relationship Id="rId128" Type="http://schemas.openxmlformats.org/officeDocument/2006/relationships/customXml" Target="../ink/ink172.xml"/><Relationship Id="rId149" Type="http://schemas.openxmlformats.org/officeDocument/2006/relationships/image" Target="../media/image188.png"/><Relationship Id="rId5" Type="http://schemas.openxmlformats.org/officeDocument/2006/relationships/image" Target="../media/image116.png"/><Relationship Id="rId95" Type="http://schemas.openxmlformats.org/officeDocument/2006/relationships/image" Target="../media/image161.png"/><Relationship Id="rId160" Type="http://schemas.openxmlformats.org/officeDocument/2006/relationships/customXml" Target="../ink/ink188.xml"/><Relationship Id="rId181" Type="http://schemas.openxmlformats.org/officeDocument/2006/relationships/image" Target="../media/image204.png"/><Relationship Id="rId216" Type="http://schemas.openxmlformats.org/officeDocument/2006/relationships/customXml" Target="../ink/ink216.xml"/><Relationship Id="rId22" Type="http://schemas.openxmlformats.org/officeDocument/2006/relationships/customXml" Target="../ink/ink119.xml"/><Relationship Id="rId43" Type="http://schemas.openxmlformats.org/officeDocument/2006/relationships/image" Target="../media/image135.png"/><Relationship Id="rId64" Type="http://schemas.openxmlformats.org/officeDocument/2006/relationships/customXml" Target="../ink/ink140.xml"/><Relationship Id="rId118" Type="http://schemas.openxmlformats.org/officeDocument/2006/relationships/customXml" Target="../ink/ink167.xml"/><Relationship Id="rId139" Type="http://schemas.openxmlformats.org/officeDocument/2006/relationships/image" Target="../media/image183.png"/><Relationship Id="rId85" Type="http://schemas.openxmlformats.org/officeDocument/2006/relationships/image" Target="../media/image156.png"/><Relationship Id="rId150" Type="http://schemas.openxmlformats.org/officeDocument/2006/relationships/customXml" Target="../ink/ink183.xml"/><Relationship Id="rId171" Type="http://schemas.openxmlformats.org/officeDocument/2006/relationships/image" Target="../media/image199.png"/><Relationship Id="rId192" Type="http://schemas.openxmlformats.org/officeDocument/2006/relationships/customXml" Target="../ink/ink204.xml"/><Relationship Id="rId206" Type="http://schemas.openxmlformats.org/officeDocument/2006/relationships/customXml" Target="../ink/ink211.xml"/><Relationship Id="rId12" Type="http://schemas.openxmlformats.org/officeDocument/2006/relationships/customXml" Target="../ink/ink114.xml"/><Relationship Id="rId33" Type="http://schemas.openxmlformats.org/officeDocument/2006/relationships/image" Target="../media/image130.png"/><Relationship Id="rId108" Type="http://schemas.openxmlformats.org/officeDocument/2006/relationships/customXml" Target="../ink/ink162.xml"/><Relationship Id="rId129" Type="http://schemas.openxmlformats.org/officeDocument/2006/relationships/image" Target="../media/image178.png"/><Relationship Id="rId54" Type="http://schemas.openxmlformats.org/officeDocument/2006/relationships/customXml" Target="../ink/ink135.xml"/><Relationship Id="rId75" Type="http://schemas.openxmlformats.org/officeDocument/2006/relationships/image" Target="../media/image151.png"/><Relationship Id="rId96" Type="http://schemas.openxmlformats.org/officeDocument/2006/relationships/customXml" Target="../ink/ink156.xml"/><Relationship Id="rId140" Type="http://schemas.openxmlformats.org/officeDocument/2006/relationships/customXml" Target="../ink/ink178.xml"/><Relationship Id="rId161" Type="http://schemas.openxmlformats.org/officeDocument/2006/relationships/image" Target="../media/image194.png"/><Relationship Id="rId182" Type="http://schemas.openxmlformats.org/officeDocument/2006/relationships/customXml" Target="../ink/ink199.xml"/><Relationship Id="rId217" Type="http://schemas.openxmlformats.org/officeDocument/2006/relationships/image" Target="../media/image222.png"/><Relationship Id="rId6" Type="http://schemas.openxmlformats.org/officeDocument/2006/relationships/customXml" Target="../ink/ink111.xml"/><Relationship Id="rId23" Type="http://schemas.openxmlformats.org/officeDocument/2006/relationships/image" Target="../media/image125.png"/><Relationship Id="rId119" Type="http://schemas.openxmlformats.org/officeDocument/2006/relationships/image" Target="../media/image173.png"/><Relationship Id="rId44" Type="http://schemas.openxmlformats.org/officeDocument/2006/relationships/customXml" Target="../ink/ink130.xml"/><Relationship Id="rId65" Type="http://schemas.openxmlformats.org/officeDocument/2006/relationships/image" Target="../media/image146.png"/><Relationship Id="rId86" Type="http://schemas.openxmlformats.org/officeDocument/2006/relationships/customXml" Target="../ink/ink151.xml"/><Relationship Id="rId130" Type="http://schemas.openxmlformats.org/officeDocument/2006/relationships/customXml" Target="../ink/ink173.xml"/><Relationship Id="rId151" Type="http://schemas.openxmlformats.org/officeDocument/2006/relationships/image" Target="../media/image189.png"/><Relationship Id="rId172" Type="http://schemas.openxmlformats.org/officeDocument/2006/relationships/customXml" Target="../ink/ink194.xml"/><Relationship Id="rId193" Type="http://schemas.openxmlformats.org/officeDocument/2006/relationships/image" Target="../media/image210.png"/><Relationship Id="rId207" Type="http://schemas.openxmlformats.org/officeDocument/2006/relationships/image" Target="../media/image217.png"/><Relationship Id="rId13" Type="http://schemas.openxmlformats.org/officeDocument/2006/relationships/image" Target="../media/image120.png"/><Relationship Id="rId109" Type="http://schemas.openxmlformats.org/officeDocument/2006/relationships/image" Target="../media/image168.png"/><Relationship Id="rId34" Type="http://schemas.openxmlformats.org/officeDocument/2006/relationships/customXml" Target="../ink/ink125.xml"/><Relationship Id="rId55" Type="http://schemas.openxmlformats.org/officeDocument/2006/relationships/image" Target="../media/image141.png"/><Relationship Id="rId76" Type="http://schemas.openxmlformats.org/officeDocument/2006/relationships/customXml" Target="../ink/ink146.xml"/><Relationship Id="rId97" Type="http://schemas.openxmlformats.org/officeDocument/2006/relationships/image" Target="../media/image162.png"/><Relationship Id="rId120" Type="http://schemas.openxmlformats.org/officeDocument/2006/relationships/customXml" Target="../ink/ink168.xml"/><Relationship Id="rId141" Type="http://schemas.openxmlformats.org/officeDocument/2006/relationships/image" Target="../media/image184.png"/><Relationship Id="rId7" Type="http://schemas.openxmlformats.org/officeDocument/2006/relationships/image" Target="../media/image117.png"/><Relationship Id="rId162" Type="http://schemas.openxmlformats.org/officeDocument/2006/relationships/customXml" Target="../ink/ink189.xml"/><Relationship Id="rId183" Type="http://schemas.openxmlformats.org/officeDocument/2006/relationships/image" Target="../media/image205.png"/><Relationship Id="rId218" Type="http://schemas.openxmlformats.org/officeDocument/2006/relationships/customXml" Target="../ink/ink217.xml"/><Relationship Id="rId24" Type="http://schemas.openxmlformats.org/officeDocument/2006/relationships/customXml" Target="../ink/ink120.xml"/><Relationship Id="rId45" Type="http://schemas.openxmlformats.org/officeDocument/2006/relationships/image" Target="../media/image136.png"/><Relationship Id="rId66" Type="http://schemas.openxmlformats.org/officeDocument/2006/relationships/customXml" Target="../ink/ink141.xml"/><Relationship Id="rId87" Type="http://schemas.openxmlformats.org/officeDocument/2006/relationships/image" Target="../media/image157.png"/><Relationship Id="rId110" Type="http://schemas.openxmlformats.org/officeDocument/2006/relationships/customXml" Target="../ink/ink163.xml"/><Relationship Id="rId131" Type="http://schemas.openxmlformats.org/officeDocument/2006/relationships/image" Target="../media/image179.png"/><Relationship Id="rId152" Type="http://schemas.openxmlformats.org/officeDocument/2006/relationships/customXml" Target="../ink/ink184.xml"/><Relationship Id="rId173" Type="http://schemas.openxmlformats.org/officeDocument/2006/relationships/image" Target="../media/image200.png"/><Relationship Id="rId194" Type="http://schemas.openxmlformats.org/officeDocument/2006/relationships/customXml" Target="../ink/ink205.xml"/><Relationship Id="rId208" Type="http://schemas.openxmlformats.org/officeDocument/2006/relationships/customXml" Target="../ink/ink212.xml"/><Relationship Id="rId14" Type="http://schemas.openxmlformats.org/officeDocument/2006/relationships/customXml" Target="../ink/ink115.xml"/><Relationship Id="rId35" Type="http://schemas.openxmlformats.org/officeDocument/2006/relationships/image" Target="../media/image131.png"/><Relationship Id="rId56" Type="http://schemas.openxmlformats.org/officeDocument/2006/relationships/customXml" Target="../ink/ink136.xml"/><Relationship Id="rId77" Type="http://schemas.openxmlformats.org/officeDocument/2006/relationships/image" Target="../media/image152.png"/><Relationship Id="rId100" Type="http://schemas.openxmlformats.org/officeDocument/2006/relationships/customXml" Target="../ink/ink158.xml"/><Relationship Id="rId8" Type="http://schemas.openxmlformats.org/officeDocument/2006/relationships/customXml" Target="../ink/ink112.xml"/><Relationship Id="rId51" Type="http://schemas.openxmlformats.org/officeDocument/2006/relationships/image" Target="../media/image139.png"/><Relationship Id="rId72" Type="http://schemas.openxmlformats.org/officeDocument/2006/relationships/customXml" Target="../ink/ink144.xml"/><Relationship Id="rId93" Type="http://schemas.openxmlformats.org/officeDocument/2006/relationships/image" Target="../media/image160.png"/><Relationship Id="rId98" Type="http://schemas.openxmlformats.org/officeDocument/2006/relationships/customXml" Target="../ink/ink157.xml"/><Relationship Id="rId121" Type="http://schemas.openxmlformats.org/officeDocument/2006/relationships/image" Target="../media/image174.png"/><Relationship Id="rId142" Type="http://schemas.openxmlformats.org/officeDocument/2006/relationships/customXml" Target="../ink/ink179.xml"/><Relationship Id="rId163" Type="http://schemas.openxmlformats.org/officeDocument/2006/relationships/image" Target="../media/image195.png"/><Relationship Id="rId184" Type="http://schemas.openxmlformats.org/officeDocument/2006/relationships/customXml" Target="../ink/ink200.xml"/><Relationship Id="rId189" Type="http://schemas.openxmlformats.org/officeDocument/2006/relationships/image" Target="../media/image208.png"/><Relationship Id="rId219" Type="http://schemas.openxmlformats.org/officeDocument/2006/relationships/image" Target="../media/image223.png"/><Relationship Id="rId3" Type="http://schemas.openxmlformats.org/officeDocument/2006/relationships/image" Target="../media/image115.png"/><Relationship Id="rId214" Type="http://schemas.openxmlformats.org/officeDocument/2006/relationships/customXml" Target="../ink/ink215.xml"/><Relationship Id="rId25" Type="http://schemas.openxmlformats.org/officeDocument/2006/relationships/image" Target="../media/image126.png"/><Relationship Id="rId46" Type="http://schemas.openxmlformats.org/officeDocument/2006/relationships/customXml" Target="../ink/ink131.xml"/><Relationship Id="rId67" Type="http://schemas.openxmlformats.org/officeDocument/2006/relationships/image" Target="../media/image147.png"/><Relationship Id="rId116" Type="http://schemas.openxmlformats.org/officeDocument/2006/relationships/customXml" Target="../ink/ink166.xml"/><Relationship Id="rId137" Type="http://schemas.openxmlformats.org/officeDocument/2006/relationships/image" Target="../media/image182.png"/><Relationship Id="rId158" Type="http://schemas.openxmlformats.org/officeDocument/2006/relationships/customXml" Target="../ink/ink187.xml"/><Relationship Id="rId20" Type="http://schemas.openxmlformats.org/officeDocument/2006/relationships/customXml" Target="../ink/ink118.xml"/><Relationship Id="rId41" Type="http://schemas.openxmlformats.org/officeDocument/2006/relationships/image" Target="../media/image134.png"/><Relationship Id="rId62" Type="http://schemas.openxmlformats.org/officeDocument/2006/relationships/customXml" Target="../ink/ink139.xml"/><Relationship Id="rId83" Type="http://schemas.openxmlformats.org/officeDocument/2006/relationships/image" Target="../media/image155.png"/><Relationship Id="rId88" Type="http://schemas.openxmlformats.org/officeDocument/2006/relationships/customXml" Target="../ink/ink152.xml"/><Relationship Id="rId111" Type="http://schemas.openxmlformats.org/officeDocument/2006/relationships/image" Target="../media/image169.png"/><Relationship Id="rId132" Type="http://schemas.openxmlformats.org/officeDocument/2006/relationships/customXml" Target="../ink/ink174.xml"/><Relationship Id="rId153" Type="http://schemas.openxmlformats.org/officeDocument/2006/relationships/image" Target="../media/image190.png"/><Relationship Id="rId174" Type="http://schemas.openxmlformats.org/officeDocument/2006/relationships/customXml" Target="../ink/ink195.xml"/><Relationship Id="rId179" Type="http://schemas.openxmlformats.org/officeDocument/2006/relationships/image" Target="../media/image203.png"/><Relationship Id="rId195" Type="http://schemas.openxmlformats.org/officeDocument/2006/relationships/image" Target="../media/image211.png"/><Relationship Id="rId209" Type="http://schemas.openxmlformats.org/officeDocument/2006/relationships/image" Target="../media/image218.png"/><Relationship Id="rId190" Type="http://schemas.openxmlformats.org/officeDocument/2006/relationships/customXml" Target="../ink/ink203.xml"/><Relationship Id="rId204" Type="http://schemas.openxmlformats.org/officeDocument/2006/relationships/customXml" Target="../ink/ink210.xml"/><Relationship Id="rId220" Type="http://schemas.openxmlformats.org/officeDocument/2006/relationships/customXml" Target="../ink/ink218.xml"/><Relationship Id="rId15" Type="http://schemas.openxmlformats.org/officeDocument/2006/relationships/image" Target="../media/image121.png"/><Relationship Id="rId36" Type="http://schemas.openxmlformats.org/officeDocument/2006/relationships/customXml" Target="../ink/ink126.xml"/><Relationship Id="rId57" Type="http://schemas.openxmlformats.org/officeDocument/2006/relationships/image" Target="../media/image142.png"/><Relationship Id="rId106" Type="http://schemas.openxmlformats.org/officeDocument/2006/relationships/customXml" Target="../ink/ink161.xml"/><Relationship Id="rId127" Type="http://schemas.openxmlformats.org/officeDocument/2006/relationships/image" Target="../media/image177.png"/><Relationship Id="rId10" Type="http://schemas.openxmlformats.org/officeDocument/2006/relationships/customXml" Target="../ink/ink113.xml"/><Relationship Id="rId31" Type="http://schemas.openxmlformats.org/officeDocument/2006/relationships/image" Target="../media/image129.png"/><Relationship Id="rId52" Type="http://schemas.openxmlformats.org/officeDocument/2006/relationships/customXml" Target="../ink/ink134.xml"/><Relationship Id="rId73" Type="http://schemas.openxmlformats.org/officeDocument/2006/relationships/image" Target="../media/image150.png"/><Relationship Id="rId78" Type="http://schemas.openxmlformats.org/officeDocument/2006/relationships/customXml" Target="../ink/ink147.xml"/><Relationship Id="rId94" Type="http://schemas.openxmlformats.org/officeDocument/2006/relationships/customXml" Target="../ink/ink155.xml"/><Relationship Id="rId99" Type="http://schemas.openxmlformats.org/officeDocument/2006/relationships/image" Target="../media/image163.png"/><Relationship Id="rId101" Type="http://schemas.openxmlformats.org/officeDocument/2006/relationships/image" Target="../media/image164.png"/><Relationship Id="rId122" Type="http://schemas.openxmlformats.org/officeDocument/2006/relationships/customXml" Target="../ink/ink169.xml"/><Relationship Id="rId143" Type="http://schemas.openxmlformats.org/officeDocument/2006/relationships/image" Target="../media/image185.png"/><Relationship Id="rId148" Type="http://schemas.openxmlformats.org/officeDocument/2006/relationships/customXml" Target="../ink/ink182.xml"/><Relationship Id="rId164" Type="http://schemas.openxmlformats.org/officeDocument/2006/relationships/customXml" Target="../ink/ink190.xml"/><Relationship Id="rId169" Type="http://schemas.openxmlformats.org/officeDocument/2006/relationships/image" Target="../media/image198.png"/><Relationship Id="rId185" Type="http://schemas.openxmlformats.org/officeDocument/2006/relationships/image" Target="../media/image206.png"/><Relationship Id="rId4" Type="http://schemas.openxmlformats.org/officeDocument/2006/relationships/customXml" Target="../ink/ink110.xml"/><Relationship Id="rId9" Type="http://schemas.openxmlformats.org/officeDocument/2006/relationships/image" Target="../media/image118.png"/><Relationship Id="rId180" Type="http://schemas.openxmlformats.org/officeDocument/2006/relationships/customXml" Target="../ink/ink198.xml"/><Relationship Id="rId210" Type="http://schemas.openxmlformats.org/officeDocument/2006/relationships/customXml" Target="../ink/ink213.xml"/><Relationship Id="rId215" Type="http://schemas.openxmlformats.org/officeDocument/2006/relationships/image" Target="../media/image221.png"/><Relationship Id="rId26" Type="http://schemas.openxmlformats.org/officeDocument/2006/relationships/customXml" Target="../ink/ink121.xml"/><Relationship Id="rId47" Type="http://schemas.openxmlformats.org/officeDocument/2006/relationships/image" Target="../media/image137.png"/><Relationship Id="rId68" Type="http://schemas.openxmlformats.org/officeDocument/2006/relationships/customXml" Target="../ink/ink142.xml"/><Relationship Id="rId89" Type="http://schemas.openxmlformats.org/officeDocument/2006/relationships/image" Target="../media/image158.png"/><Relationship Id="rId112" Type="http://schemas.openxmlformats.org/officeDocument/2006/relationships/customXml" Target="../ink/ink164.xml"/><Relationship Id="rId133" Type="http://schemas.openxmlformats.org/officeDocument/2006/relationships/image" Target="../media/image180.png"/><Relationship Id="rId154" Type="http://schemas.openxmlformats.org/officeDocument/2006/relationships/customXml" Target="../ink/ink185.xml"/><Relationship Id="rId175" Type="http://schemas.openxmlformats.org/officeDocument/2006/relationships/image" Target="../media/image201.png"/><Relationship Id="rId196" Type="http://schemas.openxmlformats.org/officeDocument/2006/relationships/customXml" Target="../ink/ink206.xml"/><Relationship Id="rId200" Type="http://schemas.openxmlformats.org/officeDocument/2006/relationships/customXml" Target="../ink/ink208.xml"/><Relationship Id="rId16" Type="http://schemas.openxmlformats.org/officeDocument/2006/relationships/customXml" Target="../ink/ink116.xml"/><Relationship Id="rId221" Type="http://schemas.openxmlformats.org/officeDocument/2006/relationships/image" Target="../media/image224.png"/><Relationship Id="rId37" Type="http://schemas.openxmlformats.org/officeDocument/2006/relationships/image" Target="../media/image132.png"/><Relationship Id="rId58" Type="http://schemas.openxmlformats.org/officeDocument/2006/relationships/customXml" Target="../ink/ink137.xml"/><Relationship Id="rId79" Type="http://schemas.openxmlformats.org/officeDocument/2006/relationships/image" Target="../media/image153.png"/><Relationship Id="rId102" Type="http://schemas.openxmlformats.org/officeDocument/2006/relationships/customXml" Target="../ink/ink159.xml"/><Relationship Id="rId123" Type="http://schemas.openxmlformats.org/officeDocument/2006/relationships/image" Target="../media/image175.png"/><Relationship Id="rId144" Type="http://schemas.openxmlformats.org/officeDocument/2006/relationships/customXml" Target="../ink/ink180.xml"/><Relationship Id="rId90" Type="http://schemas.openxmlformats.org/officeDocument/2006/relationships/customXml" Target="../ink/ink153.xml"/><Relationship Id="rId165" Type="http://schemas.openxmlformats.org/officeDocument/2006/relationships/image" Target="../media/image196.png"/><Relationship Id="rId186" Type="http://schemas.openxmlformats.org/officeDocument/2006/relationships/customXml" Target="../ink/ink201.xml"/><Relationship Id="rId211" Type="http://schemas.openxmlformats.org/officeDocument/2006/relationships/image" Target="../media/image219.png"/><Relationship Id="rId27" Type="http://schemas.openxmlformats.org/officeDocument/2006/relationships/image" Target="../media/image127.png"/><Relationship Id="rId48" Type="http://schemas.openxmlformats.org/officeDocument/2006/relationships/customXml" Target="../ink/ink132.xml"/><Relationship Id="rId69" Type="http://schemas.openxmlformats.org/officeDocument/2006/relationships/image" Target="../media/image148.png"/><Relationship Id="rId113" Type="http://schemas.openxmlformats.org/officeDocument/2006/relationships/image" Target="../media/image170.png"/><Relationship Id="rId134" Type="http://schemas.openxmlformats.org/officeDocument/2006/relationships/customXml" Target="../ink/ink175.xml"/><Relationship Id="rId80" Type="http://schemas.openxmlformats.org/officeDocument/2006/relationships/customXml" Target="../ink/ink148.xml"/><Relationship Id="rId155" Type="http://schemas.openxmlformats.org/officeDocument/2006/relationships/image" Target="../media/image191.png"/><Relationship Id="rId176" Type="http://schemas.openxmlformats.org/officeDocument/2006/relationships/customXml" Target="../ink/ink196.xml"/><Relationship Id="rId197" Type="http://schemas.openxmlformats.org/officeDocument/2006/relationships/image" Target="../media/image212.png"/><Relationship Id="rId201" Type="http://schemas.openxmlformats.org/officeDocument/2006/relationships/image" Target="../media/image214.png"/><Relationship Id="rId222" Type="http://schemas.openxmlformats.org/officeDocument/2006/relationships/customXml" Target="../ink/ink219.xml"/><Relationship Id="rId17" Type="http://schemas.openxmlformats.org/officeDocument/2006/relationships/image" Target="../media/image122.png"/><Relationship Id="rId38" Type="http://schemas.openxmlformats.org/officeDocument/2006/relationships/customXml" Target="../ink/ink127.xml"/><Relationship Id="rId59" Type="http://schemas.openxmlformats.org/officeDocument/2006/relationships/image" Target="../media/image143.png"/><Relationship Id="rId103" Type="http://schemas.openxmlformats.org/officeDocument/2006/relationships/image" Target="../media/image165.png"/><Relationship Id="rId124" Type="http://schemas.openxmlformats.org/officeDocument/2006/relationships/customXml" Target="../ink/ink170.xml"/><Relationship Id="rId70" Type="http://schemas.openxmlformats.org/officeDocument/2006/relationships/customXml" Target="../ink/ink143.xml"/><Relationship Id="rId91" Type="http://schemas.openxmlformats.org/officeDocument/2006/relationships/image" Target="../media/image159.png"/><Relationship Id="rId145" Type="http://schemas.openxmlformats.org/officeDocument/2006/relationships/image" Target="../media/image186.png"/><Relationship Id="rId166" Type="http://schemas.openxmlformats.org/officeDocument/2006/relationships/customXml" Target="../ink/ink191.xml"/><Relationship Id="rId187" Type="http://schemas.openxmlformats.org/officeDocument/2006/relationships/image" Target="../media/image207.png"/><Relationship Id="rId1" Type="http://schemas.openxmlformats.org/officeDocument/2006/relationships/slideLayout" Target="../slideLayouts/slideLayout14.xml"/><Relationship Id="rId212" Type="http://schemas.openxmlformats.org/officeDocument/2006/relationships/customXml" Target="../ink/ink214.xml"/><Relationship Id="rId28" Type="http://schemas.openxmlformats.org/officeDocument/2006/relationships/customXml" Target="../ink/ink122.xml"/><Relationship Id="rId49" Type="http://schemas.openxmlformats.org/officeDocument/2006/relationships/image" Target="../media/image138.png"/><Relationship Id="rId114" Type="http://schemas.openxmlformats.org/officeDocument/2006/relationships/customXml" Target="../ink/ink165.xml"/><Relationship Id="rId60" Type="http://schemas.openxmlformats.org/officeDocument/2006/relationships/customXml" Target="../ink/ink138.xml"/><Relationship Id="rId81" Type="http://schemas.openxmlformats.org/officeDocument/2006/relationships/image" Target="../media/image154.png"/><Relationship Id="rId135" Type="http://schemas.openxmlformats.org/officeDocument/2006/relationships/image" Target="../media/image181.png"/><Relationship Id="rId156" Type="http://schemas.openxmlformats.org/officeDocument/2006/relationships/customXml" Target="../ink/ink186.xml"/><Relationship Id="rId177" Type="http://schemas.openxmlformats.org/officeDocument/2006/relationships/image" Target="../media/image202.png"/><Relationship Id="rId198" Type="http://schemas.openxmlformats.org/officeDocument/2006/relationships/customXml" Target="../ink/ink207.xml"/><Relationship Id="rId202" Type="http://schemas.openxmlformats.org/officeDocument/2006/relationships/customXml" Target="../ink/ink209.xml"/><Relationship Id="rId223" Type="http://schemas.openxmlformats.org/officeDocument/2006/relationships/image" Target="../media/image225.png"/><Relationship Id="rId18" Type="http://schemas.openxmlformats.org/officeDocument/2006/relationships/customXml" Target="../ink/ink117.xml"/><Relationship Id="rId39" Type="http://schemas.openxmlformats.org/officeDocument/2006/relationships/image" Target="../media/image133.png"/><Relationship Id="rId50" Type="http://schemas.openxmlformats.org/officeDocument/2006/relationships/customXml" Target="../ink/ink133.xml"/><Relationship Id="rId104" Type="http://schemas.openxmlformats.org/officeDocument/2006/relationships/customXml" Target="../ink/ink160.xml"/><Relationship Id="rId125" Type="http://schemas.openxmlformats.org/officeDocument/2006/relationships/image" Target="../media/image176.png"/><Relationship Id="rId146" Type="http://schemas.openxmlformats.org/officeDocument/2006/relationships/customXml" Target="../ink/ink181.xml"/><Relationship Id="rId167" Type="http://schemas.openxmlformats.org/officeDocument/2006/relationships/image" Target="../media/image197.png"/><Relationship Id="rId188" Type="http://schemas.openxmlformats.org/officeDocument/2006/relationships/customXml" Target="../ink/ink202.xml"/><Relationship Id="rId71" Type="http://schemas.openxmlformats.org/officeDocument/2006/relationships/image" Target="../media/image149.png"/><Relationship Id="rId92" Type="http://schemas.openxmlformats.org/officeDocument/2006/relationships/customXml" Target="../ink/ink154.xml"/><Relationship Id="rId213" Type="http://schemas.openxmlformats.org/officeDocument/2006/relationships/image" Target="../media/image220.png"/><Relationship Id="rId2" Type="http://schemas.openxmlformats.org/officeDocument/2006/relationships/customXml" Target="../ink/ink109.xml"/><Relationship Id="rId29" Type="http://schemas.openxmlformats.org/officeDocument/2006/relationships/image" Target="../media/image128.png"/><Relationship Id="rId40" Type="http://schemas.openxmlformats.org/officeDocument/2006/relationships/customXml" Target="../ink/ink128.xml"/><Relationship Id="rId115" Type="http://schemas.openxmlformats.org/officeDocument/2006/relationships/image" Target="../media/image171.png"/><Relationship Id="rId136" Type="http://schemas.openxmlformats.org/officeDocument/2006/relationships/customXml" Target="../ink/ink176.xml"/><Relationship Id="rId157" Type="http://schemas.openxmlformats.org/officeDocument/2006/relationships/image" Target="../media/image192.png"/><Relationship Id="rId178" Type="http://schemas.openxmlformats.org/officeDocument/2006/relationships/customXml" Target="../ink/ink197.xml"/><Relationship Id="rId61" Type="http://schemas.openxmlformats.org/officeDocument/2006/relationships/image" Target="../media/image144.png"/><Relationship Id="rId82" Type="http://schemas.openxmlformats.org/officeDocument/2006/relationships/customXml" Target="../ink/ink149.xml"/><Relationship Id="rId199" Type="http://schemas.openxmlformats.org/officeDocument/2006/relationships/image" Target="../media/image213.png"/><Relationship Id="rId203" Type="http://schemas.openxmlformats.org/officeDocument/2006/relationships/image" Target="../media/image215.png"/><Relationship Id="rId19" Type="http://schemas.openxmlformats.org/officeDocument/2006/relationships/image" Target="../media/image123.png"/><Relationship Id="rId30" Type="http://schemas.openxmlformats.org/officeDocument/2006/relationships/customXml" Target="../ink/ink123.xml"/><Relationship Id="rId105" Type="http://schemas.openxmlformats.org/officeDocument/2006/relationships/image" Target="../media/image166.png"/><Relationship Id="rId126" Type="http://schemas.openxmlformats.org/officeDocument/2006/relationships/customXml" Target="../ink/ink171.xml"/><Relationship Id="rId147" Type="http://schemas.openxmlformats.org/officeDocument/2006/relationships/image" Target="../media/image187.png"/><Relationship Id="rId168" Type="http://schemas.openxmlformats.org/officeDocument/2006/relationships/customXml" Target="../ink/ink192.xml"/></Relationships>
</file>

<file path=ppt/slides/_rels/slide6.xml.rels><?xml version="1.0" encoding="UTF-8" standalone="yes"?>
<Relationships xmlns="http://schemas.openxmlformats.org/package/2006/relationships"><Relationship Id="rId117" Type="http://schemas.openxmlformats.org/officeDocument/2006/relationships/image" Target="../media/image283.png"/><Relationship Id="rId21" Type="http://schemas.openxmlformats.org/officeDocument/2006/relationships/image" Target="../media/image235.png"/><Relationship Id="rId63" Type="http://schemas.openxmlformats.org/officeDocument/2006/relationships/image" Target="../media/image256.png"/><Relationship Id="rId159" Type="http://schemas.openxmlformats.org/officeDocument/2006/relationships/image" Target="../media/image304.png"/><Relationship Id="rId170" Type="http://schemas.openxmlformats.org/officeDocument/2006/relationships/customXml" Target="../ink/ink304.xml"/><Relationship Id="rId226" Type="http://schemas.openxmlformats.org/officeDocument/2006/relationships/customXml" Target="../ink/ink332.xml"/><Relationship Id="rId268" Type="http://schemas.openxmlformats.org/officeDocument/2006/relationships/customXml" Target="../ink/ink353.xml"/><Relationship Id="rId32" Type="http://schemas.openxmlformats.org/officeDocument/2006/relationships/customXml" Target="../ink/ink235.xml"/><Relationship Id="rId74" Type="http://schemas.openxmlformats.org/officeDocument/2006/relationships/customXml" Target="../ink/ink256.xml"/><Relationship Id="rId128" Type="http://schemas.openxmlformats.org/officeDocument/2006/relationships/customXml" Target="../ink/ink283.xml"/><Relationship Id="rId5" Type="http://schemas.openxmlformats.org/officeDocument/2006/relationships/image" Target="../media/image227.png"/><Relationship Id="rId181" Type="http://schemas.openxmlformats.org/officeDocument/2006/relationships/image" Target="../media/image315.png"/><Relationship Id="rId237" Type="http://schemas.openxmlformats.org/officeDocument/2006/relationships/image" Target="../media/image343.png"/><Relationship Id="rId279" Type="http://schemas.openxmlformats.org/officeDocument/2006/relationships/image" Target="../media/image364.png"/><Relationship Id="rId43" Type="http://schemas.openxmlformats.org/officeDocument/2006/relationships/image" Target="../media/image246.png"/><Relationship Id="rId139" Type="http://schemas.openxmlformats.org/officeDocument/2006/relationships/image" Target="../media/image294.png"/><Relationship Id="rId85" Type="http://schemas.openxmlformats.org/officeDocument/2006/relationships/image" Target="../media/image267.png"/><Relationship Id="rId150" Type="http://schemas.openxmlformats.org/officeDocument/2006/relationships/customXml" Target="../ink/ink294.xml"/><Relationship Id="rId171" Type="http://schemas.openxmlformats.org/officeDocument/2006/relationships/image" Target="../media/image310.png"/><Relationship Id="rId192" Type="http://schemas.openxmlformats.org/officeDocument/2006/relationships/customXml" Target="../ink/ink315.xml"/><Relationship Id="rId206" Type="http://schemas.openxmlformats.org/officeDocument/2006/relationships/customXml" Target="../ink/ink322.xml"/><Relationship Id="rId227" Type="http://schemas.openxmlformats.org/officeDocument/2006/relationships/image" Target="../media/image338.png"/><Relationship Id="rId248" Type="http://schemas.openxmlformats.org/officeDocument/2006/relationships/customXml" Target="../ink/ink343.xml"/><Relationship Id="rId269" Type="http://schemas.openxmlformats.org/officeDocument/2006/relationships/image" Target="../media/image359.png"/><Relationship Id="rId12" Type="http://schemas.openxmlformats.org/officeDocument/2006/relationships/customXml" Target="../ink/ink225.xml"/><Relationship Id="rId33" Type="http://schemas.openxmlformats.org/officeDocument/2006/relationships/image" Target="../media/image241.png"/><Relationship Id="rId108" Type="http://schemas.openxmlformats.org/officeDocument/2006/relationships/customXml" Target="../ink/ink273.xml"/><Relationship Id="rId129" Type="http://schemas.openxmlformats.org/officeDocument/2006/relationships/image" Target="../media/image289.png"/><Relationship Id="rId280" Type="http://schemas.openxmlformats.org/officeDocument/2006/relationships/customXml" Target="../ink/ink359.xml"/><Relationship Id="rId54" Type="http://schemas.openxmlformats.org/officeDocument/2006/relationships/customXml" Target="../ink/ink246.xml"/><Relationship Id="rId75" Type="http://schemas.openxmlformats.org/officeDocument/2006/relationships/image" Target="../media/image262.png"/><Relationship Id="rId96" Type="http://schemas.openxmlformats.org/officeDocument/2006/relationships/customXml" Target="../ink/ink267.xml"/><Relationship Id="rId140" Type="http://schemas.openxmlformats.org/officeDocument/2006/relationships/customXml" Target="../ink/ink289.xml"/><Relationship Id="rId161" Type="http://schemas.openxmlformats.org/officeDocument/2006/relationships/image" Target="../media/image305.png"/><Relationship Id="rId182" Type="http://schemas.openxmlformats.org/officeDocument/2006/relationships/customXml" Target="../ink/ink310.xml"/><Relationship Id="rId217" Type="http://schemas.openxmlformats.org/officeDocument/2006/relationships/image" Target="../media/image333.png"/><Relationship Id="rId6" Type="http://schemas.openxmlformats.org/officeDocument/2006/relationships/customXml" Target="../ink/ink222.xml"/><Relationship Id="rId238" Type="http://schemas.openxmlformats.org/officeDocument/2006/relationships/customXml" Target="../ink/ink338.xml"/><Relationship Id="rId259" Type="http://schemas.openxmlformats.org/officeDocument/2006/relationships/image" Target="../media/image354.png"/><Relationship Id="rId23" Type="http://schemas.openxmlformats.org/officeDocument/2006/relationships/image" Target="../media/image236.png"/><Relationship Id="rId119" Type="http://schemas.openxmlformats.org/officeDocument/2006/relationships/image" Target="../media/image284.png"/><Relationship Id="rId270" Type="http://schemas.openxmlformats.org/officeDocument/2006/relationships/customXml" Target="../ink/ink354.xml"/><Relationship Id="rId44" Type="http://schemas.openxmlformats.org/officeDocument/2006/relationships/customXml" Target="../ink/ink241.xml"/><Relationship Id="rId65" Type="http://schemas.openxmlformats.org/officeDocument/2006/relationships/image" Target="../media/image257.png"/><Relationship Id="rId86" Type="http://schemas.openxmlformats.org/officeDocument/2006/relationships/customXml" Target="../ink/ink262.xml"/><Relationship Id="rId130" Type="http://schemas.openxmlformats.org/officeDocument/2006/relationships/customXml" Target="../ink/ink284.xml"/><Relationship Id="rId151" Type="http://schemas.openxmlformats.org/officeDocument/2006/relationships/image" Target="../media/image300.png"/><Relationship Id="rId172" Type="http://schemas.openxmlformats.org/officeDocument/2006/relationships/customXml" Target="../ink/ink305.xml"/><Relationship Id="rId193" Type="http://schemas.openxmlformats.org/officeDocument/2006/relationships/image" Target="../media/image321.png"/><Relationship Id="rId207" Type="http://schemas.openxmlformats.org/officeDocument/2006/relationships/image" Target="../media/image328.png"/><Relationship Id="rId228" Type="http://schemas.openxmlformats.org/officeDocument/2006/relationships/customXml" Target="../ink/ink333.xml"/><Relationship Id="rId249" Type="http://schemas.openxmlformats.org/officeDocument/2006/relationships/image" Target="../media/image349.png"/><Relationship Id="rId13" Type="http://schemas.openxmlformats.org/officeDocument/2006/relationships/image" Target="../media/image231.png"/><Relationship Id="rId109" Type="http://schemas.openxmlformats.org/officeDocument/2006/relationships/image" Target="../media/image279.png"/><Relationship Id="rId260" Type="http://schemas.openxmlformats.org/officeDocument/2006/relationships/customXml" Target="../ink/ink349.xml"/><Relationship Id="rId281" Type="http://schemas.openxmlformats.org/officeDocument/2006/relationships/image" Target="../media/image365.png"/><Relationship Id="rId34" Type="http://schemas.openxmlformats.org/officeDocument/2006/relationships/customXml" Target="../ink/ink236.xml"/><Relationship Id="rId55" Type="http://schemas.openxmlformats.org/officeDocument/2006/relationships/image" Target="../media/image252.png"/><Relationship Id="rId76" Type="http://schemas.openxmlformats.org/officeDocument/2006/relationships/customXml" Target="../ink/ink257.xml"/><Relationship Id="rId97" Type="http://schemas.openxmlformats.org/officeDocument/2006/relationships/image" Target="../media/image273.png"/><Relationship Id="rId120" Type="http://schemas.openxmlformats.org/officeDocument/2006/relationships/customXml" Target="../ink/ink279.xml"/><Relationship Id="rId141" Type="http://schemas.openxmlformats.org/officeDocument/2006/relationships/image" Target="../media/image295.png"/><Relationship Id="rId7" Type="http://schemas.openxmlformats.org/officeDocument/2006/relationships/image" Target="../media/image228.png"/><Relationship Id="rId162" Type="http://schemas.openxmlformats.org/officeDocument/2006/relationships/customXml" Target="../ink/ink300.xml"/><Relationship Id="rId183" Type="http://schemas.openxmlformats.org/officeDocument/2006/relationships/image" Target="../media/image316.png"/><Relationship Id="rId218" Type="http://schemas.openxmlformats.org/officeDocument/2006/relationships/customXml" Target="../ink/ink328.xml"/><Relationship Id="rId239" Type="http://schemas.openxmlformats.org/officeDocument/2006/relationships/image" Target="../media/image344.png"/><Relationship Id="rId250" Type="http://schemas.openxmlformats.org/officeDocument/2006/relationships/customXml" Target="../ink/ink344.xml"/><Relationship Id="rId271" Type="http://schemas.openxmlformats.org/officeDocument/2006/relationships/image" Target="../media/image360.png"/><Relationship Id="rId24" Type="http://schemas.openxmlformats.org/officeDocument/2006/relationships/customXml" Target="../ink/ink231.xml"/><Relationship Id="rId45" Type="http://schemas.openxmlformats.org/officeDocument/2006/relationships/image" Target="../media/image247.png"/><Relationship Id="rId66" Type="http://schemas.openxmlformats.org/officeDocument/2006/relationships/customXml" Target="../ink/ink252.xml"/><Relationship Id="rId87" Type="http://schemas.openxmlformats.org/officeDocument/2006/relationships/image" Target="../media/image268.png"/><Relationship Id="rId110" Type="http://schemas.openxmlformats.org/officeDocument/2006/relationships/customXml" Target="../ink/ink274.xml"/><Relationship Id="rId131" Type="http://schemas.openxmlformats.org/officeDocument/2006/relationships/image" Target="../media/image290.png"/><Relationship Id="rId152" Type="http://schemas.openxmlformats.org/officeDocument/2006/relationships/customXml" Target="../ink/ink295.xml"/><Relationship Id="rId173" Type="http://schemas.openxmlformats.org/officeDocument/2006/relationships/image" Target="../media/image311.png"/><Relationship Id="rId194" Type="http://schemas.openxmlformats.org/officeDocument/2006/relationships/customXml" Target="../ink/ink316.xml"/><Relationship Id="rId208" Type="http://schemas.openxmlformats.org/officeDocument/2006/relationships/customXml" Target="../ink/ink323.xml"/><Relationship Id="rId229" Type="http://schemas.openxmlformats.org/officeDocument/2006/relationships/image" Target="../media/image339.png"/><Relationship Id="rId240" Type="http://schemas.openxmlformats.org/officeDocument/2006/relationships/customXml" Target="../ink/ink339.xml"/><Relationship Id="rId261" Type="http://schemas.openxmlformats.org/officeDocument/2006/relationships/image" Target="../media/image355.png"/><Relationship Id="rId14" Type="http://schemas.openxmlformats.org/officeDocument/2006/relationships/customXml" Target="../ink/ink226.xml"/><Relationship Id="rId35" Type="http://schemas.openxmlformats.org/officeDocument/2006/relationships/image" Target="../media/image242.png"/><Relationship Id="rId56" Type="http://schemas.openxmlformats.org/officeDocument/2006/relationships/customXml" Target="../ink/ink247.xml"/><Relationship Id="rId77" Type="http://schemas.openxmlformats.org/officeDocument/2006/relationships/image" Target="../media/image263.png"/><Relationship Id="rId100" Type="http://schemas.openxmlformats.org/officeDocument/2006/relationships/customXml" Target="../ink/ink269.xml"/><Relationship Id="rId282" Type="http://schemas.openxmlformats.org/officeDocument/2006/relationships/customXml" Target="../ink/ink360.xml"/><Relationship Id="rId8" Type="http://schemas.openxmlformats.org/officeDocument/2006/relationships/customXml" Target="../ink/ink223.xml"/><Relationship Id="rId98" Type="http://schemas.openxmlformats.org/officeDocument/2006/relationships/customXml" Target="../ink/ink268.xml"/><Relationship Id="rId121" Type="http://schemas.openxmlformats.org/officeDocument/2006/relationships/image" Target="../media/image285.png"/><Relationship Id="rId142" Type="http://schemas.openxmlformats.org/officeDocument/2006/relationships/customXml" Target="../ink/ink290.xml"/><Relationship Id="rId163" Type="http://schemas.openxmlformats.org/officeDocument/2006/relationships/image" Target="../media/image306.png"/><Relationship Id="rId184" Type="http://schemas.openxmlformats.org/officeDocument/2006/relationships/customXml" Target="../ink/ink311.xml"/><Relationship Id="rId219" Type="http://schemas.openxmlformats.org/officeDocument/2006/relationships/image" Target="../media/image334.png"/><Relationship Id="rId230" Type="http://schemas.openxmlformats.org/officeDocument/2006/relationships/customXml" Target="../ink/ink334.xml"/><Relationship Id="rId251" Type="http://schemas.openxmlformats.org/officeDocument/2006/relationships/image" Target="../media/image350.png"/><Relationship Id="rId25" Type="http://schemas.openxmlformats.org/officeDocument/2006/relationships/image" Target="../media/image237.png"/><Relationship Id="rId46" Type="http://schemas.openxmlformats.org/officeDocument/2006/relationships/customXml" Target="../ink/ink242.xml"/><Relationship Id="rId67" Type="http://schemas.openxmlformats.org/officeDocument/2006/relationships/image" Target="../media/image258.png"/><Relationship Id="rId272" Type="http://schemas.openxmlformats.org/officeDocument/2006/relationships/customXml" Target="../ink/ink355.xml"/><Relationship Id="rId88" Type="http://schemas.openxmlformats.org/officeDocument/2006/relationships/customXml" Target="../ink/ink263.xml"/><Relationship Id="rId111" Type="http://schemas.openxmlformats.org/officeDocument/2006/relationships/image" Target="../media/image280.png"/><Relationship Id="rId132" Type="http://schemas.openxmlformats.org/officeDocument/2006/relationships/customXml" Target="../ink/ink285.xml"/><Relationship Id="rId153" Type="http://schemas.openxmlformats.org/officeDocument/2006/relationships/image" Target="../media/image301.png"/><Relationship Id="rId174" Type="http://schemas.openxmlformats.org/officeDocument/2006/relationships/customXml" Target="../ink/ink306.xml"/><Relationship Id="rId195" Type="http://schemas.openxmlformats.org/officeDocument/2006/relationships/image" Target="../media/image322.png"/><Relationship Id="rId209" Type="http://schemas.openxmlformats.org/officeDocument/2006/relationships/image" Target="../media/image329.png"/><Relationship Id="rId220" Type="http://schemas.openxmlformats.org/officeDocument/2006/relationships/customXml" Target="../ink/ink329.xml"/><Relationship Id="rId241" Type="http://schemas.openxmlformats.org/officeDocument/2006/relationships/image" Target="../media/image345.png"/><Relationship Id="rId15" Type="http://schemas.openxmlformats.org/officeDocument/2006/relationships/image" Target="../media/image232.png"/><Relationship Id="rId36" Type="http://schemas.openxmlformats.org/officeDocument/2006/relationships/customXml" Target="../ink/ink237.xml"/><Relationship Id="rId57" Type="http://schemas.openxmlformats.org/officeDocument/2006/relationships/image" Target="../media/image253.png"/><Relationship Id="rId262" Type="http://schemas.openxmlformats.org/officeDocument/2006/relationships/customXml" Target="../ink/ink350.xml"/><Relationship Id="rId283" Type="http://schemas.openxmlformats.org/officeDocument/2006/relationships/image" Target="../media/image366.png"/><Relationship Id="rId78" Type="http://schemas.openxmlformats.org/officeDocument/2006/relationships/customXml" Target="../ink/ink258.xml"/><Relationship Id="rId99" Type="http://schemas.openxmlformats.org/officeDocument/2006/relationships/image" Target="../media/image274.png"/><Relationship Id="rId101" Type="http://schemas.openxmlformats.org/officeDocument/2006/relationships/image" Target="../media/image275.png"/><Relationship Id="rId122" Type="http://schemas.openxmlformats.org/officeDocument/2006/relationships/customXml" Target="../ink/ink280.xml"/><Relationship Id="rId143" Type="http://schemas.openxmlformats.org/officeDocument/2006/relationships/image" Target="../media/image296.png"/><Relationship Id="rId164" Type="http://schemas.openxmlformats.org/officeDocument/2006/relationships/customXml" Target="../ink/ink301.xml"/><Relationship Id="rId185" Type="http://schemas.openxmlformats.org/officeDocument/2006/relationships/image" Target="../media/image317.png"/><Relationship Id="rId9" Type="http://schemas.openxmlformats.org/officeDocument/2006/relationships/image" Target="../media/image229.png"/><Relationship Id="rId210" Type="http://schemas.openxmlformats.org/officeDocument/2006/relationships/customXml" Target="../ink/ink324.xml"/><Relationship Id="rId26" Type="http://schemas.openxmlformats.org/officeDocument/2006/relationships/customXml" Target="../ink/ink232.xml"/><Relationship Id="rId231" Type="http://schemas.openxmlformats.org/officeDocument/2006/relationships/image" Target="../media/image340.png"/><Relationship Id="rId252" Type="http://schemas.openxmlformats.org/officeDocument/2006/relationships/customXml" Target="../ink/ink345.xml"/><Relationship Id="rId273" Type="http://schemas.openxmlformats.org/officeDocument/2006/relationships/image" Target="../media/image361.png"/><Relationship Id="rId47" Type="http://schemas.openxmlformats.org/officeDocument/2006/relationships/image" Target="../media/image248.png"/><Relationship Id="rId68" Type="http://schemas.openxmlformats.org/officeDocument/2006/relationships/customXml" Target="../ink/ink253.xml"/><Relationship Id="rId89" Type="http://schemas.openxmlformats.org/officeDocument/2006/relationships/image" Target="../media/image269.png"/><Relationship Id="rId112" Type="http://schemas.openxmlformats.org/officeDocument/2006/relationships/customXml" Target="../ink/ink275.xml"/><Relationship Id="rId133" Type="http://schemas.openxmlformats.org/officeDocument/2006/relationships/image" Target="../media/image291.png"/><Relationship Id="rId154" Type="http://schemas.openxmlformats.org/officeDocument/2006/relationships/customXml" Target="../ink/ink296.xml"/><Relationship Id="rId175" Type="http://schemas.openxmlformats.org/officeDocument/2006/relationships/image" Target="../media/image312.png"/><Relationship Id="rId196" Type="http://schemas.openxmlformats.org/officeDocument/2006/relationships/customXml" Target="../ink/ink317.xml"/><Relationship Id="rId200" Type="http://schemas.openxmlformats.org/officeDocument/2006/relationships/customXml" Target="../ink/ink319.xml"/><Relationship Id="rId16" Type="http://schemas.openxmlformats.org/officeDocument/2006/relationships/customXml" Target="../ink/ink227.xml"/><Relationship Id="rId221" Type="http://schemas.openxmlformats.org/officeDocument/2006/relationships/image" Target="../media/image335.png"/><Relationship Id="rId242" Type="http://schemas.openxmlformats.org/officeDocument/2006/relationships/customXml" Target="../ink/ink340.xml"/><Relationship Id="rId263" Type="http://schemas.openxmlformats.org/officeDocument/2006/relationships/image" Target="../media/image356.png"/><Relationship Id="rId284" Type="http://schemas.openxmlformats.org/officeDocument/2006/relationships/customXml" Target="../ink/ink361.xml"/><Relationship Id="rId37" Type="http://schemas.openxmlformats.org/officeDocument/2006/relationships/image" Target="../media/image243.png"/><Relationship Id="rId58" Type="http://schemas.openxmlformats.org/officeDocument/2006/relationships/customXml" Target="../ink/ink248.xml"/><Relationship Id="rId79" Type="http://schemas.openxmlformats.org/officeDocument/2006/relationships/image" Target="../media/image264.png"/><Relationship Id="rId102" Type="http://schemas.openxmlformats.org/officeDocument/2006/relationships/customXml" Target="../ink/ink270.xml"/><Relationship Id="rId123" Type="http://schemas.openxmlformats.org/officeDocument/2006/relationships/image" Target="../media/image286.png"/><Relationship Id="rId144" Type="http://schemas.openxmlformats.org/officeDocument/2006/relationships/customXml" Target="../ink/ink291.xml"/><Relationship Id="rId90" Type="http://schemas.openxmlformats.org/officeDocument/2006/relationships/customXml" Target="../ink/ink264.xml"/><Relationship Id="rId165" Type="http://schemas.openxmlformats.org/officeDocument/2006/relationships/image" Target="../media/image307.png"/><Relationship Id="rId186" Type="http://schemas.openxmlformats.org/officeDocument/2006/relationships/customXml" Target="../ink/ink312.xml"/><Relationship Id="rId211" Type="http://schemas.openxmlformats.org/officeDocument/2006/relationships/image" Target="../media/image330.png"/><Relationship Id="rId232" Type="http://schemas.openxmlformats.org/officeDocument/2006/relationships/customXml" Target="../ink/ink335.xml"/><Relationship Id="rId253" Type="http://schemas.openxmlformats.org/officeDocument/2006/relationships/image" Target="../media/image351.png"/><Relationship Id="rId274" Type="http://schemas.openxmlformats.org/officeDocument/2006/relationships/customXml" Target="../ink/ink356.xml"/><Relationship Id="rId27" Type="http://schemas.openxmlformats.org/officeDocument/2006/relationships/image" Target="../media/image238.png"/><Relationship Id="rId48" Type="http://schemas.openxmlformats.org/officeDocument/2006/relationships/customXml" Target="../ink/ink243.xml"/><Relationship Id="rId69" Type="http://schemas.openxmlformats.org/officeDocument/2006/relationships/image" Target="../media/image259.png"/><Relationship Id="rId113" Type="http://schemas.openxmlformats.org/officeDocument/2006/relationships/image" Target="../media/image281.png"/><Relationship Id="rId134" Type="http://schemas.openxmlformats.org/officeDocument/2006/relationships/customXml" Target="../ink/ink286.xml"/><Relationship Id="rId80" Type="http://schemas.openxmlformats.org/officeDocument/2006/relationships/customXml" Target="../ink/ink259.xml"/><Relationship Id="rId155" Type="http://schemas.openxmlformats.org/officeDocument/2006/relationships/image" Target="../media/image302.png"/><Relationship Id="rId176" Type="http://schemas.openxmlformats.org/officeDocument/2006/relationships/customXml" Target="../ink/ink307.xml"/><Relationship Id="rId197" Type="http://schemas.openxmlformats.org/officeDocument/2006/relationships/image" Target="../media/image323.png"/><Relationship Id="rId201" Type="http://schemas.openxmlformats.org/officeDocument/2006/relationships/image" Target="../media/image325.png"/><Relationship Id="rId222" Type="http://schemas.openxmlformats.org/officeDocument/2006/relationships/customXml" Target="../ink/ink330.xml"/><Relationship Id="rId243" Type="http://schemas.openxmlformats.org/officeDocument/2006/relationships/image" Target="../media/image346.png"/><Relationship Id="rId264" Type="http://schemas.openxmlformats.org/officeDocument/2006/relationships/customXml" Target="../ink/ink351.xml"/><Relationship Id="rId285" Type="http://schemas.openxmlformats.org/officeDocument/2006/relationships/image" Target="../media/image367.png"/><Relationship Id="rId17" Type="http://schemas.openxmlformats.org/officeDocument/2006/relationships/image" Target="../media/image233.png"/><Relationship Id="rId38" Type="http://schemas.openxmlformats.org/officeDocument/2006/relationships/customXml" Target="../ink/ink238.xml"/><Relationship Id="rId59" Type="http://schemas.openxmlformats.org/officeDocument/2006/relationships/image" Target="../media/image254.png"/><Relationship Id="rId103" Type="http://schemas.openxmlformats.org/officeDocument/2006/relationships/image" Target="../media/image276.png"/><Relationship Id="rId124" Type="http://schemas.openxmlformats.org/officeDocument/2006/relationships/customXml" Target="../ink/ink281.xml"/><Relationship Id="rId70" Type="http://schemas.openxmlformats.org/officeDocument/2006/relationships/customXml" Target="../ink/ink254.xml"/><Relationship Id="rId91" Type="http://schemas.openxmlformats.org/officeDocument/2006/relationships/image" Target="../media/image270.png"/><Relationship Id="rId145" Type="http://schemas.openxmlformats.org/officeDocument/2006/relationships/image" Target="../media/image297.png"/><Relationship Id="rId166" Type="http://schemas.openxmlformats.org/officeDocument/2006/relationships/customXml" Target="../ink/ink302.xml"/><Relationship Id="rId187" Type="http://schemas.openxmlformats.org/officeDocument/2006/relationships/image" Target="../media/image318.png"/><Relationship Id="rId1" Type="http://schemas.openxmlformats.org/officeDocument/2006/relationships/slideLayout" Target="../slideLayouts/slideLayout14.xml"/><Relationship Id="rId212" Type="http://schemas.openxmlformats.org/officeDocument/2006/relationships/customXml" Target="../ink/ink325.xml"/><Relationship Id="rId233" Type="http://schemas.openxmlformats.org/officeDocument/2006/relationships/image" Target="../media/image341.png"/><Relationship Id="rId254" Type="http://schemas.openxmlformats.org/officeDocument/2006/relationships/customXml" Target="../ink/ink346.xml"/><Relationship Id="rId28" Type="http://schemas.openxmlformats.org/officeDocument/2006/relationships/customXml" Target="../ink/ink233.xml"/><Relationship Id="rId49" Type="http://schemas.openxmlformats.org/officeDocument/2006/relationships/image" Target="../media/image249.png"/><Relationship Id="rId114" Type="http://schemas.openxmlformats.org/officeDocument/2006/relationships/customXml" Target="../ink/ink276.xml"/><Relationship Id="rId275" Type="http://schemas.openxmlformats.org/officeDocument/2006/relationships/image" Target="../media/image362.png"/><Relationship Id="rId60" Type="http://schemas.openxmlformats.org/officeDocument/2006/relationships/customXml" Target="../ink/ink249.xml"/><Relationship Id="rId81" Type="http://schemas.openxmlformats.org/officeDocument/2006/relationships/image" Target="../media/image265.png"/><Relationship Id="rId135" Type="http://schemas.openxmlformats.org/officeDocument/2006/relationships/image" Target="../media/image292.png"/><Relationship Id="rId156" Type="http://schemas.openxmlformats.org/officeDocument/2006/relationships/customXml" Target="../ink/ink297.xml"/><Relationship Id="rId177" Type="http://schemas.openxmlformats.org/officeDocument/2006/relationships/image" Target="../media/image313.png"/><Relationship Id="rId198" Type="http://schemas.openxmlformats.org/officeDocument/2006/relationships/customXml" Target="../ink/ink318.xml"/><Relationship Id="rId202" Type="http://schemas.openxmlformats.org/officeDocument/2006/relationships/customXml" Target="../ink/ink320.xml"/><Relationship Id="rId223" Type="http://schemas.openxmlformats.org/officeDocument/2006/relationships/image" Target="../media/image336.png"/><Relationship Id="rId244" Type="http://schemas.openxmlformats.org/officeDocument/2006/relationships/customXml" Target="../ink/ink341.xml"/><Relationship Id="rId18" Type="http://schemas.openxmlformats.org/officeDocument/2006/relationships/customXml" Target="../ink/ink228.xml"/><Relationship Id="rId39" Type="http://schemas.openxmlformats.org/officeDocument/2006/relationships/image" Target="../media/image244.png"/><Relationship Id="rId265" Type="http://schemas.openxmlformats.org/officeDocument/2006/relationships/image" Target="../media/image357.png"/><Relationship Id="rId286" Type="http://schemas.openxmlformats.org/officeDocument/2006/relationships/customXml" Target="../ink/ink362.xml"/><Relationship Id="rId50" Type="http://schemas.openxmlformats.org/officeDocument/2006/relationships/customXml" Target="../ink/ink244.xml"/><Relationship Id="rId104" Type="http://schemas.openxmlformats.org/officeDocument/2006/relationships/customXml" Target="../ink/ink271.xml"/><Relationship Id="rId125" Type="http://schemas.openxmlformats.org/officeDocument/2006/relationships/image" Target="../media/image287.png"/><Relationship Id="rId146" Type="http://schemas.openxmlformats.org/officeDocument/2006/relationships/customXml" Target="../ink/ink292.xml"/><Relationship Id="rId167" Type="http://schemas.openxmlformats.org/officeDocument/2006/relationships/image" Target="../media/image308.png"/><Relationship Id="rId188" Type="http://schemas.openxmlformats.org/officeDocument/2006/relationships/customXml" Target="../ink/ink313.xml"/><Relationship Id="rId71" Type="http://schemas.openxmlformats.org/officeDocument/2006/relationships/image" Target="../media/image260.png"/><Relationship Id="rId92" Type="http://schemas.openxmlformats.org/officeDocument/2006/relationships/customXml" Target="../ink/ink265.xml"/><Relationship Id="rId213" Type="http://schemas.openxmlformats.org/officeDocument/2006/relationships/image" Target="../media/image331.png"/><Relationship Id="rId234" Type="http://schemas.openxmlformats.org/officeDocument/2006/relationships/customXml" Target="../ink/ink336.xml"/><Relationship Id="rId2" Type="http://schemas.openxmlformats.org/officeDocument/2006/relationships/customXml" Target="../ink/ink220.xml"/><Relationship Id="rId29" Type="http://schemas.openxmlformats.org/officeDocument/2006/relationships/image" Target="../media/image239.png"/><Relationship Id="rId255" Type="http://schemas.openxmlformats.org/officeDocument/2006/relationships/image" Target="../media/image352.png"/><Relationship Id="rId276" Type="http://schemas.openxmlformats.org/officeDocument/2006/relationships/customXml" Target="../ink/ink357.xml"/><Relationship Id="rId40" Type="http://schemas.openxmlformats.org/officeDocument/2006/relationships/customXml" Target="../ink/ink239.xml"/><Relationship Id="rId115" Type="http://schemas.openxmlformats.org/officeDocument/2006/relationships/image" Target="../media/image282.png"/><Relationship Id="rId136" Type="http://schemas.openxmlformats.org/officeDocument/2006/relationships/customXml" Target="../ink/ink287.xml"/><Relationship Id="rId157" Type="http://schemas.openxmlformats.org/officeDocument/2006/relationships/image" Target="../media/image303.png"/><Relationship Id="rId178" Type="http://schemas.openxmlformats.org/officeDocument/2006/relationships/customXml" Target="../ink/ink308.xml"/><Relationship Id="rId61" Type="http://schemas.openxmlformats.org/officeDocument/2006/relationships/image" Target="../media/image255.png"/><Relationship Id="rId82" Type="http://schemas.openxmlformats.org/officeDocument/2006/relationships/customXml" Target="../ink/ink260.xml"/><Relationship Id="rId199" Type="http://schemas.openxmlformats.org/officeDocument/2006/relationships/image" Target="../media/image324.png"/><Relationship Id="rId203" Type="http://schemas.openxmlformats.org/officeDocument/2006/relationships/image" Target="../media/image326.png"/><Relationship Id="rId19" Type="http://schemas.openxmlformats.org/officeDocument/2006/relationships/image" Target="../media/image234.png"/><Relationship Id="rId224" Type="http://schemas.openxmlformats.org/officeDocument/2006/relationships/customXml" Target="../ink/ink331.xml"/><Relationship Id="rId245" Type="http://schemas.openxmlformats.org/officeDocument/2006/relationships/image" Target="../media/image347.png"/><Relationship Id="rId266" Type="http://schemas.openxmlformats.org/officeDocument/2006/relationships/customXml" Target="../ink/ink352.xml"/><Relationship Id="rId287" Type="http://schemas.openxmlformats.org/officeDocument/2006/relationships/image" Target="../media/image368.png"/><Relationship Id="rId30" Type="http://schemas.openxmlformats.org/officeDocument/2006/relationships/customXml" Target="../ink/ink234.xml"/><Relationship Id="rId105" Type="http://schemas.openxmlformats.org/officeDocument/2006/relationships/image" Target="../media/image277.png"/><Relationship Id="rId126" Type="http://schemas.openxmlformats.org/officeDocument/2006/relationships/customXml" Target="../ink/ink282.xml"/><Relationship Id="rId147" Type="http://schemas.openxmlformats.org/officeDocument/2006/relationships/image" Target="../media/image298.png"/><Relationship Id="rId168" Type="http://schemas.openxmlformats.org/officeDocument/2006/relationships/customXml" Target="../ink/ink303.xml"/><Relationship Id="rId51" Type="http://schemas.openxmlformats.org/officeDocument/2006/relationships/image" Target="../media/image250.png"/><Relationship Id="rId72" Type="http://schemas.openxmlformats.org/officeDocument/2006/relationships/customXml" Target="../ink/ink255.xml"/><Relationship Id="rId93" Type="http://schemas.openxmlformats.org/officeDocument/2006/relationships/image" Target="../media/image271.png"/><Relationship Id="rId189" Type="http://schemas.openxmlformats.org/officeDocument/2006/relationships/image" Target="../media/image319.png"/><Relationship Id="rId3" Type="http://schemas.openxmlformats.org/officeDocument/2006/relationships/image" Target="../media/image226.png"/><Relationship Id="rId214" Type="http://schemas.openxmlformats.org/officeDocument/2006/relationships/customXml" Target="../ink/ink326.xml"/><Relationship Id="rId235" Type="http://schemas.openxmlformats.org/officeDocument/2006/relationships/image" Target="../media/image342.png"/><Relationship Id="rId256" Type="http://schemas.openxmlformats.org/officeDocument/2006/relationships/customXml" Target="../ink/ink347.xml"/><Relationship Id="rId277" Type="http://schemas.openxmlformats.org/officeDocument/2006/relationships/image" Target="../media/image363.png"/><Relationship Id="rId116" Type="http://schemas.openxmlformats.org/officeDocument/2006/relationships/customXml" Target="../ink/ink277.xml"/><Relationship Id="rId137" Type="http://schemas.openxmlformats.org/officeDocument/2006/relationships/image" Target="../media/image293.png"/><Relationship Id="rId158" Type="http://schemas.openxmlformats.org/officeDocument/2006/relationships/customXml" Target="../ink/ink298.xml"/><Relationship Id="rId20" Type="http://schemas.openxmlformats.org/officeDocument/2006/relationships/customXml" Target="../ink/ink229.xml"/><Relationship Id="rId41" Type="http://schemas.openxmlformats.org/officeDocument/2006/relationships/image" Target="../media/image245.png"/><Relationship Id="rId62" Type="http://schemas.openxmlformats.org/officeDocument/2006/relationships/customXml" Target="../ink/ink250.xml"/><Relationship Id="rId83" Type="http://schemas.openxmlformats.org/officeDocument/2006/relationships/image" Target="../media/image266.png"/><Relationship Id="rId179" Type="http://schemas.openxmlformats.org/officeDocument/2006/relationships/image" Target="../media/image314.png"/><Relationship Id="rId190" Type="http://schemas.openxmlformats.org/officeDocument/2006/relationships/customXml" Target="../ink/ink314.xml"/><Relationship Id="rId204" Type="http://schemas.openxmlformats.org/officeDocument/2006/relationships/customXml" Target="../ink/ink321.xml"/><Relationship Id="rId225" Type="http://schemas.openxmlformats.org/officeDocument/2006/relationships/image" Target="../media/image337.png"/><Relationship Id="rId246" Type="http://schemas.openxmlformats.org/officeDocument/2006/relationships/customXml" Target="../ink/ink342.xml"/><Relationship Id="rId267" Type="http://schemas.openxmlformats.org/officeDocument/2006/relationships/image" Target="../media/image358.png"/><Relationship Id="rId106" Type="http://schemas.openxmlformats.org/officeDocument/2006/relationships/customXml" Target="../ink/ink272.xml"/><Relationship Id="rId127" Type="http://schemas.openxmlformats.org/officeDocument/2006/relationships/image" Target="../media/image288.png"/><Relationship Id="rId10" Type="http://schemas.openxmlformats.org/officeDocument/2006/relationships/customXml" Target="../ink/ink224.xml"/><Relationship Id="rId31" Type="http://schemas.openxmlformats.org/officeDocument/2006/relationships/image" Target="../media/image240.png"/><Relationship Id="rId52" Type="http://schemas.openxmlformats.org/officeDocument/2006/relationships/customXml" Target="../ink/ink245.xml"/><Relationship Id="rId73" Type="http://schemas.openxmlformats.org/officeDocument/2006/relationships/image" Target="../media/image261.png"/><Relationship Id="rId94" Type="http://schemas.openxmlformats.org/officeDocument/2006/relationships/customXml" Target="../ink/ink266.xml"/><Relationship Id="rId148" Type="http://schemas.openxmlformats.org/officeDocument/2006/relationships/customXml" Target="../ink/ink293.xml"/><Relationship Id="rId169" Type="http://schemas.openxmlformats.org/officeDocument/2006/relationships/image" Target="../media/image309.png"/><Relationship Id="rId4" Type="http://schemas.openxmlformats.org/officeDocument/2006/relationships/customXml" Target="../ink/ink221.xml"/><Relationship Id="rId180" Type="http://schemas.openxmlformats.org/officeDocument/2006/relationships/customXml" Target="../ink/ink309.xml"/><Relationship Id="rId215" Type="http://schemas.openxmlformats.org/officeDocument/2006/relationships/image" Target="../media/image332.png"/><Relationship Id="rId236" Type="http://schemas.openxmlformats.org/officeDocument/2006/relationships/customXml" Target="../ink/ink337.xml"/><Relationship Id="rId257" Type="http://schemas.openxmlformats.org/officeDocument/2006/relationships/image" Target="../media/image353.png"/><Relationship Id="rId278" Type="http://schemas.openxmlformats.org/officeDocument/2006/relationships/customXml" Target="../ink/ink358.xml"/><Relationship Id="rId42" Type="http://schemas.openxmlformats.org/officeDocument/2006/relationships/customXml" Target="../ink/ink240.xml"/><Relationship Id="rId84" Type="http://schemas.openxmlformats.org/officeDocument/2006/relationships/customXml" Target="../ink/ink261.xml"/><Relationship Id="rId138" Type="http://schemas.openxmlformats.org/officeDocument/2006/relationships/customXml" Target="../ink/ink288.xml"/><Relationship Id="rId191" Type="http://schemas.openxmlformats.org/officeDocument/2006/relationships/image" Target="../media/image320.png"/><Relationship Id="rId205" Type="http://schemas.openxmlformats.org/officeDocument/2006/relationships/image" Target="../media/image327.png"/><Relationship Id="rId247" Type="http://schemas.openxmlformats.org/officeDocument/2006/relationships/image" Target="../media/image348.png"/><Relationship Id="rId107" Type="http://schemas.openxmlformats.org/officeDocument/2006/relationships/image" Target="../media/image278.png"/><Relationship Id="rId11" Type="http://schemas.openxmlformats.org/officeDocument/2006/relationships/image" Target="../media/image230.png"/><Relationship Id="rId53" Type="http://schemas.openxmlformats.org/officeDocument/2006/relationships/image" Target="../media/image251.png"/><Relationship Id="rId149" Type="http://schemas.openxmlformats.org/officeDocument/2006/relationships/image" Target="../media/image299.png"/><Relationship Id="rId95" Type="http://schemas.openxmlformats.org/officeDocument/2006/relationships/image" Target="../media/image272.png"/><Relationship Id="rId160" Type="http://schemas.openxmlformats.org/officeDocument/2006/relationships/customXml" Target="../ink/ink299.xml"/><Relationship Id="rId216" Type="http://schemas.openxmlformats.org/officeDocument/2006/relationships/customXml" Target="../ink/ink327.xml"/><Relationship Id="rId258" Type="http://schemas.openxmlformats.org/officeDocument/2006/relationships/customXml" Target="../ink/ink348.xml"/><Relationship Id="rId22" Type="http://schemas.openxmlformats.org/officeDocument/2006/relationships/customXml" Target="../ink/ink230.xml"/><Relationship Id="rId64" Type="http://schemas.openxmlformats.org/officeDocument/2006/relationships/customXml" Target="../ink/ink251.xml"/><Relationship Id="rId118" Type="http://schemas.openxmlformats.org/officeDocument/2006/relationships/customXml" Target="../ink/ink278.xml"/></Relationships>
</file>

<file path=ppt/slides/_rels/slide7.xml.rels><?xml version="1.0" encoding="UTF-8" standalone="yes"?>
<Relationships xmlns="http://schemas.openxmlformats.org/package/2006/relationships"><Relationship Id="rId3" Type="http://schemas.openxmlformats.org/officeDocument/2006/relationships/image" Target="../media/image369.png"/><Relationship Id="rId7" Type="http://schemas.openxmlformats.org/officeDocument/2006/relationships/image" Target="../media/image372.png"/><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371.jpeg"/><Relationship Id="rId5" Type="http://schemas.openxmlformats.org/officeDocument/2006/relationships/image" Target="../media/image370.jpe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7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74.png"/><Relationship Id="rId2" Type="http://schemas.openxmlformats.org/officeDocument/2006/relationships/image" Target="../media/image1.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A person sitting on the floor using a computer&#10;&#10;Description automatically generated with medium confidence">
            <a:extLst>
              <a:ext uri="{FF2B5EF4-FFF2-40B4-BE49-F238E27FC236}">
                <a16:creationId xmlns:a16="http://schemas.microsoft.com/office/drawing/2014/main" id="{163910DD-E4DC-EB5C-1DC5-26A4E9F6135E}"/>
              </a:ext>
            </a:extLst>
          </p:cNvPr>
          <p:cNvPicPr>
            <a:picLocks noGrp="1" noChangeAspect="1"/>
          </p:cNvPicPr>
          <p:nvPr>
            <p:ph type="pic" sz="quarter" idx="12"/>
          </p:nvPr>
        </p:nvPicPr>
        <p:blipFill rotWithShape="1">
          <a:blip r:embed="rId3" cstate="screen">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a:ext>
            </a:extLst>
          </a:blip>
          <a:srcRect/>
          <a:stretch/>
        </p:blipFill>
        <p:spPr>
          <a:xfrm>
            <a:off x="7874289" y="457200"/>
            <a:ext cx="3814597" cy="5943600"/>
          </a:xfrm>
        </p:spPr>
      </p:pic>
      <p:sp>
        <p:nvSpPr>
          <p:cNvPr id="23" name="Title 22">
            <a:extLst>
              <a:ext uri="{FF2B5EF4-FFF2-40B4-BE49-F238E27FC236}">
                <a16:creationId xmlns:a16="http://schemas.microsoft.com/office/drawing/2014/main" id="{46CB52B3-4EAB-0A19-8364-27ADBDC7AF4A}"/>
              </a:ext>
            </a:extLst>
          </p:cNvPr>
          <p:cNvSpPr>
            <a:spLocks noGrp="1"/>
          </p:cNvSpPr>
          <p:nvPr>
            <p:ph type="ctrTitle"/>
          </p:nvPr>
        </p:nvSpPr>
        <p:spPr>
          <a:xfrm>
            <a:off x="2863242" y="182764"/>
            <a:ext cx="5040560" cy="5492080"/>
          </a:xfrm>
        </p:spPr>
        <p:txBody>
          <a:bodyPr>
            <a:normAutofit/>
          </a:bodyPr>
          <a:lstStyle/>
          <a:p>
            <a:r>
              <a:rPr lang="en-US" sz="6600" b="1" dirty="0">
                <a:gradFill>
                  <a:gsLst>
                    <a:gs pos="4000">
                      <a:schemeClr val="accent2"/>
                    </a:gs>
                    <a:gs pos="100000">
                      <a:schemeClr val="accent1"/>
                    </a:gs>
                  </a:gsLst>
                  <a:lin ang="6000000" scaled="0"/>
                </a:gradFill>
                <a:latin typeface="Cooper Black" panose="0208090404030B020404" pitchFamily="18" charset="0"/>
              </a:rPr>
              <a:t>SAP S/4HANA CDS, RAP Training</a:t>
            </a:r>
            <a:br>
              <a:rPr lang="en-US" sz="6600" b="1" dirty="0">
                <a:gradFill>
                  <a:gsLst>
                    <a:gs pos="4000">
                      <a:schemeClr val="accent2"/>
                    </a:gs>
                    <a:gs pos="100000">
                      <a:schemeClr val="accent1"/>
                    </a:gs>
                  </a:gsLst>
                  <a:lin ang="6000000" scaled="0"/>
                </a:gradFill>
              </a:rPr>
            </a:br>
            <a:r>
              <a:rPr lang="en-US" sz="4800" b="1" dirty="0">
                <a:solidFill>
                  <a:schemeClr val="accent1">
                    <a:lumMod val="60000"/>
                    <a:lumOff val="40000"/>
                  </a:schemeClr>
                </a:solidFill>
              </a:rPr>
              <a:t>Day 5</a:t>
            </a:r>
            <a:endParaRPr lang="en-US" sz="6600" b="1" dirty="0">
              <a:solidFill>
                <a:schemeClr val="accent1">
                  <a:lumMod val="60000"/>
                  <a:lumOff val="40000"/>
                </a:schemeClr>
              </a:solidFill>
            </a:endParaRPr>
          </a:p>
        </p:txBody>
      </p:sp>
      <p:sp>
        <p:nvSpPr>
          <p:cNvPr id="24" name="Subtitle 23">
            <a:extLst>
              <a:ext uri="{FF2B5EF4-FFF2-40B4-BE49-F238E27FC236}">
                <a16:creationId xmlns:a16="http://schemas.microsoft.com/office/drawing/2014/main" id="{6CFDB45A-0897-FF2D-1B30-8B859BC11928}"/>
              </a:ext>
            </a:extLst>
          </p:cNvPr>
          <p:cNvSpPr>
            <a:spLocks noGrp="1"/>
          </p:cNvSpPr>
          <p:nvPr>
            <p:ph type="subTitle" idx="1"/>
          </p:nvPr>
        </p:nvSpPr>
        <p:spPr>
          <a:xfrm>
            <a:off x="2854050" y="5400408"/>
            <a:ext cx="4465623" cy="440969"/>
          </a:xfrm>
        </p:spPr>
        <p:txBody>
          <a:bodyPr>
            <a:normAutofit fontScale="92500" lnSpcReduction="10000"/>
          </a:bodyPr>
          <a:lstStyle/>
          <a:p>
            <a:r>
              <a:rPr lang="en-US" sz="2400" b="1" spc="70" dirty="0">
                <a:solidFill>
                  <a:schemeClr val="accent3">
                    <a:lumMod val="25000"/>
                  </a:schemeClr>
                </a:solidFill>
              </a:rPr>
              <a:t>Anubhav Oberoy</a:t>
            </a:r>
          </a:p>
        </p:txBody>
      </p:sp>
      <p:sp>
        <p:nvSpPr>
          <p:cNvPr id="26" name="Footer Placeholder 25">
            <a:extLst>
              <a:ext uri="{FF2B5EF4-FFF2-40B4-BE49-F238E27FC236}">
                <a16:creationId xmlns:a16="http://schemas.microsoft.com/office/drawing/2014/main" id="{925DB5B4-7E1C-3D2C-9F9C-01006A4C5D84}"/>
              </a:ext>
            </a:extLst>
          </p:cNvPr>
          <p:cNvSpPr>
            <a:spLocks noGrp="1"/>
          </p:cNvSpPr>
          <p:nvPr>
            <p:ph type="ftr" sz="quarter" idx="14"/>
          </p:nvPr>
        </p:nvSpPr>
        <p:spPr>
          <a:xfrm>
            <a:off x="621804" y="5947357"/>
            <a:ext cx="3043906" cy="365125"/>
          </a:xfrm>
        </p:spPr>
        <p:txBody>
          <a:bodyPr/>
          <a:lstStyle/>
          <a:p>
            <a:r>
              <a:rPr lang="en-US" dirty="0"/>
              <a:t>AnubhavTrainings.com</a:t>
            </a:r>
          </a:p>
        </p:txBody>
      </p:sp>
      <p:sp>
        <p:nvSpPr>
          <p:cNvPr id="41" name="Rectangle 40">
            <a:extLst>
              <a:ext uri="{FF2B5EF4-FFF2-40B4-BE49-F238E27FC236}">
                <a16:creationId xmlns:a16="http://schemas.microsoft.com/office/drawing/2014/main" id="{CD4009DB-85F1-7667-6D05-F1074DA9C281}"/>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Anchor with solid fill">
            <a:extLst>
              <a:ext uri="{FF2B5EF4-FFF2-40B4-BE49-F238E27FC236}">
                <a16:creationId xmlns:a16="http://schemas.microsoft.com/office/drawing/2014/main" id="{42403D08-73F6-329F-2B78-0A3EF69F4F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1884" y="2403414"/>
            <a:ext cx="787858" cy="787858"/>
          </a:xfrm>
          <a:prstGeom prst="rect">
            <a:avLst/>
          </a:prstGeom>
        </p:spPr>
      </p:pic>
    </p:spTree>
    <p:extLst>
      <p:ext uri="{BB962C8B-B14F-4D97-AF65-F5344CB8AC3E}">
        <p14:creationId xmlns:p14="http://schemas.microsoft.com/office/powerpoint/2010/main"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89756" y="165802"/>
            <a:ext cx="10969943" cy="711081"/>
          </a:xfrm>
        </p:spPr>
        <p:txBody>
          <a:bodyPr>
            <a:noAutofit/>
          </a:bodyPr>
          <a:lstStyle/>
          <a:p>
            <a:r>
              <a:rPr lang="en-IN" dirty="0">
                <a:latin typeface="Cooper Black" panose="0208090404030B020404" pitchFamily="18" charset="0"/>
              </a:rPr>
              <a:t>Restful ABAP Programming</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6" name="Rectangle 5"/>
          <p:cNvSpPr/>
          <p:nvPr/>
        </p:nvSpPr>
        <p:spPr>
          <a:xfrm>
            <a:off x="264196" y="962678"/>
            <a:ext cx="10821062" cy="1754326"/>
          </a:xfrm>
          <a:prstGeom prst="rect">
            <a:avLst/>
          </a:prstGeom>
        </p:spPr>
        <p:txBody>
          <a:bodyPr wrap="square">
            <a:spAutoFit/>
          </a:bodyPr>
          <a:lstStyle/>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The ABAP RESTful programming model defines the architecture for efficient end-to-end development of intrinsically SAP HANA-optimized OData services (such as Fiori apps) in SAP Business Technology Platform ABAP Environment. It supports the development of all types of Fiori applications as well as A2X services. It is based on technologies and frameworks such as Core Data Services (CDS) for defining semantically rich data models and a service model infrastructure for creating OData services with bindings to an OData protocol and ABAP-based application services for custom logic and SAPUI5-based user interfaces .</a:t>
            </a:r>
          </a:p>
        </p:txBody>
      </p:sp>
      <p:sp>
        <p:nvSpPr>
          <p:cNvPr id="8" name="TextBox 7">
            <a:extLst>
              <a:ext uri="{FF2B5EF4-FFF2-40B4-BE49-F238E27FC236}">
                <a16:creationId xmlns:a16="http://schemas.microsoft.com/office/drawing/2014/main" id="{3FB0C4FA-4138-4FBD-A4A5-B9CAD03D9AE6}"/>
              </a:ext>
            </a:extLst>
          </p:cNvPr>
          <p:cNvSpPr txBox="1"/>
          <p:nvPr/>
        </p:nvSpPr>
        <p:spPr>
          <a:xfrm>
            <a:off x="264196" y="2924944"/>
            <a:ext cx="8904453" cy="2031325"/>
          </a:xfrm>
          <a:prstGeom prst="rect">
            <a:avLst/>
          </a:prstGeom>
          <a:noFill/>
        </p:spPr>
        <p:txBody>
          <a:bodyPr wrap="square" rtlCol="0">
            <a:spAutoFit/>
          </a:bodyPr>
          <a:lstStyle/>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a:ea typeface="+mn-ea"/>
                <a:cs typeface="+mn-cs"/>
              </a:rPr>
              <a:t>The whole architecture is based on</a:t>
            </a:r>
          </a:p>
          <a:p>
            <a:pPr marL="342900" marR="0" lvl="0" indent="-342900" algn="just"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a:ea typeface="+mn-ea"/>
                <a:cs typeface="+mn-cs"/>
              </a:rPr>
              <a:t>CDS views – will helps you to create semantically rich data model.</a:t>
            </a:r>
          </a:p>
          <a:p>
            <a:pPr marL="342900" marR="0" lvl="0" indent="-342900" algn="just"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a:ea typeface="+mn-ea"/>
                <a:cs typeface="+mn-cs"/>
              </a:rPr>
              <a:t>Business Object here is a node inside a tree data structure which is achieved by using </a:t>
            </a:r>
            <a:r>
              <a:rPr kumimoji="0" lang="en-IN" sz="1800" b="1" i="0" u="none" strike="noStrike" kern="1200" cap="none" spc="0" normalizeH="0" baseline="0" noProof="0" dirty="0">
                <a:ln>
                  <a:noFill/>
                </a:ln>
                <a:solidFill>
                  <a:prstClr val="black"/>
                </a:solidFill>
                <a:effectLst/>
                <a:uLnTx/>
                <a:uFillTx/>
                <a:latin typeface="Calibri"/>
                <a:ea typeface="+mn-ea"/>
                <a:cs typeface="+mn-cs"/>
              </a:rPr>
              <a:t>root </a:t>
            </a:r>
            <a:r>
              <a:rPr kumimoji="0" lang="en-IN" sz="1800" b="0" i="0" u="none" strike="noStrike" kern="1200" cap="none" spc="0" normalizeH="0" baseline="0" noProof="0" dirty="0">
                <a:ln>
                  <a:noFill/>
                </a:ln>
                <a:solidFill>
                  <a:prstClr val="black"/>
                </a:solidFill>
                <a:effectLst/>
                <a:uLnTx/>
                <a:uFillTx/>
                <a:latin typeface="Calibri"/>
                <a:ea typeface="+mn-ea"/>
                <a:cs typeface="+mn-cs"/>
              </a:rPr>
              <a:t>keyword at CDS view level, this is needed only if we want to add transactional capability.</a:t>
            </a:r>
          </a:p>
          <a:p>
            <a:pPr marL="342900" marR="0" lvl="0" indent="-342900" algn="just"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Finally create a service using service definition and service binding .</a:t>
            </a:r>
          </a:p>
          <a:p>
            <a:pPr marL="342900" marR="0" lvl="0" indent="-342900" algn="just"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The binding will confirm the Purpose of service – API or Fiori.</a:t>
            </a:r>
          </a:p>
          <a:p>
            <a:pPr marL="342900" marR="0" lvl="0" indent="-342900" algn="just"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UI layer with the Fiori app using elements.</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4159664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89756" y="188640"/>
            <a:ext cx="10969943" cy="711081"/>
          </a:xfrm>
        </p:spPr>
        <p:txBody>
          <a:bodyPr>
            <a:noAutofit/>
          </a:bodyPr>
          <a:lstStyle/>
          <a:p>
            <a:r>
              <a:rPr lang="en-US" dirty="0">
                <a:latin typeface="Cooper Black" panose="0208090404030B020404" pitchFamily="18" charset="0"/>
              </a:rPr>
              <a:t>RAP – The Big picture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pic>
        <p:nvPicPr>
          <p:cNvPr id="4" name="Picture 3">
            <a:extLst>
              <a:ext uri="{FF2B5EF4-FFF2-40B4-BE49-F238E27FC236}">
                <a16:creationId xmlns:a16="http://schemas.microsoft.com/office/drawing/2014/main" id="{8145F746-C7DB-40B4-A495-B7BFD7574BA8}"/>
              </a:ext>
            </a:extLst>
          </p:cNvPr>
          <p:cNvPicPr>
            <a:picLocks noChangeAspect="1"/>
          </p:cNvPicPr>
          <p:nvPr/>
        </p:nvPicPr>
        <p:blipFill>
          <a:blip r:embed="rId3"/>
          <a:stretch>
            <a:fillRect/>
          </a:stretch>
        </p:blipFill>
        <p:spPr>
          <a:xfrm>
            <a:off x="631896" y="1019868"/>
            <a:ext cx="10647606" cy="5421075"/>
          </a:xfrm>
          <a:prstGeom prst="rect">
            <a:avLst/>
          </a:prstGeom>
        </p:spPr>
      </p:pic>
      <p:sp>
        <p:nvSpPr>
          <p:cNvPr id="5" name="Arrow: Chevron 4">
            <a:extLst>
              <a:ext uri="{FF2B5EF4-FFF2-40B4-BE49-F238E27FC236}">
                <a16:creationId xmlns:a16="http://schemas.microsoft.com/office/drawing/2014/main" id="{597E510F-CB67-4E18-9CDA-8EF06C0A864E}"/>
              </a:ext>
            </a:extLst>
          </p:cNvPr>
          <p:cNvSpPr/>
          <p:nvPr/>
        </p:nvSpPr>
        <p:spPr>
          <a:xfrm rot="16200000">
            <a:off x="1348772" y="2774040"/>
            <a:ext cx="480187" cy="63797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Arrow: Chevron 9">
            <a:extLst>
              <a:ext uri="{FF2B5EF4-FFF2-40B4-BE49-F238E27FC236}">
                <a16:creationId xmlns:a16="http://schemas.microsoft.com/office/drawing/2014/main" id="{596B3169-F93B-41EC-9B8D-D09E4395AC7D}"/>
              </a:ext>
            </a:extLst>
          </p:cNvPr>
          <p:cNvSpPr/>
          <p:nvPr/>
        </p:nvSpPr>
        <p:spPr>
          <a:xfrm rot="16200000">
            <a:off x="1348771" y="5006288"/>
            <a:ext cx="480187" cy="63797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050" name="Picture 2" descr="Want Clipart Consumer Market - Consumer Vs Industrial Marketing, HD Png  Download , Transparent Png Image - PNGitem">
            <a:extLst>
              <a:ext uri="{FF2B5EF4-FFF2-40B4-BE49-F238E27FC236}">
                <a16:creationId xmlns:a16="http://schemas.microsoft.com/office/drawing/2014/main" id="{C9526CD2-7E5F-4561-8043-F3F9F4C7877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14492" y="75925"/>
            <a:ext cx="2736304" cy="943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80599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89756" y="188640"/>
            <a:ext cx="10969943" cy="711081"/>
          </a:xfrm>
        </p:spPr>
        <p:txBody>
          <a:bodyPr>
            <a:noAutofit/>
          </a:bodyPr>
          <a:lstStyle/>
          <a:p>
            <a:r>
              <a:rPr lang="en-US" dirty="0">
                <a:latin typeface="Cooper Black" panose="0208090404030B020404" pitchFamily="18" charset="0"/>
              </a:rPr>
              <a:t>What is a Business Object</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2" name="Picture 1">
            <a:extLst>
              <a:ext uri="{FF2B5EF4-FFF2-40B4-BE49-F238E27FC236}">
                <a16:creationId xmlns:a16="http://schemas.microsoft.com/office/drawing/2014/main" id="{67232246-264A-4420-A97D-6B0AB74A15A2}"/>
              </a:ext>
            </a:extLst>
          </p:cNvPr>
          <p:cNvPicPr>
            <a:picLocks noChangeAspect="1"/>
          </p:cNvPicPr>
          <p:nvPr/>
        </p:nvPicPr>
        <p:blipFill>
          <a:blip r:embed="rId3"/>
          <a:stretch>
            <a:fillRect/>
          </a:stretch>
        </p:blipFill>
        <p:spPr>
          <a:xfrm>
            <a:off x="981844" y="1076741"/>
            <a:ext cx="9624894" cy="5395428"/>
          </a:xfrm>
          <a:prstGeom prst="rect">
            <a:avLst/>
          </a:prstGeom>
        </p:spPr>
      </p:pic>
    </p:spTree>
    <p:extLst>
      <p:ext uri="{BB962C8B-B14F-4D97-AF65-F5344CB8AC3E}">
        <p14:creationId xmlns:p14="http://schemas.microsoft.com/office/powerpoint/2010/main" val="184956116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87522"/>
            <a:ext cx="10969943" cy="711081"/>
          </a:xfrm>
        </p:spPr>
        <p:txBody>
          <a:bodyPr>
            <a:noAutofit/>
          </a:bodyPr>
          <a:lstStyle/>
          <a:p>
            <a:r>
              <a:rPr lang="en-IN" dirty="0">
                <a:latin typeface="Cooper Black" panose="0208090404030B020404" pitchFamily="18" charset="0"/>
              </a:rPr>
              <a:t>Types of Implementation (Scenario) </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6" name="Freeform 5">
            <a:extLst>
              <a:ext uri="{FF2B5EF4-FFF2-40B4-BE49-F238E27FC236}">
                <a16:creationId xmlns:a16="http://schemas.microsoft.com/office/drawing/2014/main" id="{C812C73A-9956-4D1F-9859-3FF7E57A3189}"/>
              </a:ext>
            </a:extLst>
          </p:cNvPr>
          <p:cNvSpPr>
            <a:spLocks/>
          </p:cNvSpPr>
          <p:nvPr/>
        </p:nvSpPr>
        <p:spPr bwMode="auto">
          <a:xfrm>
            <a:off x="5530750" y="1499281"/>
            <a:ext cx="4476128" cy="2349367"/>
          </a:xfrm>
          <a:custGeom>
            <a:avLst/>
            <a:gdLst>
              <a:gd name="T0" fmla="*/ 2446 w 2614"/>
              <a:gd name="T1" fmla="*/ 906 h 1372"/>
              <a:gd name="T2" fmla="*/ 2446 w 2614"/>
              <a:gd name="T3" fmla="*/ 0 h 1372"/>
              <a:gd name="T4" fmla="*/ 0 w 2614"/>
              <a:gd name="T5" fmla="*/ 0 h 1372"/>
              <a:gd name="T6" fmla="*/ 0 w 2614"/>
              <a:gd name="T7" fmla="*/ 1203 h 1372"/>
              <a:gd name="T8" fmla="*/ 601 w 2614"/>
              <a:gd name="T9" fmla="*/ 1203 h 1372"/>
              <a:gd name="T10" fmla="*/ 601 w 2614"/>
              <a:gd name="T11" fmla="*/ 600 h 1372"/>
              <a:gd name="T12" fmla="*/ 1845 w 2614"/>
              <a:gd name="T13" fmla="*/ 600 h 1372"/>
              <a:gd name="T14" fmla="*/ 1845 w 2614"/>
              <a:gd name="T15" fmla="*/ 906 h 1372"/>
              <a:gd name="T16" fmla="*/ 1681 w 2614"/>
              <a:gd name="T17" fmla="*/ 906 h 1372"/>
              <a:gd name="T18" fmla="*/ 2148 w 2614"/>
              <a:gd name="T19" fmla="*/ 1372 h 1372"/>
              <a:gd name="T20" fmla="*/ 2614 w 2614"/>
              <a:gd name="T21" fmla="*/ 906 h 1372"/>
              <a:gd name="T22" fmla="*/ 2446 w 2614"/>
              <a:gd name="T23" fmla="*/ 906 h 1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14" h="1372">
                <a:moveTo>
                  <a:pt x="2446" y="906"/>
                </a:moveTo>
                <a:lnTo>
                  <a:pt x="2446" y="0"/>
                </a:lnTo>
                <a:lnTo>
                  <a:pt x="0" y="0"/>
                </a:lnTo>
                <a:lnTo>
                  <a:pt x="0" y="1203"/>
                </a:lnTo>
                <a:lnTo>
                  <a:pt x="601" y="1203"/>
                </a:lnTo>
                <a:lnTo>
                  <a:pt x="601" y="600"/>
                </a:lnTo>
                <a:lnTo>
                  <a:pt x="1845" y="600"/>
                </a:lnTo>
                <a:lnTo>
                  <a:pt x="1845" y="906"/>
                </a:lnTo>
                <a:lnTo>
                  <a:pt x="1681" y="906"/>
                </a:lnTo>
                <a:lnTo>
                  <a:pt x="2148" y="1372"/>
                </a:lnTo>
                <a:lnTo>
                  <a:pt x="2614" y="906"/>
                </a:lnTo>
                <a:lnTo>
                  <a:pt x="2446" y="906"/>
                </a:lnTo>
                <a:close/>
              </a:path>
            </a:pathLst>
          </a:custGeom>
          <a:gradFill flip="none" rotWithShape="1">
            <a:gsLst>
              <a:gs pos="0">
                <a:schemeClr val="accent5"/>
              </a:gs>
              <a:gs pos="100000">
                <a:schemeClr val="accent6"/>
              </a:gs>
            </a:gsLst>
            <a:lin ang="10800000" scaled="1"/>
            <a:tileRect/>
          </a:gradFill>
          <a:ln w="9525">
            <a:noFill/>
            <a:round/>
            <a:headEnd/>
            <a:tailEnd/>
          </a:ln>
          <a:effectLst>
            <a:outerShdw blurRad="177800" dist="215900" dir="5400000" algn="t" rotWithShape="0">
              <a:prstClr val="black">
                <a:alpha val="15000"/>
              </a:prstClr>
            </a:outerShdw>
          </a:effectLst>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dirty="0">
              <a:solidFill>
                <a:schemeClr val="bg1"/>
              </a:solidFill>
            </a:endParaRPr>
          </a:p>
        </p:txBody>
      </p:sp>
      <p:sp>
        <p:nvSpPr>
          <p:cNvPr id="7" name="TextBox 9">
            <a:extLst>
              <a:ext uri="{FF2B5EF4-FFF2-40B4-BE49-F238E27FC236}">
                <a16:creationId xmlns:a16="http://schemas.microsoft.com/office/drawing/2014/main" id="{62093AE4-15FE-409E-BC9F-2C8F67E70FD3}"/>
              </a:ext>
            </a:extLst>
          </p:cNvPr>
          <p:cNvSpPr txBox="1"/>
          <p:nvPr/>
        </p:nvSpPr>
        <p:spPr>
          <a:xfrm>
            <a:off x="655320" y="1124744"/>
            <a:ext cx="2947456" cy="398382"/>
          </a:xfrm>
          <a:prstGeom prst="rect">
            <a:avLst/>
          </a:prstGeom>
          <a:noFill/>
        </p:spPr>
        <p:txBody>
          <a:bodyPr wrap="square" lIns="0" rIns="0" rtlCol="0" anchor="ct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just"/>
            <a:r>
              <a:rPr lang="en-IN" sz="2000" b="1" dirty="0">
                <a:ea typeface="Open Sans" panose="020B0606030504020204" pitchFamily="34" charset="0"/>
                <a:cs typeface="Open Sans" panose="020B0606030504020204" pitchFamily="34" charset="0"/>
              </a:rPr>
              <a:t>Brownfield Implementation</a:t>
            </a:r>
          </a:p>
        </p:txBody>
      </p:sp>
      <p:sp>
        <p:nvSpPr>
          <p:cNvPr id="8" name="Rectangle 7">
            <a:extLst>
              <a:ext uri="{FF2B5EF4-FFF2-40B4-BE49-F238E27FC236}">
                <a16:creationId xmlns:a16="http://schemas.microsoft.com/office/drawing/2014/main" id="{F3E95384-7CF8-43EE-87C2-4CC5D12DF633}"/>
              </a:ext>
            </a:extLst>
          </p:cNvPr>
          <p:cNvSpPr/>
          <p:nvPr/>
        </p:nvSpPr>
        <p:spPr>
          <a:xfrm>
            <a:off x="655320" y="1535342"/>
            <a:ext cx="4266557" cy="2062103"/>
          </a:xfrm>
          <a:prstGeom prst="rect">
            <a:avLst/>
          </a:prstGeom>
        </p:spPr>
        <p:txBody>
          <a:bodyPr wrap="square" lIns="0" rIns="0" anchor="t">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sz="1600" dirty="0"/>
              <a:t>Is used when we want to create a transactional application which can insert, update, delete data</a:t>
            </a:r>
            <a:r>
              <a:rPr lang="en-IN" sz="1600" dirty="0"/>
              <a:t> from the system by writing your own logic</a:t>
            </a:r>
          </a:p>
          <a:p>
            <a:pPr marL="342900" indent="-342900" algn="just">
              <a:buFont typeface="Arial" panose="020B0604020202020204" pitchFamily="34" charset="0"/>
              <a:buChar char="•"/>
            </a:pPr>
            <a:r>
              <a:rPr lang="en-IN" sz="1600" dirty="0"/>
              <a:t>You already have Business logic with you and you want to use that business logic to perform transactional capability</a:t>
            </a:r>
          </a:p>
          <a:p>
            <a:pPr marL="342900" indent="-342900" algn="just">
              <a:buFont typeface="Arial" panose="020B0604020202020204" pitchFamily="34" charset="0"/>
              <a:buChar char="•"/>
            </a:pPr>
            <a:r>
              <a:rPr lang="en-IN" sz="1600" dirty="0"/>
              <a:t>You are own your own to manage your implementation.</a:t>
            </a:r>
            <a:endParaRPr lang="en-US" sz="1600" dirty="0"/>
          </a:p>
        </p:txBody>
      </p:sp>
      <p:sp>
        <p:nvSpPr>
          <p:cNvPr id="9" name="TextBox 12">
            <a:extLst>
              <a:ext uri="{FF2B5EF4-FFF2-40B4-BE49-F238E27FC236}">
                <a16:creationId xmlns:a16="http://schemas.microsoft.com/office/drawing/2014/main" id="{7DE1A013-FD86-4CD6-A796-D04B0648F151}"/>
              </a:ext>
            </a:extLst>
          </p:cNvPr>
          <p:cNvSpPr txBox="1"/>
          <p:nvPr/>
        </p:nvSpPr>
        <p:spPr>
          <a:xfrm>
            <a:off x="7575792" y="3849075"/>
            <a:ext cx="2911108" cy="400110"/>
          </a:xfrm>
          <a:prstGeom prst="rect">
            <a:avLst/>
          </a:prstGeom>
          <a:noFill/>
        </p:spPr>
        <p:txBody>
          <a:bodyPr wrap="square" lIns="0" rIns="0" rtlCol="0" anchor="ct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IN" sz="2000" b="1" dirty="0">
                <a:ea typeface="Open Sans" panose="020B0606030504020204" pitchFamily="34" charset="0"/>
                <a:cs typeface="Open Sans" panose="020B0606030504020204" pitchFamily="34" charset="0"/>
              </a:rPr>
              <a:t>Greenfield Implementation</a:t>
            </a:r>
          </a:p>
        </p:txBody>
      </p:sp>
      <p:sp>
        <p:nvSpPr>
          <p:cNvPr id="10" name="Rectangle 9">
            <a:extLst>
              <a:ext uri="{FF2B5EF4-FFF2-40B4-BE49-F238E27FC236}">
                <a16:creationId xmlns:a16="http://schemas.microsoft.com/office/drawing/2014/main" id="{43989EB4-EA79-4BCE-8BD6-9212FF2E4C42}"/>
              </a:ext>
            </a:extLst>
          </p:cNvPr>
          <p:cNvSpPr/>
          <p:nvPr/>
        </p:nvSpPr>
        <p:spPr>
          <a:xfrm>
            <a:off x="7516800" y="4255991"/>
            <a:ext cx="4235785" cy="1815882"/>
          </a:xfrm>
          <a:prstGeom prst="rect">
            <a:avLst/>
          </a:prstGeom>
        </p:spPr>
        <p:txBody>
          <a:bodyPr wrap="square" lIns="0" rIns="0" anchor="t">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sz="1600" dirty="0"/>
              <a:t>Is used when we want to create a transactional application which can insert, update, delete data</a:t>
            </a:r>
            <a:r>
              <a:rPr lang="en-IN" sz="1600" dirty="0"/>
              <a:t> from the system by using the framework provided implementation</a:t>
            </a:r>
          </a:p>
          <a:p>
            <a:pPr marL="342900" indent="-342900" algn="just">
              <a:buFont typeface="Arial" panose="020B0604020202020204" pitchFamily="34" charset="0"/>
              <a:buChar char="•"/>
            </a:pPr>
            <a:r>
              <a:rPr lang="en-IN" sz="1600" dirty="0"/>
              <a:t>You do not have Business logic with you and you want system to create business logic for you automatically.</a:t>
            </a:r>
            <a:endParaRPr lang="en-US" sz="1600" dirty="0"/>
          </a:p>
        </p:txBody>
      </p:sp>
      <p:sp>
        <p:nvSpPr>
          <p:cNvPr id="12" name="TextBox 15">
            <a:extLst>
              <a:ext uri="{FF2B5EF4-FFF2-40B4-BE49-F238E27FC236}">
                <a16:creationId xmlns:a16="http://schemas.microsoft.com/office/drawing/2014/main" id="{A009ED27-FB19-4745-9285-92503B72B635}"/>
              </a:ext>
            </a:extLst>
          </p:cNvPr>
          <p:cNvSpPr txBox="1"/>
          <p:nvPr/>
        </p:nvSpPr>
        <p:spPr>
          <a:xfrm>
            <a:off x="5856458" y="1774887"/>
            <a:ext cx="3484995" cy="461665"/>
          </a:xfrm>
          <a:prstGeom prst="rect">
            <a:avLst/>
          </a:prstGeom>
          <a:noFill/>
        </p:spPr>
        <p:txBody>
          <a:bodyPr wrap="square" lIns="0" rIns="0" rtlCol="0" anchor="ct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IN" b="1" dirty="0">
                <a:solidFill>
                  <a:schemeClr val="bg1"/>
                </a:solidFill>
                <a:latin typeface="Open Sans" panose="020B0606030504020204" pitchFamily="34" charset="0"/>
                <a:ea typeface="Open Sans" panose="020B0606030504020204" pitchFamily="34" charset="0"/>
                <a:cs typeface="Open Sans" panose="020B0606030504020204" pitchFamily="34" charset="0"/>
              </a:rPr>
              <a:t>02. Managed Scenario</a:t>
            </a:r>
          </a:p>
        </p:txBody>
      </p:sp>
      <p:sp>
        <p:nvSpPr>
          <p:cNvPr id="13" name="Freeform 12">
            <a:extLst>
              <a:ext uri="{FF2B5EF4-FFF2-40B4-BE49-F238E27FC236}">
                <a16:creationId xmlns:a16="http://schemas.microsoft.com/office/drawing/2014/main" id="{E436047F-6378-48BF-921F-A07B3F315FD8}"/>
              </a:ext>
            </a:extLst>
          </p:cNvPr>
          <p:cNvSpPr>
            <a:spLocks noEditPoints="1"/>
          </p:cNvSpPr>
          <p:nvPr/>
        </p:nvSpPr>
        <p:spPr bwMode="auto">
          <a:xfrm>
            <a:off x="8987132" y="2883436"/>
            <a:ext cx="410874" cy="360228"/>
          </a:xfrm>
          <a:custGeom>
            <a:avLst/>
            <a:gdLst>
              <a:gd name="T0" fmla="*/ 1491 w 1536"/>
              <a:gd name="T1" fmla="*/ 180 h 1350"/>
              <a:gd name="T2" fmla="*/ 1491 w 1536"/>
              <a:gd name="T3" fmla="*/ 180 h 1350"/>
              <a:gd name="T4" fmla="*/ 1083 w 1536"/>
              <a:gd name="T5" fmla="*/ 180 h 1350"/>
              <a:gd name="T6" fmla="*/ 1083 w 1536"/>
              <a:gd name="T7" fmla="*/ 135 h 1350"/>
              <a:gd name="T8" fmla="*/ 948 w 1536"/>
              <a:gd name="T9" fmla="*/ 0 h 1350"/>
              <a:gd name="T10" fmla="*/ 588 w 1536"/>
              <a:gd name="T11" fmla="*/ 0 h 1350"/>
              <a:gd name="T12" fmla="*/ 453 w 1536"/>
              <a:gd name="T13" fmla="*/ 135 h 1350"/>
              <a:gd name="T14" fmla="*/ 453 w 1536"/>
              <a:gd name="T15" fmla="*/ 180 h 1350"/>
              <a:gd name="T16" fmla="*/ 45 w 1536"/>
              <a:gd name="T17" fmla="*/ 180 h 1350"/>
              <a:gd name="T18" fmla="*/ 0 w 1536"/>
              <a:gd name="T19" fmla="*/ 225 h 1350"/>
              <a:gd name="T20" fmla="*/ 0 w 1536"/>
              <a:gd name="T21" fmla="*/ 1215 h 1350"/>
              <a:gd name="T22" fmla="*/ 135 w 1536"/>
              <a:gd name="T23" fmla="*/ 1350 h 1350"/>
              <a:gd name="T24" fmla="*/ 1401 w 1536"/>
              <a:gd name="T25" fmla="*/ 1350 h 1350"/>
              <a:gd name="T26" fmla="*/ 1536 w 1536"/>
              <a:gd name="T27" fmla="*/ 1215 h 1350"/>
              <a:gd name="T28" fmla="*/ 1536 w 1536"/>
              <a:gd name="T29" fmla="*/ 226 h 1350"/>
              <a:gd name="T30" fmla="*/ 1536 w 1536"/>
              <a:gd name="T31" fmla="*/ 226 h 1350"/>
              <a:gd name="T32" fmla="*/ 1491 w 1536"/>
              <a:gd name="T33" fmla="*/ 180 h 1350"/>
              <a:gd name="T34" fmla="*/ 543 w 1536"/>
              <a:gd name="T35" fmla="*/ 135 h 1350"/>
              <a:gd name="T36" fmla="*/ 588 w 1536"/>
              <a:gd name="T37" fmla="*/ 90 h 1350"/>
              <a:gd name="T38" fmla="*/ 948 w 1536"/>
              <a:gd name="T39" fmla="*/ 90 h 1350"/>
              <a:gd name="T40" fmla="*/ 993 w 1536"/>
              <a:gd name="T41" fmla="*/ 135 h 1350"/>
              <a:gd name="T42" fmla="*/ 993 w 1536"/>
              <a:gd name="T43" fmla="*/ 180 h 1350"/>
              <a:gd name="T44" fmla="*/ 543 w 1536"/>
              <a:gd name="T45" fmla="*/ 180 h 1350"/>
              <a:gd name="T46" fmla="*/ 543 w 1536"/>
              <a:gd name="T47" fmla="*/ 135 h 1350"/>
              <a:gd name="T48" fmla="*/ 1429 w 1536"/>
              <a:gd name="T49" fmla="*/ 270 h 1350"/>
              <a:gd name="T50" fmla="*/ 1289 w 1536"/>
              <a:gd name="T51" fmla="*/ 689 h 1350"/>
              <a:gd name="T52" fmla="*/ 1246 w 1536"/>
              <a:gd name="T53" fmla="*/ 720 h 1350"/>
              <a:gd name="T54" fmla="*/ 993 w 1536"/>
              <a:gd name="T55" fmla="*/ 720 h 1350"/>
              <a:gd name="T56" fmla="*/ 993 w 1536"/>
              <a:gd name="T57" fmla="*/ 675 h 1350"/>
              <a:gd name="T58" fmla="*/ 948 w 1536"/>
              <a:gd name="T59" fmla="*/ 630 h 1350"/>
              <a:gd name="T60" fmla="*/ 588 w 1536"/>
              <a:gd name="T61" fmla="*/ 630 h 1350"/>
              <a:gd name="T62" fmla="*/ 543 w 1536"/>
              <a:gd name="T63" fmla="*/ 675 h 1350"/>
              <a:gd name="T64" fmla="*/ 543 w 1536"/>
              <a:gd name="T65" fmla="*/ 720 h 1350"/>
              <a:gd name="T66" fmla="*/ 290 w 1536"/>
              <a:gd name="T67" fmla="*/ 720 h 1350"/>
              <a:gd name="T68" fmla="*/ 247 w 1536"/>
              <a:gd name="T69" fmla="*/ 689 h 1350"/>
              <a:gd name="T70" fmla="*/ 107 w 1536"/>
              <a:gd name="T71" fmla="*/ 270 h 1350"/>
              <a:gd name="T72" fmla="*/ 1429 w 1536"/>
              <a:gd name="T73" fmla="*/ 270 h 1350"/>
              <a:gd name="T74" fmla="*/ 903 w 1536"/>
              <a:gd name="T75" fmla="*/ 720 h 1350"/>
              <a:gd name="T76" fmla="*/ 903 w 1536"/>
              <a:gd name="T77" fmla="*/ 810 h 1350"/>
              <a:gd name="T78" fmla="*/ 633 w 1536"/>
              <a:gd name="T79" fmla="*/ 810 h 1350"/>
              <a:gd name="T80" fmla="*/ 633 w 1536"/>
              <a:gd name="T81" fmla="*/ 720 h 1350"/>
              <a:gd name="T82" fmla="*/ 903 w 1536"/>
              <a:gd name="T83" fmla="*/ 720 h 1350"/>
              <a:gd name="T84" fmla="*/ 1446 w 1536"/>
              <a:gd name="T85" fmla="*/ 1215 h 1350"/>
              <a:gd name="T86" fmla="*/ 1401 w 1536"/>
              <a:gd name="T87" fmla="*/ 1260 h 1350"/>
              <a:gd name="T88" fmla="*/ 135 w 1536"/>
              <a:gd name="T89" fmla="*/ 1260 h 1350"/>
              <a:gd name="T90" fmla="*/ 90 w 1536"/>
              <a:gd name="T91" fmla="*/ 1215 h 1350"/>
              <a:gd name="T92" fmla="*/ 90 w 1536"/>
              <a:gd name="T93" fmla="*/ 502 h 1350"/>
              <a:gd name="T94" fmla="*/ 162 w 1536"/>
              <a:gd name="T95" fmla="*/ 718 h 1350"/>
              <a:gd name="T96" fmla="*/ 290 w 1536"/>
              <a:gd name="T97" fmla="*/ 810 h 1350"/>
              <a:gd name="T98" fmla="*/ 543 w 1536"/>
              <a:gd name="T99" fmla="*/ 810 h 1350"/>
              <a:gd name="T100" fmla="*/ 543 w 1536"/>
              <a:gd name="T101" fmla="*/ 855 h 1350"/>
              <a:gd name="T102" fmla="*/ 588 w 1536"/>
              <a:gd name="T103" fmla="*/ 900 h 1350"/>
              <a:gd name="T104" fmla="*/ 948 w 1536"/>
              <a:gd name="T105" fmla="*/ 900 h 1350"/>
              <a:gd name="T106" fmla="*/ 993 w 1536"/>
              <a:gd name="T107" fmla="*/ 855 h 1350"/>
              <a:gd name="T108" fmla="*/ 993 w 1536"/>
              <a:gd name="T109" fmla="*/ 810 h 1350"/>
              <a:gd name="T110" fmla="*/ 1246 w 1536"/>
              <a:gd name="T111" fmla="*/ 810 h 1350"/>
              <a:gd name="T112" fmla="*/ 1374 w 1536"/>
              <a:gd name="T113" fmla="*/ 718 h 1350"/>
              <a:gd name="T114" fmla="*/ 1446 w 1536"/>
              <a:gd name="T115" fmla="*/ 502 h 1350"/>
              <a:gd name="T116" fmla="*/ 1446 w 1536"/>
              <a:gd name="T117" fmla="*/ 1215 h 1350"/>
              <a:gd name="T118" fmla="*/ 1446 w 1536"/>
              <a:gd name="T119" fmla="*/ 1215 h 1350"/>
              <a:gd name="T120" fmla="*/ 1446 w 1536"/>
              <a:gd name="T121" fmla="*/ 1215 h 1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36" h="1350">
                <a:moveTo>
                  <a:pt x="1491" y="180"/>
                </a:moveTo>
                <a:cubicBezTo>
                  <a:pt x="1491" y="180"/>
                  <a:pt x="1491" y="180"/>
                  <a:pt x="1491" y="180"/>
                </a:cubicBezTo>
                <a:cubicBezTo>
                  <a:pt x="1083" y="180"/>
                  <a:pt x="1083" y="180"/>
                  <a:pt x="1083" y="180"/>
                </a:cubicBezTo>
                <a:cubicBezTo>
                  <a:pt x="1083" y="135"/>
                  <a:pt x="1083" y="135"/>
                  <a:pt x="1083" y="135"/>
                </a:cubicBezTo>
                <a:cubicBezTo>
                  <a:pt x="1083" y="61"/>
                  <a:pt x="1022" y="0"/>
                  <a:pt x="948" y="0"/>
                </a:cubicBezTo>
                <a:cubicBezTo>
                  <a:pt x="588" y="0"/>
                  <a:pt x="588" y="0"/>
                  <a:pt x="588" y="0"/>
                </a:cubicBezTo>
                <a:cubicBezTo>
                  <a:pt x="514" y="0"/>
                  <a:pt x="453" y="61"/>
                  <a:pt x="453" y="135"/>
                </a:cubicBezTo>
                <a:cubicBezTo>
                  <a:pt x="453" y="180"/>
                  <a:pt x="453" y="180"/>
                  <a:pt x="453" y="180"/>
                </a:cubicBezTo>
                <a:cubicBezTo>
                  <a:pt x="45" y="180"/>
                  <a:pt x="45" y="180"/>
                  <a:pt x="45" y="180"/>
                </a:cubicBezTo>
                <a:cubicBezTo>
                  <a:pt x="20" y="180"/>
                  <a:pt x="0" y="201"/>
                  <a:pt x="0" y="225"/>
                </a:cubicBezTo>
                <a:cubicBezTo>
                  <a:pt x="0" y="1215"/>
                  <a:pt x="0" y="1215"/>
                  <a:pt x="0" y="1215"/>
                </a:cubicBezTo>
                <a:cubicBezTo>
                  <a:pt x="0" y="1289"/>
                  <a:pt x="61" y="1350"/>
                  <a:pt x="135" y="1350"/>
                </a:cubicBezTo>
                <a:cubicBezTo>
                  <a:pt x="1401" y="1350"/>
                  <a:pt x="1401" y="1350"/>
                  <a:pt x="1401" y="1350"/>
                </a:cubicBezTo>
                <a:cubicBezTo>
                  <a:pt x="1475" y="1350"/>
                  <a:pt x="1536" y="1289"/>
                  <a:pt x="1536" y="1215"/>
                </a:cubicBezTo>
                <a:cubicBezTo>
                  <a:pt x="1536" y="226"/>
                  <a:pt x="1536" y="226"/>
                  <a:pt x="1536" y="226"/>
                </a:cubicBezTo>
                <a:cubicBezTo>
                  <a:pt x="1536" y="226"/>
                  <a:pt x="1536" y="226"/>
                  <a:pt x="1536" y="226"/>
                </a:cubicBezTo>
                <a:cubicBezTo>
                  <a:pt x="1534" y="196"/>
                  <a:pt x="1516" y="180"/>
                  <a:pt x="1491" y="180"/>
                </a:cubicBezTo>
                <a:close/>
                <a:moveTo>
                  <a:pt x="543" y="135"/>
                </a:moveTo>
                <a:cubicBezTo>
                  <a:pt x="543" y="110"/>
                  <a:pt x="563" y="90"/>
                  <a:pt x="588" y="90"/>
                </a:cubicBezTo>
                <a:cubicBezTo>
                  <a:pt x="948" y="90"/>
                  <a:pt x="948" y="90"/>
                  <a:pt x="948" y="90"/>
                </a:cubicBezTo>
                <a:cubicBezTo>
                  <a:pt x="973" y="90"/>
                  <a:pt x="993" y="110"/>
                  <a:pt x="993" y="135"/>
                </a:cubicBezTo>
                <a:cubicBezTo>
                  <a:pt x="993" y="180"/>
                  <a:pt x="993" y="180"/>
                  <a:pt x="993" y="180"/>
                </a:cubicBezTo>
                <a:cubicBezTo>
                  <a:pt x="543" y="180"/>
                  <a:pt x="543" y="180"/>
                  <a:pt x="543" y="180"/>
                </a:cubicBezTo>
                <a:lnTo>
                  <a:pt x="543" y="135"/>
                </a:lnTo>
                <a:close/>
                <a:moveTo>
                  <a:pt x="1429" y="270"/>
                </a:moveTo>
                <a:cubicBezTo>
                  <a:pt x="1289" y="689"/>
                  <a:pt x="1289" y="689"/>
                  <a:pt x="1289" y="689"/>
                </a:cubicBezTo>
                <a:cubicBezTo>
                  <a:pt x="1283" y="708"/>
                  <a:pt x="1266" y="720"/>
                  <a:pt x="1246" y="720"/>
                </a:cubicBezTo>
                <a:cubicBezTo>
                  <a:pt x="993" y="720"/>
                  <a:pt x="993" y="720"/>
                  <a:pt x="993" y="720"/>
                </a:cubicBezTo>
                <a:cubicBezTo>
                  <a:pt x="993" y="675"/>
                  <a:pt x="993" y="675"/>
                  <a:pt x="993" y="675"/>
                </a:cubicBezTo>
                <a:cubicBezTo>
                  <a:pt x="993" y="650"/>
                  <a:pt x="973" y="630"/>
                  <a:pt x="948" y="630"/>
                </a:cubicBezTo>
                <a:cubicBezTo>
                  <a:pt x="588" y="630"/>
                  <a:pt x="588" y="630"/>
                  <a:pt x="588" y="630"/>
                </a:cubicBezTo>
                <a:cubicBezTo>
                  <a:pt x="563" y="630"/>
                  <a:pt x="543" y="650"/>
                  <a:pt x="543" y="675"/>
                </a:cubicBezTo>
                <a:cubicBezTo>
                  <a:pt x="543" y="720"/>
                  <a:pt x="543" y="720"/>
                  <a:pt x="543" y="720"/>
                </a:cubicBezTo>
                <a:cubicBezTo>
                  <a:pt x="290" y="720"/>
                  <a:pt x="290" y="720"/>
                  <a:pt x="290" y="720"/>
                </a:cubicBezTo>
                <a:cubicBezTo>
                  <a:pt x="270" y="720"/>
                  <a:pt x="253" y="708"/>
                  <a:pt x="247" y="689"/>
                </a:cubicBezTo>
                <a:cubicBezTo>
                  <a:pt x="107" y="270"/>
                  <a:pt x="107" y="270"/>
                  <a:pt x="107" y="270"/>
                </a:cubicBezTo>
                <a:lnTo>
                  <a:pt x="1429" y="270"/>
                </a:lnTo>
                <a:close/>
                <a:moveTo>
                  <a:pt x="903" y="720"/>
                </a:moveTo>
                <a:cubicBezTo>
                  <a:pt x="903" y="810"/>
                  <a:pt x="903" y="810"/>
                  <a:pt x="903" y="810"/>
                </a:cubicBezTo>
                <a:cubicBezTo>
                  <a:pt x="633" y="810"/>
                  <a:pt x="633" y="810"/>
                  <a:pt x="633" y="810"/>
                </a:cubicBezTo>
                <a:cubicBezTo>
                  <a:pt x="633" y="720"/>
                  <a:pt x="633" y="720"/>
                  <a:pt x="633" y="720"/>
                </a:cubicBezTo>
                <a:lnTo>
                  <a:pt x="903" y="720"/>
                </a:lnTo>
                <a:close/>
                <a:moveTo>
                  <a:pt x="1446" y="1215"/>
                </a:moveTo>
                <a:cubicBezTo>
                  <a:pt x="1446" y="1240"/>
                  <a:pt x="1426" y="1260"/>
                  <a:pt x="1401" y="1260"/>
                </a:cubicBezTo>
                <a:cubicBezTo>
                  <a:pt x="135" y="1260"/>
                  <a:pt x="135" y="1260"/>
                  <a:pt x="135" y="1260"/>
                </a:cubicBezTo>
                <a:cubicBezTo>
                  <a:pt x="110" y="1260"/>
                  <a:pt x="90" y="1240"/>
                  <a:pt x="90" y="1215"/>
                </a:cubicBezTo>
                <a:cubicBezTo>
                  <a:pt x="90" y="502"/>
                  <a:pt x="90" y="502"/>
                  <a:pt x="90" y="502"/>
                </a:cubicBezTo>
                <a:cubicBezTo>
                  <a:pt x="162" y="718"/>
                  <a:pt x="162" y="718"/>
                  <a:pt x="162" y="718"/>
                </a:cubicBezTo>
                <a:cubicBezTo>
                  <a:pt x="180" y="773"/>
                  <a:pt x="232" y="810"/>
                  <a:pt x="290" y="810"/>
                </a:cubicBezTo>
                <a:cubicBezTo>
                  <a:pt x="543" y="810"/>
                  <a:pt x="543" y="810"/>
                  <a:pt x="543" y="810"/>
                </a:cubicBezTo>
                <a:cubicBezTo>
                  <a:pt x="543" y="855"/>
                  <a:pt x="543" y="855"/>
                  <a:pt x="543" y="855"/>
                </a:cubicBezTo>
                <a:cubicBezTo>
                  <a:pt x="543" y="880"/>
                  <a:pt x="563" y="900"/>
                  <a:pt x="588" y="900"/>
                </a:cubicBezTo>
                <a:cubicBezTo>
                  <a:pt x="948" y="900"/>
                  <a:pt x="948" y="900"/>
                  <a:pt x="948" y="900"/>
                </a:cubicBezTo>
                <a:cubicBezTo>
                  <a:pt x="973" y="900"/>
                  <a:pt x="993" y="880"/>
                  <a:pt x="993" y="855"/>
                </a:cubicBezTo>
                <a:cubicBezTo>
                  <a:pt x="993" y="810"/>
                  <a:pt x="993" y="810"/>
                  <a:pt x="993" y="810"/>
                </a:cubicBezTo>
                <a:cubicBezTo>
                  <a:pt x="1246" y="810"/>
                  <a:pt x="1246" y="810"/>
                  <a:pt x="1246" y="810"/>
                </a:cubicBezTo>
                <a:cubicBezTo>
                  <a:pt x="1304" y="810"/>
                  <a:pt x="1356" y="773"/>
                  <a:pt x="1374" y="718"/>
                </a:cubicBezTo>
                <a:cubicBezTo>
                  <a:pt x="1446" y="502"/>
                  <a:pt x="1446" y="502"/>
                  <a:pt x="1446" y="502"/>
                </a:cubicBezTo>
                <a:lnTo>
                  <a:pt x="1446" y="1215"/>
                </a:lnTo>
                <a:close/>
                <a:moveTo>
                  <a:pt x="1446" y="1215"/>
                </a:moveTo>
                <a:cubicBezTo>
                  <a:pt x="1446" y="1215"/>
                  <a:pt x="1446" y="1215"/>
                  <a:pt x="1446" y="121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dirty="0">
              <a:solidFill>
                <a:schemeClr val="bg1"/>
              </a:solidFill>
            </a:endParaRPr>
          </a:p>
        </p:txBody>
      </p:sp>
      <p:sp>
        <p:nvSpPr>
          <p:cNvPr id="14" name="Freeform 13">
            <a:extLst>
              <a:ext uri="{FF2B5EF4-FFF2-40B4-BE49-F238E27FC236}">
                <a16:creationId xmlns:a16="http://schemas.microsoft.com/office/drawing/2014/main" id="{92CFA4B2-EC30-43A3-967B-EF254A19D017}"/>
              </a:ext>
            </a:extLst>
          </p:cNvPr>
          <p:cNvSpPr>
            <a:spLocks/>
          </p:cNvSpPr>
          <p:nvPr/>
        </p:nvSpPr>
        <p:spPr bwMode="auto">
          <a:xfrm>
            <a:off x="2075193" y="3293841"/>
            <a:ext cx="4484690" cy="2385328"/>
          </a:xfrm>
          <a:custGeom>
            <a:avLst/>
            <a:gdLst>
              <a:gd name="T0" fmla="*/ 2018 w 2619"/>
              <a:gd name="T1" fmla="*/ 191 h 1393"/>
              <a:gd name="T2" fmla="*/ 2018 w 2619"/>
              <a:gd name="T3" fmla="*/ 794 h 1393"/>
              <a:gd name="T4" fmla="*/ 773 w 2619"/>
              <a:gd name="T5" fmla="*/ 794 h 1393"/>
              <a:gd name="T6" fmla="*/ 773 w 2619"/>
              <a:gd name="T7" fmla="*/ 467 h 1393"/>
              <a:gd name="T8" fmla="*/ 933 w 2619"/>
              <a:gd name="T9" fmla="*/ 467 h 1393"/>
              <a:gd name="T10" fmla="*/ 467 w 2619"/>
              <a:gd name="T11" fmla="*/ 0 h 1393"/>
              <a:gd name="T12" fmla="*/ 0 w 2619"/>
              <a:gd name="T13" fmla="*/ 467 h 1393"/>
              <a:gd name="T14" fmla="*/ 172 w 2619"/>
              <a:gd name="T15" fmla="*/ 467 h 1393"/>
              <a:gd name="T16" fmla="*/ 172 w 2619"/>
              <a:gd name="T17" fmla="*/ 1393 h 1393"/>
              <a:gd name="T18" fmla="*/ 2619 w 2619"/>
              <a:gd name="T19" fmla="*/ 1393 h 1393"/>
              <a:gd name="T20" fmla="*/ 2619 w 2619"/>
              <a:gd name="T21" fmla="*/ 191 h 1393"/>
              <a:gd name="T22" fmla="*/ 2018 w 2619"/>
              <a:gd name="T23" fmla="*/ 191 h 1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19" h="1393">
                <a:moveTo>
                  <a:pt x="2018" y="191"/>
                </a:moveTo>
                <a:lnTo>
                  <a:pt x="2018" y="794"/>
                </a:lnTo>
                <a:lnTo>
                  <a:pt x="773" y="794"/>
                </a:lnTo>
                <a:lnTo>
                  <a:pt x="773" y="467"/>
                </a:lnTo>
                <a:lnTo>
                  <a:pt x="933" y="467"/>
                </a:lnTo>
                <a:lnTo>
                  <a:pt x="467" y="0"/>
                </a:lnTo>
                <a:lnTo>
                  <a:pt x="0" y="467"/>
                </a:lnTo>
                <a:lnTo>
                  <a:pt x="172" y="467"/>
                </a:lnTo>
                <a:lnTo>
                  <a:pt x="172" y="1393"/>
                </a:lnTo>
                <a:lnTo>
                  <a:pt x="2619" y="1393"/>
                </a:lnTo>
                <a:lnTo>
                  <a:pt x="2619" y="191"/>
                </a:lnTo>
                <a:lnTo>
                  <a:pt x="2018" y="191"/>
                </a:lnTo>
                <a:close/>
              </a:path>
            </a:pathLst>
          </a:custGeom>
          <a:gradFill flip="none" rotWithShape="1">
            <a:gsLst>
              <a:gs pos="0">
                <a:schemeClr val="accent3"/>
              </a:gs>
              <a:gs pos="76000">
                <a:schemeClr val="accent4"/>
              </a:gs>
            </a:gsLst>
            <a:lin ang="0" scaled="1"/>
            <a:tileRect/>
          </a:gradFill>
          <a:ln w="9525">
            <a:noFill/>
            <a:round/>
            <a:headEnd/>
            <a:tailEnd/>
          </a:ln>
          <a:effectLst>
            <a:outerShdw blurRad="177800" dist="215900" dir="5400000" algn="t" rotWithShape="0">
              <a:prstClr val="black">
                <a:alpha val="15000"/>
              </a:prstClr>
            </a:outerShdw>
          </a:effectLst>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dirty="0">
              <a:solidFill>
                <a:schemeClr val="bg1"/>
              </a:solidFill>
            </a:endParaRPr>
          </a:p>
        </p:txBody>
      </p:sp>
      <p:sp>
        <p:nvSpPr>
          <p:cNvPr id="15" name="TextBox 14">
            <a:extLst>
              <a:ext uri="{FF2B5EF4-FFF2-40B4-BE49-F238E27FC236}">
                <a16:creationId xmlns:a16="http://schemas.microsoft.com/office/drawing/2014/main" id="{EAFA8C1A-88FB-4969-8248-EA75BA047C3D}"/>
              </a:ext>
            </a:extLst>
          </p:cNvPr>
          <p:cNvSpPr txBox="1"/>
          <p:nvPr/>
        </p:nvSpPr>
        <p:spPr>
          <a:xfrm>
            <a:off x="2744059" y="4909204"/>
            <a:ext cx="3484995" cy="461665"/>
          </a:xfrm>
          <a:prstGeom prst="rect">
            <a:avLst/>
          </a:prstGeom>
          <a:noFill/>
        </p:spPr>
        <p:txBody>
          <a:bodyPr wrap="square" lIns="0" rIns="0" rtlCol="0" anchor="ct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IN" b="1" dirty="0">
                <a:solidFill>
                  <a:schemeClr val="bg1"/>
                </a:solidFill>
                <a:latin typeface="Open Sans" panose="020B0606030504020204" pitchFamily="34" charset="0"/>
                <a:ea typeface="Open Sans" panose="020B0606030504020204" pitchFamily="34" charset="0"/>
                <a:cs typeface="Open Sans" panose="020B0606030504020204" pitchFamily="34" charset="0"/>
              </a:rPr>
              <a:t>01. Un-Managed Scenario</a:t>
            </a:r>
          </a:p>
        </p:txBody>
      </p:sp>
      <p:grpSp>
        <p:nvGrpSpPr>
          <p:cNvPr id="16" name="Group 15">
            <a:extLst>
              <a:ext uri="{FF2B5EF4-FFF2-40B4-BE49-F238E27FC236}">
                <a16:creationId xmlns:a16="http://schemas.microsoft.com/office/drawing/2014/main" id="{0BA2C897-09F3-4347-B3B4-6B54E0D1A577}"/>
              </a:ext>
            </a:extLst>
          </p:cNvPr>
          <p:cNvGrpSpPr/>
          <p:nvPr/>
        </p:nvGrpSpPr>
        <p:grpSpPr>
          <a:xfrm>
            <a:off x="2639128" y="3909186"/>
            <a:ext cx="470646" cy="527224"/>
            <a:chOff x="120651" y="2266950"/>
            <a:chExt cx="2944813" cy="3298825"/>
          </a:xfrm>
          <a:solidFill>
            <a:schemeClr val="bg1"/>
          </a:solidFill>
        </p:grpSpPr>
        <p:sp>
          <p:nvSpPr>
            <p:cNvPr id="17" name="Freeform 16">
              <a:extLst>
                <a:ext uri="{FF2B5EF4-FFF2-40B4-BE49-F238E27FC236}">
                  <a16:creationId xmlns:a16="http://schemas.microsoft.com/office/drawing/2014/main" id="{6C8BF11E-B780-4A4A-8356-9C723C58F1A8}"/>
                </a:ext>
              </a:extLst>
            </p:cNvPr>
            <p:cNvSpPr>
              <a:spLocks noEditPoints="1"/>
            </p:cNvSpPr>
            <p:nvPr/>
          </p:nvSpPr>
          <p:spPr bwMode="auto">
            <a:xfrm>
              <a:off x="1219201" y="3508375"/>
              <a:ext cx="747713" cy="1436688"/>
            </a:xfrm>
            <a:custGeom>
              <a:avLst/>
              <a:gdLst>
                <a:gd name="T0" fmla="*/ 206 w 347"/>
                <a:gd name="T1" fmla="*/ 290 h 669"/>
                <a:gd name="T2" fmla="*/ 141 w 347"/>
                <a:gd name="T3" fmla="*/ 290 h 669"/>
                <a:gd name="T4" fmla="*/ 90 w 347"/>
                <a:gd name="T5" fmla="*/ 238 h 669"/>
                <a:gd name="T6" fmla="*/ 141 w 347"/>
                <a:gd name="T7" fmla="*/ 187 h 669"/>
                <a:gd name="T8" fmla="*/ 270 w 347"/>
                <a:gd name="T9" fmla="*/ 187 h 669"/>
                <a:gd name="T10" fmla="*/ 315 w 347"/>
                <a:gd name="T11" fmla="*/ 142 h 669"/>
                <a:gd name="T12" fmla="*/ 270 w 347"/>
                <a:gd name="T13" fmla="*/ 97 h 669"/>
                <a:gd name="T14" fmla="*/ 219 w 347"/>
                <a:gd name="T15" fmla="*/ 97 h 669"/>
                <a:gd name="T16" fmla="*/ 219 w 347"/>
                <a:gd name="T17" fmla="*/ 45 h 669"/>
                <a:gd name="T18" fmla="*/ 174 w 347"/>
                <a:gd name="T19" fmla="*/ 0 h 669"/>
                <a:gd name="T20" fmla="*/ 129 w 347"/>
                <a:gd name="T21" fmla="*/ 45 h 669"/>
                <a:gd name="T22" fmla="*/ 129 w 347"/>
                <a:gd name="T23" fmla="*/ 97 h 669"/>
                <a:gd name="T24" fmla="*/ 0 w 347"/>
                <a:gd name="T25" fmla="*/ 238 h 669"/>
                <a:gd name="T26" fmla="*/ 141 w 347"/>
                <a:gd name="T27" fmla="*/ 380 h 669"/>
                <a:gd name="T28" fmla="*/ 206 w 347"/>
                <a:gd name="T29" fmla="*/ 380 h 669"/>
                <a:gd name="T30" fmla="*/ 257 w 347"/>
                <a:gd name="T31" fmla="*/ 431 h 669"/>
                <a:gd name="T32" fmla="*/ 206 w 347"/>
                <a:gd name="T33" fmla="*/ 482 h 669"/>
                <a:gd name="T34" fmla="*/ 77 w 347"/>
                <a:gd name="T35" fmla="*/ 482 h 669"/>
                <a:gd name="T36" fmla="*/ 32 w 347"/>
                <a:gd name="T37" fmla="*/ 527 h 669"/>
                <a:gd name="T38" fmla="*/ 77 w 347"/>
                <a:gd name="T39" fmla="*/ 572 h 669"/>
                <a:gd name="T40" fmla="*/ 129 w 347"/>
                <a:gd name="T41" fmla="*/ 572 h 669"/>
                <a:gd name="T42" fmla="*/ 129 w 347"/>
                <a:gd name="T43" fmla="*/ 624 h 669"/>
                <a:gd name="T44" fmla="*/ 174 w 347"/>
                <a:gd name="T45" fmla="*/ 669 h 669"/>
                <a:gd name="T46" fmla="*/ 219 w 347"/>
                <a:gd name="T47" fmla="*/ 624 h 669"/>
                <a:gd name="T48" fmla="*/ 219 w 347"/>
                <a:gd name="T49" fmla="*/ 572 h 669"/>
                <a:gd name="T50" fmla="*/ 347 w 347"/>
                <a:gd name="T51" fmla="*/ 431 h 669"/>
                <a:gd name="T52" fmla="*/ 206 w 347"/>
                <a:gd name="T53" fmla="*/ 290 h 669"/>
                <a:gd name="T54" fmla="*/ 206 w 347"/>
                <a:gd name="T55" fmla="*/ 290 h 669"/>
                <a:gd name="T56" fmla="*/ 206 w 347"/>
                <a:gd name="T57" fmla="*/ 290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7" h="669">
                  <a:moveTo>
                    <a:pt x="206" y="290"/>
                  </a:moveTo>
                  <a:cubicBezTo>
                    <a:pt x="141" y="290"/>
                    <a:pt x="141" y="290"/>
                    <a:pt x="141" y="290"/>
                  </a:cubicBezTo>
                  <a:cubicBezTo>
                    <a:pt x="113" y="290"/>
                    <a:pt x="90" y="267"/>
                    <a:pt x="90" y="238"/>
                  </a:cubicBezTo>
                  <a:cubicBezTo>
                    <a:pt x="90" y="210"/>
                    <a:pt x="113" y="187"/>
                    <a:pt x="141" y="187"/>
                  </a:cubicBezTo>
                  <a:cubicBezTo>
                    <a:pt x="270" y="187"/>
                    <a:pt x="270" y="187"/>
                    <a:pt x="270" y="187"/>
                  </a:cubicBezTo>
                  <a:cubicBezTo>
                    <a:pt x="295" y="187"/>
                    <a:pt x="315" y="167"/>
                    <a:pt x="315" y="142"/>
                  </a:cubicBezTo>
                  <a:cubicBezTo>
                    <a:pt x="315" y="117"/>
                    <a:pt x="295" y="97"/>
                    <a:pt x="270" y="97"/>
                  </a:cubicBezTo>
                  <a:cubicBezTo>
                    <a:pt x="219" y="97"/>
                    <a:pt x="219" y="97"/>
                    <a:pt x="219" y="97"/>
                  </a:cubicBezTo>
                  <a:cubicBezTo>
                    <a:pt x="219" y="45"/>
                    <a:pt x="219" y="45"/>
                    <a:pt x="219" y="45"/>
                  </a:cubicBezTo>
                  <a:cubicBezTo>
                    <a:pt x="219" y="21"/>
                    <a:pt x="198" y="0"/>
                    <a:pt x="174" y="0"/>
                  </a:cubicBezTo>
                  <a:cubicBezTo>
                    <a:pt x="149" y="0"/>
                    <a:pt x="129" y="21"/>
                    <a:pt x="129" y="45"/>
                  </a:cubicBezTo>
                  <a:cubicBezTo>
                    <a:pt x="129" y="97"/>
                    <a:pt x="129" y="97"/>
                    <a:pt x="129" y="97"/>
                  </a:cubicBezTo>
                  <a:cubicBezTo>
                    <a:pt x="57" y="104"/>
                    <a:pt x="0" y="165"/>
                    <a:pt x="0" y="238"/>
                  </a:cubicBezTo>
                  <a:cubicBezTo>
                    <a:pt x="0" y="316"/>
                    <a:pt x="63" y="380"/>
                    <a:pt x="141" y="380"/>
                  </a:cubicBezTo>
                  <a:cubicBezTo>
                    <a:pt x="206" y="380"/>
                    <a:pt x="206" y="380"/>
                    <a:pt x="206" y="380"/>
                  </a:cubicBezTo>
                  <a:cubicBezTo>
                    <a:pt x="234" y="380"/>
                    <a:pt x="257" y="403"/>
                    <a:pt x="257" y="431"/>
                  </a:cubicBezTo>
                  <a:cubicBezTo>
                    <a:pt x="257" y="459"/>
                    <a:pt x="234" y="482"/>
                    <a:pt x="206" y="482"/>
                  </a:cubicBezTo>
                  <a:cubicBezTo>
                    <a:pt x="77" y="482"/>
                    <a:pt x="77" y="482"/>
                    <a:pt x="77" y="482"/>
                  </a:cubicBezTo>
                  <a:cubicBezTo>
                    <a:pt x="52" y="482"/>
                    <a:pt x="32" y="503"/>
                    <a:pt x="32" y="527"/>
                  </a:cubicBezTo>
                  <a:cubicBezTo>
                    <a:pt x="32" y="552"/>
                    <a:pt x="52" y="572"/>
                    <a:pt x="77" y="572"/>
                  </a:cubicBezTo>
                  <a:cubicBezTo>
                    <a:pt x="129" y="572"/>
                    <a:pt x="129" y="572"/>
                    <a:pt x="129" y="572"/>
                  </a:cubicBezTo>
                  <a:cubicBezTo>
                    <a:pt x="129" y="624"/>
                    <a:pt x="129" y="624"/>
                    <a:pt x="129" y="624"/>
                  </a:cubicBezTo>
                  <a:cubicBezTo>
                    <a:pt x="129" y="649"/>
                    <a:pt x="149" y="669"/>
                    <a:pt x="174" y="669"/>
                  </a:cubicBezTo>
                  <a:cubicBezTo>
                    <a:pt x="198" y="669"/>
                    <a:pt x="219" y="649"/>
                    <a:pt x="219" y="624"/>
                  </a:cubicBezTo>
                  <a:cubicBezTo>
                    <a:pt x="219" y="572"/>
                    <a:pt x="219" y="572"/>
                    <a:pt x="219" y="572"/>
                  </a:cubicBezTo>
                  <a:cubicBezTo>
                    <a:pt x="291" y="565"/>
                    <a:pt x="347" y="505"/>
                    <a:pt x="347" y="431"/>
                  </a:cubicBezTo>
                  <a:cubicBezTo>
                    <a:pt x="347" y="353"/>
                    <a:pt x="284" y="290"/>
                    <a:pt x="206" y="290"/>
                  </a:cubicBezTo>
                  <a:close/>
                  <a:moveTo>
                    <a:pt x="206" y="290"/>
                  </a:moveTo>
                  <a:cubicBezTo>
                    <a:pt x="206" y="290"/>
                    <a:pt x="206" y="290"/>
                    <a:pt x="206" y="29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dirty="0">
                <a:solidFill>
                  <a:schemeClr val="bg1"/>
                </a:solidFill>
              </a:endParaRPr>
            </a:p>
          </p:txBody>
        </p:sp>
        <p:sp>
          <p:nvSpPr>
            <p:cNvPr id="18" name="Freeform 17">
              <a:extLst>
                <a:ext uri="{FF2B5EF4-FFF2-40B4-BE49-F238E27FC236}">
                  <a16:creationId xmlns:a16="http://schemas.microsoft.com/office/drawing/2014/main" id="{EE2E5DD6-68EB-4E0A-9F65-5D7BFABF3C3C}"/>
                </a:ext>
              </a:extLst>
            </p:cNvPr>
            <p:cNvSpPr>
              <a:spLocks noEditPoints="1"/>
            </p:cNvSpPr>
            <p:nvPr/>
          </p:nvSpPr>
          <p:spPr bwMode="auto">
            <a:xfrm>
              <a:off x="120651" y="2266950"/>
              <a:ext cx="2944813" cy="3298825"/>
            </a:xfrm>
            <a:custGeom>
              <a:avLst/>
              <a:gdLst>
                <a:gd name="T0" fmla="*/ 1125 w 1367"/>
                <a:gd name="T1" fmla="*/ 472 h 1536"/>
                <a:gd name="T2" fmla="*/ 1124 w 1367"/>
                <a:gd name="T3" fmla="*/ 472 h 1536"/>
                <a:gd name="T4" fmla="*/ 1032 w 1367"/>
                <a:gd name="T5" fmla="*/ 379 h 1536"/>
                <a:gd name="T6" fmla="*/ 1212 w 1367"/>
                <a:gd name="T7" fmla="*/ 379 h 1536"/>
                <a:gd name="T8" fmla="*/ 1257 w 1367"/>
                <a:gd name="T9" fmla="*/ 334 h 1536"/>
                <a:gd name="T10" fmla="*/ 1212 w 1367"/>
                <a:gd name="T11" fmla="*/ 289 h 1536"/>
                <a:gd name="T12" fmla="*/ 996 w 1367"/>
                <a:gd name="T13" fmla="*/ 289 h 1536"/>
                <a:gd name="T14" fmla="*/ 1108 w 1367"/>
                <a:gd name="T15" fmla="*/ 65 h 1536"/>
                <a:gd name="T16" fmla="*/ 1106 w 1367"/>
                <a:gd name="T17" fmla="*/ 21 h 1536"/>
                <a:gd name="T18" fmla="*/ 1068 w 1367"/>
                <a:gd name="T19" fmla="*/ 0 h 1536"/>
                <a:gd name="T20" fmla="*/ 299 w 1367"/>
                <a:gd name="T21" fmla="*/ 0 h 1536"/>
                <a:gd name="T22" fmla="*/ 261 w 1367"/>
                <a:gd name="T23" fmla="*/ 21 h 1536"/>
                <a:gd name="T24" fmla="*/ 259 w 1367"/>
                <a:gd name="T25" fmla="*/ 65 h 1536"/>
                <a:gd name="T26" fmla="*/ 389 w 1367"/>
                <a:gd name="T27" fmla="*/ 325 h 1536"/>
                <a:gd name="T28" fmla="*/ 243 w 1367"/>
                <a:gd name="T29" fmla="*/ 472 h 1536"/>
                <a:gd name="T30" fmla="*/ 242 w 1367"/>
                <a:gd name="T31" fmla="*/ 472 h 1536"/>
                <a:gd name="T32" fmla="*/ 243 w 1367"/>
                <a:gd name="T33" fmla="*/ 1353 h 1536"/>
                <a:gd name="T34" fmla="*/ 684 w 1367"/>
                <a:gd name="T35" fmla="*/ 1536 h 1536"/>
                <a:gd name="T36" fmla="*/ 1124 w 1367"/>
                <a:gd name="T37" fmla="*/ 1353 h 1536"/>
                <a:gd name="T38" fmla="*/ 1125 w 1367"/>
                <a:gd name="T39" fmla="*/ 472 h 1536"/>
                <a:gd name="T40" fmla="*/ 372 w 1367"/>
                <a:gd name="T41" fmla="*/ 90 h 1536"/>
                <a:gd name="T42" fmla="*/ 995 w 1367"/>
                <a:gd name="T43" fmla="*/ 90 h 1536"/>
                <a:gd name="T44" fmla="*/ 895 w 1367"/>
                <a:gd name="T45" fmla="*/ 289 h 1536"/>
                <a:gd name="T46" fmla="*/ 472 w 1367"/>
                <a:gd name="T47" fmla="*/ 289 h 1536"/>
                <a:gd name="T48" fmla="*/ 372 w 1367"/>
                <a:gd name="T49" fmla="*/ 90 h 1536"/>
                <a:gd name="T50" fmla="*/ 1061 w 1367"/>
                <a:gd name="T51" fmla="*/ 1290 h 1536"/>
                <a:gd name="T52" fmla="*/ 684 w 1367"/>
                <a:gd name="T53" fmla="*/ 1446 h 1536"/>
                <a:gd name="T54" fmla="*/ 306 w 1367"/>
                <a:gd name="T55" fmla="*/ 1290 h 1536"/>
                <a:gd name="T56" fmla="*/ 306 w 1367"/>
                <a:gd name="T57" fmla="*/ 535 h 1536"/>
                <a:gd name="T58" fmla="*/ 307 w 1367"/>
                <a:gd name="T59" fmla="*/ 535 h 1536"/>
                <a:gd name="T60" fmla="*/ 463 w 1367"/>
                <a:gd name="T61" fmla="*/ 379 h 1536"/>
                <a:gd name="T62" fmla="*/ 905 w 1367"/>
                <a:gd name="T63" fmla="*/ 379 h 1536"/>
                <a:gd name="T64" fmla="*/ 1060 w 1367"/>
                <a:gd name="T65" fmla="*/ 535 h 1536"/>
                <a:gd name="T66" fmla="*/ 1061 w 1367"/>
                <a:gd name="T67" fmla="*/ 535 h 1536"/>
                <a:gd name="T68" fmla="*/ 1061 w 1367"/>
                <a:gd name="T69" fmla="*/ 1290 h 1536"/>
                <a:gd name="T70" fmla="*/ 1061 w 1367"/>
                <a:gd name="T71" fmla="*/ 1290 h 1536"/>
                <a:gd name="T72" fmla="*/ 1061 w 1367"/>
                <a:gd name="T73" fmla="*/ 1290 h 1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67" h="1536">
                  <a:moveTo>
                    <a:pt x="1125" y="472"/>
                  </a:moveTo>
                  <a:cubicBezTo>
                    <a:pt x="1125" y="472"/>
                    <a:pt x="1125" y="472"/>
                    <a:pt x="1124" y="472"/>
                  </a:cubicBezTo>
                  <a:cubicBezTo>
                    <a:pt x="1032" y="379"/>
                    <a:pt x="1032" y="379"/>
                    <a:pt x="1032" y="379"/>
                  </a:cubicBezTo>
                  <a:cubicBezTo>
                    <a:pt x="1212" y="379"/>
                    <a:pt x="1212" y="379"/>
                    <a:pt x="1212" y="379"/>
                  </a:cubicBezTo>
                  <a:cubicBezTo>
                    <a:pt x="1237" y="379"/>
                    <a:pt x="1257" y="359"/>
                    <a:pt x="1257" y="334"/>
                  </a:cubicBezTo>
                  <a:cubicBezTo>
                    <a:pt x="1257" y="309"/>
                    <a:pt x="1237" y="289"/>
                    <a:pt x="1212" y="289"/>
                  </a:cubicBezTo>
                  <a:cubicBezTo>
                    <a:pt x="996" y="289"/>
                    <a:pt x="996" y="289"/>
                    <a:pt x="996" y="289"/>
                  </a:cubicBezTo>
                  <a:cubicBezTo>
                    <a:pt x="1108" y="65"/>
                    <a:pt x="1108" y="65"/>
                    <a:pt x="1108" y="65"/>
                  </a:cubicBezTo>
                  <a:cubicBezTo>
                    <a:pt x="1115" y="51"/>
                    <a:pt x="1114" y="35"/>
                    <a:pt x="1106" y="21"/>
                  </a:cubicBezTo>
                  <a:cubicBezTo>
                    <a:pt x="1098" y="8"/>
                    <a:pt x="1083" y="0"/>
                    <a:pt x="1068" y="0"/>
                  </a:cubicBezTo>
                  <a:cubicBezTo>
                    <a:pt x="299" y="0"/>
                    <a:pt x="299" y="0"/>
                    <a:pt x="299" y="0"/>
                  </a:cubicBezTo>
                  <a:cubicBezTo>
                    <a:pt x="284" y="0"/>
                    <a:pt x="269" y="8"/>
                    <a:pt x="261" y="21"/>
                  </a:cubicBezTo>
                  <a:cubicBezTo>
                    <a:pt x="253" y="35"/>
                    <a:pt x="252" y="51"/>
                    <a:pt x="259" y="65"/>
                  </a:cubicBezTo>
                  <a:cubicBezTo>
                    <a:pt x="389" y="325"/>
                    <a:pt x="389" y="325"/>
                    <a:pt x="389" y="325"/>
                  </a:cubicBezTo>
                  <a:cubicBezTo>
                    <a:pt x="243" y="472"/>
                    <a:pt x="243" y="472"/>
                    <a:pt x="243" y="472"/>
                  </a:cubicBezTo>
                  <a:cubicBezTo>
                    <a:pt x="243" y="472"/>
                    <a:pt x="242" y="472"/>
                    <a:pt x="242" y="472"/>
                  </a:cubicBezTo>
                  <a:cubicBezTo>
                    <a:pt x="0" y="715"/>
                    <a:pt x="0" y="1110"/>
                    <a:pt x="243" y="1353"/>
                  </a:cubicBezTo>
                  <a:cubicBezTo>
                    <a:pt x="360" y="1471"/>
                    <a:pt x="517" y="1536"/>
                    <a:pt x="684" y="1536"/>
                  </a:cubicBezTo>
                  <a:cubicBezTo>
                    <a:pt x="850" y="1536"/>
                    <a:pt x="1007" y="1471"/>
                    <a:pt x="1124" y="1353"/>
                  </a:cubicBezTo>
                  <a:cubicBezTo>
                    <a:pt x="1367" y="1110"/>
                    <a:pt x="1367" y="715"/>
                    <a:pt x="1125" y="472"/>
                  </a:cubicBezTo>
                  <a:close/>
                  <a:moveTo>
                    <a:pt x="372" y="90"/>
                  </a:moveTo>
                  <a:cubicBezTo>
                    <a:pt x="995" y="90"/>
                    <a:pt x="995" y="90"/>
                    <a:pt x="995" y="90"/>
                  </a:cubicBezTo>
                  <a:cubicBezTo>
                    <a:pt x="895" y="289"/>
                    <a:pt x="895" y="289"/>
                    <a:pt x="895" y="289"/>
                  </a:cubicBezTo>
                  <a:cubicBezTo>
                    <a:pt x="472" y="289"/>
                    <a:pt x="472" y="289"/>
                    <a:pt x="472" y="289"/>
                  </a:cubicBezTo>
                  <a:lnTo>
                    <a:pt x="372" y="90"/>
                  </a:lnTo>
                  <a:close/>
                  <a:moveTo>
                    <a:pt x="1061" y="1290"/>
                  </a:moveTo>
                  <a:cubicBezTo>
                    <a:pt x="960" y="1391"/>
                    <a:pt x="826" y="1446"/>
                    <a:pt x="684" y="1446"/>
                  </a:cubicBezTo>
                  <a:cubicBezTo>
                    <a:pt x="541" y="1446"/>
                    <a:pt x="407" y="1391"/>
                    <a:pt x="306" y="1290"/>
                  </a:cubicBezTo>
                  <a:cubicBezTo>
                    <a:pt x="98" y="1082"/>
                    <a:pt x="98" y="743"/>
                    <a:pt x="306" y="535"/>
                  </a:cubicBezTo>
                  <a:cubicBezTo>
                    <a:pt x="307" y="535"/>
                    <a:pt x="307" y="535"/>
                    <a:pt x="307" y="535"/>
                  </a:cubicBezTo>
                  <a:cubicBezTo>
                    <a:pt x="463" y="379"/>
                    <a:pt x="463" y="379"/>
                    <a:pt x="463" y="379"/>
                  </a:cubicBezTo>
                  <a:cubicBezTo>
                    <a:pt x="905" y="379"/>
                    <a:pt x="905" y="379"/>
                    <a:pt x="905" y="379"/>
                  </a:cubicBezTo>
                  <a:cubicBezTo>
                    <a:pt x="1060" y="535"/>
                    <a:pt x="1060" y="535"/>
                    <a:pt x="1060" y="535"/>
                  </a:cubicBezTo>
                  <a:cubicBezTo>
                    <a:pt x="1060" y="535"/>
                    <a:pt x="1061" y="535"/>
                    <a:pt x="1061" y="535"/>
                  </a:cubicBezTo>
                  <a:cubicBezTo>
                    <a:pt x="1269" y="743"/>
                    <a:pt x="1269" y="1082"/>
                    <a:pt x="1061" y="1290"/>
                  </a:cubicBezTo>
                  <a:close/>
                  <a:moveTo>
                    <a:pt x="1061" y="1290"/>
                  </a:moveTo>
                  <a:cubicBezTo>
                    <a:pt x="1061" y="1290"/>
                    <a:pt x="1061" y="1290"/>
                    <a:pt x="1061" y="129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dirty="0">
                <a:solidFill>
                  <a:schemeClr val="bg1"/>
                </a:solidFill>
              </a:endParaRPr>
            </a:p>
          </p:txBody>
        </p:sp>
      </p:grpSp>
    </p:spTree>
    <p:extLst>
      <p:ext uri="{BB962C8B-B14F-4D97-AF65-F5344CB8AC3E}">
        <p14:creationId xmlns:p14="http://schemas.microsoft.com/office/powerpoint/2010/main" val="11319949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89589" y="161899"/>
            <a:ext cx="10969943" cy="711081"/>
          </a:xfrm>
        </p:spPr>
        <p:txBody>
          <a:bodyPr>
            <a:noAutofit/>
          </a:bodyPr>
          <a:lstStyle/>
          <a:p>
            <a:r>
              <a:rPr lang="en-US" dirty="0">
                <a:latin typeface="Cooper Black" panose="0208090404030B020404" pitchFamily="18" charset="0"/>
              </a:rPr>
              <a:t>BO runtime implementation types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pic>
        <p:nvPicPr>
          <p:cNvPr id="2" name="Picture 1">
            <a:extLst>
              <a:ext uri="{FF2B5EF4-FFF2-40B4-BE49-F238E27FC236}">
                <a16:creationId xmlns:a16="http://schemas.microsoft.com/office/drawing/2014/main" id="{8014BD69-741B-4B04-9A8D-1DE68A6856E8}"/>
              </a:ext>
            </a:extLst>
          </p:cNvPr>
          <p:cNvPicPr>
            <a:picLocks noChangeAspect="1"/>
          </p:cNvPicPr>
          <p:nvPr/>
        </p:nvPicPr>
        <p:blipFill>
          <a:blip r:embed="rId3"/>
          <a:stretch>
            <a:fillRect/>
          </a:stretch>
        </p:blipFill>
        <p:spPr>
          <a:xfrm>
            <a:off x="615157" y="1324617"/>
            <a:ext cx="10958510" cy="4587638"/>
          </a:xfrm>
          <a:prstGeom prst="rect">
            <a:avLst/>
          </a:prstGeom>
        </p:spPr>
      </p:pic>
    </p:spTree>
    <p:extLst>
      <p:ext uri="{BB962C8B-B14F-4D97-AF65-F5344CB8AC3E}">
        <p14:creationId xmlns:p14="http://schemas.microsoft.com/office/powerpoint/2010/main" val="66563226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89589" y="161899"/>
            <a:ext cx="10969943" cy="711081"/>
          </a:xfrm>
        </p:spPr>
        <p:txBody>
          <a:bodyPr>
            <a:noAutofit/>
          </a:bodyPr>
          <a:lstStyle/>
          <a:p>
            <a:r>
              <a:rPr lang="en-US" dirty="0">
                <a:latin typeface="Cooper Black" panose="0208090404030B020404" pitchFamily="18" charset="0"/>
              </a:rPr>
              <a:t>BO runtime implementation types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3" name="Picture 2">
            <a:extLst>
              <a:ext uri="{FF2B5EF4-FFF2-40B4-BE49-F238E27FC236}">
                <a16:creationId xmlns:a16="http://schemas.microsoft.com/office/drawing/2014/main" id="{C92DB67F-D285-405F-AB23-295C225D730E}"/>
              </a:ext>
            </a:extLst>
          </p:cNvPr>
          <p:cNvPicPr>
            <a:picLocks noChangeAspect="1"/>
          </p:cNvPicPr>
          <p:nvPr/>
        </p:nvPicPr>
        <p:blipFill>
          <a:blip r:embed="rId3"/>
          <a:stretch>
            <a:fillRect/>
          </a:stretch>
        </p:blipFill>
        <p:spPr>
          <a:xfrm>
            <a:off x="473945" y="974122"/>
            <a:ext cx="10859441" cy="5357324"/>
          </a:xfrm>
          <a:prstGeom prst="rect">
            <a:avLst/>
          </a:prstGeom>
        </p:spPr>
      </p:pic>
    </p:spTree>
    <p:extLst>
      <p:ext uri="{BB962C8B-B14F-4D97-AF65-F5344CB8AC3E}">
        <p14:creationId xmlns:p14="http://schemas.microsoft.com/office/powerpoint/2010/main" val="71435138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File:Solid white.svg - Wikimedia Comm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651720" y="-2679104"/>
            <a:ext cx="6885384" cy="1218882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0"/>
          <p:cNvSpPr>
            <a:spLocks noGrp="1"/>
          </p:cNvSpPr>
          <p:nvPr>
            <p:ph type="title"/>
          </p:nvPr>
        </p:nvSpPr>
        <p:spPr>
          <a:xfrm>
            <a:off x="609441" y="202038"/>
            <a:ext cx="10969943" cy="711081"/>
          </a:xfrm>
        </p:spPr>
        <p:txBody>
          <a:bodyPr>
            <a:noAutofit/>
          </a:bodyPr>
          <a:lstStyle/>
          <a:p>
            <a:r>
              <a:rPr lang="en-IN" dirty="0">
                <a:latin typeface="Cooper Black" panose="0208090404030B020404" pitchFamily="18" charset="0"/>
              </a:rPr>
              <a:t>Explanation of Flight Data Model</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7723" y="1052736"/>
            <a:ext cx="11165321" cy="4385700"/>
          </a:xfrm>
          <a:prstGeom prst="rect">
            <a:avLst/>
          </a:prstGeom>
        </p:spPr>
      </p:pic>
      <p:sp>
        <p:nvSpPr>
          <p:cNvPr id="8" name="Rectangle 7"/>
          <p:cNvSpPr/>
          <p:nvPr/>
        </p:nvSpPr>
        <p:spPr>
          <a:xfrm>
            <a:off x="609441" y="6165304"/>
            <a:ext cx="10771237" cy="369332"/>
          </a:xfrm>
          <a:prstGeom prst="rect">
            <a:avLst/>
          </a:prstGeom>
        </p:spPr>
        <p:txBody>
          <a:bodyPr wrap="square">
            <a:spAutoFit/>
          </a:bodyPr>
          <a:lstStyle/>
          <a:p>
            <a:r>
              <a:rPr lang="en-US" sz="1800" dirty="0"/>
              <a:t>If Data is not found in these Table’s please execute Data Generator Class “/dmo/cl_flight_data_generator”</a:t>
            </a:r>
          </a:p>
        </p:txBody>
      </p:sp>
    </p:spTree>
    <p:extLst>
      <p:ext uri="{BB962C8B-B14F-4D97-AF65-F5344CB8AC3E}">
        <p14:creationId xmlns:p14="http://schemas.microsoft.com/office/powerpoint/2010/main" val="91322419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Flow of Development (Unmanaged Scenario)</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Calibri" panose="020F0502020204030204"/>
              </a:rPr>
              <a:t>Trainer: </a:t>
            </a:r>
            <a:r>
              <a:rPr lang="en-US" sz="1400" b="1" noProof="0" dirty="0">
                <a:solidFill>
                  <a:schemeClr val="bg1"/>
                </a:solidFill>
                <a:latin typeface="Calibri" panose="020F0502020204030204"/>
              </a:rPr>
              <a:t>Anubhav Oberoy</a:t>
            </a:r>
            <a:endParaRPr kumimoji="0" lang="en-US" sz="1400" b="1" i="0" u="none" strike="noStrike" kern="1200" cap="none" spc="0" normalizeH="0" baseline="0" noProof="0" dirty="0">
              <a:ln>
                <a:noFill/>
              </a:ln>
              <a:solidFill>
                <a:schemeClr val="bg1"/>
              </a:solidFill>
              <a:effectLst/>
              <a:uLnTx/>
              <a:uFillTx/>
              <a:latin typeface="Calibri" panose="020F0502020204030204"/>
            </a:endParaRPr>
          </a:p>
        </p:txBody>
      </p:sp>
      <p:sp>
        <p:nvSpPr>
          <p:cNvPr id="2" name="Rounded Rectangle 1"/>
          <p:cNvSpPr/>
          <p:nvPr/>
        </p:nvSpPr>
        <p:spPr>
          <a:xfrm>
            <a:off x="3358108" y="1057728"/>
            <a:ext cx="3960440" cy="71508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Fiori UI</a:t>
            </a:r>
          </a:p>
        </p:txBody>
      </p:sp>
      <p:sp>
        <p:nvSpPr>
          <p:cNvPr id="10" name="Rounded Rectangle 9"/>
          <p:cNvSpPr/>
          <p:nvPr/>
        </p:nvSpPr>
        <p:spPr>
          <a:xfrm>
            <a:off x="3358108" y="2137848"/>
            <a:ext cx="3960440" cy="75287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Binding for UI</a:t>
            </a:r>
          </a:p>
        </p:txBody>
      </p:sp>
      <p:sp>
        <p:nvSpPr>
          <p:cNvPr id="12" name="Rounded Rectangle 11"/>
          <p:cNvSpPr/>
          <p:nvPr/>
        </p:nvSpPr>
        <p:spPr>
          <a:xfrm>
            <a:off x="3358108" y="4437112"/>
            <a:ext cx="3960440" cy="7870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a:p>
            <a:pPr algn="ctr"/>
            <a:r>
              <a:rPr lang="en-US" dirty="0">
                <a:solidFill>
                  <a:schemeClr val="bg1"/>
                </a:solidFill>
              </a:rPr>
              <a:t>Travel – Using /demo/travel</a:t>
            </a:r>
          </a:p>
          <a:p>
            <a:pPr algn="ctr"/>
            <a:r>
              <a:rPr lang="en-US" sz="1400" dirty="0">
                <a:solidFill>
                  <a:schemeClr val="bg1"/>
                </a:solidFill>
              </a:rPr>
              <a:t>Projection view- what we want to show to UI</a:t>
            </a:r>
            <a:endParaRPr lang="en-IN" sz="1400" dirty="0">
              <a:solidFill>
                <a:schemeClr val="bg1"/>
              </a:solidFill>
            </a:endParaRPr>
          </a:p>
          <a:p>
            <a:pPr algn="ctr"/>
            <a:endParaRPr lang="en-US" dirty="0">
              <a:solidFill>
                <a:schemeClr val="bg1"/>
              </a:solidFill>
            </a:endParaRPr>
          </a:p>
        </p:txBody>
      </p:sp>
      <p:sp>
        <p:nvSpPr>
          <p:cNvPr id="13" name="Rounded Rectangle 12"/>
          <p:cNvSpPr/>
          <p:nvPr/>
        </p:nvSpPr>
        <p:spPr>
          <a:xfrm>
            <a:off x="3358108" y="3274986"/>
            <a:ext cx="3960440" cy="7870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Definition</a:t>
            </a:r>
          </a:p>
        </p:txBody>
      </p:sp>
      <p:sp>
        <p:nvSpPr>
          <p:cNvPr id="14" name="Rounded Rectangle 13"/>
          <p:cNvSpPr/>
          <p:nvPr/>
        </p:nvSpPr>
        <p:spPr>
          <a:xfrm>
            <a:off x="2349996" y="5805264"/>
            <a:ext cx="2160240" cy="6346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Agency</a:t>
            </a:r>
          </a:p>
        </p:txBody>
      </p:sp>
      <p:sp>
        <p:nvSpPr>
          <p:cNvPr id="15" name="Rounded Rectangle 14"/>
          <p:cNvSpPr/>
          <p:nvPr/>
        </p:nvSpPr>
        <p:spPr>
          <a:xfrm>
            <a:off x="6217976" y="5815384"/>
            <a:ext cx="2160240" cy="6346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Customers</a:t>
            </a:r>
          </a:p>
        </p:txBody>
      </p:sp>
      <p:sp>
        <p:nvSpPr>
          <p:cNvPr id="16" name="Rounded Rectangle 15"/>
          <p:cNvSpPr/>
          <p:nvPr/>
        </p:nvSpPr>
        <p:spPr>
          <a:xfrm>
            <a:off x="9190756" y="5817964"/>
            <a:ext cx="2160240" cy="6346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I_Country</a:t>
            </a:r>
          </a:p>
        </p:txBody>
      </p:sp>
      <p:cxnSp>
        <p:nvCxnSpPr>
          <p:cNvPr id="6" name="Elbow Connector 5"/>
          <p:cNvCxnSpPr>
            <a:stCxn id="14" idx="0"/>
            <a:endCxn id="12" idx="2"/>
          </p:cNvCxnSpPr>
          <p:nvPr/>
        </p:nvCxnSpPr>
        <p:spPr>
          <a:xfrm rot="5400000" flipH="1" flipV="1">
            <a:off x="4093694" y="4560630"/>
            <a:ext cx="581056" cy="190821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5" idx="0"/>
            <a:endCxn id="12" idx="2"/>
          </p:cNvCxnSpPr>
          <p:nvPr/>
        </p:nvCxnSpPr>
        <p:spPr>
          <a:xfrm rot="16200000" flipV="1">
            <a:off x="6022624" y="4539912"/>
            <a:ext cx="591176" cy="195976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1"/>
          </p:cNvCxnSpPr>
          <p:nvPr/>
        </p:nvCxnSpPr>
        <p:spPr>
          <a:xfrm flipH="1" flipV="1">
            <a:off x="8378216" y="6132732"/>
            <a:ext cx="812540" cy="25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9190756" y="4509120"/>
            <a:ext cx="2160240" cy="6346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I_Currency</a:t>
            </a:r>
          </a:p>
        </p:txBody>
      </p:sp>
      <p:cxnSp>
        <p:nvCxnSpPr>
          <p:cNvPr id="33" name="Straight Arrow Connector 32"/>
          <p:cNvCxnSpPr>
            <a:stCxn id="32" idx="1"/>
            <a:endCxn id="12" idx="3"/>
          </p:cNvCxnSpPr>
          <p:nvPr/>
        </p:nvCxnSpPr>
        <p:spPr>
          <a:xfrm flipH="1">
            <a:off x="7318548" y="4826468"/>
            <a:ext cx="1872208" cy="41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7389514" y="4458571"/>
            <a:ext cx="340158" cy="461665"/>
          </a:xfrm>
          <a:prstGeom prst="rect">
            <a:avLst/>
          </a:prstGeom>
          <a:ln>
            <a:noFill/>
          </a:ln>
        </p:spPr>
        <p:txBody>
          <a:bodyPr wrap="none">
            <a:spAutoFit/>
          </a:bodyPr>
          <a:lstStyle/>
          <a:p>
            <a:r>
              <a:rPr lang="en-US" dirty="0"/>
              <a:t>1</a:t>
            </a:r>
          </a:p>
        </p:txBody>
      </p:sp>
      <p:sp>
        <p:nvSpPr>
          <p:cNvPr id="36" name="Rectangle 35"/>
          <p:cNvSpPr/>
          <p:nvPr/>
        </p:nvSpPr>
        <p:spPr>
          <a:xfrm>
            <a:off x="5374332" y="5157192"/>
            <a:ext cx="340158" cy="461665"/>
          </a:xfrm>
          <a:prstGeom prst="rect">
            <a:avLst/>
          </a:prstGeom>
          <a:ln>
            <a:noFill/>
          </a:ln>
        </p:spPr>
        <p:txBody>
          <a:bodyPr wrap="none">
            <a:spAutoFit/>
          </a:bodyPr>
          <a:lstStyle/>
          <a:p>
            <a:r>
              <a:rPr lang="en-US" dirty="0"/>
              <a:t>1</a:t>
            </a:r>
          </a:p>
        </p:txBody>
      </p:sp>
      <p:sp>
        <p:nvSpPr>
          <p:cNvPr id="37" name="Rectangle 36"/>
          <p:cNvSpPr/>
          <p:nvPr/>
        </p:nvSpPr>
        <p:spPr>
          <a:xfrm>
            <a:off x="3070076" y="5415607"/>
            <a:ext cx="383438" cy="461665"/>
          </a:xfrm>
          <a:prstGeom prst="rect">
            <a:avLst/>
          </a:prstGeom>
          <a:ln>
            <a:noFill/>
          </a:ln>
        </p:spPr>
        <p:txBody>
          <a:bodyPr wrap="none">
            <a:spAutoFit/>
          </a:bodyPr>
          <a:lstStyle/>
          <a:p>
            <a:r>
              <a:rPr lang="en-US" dirty="0"/>
              <a:t>N</a:t>
            </a:r>
          </a:p>
        </p:txBody>
      </p:sp>
      <p:sp>
        <p:nvSpPr>
          <p:cNvPr id="38" name="Rectangle 37"/>
          <p:cNvSpPr/>
          <p:nvPr/>
        </p:nvSpPr>
        <p:spPr>
          <a:xfrm>
            <a:off x="7295150" y="5445224"/>
            <a:ext cx="383438" cy="461665"/>
          </a:xfrm>
          <a:prstGeom prst="rect">
            <a:avLst/>
          </a:prstGeom>
          <a:ln>
            <a:noFill/>
          </a:ln>
        </p:spPr>
        <p:txBody>
          <a:bodyPr wrap="none">
            <a:spAutoFit/>
          </a:bodyPr>
          <a:lstStyle/>
          <a:p>
            <a:r>
              <a:rPr lang="en-US" dirty="0"/>
              <a:t>N</a:t>
            </a:r>
          </a:p>
        </p:txBody>
      </p:sp>
      <p:sp>
        <p:nvSpPr>
          <p:cNvPr id="39" name="Rectangle 38"/>
          <p:cNvSpPr/>
          <p:nvPr/>
        </p:nvSpPr>
        <p:spPr>
          <a:xfrm>
            <a:off x="8807318" y="4437112"/>
            <a:ext cx="383438" cy="461665"/>
          </a:xfrm>
          <a:prstGeom prst="rect">
            <a:avLst/>
          </a:prstGeom>
        </p:spPr>
        <p:txBody>
          <a:bodyPr wrap="none">
            <a:spAutoFit/>
          </a:bodyPr>
          <a:lstStyle/>
          <a:p>
            <a:r>
              <a:rPr lang="en-US" dirty="0"/>
              <a:t>N</a:t>
            </a:r>
          </a:p>
        </p:txBody>
      </p:sp>
      <p:sp>
        <p:nvSpPr>
          <p:cNvPr id="31" name="Chevron 30"/>
          <p:cNvSpPr/>
          <p:nvPr/>
        </p:nvSpPr>
        <p:spPr>
          <a:xfrm rot="-5400000">
            <a:off x="5215326" y="2922002"/>
            <a:ext cx="288032" cy="288032"/>
          </a:xfrm>
          <a:prstGeom prst="chevr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Chevron 40"/>
          <p:cNvSpPr/>
          <p:nvPr/>
        </p:nvSpPr>
        <p:spPr>
          <a:xfrm rot="-5400000">
            <a:off x="5203278" y="4104110"/>
            <a:ext cx="288032" cy="288032"/>
          </a:xfrm>
          <a:prstGeom prst="chevr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Chevron 41"/>
          <p:cNvSpPr/>
          <p:nvPr/>
        </p:nvSpPr>
        <p:spPr>
          <a:xfrm rot="-5400000">
            <a:off x="5203278" y="1829834"/>
            <a:ext cx="288032" cy="288032"/>
          </a:xfrm>
          <a:prstGeom prst="chevr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6720443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Title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369332"/>
          </a:xfrm>
          <a:prstGeom prst="rect">
            <a:avLst/>
          </a:prstGeom>
          <a:noFill/>
        </p:spPr>
        <p:txBody>
          <a:bodyPr wrap="square" rtlCol="0">
            <a:spAutoFit/>
          </a:bodyPr>
          <a:lstStyle/>
          <a:p>
            <a:r>
              <a:rPr lang="en-US" sz="1800" dirty="0"/>
              <a:t>Text</a:t>
            </a:r>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166407680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Title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369332"/>
          </a:xfrm>
          <a:prstGeom prst="rect">
            <a:avLst/>
          </a:prstGeom>
          <a:noFill/>
        </p:spPr>
        <p:txBody>
          <a:bodyPr wrap="square" rtlCol="0">
            <a:spAutoFit/>
          </a:bodyPr>
          <a:lstStyle/>
          <a:p>
            <a:r>
              <a:rPr lang="en-US" sz="1800" dirty="0"/>
              <a:t>Text</a:t>
            </a:r>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75478384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 person sitting at a desk with a computer&#10;&#10;Description automatically generated with low confidence">
            <a:extLst>
              <a:ext uri="{FF2B5EF4-FFF2-40B4-BE49-F238E27FC236}">
                <a16:creationId xmlns:a16="http://schemas.microsoft.com/office/drawing/2014/main" id="{D92B8D88-76D3-BC83-3CAA-D98B9A60002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0" y="1575025"/>
            <a:ext cx="4942284" cy="4230238"/>
          </a:xfrm>
        </p:spPr>
      </p:pic>
      <p:sp>
        <p:nvSpPr>
          <p:cNvPr id="12" name="Title 11">
            <a:extLst>
              <a:ext uri="{FF2B5EF4-FFF2-40B4-BE49-F238E27FC236}">
                <a16:creationId xmlns:a16="http://schemas.microsoft.com/office/drawing/2014/main" id="{DDA022C3-481E-4D69-3555-C2E48288894D}"/>
              </a:ext>
            </a:extLst>
          </p:cNvPr>
          <p:cNvSpPr>
            <a:spLocks noGrp="1"/>
          </p:cNvSpPr>
          <p:nvPr>
            <p:ph type="title"/>
          </p:nvPr>
        </p:nvSpPr>
        <p:spPr>
          <a:xfrm>
            <a:off x="1024128" y="728462"/>
            <a:ext cx="5574340" cy="509048"/>
          </a:xfrm>
        </p:spPr>
        <p:txBody>
          <a:bodyPr/>
          <a:lstStyle/>
          <a:p>
            <a:r>
              <a:rPr lang="en-IN" dirty="0"/>
              <a:t>Agenda – Day 5</a:t>
            </a:r>
            <a:endParaRPr lang="en-US" dirty="0"/>
          </a:p>
        </p:txBody>
      </p:sp>
      <p:sp>
        <p:nvSpPr>
          <p:cNvPr id="49" name="Rectangle 48">
            <a:extLst>
              <a:ext uri="{FF2B5EF4-FFF2-40B4-BE49-F238E27FC236}">
                <a16:creationId xmlns:a16="http://schemas.microsoft.com/office/drawing/2014/main" id="{B10C9A54-B6A1-56BF-E02F-5726F1DEAF77}"/>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C34B679-1B28-E34E-1111-DB27BA1902D8}"/>
              </a:ext>
            </a:extLst>
          </p:cNvPr>
          <p:cNvSpPr/>
          <p:nvPr/>
        </p:nvSpPr>
        <p:spPr>
          <a:xfrm>
            <a:off x="10793831" y="1576873"/>
            <a:ext cx="1394994" cy="4228390"/>
          </a:xfrm>
          <a:prstGeom prst="rect">
            <a:avLst/>
          </a:prstGeom>
          <a:gradFill flip="none" rotWithShape="1">
            <a:gsLst>
              <a:gs pos="0">
                <a:schemeClr val="accent2"/>
              </a:gs>
              <a:gs pos="100000">
                <a:schemeClr val="accent1"/>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AEA5EAC-59FE-EB72-A2AE-FE35C6F098E5}"/>
              </a:ext>
            </a:extLst>
          </p:cNvPr>
          <p:cNvSpPr txBox="1"/>
          <p:nvPr/>
        </p:nvSpPr>
        <p:spPr>
          <a:xfrm>
            <a:off x="5131753" y="1508772"/>
            <a:ext cx="5472608" cy="3139321"/>
          </a:xfrm>
          <a:prstGeom prst="rect">
            <a:avLst/>
          </a:prstGeom>
          <a:noFill/>
        </p:spPr>
        <p:txBody>
          <a:bodyPr wrap="square" rtlCol="0">
            <a:spAutoFit/>
          </a:bodyPr>
          <a:lstStyle/>
          <a:p>
            <a:pPr marL="285750" indent="-285750">
              <a:buFont typeface="Arial" panose="020B0604020202020204" pitchFamily="34" charset="0"/>
              <a:buChar char="•"/>
            </a:pPr>
            <a:r>
              <a:rPr lang="en-US" sz="1800" dirty="0"/>
              <a:t>Understand OVP Fiori App</a:t>
            </a:r>
          </a:p>
          <a:p>
            <a:pPr marL="285750" indent="-285750">
              <a:buFont typeface="Arial" panose="020B0604020202020204" pitchFamily="34" charset="0"/>
              <a:buChar char="•"/>
            </a:pPr>
            <a:r>
              <a:rPr lang="en-US" sz="1800" dirty="0"/>
              <a:t>Use case to implement OVP</a:t>
            </a:r>
          </a:p>
          <a:p>
            <a:r>
              <a:rPr lang="en-US" sz="1800" dirty="0"/>
              <a:t>--break</a:t>
            </a:r>
          </a:p>
          <a:p>
            <a:pPr marL="285750" indent="-285750">
              <a:buFont typeface="Arial" panose="020B0604020202020204" pitchFamily="34" charset="0"/>
              <a:buChar char="•"/>
            </a:pPr>
            <a:r>
              <a:rPr lang="en-US" sz="1800" dirty="0"/>
              <a:t>Challenges in ABAP Development</a:t>
            </a:r>
          </a:p>
          <a:p>
            <a:pPr marL="285750" indent="-285750">
              <a:buFont typeface="Arial" panose="020B0604020202020204" pitchFamily="34" charset="0"/>
              <a:buChar char="•"/>
            </a:pPr>
            <a:r>
              <a:rPr lang="en-US" sz="1800" dirty="0"/>
              <a:t>Evolution to the ABAP programming language</a:t>
            </a:r>
          </a:p>
          <a:p>
            <a:pPr marL="285750" indent="-285750">
              <a:buFont typeface="Arial" panose="020B0604020202020204" pitchFamily="34" charset="0"/>
              <a:buChar char="•"/>
            </a:pPr>
            <a:r>
              <a:rPr lang="en-US" sz="1800" dirty="0"/>
              <a:t>RAP – Restful Application Programming</a:t>
            </a:r>
          </a:p>
          <a:p>
            <a:pPr marL="285750" indent="-285750">
              <a:buFont typeface="Arial" panose="020B0604020202020204" pitchFamily="34" charset="0"/>
              <a:buChar char="•"/>
            </a:pPr>
            <a:r>
              <a:rPr lang="en-US" sz="1800" dirty="0"/>
              <a:t>Definition of Business Object</a:t>
            </a:r>
          </a:p>
          <a:p>
            <a:pPr marL="285750" indent="-285750">
              <a:buFont typeface="Arial" panose="020B0604020202020204" pitchFamily="34" charset="0"/>
              <a:buChar char="•"/>
            </a:pPr>
            <a:r>
              <a:rPr lang="en-US" sz="1800" dirty="0"/>
              <a:t>Types of Implementation</a:t>
            </a:r>
          </a:p>
          <a:p>
            <a:pPr marL="285750" indent="-285750">
              <a:buFont typeface="Arial" panose="020B0604020202020204" pitchFamily="34" charset="0"/>
              <a:buChar char="•"/>
            </a:pPr>
            <a:r>
              <a:rPr lang="en-US" sz="1800" dirty="0"/>
              <a:t>BO Runtime lifecycle</a:t>
            </a:r>
          </a:p>
          <a:p>
            <a:pPr marL="285750" indent="-285750">
              <a:buFont typeface="Arial" panose="020B0604020202020204" pitchFamily="34" charset="0"/>
              <a:buChar char="•"/>
            </a:pPr>
            <a:r>
              <a:rPr lang="en-US" sz="1800" dirty="0"/>
              <a:t>Flight data model</a:t>
            </a:r>
          </a:p>
          <a:p>
            <a:pPr marL="285750" indent="-285750">
              <a:buFont typeface="Arial" panose="020B0604020202020204" pitchFamily="34" charset="0"/>
              <a:buChar char="•"/>
            </a:pPr>
            <a:r>
              <a:rPr lang="en-US" sz="1800" dirty="0"/>
              <a:t>Flow of development</a:t>
            </a:r>
          </a:p>
        </p:txBody>
      </p:sp>
    </p:spTree>
    <p:extLst>
      <p:ext uri="{BB962C8B-B14F-4D97-AF65-F5344CB8AC3E}">
        <p14:creationId xmlns:p14="http://schemas.microsoft.com/office/powerpoint/2010/main" val="1543327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holding a pen in a notebook&#10;&#10;Description automatically generated with low confidence">
            <a:extLst>
              <a:ext uri="{FF2B5EF4-FFF2-40B4-BE49-F238E27FC236}">
                <a16:creationId xmlns:a16="http://schemas.microsoft.com/office/drawing/2014/main" id="{B7A383F1-B332-C3B3-2D54-50078A8117E1}"/>
              </a:ext>
            </a:extLst>
          </p:cNvPr>
          <p:cNvPicPr>
            <a:picLocks noGrp="1" noChangeAspect="1"/>
          </p:cNvPicPr>
          <p:nvPr>
            <p:ph type="pic" sz="quarter" idx="12"/>
          </p:nvPr>
        </p:nvPicPr>
        <p:blipFill>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2206625"/>
            <a:ext cx="12188825" cy="3182938"/>
          </a:xfrm>
        </p:spPr>
      </p:pic>
      <p:sp>
        <p:nvSpPr>
          <p:cNvPr id="2" name="Title 1">
            <a:extLst>
              <a:ext uri="{FF2B5EF4-FFF2-40B4-BE49-F238E27FC236}">
                <a16:creationId xmlns:a16="http://schemas.microsoft.com/office/drawing/2014/main" id="{2B417D41-2D1C-FD0F-5664-A52D34F78A27}"/>
              </a:ext>
            </a:extLst>
          </p:cNvPr>
          <p:cNvSpPr>
            <a:spLocks noGrp="1"/>
          </p:cNvSpPr>
          <p:nvPr>
            <p:ph type="title"/>
          </p:nvPr>
        </p:nvSpPr>
        <p:spPr>
          <a:xfrm>
            <a:off x="1651058" y="728462"/>
            <a:ext cx="8886708" cy="1188370"/>
          </a:xfrm>
        </p:spPr>
        <p:txBody>
          <a:bodyPr/>
          <a:lstStyle/>
          <a:p>
            <a:r>
              <a:rPr lang="en-US" sz="5400" dirty="0"/>
              <a:t>Questions?</a:t>
            </a:r>
          </a:p>
        </p:txBody>
      </p:sp>
      <p:sp>
        <p:nvSpPr>
          <p:cNvPr id="6" name="Rectangle 5">
            <a:extLst>
              <a:ext uri="{FF2B5EF4-FFF2-40B4-BE49-F238E27FC236}">
                <a16:creationId xmlns:a16="http://schemas.microsoft.com/office/drawing/2014/main" id="{CA2CB3F1-C977-3187-782E-5D7930F6594C}"/>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008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clock on a wall&#10;&#10;Description automatically generated with medium confidence">
            <a:extLst>
              <a:ext uri="{FF2B5EF4-FFF2-40B4-BE49-F238E27FC236}">
                <a16:creationId xmlns:a16="http://schemas.microsoft.com/office/drawing/2014/main" id="{E434A80B-4880-808E-70C8-B347C5B0291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Effect>
                      <a14:brightnessContrast contrast="40000"/>
                    </a14:imgEffect>
                  </a14:imgLayer>
                </a14:imgProps>
              </a:ext>
              <a:ext uri="{28A0092B-C50C-407E-A947-70E740481C1C}">
                <a14:useLocalDpi xmlns:a14="http://schemas.microsoft.com/office/drawing/2010/main"/>
              </a:ext>
            </a:extLst>
          </a:blip>
          <a:srcRect/>
          <a:stretch/>
        </p:blipFill>
        <p:spPr>
          <a:xfrm>
            <a:off x="2133972" y="0"/>
            <a:ext cx="5760640" cy="6858000"/>
          </a:xfrm>
        </p:spPr>
      </p:pic>
      <p:sp>
        <p:nvSpPr>
          <p:cNvPr id="4" name="Rectangle 3">
            <a:extLst>
              <a:ext uri="{FF2B5EF4-FFF2-40B4-BE49-F238E27FC236}">
                <a16:creationId xmlns:a16="http://schemas.microsoft.com/office/drawing/2014/main" id="{CC25EAAF-B157-4C19-3FC6-28EC796F10B8}"/>
              </a:ext>
            </a:extLst>
          </p:cNvPr>
          <p:cNvSpPr/>
          <p:nvPr/>
        </p:nvSpPr>
        <p:spPr>
          <a:xfrm>
            <a:off x="7518400" y="0"/>
            <a:ext cx="4670424" cy="6858000"/>
          </a:xfrm>
          <a:prstGeom prst="rect">
            <a:avLst/>
          </a:prstGeom>
          <a:gradFill>
            <a:gsLst>
              <a:gs pos="400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52F5AEC-EA17-C090-17EB-A923D0D40815}"/>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99D159A5-3D84-FC6E-7C02-7CC596336911}"/>
              </a:ext>
            </a:extLst>
          </p:cNvPr>
          <p:cNvGrpSpPr/>
          <p:nvPr/>
        </p:nvGrpSpPr>
        <p:grpSpPr>
          <a:xfrm>
            <a:off x="8039515" y="2130630"/>
            <a:ext cx="3649371" cy="2395427"/>
            <a:chOff x="8039516" y="1953264"/>
            <a:chExt cx="3142204" cy="2395427"/>
          </a:xfrm>
        </p:grpSpPr>
        <p:grpSp>
          <p:nvGrpSpPr>
            <p:cNvPr id="30" name="Group 29">
              <a:extLst>
                <a:ext uri="{FF2B5EF4-FFF2-40B4-BE49-F238E27FC236}">
                  <a16:creationId xmlns:a16="http://schemas.microsoft.com/office/drawing/2014/main" id="{DBF9E201-17B2-8A0A-B1BF-0531028D22DC}"/>
                </a:ext>
              </a:extLst>
            </p:cNvPr>
            <p:cNvGrpSpPr/>
            <p:nvPr/>
          </p:nvGrpSpPr>
          <p:grpSpPr>
            <a:xfrm>
              <a:off x="8039516" y="1953264"/>
              <a:ext cx="3117556" cy="830997"/>
              <a:chOff x="8216676" y="2308864"/>
              <a:chExt cx="3117556" cy="830997"/>
            </a:xfrm>
          </p:grpSpPr>
          <p:sp>
            <p:nvSpPr>
              <p:cNvPr id="12" name="Rectangle 11">
                <a:extLst>
                  <a:ext uri="{FF2B5EF4-FFF2-40B4-BE49-F238E27FC236}">
                    <a16:creationId xmlns:a16="http://schemas.microsoft.com/office/drawing/2014/main" id="{EAD51693-38A1-535A-1351-E63EB58A0EFC}"/>
                  </a:ext>
                </a:extLst>
              </p:cNvPr>
              <p:cNvSpPr/>
              <p:nvPr/>
            </p:nvSpPr>
            <p:spPr>
              <a:xfrm>
                <a:off x="8664978" y="2308864"/>
                <a:ext cx="2669254" cy="830997"/>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Anubhav.abap@gmail.com</a:t>
                </a:r>
              </a:p>
              <a:p>
                <a:pPr>
                  <a:defRPr/>
                </a:pPr>
                <a:r>
                  <a:rPr lang="en-US" sz="1600" kern="0" dirty="0">
                    <a:solidFill>
                      <a:schemeClr val="bg1"/>
                    </a:solidFill>
                    <a:cs typeface="Arial" panose="020B0604020202020204" pitchFamily="34" charset="0"/>
                  </a:rPr>
                  <a:t>contact@anubhavtrainings.com</a:t>
                </a:r>
              </a:p>
            </p:txBody>
          </p:sp>
          <p:grpSp>
            <p:nvGrpSpPr>
              <p:cNvPr id="13" name="Group 12">
                <a:extLst>
                  <a:ext uri="{FF2B5EF4-FFF2-40B4-BE49-F238E27FC236}">
                    <a16:creationId xmlns:a16="http://schemas.microsoft.com/office/drawing/2014/main" id="{48A2CAB4-1E32-F76D-740E-1C488F62110F}"/>
                  </a:ext>
                </a:extLst>
              </p:cNvPr>
              <p:cNvGrpSpPr/>
              <p:nvPr/>
            </p:nvGrpSpPr>
            <p:grpSpPr>
              <a:xfrm>
                <a:off x="8216676" y="2570966"/>
                <a:ext cx="216451" cy="306793"/>
                <a:chOff x="-2689225" y="1136650"/>
                <a:chExt cx="3708401" cy="5256212"/>
              </a:xfrm>
              <a:solidFill>
                <a:schemeClr val="bg1"/>
              </a:solidFill>
            </p:grpSpPr>
            <p:sp>
              <p:nvSpPr>
                <p:cNvPr id="21" name="Freeform 5">
                  <a:extLst>
                    <a:ext uri="{FF2B5EF4-FFF2-40B4-BE49-F238E27FC236}">
                      <a16:creationId xmlns:a16="http://schemas.microsoft.com/office/drawing/2014/main" id="{B46A3159-021F-E57F-7C9F-F3846FBBF8E3}"/>
                    </a:ext>
                  </a:extLst>
                </p:cNvPr>
                <p:cNvSpPr>
                  <a:spLocks noEditPoints="1"/>
                </p:cNvSpPr>
                <p:nvPr/>
              </p:nvSpPr>
              <p:spPr bwMode="auto">
                <a:xfrm>
                  <a:off x="-2689225" y="1136650"/>
                  <a:ext cx="3708401" cy="5256212"/>
                </a:xfrm>
                <a:custGeom>
                  <a:avLst/>
                  <a:gdLst>
                    <a:gd name="T0" fmla="*/ 861 w 1722"/>
                    <a:gd name="T1" fmla="*/ 0 h 2448"/>
                    <a:gd name="T2" fmla="*/ 0 w 1722"/>
                    <a:gd name="T3" fmla="*/ 861 h 2448"/>
                    <a:gd name="T4" fmla="*/ 129 w 1722"/>
                    <a:gd name="T5" fmla="*/ 1313 h 2448"/>
                    <a:gd name="T6" fmla="*/ 812 w 1722"/>
                    <a:gd name="T7" fmla="*/ 2414 h 2448"/>
                    <a:gd name="T8" fmla="*/ 873 w 1722"/>
                    <a:gd name="T9" fmla="*/ 2448 h 2448"/>
                    <a:gd name="T10" fmla="*/ 874 w 1722"/>
                    <a:gd name="T11" fmla="*/ 2448 h 2448"/>
                    <a:gd name="T12" fmla="*/ 934 w 1722"/>
                    <a:gd name="T13" fmla="*/ 2413 h 2448"/>
                    <a:gd name="T14" fmla="*/ 1600 w 1722"/>
                    <a:gd name="T15" fmla="*/ 1302 h 2448"/>
                    <a:gd name="T16" fmla="*/ 1722 w 1722"/>
                    <a:gd name="T17" fmla="*/ 861 h 2448"/>
                    <a:gd name="T18" fmla="*/ 861 w 1722"/>
                    <a:gd name="T19" fmla="*/ 0 h 2448"/>
                    <a:gd name="T20" fmla="*/ 1477 w 1722"/>
                    <a:gd name="T21" fmla="*/ 1228 h 2448"/>
                    <a:gd name="T22" fmla="*/ 872 w 1722"/>
                    <a:gd name="T23" fmla="*/ 2239 h 2448"/>
                    <a:gd name="T24" fmla="*/ 251 w 1722"/>
                    <a:gd name="T25" fmla="*/ 1238 h 2448"/>
                    <a:gd name="T26" fmla="*/ 143 w 1722"/>
                    <a:gd name="T27" fmla="*/ 861 h 2448"/>
                    <a:gd name="T28" fmla="*/ 861 w 1722"/>
                    <a:gd name="T29" fmla="*/ 142 h 2448"/>
                    <a:gd name="T30" fmla="*/ 1579 w 1722"/>
                    <a:gd name="T31" fmla="*/ 861 h 2448"/>
                    <a:gd name="T32" fmla="*/ 1477 w 1722"/>
                    <a:gd name="T33" fmla="*/ 1228 h 2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2" h="2448">
                      <a:moveTo>
                        <a:pt x="861" y="0"/>
                      </a:moveTo>
                      <a:cubicBezTo>
                        <a:pt x="386" y="0"/>
                        <a:pt x="0" y="386"/>
                        <a:pt x="0" y="861"/>
                      </a:cubicBezTo>
                      <a:cubicBezTo>
                        <a:pt x="0" y="1021"/>
                        <a:pt x="45" y="1177"/>
                        <a:pt x="129" y="1313"/>
                      </a:cubicBezTo>
                      <a:cubicBezTo>
                        <a:pt x="812" y="2414"/>
                        <a:pt x="812" y="2414"/>
                        <a:pt x="812" y="2414"/>
                      </a:cubicBezTo>
                      <a:cubicBezTo>
                        <a:pt x="825" y="2435"/>
                        <a:pt x="848" y="2448"/>
                        <a:pt x="873" y="2448"/>
                      </a:cubicBezTo>
                      <a:cubicBezTo>
                        <a:pt x="873" y="2448"/>
                        <a:pt x="873" y="2448"/>
                        <a:pt x="874" y="2448"/>
                      </a:cubicBezTo>
                      <a:cubicBezTo>
                        <a:pt x="899" y="2448"/>
                        <a:pt x="922" y="2435"/>
                        <a:pt x="934" y="2413"/>
                      </a:cubicBezTo>
                      <a:cubicBezTo>
                        <a:pt x="1600" y="1302"/>
                        <a:pt x="1600" y="1302"/>
                        <a:pt x="1600" y="1302"/>
                      </a:cubicBezTo>
                      <a:cubicBezTo>
                        <a:pt x="1680" y="1169"/>
                        <a:pt x="1722" y="1016"/>
                        <a:pt x="1722" y="861"/>
                      </a:cubicBezTo>
                      <a:cubicBezTo>
                        <a:pt x="1722" y="386"/>
                        <a:pt x="1336" y="0"/>
                        <a:pt x="861" y="0"/>
                      </a:cubicBezTo>
                      <a:close/>
                      <a:moveTo>
                        <a:pt x="1477" y="1228"/>
                      </a:moveTo>
                      <a:cubicBezTo>
                        <a:pt x="872" y="2239"/>
                        <a:pt x="872" y="2239"/>
                        <a:pt x="872" y="2239"/>
                      </a:cubicBezTo>
                      <a:cubicBezTo>
                        <a:pt x="251" y="1238"/>
                        <a:pt x="251" y="1238"/>
                        <a:pt x="251" y="1238"/>
                      </a:cubicBezTo>
                      <a:cubicBezTo>
                        <a:pt x="181" y="1125"/>
                        <a:pt x="143" y="994"/>
                        <a:pt x="143" y="861"/>
                      </a:cubicBezTo>
                      <a:cubicBezTo>
                        <a:pt x="143" y="465"/>
                        <a:pt x="466" y="142"/>
                        <a:pt x="861" y="142"/>
                      </a:cubicBezTo>
                      <a:cubicBezTo>
                        <a:pt x="1256" y="142"/>
                        <a:pt x="1579" y="465"/>
                        <a:pt x="1579" y="861"/>
                      </a:cubicBezTo>
                      <a:cubicBezTo>
                        <a:pt x="1579" y="990"/>
                        <a:pt x="1543" y="1117"/>
                        <a:pt x="1477" y="1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2" name="Freeform 6">
                  <a:extLst>
                    <a:ext uri="{FF2B5EF4-FFF2-40B4-BE49-F238E27FC236}">
                      <a16:creationId xmlns:a16="http://schemas.microsoft.com/office/drawing/2014/main" id="{78C65B73-A63F-92FE-A97E-C0CBD96ABDC4}"/>
                    </a:ext>
                  </a:extLst>
                </p:cNvPr>
                <p:cNvSpPr>
                  <a:spLocks noEditPoints="1"/>
                </p:cNvSpPr>
                <p:nvPr/>
              </p:nvSpPr>
              <p:spPr bwMode="auto">
                <a:xfrm>
                  <a:off x="-1760538" y="2060575"/>
                  <a:ext cx="1852613" cy="1849437"/>
                </a:xfrm>
                <a:custGeom>
                  <a:avLst/>
                  <a:gdLst>
                    <a:gd name="T0" fmla="*/ 430 w 860"/>
                    <a:gd name="T1" fmla="*/ 0 h 861"/>
                    <a:gd name="T2" fmla="*/ 0 w 860"/>
                    <a:gd name="T3" fmla="*/ 431 h 861"/>
                    <a:gd name="T4" fmla="*/ 430 w 860"/>
                    <a:gd name="T5" fmla="*/ 861 h 861"/>
                    <a:gd name="T6" fmla="*/ 860 w 860"/>
                    <a:gd name="T7" fmla="*/ 431 h 861"/>
                    <a:gd name="T8" fmla="*/ 430 w 860"/>
                    <a:gd name="T9" fmla="*/ 0 h 861"/>
                    <a:gd name="T10" fmla="*/ 430 w 860"/>
                    <a:gd name="T11" fmla="*/ 718 h 861"/>
                    <a:gd name="T12" fmla="*/ 142 w 860"/>
                    <a:gd name="T13" fmla="*/ 431 h 861"/>
                    <a:gd name="T14" fmla="*/ 430 w 860"/>
                    <a:gd name="T15" fmla="*/ 143 h 861"/>
                    <a:gd name="T16" fmla="*/ 717 w 860"/>
                    <a:gd name="T17" fmla="*/ 431 h 861"/>
                    <a:gd name="T18" fmla="*/ 430 w 860"/>
                    <a:gd name="T19" fmla="*/ 71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0" h="861">
                      <a:moveTo>
                        <a:pt x="430" y="0"/>
                      </a:moveTo>
                      <a:cubicBezTo>
                        <a:pt x="193" y="0"/>
                        <a:pt x="0" y="193"/>
                        <a:pt x="0" y="431"/>
                      </a:cubicBezTo>
                      <a:cubicBezTo>
                        <a:pt x="0" y="666"/>
                        <a:pt x="190" y="861"/>
                        <a:pt x="430" y="861"/>
                      </a:cubicBezTo>
                      <a:cubicBezTo>
                        <a:pt x="673" y="861"/>
                        <a:pt x="860" y="664"/>
                        <a:pt x="860" y="431"/>
                      </a:cubicBezTo>
                      <a:cubicBezTo>
                        <a:pt x="860" y="193"/>
                        <a:pt x="667" y="0"/>
                        <a:pt x="430" y="0"/>
                      </a:cubicBezTo>
                      <a:close/>
                      <a:moveTo>
                        <a:pt x="430" y="718"/>
                      </a:moveTo>
                      <a:cubicBezTo>
                        <a:pt x="271" y="718"/>
                        <a:pt x="142" y="589"/>
                        <a:pt x="142" y="431"/>
                      </a:cubicBezTo>
                      <a:cubicBezTo>
                        <a:pt x="142" y="272"/>
                        <a:pt x="272" y="143"/>
                        <a:pt x="430" y="143"/>
                      </a:cubicBezTo>
                      <a:cubicBezTo>
                        <a:pt x="588" y="143"/>
                        <a:pt x="717" y="272"/>
                        <a:pt x="717" y="431"/>
                      </a:cubicBezTo>
                      <a:cubicBezTo>
                        <a:pt x="717" y="587"/>
                        <a:pt x="592" y="718"/>
                        <a:pt x="430" y="7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1" name="Group 30">
              <a:extLst>
                <a:ext uri="{FF2B5EF4-FFF2-40B4-BE49-F238E27FC236}">
                  <a16:creationId xmlns:a16="http://schemas.microsoft.com/office/drawing/2014/main" id="{8EF70C3E-1193-111D-EDCB-B2116653F8CA}"/>
                </a:ext>
              </a:extLst>
            </p:cNvPr>
            <p:cNvGrpSpPr/>
            <p:nvPr/>
          </p:nvGrpSpPr>
          <p:grpSpPr>
            <a:xfrm>
              <a:off x="8039516" y="3074033"/>
              <a:ext cx="3132044" cy="400110"/>
              <a:chOff x="8216676" y="3532419"/>
              <a:chExt cx="3132044" cy="400110"/>
            </a:xfrm>
          </p:grpSpPr>
          <p:sp>
            <p:nvSpPr>
              <p:cNvPr id="14" name="Rectangle 13">
                <a:extLst>
                  <a:ext uri="{FF2B5EF4-FFF2-40B4-BE49-F238E27FC236}">
                    <a16:creationId xmlns:a16="http://schemas.microsoft.com/office/drawing/2014/main" id="{8BE3AFD1-8629-14D2-8FE1-EC3600B455D2}"/>
                  </a:ext>
                </a:extLst>
              </p:cNvPr>
              <p:cNvSpPr/>
              <p:nvPr/>
            </p:nvSpPr>
            <p:spPr>
              <a:xfrm>
                <a:off x="8664978" y="3532419"/>
                <a:ext cx="2683742" cy="400110"/>
              </a:xfrm>
              <a:prstGeom prst="rect">
                <a:avLst/>
              </a:prstGeom>
            </p:spPr>
            <p:txBody>
              <a:bodyPr wrap="square" anchor="ctr">
                <a:spAutoFit/>
              </a:bodyPr>
              <a:lstStyle/>
              <a:p>
                <a:pPr>
                  <a:defRPr/>
                </a:pPr>
                <a:r>
                  <a:rPr lang="en-US" sz="2000" kern="0" dirty="0">
                    <a:solidFill>
                      <a:schemeClr val="bg1"/>
                    </a:solidFill>
                    <a:cs typeface="Arial" panose="020B0604020202020204" pitchFamily="34" charset="0"/>
                  </a:rPr>
                  <a:t>+91 84484 54549</a:t>
                </a:r>
              </a:p>
            </p:txBody>
          </p:sp>
          <p:grpSp>
            <p:nvGrpSpPr>
              <p:cNvPr id="15" name="Group 14">
                <a:extLst>
                  <a:ext uri="{FF2B5EF4-FFF2-40B4-BE49-F238E27FC236}">
                    <a16:creationId xmlns:a16="http://schemas.microsoft.com/office/drawing/2014/main" id="{346D98C3-DE44-4690-8771-D1CBFAF17BC9}"/>
                  </a:ext>
                </a:extLst>
              </p:cNvPr>
              <p:cNvGrpSpPr/>
              <p:nvPr/>
            </p:nvGrpSpPr>
            <p:grpSpPr>
              <a:xfrm>
                <a:off x="8216676" y="3599286"/>
                <a:ext cx="267741" cy="266376"/>
                <a:chOff x="-4170363" y="1123951"/>
                <a:chExt cx="5295900" cy="5268911"/>
              </a:xfrm>
              <a:solidFill>
                <a:schemeClr val="bg1"/>
              </a:solidFill>
            </p:grpSpPr>
            <p:sp>
              <p:nvSpPr>
                <p:cNvPr id="18" name="Freeform 10">
                  <a:extLst>
                    <a:ext uri="{FF2B5EF4-FFF2-40B4-BE49-F238E27FC236}">
                      <a16:creationId xmlns:a16="http://schemas.microsoft.com/office/drawing/2014/main" id="{4267D30F-E39E-5E7B-C853-7695C0876591}"/>
                    </a:ext>
                  </a:extLst>
                </p:cNvPr>
                <p:cNvSpPr>
                  <a:spLocks noEditPoints="1"/>
                </p:cNvSpPr>
                <p:nvPr/>
              </p:nvSpPr>
              <p:spPr bwMode="auto">
                <a:xfrm>
                  <a:off x="-4170363" y="1441450"/>
                  <a:ext cx="4964113" cy="4951412"/>
                </a:xfrm>
                <a:custGeom>
                  <a:avLst/>
                  <a:gdLst>
                    <a:gd name="T0" fmla="*/ 1768 w 2306"/>
                    <a:gd name="T1" fmla="*/ 1294 h 2306"/>
                    <a:gd name="T2" fmla="*/ 1428 w 2306"/>
                    <a:gd name="T3" fmla="*/ 1537 h 2306"/>
                    <a:gd name="T4" fmla="*/ 1337 w 2306"/>
                    <a:gd name="T5" fmla="*/ 1489 h 2306"/>
                    <a:gd name="T6" fmla="*/ 772 w 2306"/>
                    <a:gd name="T7" fmla="*/ 881 h 2306"/>
                    <a:gd name="T8" fmla="*/ 936 w 2306"/>
                    <a:gd name="T9" fmla="*/ 719 h 2306"/>
                    <a:gd name="T10" fmla="*/ 795 w 2306"/>
                    <a:gd name="T11" fmla="*/ 221 h 2306"/>
                    <a:gd name="T12" fmla="*/ 649 w 2306"/>
                    <a:gd name="T13" fmla="*/ 76 h 2306"/>
                    <a:gd name="T14" fmla="*/ 301 w 2306"/>
                    <a:gd name="T15" fmla="*/ 76 h 2306"/>
                    <a:gd name="T16" fmla="*/ 124 w 2306"/>
                    <a:gd name="T17" fmla="*/ 254 h 2306"/>
                    <a:gd name="T18" fmla="*/ 78 w 2306"/>
                    <a:gd name="T19" fmla="*/ 877 h 2306"/>
                    <a:gd name="T20" fmla="*/ 1283 w 2306"/>
                    <a:gd name="T21" fmla="*/ 2171 h 2306"/>
                    <a:gd name="T22" fmla="*/ 1770 w 2306"/>
                    <a:gd name="T23" fmla="*/ 2306 h 2306"/>
                    <a:gd name="T24" fmla="*/ 2070 w 2306"/>
                    <a:gd name="T25" fmla="*/ 2175 h 2306"/>
                    <a:gd name="T26" fmla="*/ 2228 w 2306"/>
                    <a:gd name="T27" fmla="*/ 2015 h 2306"/>
                    <a:gd name="T28" fmla="*/ 2226 w 2306"/>
                    <a:gd name="T29" fmla="*/ 1659 h 2306"/>
                    <a:gd name="T30" fmla="*/ 2128 w 2306"/>
                    <a:gd name="T31" fmla="*/ 1918 h 2306"/>
                    <a:gd name="T32" fmla="*/ 2065 w 2306"/>
                    <a:gd name="T33" fmla="*/ 1982 h 2306"/>
                    <a:gd name="T34" fmla="*/ 1771 w 2306"/>
                    <a:gd name="T35" fmla="*/ 2167 h 2306"/>
                    <a:gd name="T36" fmla="*/ 1344 w 2306"/>
                    <a:gd name="T37" fmla="*/ 2046 h 2306"/>
                    <a:gd name="T38" fmla="*/ 209 w 2306"/>
                    <a:gd name="T39" fmla="*/ 829 h 2306"/>
                    <a:gd name="T40" fmla="*/ 223 w 2306"/>
                    <a:gd name="T41" fmla="*/ 352 h 2306"/>
                    <a:gd name="T42" fmla="*/ 477 w 2306"/>
                    <a:gd name="T43" fmla="*/ 139 h 2306"/>
                    <a:gd name="T44" fmla="*/ 554 w 2306"/>
                    <a:gd name="T45" fmla="*/ 177 h 2306"/>
                    <a:gd name="T46" fmla="*/ 696 w 2306"/>
                    <a:gd name="T47" fmla="*/ 319 h 2306"/>
                    <a:gd name="T48" fmla="*/ 838 w 2306"/>
                    <a:gd name="T49" fmla="*/ 621 h 2306"/>
                    <a:gd name="T50" fmla="*/ 663 w 2306"/>
                    <a:gd name="T51" fmla="*/ 791 h 2306"/>
                    <a:gd name="T52" fmla="*/ 634 w 2306"/>
                    <a:gd name="T53" fmla="*/ 911 h 2306"/>
                    <a:gd name="T54" fmla="*/ 802 w 2306"/>
                    <a:gd name="T55" fmla="*/ 1188 h 2306"/>
                    <a:gd name="T56" fmla="*/ 1262 w 2306"/>
                    <a:gd name="T57" fmla="*/ 1606 h 2306"/>
                    <a:gd name="T58" fmla="*/ 1376 w 2306"/>
                    <a:gd name="T59" fmla="*/ 1668 h 2306"/>
                    <a:gd name="T60" fmla="*/ 1434 w 2306"/>
                    <a:gd name="T61" fmla="*/ 1684 h 2306"/>
                    <a:gd name="T62" fmla="*/ 1689 w 2306"/>
                    <a:gd name="T63" fmla="*/ 1472 h 2306"/>
                    <a:gd name="T64" fmla="*/ 1841 w 2306"/>
                    <a:gd name="T65" fmla="*/ 1471 h 2306"/>
                    <a:gd name="T66" fmla="*/ 2127 w 2306"/>
                    <a:gd name="T67" fmla="*/ 1757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06" h="2306">
                      <a:moveTo>
                        <a:pt x="1943" y="1374"/>
                      </a:moveTo>
                      <a:cubicBezTo>
                        <a:pt x="1893" y="1322"/>
                        <a:pt x="1832" y="1294"/>
                        <a:pt x="1768" y="1294"/>
                      </a:cubicBezTo>
                      <a:cubicBezTo>
                        <a:pt x="1705" y="1294"/>
                        <a:pt x="1644" y="1322"/>
                        <a:pt x="1591" y="1374"/>
                      </a:cubicBezTo>
                      <a:cubicBezTo>
                        <a:pt x="1428" y="1537"/>
                        <a:pt x="1428" y="1537"/>
                        <a:pt x="1428" y="1537"/>
                      </a:cubicBezTo>
                      <a:cubicBezTo>
                        <a:pt x="1415" y="1529"/>
                        <a:pt x="1401" y="1523"/>
                        <a:pt x="1388" y="1516"/>
                      </a:cubicBezTo>
                      <a:cubicBezTo>
                        <a:pt x="1370" y="1507"/>
                        <a:pt x="1352" y="1498"/>
                        <a:pt x="1337" y="1489"/>
                      </a:cubicBezTo>
                      <a:cubicBezTo>
                        <a:pt x="1184" y="1391"/>
                        <a:pt x="1045" y="1265"/>
                        <a:pt x="912" y="1101"/>
                      </a:cubicBezTo>
                      <a:cubicBezTo>
                        <a:pt x="847" y="1019"/>
                        <a:pt x="804" y="951"/>
                        <a:pt x="772" y="881"/>
                      </a:cubicBezTo>
                      <a:cubicBezTo>
                        <a:pt x="815" y="842"/>
                        <a:pt x="854" y="802"/>
                        <a:pt x="892" y="763"/>
                      </a:cubicBezTo>
                      <a:cubicBezTo>
                        <a:pt x="907" y="749"/>
                        <a:pt x="921" y="734"/>
                        <a:pt x="936" y="719"/>
                      </a:cubicBezTo>
                      <a:cubicBezTo>
                        <a:pt x="1044" y="611"/>
                        <a:pt x="1044" y="470"/>
                        <a:pt x="936" y="362"/>
                      </a:cubicBezTo>
                      <a:cubicBezTo>
                        <a:pt x="795" y="221"/>
                        <a:pt x="795" y="221"/>
                        <a:pt x="795" y="221"/>
                      </a:cubicBezTo>
                      <a:cubicBezTo>
                        <a:pt x="779" y="205"/>
                        <a:pt x="762" y="188"/>
                        <a:pt x="747" y="172"/>
                      </a:cubicBezTo>
                      <a:cubicBezTo>
                        <a:pt x="716" y="140"/>
                        <a:pt x="683" y="107"/>
                        <a:pt x="649" y="76"/>
                      </a:cubicBezTo>
                      <a:cubicBezTo>
                        <a:pt x="599" y="26"/>
                        <a:pt x="539" y="0"/>
                        <a:pt x="476" y="0"/>
                      </a:cubicBezTo>
                      <a:cubicBezTo>
                        <a:pt x="413" y="0"/>
                        <a:pt x="352" y="26"/>
                        <a:pt x="301" y="76"/>
                      </a:cubicBezTo>
                      <a:cubicBezTo>
                        <a:pt x="300" y="76"/>
                        <a:pt x="300" y="76"/>
                        <a:pt x="300" y="77"/>
                      </a:cubicBezTo>
                      <a:cubicBezTo>
                        <a:pt x="124" y="254"/>
                        <a:pt x="124" y="254"/>
                        <a:pt x="124" y="254"/>
                      </a:cubicBezTo>
                      <a:cubicBezTo>
                        <a:pt x="58" y="320"/>
                        <a:pt x="20" y="401"/>
                        <a:pt x="12" y="494"/>
                      </a:cubicBezTo>
                      <a:cubicBezTo>
                        <a:pt x="0" y="645"/>
                        <a:pt x="44" y="785"/>
                        <a:pt x="78" y="877"/>
                      </a:cubicBezTo>
                      <a:cubicBezTo>
                        <a:pt x="162" y="1103"/>
                        <a:pt x="287" y="1312"/>
                        <a:pt x="473" y="1537"/>
                      </a:cubicBezTo>
                      <a:cubicBezTo>
                        <a:pt x="700" y="1807"/>
                        <a:pt x="972" y="2020"/>
                        <a:pt x="1283" y="2171"/>
                      </a:cubicBezTo>
                      <a:cubicBezTo>
                        <a:pt x="1402" y="2227"/>
                        <a:pt x="1560" y="2294"/>
                        <a:pt x="1738" y="2305"/>
                      </a:cubicBezTo>
                      <a:cubicBezTo>
                        <a:pt x="1748" y="2305"/>
                        <a:pt x="1760" y="2306"/>
                        <a:pt x="1770" y="2306"/>
                      </a:cubicBezTo>
                      <a:cubicBezTo>
                        <a:pt x="1889" y="2306"/>
                        <a:pt x="1990" y="2263"/>
                        <a:pt x="2068" y="2178"/>
                      </a:cubicBezTo>
                      <a:cubicBezTo>
                        <a:pt x="2069" y="2177"/>
                        <a:pt x="2070" y="2176"/>
                        <a:pt x="2070" y="2175"/>
                      </a:cubicBezTo>
                      <a:cubicBezTo>
                        <a:pt x="2097" y="2143"/>
                        <a:pt x="2128" y="2113"/>
                        <a:pt x="2161" y="2082"/>
                      </a:cubicBezTo>
                      <a:cubicBezTo>
                        <a:pt x="2183" y="2061"/>
                        <a:pt x="2206" y="2038"/>
                        <a:pt x="2228" y="2015"/>
                      </a:cubicBezTo>
                      <a:cubicBezTo>
                        <a:pt x="2279" y="1962"/>
                        <a:pt x="2306" y="1900"/>
                        <a:pt x="2306" y="1836"/>
                      </a:cubicBezTo>
                      <a:cubicBezTo>
                        <a:pt x="2306" y="1772"/>
                        <a:pt x="2279" y="1711"/>
                        <a:pt x="2226" y="1659"/>
                      </a:cubicBezTo>
                      <a:lnTo>
                        <a:pt x="1943" y="1374"/>
                      </a:lnTo>
                      <a:close/>
                      <a:moveTo>
                        <a:pt x="2128" y="1918"/>
                      </a:moveTo>
                      <a:cubicBezTo>
                        <a:pt x="2127" y="1918"/>
                        <a:pt x="2127" y="1919"/>
                        <a:pt x="2128" y="1918"/>
                      </a:cubicBezTo>
                      <a:cubicBezTo>
                        <a:pt x="2108" y="1940"/>
                        <a:pt x="2087" y="1960"/>
                        <a:pt x="2065" y="1982"/>
                      </a:cubicBezTo>
                      <a:cubicBezTo>
                        <a:pt x="2031" y="2014"/>
                        <a:pt x="1997" y="2047"/>
                        <a:pt x="1965" y="2085"/>
                      </a:cubicBezTo>
                      <a:cubicBezTo>
                        <a:pt x="1913" y="2141"/>
                        <a:pt x="1851" y="2167"/>
                        <a:pt x="1771" y="2167"/>
                      </a:cubicBezTo>
                      <a:cubicBezTo>
                        <a:pt x="1763" y="2167"/>
                        <a:pt x="1755" y="2167"/>
                        <a:pt x="1747" y="2166"/>
                      </a:cubicBezTo>
                      <a:cubicBezTo>
                        <a:pt x="1593" y="2157"/>
                        <a:pt x="1451" y="2097"/>
                        <a:pt x="1344" y="2046"/>
                      </a:cubicBezTo>
                      <a:cubicBezTo>
                        <a:pt x="1051" y="1904"/>
                        <a:pt x="795" y="1703"/>
                        <a:pt x="581" y="1448"/>
                      </a:cubicBezTo>
                      <a:cubicBezTo>
                        <a:pt x="405" y="1236"/>
                        <a:pt x="287" y="1040"/>
                        <a:pt x="209" y="829"/>
                      </a:cubicBezTo>
                      <a:cubicBezTo>
                        <a:pt x="161" y="700"/>
                        <a:pt x="144" y="600"/>
                        <a:pt x="151" y="505"/>
                      </a:cubicBezTo>
                      <a:cubicBezTo>
                        <a:pt x="157" y="445"/>
                        <a:pt x="180" y="395"/>
                        <a:pt x="223" y="352"/>
                      </a:cubicBezTo>
                      <a:cubicBezTo>
                        <a:pt x="399" y="176"/>
                        <a:pt x="399" y="176"/>
                        <a:pt x="399" y="176"/>
                      </a:cubicBezTo>
                      <a:cubicBezTo>
                        <a:pt x="424" y="152"/>
                        <a:pt x="451" y="139"/>
                        <a:pt x="477" y="139"/>
                      </a:cubicBezTo>
                      <a:cubicBezTo>
                        <a:pt x="510" y="139"/>
                        <a:pt x="536" y="159"/>
                        <a:pt x="553" y="175"/>
                      </a:cubicBezTo>
                      <a:cubicBezTo>
                        <a:pt x="553" y="176"/>
                        <a:pt x="554" y="176"/>
                        <a:pt x="554" y="177"/>
                      </a:cubicBezTo>
                      <a:cubicBezTo>
                        <a:pt x="586" y="206"/>
                        <a:pt x="616" y="237"/>
                        <a:pt x="647" y="269"/>
                      </a:cubicBezTo>
                      <a:cubicBezTo>
                        <a:pt x="663" y="286"/>
                        <a:pt x="680" y="302"/>
                        <a:pt x="696" y="319"/>
                      </a:cubicBezTo>
                      <a:cubicBezTo>
                        <a:pt x="838" y="460"/>
                        <a:pt x="838" y="460"/>
                        <a:pt x="838" y="460"/>
                      </a:cubicBezTo>
                      <a:cubicBezTo>
                        <a:pt x="892" y="515"/>
                        <a:pt x="892" y="566"/>
                        <a:pt x="838" y="621"/>
                      </a:cubicBezTo>
                      <a:cubicBezTo>
                        <a:pt x="823" y="636"/>
                        <a:pt x="808" y="651"/>
                        <a:pt x="793" y="665"/>
                      </a:cubicBezTo>
                      <a:cubicBezTo>
                        <a:pt x="750" y="709"/>
                        <a:pt x="708" y="751"/>
                        <a:pt x="663" y="791"/>
                      </a:cubicBezTo>
                      <a:cubicBezTo>
                        <a:pt x="662" y="792"/>
                        <a:pt x="661" y="793"/>
                        <a:pt x="661" y="794"/>
                      </a:cubicBezTo>
                      <a:cubicBezTo>
                        <a:pt x="616" y="838"/>
                        <a:pt x="625" y="882"/>
                        <a:pt x="634" y="911"/>
                      </a:cubicBezTo>
                      <a:cubicBezTo>
                        <a:pt x="634" y="913"/>
                        <a:pt x="635" y="914"/>
                        <a:pt x="636" y="916"/>
                      </a:cubicBezTo>
                      <a:cubicBezTo>
                        <a:pt x="672" y="1005"/>
                        <a:pt x="724" y="1088"/>
                        <a:pt x="802" y="1188"/>
                      </a:cubicBezTo>
                      <a:cubicBezTo>
                        <a:pt x="803" y="1188"/>
                        <a:pt x="803" y="1188"/>
                        <a:pt x="803" y="1188"/>
                      </a:cubicBezTo>
                      <a:cubicBezTo>
                        <a:pt x="946" y="1364"/>
                        <a:pt x="1096" y="1501"/>
                        <a:pt x="1262" y="1606"/>
                      </a:cubicBezTo>
                      <a:cubicBezTo>
                        <a:pt x="1283" y="1619"/>
                        <a:pt x="1305" y="1630"/>
                        <a:pt x="1325" y="1641"/>
                      </a:cubicBezTo>
                      <a:cubicBezTo>
                        <a:pt x="1344" y="1650"/>
                        <a:pt x="1361" y="1659"/>
                        <a:pt x="1376" y="1668"/>
                      </a:cubicBezTo>
                      <a:cubicBezTo>
                        <a:pt x="1378" y="1669"/>
                        <a:pt x="1381" y="1670"/>
                        <a:pt x="1383" y="1672"/>
                      </a:cubicBezTo>
                      <a:cubicBezTo>
                        <a:pt x="1400" y="1680"/>
                        <a:pt x="1417" y="1684"/>
                        <a:pt x="1434" y="1684"/>
                      </a:cubicBezTo>
                      <a:cubicBezTo>
                        <a:pt x="1477" y="1684"/>
                        <a:pt x="1504" y="1658"/>
                        <a:pt x="1512" y="1649"/>
                      </a:cubicBezTo>
                      <a:cubicBezTo>
                        <a:pt x="1689" y="1472"/>
                        <a:pt x="1689" y="1472"/>
                        <a:pt x="1689" y="1472"/>
                      </a:cubicBezTo>
                      <a:cubicBezTo>
                        <a:pt x="1707" y="1455"/>
                        <a:pt x="1734" y="1433"/>
                        <a:pt x="1767" y="1433"/>
                      </a:cubicBezTo>
                      <a:cubicBezTo>
                        <a:pt x="1799" y="1433"/>
                        <a:pt x="1825" y="1453"/>
                        <a:pt x="1841" y="1471"/>
                      </a:cubicBezTo>
                      <a:cubicBezTo>
                        <a:pt x="1842" y="1472"/>
                        <a:pt x="1842" y="1472"/>
                        <a:pt x="1842" y="1472"/>
                      </a:cubicBezTo>
                      <a:cubicBezTo>
                        <a:pt x="2127" y="1757"/>
                        <a:pt x="2127" y="1757"/>
                        <a:pt x="2127" y="1757"/>
                      </a:cubicBezTo>
                      <a:cubicBezTo>
                        <a:pt x="2180" y="1809"/>
                        <a:pt x="2180" y="1864"/>
                        <a:pt x="2128" y="19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19" name="Freeform 11">
                  <a:extLst>
                    <a:ext uri="{FF2B5EF4-FFF2-40B4-BE49-F238E27FC236}">
                      <a16:creationId xmlns:a16="http://schemas.microsoft.com/office/drawing/2014/main" id="{C1C264D8-7A2E-DCCF-02A1-EA38209C6064}"/>
                    </a:ext>
                  </a:extLst>
                </p:cNvPr>
                <p:cNvSpPr>
                  <a:spLocks/>
                </p:cNvSpPr>
                <p:nvPr/>
              </p:nvSpPr>
              <p:spPr bwMode="auto">
                <a:xfrm>
                  <a:off x="-1441450" y="2079625"/>
                  <a:ext cx="1612900" cy="1595437"/>
                </a:xfrm>
                <a:custGeom>
                  <a:avLst/>
                  <a:gdLst>
                    <a:gd name="T0" fmla="*/ 63 w 749"/>
                    <a:gd name="T1" fmla="*/ 143 h 743"/>
                    <a:gd name="T2" fmla="*/ 419 w 749"/>
                    <a:gd name="T3" fmla="*/ 328 h 743"/>
                    <a:gd name="T4" fmla="*/ 604 w 749"/>
                    <a:gd name="T5" fmla="*/ 685 h 743"/>
                    <a:gd name="T6" fmla="*/ 673 w 749"/>
                    <a:gd name="T7" fmla="*/ 743 h 743"/>
                    <a:gd name="T8" fmla="*/ 685 w 749"/>
                    <a:gd name="T9" fmla="*/ 742 h 743"/>
                    <a:gd name="T10" fmla="*/ 742 w 749"/>
                    <a:gd name="T11" fmla="*/ 661 h 743"/>
                    <a:gd name="T12" fmla="*/ 519 w 749"/>
                    <a:gd name="T13" fmla="*/ 230 h 743"/>
                    <a:gd name="T14" fmla="*/ 87 w 749"/>
                    <a:gd name="T15" fmla="*/ 6 h 743"/>
                    <a:gd name="T16" fmla="*/ 7 w 749"/>
                    <a:gd name="T17" fmla="*/ 63 h 743"/>
                    <a:gd name="T18" fmla="*/ 63 w 749"/>
                    <a:gd name="T19" fmla="*/ 1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9" h="743">
                      <a:moveTo>
                        <a:pt x="63" y="143"/>
                      </a:moveTo>
                      <a:cubicBezTo>
                        <a:pt x="198" y="166"/>
                        <a:pt x="321" y="230"/>
                        <a:pt x="419" y="328"/>
                      </a:cubicBezTo>
                      <a:cubicBezTo>
                        <a:pt x="518" y="426"/>
                        <a:pt x="581" y="549"/>
                        <a:pt x="604" y="685"/>
                      </a:cubicBezTo>
                      <a:cubicBezTo>
                        <a:pt x="610" y="719"/>
                        <a:pt x="640" y="743"/>
                        <a:pt x="673" y="743"/>
                      </a:cubicBezTo>
                      <a:cubicBezTo>
                        <a:pt x="677" y="743"/>
                        <a:pt x="681" y="742"/>
                        <a:pt x="685" y="742"/>
                      </a:cubicBezTo>
                      <a:cubicBezTo>
                        <a:pt x="723" y="735"/>
                        <a:pt x="749" y="699"/>
                        <a:pt x="742" y="661"/>
                      </a:cubicBezTo>
                      <a:cubicBezTo>
                        <a:pt x="714" y="497"/>
                        <a:pt x="637" y="348"/>
                        <a:pt x="519" y="230"/>
                      </a:cubicBezTo>
                      <a:cubicBezTo>
                        <a:pt x="400" y="111"/>
                        <a:pt x="251" y="34"/>
                        <a:pt x="87" y="6"/>
                      </a:cubicBezTo>
                      <a:cubicBezTo>
                        <a:pt x="49" y="0"/>
                        <a:pt x="13" y="25"/>
                        <a:pt x="7" y="63"/>
                      </a:cubicBezTo>
                      <a:cubicBezTo>
                        <a:pt x="0" y="100"/>
                        <a:pt x="25" y="137"/>
                        <a:pt x="63"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0" name="Freeform 12">
                  <a:extLst>
                    <a:ext uri="{FF2B5EF4-FFF2-40B4-BE49-F238E27FC236}">
                      <a16:creationId xmlns:a16="http://schemas.microsoft.com/office/drawing/2014/main" id="{49F0590E-207A-15DE-7F7E-9782A4A969FB}"/>
                    </a:ext>
                  </a:extLst>
                </p:cNvPr>
                <p:cNvSpPr>
                  <a:spLocks/>
                </p:cNvSpPr>
                <p:nvPr/>
              </p:nvSpPr>
              <p:spPr bwMode="auto">
                <a:xfrm>
                  <a:off x="-1398588" y="1123951"/>
                  <a:ext cx="2524125" cy="2503487"/>
                </a:xfrm>
                <a:custGeom>
                  <a:avLst/>
                  <a:gdLst>
                    <a:gd name="T0" fmla="*/ 1165 w 1172"/>
                    <a:gd name="T1" fmla="*/ 1086 h 1166"/>
                    <a:gd name="T2" fmla="*/ 797 w 1172"/>
                    <a:gd name="T3" fmla="*/ 375 h 1166"/>
                    <a:gd name="T4" fmla="*/ 86 w 1172"/>
                    <a:gd name="T5" fmla="*/ 7 h 1166"/>
                    <a:gd name="T6" fmla="*/ 6 w 1172"/>
                    <a:gd name="T7" fmla="*/ 64 h 1166"/>
                    <a:gd name="T8" fmla="*/ 64 w 1172"/>
                    <a:gd name="T9" fmla="*/ 144 h 1166"/>
                    <a:gd name="T10" fmla="*/ 699 w 1172"/>
                    <a:gd name="T11" fmla="*/ 474 h 1166"/>
                    <a:gd name="T12" fmla="*/ 1028 w 1172"/>
                    <a:gd name="T13" fmla="*/ 1109 h 1166"/>
                    <a:gd name="T14" fmla="*/ 1096 w 1172"/>
                    <a:gd name="T15" fmla="*/ 1166 h 1166"/>
                    <a:gd name="T16" fmla="*/ 1108 w 1172"/>
                    <a:gd name="T17" fmla="*/ 1165 h 1166"/>
                    <a:gd name="T18" fmla="*/ 1165 w 1172"/>
                    <a:gd name="T19" fmla="*/ 1086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2" h="1166">
                      <a:moveTo>
                        <a:pt x="1165" y="1086"/>
                      </a:moveTo>
                      <a:cubicBezTo>
                        <a:pt x="1119" y="816"/>
                        <a:pt x="992" y="571"/>
                        <a:pt x="797" y="375"/>
                      </a:cubicBezTo>
                      <a:cubicBezTo>
                        <a:pt x="601" y="180"/>
                        <a:pt x="356" y="53"/>
                        <a:pt x="86" y="7"/>
                      </a:cubicBezTo>
                      <a:cubicBezTo>
                        <a:pt x="49" y="0"/>
                        <a:pt x="13" y="26"/>
                        <a:pt x="6" y="64"/>
                      </a:cubicBezTo>
                      <a:cubicBezTo>
                        <a:pt x="0" y="102"/>
                        <a:pt x="25" y="138"/>
                        <a:pt x="64" y="144"/>
                      </a:cubicBezTo>
                      <a:cubicBezTo>
                        <a:pt x="304" y="185"/>
                        <a:pt x="524" y="299"/>
                        <a:pt x="699" y="474"/>
                      </a:cubicBezTo>
                      <a:cubicBezTo>
                        <a:pt x="873" y="648"/>
                        <a:pt x="987" y="868"/>
                        <a:pt x="1028" y="1109"/>
                      </a:cubicBezTo>
                      <a:cubicBezTo>
                        <a:pt x="1033" y="1143"/>
                        <a:pt x="1063" y="1166"/>
                        <a:pt x="1096" y="1166"/>
                      </a:cubicBezTo>
                      <a:cubicBezTo>
                        <a:pt x="1101" y="1166"/>
                        <a:pt x="1104" y="1166"/>
                        <a:pt x="1108" y="1165"/>
                      </a:cubicBezTo>
                      <a:cubicBezTo>
                        <a:pt x="1146" y="1160"/>
                        <a:pt x="1172" y="1124"/>
                        <a:pt x="1165" y="10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2" name="Group 31">
              <a:extLst>
                <a:ext uri="{FF2B5EF4-FFF2-40B4-BE49-F238E27FC236}">
                  <a16:creationId xmlns:a16="http://schemas.microsoft.com/office/drawing/2014/main" id="{E360731E-B2C0-EBFB-4A25-864FAA4DD28E}"/>
                </a:ext>
              </a:extLst>
            </p:cNvPr>
            <p:cNvGrpSpPr/>
            <p:nvPr/>
          </p:nvGrpSpPr>
          <p:grpSpPr>
            <a:xfrm>
              <a:off x="8039516" y="4010137"/>
              <a:ext cx="3142204" cy="338554"/>
              <a:chOff x="8216676" y="4365737"/>
              <a:chExt cx="3142204" cy="338554"/>
            </a:xfrm>
          </p:grpSpPr>
          <p:sp>
            <p:nvSpPr>
              <p:cNvPr id="16" name="Rectangle 15">
                <a:extLst>
                  <a:ext uri="{FF2B5EF4-FFF2-40B4-BE49-F238E27FC236}">
                    <a16:creationId xmlns:a16="http://schemas.microsoft.com/office/drawing/2014/main" id="{EC0E9B82-2792-FF35-34B5-46CEEF223D15}"/>
                  </a:ext>
                </a:extLst>
              </p:cNvPr>
              <p:cNvSpPr/>
              <p:nvPr/>
            </p:nvSpPr>
            <p:spPr>
              <a:xfrm>
                <a:off x="8664978" y="4365737"/>
                <a:ext cx="2693902" cy="338554"/>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www.anubhavtrainings.com</a:t>
                </a:r>
              </a:p>
            </p:txBody>
          </p:sp>
          <p:sp>
            <p:nvSpPr>
              <p:cNvPr id="17" name="Freeform 16">
                <a:extLst>
                  <a:ext uri="{FF2B5EF4-FFF2-40B4-BE49-F238E27FC236}">
                    <a16:creationId xmlns:a16="http://schemas.microsoft.com/office/drawing/2014/main" id="{4F0CB8A1-849A-49DE-8DB1-4120952B1022}"/>
                  </a:ext>
                </a:extLst>
              </p:cNvPr>
              <p:cNvSpPr>
                <a:spLocks noEditPoints="1"/>
              </p:cNvSpPr>
              <p:nvPr/>
            </p:nvSpPr>
            <p:spPr bwMode="auto">
              <a:xfrm>
                <a:off x="8216676" y="4391195"/>
                <a:ext cx="288365" cy="287639"/>
              </a:xfrm>
              <a:custGeom>
                <a:avLst/>
                <a:gdLst>
                  <a:gd name="T0" fmla="*/ 1171 w 2342"/>
                  <a:gd name="T1" fmla="*/ 0 h 2342"/>
                  <a:gd name="T2" fmla="*/ 0 w 2342"/>
                  <a:gd name="T3" fmla="*/ 1171 h 2342"/>
                  <a:gd name="T4" fmla="*/ 1171 w 2342"/>
                  <a:gd name="T5" fmla="*/ 2342 h 2342"/>
                  <a:gd name="T6" fmla="*/ 2342 w 2342"/>
                  <a:gd name="T7" fmla="*/ 1171 h 2342"/>
                  <a:gd name="T8" fmla="*/ 2236 w 2342"/>
                  <a:gd name="T9" fmla="*/ 1118 h 2342"/>
                  <a:gd name="T10" fmla="*/ 1708 w 2342"/>
                  <a:gd name="T11" fmla="*/ 609 h 2342"/>
                  <a:gd name="T12" fmla="*/ 2236 w 2342"/>
                  <a:gd name="T13" fmla="*/ 1118 h 2342"/>
                  <a:gd name="T14" fmla="*/ 1677 w 2342"/>
                  <a:gd name="T15" fmla="*/ 1224 h 2342"/>
                  <a:gd name="T16" fmla="*/ 1224 w 2342"/>
                  <a:gd name="T17" fmla="*/ 1608 h 2342"/>
                  <a:gd name="T18" fmla="*/ 1874 w 2342"/>
                  <a:gd name="T19" fmla="*/ 370 h 2342"/>
                  <a:gd name="T20" fmla="*/ 1613 w 2342"/>
                  <a:gd name="T21" fmla="*/ 364 h 2342"/>
                  <a:gd name="T22" fmla="*/ 1874 w 2342"/>
                  <a:gd name="T23" fmla="*/ 370 h 2342"/>
                  <a:gd name="T24" fmla="*/ 1520 w 2342"/>
                  <a:gd name="T25" fmla="*/ 411 h 2342"/>
                  <a:gd name="T26" fmla="*/ 1224 w 2342"/>
                  <a:gd name="T27" fmla="*/ 633 h 2342"/>
                  <a:gd name="T28" fmla="*/ 1611 w 2342"/>
                  <a:gd name="T29" fmla="*/ 654 h 2342"/>
                  <a:gd name="T30" fmla="*/ 1224 w 2342"/>
                  <a:gd name="T31" fmla="*/ 1119 h 2342"/>
                  <a:gd name="T32" fmla="*/ 1611 w 2342"/>
                  <a:gd name="T33" fmla="*/ 654 h 2342"/>
                  <a:gd name="T34" fmla="*/ 665 w 2342"/>
                  <a:gd name="T35" fmla="*/ 1118 h 2342"/>
                  <a:gd name="T36" fmla="*/ 1118 w 2342"/>
                  <a:gd name="T37" fmla="*/ 737 h 2342"/>
                  <a:gd name="T38" fmla="*/ 1119 w 2342"/>
                  <a:gd name="T39" fmla="*/ 121 h 2342"/>
                  <a:gd name="T40" fmla="*/ 763 w 2342"/>
                  <a:gd name="T41" fmla="*/ 553 h 2342"/>
                  <a:gd name="T42" fmla="*/ 1119 w 2342"/>
                  <a:gd name="T43" fmla="*/ 121 h 2342"/>
                  <a:gd name="T44" fmla="*/ 729 w 2342"/>
                  <a:gd name="T45" fmla="*/ 364 h 2342"/>
                  <a:gd name="T46" fmla="*/ 469 w 2342"/>
                  <a:gd name="T47" fmla="*/ 370 h 2342"/>
                  <a:gd name="T48" fmla="*/ 393 w 2342"/>
                  <a:gd name="T49" fmla="*/ 443 h 2342"/>
                  <a:gd name="T50" fmla="*/ 560 w 2342"/>
                  <a:gd name="T51" fmla="*/ 1118 h 2342"/>
                  <a:gd name="T52" fmla="*/ 393 w 2342"/>
                  <a:gd name="T53" fmla="*/ 443 h 2342"/>
                  <a:gd name="T54" fmla="*/ 560 w 2342"/>
                  <a:gd name="T55" fmla="*/ 1224 h 2342"/>
                  <a:gd name="T56" fmla="*/ 395 w 2342"/>
                  <a:gd name="T57" fmla="*/ 1901 h 2342"/>
                  <a:gd name="T58" fmla="*/ 471 w 2342"/>
                  <a:gd name="T59" fmla="*/ 1974 h 2342"/>
                  <a:gd name="T60" fmla="*/ 729 w 2342"/>
                  <a:gd name="T61" fmla="*/ 1978 h 2342"/>
                  <a:gd name="T62" fmla="*/ 471 w 2342"/>
                  <a:gd name="T63" fmla="*/ 1974 h 2342"/>
                  <a:gd name="T64" fmla="*/ 823 w 2342"/>
                  <a:gd name="T65" fmla="*/ 1931 h 2342"/>
                  <a:gd name="T66" fmla="*/ 1119 w 2342"/>
                  <a:gd name="T67" fmla="*/ 1713 h 2342"/>
                  <a:gd name="T68" fmla="*/ 732 w 2342"/>
                  <a:gd name="T69" fmla="*/ 1692 h 2342"/>
                  <a:gd name="T70" fmla="*/ 1119 w 2342"/>
                  <a:gd name="T71" fmla="*/ 1224 h 2342"/>
                  <a:gd name="T72" fmla="*/ 732 w 2342"/>
                  <a:gd name="T73" fmla="*/ 1692 h 2342"/>
                  <a:gd name="T74" fmla="*/ 1224 w 2342"/>
                  <a:gd name="T75" fmla="*/ 1713 h 2342"/>
                  <a:gd name="T76" fmla="*/ 1520 w 2342"/>
                  <a:gd name="T77" fmla="*/ 1931 h 2342"/>
                  <a:gd name="T78" fmla="*/ 1460 w 2342"/>
                  <a:gd name="T79" fmla="*/ 2198 h 2342"/>
                  <a:gd name="T80" fmla="*/ 1674 w 2342"/>
                  <a:gd name="T81" fmla="*/ 1837 h 2342"/>
                  <a:gd name="T82" fmla="*/ 1460 w 2342"/>
                  <a:gd name="T83" fmla="*/ 2198 h 2342"/>
                  <a:gd name="T84" fmla="*/ 1708 w 2342"/>
                  <a:gd name="T85" fmla="*/ 1736 h 2342"/>
                  <a:gd name="T86" fmla="*/ 2237 w 2342"/>
                  <a:gd name="T87" fmla="*/ 1224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42" h="2342">
                    <a:moveTo>
                      <a:pt x="1999" y="343"/>
                    </a:moveTo>
                    <a:cubicBezTo>
                      <a:pt x="1778" y="122"/>
                      <a:pt x="1484" y="0"/>
                      <a:pt x="1171" y="0"/>
                    </a:cubicBezTo>
                    <a:cubicBezTo>
                      <a:pt x="858" y="0"/>
                      <a:pt x="564" y="122"/>
                      <a:pt x="343" y="343"/>
                    </a:cubicBezTo>
                    <a:cubicBezTo>
                      <a:pt x="122" y="564"/>
                      <a:pt x="0" y="858"/>
                      <a:pt x="0" y="1171"/>
                    </a:cubicBezTo>
                    <a:cubicBezTo>
                      <a:pt x="0" y="1484"/>
                      <a:pt x="122" y="1778"/>
                      <a:pt x="343" y="1999"/>
                    </a:cubicBezTo>
                    <a:cubicBezTo>
                      <a:pt x="564" y="2220"/>
                      <a:pt x="858" y="2342"/>
                      <a:pt x="1171" y="2342"/>
                    </a:cubicBezTo>
                    <a:cubicBezTo>
                      <a:pt x="1484" y="2342"/>
                      <a:pt x="1778" y="2220"/>
                      <a:pt x="1999" y="1999"/>
                    </a:cubicBezTo>
                    <a:cubicBezTo>
                      <a:pt x="2220" y="1778"/>
                      <a:pt x="2342" y="1484"/>
                      <a:pt x="2342" y="1171"/>
                    </a:cubicBezTo>
                    <a:cubicBezTo>
                      <a:pt x="2342" y="858"/>
                      <a:pt x="2220" y="564"/>
                      <a:pt x="1999" y="343"/>
                    </a:cubicBezTo>
                    <a:close/>
                    <a:moveTo>
                      <a:pt x="2236" y="1118"/>
                    </a:moveTo>
                    <a:cubicBezTo>
                      <a:pt x="1782" y="1118"/>
                      <a:pt x="1782" y="1118"/>
                      <a:pt x="1782" y="1118"/>
                    </a:cubicBezTo>
                    <a:cubicBezTo>
                      <a:pt x="1778" y="938"/>
                      <a:pt x="1752" y="764"/>
                      <a:pt x="1708" y="609"/>
                    </a:cubicBezTo>
                    <a:cubicBezTo>
                      <a:pt x="1794" y="565"/>
                      <a:pt x="1875" y="509"/>
                      <a:pt x="1949" y="443"/>
                    </a:cubicBezTo>
                    <a:cubicBezTo>
                      <a:pt x="2117" y="622"/>
                      <a:pt x="2223" y="858"/>
                      <a:pt x="2236" y="1118"/>
                    </a:cubicBezTo>
                    <a:close/>
                    <a:moveTo>
                      <a:pt x="1224" y="1224"/>
                    </a:moveTo>
                    <a:cubicBezTo>
                      <a:pt x="1677" y="1224"/>
                      <a:pt x="1677" y="1224"/>
                      <a:pt x="1677" y="1224"/>
                    </a:cubicBezTo>
                    <a:cubicBezTo>
                      <a:pt x="1674" y="1390"/>
                      <a:pt x="1651" y="1549"/>
                      <a:pt x="1611" y="1692"/>
                    </a:cubicBezTo>
                    <a:cubicBezTo>
                      <a:pt x="1488" y="1642"/>
                      <a:pt x="1358" y="1614"/>
                      <a:pt x="1224" y="1608"/>
                    </a:cubicBezTo>
                    <a:lnTo>
                      <a:pt x="1224" y="1224"/>
                    </a:lnTo>
                    <a:close/>
                    <a:moveTo>
                      <a:pt x="1874" y="370"/>
                    </a:moveTo>
                    <a:cubicBezTo>
                      <a:pt x="1813" y="424"/>
                      <a:pt x="1746" y="470"/>
                      <a:pt x="1675" y="508"/>
                    </a:cubicBezTo>
                    <a:cubicBezTo>
                      <a:pt x="1657" y="457"/>
                      <a:pt x="1636" y="409"/>
                      <a:pt x="1613" y="364"/>
                    </a:cubicBezTo>
                    <a:cubicBezTo>
                      <a:pt x="1568" y="275"/>
                      <a:pt x="1516" y="201"/>
                      <a:pt x="1459" y="144"/>
                    </a:cubicBezTo>
                    <a:cubicBezTo>
                      <a:pt x="1615" y="188"/>
                      <a:pt x="1756" y="266"/>
                      <a:pt x="1874" y="370"/>
                    </a:cubicBezTo>
                    <a:close/>
                    <a:moveTo>
                      <a:pt x="1224" y="121"/>
                    </a:moveTo>
                    <a:cubicBezTo>
                      <a:pt x="1333" y="145"/>
                      <a:pt x="1436" y="246"/>
                      <a:pt x="1520" y="411"/>
                    </a:cubicBezTo>
                    <a:cubicBezTo>
                      <a:pt x="1542" y="455"/>
                      <a:pt x="1562" y="503"/>
                      <a:pt x="1580" y="553"/>
                    </a:cubicBezTo>
                    <a:cubicBezTo>
                      <a:pt x="1467" y="599"/>
                      <a:pt x="1347" y="626"/>
                      <a:pt x="1224" y="633"/>
                    </a:cubicBezTo>
                    <a:lnTo>
                      <a:pt x="1224" y="121"/>
                    </a:lnTo>
                    <a:close/>
                    <a:moveTo>
                      <a:pt x="1611" y="654"/>
                    </a:moveTo>
                    <a:cubicBezTo>
                      <a:pt x="1651" y="795"/>
                      <a:pt x="1673" y="953"/>
                      <a:pt x="1677" y="1119"/>
                    </a:cubicBezTo>
                    <a:cubicBezTo>
                      <a:pt x="1224" y="1119"/>
                      <a:pt x="1224" y="1119"/>
                      <a:pt x="1224" y="1119"/>
                    </a:cubicBezTo>
                    <a:cubicBezTo>
                      <a:pt x="1224" y="738"/>
                      <a:pt x="1224" y="738"/>
                      <a:pt x="1224" y="738"/>
                    </a:cubicBezTo>
                    <a:cubicBezTo>
                      <a:pt x="1358" y="732"/>
                      <a:pt x="1489" y="703"/>
                      <a:pt x="1611" y="654"/>
                    </a:cubicBezTo>
                    <a:close/>
                    <a:moveTo>
                      <a:pt x="1118" y="1118"/>
                    </a:moveTo>
                    <a:cubicBezTo>
                      <a:pt x="665" y="1118"/>
                      <a:pt x="665" y="1118"/>
                      <a:pt x="665" y="1118"/>
                    </a:cubicBezTo>
                    <a:cubicBezTo>
                      <a:pt x="668" y="953"/>
                      <a:pt x="691" y="795"/>
                      <a:pt x="730" y="653"/>
                    </a:cubicBezTo>
                    <a:cubicBezTo>
                      <a:pt x="853" y="703"/>
                      <a:pt x="984" y="732"/>
                      <a:pt x="1118" y="737"/>
                    </a:cubicBezTo>
                    <a:cubicBezTo>
                      <a:pt x="1118" y="1118"/>
                      <a:pt x="1118" y="1118"/>
                      <a:pt x="1118" y="1118"/>
                    </a:cubicBezTo>
                    <a:close/>
                    <a:moveTo>
                      <a:pt x="1119" y="121"/>
                    </a:moveTo>
                    <a:cubicBezTo>
                      <a:pt x="1119" y="633"/>
                      <a:pt x="1119" y="633"/>
                      <a:pt x="1119" y="633"/>
                    </a:cubicBezTo>
                    <a:cubicBezTo>
                      <a:pt x="995" y="626"/>
                      <a:pt x="875" y="599"/>
                      <a:pt x="763" y="553"/>
                    </a:cubicBezTo>
                    <a:cubicBezTo>
                      <a:pt x="780" y="503"/>
                      <a:pt x="800" y="455"/>
                      <a:pt x="823" y="411"/>
                    </a:cubicBezTo>
                    <a:cubicBezTo>
                      <a:pt x="906" y="246"/>
                      <a:pt x="1009" y="145"/>
                      <a:pt x="1119" y="121"/>
                    </a:cubicBezTo>
                    <a:close/>
                    <a:moveTo>
                      <a:pt x="883" y="144"/>
                    </a:moveTo>
                    <a:cubicBezTo>
                      <a:pt x="826" y="201"/>
                      <a:pt x="775" y="275"/>
                      <a:pt x="729" y="364"/>
                    </a:cubicBezTo>
                    <a:cubicBezTo>
                      <a:pt x="707" y="409"/>
                      <a:pt x="686" y="457"/>
                      <a:pt x="668" y="508"/>
                    </a:cubicBezTo>
                    <a:cubicBezTo>
                      <a:pt x="597" y="470"/>
                      <a:pt x="530" y="424"/>
                      <a:pt x="469" y="370"/>
                    </a:cubicBezTo>
                    <a:cubicBezTo>
                      <a:pt x="587" y="266"/>
                      <a:pt x="728" y="188"/>
                      <a:pt x="883" y="144"/>
                    </a:cubicBezTo>
                    <a:close/>
                    <a:moveTo>
                      <a:pt x="393" y="443"/>
                    </a:moveTo>
                    <a:cubicBezTo>
                      <a:pt x="467" y="509"/>
                      <a:pt x="548" y="564"/>
                      <a:pt x="635" y="609"/>
                    </a:cubicBezTo>
                    <a:cubicBezTo>
                      <a:pt x="590" y="764"/>
                      <a:pt x="564" y="938"/>
                      <a:pt x="560" y="1118"/>
                    </a:cubicBezTo>
                    <a:cubicBezTo>
                      <a:pt x="106" y="1118"/>
                      <a:pt x="106" y="1118"/>
                      <a:pt x="106" y="1118"/>
                    </a:cubicBezTo>
                    <a:cubicBezTo>
                      <a:pt x="119" y="858"/>
                      <a:pt x="226" y="622"/>
                      <a:pt x="393" y="443"/>
                    </a:cubicBezTo>
                    <a:close/>
                    <a:moveTo>
                      <a:pt x="106" y="1224"/>
                    </a:moveTo>
                    <a:cubicBezTo>
                      <a:pt x="560" y="1224"/>
                      <a:pt x="560" y="1224"/>
                      <a:pt x="560" y="1224"/>
                    </a:cubicBezTo>
                    <a:cubicBezTo>
                      <a:pt x="565" y="1406"/>
                      <a:pt x="591" y="1580"/>
                      <a:pt x="636" y="1736"/>
                    </a:cubicBezTo>
                    <a:cubicBezTo>
                      <a:pt x="549" y="1780"/>
                      <a:pt x="469" y="1835"/>
                      <a:pt x="395" y="1901"/>
                    </a:cubicBezTo>
                    <a:cubicBezTo>
                      <a:pt x="226" y="1722"/>
                      <a:pt x="119" y="1485"/>
                      <a:pt x="106" y="1224"/>
                    </a:cubicBezTo>
                    <a:close/>
                    <a:moveTo>
                      <a:pt x="471" y="1974"/>
                    </a:moveTo>
                    <a:cubicBezTo>
                      <a:pt x="532" y="1921"/>
                      <a:pt x="598" y="1875"/>
                      <a:pt x="668" y="1837"/>
                    </a:cubicBezTo>
                    <a:cubicBezTo>
                      <a:pt x="687" y="1886"/>
                      <a:pt x="707" y="1934"/>
                      <a:pt x="729" y="1978"/>
                    </a:cubicBezTo>
                    <a:cubicBezTo>
                      <a:pt x="775" y="2067"/>
                      <a:pt x="826" y="2141"/>
                      <a:pt x="883" y="2198"/>
                    </a:cubicBezTo>
                    <a:cubicBezTo>
                      <a:pt x="729" y="2154"/>
                      <a:pt x="588" y="2077"/>
                      <a:pt x="471" y="1974"/>
                    </a:cubicBezTo>
                    <a:close/>
                    <a:moveTo>
                      <a:pt x="1119" y="2221"/>
                    </a:moveTo>
                    <a:cubicBezTo>
                      <a:pt x="1009" y="2197"/>
                      <a:pt x="906" y="2096"/>
                      <a:pt x="823" y="1931"/>
                    </a:cubicBezTo>
                    <a:cubicBezTo>
                      <a:pt x="801" y="1888"/>
                      <a:pt x="781" y="1841"/>
                      <a:pt x="764" y="1792"/>
                    </a:cubicBezTo>
                    <a:cubicBezTo>
                      <a:pt x="876" y="1746"/>
                      <a:pt x="996" y="1718"/>
                      <a:pt x="1119" y="1713"/>
                    </a:cubicBezTo>
                    <a:cubicBezTo>
                      <a:pt x="1119" y="2221"/>
                      <a:pt x="1119" y="2221"/>
                      <a:pt x="1119" y="2221"/>
                    </a:cubicBezTo>
                    <a:close/>
                    <a:moveTo>
                      <a:pt x="732" y="1692"/>
                    </a:moveTo>
                    <a:cubicBezTo>
                      <a:pt x="692" y="1549"/>
                      <a:pt x="669" y="1390"/>
                      <a:pt x="665" y="1224"/>
                    </a:cubicBezTo>
                    <a:cubicBezTo>
                      <a:pt x="1119" y="1224"/>
                      <a:pt x="1119" y="1224"/>
                      <a:pt x="1119" y="1224"/>
                    </a:cubicBezTo>
                    <a:cubicBezTo>
                      <a:pt x="1119" y="1608"/>
                      <a:pt x="1119" y="1608"/>
                      <a:pt x="1119" y="1608"/>
                    </a:cubicBezTo>
                    <a:cubicBezTo>
                      <a:pt x="985" y="1613"/>
                      <a:pt x="854" y="1642"/>
                      <a:pt x="732" y="1692"/>
                    </a:cubicBezTo>
                    <a:close/>
                    <a:moveTo>
                      <a:pt x="1224" y="2221"/>
                    </a:moveTo>
                    <a:cubicBezTo>
                      <a:pt x="1224" y="1713"/>
                      <a:pt x="1224" y="1713"/>
                      <a:pt x="1224" y="1713"/>
                    </a:cubicBezTo>
                    <a:cubicBezTo>
                      <a:pt x="1347" y="1719"/>
                      <a:pt x="1467" y="1746"/>
                      <a:pt x="1579" y="1792"/>
                    </a:cubicBezTo>
                    <a:cubicBezTo>
                      <a:pt x="1562" y="1841"/>
                      <a:pt x="1542" y="1888"/>
                      <a:pt x="1520" y="1931"/>
                    </a:cubicBezTo>
                    <a:cubicBezTo>
                      <a:pt x="1437" y="2096"/>
                      <a:pt x="1334" y="2197"/>
                      <a:pt x="1224" y="2221"/>
                    </a:cubicBezTo>
                    <a:close/>
                    <a:moveTo>
                      <a:pt x="1460" y="2198"/>
                    </a:moveTo>
                    <a:cubicBezTo>
                      <a:pt x="1517" y="2141"/>
                      <a:pt x="1568" y="2067"/>
                      <a:pt x="1614" y="1977"/>
                    </a:cubicBezTo>
                    <a:cubicBezTo>
                      <a:pt x="1636" y="1933"/>
                      <a:pt x="1656" y="1886"/>
                      <a:pt x="1674" y="1837"/>
                    </a:cubicBezTo>
                    <a:cubicBezTo>
                      <a:pt x="1745" y="1874"/>
                      <a:pt x="1811" y="1920"/>
                      <a:pt x="1872" y="1974"/>
                    </a:cubicBezTo>
                    <a:cubicBezTo>
                      <a:pt x="1755" y="2077"/>
                      <a:pt x="1614" y="2154"/>
                      <a:pt x="1460" y="2198"/>
                    </a:cubicBezTo>
                    <a:close/>
                    <a:moveTo>
                      <a:pt x="1948" y="1901"/>
                    </a:moveTo>
                    <a:cubicBezTo>
                      <a:pt x="1875" y="1836"/>
                      <a:pt x="1794" y="1780"/>
                      <a:pt x="1708" y="1736"/>
                    </a:cubicBezTo>
                    <a:cubicBezTo>
                      <a:pt x="1753" y="1580"/>
                      <a:pt x="1779" y="1405"/>
                      <a:pt x="1783" y="1224"/>
                    </a:cubicBezTo>
                    <a:cubicBezTo>
                      <a:pt x="2237" y="1224"/>
                      <a:pt x="2237" y="1224"/>
                      <a:pt x="2237" y="1224"/>
                    </a:cubicBezTo>
                    <a:cubicBezTo>
                      <a:pt x="2224" y="1485"/>
                      <a:pt x="2117" y="1722"/>
                      <a:pt x="1948" y="19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sp>
        <p:nvSpPr>
          <p:cNvPr id="3" name="Title 4">
            <a:extLst>
              <a:ext uri="{FF2B5EF4-FFF2-40B4-BE49-F238E27FC236}">
                <a16:creationId xmlns:a16="http://schemas.microsoft.com/office/drawing/2014/main" id="{19F2014F-ABC5-E39E-B083-4A504E0543C6}"/>
              </a:ext>
            </a:extLst>
          </p:cNvPr>
          <p:cNvSpPr txBox="1">
            <a:spLocks/>
          </p:cNvSpPr>
          <p:nvPr/>
        </p:nvSpPr>
        <p:spPr>
          <a:xfrm>
            <a:off x="7963754" y="816405"/>
            <a:ext cx="3193318" cy="1200936"/>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dirty="0">
                <a:solidFill>
                  <a:schemeClr val="bg1"/>
                </a:solidFill>
                <a:latin typeface="Segoe UI Black" panose="020B0A02040204020203" pitchFamily="34" charset="0"/>
                <a:ea typeface="Segoe UI Black" panose="020B0A02040204020203" pitchFamily="34" charset="0"/>
              </a:rPr>
              <a:t>Thank you</a:t>
            </a:r>
          </a:p>
        </p:txBody>
      </p:sp>
      <p:pic>
        <p:nvPicPr>
          <p:cNvPr id="6" name="Picture 5">
            <a:extLst>
              <a:ext uri="{FF2B5EF4-FFF2-40B4-BE49-F238E27FC236}">
                <a16:creationId xmlns:a16="http://schemas.microsoft.com/office/drawing/2014/main" id="{478AEB94-2681-66BD-158B-E16E5BFF38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0716" y="4715082"/>
            <a:ext cx="1706702" cy="1685718"/>
          </a:xfrm>
          <a:prstGeom prst="rect">
            <a:avLst/>
          </a:prstGeom>
        </p:spPr>
      </p:pic>
    </p:spTree>
    <p:extLst>
      <p:ext uri="{BB962C8B-B14F-4D97-AF65-F5344CB8AC3E}">
        <p14:creationId xmlns:p14="http://schemas.microsoft.com/office/powerpoint/2010/main" val="3645348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OVP Applications in S/4HANA</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646331"/>
          </a:xfrm>
          <a:prstGeom prst="rect">
            <a:avLst/>
          </a:prstGeom>
          <a:noFill/>
        </p:spPr>
        <p:txBody>
          <a:bodyPr wrap="square" rtlCol="0">
            <a:spAutoFit/>
          </a:bodyPr>
          <a:lstStyle/>
          <a:p>
            <a:r>
              <a:rPr lang="en-US" sz="1800" dirty="0"/>
              <a:t>The overview page (OVP) is a data-driven SAP Fiori app type and floorplan that provides all the information a user needs in a single page, based on the user's specific domain or role.</a:t>
            </a:r>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pic>
        <p:nvPicPr>
          <p:cNvPr id="2050" name="Picture 2" descr="Overview Pages (OVP) fiori applications in Finance LoB in S/4HANA | SAP  Blogs">
            <a:extLst>
              <a:ext uri="{FF2B5EF4-FFF2-40B4-BE49-F238E27FC236}">
                <a16:creationId xmlns:a16="http://schemas.microsoft.com/office/drawing/2014/main" id="{BD2DFDD6-4EF4-BF10-FD8E-BFC6A92BD6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5980" y="2244452"/>
            <a:ext cx="7108198" cy="4280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388719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169A3D13-A07F-46BF-D983-44DCF881B399}"/>
              </a:ext>
            </a:extLst>
          </p:cNvPr>
          <p:cNvGrpSpPr/>
          <p:nvPr/>
        </p:nvGrpSpPr>
        <p:grpSpPr>
          <a:xfrm>
            <a:off x="3326128" y="306470"/>
            <a:ext cx="1717200" cy="518760"/>
            <a:chOff x="3326128" y="306470"/>
            <a:chExt cx="1717200" cy="518760"/>
          </a:xfrm>
        </p:grpSpPr>
        <mc:AlternateContent xmlns:mc="http://schemas.openxmlformats.org/markup-compatibility/2006">
          <mc:Choice xmlns:p14="http://schemas.microsoft.com/office/powerpoint/2010/main" Requires="p14">
            <p:contentPart p14:bwMode="auto" r:id="rId2">
              <p14:nvContentPartPr>
                <p14:cNvPr id="29" name="Ink 28">
                  <a:extLst>
                    <a:ext uri="{FF2B5EF4-FFF2-40B4-BE49-F238E27FC236}">
                      <a16:creationId xmlns:a16="http://schemas.microsoft.com/office/drawing/2014/main" id="{01EC7606-6BE0-0354-9D36-05241A9D9DA3}"/>
                    </a:ext>
                  </a:extLst>
                </p14:cNvPr>
                <p14:cNvContentPartPr/>
                <p14:nvPr/>
              </p14:nvContentPartPr>
              <p14:xfrm>
                <a:off x="4196248" y="487550"/>
                <a:ext cx="614160" cy="285480"/>
              </p14:xfrm>
            </p:contentPart>
          </mc:Choice>
          <mc:Fallback>
            <p:pic>
              <p:nvPicPr>
                <p:cNvPr id="29" name="Ink 28">
                  <a:extLst>
                    <a:ext uri="{FF2B5EF4-FFF2-40B4-BE49-F238E27FC236}">
                      <a16:creationId xmlns:a16="http://schemas.microsoft.com/office/drawing/2014/main" id="{01EC7606-6BE0-0354-9D36-05241A9D9DA3}"/>
                    </a:ext>
                  </a:extLst>
                </p:cNvPr>
                <p:cNvPicPr/>
                <p:nvPr/>
              </p:nvPicPr>
              <p:blipFill>
                <a:blip r:embed="rId3"/>
                <a:stretch>
                  <a:fillRect/>
                </a:stretch>
              </p:blipFill>
              <p:spPr>
                <a:xfrm>
                  <a:off x="4187608" y="478550"/>
                  <a:ext cx="631800" cy="3031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0" name="Ink 29">
                  <a:extLst>
                    <a:ext uri="{FF2B5EF4-FFF2-40B4-BE49-F238E27FC236}">
                      <a16:creationId xmlns:a16="http://schemas.microsoft.com/office/drawing/2014/main" id="{11D5E980-7A34-AAEC-7E2A-2BC96C547A0F}"/>
                    </a:ext>
                  </a:extLst>
                </p14:cNvPr>
                <p14:cNvContentPartPr/>
                <p14:nvPr/>
              </p14:nvContentPartPr>
              <p14:xfrm>
                <a:off x="4916608" y="501230"/>
                <a:ext cx="126720" cy="169200"/>
              </p14:xfrm>
            </p:contentPart>
          </mc:Choice>
          <mc:Fallback>
            <p:pic>
              <p:nvPicPr>
                <p:cNvPr id="30" name="Ink 29">
                  <a:extLst>
                    <a:ext uri="{FF2B5EF4-FFF2-40B4-BE49-F238E27FC236}">
                      <a16:creationId xmlns:a16="http://schemas.microsoft.com/office/drawing/2014/main" id="{11D5E980-7A34-AAEC-7E2A-2BC96C547A0F}"/>
                    </a:ext>
                  </a:extLst>
                </p:cNvPr>
                <p:cNvPicPr/>
                <p:nvPr/>
              </p:nvPicPr>
              <p:blipFill>
                <a:blip r:embed="rId5"/>
                <a:stretch>
                  <a:fillRect/>
                </a:stretch>
              </p:blipFill>
              <p:spPr>
                <a:xfrm>
                  <a:off x="4907608" y="492590"/>
                  <a:ext cx="14436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1" name="Ink 30">
                  <a:extLst>
                    <a:ext uri="{FF2B5EF4-FFF2-40B4-BE49-F238E27FC236}">
                      <a16:creationId xmlns:a16="http://schemas.microsoft.com/office/drawing/2014/main" id="{EC6DF666-175B-B61D-D3E5-9A08A8DE4401}"/>
                    </a:ext>
                  </a:extLst>
                </p14:cNvPr>
                <p14:cNvContentPartPr/>
                <p14:nvPr/>
              </p14:nvContentPartPr>
              <p14:xfrm>
                <a:off x="4044688" y="306470"/>
                <a:ext cx="188640" cy="518760"/>
              </p14:xfrm>
            </p:contentPart>
          </mc:Choice>
          <mc:Fallback>
            <p:pic>
              <p:nvPicPr>
                <p:cNvPr id="31" name="Ink 30">
                  <a:extLst>
                    <a:ext uri="{FF2B5EF4-FFF2-40B4-BE49-F238E27FC236}">
                      <a16:creationId xmlns:a16="http://schemas.microsoft.com/office/drawing/2014/main" id="{EC6DF666-175B-B61D-D3E5-9A08A8DE4401}"/>
                    </a:ext>
                  </a:extLst>
                </p:cNvPr>
                <p:cNvPicPr/>
                <p:nvPr/>
              </p:nvPicPr>
              <p:blipFill>
                <a:blip r:embed="rId7"/>
                <a:stretch>
                  <a:fillRect/>
                </a:stretch>
              </p:blipFill>
              <p:spPr>
                <a:xfrm>
                  <a:off x="4035688" y="297470"/>
                  <a:ext cx="206280" cy="536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2" name="Ink 31">
                  <a:extLst>
                    <a:ext uri="{FF2B5EF4-FFF2-40B4-BE49-F238E27FC236}">
                      <a16:creationId xmlns:a16="http://schemas.microsoft.com/office/drawing/2014/main" id="{C69100B9-2F18-FB5A-EA21-A0198B228CE0}"/>
                    </a:ext>
                  </a:extLst>
                </p14:cNvPr>
                <p14:cNvContentPartPr/>
                <p14:nvPr/>
              </p14:nvContentPartPr>
              <p14:xfrm>
                <a:off x="3326128" y="438230"/>
                <a:ext cx="219960" cy="272160"/>
              </p14:xfrm>
            </p:contentPart>
          </mc:Choice>
          <mc:Fallback>
            <p:pic>
              <p:nvPicPr>
                <p:cNvPr id="32" name="Ink 31">
                  <a:extLst>
                    <a:ext uri="{FF2B5EF4-FFF2-40B4-BE49-F238E27FC236}">
                      <a16:creationId xmlns:a16="http://schemas.microsoft.com/office/drawing/2014/main" id="{C69100B9-2F18-FB5A-EA21-A0198B228CE0}"/>
                    </a:ext>
                  </a:extLst>
                </p:cNvPr>
                <p:cNvPicPr/>
                <p:nvPr/>
              </p:nvPicPr>
              <p:blipFill>
                <a:blip r:embed="rId9"/>
                <a:stretch>
                  <a:fillRect/>
                </a:stretch>
              </p:blipFill>
              <p:spPr>
                <a:xfrm>
                  <a:off x="3317128" y="429230"/>
                  <a:ext cx="23760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3" name="Ink 32">
                  <a:extLst>
                    <a:ext uri="{FF2B5EF4-FFF2-40B4-BE49-F238E27FC236}">
                      <a16:creationId xmlns:a16="http://schemas.microsoft.com/office/drawing/2014/main" id="{0071435A-A1BE-6598-1CEE-841C38576B87}"/>
                    </a:ext>
                  </a:extLst>
                </p14:cNvPr>
                <p14:cNvContentPartPr/>
                <p14:nvPr/>
              </p14:nvContentPartPr>
              <p14:xfrm>
                <a:off x="3591808" y="528590"/>
                <a:ext cx="141120" cy="142200"/>
              </p14:xfrm>
            </p:contentPart>
          </mc:Choice>
          <mc:Fallback>
            <p:pic>
              <p:nvPicPr>
                <p:cNvPr id="33" name="Ink 32">
                  <a:extLst>
                    <a:ext uri="{FF2B5EF4-FFF2-40B4-BE49-F238E27FC236}">
                      <a16:creationId xmlns:a16="http://schemas.microsoft.com/office/drawing/2014/main" id="{0071435A-A1BE-6598-1CEE-841C38576B87}"/>
                    </a:ext>
                  </a:extLst>
                </p:cNvPr>
                <p:cNvPicPr/>
                <p:nvPr/>
              </p:nvPicPr>
              <p:blipFill>
                <a:blip r:embed="rId11"/>
                <a:stretch>
                  <a:fillRect/>
                </a:stretch>
              </p:blipFill>
              <p:spPr>
                <a:xfrm>
                  <a:off x="3583168" y="519590"/>
                  <a:ext cx="15876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4" name="Ink 33">
                  <a:extLst>
                    <a:ext uri="{FF2B5EF4-FFF2-40B4-BE49-F238E27FC236}">
                      <a16:creationId xmlns:a16="http://schemas.microsoft.com/office/drawing/2014/main" id="{50D1820B-9E45-0111-4AE7-ED430E42AD2F}"/>
                    </a:ext>
                  </a:extLst>
                </p14:cNvPr>
                <p14:cNvContentPartPr/>
                <p14:nvPr/>
              </p14:nvContentPartPr>
              <p14:xfrm>
                <a:off x="3788008" y="543350"/>
                <a:ext cx="197640" cy="112680"/>
              </p14:xfrm>
            </p:contentPart>
          </mc:Choice>
          <mc:Fallback>
            <p:pic>
              <p:nvPicPr>
                <p:cNvPr id="34" name="Ink 33">
                  <a:extLst>
                    <a:ext uri="{FF2B5EF4-FFF2-40B4-BE49-F238E27FC236}">
                      <a16:creationId xmlns:a16="http://schemas.microsoft.com/office/drawing/2014/main" id="{50D1820B-9E45-0111-4AE7-ED430E42AD2F}"/>
                    </a:ext>
                  </a:extLst>
                </p:cNvPr>
                <p:cNvPicPr/>
                <p:nvPr/>
              </p:nvPicPr>
              <p:blipFill>
                <a:blip r:embed="rId13"/>
                <a:stretch>
                  <a:fillRect/>
                </a:stretch>
              </p:blipFill>
              <p:spPr>
                <a:xfrm>
                  <a:off x="3779008" y="534350"/>
                  <a:ext cx="215280" cy="130320"/>
                </a:xfrm>
                <a:prstGeom prst="rect">
                  <a:avLst/>
                </a:prstGeom>
              </p:spPr>
            </p:pic>
          </mc:Fallback>
        </mc:AlternateContent>
      </p:grpSp>
      <p:grpSp>
        <p:nvGrpSpPr>
          <p:cNvPr id="72" name="Group 71">
            <a:extLst>
              <a:ext uri="{FF2B5EF4-FFF2-40B4-BE49-F238E27FC236}">
                <a16:creationId xmlns:a16="http://schemas.microsoft.com/office/drawing/2014/main" id="{24684407-B3FC-69AD-539E-D50D1F273119}"/>
              </a:ext>
            </a:extLst>
          </p:cNvPr>
          <p:cNvGrpSpPr/>
          <p:nvPr/>
        </p:nvGrpSpPr>
        <p:grpSpPr>
          <a:xfrm>
            <a:off x="6083368" y="1784270"/>
            <a:ext cx="401400" cy="268920"/>
            <a:chOff x="6083368" y="1784270"/>
            <a:chExt cx="401400" cy="268920"/>
          </a:xfrm>
        </p:grpSpPr>
        <mc:AlternateContent xmlns:mc="http://schemas.openxmlformats.org/markup-compatibility/2006">
          <mc:Choice xmlns:p14="http://schemas.microsoft.com/office/powerpoint/2010/main" Requires="p14">
            <p:contentPart p14:bwMode="auto" r:id="rId14">
              <p14:nvContentPartPr>
                <p14:cNvPr id="63" name="Ink 62">
                  <a:extLst>
                    <a:ext uri="{FF2B5EF4-FFF2-40B4-BE49-F238E27FC236}">
                      <a16:creationId xmlns:a16="http://schemas.microsoft.com/office/drawing/2014/main" id="{CB8F6FAE-2552-20AE-15DF-40A0B496E19B}"/>
                    </a:ext>
                  </a:extLst>
                </p14:cNvPr>
                <p14:cNvContentPartPr/>
                <p14:nvPr/>
              </p14:nvContentPartPr>
              <p14:xfrm>
                <a:off x="6083368" y="1802270"/>
                <a:ext cx="30600" cy="102960"/>
              </p14:xfrm>
            </p:contentPart>
          </mc:Choice>
          <mc:Fallback>
            <p:pic>
              <p:nvPicPr>
                <p:cNvPr id="63" name="Ink 62">
                  <a:extLst>
                    <a:ext uri="{FF2B5EF4-FFF2-40B4-BE49-F238E27FC236}">
                      <a16:creationId xmlns:a16="http://schemas.microsoft.com/office/drawing/2014/main" id="{CB8F6FAE-2552-20AE-15DF-40A0B496E19B}"/>
                    </a:ext>
                  </a:extLst>
                </p:cNvPr>
                <p:cNvPicPr/>
                <p:nvPr/>
              </p:nvPicPr>
              <p:blipFill>
                <a:blip r:embed="rId15"/>
                <a:stretch>
                  <a:fillRect/>
                </a:stretch>
              </p:blipFill>
              <p:spPr>
                <a:xfrm>
                  <a:off x="6074368" y="1793630"/>
                  <a:ext cx="4824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64" name="Ink 63">
                  <a:extLst>
                    <a:ext uri="{FF2B5EF4-FFF2-40B4-BE49-F238E27FC236}">
                      <a16:creationId xmlns:a16="http://schemas.microsoft.com/office/drawing/2014/main" id="{6BB378F0-65EC-375D-7618-9295DBBD0ECC}"/>
                    </a:ext>
                  </a:extLst>
                </p14:cNvPr>
                <p14:cNvContentPartPr/>
                <p14:nvPr/>
              </p14:nvContentPartPr>
              <p14:xfrm>
                <a:off x="6231688" y="1859510"/>
                <a:ext cx="139320" cy="193680"/>
              </p14:xfrm>
            </p:contentPart>
          </mc:Choice>
          <mc:Fallback>
            <p:pic>
              <p:nvPicPr>
                <p:cNvPr id="64" name="Ink 63">
                  <a:extLst>
                    <a:ext uri="{FF2B5EF4-FFF2-40B4-BE49-F238E27FC236}">
                      <a16:creationId xmlns:a16="http://schemas.microsoft.com/office/drawing/2014/main" id="{6BB378F0-65EC-375D-7618-9295DBBD0ECC}"/>
                    </a:ext>
                  </a:extLst>
                </p:cNvPr>
                <p:cNvPicPr/>
                <p:nvPr/>
              </p:nvPicPr>
              <p:blipFill>
                <a:blip r:embed="rId17"/>
                <a:stretch>
                  <a:fillRect/>
                </a:stretch>
              </p:blipFill>
              <p:spPr>
                <a:xfrm>
                  <a:off x="6223048" y="1850510"/>
                  <a:ext cx="15696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65" name="Ink 64">
                  <a:extLst>
                    <a:ext uri="{FF2B5EF4-FFF2-40B4-BE49-F238E27FC236}">
                      <a16:creationId xmlns:a16="http://schemas.microsoft.com/office/drawing/2014/main" id="{69722C67-D5D2-9EAB-468F-0D15E444EB8B}"/>
                    </a:ext>
                  </a:extLst>
                </p14:cNvPr>
                <p14:cNvContentPartPr/>
                <p14:nvPr/>
              </p14:nvContentPartPr>
              <p14:xfrm>
                <a:off x="6475048" y="1784270"/>
                <a:ext cx="9720" cy="55080"/>
              </p14:xfrm>
            </p:contentPart>
          </mc:Choice>
          <mc:Fallback>
            <p:pic>
              <p:nvPicPr>
                <p:cNvPr id="65" name="Ink 64">
                  <a:extLst>
                    <a:ext uri="{FF2B5EF4-FFF2-40B4-BE49-F238E27FC236}">
                      <a16:creationId xmlns:a16="http://schemas.microsoft.com/office/drawing/2014/main" id="{69722C67-D5D2-9EAB-468F-0D15E444EB8B}"/>
                    </a:ext>
                  </a:extLst>
                </p:cNvPr>
                <p:cNvPicPr/>
                <p:nvPr/>
              </p:nvPicPr>
              <p:blipFill>
                <a:blip r:embed="rId19"/>
                <a:stretch>
                  <a:fillRect/>
                </a:stretch>
              </p:blipFill>
              <p:spPr>
                <a:xfrm>
                  <a:off x="6466408" y="1775630"/>
                  <a:ext cx="27360" cy="72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
            <p14:nvContentPartPr>
              <p14:cNvPr id="70" name="Ink 69">
                <a:extLst>
                  <a:ext uri="{FF2B5EF4-FFF2-40B4-BE49-F238E27FC236}">
                    <a16:creationId xmlns:a16="http://schemas.microsoft.com/office/drawing/2014/main" id="{021B0E85-B1D7-9E3E-FD14-69CF045A7DA1}"/>
                  </a:ext>
                </a:extLst>
              </p14:cNvPr>
              <p14:cNvContentPartPr/>
              <p14:nvPr/>
            </p14:nvContentPartPr>
            <p14:xfrm>
              <a:off x="4310728" y="2158310"/>
              <a:ext cx="410400" cy="359280"/>
            </p14:xfrm>
          </p:contentPart>
        </mc:Choice>
        <mc:Fallback>
          <p:pic>
            <p:nvPicPr>
              <p:cNvPr id="70" name="Ink 69">
                <a:extLst>
                  <a:ext uri="{FF2B5EF4-FFF2-40B4-BE49-F238E27FC236}">
                    <a16:creationId xmlns:a16="http://schemas.microsoft.com/office/drawing/2014/main" id="{021B0E85-B1D7-9E3E-FD14-69CF045A7DA1}"/>
                  </a:ext>
                </a:extLst>
              </p:cNvPr>
              <p:cNvPicPr/>
              <p:nvPr/>
            </p:nvPicPr>
            <p:blipFill>
              <a:blip r:embed="rId21"/>
              <a:stretch>
                <a:fillRect/>
              </a:stretch>
            </p:blipFill>
            <p:spPr>
              <a:xfrm>
                <a:off x="4302088" y="2149310"/>
                <a:ext cx="428040" cy="376920"/>
              </a:xfrm>
              <a:prstGeom prst="rect">
                <a:avLst/>
              </a:prstGeom>
            </p:spPr>
          </p:pic>
        </mc:Fallback>
      </mc:AlternateContent>
      <p:grpSp>
        <p:nvGrpSpPr>
          <p:cNvPr id="79" name="Group 78">
            <a:extLst>
              <a:ext uri="{FF2B5EF4-FFF2-40B4-BE49-F238E27FC236}">
                <a16:creationId xmlns:a16="http://schemas.microsoft.com/office/drawing/2014/main" id="{712A5878-844B-F884-072E-FA3A71181149}"/>
              </a:ext>
            </a:extLst>
          </p:cNvPr>
          <p:cNvGrpSpPr/>
          <p:nvPr/>
        </p:nvGrpSpPr>
        <p:grpSpPr>
          <a:xfrm>
            <a:off x="9060928" y="633710"/>
            <a:ext cx="171720" cy="95760"/>
            <a:chOff x="9060928" y="633710"/>
            <a:chExt cx="171720" cy="95760"/>
          </a:xfrm>
        </p:grpSpPr>
        <mc:AlternateContent xmlns:mc="http://schemas.openxmlformats.org/markup-compatibility/2006">
          <mc:Choice xmlns:p14="http://schemas.microsoft.com/office/powerpoint/2010/main" Requires="p14">
            <p:contentPart p14:bwMode="auto" r:id="rId22">
              <p14:nvContentPartPr>
                <p14:cNvPr id="73" name="Ink 72">
                  <a:extLst>
                    <a:ext uri="{FF2B5EF4-FFF2-40B4-BE49-F238E27FC236}">
                      <a16:creationId xmlns:a16="http://schemas.microsoft.com/office/drawing/2014/main" id="{276A1631-DBE2-EC78-031C-6BD2F4CB559D}"/>
                    </a:ext>
                  </a:extLst>
                </p14:cNvPr>
                <p14:cNvContentPartPr/>
                <p14:nvPr/>
              </p14:nvContentPartPr>
              <p14:xfrm>
                <a:off x="9060928" y="633710"/>
                <a:ext cx="171720" cy="19800"/>
              </p14:xfrm>
            </p:contentPart>
          </mc:Choice>
          <mc:Fallback>
            <p:pic>
              <p:nvPicPr>
                <p:cNvPr id="73" name="Ink 72">
                  <a:extLst>
                    <a:ext uri="{FF2B5EF4-FFF2-40B4-BE49-F238E27FC236}">
                      <a16:creationId xmlns:a16="http://schemas.microsoft.com/office/drawing/2014/main" id="{276A1631-DBE2-EC78-031C-6BD2F4CB559D}"/>
                    </a:ext>
                  </a:extLst>
                </p:cNvPr>
                <p:cNvPicPr/>
                <p:nvPr/>
              </p:nvPicPr>
              <p:blipFill>
                <a:blip r:embed="rId23"/>
                <a:stretch>
                  <a:fillRect/>
                </a:stretch>
              </p:blipFill>
              <p:spPr>
                <a:xfrm>
                  <a:off x="9052288" y="624710"/>
                  <a:ext cx="18936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74" name="Ink 73">
                  <a:extLst>
                    <a:ext uri="{FF2B5EF4-FFF2-40B4-BE49-F238E27FC236}">
                      <a16:creationId xmlns:a16="http://schemas.microsoft.com/office/drawing/2014/main" id="{3F15CFDD-AF61-2AEA-0910-63D45C04272C}"/>
                    </a:ext>
                  </a:extLst>
                </p14:cNvPr>
                <p14:cNvContentPartPr/>
                <p14:nvPr/>
              </p14:nvContentPartPr>
              <p14:xfrm>
                <a:off x="9131848" y="690230"/>
                <a:ext cx="50400" cy="39240"/>
              </p14:xfrm>
            </p:contentPart>
          </mc:Choice>
          <mc:Fallback>
            <p:pic>
              <p:nvPicPr>
                <p:cNvPr id="74" name="Ink 73">
                  <a:extLst>
                    <a:ext uri="{FF2B5EF4-FFF2-40B4-BE49-F238E27FC236}">
                      <a16:creationId xmlns:a16="http://schemas.microsoft.com/office/drawing/2014/main" id="{3F15CFDD-AF61-2AEA-0910-63D45C04272C}"/>
                    </a:ext>
                  </a:extLst>
                </p:cNvPr>
                <p:cNvPicPr/>
                <p:nvPr/>
              </p:nvPicPr>
              <p:blipFill>
                <a:blip r:embed="rId25"/>
                <a:stretch>
                  <a:fillRect/>
                </a:stretch>
              </p:blipFill>
              <p:spPr>
                <a:xfrm>
                  <a:off x="9123208" y="681590"/>
                  <a:ext cx="68040" cy="56880"/>
                </a:xfrm>
                <a:prstGeom prst="rect">
                  <a:avLst/>
                </a:prstGeom>
              </p:spPr>
            </p:pic>
          </mc:Fallback>
        </mc:AlternateContent>
      </p:grpSp>
      <p:grpSp>
        <p:nvGrpSpPr>
          <p:cNvPr id="78" name="Group 77">
            <a:extLst>
              <a:ext uri="{FF2B5EF4-FFF2-40B4-BE49-F238E27FC236}">
                <a16:creationId xmlns:a16="http://schemas.microsoft.com/office/drawing/2014/main" id="{0575D70B-E233-6442-20DA-6C3F19DBAEC9}"/>
              </a:ext>
            </a:extLst>
          </p:cNvPr>
          <p:cNvGrpSpPr/>
          <p:nvPr/>
        </p:nvGrpSpPr>
        <p:grpSpPr>
          <a:xfrm>
            <a:off x="9623608" y="534350"/>
            <a:ext cx="771480" cy="214560"/>
            <a:chOff x="9623608" y="534350"/>
            <a:chExt cx="771480" cy="214560"/>
          </a:xfrm>
        </p:grpSpPr>
        <mc:AlternateContent xmlns:mc="http://schemas.openxmlformats.org/markup-compatibility/2006">
          <mc:Choice xmlns:p14="http://schemas.microsoft.com/office/powerpoint/2010/main" Requires="p14">
            <p:contentPart p14:bwMode="auto" r:id="rId26">
              <p14:nvContentPartPr>
                <p14:cNvPr id="75" name="Ink 74">
                  <a:extLst>
                    <a:ext uri="{FF2B5EF4-FFF2-40B4-BE49-F238E27FC236}">
                      <a16:creationId xmlns:a16="http://schemas.microsoft.com/office/drawing/2014/main" id="{8263C8AD-DE6B-67B0-5313-9EAE810B2FCF}"/>
                    </a:ext>
                  </a:extLst>
                </p14:cNvPr>
                <p14:cNvContentPartPr/>
                <p14:nvPr/>
              </p14:nvContentPartPr>
              <p14:xfrm>
                <a:off x="9623608" y="534350"/>
                <a:ext cx="136440" cy="214560"/>
              </p14:xfrm>
            </p:contentPart>
          </mc:Choice>
          <mc:Fallback>
            <p:pic>
              <p:nvPicPr>
                <p:cNvPr id="75" name="Ink 74">
                  <a:extLst>
                    <a:ext uri="{FF2B5EF4-FFF2-40B4-BE49-F238E27FC236}">
                      <a16:creationId xmlns:a16="http://schemas.microsoft.com/office/drawing/2014/main" id="{8263C8AD-DE6B-67B0-5313-9EAE810B2FCF}"/>
                    </a:ext>
                  </a:extLst>
                </p:cNvPr>
                <p:cNvPicPr/>
                <p:nvPr/>
              </p:nvPicPr>
              <p:blipFill>
                <a:blip r:embed="rId27"/>
                <a:stretch>
                  <a:fillRect/>
                </a:stretch>
              </p:blipFill>
              <p:spPr>
                <a:xfrm>
                  <a:off x="9614608" y="525350"/>
                  <a:ext cx="15408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76" name="Ink 75">
                  <a:extLst>
                    <a:ext uri="{FF2B5EF4-FFF2-40B4-BE49-F238E27FC236}">
                      <a16:creationId xmlns:a16="http://schemas.microsoft.com/office/drawing/2014/main" id="{43AAE6E6-B154-6256-228D-DE1C846C6C75}"/>
                    </a:ext>
                  </a:extLst>
                </p14:cNvPr>
                <p14:cNvContentPartPr/>
                <p14:nvPr/>
              </p14:nvContentPartPr>
              <p14:xfrm>
                <a:off x="9846088" y="552350"/>
                <a:ext cx="189720" cy="185760"/>
              </p14:xfrm>
            </p:contentPart>
          </mc:Choice>
          <mc:Fallback>
            <p:pic>
              <p:nvPicPr>
                <p:cNvPr id="76" name="Ink 75">
                  <a:extLst>
                    <a:ext uri="{FF2B5EF4-FFF2-40B4-BE49-F238E27FC236}">
                      <a16:creationId xmlns:a16="http://schemas.microsoft.com/office/drawing/2014/main" id="{43AAE6E6-B154-6256-228D-DE1C846C6C75}"/>
                    </a:ext>
                  </a:extLst>
                </p:cNvPr>
                <p:cNvPicPr/>
                <p:nvPr/>
              </p:nvPicPr>
              <p:blipFill>
                <a:blip r:embed="rId29"/>
                <a:stretch>
                  <a:fillRect/>
                </a:stretch>
              </p:blipFill>
              <p:spPr>
                <a:xfrm>
                  <a:off x="9837448" y="543710"/>
                  <a:ext cx="20736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77" name="Ink 76">
                  <a:extLst>
                    <a:ext uri="{FF2B5EF4-FFF2-40B4-BE49-F238E27FC236}">
                      <a16:creationId xmlns:a16="http://schemas.microsoft.com/office/drawing/2014/main" id="{3D44FD1A-BCD9-7B01-1E4C-64EFBDC74FCB}"/>
                    </a:ext>
                  </a:extLst>
                </p14:cNvPr>
                <p14:cNvContentPartPr/>
                <p14:nvPr/>
              </p14:nvContentPartPr>
              <p14:xfrm>
                <a:off x="10095208" y="575750"/>
                <a:ext cx="299880" cy="134280"/>
              </p14:xfrm>
            </p:contentPart>
          </mc:Choice>
          <mc:Fallback>
            <p:pic>
              <p:nvPicPr>
                <p:cNvPr id="77" name="Ink 76">
                  <a:extLst>
                    <a:ext uri="{FF2B5EF4-FFF2-40B4-BE49-F238E27FC236}">
                      <a16:creationId xmlns:a16="http://schemas.microsoft.com/office/drawing/2014/main" id="{3D44FD1A-BCD9-7B01-1E4C-64EFBDC74FCB}"/>
                    </a:ext>
                  </a:extLst>
                </p:cNvPr>
                <p:cNvPicPr/>
                <p:nvPr/>
              </p:nvPicPr>
              <p:blipFill>
                <a:blip r:embed="rId31"/>
                <a:stretch>
                  <a:fillRect/>
                </a:stretch>
              </p:blipFill>
              <p:spPr>
                <a:xfrm>
                  <a:off x="10086208" y="567110"/>
                  <a:ext cx="317520" cy="151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2">
            <p14:nvContentPartPr>
              <p14:cNvPr id="80" name="Ink 79">
                <a:extLst>
                  <a:ext uri="{FF2B5EF4-FFF2-40B4-BE49-F238E27FC236}">
                    <a16:creationId xmlns:a16="http://schemas.microsoft.com/office/drawing/2014/main" id="{C4530B45-A1D1-3B84-313D-BACD1463781E}"/>
                  </a:ext>
                </a:extLst>
              </p14:cNvPr>
              <p14:cNvContentPartPr/>
              <p14:nvPr/>
            </p14:nvContentPartPr>
            <p14:xfrm>
              <a:off x="7725328" y="482870"/>
              <a:ext cx="738000" cy="526680"/>
            </p14:xfrm>
          </p:contentPart>
        </mc:Choice>
        <mc:Fallback>
          <p:pic>
            <p:nvPicPr>
              <p:cNvPr id="80" name="Ink 79">
                <a:extLst>
                  <a:ext uri="{FF2B5EF4-FFF2-40B4-BE49-F238E27FC236}">
                    <a16:creationId xmlns:a16="http://schemas.microsoft.com/office/drawing/2014/main" id="{C4530B45-A1D1-3B84-313D-BACD1463781E}"/>
                  </a:ext>
                </a:extLst>
              </p:cNvPr>
              <p:cNvPicPr/>
              <p:nvPr/>
            </p:nvPicPr>
            <p:blipFill>
              <a:blip r:embed="rId33"/>
              <a:stretch>
                <a:fillRect/>
              </a:stretch>
            </p:blipFill>
            <p:spPr>
              <a:xfrm>
                <a:off x="7716328" y="474230"/>
                <a:ext cx="755640" cy="5443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82" name="Ink 81">
                <a:extLst>
                  <a:ext uri="{FF2B5EF4-FFF2-40B4-BE49-F238E27FC236}">
                    <a16:creationId xmlns:a16="http://schemas.microsoft.com/office/drawing/2014/main" id="{3CC6A15D-F6AF-F3AA-BBAC-1BB8E75FF278}"/>
                  </a:ext>
                </a:extLst>
              </p14:cNvPr>
              <p14:cNvContentPartPr/>
              <p14:nvPr/>
            </p14:nvContentPartPr>
            <p14:xfrm>
              <a:off x="9258568" y="1185590"/>
              <a:ext cx="80640" cy="75600"/>
            </p14:xfrm>
          </p:contentPart>
        </mc:Choice>
        <mc:Fallback>
          <p:pic>
            <p:nvPicPr>
              <p:cNvPr id="82" name="Ink 81">
                <a:extLst>
                  <a:ext uri="{FF2B5EF4-FFF2-40B4-BE49-F238E27FC236}">
                    <a16:creationId xmlns:a16="http://schemas.microsoft.com/office/drawing/2014/main" id="{3CC6A15D-F6AF-F3AA-BBAC-1BB8E75FF278}"/>
                  </a:ext>
                </a:extLst>
              </p:cNvPr>
              <p:cNvPicPr/>
              <p:nvPr/>
            </p:nvPicPr>
            <p:blipFill>
              <a:blip r:embed="rId35"/>
              <a:stretch>
                <a:fillRect/>
              </a:stretch>
            </p:blipFill>
            <p:spPr>
              <a:xfrm>
                <a:off x="9249928" y="1176950"/>
                <a:ext cx="98280" cy="93240"/>
              </a:xfrm>
              <a:prstGeom prst="rect">
                <a:avLst/>
              </a:prstGeom>
            </p:spPr>
          </p:pic>
        </mc:Fallback>
      </mc:AlternateContent>
      <p:grpSp>
        <p:nvGrpSpPr>
          <p:cNvPr id="87" name="Group 86">
            <a:extLst>
              <a:ext uri="{FF2B5EF4-FFF2-40B4-BE49-F238E27FC236}">
                <a16:creationId xmlns:a16="http://schemas.microsoft.com/office/drawing/2014/main" id="{A309DC50-5342-E384-5B5A-33CFEE562484}"/>
              </a:ext>
            </a:extLst>
          </p:cNvPr>
          <p:cNvGrpSpPr/>
          <p:nvPr/>
        </p:nvGrpSpPr>
        <p:grpSpPr>
          <a:xfrm>
            <a:off x="9690928" y="1023950"/>
            <a:ext cx="768600" cy="263520"/>
            <a:chOff x="9690928" y="1023950"/>
            <a:chExt cx="768600" cy="263520"/>
          </a:xfrm>
        </p:grpSpPr>
        <mc:AlternateContent xmlns:mc="http://schemas.openxmlformats.org/markup-compatibility/2006">
          <mc:Choice xmlns:p14="http://schemas.microsoft.com/office/powerpoint/2010/main" Requires="p14">
            <p:contentPart p14:bwMode="auto" r:id="rId36">
              <p14:nvContentPartPr>
                <p14:cNvPr id="83" name="Ink 82">
                  <a:extLst>
                    <a:ext uri="{FF2B5EF4-FFF2-40B4-BE49-F238E27FC236}">
                      <a16:creationId xmlns:a16="http://schemas.microsoft.com/office/drawing/2014/main" id="{3CB35C26-E03D-43BC-0038-624592487CDC}"/>
                    </a:ext>
                  </a:extLst>
                </p14:cNvPr>
                <p14:cNvContentPartPr/>
                <p14:nvPr/>
              </p14:nvContentPartPr>
              <p14:xfrm>
                <a:off x="9690928" y="1130150"/>
                <a:ext cx="124560" cy="157320"/>
              </p14:xfrm>
            </p:contentPart>
          </mc:Choice>
          <mc:Fallback>
            <p:pic>
              <p:nvPicPr>
                <p:cNvPr id="83" name="Ink 82">
                  <a:extLst>
                    <a:ext uri="{FF2B5EF4-FFF2-40B4-BE49-F238E27FC236}">
                      <a16:creationId xmlns:a16="http://schemas.microsoft.com/office/drawing/2014/main" id="{3CB35C26-E03D-43BC-0038-624592487CDC}"/>
                    </a:ext>
                  </a:extLst>
                </p:cNvPr>
                <p:cNvPicPr/>
                <p:nvPr/>
              </p:nvPicPr>
              <p:blipFill>
                <a:blip r:embed="rId37"/>
                <a:stretch>
                  <a:fillRect/>
                </a:stretch>
              </p:blipFill>
              <p:spPr>
                <a:xfrm>
                  <a:off x="9681928" y="1121150"/>
                  <a:ext cx="14220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84" name="Ink 83">
                  <a:extLst>
                    <a:ext uri="{FF2B5EF4-FFF2-40B4-BE49-F238E27FC236}">
                      <a16:creationId xmlns:a16="http://schemas.microsoft.com/office/drawing/2014/main" id="{130F1E87-3975-A690-A880-EA8E53BB0111}"/>
                    </a:ext>
                  </a:extLst>
                </p14:cNvPr>
                <p14:cNvContentPartPr/>
                <p14:nvPr/>
              </p14:nvContentPartPr>
              <p14:xfrm>
                <a:off x="9731608" y="1023950"/>
                <a:ext cx="101160" cy="77040"/>
              </p14:xfrm>
            </p:contentPart>
          </mc:Choice>
          <mc:Fallback>
            <p:pic>
              <p:nvPicPr>
                <p:cNvPr id="84" name="Ink 83">
                  <a:extLst>
                    <a:ext uri="{FF2B5EF4-FFF2-40B4-BE49-F238E27FC236}">
                      <a16:creationId xmlns:a16="http://schemas.microsoft.com/office/drawing/2014/main" id="{130F1E87-3975-A690-A880-EA8E53BB0111}"/>
                    </a:ext>
                  </a:extLst>
                </p:cNvPr>
                <p:cNvPicPr/>
                <p:nvPr/>
              </p:nvPicPr>
              <p:blipFill>
                <a:blip r:embed="rId39"/>
                <a:stretch>
                  <a:fillRect/>
                </a:stretch>
              </p:blipFill>
              <p:spPr>
                <a:xfrm>
                  <a:off x="9722608" y="1015310"/>
                  <a:ext cx="11880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85" name="Ink 84">
                  <a:extLst>
                    <a:ext uri="{FF2B5EF4-FFF2-40B4-BE49-F238E27FC236}">
                      <a16:creationId xmlns:a16="http://schemas.microsoft.com/office/drawing/2014/main" id="{1608C5BC-307F-EC85-FF6E-6FB63030F006}"/>
                    </a:ext>
                  </a:extLst>
                </p14:cNvPr>
                <p14:cNvContentPartPr/>
                <p14:nvPr/>
              </p14:nvContentPartPr>
              <p14:xfrm>
                <a:off x="9940768" y="1100630"/>
                <a:ext cx="148680" cy="158040"/>
              </p14:xfrm>
            </p:contentPart>
          </mc:Choice>
          <mc:Fallback>
            <p:pic>
              <p:nvPicPr>
                <p:cNvPr id="85" name="Ink 84">
                  <a:extLst>
                    <a:ext uri="{FF2B5EF4-FFF2-40B4-BE49-F238E27FC236}">
                      <a16:creationId xmlns:a16="http://schemas.microsoft.com/office/drawing/2014/main" id="{1608C5BC-307F-EC85-FF6E-6FB63030F006}"/>
                    </a:ext>
                  </a:extLst>
                </p:cNvPr>
                <p:cNvPicPr/>
                <p:nvPr/>
              </p:nvPicPr>
              <p:blipFill>
                <a:blip r:embed="rId41"/>
                <a:stretch>
                  <a:fillRect/>
                </a:stretch>
              </p:blipFill>
              <p:spPr>
                <a:xfrm>
                  <a:off x="9932128" y="1091990"/>
                  <a:ext cx="16632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86" name="Ink 85">
                  <a:extLst>
                    <a:ext uri="{FF2B5EF4-FFF2-40B4-BE49-F238E27FC236}">
                      <a16:creationId xmlns:a16="http://schemas.microsoft.com/office/drawing/2014/main" id="{3730A7B7-7841-4847-291E-6E936CC83447}"/>
                    </a:ext>
                  </a:extLst>
                </p14:cNvPr>
                <p14:cNvContentPartPr/>
                <p14:nvPr/>
              </p14:nvContentPartPr>
              <p14:xfrm>
                <a:off x="10160728" y="1099550"/>
                <a:ext cx="298800" cy="160200"/>
              </p14:xfrm>
            </p:contentPart>
          </mc:Choice>
          <mc:Fallback>
            <p:pic>
              <p:nvPicPr>
                <p:cNvPr id="86" name="Ink 85">
                  <a:extLst>
                    <a:ext uri="{FF2B5EF4-FFF2-40B4-BE49-F238E27FC236}">
                      <a16:creationId xmlns:a16="http://schemas.microsoft.com/office/drawing/2014/main" id="{3730A7B7-7841-4847-291E-6E936CC83447}"/>
                    </a:ext>
                  </a:extLst>
                </p:cNvPr>
                <p:cNvPicPr/>
                <p:nvPr/>
              </p:nvPicPr>
              <p:blipFill>
                <a:blip r:embed="rId43"/>
                <a:stretch>
                  <a:fillRect/>
                </a:stretch>
              </p:blipFill>
              <p:spPr>
                <a:xfrm>
                  <a:off x="10151728" y="1090550"/>
                  <a:ext cx="316440" cy="177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4">
            <p14:nvContentPartPr>
              <p14:cNvPr id="50" name="Ink 49">
                <a:extLst>
                  <a:ext uri="{FF2B5EF4-FFF2-40B4-BE49-F238E27FC236}">
                    <a16:creationId xmlns:a16="http://schemas.microsoft.com/office/drawing/2014/main" id="{A3F5D78F-F26D-0796-A8D6-83854E66BCB1}"/>
                  </a:ext>
                </a:extLst>
              </p14:cNvPr>
              <p14:cNvContentPartPr/>
              <p14:nvPr/>
            </p14:nvContentPartPr>
            <p14:xfrm>
              <a:off x="5962048" y="1336790"/>
              <a:ext cx="6120" cy="77760"/>
            </p14:xfrm>
          </p:contentPart>
        </mc:Choice>
        <mc:Fallback>
          <p:pic>
            <p:nvPicPr>
              <p:cNvPr id="50" name="Ink 49">
                <a:extLst>
                  <a:ext uri="{FF2B5EF4-FFF2-40B4-BE49-F238E27FC236}">
                    <a16:creationId xmlns:a16="http://schemas.microsoft.com/office/drawing/2014/main" id="{A3F5D78F-F26D-0796-A8D6-83854E66BCB1}"/>
                  </a:ext>
                </a:extLst>
              </p:cNvPr>
              <p:cNvPicPr/>
              <p:nvPr/>
            </p:nvPicPr>
            <p:blipFill>
              <a:blip r:embed="rId45"/>
              <a:stretch>
                <a:fillRect/>
              </a:stretch>
            </p:blipFill>
            <p:spPr>
              <a:xfrm>
                <a:off x="5953408" y="1327790"/>
                <a:ext cx="2376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51" name="Ink 50">
                <a:extLst>
                  <a:ext uri="{FF2B5EF4-FFF2-40B4-BE49-F238E27FC236}">
                    <a16:creationId xmlns:a16="http://schemas.microsoft.com/office/drawing/2014/main" id="{CD3EF9DA-8476-1D73-5D2F-C199A962D31E}"/>
                  </a:ext>
                </a:extLst>
              </p14:cNvPr>
              <p14:cNvContentPartPr/>
              <p14:nvPr/>
            </p14:nvContentPartPr>
            <p14:xfrm>
              <a:off x="6102088" y="1298270"/>
              <a:ext cx="151920" cy="242640"/>
            </p14:xfrm>
          </p:contentPart>
        </mc:Choice>
        <mc:Fallback>
          <p:pic>
            <p:nvPicPr>
              <p:cNvPr id="51" name="Ink 50">
                <a:extLst>
                  <a:ext uri="{FF2B5EF4-FFF2-40B4-BE49-F238E27FC236}">
                    <a16:creationId xmlns:a16="http://schemas.microsoft.com/office/drawing/2014/main" id="{CD3EF9DA-8476-1D73-5D2F-C199A962D31E}"/>
                  </a:ext>
                </a:extLst>
              </p:cNvPr>
              <p:cNvPicPr/>
              <p:nvPr/>
            </p:nvPicPr>
            <p:blipFill>
              <a:blip r:embed="rId47"/>
              <a:stretch>
                <a:fillRect/>
              </a:stretch>
            </p:blipFill>
            <p:spPr>
              <a:xfrm>
                <a:off x="6093088" y="1289630"/>
                <a:ext cx="16956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2" name="Ink 51">
                <a:extLst>
                  <a:ext uri="{FF2B5EF4-FFF2-40B4-BE49-F238E27FC236}">
                    <a16:creationId xmlns:a16="http://schemas.microsoft.com/office/drawing/2014/main" id="{42D9EA60-B181-6BF8-5C9E-E7E79D1B6EAC}"/>
                  </a:ext>
                </a:extLst>
              </p14:cNvPr>
              <p14:cNvContentPartPr/>
              <p14:nvPr/>
            </p14:nvContentPartPr>
            <p14:xfrm>
              <a:off x="6363088" y="1280630"/>
              <a:ext cx="25560" cy="70920"/>
            </p14:xfrm>
          </p:contentPart>
        </mc:Choice>
        <mc:Fallback>
          <p:pic>
            <p:nvPicPr>
              <p:cNvPr id="52" name="Ink 51">
                <a:extLst>
                  <a:ext uri="{FF2B5EF4-FFF2-40B4-BE49-F238E27FC236}">
                    <a16:creationId xmlns:a16="http://schemas.microsoft.com/office/drawing/2014/main" id="{42D9EA60-B181-6BF8-5C9E-E7E79D1B6EAC}"/>
                  </a:ext>
                </a:extLst>
              </p:cNvPr>
              <p:cNvPicPr/>
              <p:nvPr/>
            </p:nvPicPr>
            <p:blipFill>
              <a:blip r:embed="rId49"/>
              <a:stretch>
                <a:fillRect/>
              </a:stretch>
            </p:blipFill>
            <p:spPr>
              <a:xfrm>
                <a:off x="6354448" y="1271630"/>
                <a:ext cx="4320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7" name="Ink 36">
                <a:extLst>
                  <a:ext uri="{FF2B5EF4-FFF2-40B4-BE49-F238E27FC236}">
                    <a16:creationId xmlns:a16="http://schemas.microsoft.com/office/drawing/2014/main" id="{0D9E6146-B41B-AEFE-34AF-30D1B42550A9}"/>
                  </a:ext>
                </a:extLst>
              </p14:cNvPr>
              <p14:cNvContentPartPr/>
              <p14:nvPr/>
            </p14:nvContentPartPr>
            <p14:xfrm>
              <a:off x="5385688" y="419510"/>
              <a:ext cx="497880" cy="232920"/>
            </p14:xfrm>
          </p:contentPart>
        </mc:Choice>
        <mc:Fallback>
          <p:pic>
            <p:nvPicPr>
              <p:cNvPr id="37" name="Ink 36">
                <a:extLst>
                  <a:ext uri="{FF2B5EF4-FFF2-40B4-BE49-F238E27FC236}">
                    <a16:creationId xmlns:a16="http://schemas.microsoft.com/office/drawing/2014/main" id="{0D9E6146-B41B-AEFE-34AF-30D1B42550A9}"/>
                  </a:ext>
                </a:extLst>
              </p:cNvPr>
              <p:cNvPicPr/>
              <p:nvPr/>
            </p:nvPicPr>
            <p:blipFill>
              <a:blip r:embed="rId51"/>
              <a:stretch>
                <a:fillRect/>
              </a:stretch>
            </p:blipFill>
            <p:spPr>
              <a:xfrm>
                <a:off x="5377048" y="410870"/>
                <a:ext cx="51552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8" name="Ink 37">
                <a:extLst>
                  <a:ext uri="{FF2B5EF4-FFF2-40B4-BE49-F238E27FC236}">
                    <a16:creationId xmlns:a16="http://schemas.microsoft.com/office/drawing/2014/main" id="{6BA146F1-D7E1-4A00-D145-CDB922AFDAA4}"/>
                  </a:ext>
                </a:extLst>
              </p14:cNvPr>
              <p14:cNvContentPartPr/>
              <p14:nvPr/>
            </p14:nvContentPartPr>
            <p14:xfrm>
              <a:off x="5868808" y="407990"/>
              <a:ext cx="210600" cy="190080"/>
            </p14:xfrm>
          </p:contentPart>
        </mc:Choice>
        <mc:Fallback>
          <p:pic>
            <p:nvPicPr>
              <p:cNvPr id="38" name="Ink 37">
                <a:extLst>
                  <a:ext uri="{FF2B5EF4-FFF2-40B4-BE49-F238E27FC236}">
                    <a16:creationId xmlns:a16="http://schemas.microsoft.com/office/drawing/2014/main" id="{6BA146F1-D7E1-4A00-D145-CDB922AFDAA4}"/>
                  </a:ext>
                </a:extLst>
              </p:cNvPr>
              <p:cNvPicPr/>
              <p:nvPr/>
            </p:nvPicPr>
            <p:blipFill>
              <a:blip r:embed="rId53"/>
              <a:stretch>
                <a:fillRect/>
              </a:stretch>
            </p:blipFill>
            <p:spPr>
              <a:xfrm>
                <a:off x="5859808" y="399350"/>
                <a:ext cx="22824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9" name="Ink 38">
                <a:extLst>
                  <a:ext uri="{FF2B5EF4-FFF2-40B4-BE49-F238E27FC236}">
                    <a16:creationId xmlns:a16="http://schemas.microsoft.com/office/drawing/2014/main" id="{7E87D756-0F95-8BB2-E533-FB1655C965A2}"/>
                  </a:ext>
                </a:extLst>
              </p14:cNvPr>
              <p14:cNvContentPartPr/>
              <p14:nvPr/>
            </p14:nvContentPartPr>
            <p14:xfrm>
              <a:off x="6134128" y="293510"/>
              <a:ext cx="484560" cy="315000"/>
            </p14:xfrm>
          </p:contentPart>
        </mc:Choice>
        <mc:Fallback>
          <p:pic>
            <p:nvPicPr>
              <p:cNvPr id="39" name="Ink 38">
                <a:extLst>
                  <a:ext uri="{FF2B5EF4-FFF2-40B4-BE49-F238E27FC236}">
                    <a16:creationId xmlns:a16="http://schemas.microsoft.com/office/drawing/2014/main" id="{7E87D756-0F95-8BB2-E533-FB1655C965A2}"/>
                  </a:ext>
                </a:extLst>
              </p:cNvPr>
              <p:cNvPicPr/>
              <p:nvPr/>
            </p:nvPicPr>
            <p:blipFill>
              <a:blip r:embed="rId55"/>
              <a:stretch>
                <a:fillRect/>
              </a:stretch>
            </p:blipFill>
            <p:spPr>
              <a:xfrm>
                <a:off x="6125128" y="284870"/>
                <a:ext cx="502200" cy="3326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0" name="Ink 39">
                <a:extLst>
                  <a:ext uri="{FF2B5EF4-FFF2-40B4-BE49-F238E27FC236}">
                    <a16:creationId xmlns:a16="http://schemas.microsoft.com/office/drawing/2014/main" id="{C0AD3926-12AC-DF7F-7CAB-88A832DAA874}"/>
                  </a:ext>
                </a:extLst>
              </p14:cNvPr>
              <p14:cNvContentPartPr/>
              <p14:nvPr/>
            </p14:nvContentPartPr>
            <p14:xfrm>
              <a:off x="6592768" y="366230"/>
              <a:ext cx="283320" cy="195120"/>
            </p14:xfrm>
          </p:contentPart>
        </mc:Choice>
        <mc:Fallback>
          <p:pic>
            <p:nvPicPr>
              <p:cNvPr id="40" name="Ink 39">
                <a:extLst>
                  <a:ext uri="{FF2B5EF4-FFF2-40B4-BE49-F238E27FC236}">
                    <a16:creationId xmlns:a16="http://schemas.microsoft.com/office/drawing/2014/main" id="{C0AD3926-12AC-DF7F-7CAB-88A832DAA874}"/>
                  </a:ext>
                </a:extLst>
              </p:cNvPr>
              <p:cNvPicPr/>
              <p:nvPr/>
            </p:nvPicPr>
            <p:blipFill>
              <a:blip r:embed="rId57"/>
              <a:stretch>
                <a:fillRect/>
              </a:stretch>
            </p:blipFill>
            <p:spPr>
              <a:xfrm>
                <a:off x="6584128" y="357230"/>
                <a:ext cx="30096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3" name="Ink 42">
                <a:extLst>
                  <a:ext uri="{FF2B5EF4-FFF2-40B4-BE49-F238E27FC236}">
                    <a16:creationId xmlns:a16="http://schemas.microsoft.com/office/drawing/2014/main" id="{5E5B0E43-3EF3-1D42-08CD-8EEB2DDDD53C}"/>
                  </a:ext>
                </a:extLst>
              </p14:cNvPr>
              <p14:cNvContentPartPr/>
              <p14:nvPr/>
            </p14:nvContentPartPr>
            <p14:xfrm>
              <a:off x="6773128" y="812270"/>
              <a:ext cx="171720" cy="187200"/>
            </p14:xfrm>
          </p:contentPart>
        </mc:Choice>
        <mc:Fallback>
          <p:pic>
            <p:nvPicPr>
              <p:cNvPr id="43" name="Ink 42">
                <a:extLst>
                  <a:ext uri="{FF2B5EF4-FFF2-40B4-BE49-F238E27FC236}">
                    <a16:creationId xmlns:a16="http://schemas.microsoft.com/office/drawing/2014/main" id="{5E5B0E43-3EF3-1D42-08CD-8EEB2DDDD53C}"/>
                  </a:ext>
                </a:extLst>
              </p:cNvPr>
              <p:cNvPicPr/>
              <p:nvPr/>
            </p:nvPicPr>
            <p:blipFill>
              <a:blip r:embed="rId59"/>
              <a:stretch>
                <a:fillRect/>
              </a:stretch>
            </p:blipFill>
            <p:spPr>
              <a:xfrm>
                <a:off x="6764488" y="803270"/>
                <a:ext cx="18936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4" name="Ink 43">
                <a:extLst>
                  <a:ext uri="{FF2B5EF4-FFF2-40B4-BE49-F238E27FC236}">
                    <a16:creationId xmlns:a16="http://schemas.microsoft.com/office/drawing/2014/main" id="{F7587AD6-4A80-69D2-BA9C-A67AB42454C1}"/>
                  </a:ext>
                </a:extLst>
              </p14:cNvPr>
              <p14:cNvContentPartPr/>
              <p14:nvPr/>
            </p14:nvContentPartPr>
            <p14:xfrm>
              <a:off x="7034848" y="815510"/>
              <a:ext cx="186840" cy="152280"/>
            </p14:xfrm>
          </p:contentPart>
        </mc:Choice>
        <mc:Fallback>
          <p:pic>
            <p:nvPicPr>
              <p:cNvPr id="44" name="Ink 43">
                <a:extLst>
                  <a:ext uri="{FF2B5EF4-FFF2-40B4-BE49-F238E27FC236}">
                    <a16:creationId xmlns:a16="http://schemas.microsoft.com/office/drawing/2014/main" id="{F7587AD6-4A80-69D2-BA9C-A67AB42454C1}"/>
                  </a:ext>
                </a:extLst>
              </p:cNvPr>
              <p:cNvPicPr/>
              <p:nvPr/>
            </p:nvPicPr>
            <p:blipFill>
              <a:blip r:embed="rId61"/>
              <a:stretch>
                <a:fillRect/>
              </a:stretch>
            </p:blipFill>
            <p:spPr>
              <a:xfrm>
                <a:off x="7025848" y="806870"/>
                <a:ext cx="20448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5" name="Ink 44">
                <a:extLst>
                  <a:ext uri="{FF2B5EF4-FFF2-40B4-BE49-F238E27FC236}">
                    <a16:creationId xmlns:a16="http://schemas.microsoft.com/office/drawing/2014/main" id="{D2BD528B-689A-E9C5-C0AD-1B5175F1B6A6}"/>
                  </a:ext>
                </a:extLst>
              </p14:cNvPr>
              <p14:cNvContentPartPr/>
              <p14:nvPr/>
            </p14:nvContentPartPr>
            <p14:xfrm>
              <a:off x="7287208" y="782750"/>
              <a:ext cx="371160" cy="165960"/>
            </p14:xfrm>
          </p:contentPart>
        </mc:Choice>
        <mc:Fallback>
          <p:pic>
            <p:nvPicPr>
              <p:cNvPr id="45" name="Ink 44">
                <a:extLst>
                  <a:ext uri="{FF2B5EF4-FFF2-40B4-BE49-F238E27FC236}">
                    <a16:creationId xmlns:a16="http://schemas.microsoft.com/office/drawing/2014/main" id="{D2BD528B-689A-E9C5-C0AD-1B5175F1B6A6}"/>
                  </a:ext>
                </a:extLst>
              </p:cNvPr>
              <p:cNvPicPr/>
              <p:nvPr/>
            </p:nvPicPr>
            <p:blipFill>
              <a:blip r:embed="rId63"/>
              <a:stretch>
                <a:fillRect/>
              </a:stretch>
            </p:blipFill>
            <p:spPr>
              <a:xfrm>
                <a:off x="7278208" y="773750"/>
                <a:ext cx="38880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1" name="Ink 40">
                <a:extLst>
                  <a:ext uri="{FF2B5EF4-FFF2-40B4-BE49-F238E27FC236}">
                    <a16:creationId xmlns:a16="http://schemas.microsoft.com/office/drawing/2014/main" id="{742A2B7E-3B86-0FA8-963D-82C1EEF36546}"/>
                  </a:ext>
                </a:extLst>
              </p14:cNvPr>
              <p14:cNvContentPartPr/>
              <p14:nvPr/>
            </p14:nvContentPartPr>
            <p14:xfrm>
              <a:off x="6038008" y="825950"/>
              <a:ext cx="223920" cy="245160"/>
            </p14:xfrm>
          </p:contentPart>
        </mc:Choice>
        <mc:Fallback>
          <p:pic>
            <p:nvPicPr>
              <p:cNvPr id="41" name="Ink 40">
                <a:extLst>
                  <a:ext uri="{FF2B5EF4-FFF2-40B4-BE49-F238E27FC236}">
                    <a16:creationId xmlns:a16="http://schemas.microsoft.com/office/drawing/2014/main" id="{742A2B7E-3B86-0FA8-963D-82C1EEF36546}"/>
                  </a:ext>
                </a:extLst>
              </p:cNvPr>
              <p:cNvPicPr/>
              <p:nvPr/>
            </p:nvPicPr>
            <p:blipFill>
              <a:blip r:embed="rId65"/>
              <a:stretch>
                <a:fillRect/>
              </a:stretch>
            </p:blipFill>
            <p:spPr>
              <a:xfrm>
                <a:off x="6029008" y="816950"/>
                <a:ext cx="24156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2" name="Ink 41">
                <a:extLst>
                  <a:ext uri="{FF2B5EF4-FFF2-40B4-BE49-F238E27FC236}">
                    <a16:creationId xmlns:a16="http://schemas.microsoft.com/office/drawing/2014/main" id="{83749DD8-CFBA-6A55-90E1-440DD98FB6BE}"/>
                  </a:ext>
                </a:extLst>
              </p14:cNvPr>
              <p14:cNvContentPartPr/>
              <p14:nvPr/>
            </p14:nvContentPartPr>
            <p14:xfrm>
              <a:off x="6064288" y="943310"/>
              <a:ext cx="191160" cy="64800"/>
            </p14:xfrm>
          </p:contentPart>
        </mc:Choice>
        <mc:Fallback>
          <p:pic>
            <p:nvPicPr>
              <p:cNvPr id="42" name="Ink 41">
                <a:extLst>
                  <a:ext uri="{FF2B5EF4-FFF2-40B4-BE49-F238E27FC236}">
                    <a16:creationId xmlns:a16="http://schemas.microsoft.com/office/drawing/2014/main" id="{83749DD8-CFBA-6A55-90E1-440DD98FB6BE}"/>
                  </a:ext>
                </a:extLst>
              </p:cNvPr>
              <p:cNvPicPr/>
              <p:nvPr/>
            </p:nvPicPr>
            <p:blipFill>
              <a:blip r:embed="rId67"/>
              <a:stretch>
                <a:fillRect/>
              </a:stretch>
            </p:blipFill>
            <p:spPr>
              <a:xfrm>
                <a:off x="6055648" y="934670"/>
                <a:ext cx="208800" cy="824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6" name="Ink 45">
                <a:extLst>
                  <a:ext uri="{FF2B5EF4-FFF2-40B4-BE49-F238E27FC236}">
                    <a16:creationId xmlns:a16="http://schemas.microsoft.com/office/drawing/2014/main" id="{1AA1755D-D837-BE94-B82D-61C96A851F5D}"/>
                  </a:ext>
                </a:extLst>
              </p14:cNvPr>
              <p14:cNvContentPartPr/>
              <p14:nvPr/>
            </p14:nvContentPartPr>
            <p14:xfrm>
              <a:off x="6380008" y="788870"/>
              <a:ext cx="11520" cy="49680"/>
            </p14:xfrm>
          </p:contentPart>
        </mc:Choice>
        <mc:Fallback>
          <p:pic>
            <p:nvPicPr>
              <p:cNvPr id="46" name="Ink 45">
                <a:extLst>
                  <a:ext uri="{FF2B5EF4-FFF2-40B4-BE49-F238E27FC236}">
                    <a16:creationId xmlns:a16="http://schemas.microsoft.com/office/drawing/2014/main" id="{1AA1755D-D837-BE94-B82D-61C96A851F5D}"/>
                  </a:ext>
                </a:extLst>
              </p:cNvPr>
              <p:cNvPicPr/>
              <p:nvPr/>
            </p:nvPicPr>
            <p:blipFill>
              <a:blip r:embed="rId69"/>
              <a:stretch>
                <a:fillRect/>
              </a:stretch>
            </p:blipFill>
            <p:spPr>
              <a:xfrm>
                <a:off x="6371008" y="780230"/>
                <a:ext cx="29160" cy="673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7" name="Ink 46">
                <a:extLst>
                  <a:ext uri="{FF2B5EF4-FFF2-40B4-BE49-F238E27FC236}">
                    <a16:creationId xmlns:a16="http://schemas.microsoft.com/office/drawing/2014/main" id="{745AF876-A2CC-2931-C68A-10B23CFD5EA2}"/>
                  </a:ext>
                </a:extLst>
              </p14:cNvPr>
              <p14:cNvContentPartPr/>
              <p14:nvPr/>
            </p14:nvContentPartPr>
            <p14:xfrm>
              <a:off x="5775568" y="787430"/>
              <a:ext cx="45720" cy="86400"/>
            </p14:xfrm>
          </p:contentPart>
        </mc:Choice>
        <mc:Fallback>
          <p:pic>
            <p:nvPicPr>
              <p:cNvPr id="47" name="Ink 46">
                <a:extLst>
                  <a:ext uri="{FF2B5EF4-FFF2-40B4-BE49-F238E27FC236}">
                    <a16:creationId xmlns:a16="http://schemas.microsoft.com/office/drawing/2014/main" id="{745AF876-A2CC-2931-C68A-10B23CFD5EA2}"/>
                  </a:ext>
                </a:extLst>
              </p:cNvPr>
              <p:cNvPicPr/>
              <p:nvPr/>
            </p:nvPicPr>
            <p:blipFill>
              <a:blip r:embed="rId71"/>
              <a:stretch>
                <a:fillRect/>
              </a:stretch>
            </p:blipFill>
            <p:spPr>
              <a:xfrm>
                <a:off x="5766928" y="778430"/>
                <a:ext cx="6336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8" name="Ink 47">
                <a:extLst>
                  <a:ext uri="{FF2B5EF4-FFF2-40B4-BE49-F238E27FC236}">
                    <a16:creationId xmlns:a16="http://schemas.microsoft.com/office/drawing/2014/main" id="{711AF779-7C5A-40D2-F306-B3ED8FD84107}"/>
                  </a:ext>
                </a:extLst>
              </p14:cNvPr>
              <p14:cNvContentPartPr/>
              <p14:nvPr/>
            </p14:nvContentPartPr>
            <p14:xfrm>
              <a:off x="7937368" y="648110"/>
              <a:ext cx="226080" cy="267840"/>
            </p14:xfrm>
          </p:contentPart>
        </mc:Choice>
        <mc:Fallback>
          <p:pic>
            <p:nvPicPr>
              <p:cNvPr id="48" name="Ink 47">
                <a:extLst>
                  <a:ext uri="{FF2B5EF4-FFF2-40B4-BE49-F238E27FC236}">
                    <a16:creationId xmlns:a16="http://schemas.microsoft.com/office/drawing/2014/main" id="{711AF779-7C5A-40D2-F306-B3ED8FD84107}"/>
                  </a:ext>
                </a:extLst>
              </p:cNvPr>
              <p:cNvPicPr/>
              <p:nvPr/>
            </p:nvPicPr>
            <p:blipFill>
              <a:blip r:embed="rId73"/>
              <a:stretch>
                <a:fillRect/>
              </a:stretch>
            </p:blipFill>
            <p:spPr>
              <a:xfrm>
                <a:off x="7928728" y="639110"/>
                <a:ext cx="243720" cy="2854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9" name="Ink 48">
                <a:extLst>
                  <a:ext uri="{FF2B5EF4-FFF2-40B4-BE49-F238E27FC236}">
                    <a16:creationId xmlns:a16="http://schemas.microsoft.com/office/drawing/2014/main" id="{5C8E042F-6DF3-E001-1810-054B711AEA8A}"/>
                  </a:ext>
                </a:extLst>
              </p14:cNvPr>
              <p14:cNvContentPartPr/>
              <p14:nvPr/>
            </p14:nvContentPartPr>
            <p14:xfrm>
              <a:off x="8004328" y="802190"/>
              <a:ext cx="142200" cy="47520"/>
            </p14:xfrm>
          </p:contentPart>
        </mc:Choice>
        <mc:Fallback>
          <p:pic>
            <p:nvPicPr>
              <p:cNvPr id="49" name="Ink 48">
                <a:extLst>
                  <a:ext uri="{FF2B5EF4-FFF2-40B4-BE49-F238E27FC236}">
                    <a16:creationId xmlns:a16="http://schemas.microsoft.com/office/drawing/2014/main" id="{5C8E042F-6DF3-E001-1810-054B711AEA8A}"/>
                  </a:ext>
                </a:extLst>
              </p:cNvPr>
              <p:cNvPicPr/>
              <p:nvPr/>
            </p:nvPicPr>
            <p:blipFill>
              <a:blip r:embed="rId75"/>
              <a:stretch>
                <a:fillRect/>
              </a:stretch>
            </p:blipFill>
            <p:spPr>
              <a:xfrm>
                <a:off x="7995328" y="793190"/>
                <a:ext cx="15984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88" name="Ink 87">
                <a:extLst>
                  <a:ext uri="{FF2B5EF4-FFF2-40B4-BE49-F238E27FC236}">
                    <a16:creationId xmlns:a16="http://schemas.microsoft.com/office/drawing/2014/main" id="{D8D3A570-43EA-EC01-731A-AC5DB10F43C7}"/>
                  </a:ext>
                </a:extLst>
              </p14:cNvPr>
              <p14:cNvContentPartPr/>
              <p14:nvPr/>
            </p14:nvContentPartPr>
            <p14:xfrm>
              <a:off x="7911088" y="1063190"/>
              <a:ext cx="723240" cy="475200"/>
            </p14:xfrm>
          </p:contentPart>
        </mc:Choice>
        <mc:Fallback>
          <p:pic>
            <p:nvPicPr>
              <p:cNvPr id="88" name="Ink 87">
                <a:extLst>
                  <a:ext uri="{FF2B5EF4-FFF2-40B4-BE49-F238E27FC236}">
                    <a16:creationId xmlns:a16="http://schemas.microsoft.com/office/drawing/2014/main" id="{D8D3A570-43EA-EC01-731A-AC5DB10F43C7}"/>
                  </a:ext>
                </a:extLst>
              </p:cNvPr>
              <p:cNvPicPr/>
              <p:nvPr/>
            </p:nvPicPr>
            <p:blipFill>
              <a:blip r:embed="rId77"/>
              <a:stretch>
                <a:fillRect/>
              </a:stretch>
            </p:blipFill>
            <p:spPr>
              <a:xfrm>
                <a:off x="7902448" y="1054190"/>
                <a:ext cx="740880" cy="4928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90" name="Ink 89">
                <a:extLst>
                  <a:ext uri="{FF2B5EF4-FFF2-40B4-BE49-F238E27FC236}">
                    <a16:creationId xmlns:a16="http://schemas.microsoft.com/office/drawing/2014/main" id="{BBCEBF3E-7279-374F-D028-1D5D8709B933}"/>
                  </a:ext>
                </a:extLst>
              </p14:cNvPr>
              <p14:cNvContentPartPr/>
              <p14:nvPr/>
            </p14:nvContentPartPr>
            <p14:xfrm>
              <a:off x="9365128" y="1792910"/>
              <a:ext cx="82800" cy="81360"/>
            </p14:xfrm>
          </p:contentPart>
        </mc:Choice>
        <mc:Fallback>
          <p:pic>
            <p:nvPicPr>
              <p:cNvPr id="90" name="Ink 89">
                <a:extLst>
                  <a:ext uri="{FF2B5EF4-FFF2-40B4-BE49-F238E27FC236}">
                    <a16:creationId xmlns:a16="http://schemas.microsoft.com/office/drawing/2014/main" id="{BBCEBF3E-7279-374F-D028-1D5D8709B933}"/>
                  </a:ext>
                </a:extLst>
              </p:cNvPr>
              <p:cNvPicPr/>
              <p:nvPr/>
            </p:nvPicPr>
            <p:blipFill>
              <a:blip r:embed="rId79"/>
              <a:stretch>
                <a:fillRect/>
              </a:stretch>
            </p:blipFill>
            <p:spPr>
              <a:xfrm>
                <a:off x="9356488" y="1784270"/>
                <a:ext cx="100440" cy="99000"/>
              </a:xfrm>
              <a:prstGeom prst="rect">
                <a:avLst/>
              </a:prstGeom>
            </p:spPr>
          </p:pic>
        </mc:Fallback>
      </mc:AlternateContent>
      <p:grpSp>
        <p:nvGrpSpPr>
          <p:cNvPr id="93" name="Group 92">
            <a:extLst>
              <a:ext uri="{FF2B5EF4-FFF2-40B4-BE49-F238E27FC236}">
                <a16:creationId xmlns:a16="http://schemas.microsoft.com/office/drawing/2014/main" id="{79853AF4-2885-C7A7-8739-30F6F1AAF960}"/>
              </a:ext>
            </a:extLst>
          </p:cNvPr>
          <p:cNvGrpSpPr/>
          <p:nvPr/>
        </p:nvGrpSpPr>
        <p:grpSpPr>
          <a:xfrm>
            <a:off x="9765808" y="1693550"/>
            <a:ext cx="860040" cy="196200"/>
            <a:chOff x="9765808" y="1693550"/>
            <a:chExt cx="860040" cy="196200"/>
          </a:xfrm>
        </p:grpSpPr>
        <mc:AlternateContent xmlns:mc="http://schemas.openxmlformats.org/markup-compatibility/2006">
          <mc:Choice xmlns:p14="http://schemas.microsoft.com/office/powerpoint/2010/main" Requires="p14">
            <p:contentPart p14:bwMode="auto" r:id="rId80">
              <p14:nvContentPartPr>
                <p14:cNvPr id="91" name="Ink 90">
                  <a:extLst>
                    <a:ext uri="{FF2B5EF4-FFF2-40B4-BE49-F238E27FC236}">
                      <a16:creationId xmlns:a16="http://schemas.microsoft.com/office/drawing/2014/main" id="{4DB7B1CA-DFBF-F7D6-CF01-D8A23E9E7EA2}"/>
                    </a:ext>
                  </a:extLst>
                </p14:cNvPr>
                <p14:cNvContentPartPr/>
                <p14:nvPr/>
              </p14:nvContentPartPr>
              <p14:xfrm>
                <a:off x="9765808" y="1699670"/>
                <a:ext cx="208800" cy="190080"/>
              </p14:xfrm>
            </p:contentPart>
          </mc:Choice>
          <mc:Fallback>
            <p:pic>
              <p:nvPicPr>
                <p:cNvPr id="91" name="Ink 90">
                  <a:extLst>
                    <a:ext uri="{FF2B5EF4-FFF2-40B4-BE49-F238E27FC236}">
                      <a16:creationId xmlns:a16="http://schemas.microsoft.com/office/drawing/2014/main" id="{4DB7B1CA-DFBF-F7D6-CF01-D8A23E9E7EA2}"/>
                    </a:ext>
                  </a:extLst>
                </p:cNvPr>
                <p:cNvPicPr/>
                <p:nvPr/>
              </p:nvPicPr>
              <p:blipFill>
                <a:blip r:embed="rId81"/>
                <a:stretch>
                  <a:fillRect/>
                </a:stretch>
              </p:blipFill>
              <p:spPr>
                <a:xfrm>
                  <a:off x="9757168" y="1691030"/>
                  <a:ext cx="22644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92" name="Ink 91">
                  <a:extLst>
                    <a:ext uri="{FF2B5EF4-FFF2-40B4-BE49-F238E27FC236}">
                      <a16:creationId xmlns:a16="http://schemas.microsoft.com/office/drawing/2014/main" id="{E7BA676F-B30D-CE17-2B8D-BDDEC77432DE}"/>
                    </a:ext>
                  </a:extLst>
                </p14:cNvPr>
                <p14:cNvContentPartPr/>
                <p14:nvPr/>
              </p14:nvContentPartPr>
              <p14:xfrm>
                <a:off x="10078648" y="1693550"/>
                <a:ext cx="547200" cy="173160"/>
              </p14:xfrm>
            </p:contentPart>
          </mc:Choice>
          <mc:Fallback>
            <p:pic>
              <p:nvPicPr>
                <p:cNvPr id="92" name="Ink 91">
                  <a:extLst>
                    <a:ext uri="{FF2B5EF4-FFF2-40B4-BE49-F238E27FC236}">
                      <a16:creationId xmlns:a16="http://schemas.microsoft.com/office/drawing/2014/main" id="{E7BA676F-B30D-CE17-2B8D-BDDEC77432DE}"/>
                    </a:ext>
                  </a:extLst>
                </p:cNvPr>
                <p:cNvPicPr/>
                <p:nvPr/>
              </p:nvPicPr>
              <p:blipFill>
                <a:blip r:embed="rId83"/>
                <a:stretch>
                  <a:fillRect/>
                </a:stretch>
              </p:blipFill>
              <p:spPr>
                <a:xfrm>
                  <a:off x="10069648" y="1684550"/>
                  <a:ext cx="564840" cy="190800"/>
                </a:xfrm>
                <a:prstGeom prst="rect">
                  <a:avLst/>
                </a:prstGeom>
              </p:spPr>
            </p:pic>
          </mc:Fallback>
        </mc:AlternateContent>
      </p:grpSp>
      <p:grpSp>
        <p:nvGrpSpPr>
          <p:cNvPr id="95" name="Group 94">
            <a:extLst>
              <a:ext uri="{FF2B5EF4-FFF2-40B4-BE49-F238E27FC236}">
                <a16:creationId xmlns:a16="http://schemas.microsoft.com/office/drawing/2014/main" id="{1C6C9B19-E1C2-D744-06A0-84194DD5E00D}"/>
              </a:ext>
            </a:extLst>
          </p:cNvPr>
          <p:cNvGrpSpPr/>
          <p:nvPr/>
        </p:nvGrpSpPr>
        <p:grpSpPr>
          <a:xfrm>
            <a:off x="6923248" y="1176230"/>
            <a:ext cx="1856160" cy="1050840"/>
            <a:chOff x="6923248" y="1176230"/>
            <a:chExt cx="1856160" cy="1050840"/>
          </a:xfrm>
        </p:grpSpPr>
        <mc:AlternateContent xmlns:mc="http://schemas.openxmlformats.org/markup-compatibility/2006">
          <mc:Choice xmlns:p14="http://schemas.microsoft.com/office/powerpoint/2010/main" Requires="p14">
            <p:contentPart p14:bwMode="auto" r:id="rId84">
              <p14:nvContentPartPr>
                <p14:cNvPr id="66" name="Ink 65">
                  <a:extLst>
                    <a:ext uri="{FF2B5EF4-FFF2-40B4-BE49-F238E27FC236}">
                      <a16:creationId xmlns:a16="http://schemas.microsoft.com/office/drawing/2014/main" id="{1CC901F7-EED2-AD58-65BC-BC02D24F1F7B}"/>
                    </a:ext>
                  </a:extLst>
                </p14:cNvPr>
                <p14:cNvContentPartPr/>
                <p14:nvPr/>
              </p14:nvContentPartPr>
              <p14:xfrm>
                <a:off x="7071928" y="1818110"/>
                <a:ext cx="191880" cy="236520"/>
              </p14:xfrm>
            </p:contentPart>
          </mc:Choice>
          <mc:Fallback>
            <p:pic>
              <p:nvPicPr>
                <p:cNvPr id="66" name="Ink 65">
                  <a:extLst>
                    <a:ext uri="{FF2B5EF4-FFF2-40B4-BE49-F238E27FC236}">
                      <a16:creationId xmlns:a16="http://schemas.microsoft.com/office/drawing/2014/main" id="{1CC901F7-EED2-AD58-65BC-BC02D24F1F7B}"/>
                    </a:ext>
                  </a:extLst>
                </p:cNvPr>
                <p:cNvPicPr/>
                <p:nvPr/>
              </p:nvPicPr>
              <p:blipFill>
                <a:blip r:embed="rId85"/>
                <a:stretch>
                  <a:fillRect/>
                </a:stretch>
              </p:blipFill>
              <p:spPr>
                <a:xfrm>
                  <a:off x="7063288" y="1809110"/>
                  <a:ext cx="20952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7" name="Ink 66">
                  <a:extLst>
                    <a:ext uri="{FF2B5EF4-FFF2-40B4-BE49-F238E27FC236}">
                      <a16:creationId xmlns:a16="http://schemas.microsoft.com/office/drawing/2014/main" id="{88B9FD21-5848-316D-07BD-E856993C1F8B}"/>
                    </a:ext>
                  </a:extLst>
                </p14:cNvPr>
                <p14:cNvContentPartPr/>
                <p14:nvPr/>
              </p14:nvContentPartPr>
              <p14:xfrm>
                <a:off x="7324288" y="1875350"/>
                <a:ext cx="133560" cy="160920"/>
              </p14:xfrm>
            </p:contentPart>
          </mc:Choice>
          <mc:Fallback>
            <p:pic>
              <p:nvPicPr>
                <p:cNvPr id="67" name="Ink 66">
                  <a:extLst>
                    <a:ext uri="{FF2B5EF4-FFF2-40B4-BE49-F238E27FC236}">
                      <a16:creationId xmlns:a16="http://schemas.microsoft.com/office/drawing/2014/main" id="{88B9FD21-5848-316D-07BD-E856993C1F8B}"/>
                    </a:ext>
                  </a:extLst>
                </p:cNvPr>
                <p:cNvPicPr/>
                <p:nvPr/>
              </p:nvPicPr>
              <p:blipFill>
                <a:blip r:embed="rId87"/>
                <a:stretch>
                  <a:fillRect/>
                </a:stretch>
              </p:blipFill>
              <p:spPr>
                <a:xfrm>
                  <a:off x="7315288" y="1866350"/>
                  <a:ext cx="15120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8" name="Ink 67">
                  <a:extLst>
                    <a:ext uri="{FF2B5EF4-FFF2-40B4-BE49-F238E27FC236}">
                      <a16:creationId xmlns:a16="http://schemas.microsoft.com/office/drawing/2014/main" id="{25374727-20C8-C618-82C2-6B8FE3B9B06B}"/>
                    </a:ext>
                  </a:extLst>
                </p14:cNvPr>
                <p14:cNvContentPartPr/>
                <p14:nvPr/>
              </p14:nvContentPartPr>
              <p14:xfrm>
                <a:off x="7520488" y="1883630"/>
                <a:ext cx="315720" cy="145800"/>
              </p14:xfrm>
            </p:contentPart>
          </mc:Choice>
          <mc:Fallback>
            <p:pic>
              <p:nvPicPr>
                <p:cNvPr id="68" name="Ink 67">
                  <a:extLst>
                    <a:ext uri="{FF2B5EF4-FFF2-40B4-BE49-F238E27FC236}">
                      <a16:creationId xmlns:a16="http://schemas.microsoft.com/office/drawing/2014/main" id="{25374727-20C8-C618-82C2-6B8FE3B9B06B}"/>
                    </a:ext>
                  </a:extLst>
                </p:cNvPr>
                <p:cNvPicPr/>
                <p:nvPr/>
              </p:nvPicPr>
              <p:blipFill>
                <a:blip r:embed="rId89"/>
                <a:stretch>
                  <a:fillRect/>
                </a:stretch>
              </p:blipFill>
              <p:spPr>
                <a:xfrm>
                  <a:off x="7511488" y="1874630"/>
                  <a:ext cx="33336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9" name="Ink 68">
                  <a:extLst>
                    <a:ext uri="{FF2B5EF4-FFF2-40B4-BE49-F238E27FC236}">
                      <a16:creationId xmlns:a16="http://schemas.microsoft.com/office/drawing/2014/main" id="{C5D35A1C-50A4-4CF1-948A-35063219B50F}"/>
                    </a:ext>
                  </a:extLst>
                </p14:cNvPr>
                <p14:cNvContentPartPr/>
                <p14:nvPr/>
              </p14:nvContentPartPr>
              <p14:xfrm>
                <a:off x="8162368" y="1776710"/>
                <a:ext cx="299520" cy="230040"/>
              </p14:xfrm>
            </p:contentPart>
          </mc:Choice>
          <mc:Fallback>
            <p:pic>
              <p:nvPicPr>
                <p:cNvPr id="69" name="Ink 68">
                  <a:extLst>
                    <a:ext uri="{FF2B5EF4-FFF2-40B4-BE49-F238E27FC236}">
                      <a16:creationId xmlns:a16="http://schemas.microsoft.com/office/drawing/2014/main" id="{C5D35A1C-50A4-4CF1-948A-35063219B50F}"/>
                    </a:ext>
                  </a:extLst>
                </p:cNvPr>
                <p:cNvPicPr/>
                <p:nvPr/>
              </p:nvPicPr>
              <p:blipFill>
                <a:blip r:embed="rId91"/>
                <a:stretch>
                  <a:fillRect/>
                </a:stretch>
              </p:blipFill>
              <p:spPr>
                <a:xfrm>
                  <a:off x="8153728" y="1768070"/>
                  <a:ext cx="31716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3" name="Ink 52">
                  <a:extLst>
                    <a:ext uri="{FF2B5EF4-FFF2-40B4-BE49-F238E27FC236}">
                      <a16:creationId xmlns:a16="http://schemas.microsoft.com/office/drawing/2014/main" id="{7FBA7CBF-0DB8-C39C-2552-9B7FA7F17CE4}"/>
                    </a:ext>
                  </a:extLst>
                </p14:cNvPr>
                <p14:cNvContentPartPr/>
                <p14:nvPr/>
              </p14:nvContentPartPr>
              <p14:xfrm>
                <a:off x="6923248" y="1323830"/>
                <a:ext cx="165240" cy="198000"/>
              </p14:xfrm>
            </p:contentPart>
          </mc:Choice>
          <mc:Fallback>
            <p:pic>
              <p:nvPicPr>
                <p:cNvPr id="53" name="Ink 52">
                  <a:extLst>
                    <a:ext uri="{FF2B5EF4-FFF2-40B4-BE49-F238E27FC236}">
                      <a16:creationId xmlns:a16="http://schemas.microsoft.com/office/drawing/2014/main" id="{7FBA7CBF-0DB8-C39C-2552-9B7FA7F17CE4}"/>
                    </a:ext>
                  </a:extLst>
                </p:cNvPr>
                <p:cNvPicPr/>
                <p:nvPr/>
              </p:nvPicPr>
              <p:blipFill>
                <a:blip r:embed="rId93"/>
                <a:stretch>
                  <a:fillRect/>
                </a:stretch>
              </p:blipFill>
              <p:spPr>
                <a:xfrm>
                  <a:off x="6914248" y="1314830"/>
                  <a:ext cx="18288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4" name="Ink 53">
                  <a:extLst>
                    <a:ext uri="{FF2B5EF4-FFF2-40B4-BE49-F238E27FC236}">
                      <a16:creationId xmlns:a16="http://schemas.microsoft.com/office/drawing/2014/main" id="{60C6F82B-FFD2-40C9-3AAD-D7856EA85F90}"/>
                    </a:ext>
                  </a:extLst>
                </p14:cNvPr>
                <p14:cNvContentPartPr/>
                <p14:nvPr/>
              </p14:nvContentPartPr>
              <p14:xfrm>
                <a:off x="7100368" y="1325990"/>
                <a:ext cx="196200" cy="214200"/>
              </p14:xfrm>
            </p:contentPart>
          </mc:Choice>
          <mc:Fallback>
            <p:pic>
              <p:nvPicPr>
                <p:cNvPr id="54" name="Ink 53">
                  <a:extLst>
                    <a:ext uri="{FF2B5EF4-FFF2-40B4-BE49-F238E27FC236}">
                      <a16:creationId xmlns:a16="http://schemas.microsoft.com/office/drawing/2014/main" id="{60C6F82B-FFD2-40C9-3AAD-D7856EA85F90}"/>
                    </a:ext>
                  </a:extLst>
                </p:cNvPr>
                <p:cNvPicPr/>
                <p:nvPr/>
              </p:nvPicPr>
              <p:blipFill>
                <a:blip r:embed="rId95"/>
                <a:stretch>
                  <a:fillRect/>
                </a:stretch>
              </p:blipFill>
              <p:spPr>
                <a:xfrm>
                  <a:off x="7091368" y="1317350"/>
                  <a:ext cx="21384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5" name="Ink 54">
                  <a:extLst>
                    <a:ext uri="{FF2B5EF4-FFF2-40B4-BE49-F238E27FC236}">
                      <a16:creationId xmlns:a16="http://schemas.microsoft.com/office/drawing/2014/main" id="{92B785CB-A79C-A1DB-CF1B-4888E26DC48C}"/>
                    </a:ext>
                  </a:extLst>
                </p14:cNvPr>
                <p14:cNvContentPartPr/>
                <p14:nvPr/>
              </p14:nvContentPartPr>
              <p14:xfrm>
                <a:off x="7412128" y="1335710"/>
                <a:ext cx="286920" cy="179280"/>
              </p14:xfrm>
            </p:contentPart>
          </mc:Choice>
          <mc:Fallback>
            <p:pic>
              <p:nvPicPr>
                <p:cNvPr id="55" name="Ink 54">
                  <a:extLst>
                    <a:ext uri="{FF2B5EF4-FFF2-40B4-BE49-F238E27FC236}">
                      <a16:creationId xmlns:a16="http://schemas.microsoft.com/office/drawing/2014/main" id="{92B785CB-A79C-A1DB-CF1B-4888E26DC48C}"/>
                    </a:ext>
                  </a:extLst>
                </p:cNvPr>
                <p:cNvPicPr/>
                <p:nvPr/>
              </p:nvPicPr>
              <p:blipFill>
                <a:blip r:embed="rId97"/>
                <a:stretch>
                  <a:fillRect/>
                </a:stretch>
              </p:blipFill>
              <p:spPr>
                <a:xfrm>
                  <a:off x="7403488" y="1326710"/>
                  <a:ext cx="30456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6" name="Ink 55">
                  <a:extLst>
                    <a:ext uri="{FF2B5EF4-FFF2-40B4-BE49-F238E27FC236}">
                      <a16:creationId xmlns:a16="http://schemas.microsoft.com/office/drawing/2014/main" id="{B04EAFA2-0D59-9A87-E56D-FA84615741DD}"/>
                    </a:ext>
                  </a:extLst>
                </p14:cNvPr>
                <p14:cNvContentPartPr/>
                <p14:nvPr/>
              </p14:nvContentPartPr>
              <p14:xfrm>
                <a:off x="7984888" y="1176230"/>
                <a:ext cx="280800" cy="279360"/>
              </p14:xfrm>
            </p:contentPart>
          </mc:Choice>
          <mc:Fallback>
            <p:pic>
              <p:nvPicPr>
                <p:cNvPr id="56" name="Ink 55">
                  <a:extLst>
                    <a:ext uri="{FF2B5EF4-FFF2-40B4-BE49-F238E27FC236}">
                      <a16:creationId xmlns:a16="http://schemas.microsoft.com/office/drawing/2014/main" id="{B04EAFA2-0D59-9A87-E56D-FA84615741DD}"/>
                    </a:ext>
                  </a:extLst>
                </p:cNvPr>
                <p:cNvPicPr/>
                <p:nvPr/>
              </p:nvPicPr>
              <p:blipFill>
                <a:blip r:embed="rId99"/>
                <a:stretch>
                  <a:fillRect/>
                </a:stretch>
              </p:blipFill>
              <p:spPr>
                <a:xfrm>
                  <a:off x="7976248" y="1167590"/>
                  <a:ext cx="298440" cy="2970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94" name="Ink 93">
                  <a:extLst>
                    <a:ext uri="{FF2B5EF4-FFF2-40B4-BE49-F238E27FC236}">
                      <a16:creationId xmlns:a16="http://schemas.microsoft.com/office/drawing/2014/main" id="{791B4F7B-7CCA-59D6-C483-FB63560C8F5B}"/>
                    </a:ext>
                  </a:extLst>
                </p14:cNvPr>
                <p14:cNvContentPartPr/>
                <p14:nvPr/>
              </p14:nvContentPartPr>
              <p14:xfrm>
                <a:off x="7976968" y="1632710"/>
                <a:ext cx="802440" cy="594360"/>
              </p14:xfrm>
            </p:contentPart>
          </mc:Choice>
          <mc:Fallback>
            <p:pic>
              <p:nvPicPr>
                <p:cNvPr id="94" name="Ink 93">
                  <a:extLst>
                    <a:ext uri="{FF2B5EF4-FFF2-40B4-BE49-F238E27FC236}">
                      <a16:creationId xmlns:a16="http://schemas.microsoft.com/office/drawing/2014/main" id="{791B4F7B-7CCA-59D6-C483-FB63560C8F5B}"/>
                    </a:ext>
                  </a:extLst>
                </p:cNvPr>
                <p:cNvPicPr/>
                <p:nvPr/>
              </p:nvPicPr>
              <p:blipFill>
                <a:blip r:embed="rId101"/>
                <a:stretch>
                  <a:fillRect/>
                </a:stretch>
              </p:blipFill>
              <p:spPr>
                <a:xfrm>
                  <a:off x="7968328" y="1624070"/>
                  <a:ext cx="820080" cy="612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2">
            <p14:nvContentPartPr>
              <p14:cNvPr id="96" name="Ink 95">
                <a:extLst>
                  <a:ext uri="{FF2B5EF4-FFF2-40B4-BE49-F238E27FC236}">
                    <a16:creationId xmlns:a16="http://schemas.microsoft.com/office/drawing/2014/main" id="{52D669C9-221C-9ADD-141E-2A24891ACFDD}"/>
                  </a:ext>
                </a:extLst>
              </p14:cNvPr>
              <p14:cNvContentPartPr/>
              <p14:nvPr/>
            </p14:nvContentPartPr>
            <p14:xfrm>
              <a:off x="6404848" y="2615150"/>
              <a:ext cx="298080" cy="1154880"/>
            </p14:xfrm>
          </p:contentPart>
        </mc:Choice>
        <mc:Fallback>
          <p:pic>
            <p:nvPicPr>
              <p:cNvPr id="96" name="Ink 95">
                <a:extLst>
                  <a:ext uri="{FF2B5EF4-FFF2-40B4-BE49-F238E27FC236}">
                    <a16:creationId xmlns:a16="http://schemas.microsoft.com/office/drawing/2014/main" id="{52D669C9-221C-9ADD-141E-2A24891ACFDD}"/>
                  </a:ext>
                </a:extLst>
              </p:cNvPr>
              <p:cNvPicPr/>
              <p:nvPr/>
            </p:nvPicPr>
            <p:blipFill>
              <a:blip r:embed="rId103"/>
              <a:stretch>
                <a:fillRect/>
              </a:stretch>
            </p:blipFill>
            <p:spPr>
              <a:xfrm>
                <a:off x="6395848" y="2606150"/>
                <a:ext cx="315720" cy="1172520"/>
              </a:xfrm>
              <a:prstGeom prst="rect">
                <a:avLst/>
              </a:prstGeom>
            </p:spPr>
          </p:pic>
        </mc:Fallback>
      </mc:AlternateContent>
      <p:grpSp>
        <p:nvGrpSpPr>
          <p:cNvPr id="136" name="Group 135">
            <a:extLst>
              <a:ext uri="{FF2B5EF4-FFF2-40B4-BE49-F238E27FC236}">
                <a16:creationId xmlns:a16="http://schemas.microsoft.com/office/drawing/2014/main" id="{5D640858-43BE-E76F-0F08-ED9B32A3FF70}"/>
              </a:ext>
            </a:extLst>
          </p:cNvPr>
          <p:cNvGrpSpPr/>
          <p:nvPr/>
        </p:nvGrpSpPr>
        <p:grpSpPr>
          <a:xfrm>
            <a:off x="3138208" y="2194670"/>
            <a:ext cx="6798600" cy="3308040"/>
            <a:chOff x="3138208" y="2194670"/>
            <a:chExt cx="6798600" cy="3308040"/>
          </a:xfrm>
        </p:grpSpPr>
        <mc:AlternateContent xmlns:mc="http://schemas.openxmlformats.org/markup-compatibility/2006">
          <mc:Choice xmlns:p14="http://schemas.microsoft.com/office/powerpoint/2010/main" Requires="p14">
            <p:contentPart p14:bwMode="auto" r:id="rId104">
              <p14:nvContentPartPr>
                <p14:cNvPr id="4" name="Ink 3">
                  <a:extLst>
                    <a:ext uri="{FF2B5EF4-FFF2-40B4-BE49-F238E27FC236}">
                      <a16:creationId xmlns:a16="http://schemas.microsoft.com/office/drawing/2014/main" id="{9DB6D6D9-F2EE-AA8F-C203-94E471C233A2}"/>
                    </a:ext>
                  </a:extLst>
                </p14:cNvPr>
                <p14:cNvContentPartPr/>
                <p14:nvPr/>
              </p14:nvContentPartPr>
              <p14:xfrm>
                <a:off x="3302728" y="3777950"/>
                <a:ext cx="6634080" cy="1724760"/>
              </p14:xfrm>
            </p:contentPart>
          </mc:Choice>
          <mc:Fallback>
            <p:pic>
              <p:nvPicPr>
                <p:cNvPr id="4" name="Ink 3">
                  <a:extLst>
                    <a:ext uri="{FF2B5EF4-FFF2-40B4-BE49-F238E27FC236}">
                      <a16:creationId xmlns:a16="http://schemas.microsoft.com/office/drawing/2014/main" id="{9DB6D6D9-F2EE-AA8F-C203-94E471C233A2}"/>
                    </a:ext>
                  </a:extLst>
                </p:cNvPr>
                <p:cNvPicPr/>
                <p:nvPr/>
              </p:nvPicPr>
              <p:blipFill>
                <a:blip r:embed="rId105"/>
                <a:stretch>
                  <a:fillRect/>
                </a:stretch>
              </p:blipFill>
              <p:spPr>
                <a:xfrm>
                  <a:off x="3294088" y="3769310"/>
                  <a:ext cx="6651720" cy="17424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5" name="Ink 4">
                  <a:extLst>
                    <a:ext uri="{FF2B5EF4-FFF2-40B4-BE49-F238E27FC236}">
                      <a16:creationId xmlns:a16="http://schemas.microsoft.com/office/drawing/2014/main" id="{327B0E9B-F915-37D8-0674-B9D8B6499114}"/>
                    </a:ext>
                  </a:extLst>
                </p14:cNvPr>
                <p14:cNvContentPartPr/>
                <p14:nvPr/>
              </p14:nvContentPartPr>
              <p14:xfrm>
                <a:off x="4180408" y="4011230"/>
                <a:ext cx="298080" cy="290520"/>
              </p14:xfrm>
            </p:contentPart>
          </mc:Choice>
          <mc:Fallback>
            <p:pic>
              <p:nvPicPr>
                <p:cNvPr id="5" name="Ink 4">
                  <a:extLst>
                    <a:ext uri="{FF2B5EF4-FFF2-40B4-BE49-F238E27FC236}">
                      <a16:creationId xmlns:a16="http://schemas.microsoft.com/office/drawing/2014/main" id="{327B0E9B-F915-37D8-0674-B9D8B6499114}"/>
                    </a:ext>
                  </a:extLst>
                </p:cNvPr>
                <p:cNvPicPr/>
                <p:nvPr/>
              </p:nvPicPr>
              <p:blipFill>
                <a:blip r:embed="rId107"/>
                <a:stretch>
                  <a:fillRect/>
                </a:stretch>
              </p:blipFill>
              <p:spPr>
                <a:xfrm>
                  <a:off x="4171408" y="4002230"/>
                  <a:ext cx="315720" cy="3081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 name="Ink 5">
                  <a:extLst>
                    <a:ext uri="{FF2B5EF4-FFF2-40B4-BE49-F238E27FC236}">
                      <a16:creationId xmlns:a16="http://schemas.microsoft.com/office/drawing/2014/main" id="{7BA154FF-7B4C-8CDA-CF50-C1CA3C32442B}"/>
                    </a:ext>
                  </a:extLst>
                </p14:cNvPr>
                <p14:cNvContentPartPr/>
                <p14:nvPr/>
              </p14:nvContentPartPr>
              <p14:xfrm>
                <a:off x="4543288" y="4067390"/>
                <a:ext cx="162000" cy="171000"/>
              </p14:xfrm>
            </p:contentPart>
          </mc:Choice>
          <mc:Fallback>
            <p:pic>
              <p:nvPicPr>
                <p:cNvPr id="6" name="Ink 5">
                  <a:extLst>
                    <a:ext uri="{FF2B5EF4-FFF2-40B4-BE49-F238E27FC236}">
                      <a16:creationId xmlns:a16="http://schemas.microsoft.com/office/drawing/2014/main" id="{7BA154FF-7B4C-8CDA-CF50-C1CA3C32442B}"/>
                    </a:ext>
                  </a:extLst>
                </p:cNvPr>
                <p:cNvPicPr/>
                <p:nvPr/>
              </p:nvPicPr>
              <p:blipFill>
                <a:blip r:embed="rId109"/>
                <a:stretch>
                  <a:fillRect/>
                </a:stretch>
              </p:blipFill>
              <p:spPr>
                <a:xfrm>
                  <a:off x="4534648" y="4058390"/>
                  <a:ext cx="17964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 name="Ink 6">
                  <a:extLst>
                    <a:ext uri="{FF2B5EF4-FFF2-40B4-BE49-F238E27FC236}">
                      <a16:creationId xmlns:a16="http://schemas.microsoft.com/office/drawing/2014/main" id="{0BD5590C-0F5D-2E8A-D019-BB7B693A9146}"/>
                    </a:ext>
                  </a:extLst>
                </p14:cNvPr>
                <p14:cNvContentPartPr/>
                <p14:nvPr/>
              </p14:nvContentPartPr>
              <p14:xfrm>
                <a:off x="4833088" y="3950750"/>
                <a:ext cx="11160" cy="216360"/>
              </p14:xfrm>
            </p:contentPart>
          </mc:Choice>
          <mc:Fallback>
            <p:pic>
              <p:nvPicPr>
                <p:cNvPr id="7" name="Ink 6">
                  <a:extLst>
                    <a:ext uri="{FF2B5EF4-FFF2-40B4-BE49-F238E27FC236}">
                      <a16:creationId xmlns:a16="http://schemas.microsoft.com/office/drawing/2014/main" id="{0BD5590C-0F5D-2E8A-D019-BB7B693A9146}"/>
                    </a:ext>
                  </a:extLst>
                </p:cNvPr>
                <p:cNvPicPr/>
                <p:nvPr/>
              </p:nvPicPr>
              <p:blipFill>
                <a:blip r:embed="rId111"/>
                <a:stretch>
                  <a:fillRect/>
                </a:stretch>
              </p:blipFill>
              <p:spPr>
                <a:xfrm>
                  <a:off x="4824448" y="3942110"/>
                  <a:ext cx="2880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8" name="Ink 7">
                  <a:extLst>
                    <a:ext uri="{FF2B5EF4-FFF2-40B4-BE49-F238E27FC236}">
                      <a16:creationId xmlns:a16="http://schemas.microsoft.com/office/drawing/2014/main" id="{0611185F-7D97-7603-5477-A06713CBD9D2}"/>
                    </a:ext>
                  </a:extLst>
                </p14:cNvPr>
                <p14:cNvContentPartPr/>
                <p14:nvPr/>
              </p14:nvContentPartPr>
              <p14:xfrm>
                <a:off x="4833088" y="4021670"/>
                <a:ext cx="241920" cy="149400"/>
              </p14:xfrm>
            </p:contentPart>
          </mc:Choice>
          <mc:Fallback>
            <p:pic>
              <p:nvPicPr>
                <p:cNvPr id="8" name="Ink 7">
                  <a:extLst>
                    <a:ext uri="{FF2B5EF4-FFF2-40B4-BE49-F238E27FC236}">
                      <a16:creationId xmlns:a16="http://schemas.microsoft.com/office/drawing/2014/main" id="{0611185F-7D97-7603-5477-A06713CBD9D2}"/>
                    </a:ext>
                  </a:extLst>
                </p:cNvPr>
                <p:cNvPicPr/>
                <p:nvPr/>
              </p:nvPicPr>
              <p:blipFill>
                <a:blip r:embed="rId113"/>
                <a:stretch>
                  <a:fillRect/>
                </a:stretch>
              </p:blipFill>
              <p:spPr>
                <a:xfrm>
                  <a:off x="4824448" y="4012670"/>
                  <a:ext cx="25956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9" name="Ink 8">
                  <a:extLst>
                    <a:ext uri="{FF2B5EF4-FFF2-40B4-BE49-F238E27FC236}">
                      <a16:creationId xmlns:a16="http://schemas.microsoft.com/office/drawing/2014/main" id="{558CA75D-1BF3-2D42-3F44-942D8D97538C}"/>
                    </a:ext>
                  </a:extLst>
                </p14:cNvPr>
                <p14:cNvContentPartPr/>
                <p14:nvPr/>
              </p14:nvContentPartPr>
              <p14:xfrm>
                <a:off x="4384888" y="4468430"/>
                <a:ext cx="28800" cy="217080"/>
              </p14:xfrm>
            </p:contentPart>
          </mc:Choice>
          <mc:Fallback>
            <p:pic>
              <p:nvPicPr>
                <p:cNvPr id="9" name="Ink 8">
                  <a:extLst>
                    <a:ext uri="{FF2B5EF4-FFF2-40B4-BE49-F238E27FC236}">
                      <a16:creationId xmlns:a16="http://schemas.microsoft.com/office/drawing/2014/main" id="{558CA75D-1BF3-2D42-3F44-942D8D97538C}"/>
                    </a:ext>
                  </a:extLst>
                </p:cNvPr>
                <p:cNvPicPr/>
                <p:nvPr/>
              </p:nvPicPr>
              <p:blipFill>
                <a:blip r:embed="rId115"/>
                <a:stretch>
                  <a:fillRect/>
                </a:stretch>
              </p:blipFill>
              <p:spPr>
                <a:xfrm>
                  <a:off x="4376248" y="4459430"/>
                  <a:ext cx="4644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0" name="Ink 9">
                  <a:extLst>
                    <a:ext uri="{FF2B5EF4-FFF2-40B4-BE49-F238E27FC236}">
                      <a16:creationId xmlns:a16="http://schemas.microsoft.com/office/drawing/2014/main" id="{55B759A2-1C79-6F9C-DF36-050C79E3B07C}"/>
                    </a:ext>
                  </a:extLst>
                </p14:cNvPr>
                <p14:cNvContentPartPr/>
                <p14:nvPr/>
              </p14:nvContentPartPr>
              <p14:xfrm>
                <a:off x="5031448" y="4430270"/>
                <a:ext cx="411840" cy="195840"/>
              </p14:xfrm>
            </p:contentPart>
          </mc:Choice>
          <mc:Fallback>
            <p:pic>
              <p:nvPicPr>
                <p:cNvPr id="10" name="Ink 9">
                  <a:extLst>
                    <a:ext uri="{FF2B5EF4-FFF2-40B4-BE49-F238E27FC236}">
                      <a16:creationId xmlns:a16="http://schemas.microsoft.com/office/drawing/2014/main" id="{55B759A2-1C79-6F9C-DF36-050C79E3B07C}"/>
                    </a:ext>
                  </a:extLst>
                </p:cNvPr>
                <p:cNvPicPr/>
                <p:nvPr/>
              </p:nvPicPr>
              <p:blipFill>
                <a:blip r:embed="rId117"/>
                <a:stretch>
                  <a:fillRect/>
                </a:stretch>
              </p:blipFill>
              <p:spPr>
                <a:xfrm>
                  <a:off x="5022448" y="4421270"/>
                  <a:ext cx="42948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1" name="Ink 10">
                  <a:extLst>
                    <a:ext uri="{FF2B5EF4-FFF2-40B4-BE49-F238E27FC236}">
                      <a16:creationId xmlns:a16="http://schemas.microsoft.com/office/drawing/2014/main" id="{C82BFA75-A52F-5554-B7BE-0334426BDDCE}"/>
                    </a:ext>
                  </a:extLst>
                </p14:cNvPr>
                <p14:cNvContentPartPr/>
                <p14:nvPr/>
              </p14:nvContentPartPr>
              <p14:xfrm>
                <a:off x="5708248" y="4414790"/>
                <a:ext cx="21240" cy="176760"/>
              </p14:xfrm>
            </p:contentPart>
          </mc:Choice>
          <mc:Fallback>
            <p:pic>
              <p:nvPicPr>
                <p:cNvPr id="11" name="Ink 10">
                  <a:extLst>
                    <a:ext uri="{FF2B5EF4-FFF2-40B4-BE49-F238E27FC236}">
                      <a16:creationId xmlns:a16="http://schemas.microsoft.com/office/drawing/2014/main" id="{C82BFA75-A52F-5554-B7BE-0334426BDDCE}"/>
                    </a:ext>
                  </a:extLst>
                </p:cNvPr>
                <p:cNvPicPr/>
                <p:nvPr/>
              </p:nvPicPr>
              <p:blipFill>
                <a:blip r:embed="rId119"/>
                <a:stretch>
                  <a:fillRect/>
                </a:stretch>
              </p:blipFill>
              <p:spPr>
                <a:xfrm>
                  <a:off x="5699608" y="4405790"/>
                  <a:ext cx="3888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2" name="Ink 11">
                  <a:extLst>
                    <a:ext uri="{FF2B5EF4-FFF2-40B4-BE49-F238E27FC236}">
                      <a16:creationId xmlns:a16="http://schemas.microsoft.com/office/drawing/2014/main" id="{826CE604-4B0E-EE27-4A9F-08A025D000B2}"/>
                    </a:ext>
                  </a:extLst>
                </p14:cNvPr>
                <p14:cNvContentPartPr/>
                <p14:nvPr/>
              </p14:nvContentPartPr>
              <p14:xfrm>
                <a:off x="5738128" y="4310750"/>
                <a:ext cx="197640" cy="249840"/>
              </p14:xfrm>
            </p:contentPart>
          </mc:Choice>
          <mc:Fallback>
            <p:pic>
              <p:nvPicPr>
                <p:cNvPr id="12" name="Ink 11">
                  <a:extLst>
                    <a:ext uri="{FF2B5EF4-FFF2-40B4-BE49-F238E27FC236}">
                      <a16:creationId xmlns:a16="http://schemas.microsoft.com/office/drawing/2014/main" id="{826CE604-4B0E-EE27-4A9F-08A025D000B2}"/>
                    </a:ext>
                  </a:extLst>
                </p:cNvPr>
                <p:cNvPicPr/>
                <p:nvPr/>
              </p:nvPicPr>
              <p:blipFill>
                <a:blip r:embed="rId121"/>
                <a:stretch>
                  <a:fillRect/>
                </a:stretch>
              </p:blipFill>
              <p:spPr>
                <a:xfrm>
                  <a:off x="5729488" y="4301750"/>
                  <a:ext cx="21528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3" name="Ink 12">
                  <a:extLst>
                    <a:ext uri="{FF2B5EF4-FFF2-40B4-BE49-F238E27FC236}">
                      <a16:creationId xmlns:a16="http://schemas.microsoft.com/office/drawing/2014/main" id="{CB5C67E6-94D8-5068-0829-99D10063F792}"/>
                    </a:ext>
                  </a:extLst>
                </p14:cNvPr>
                <p14:cNvContentPartPr/>
                <p14:nvPr/>
              </p14:nvContentPartPr>
              <p14:xfrm>
                <a:off x="5779168" y="4413710"/>
                <a:ext cx="136080" cy="18720"/>
              </p14:xfrm>
            </p:contentPart>
          </mc:Choice>
          <mc:Fallback>
            <p:pic>
              <p:nvPicPr>
                <p:cNvPr id="13" name="Ink 12">
                  <a:extLst>
                    <a:ext uri="{FF2B5EF4-FFF2-40B4-BE49-F238E27FC236}">
                      <a16:creationId xmlns:a16="http://schemas.microsoft.com/office/drawing/2014/main" id="{CB5C67E6-94D8-5068-0829-99D10063F792}"/>
                    </a:ext>
                  </a:extLst>
                </p:cNvPr>
                <p:cNvPicPr/>
                <p:nvPr/>
              </p:nvPicPr>
              <p:blipFill>
                <a:blip r:embed="rId123"/>
                <a:stretch>
                  <a:fillRect/>
                </a:stretch>
              </p:blipFill>
              <p:spPr>
                <a:xfrm>
                  <a:off x="5770168" y="4404710"/>
                  <a:ext cx="15372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5" name="Ink 14">
                  <a:extLst>
                    <a:ext uri="{FF2B5EF4-FFF2-40B4-BE49-F238E27FC236}">
                      <a16:creationId xmlns:a16="http://schemas.microsoft.com/office/drawing/2014/main" id="{91C259E6-7763-8813-DD65-D1B5FEDF1CFD}"/>
                    </a:ext>
                  </a:extLst>
                </p14:cNvPr>
                <p14:cNvContentPartPr/>
                <p14:nvPr/>
              </p14:nvContentPartPr>
              <p14:xfrm>
                <a:off x="5064928" y="4739150"/>
                <a:ext cx="380160" cy="205920"/>
              </p14:xfrm>
            </p:contentPart>
          </mc:Choice>
          <mc:Fallback>
            <p:pic>
              <p:nvPicPr>
                <p:cNvPr id="15" name="Ink 14">
                  <a:extLst>
                    <a:ext uri="{FF2B5EF4-FFF2-40B4-BE49-F238E27FC236}">
                      <a16:creationId xmlns:a16="http://schemas.microsoft.com/office/drawing/2014/main" id="{91C259E6-7763-8813-DD65-D1B5FEDF1CFD}"/>
                    </a:ext>
                  </a:extLst>
                </p:cNvPr>
                <p:cNvPicPr/>
                <p:nvPr/>
              </p:nvPicPr>
              <p:blipFill>
                <a:blip r:embed="rId125"/>
                <a:stretch>
                  <a:fillRect/>
                </a:stretch>
              </p:blipFill>
              <p:spPr>
                <a:xfrm>
                  <a:off x="5056288" y="4730150"/>
                  <a:ext cx="39780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6" name="Ink 15">
                  <a:extLst>
                    <a:ext uri="{FF2B5EF4-FFF2-40B4-BE49-F238E27FC236}">
                      <a16:creationId xmlns:a16="http://schemas.microsoft.com/office/drawing/2014/main" id="{A9ABE3A7-55AC-22B0-6828-9CAD803CE3A7}"/>
                    </a:ext>
                  </a:extLst>
                </p14:cNvPr>
                <p14:cNvContentPartPr/>
                <p14:nvPr/>
              </p14:nvContentPartPr>
              <p14:xfrm>
                <a:off x="5658208" y="4703510"/>
                <a:ext cx="219600" cy="242280"/>
              </p14:xfrm>
            </p:contentPart>
          </mc:Choice>
          <mc:Fallback>
            <p:pic>
              <p:nvPicPr>
                <p:cNvPr id="16" name="Ink 15">
                  <a:extLst>
                    <a:ext uri="{FF2B5EF4-FFF2-40B4-BE49-F238E27FC236}">
                      <a16:creationId xmlns:a16="http://schemas.microsoft.com/office/drawing/2014/main" id="{A9ABE3A7-55AC-22B0-6828-9CAD803CE3A7}"/>
                    </a:ext>
                  </a:extLst>
                </p:cNvPr>
                <p:cNvPicPr/>
                <p:nvPr/>
              </p:nvPicPr>
              <p:blipFill>
                <a:blip r:embed="rId127"/>
                <a:stretch>
                  <a:fillRect/>
                </a:stretch>
              </p:blipFill>
              <p:spPr>
                <a:xfrm>
                  <a:off x="5649208" y="4694510"/>
                  <a:ext cx="23724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8" name="Ink 17">
                  <a:extLst>
                    <a:ext uri="{FF2B5EF4-FFF2-40B4-BE49-F238E27FC236}">
                      <a16:creationId xmlns:a16="http://schemas.microsoft.com/office/drawing/2014/main" id="{CBFF8E9A-3CDA-D8D4-0A32-AFA3A535B1BE}"/>
                    </a:ext>
                  </a:extLst>
                </p14:cNvPr>
                <p14:cNvContentPartPr/>
                <p14:nvPr/>
              </p14:nvContentPartPr>
              <p14:xfrm>
                <a:off x="5211448" y="5127590"/>
                <a:ext cx="329760" cy="163800"/>
              </p14:xfrm>
            </p:contentPart>
          </mc:Choice>
          <mc:Fallback>
            <p:pic>
              <p:nvPicPr>
                <p:cNvPr id="18" name="Ink 17">
                  <a:extLst>
                    <a:ext uri="{FF2B5EF4-FFF2-40B4-BE49-F238E27FC236}">
                      <a16:creationId xmlns:a16="http://schemas.microsoft.com/office/drawing/2014/main" id="{CBFF8E9A-3CDA-D8D4-0A32-AFA3A535B1BE}"/>
                    </a:ext>
                  </a:extLst>
                </p:cNvPr>
                <p:cNvPicPr/>
                <p:nvPr/>
              </p:nvPicPr>
              <p:blipFill>
                <a:blip r:embed="rId129"/>
                <a:stretch>
                  <a:fillRect/>
                </a:stretch>
              </p:blipFill>
              <p:spPr>
                <a:xfrm>
                  <a:off x="5202808" y="5118950"/>
                  <a:ext cx="34740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9" name="Ink 18">
                  <a:extLst>
                    <a:ext uri="{FF2B5EF4-FFF2-40B4-BE49-F238E27FC236}">
                      <a16:creationId xmlns:a16="http://schemas.microsoft.com/office/drawing/2014/main" id="{2A6482E0-8BE4-7F31-D7E4-9F7CBB10FF51}"/>
                    </a:ext>
                  </a:extLst>
                </p14:cNvPr>
                <p14:cNvContentPartPr/>
                <p14:nvPr/>
              </p14:nvContentPartPr>
              <p14:xfrm>
                <a:off x="5818768" y="5136590"/>
                <a:ext cx="225360" cy="146160"/>
              </p14:xfrm>
            </p:contentPart>
          </mc:Choice>
          <mc:Fallback>
            <p:pic>
              <p:nvPicPr>
                <p:cNvPr id="19" name="Ink 18">
                  <a:extLst>
                    <a:ext uri="{FF2B5EF4-FFF2-40B4-BE49-F238E27FC236}">
                      <a16:creationId xmlns:a16="http://schemas.microsoft.com/office/drawing/2014/main" id="{2A6482E0-8BE4-7F31-D7E4-9F7CBB10FF51}"/>
                    </a:ext>
                  </a:extLst>
                </p:cNvPr>
                <p:cNvPicPr/>
                <p:nvPr/>
              </p:nvPicPr>
              <p:blipFill>
                <a:blip r:embed="rId131"/>
                <a:stretch>
                  <a:fillRect/>
                </a:stretch>
              </p:blipFill>
              <p:spPr>
                <a:xfrm>
                  <a:off x="5809768" y="5127950"/>
                  <a:ext cx="24300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20" name="Ink 19">
                  <a:extLst>
                    <a:ext uri="{FF2B5EF4-FFF2-40B4-BE49-F238E27FC236}">
                      <a16:creationId xmlns:a16="http://schemas.microsoft.com/office/drawing/2014/main" id="{EE5A044E-F31C-B833-6943-E7DC53287F30}"/>
                    </a:ext>
                  </a:extLst>
                </p14:cNvPr>
                <p14:cNvContentPartPr/>
                <p14:nvPr/>
              </p14:nvContentPartPr>
              <p14:xfrm>
                <a:off x="5225128" y="4016990"/>
                <a:ext cx="286560" cy="23400"/>
              </p14:xfrm>
            </p:contentPart>
          </mc:Choice>
          <mc:Fallback>
            <p:pic>
              <p:nvPicPr>
                <p:cNvPr id="20" name="Ink 19">
                  <a:extLst>
                    <a:ext uri="{FF2B5EF4-FFF2-40B4-BE49-F238E27FC236}">
                      <a16:creationId xmlns:a16="http://schemas.microsoft.com/office/drawing/2014/main" id="{EE5A044E-F31C-B833-6943-E7DC53287F30}"/>
                    </a:ext>
                  </a:extLst>
                </p:cNvPr>
                <p:cNvPicPr/>
                <p:nvPr/>
              </p:nvPicPr>
              <p:blipFill>
                <a:blip r:embed="rId133"/>
                <a:stretch>
                  <a:fillRect/>
                </a:stretch>
              </p:blipFill>
              <p:spPr>
                <a:xfrm>
                  <a:off x="5216128" y="4007990"/>
                  <a:ext cx="30420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21" name="Ink 20">
                  <a:extLst>
                    <a:ext uri="{FF2B5EF4-FFF2-40B4-BE49-F238E27FC236}">
                      <a16:creationId xmlns:a16="http://schemas.microsoft.com/office/drawing/2014/main" id="{37814F8E-C161-8712-EEA5-523CFC569699}"/>
                    </a:ext>
                  </a:extLst>
                </p14:cNvPr>
                <p14:cNvContentPartPr/>
                <p14:nvPr/>
              </p14:nvContentPartPr>
              <p14:xfrm>
                <a:off x="5430328" y="3946790"/>
                <a:ext cx="85320" cy="126720"/>
              </p14:xfrm>
            </p:contentPart>
          </mc:Choice>
          <mc:Fallback>
            <p:pic>
              <p:nvPicPr>
                <p:cNvPr id="21" name="Ink 20">
                  <a:extLst>
                    <a:ext uri="{FF2B5EF4-FFF2-40B4-BE49-F238E27FC236}">
                      <a16:creationId xmlns:a16="http://schemas.microsoft.com/office/drawing/2014/main" id="{37814F8E-C161-8712-EEA5-523CFC569699}"/>
                    </a:ext>
                  </a:extLst>
                </p:cNvPr>
                <p:cNvPicPr/>
                <p:nvPr/>
              </p:nvPicPr>
              <p:blipFill>
                <a:blip r:embed="rId135"/>
                <a:stretch>
                  <a:fillRect/>
                </a:stretch>
              </p:blipFill>
              <p:spPr>
                <a:xfrm>
                  <a:off x="5421688" y="3937790"/>
                  <a:ext cx="10296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22" name="Ink 21">
                  <a:extLst>
                    <a:ext uri="{FF2B5EF4-FFF2-40B4-BE49-F238E27FC236}">
                      <a16:creationId xmlns:a16="http://schemas.microsoft.com/office/drawing/2014/main" id="{2F22F01F-FF86-D434-97A6-C992C8493122}"/>
                    </a:ext>
                  </a:extLst>
                </p14:cNvPr>
                <p14:cNvContentPartPr/>
                <p14:nvPr/>
              </p14:nvContentPartPr>
              <p14:xfrm>
                <a:off x="5622208" y="3886310"/>
                <a:ext cx="138600" cy="181080"/>
              </p14:xfrm>
            </p:contentPart>
          </mc:Choice>
          <mc:Fallback>
            <p:pic>
              <p:nvPicPr>
                <p:cNvPr id="22" name="Ink 21">
                  <a:extLst>
                    <a:ext uri="{FF2B5EF4-FFF2-40B4-BE49-F238E27FC236}">
                      <a16:creationId xmlns:a16="http://schemas.microsoft.com/office/drawing/2014/main" id="{2F22F01F-FF86-D434-97A6-C992C8493122}"/>
                    </a:ext>
                  </a:extLst>
                </p:cNvPr>
                <p:cNvPicPr/>
                <p:nvPr/>
              </p:nvPicPr>
              <p:blipFill>
                <a:blip r:embed="rId137"/>
                <a:stretch>
                  <a:fillRect/>
                </a:stretch>
              </p:blipFill>
              <p:spPr>
                <a:xfrm>
                  <a:off x="5613208" y="3877310"/>
                  <a:ext cx="15624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23" name="Ink 22">
                  <a:extLst>
                    <a:ext uri="{FF2B5EF4-FFF2-40B4-BE49-F238E27FC236}">
                      <a16:creationId xmlns:a16="http://schemas.microsoft.com/office/drawing/2014/main" id="{3090B106-5346-7E2C-FA16-4955FF2776BC}"/>
                    </a:ext>
                  </a:extLst>
                </p14:cNvPr>
                <p14:cNvContentPartPr/>
                <p14:nvPr/>
              </p14:nvContentPartPr>
              <p14:xfrm>
                <a:off x="5654248" y="3977390"/>
                <a:ext cx="233640" cy="79200"/>
              </p14:xfrm>
            </p:contentPart>
          </mc:Choice>
          <mc:Fallback>
            <p:pic>
              <p:nvPicPr>
                <p:cNvPr id="23" name="Ink 22">
                  <a:extLst>
                    <a:ext uri="{FF2B5EF4-FFF2-40B4-BE49-F238E27FC236}">
                      <a16:creationId xmlns:a16="http://schemas.microsoft.com/office/drawing/2014/main" id="{3090B106-5346-7E2C-FA16-4955FF2776BC}"/>
                    </a:ext>
                  </a:extLst>
                </p:cNvPr>
                <p:cNvPicPr/>
                <p:nvPr/>
              </p:nvPicPr>
              <p:blipFill>
                <a:blip r:embed="rId139"/>
                <a:stretch>
                  <a:fillRect/>
                </a:stretch>
              </p:blipFill>
              <p:spPr>
                <a:xfrm>
                  <a:off x="5645608" y="3968750"/>
                  <a:ext cx="25128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24" name="Ink 23">
                  <a:extLst>
                    <a:ext uri="{FF2B5EF4-FFF2-40B4-BE49-F238E27FC236}">
                      <a16:creationId xmlns:a16="http://schemas.microsoft.com/office/drawing/2014/main" id="{ACCE2F13-A5AE-E886-5B47-7B9869838005}"/>
                    </a:ext>
                  </a:extLst>
                </p14:cNvPr>
                <p14:cNvContentPartPr/>
                <p14:nvPr/>
              </p14:nvContentPartPr>
              <p14:xfrm>
                <a:off x="5962768" y="3854630"/>
                <a:ext cx="212400" cy="202320"/>
              </p14:xfrm>
            </p:contentPart>
          </mc:Choice>
          <mc:Fallback>
            <p:pic>
              <p:nvPicPr>
                <p:cNvPr id="24" name="Ink 23">
                  <a:extLst>
                    <a:ext uri="{FF2B5EF4-FFF2-40B4-BE49-F238E27FC236}">
                      <a16:creationId xmlns:a16="http://schemas.microsoft.com/office/drawing/2014/main" id="{ACCE2F13-A5AE-E886-5B47-7B9869838005}"/>
                    </a:ext>
                  </a:extLst>
                </p:cNvPr>
                <p:cNvPicPr/>
                <p:nvPr/>
              </p:nvPicPr>
              <p:blipFill>
                <a:blip r:embed="rId141"/>
                <a:stretch>
                  <a:fillRect/>
                </a:stretch>
              </p:blipFill>
              <p:spPr>
                <a:xfrm>
                  <a:off x="5954128" y="3845630"/>
                  <a:ext cx="23004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25" name="Ink 24">
                  <a:extLst>
                    <a:ext uri="{FF2B5EF4-FFF2-40B4-BE49-F238E27FC236}">
                      <a16:creationId xmlns:a16="http://schemas.microsoft.com/office/drawing/2014/main" id="{111524A1-56AE-15B4-A420-CB28D97880B3}"/>
                    </a:ext>
                  </a:extLst>
                </p14:cNvPr>
                <p14:cNvContentPartPr/>
                <p14:nvPr/>
              </p14:nvContentPartPr>
              <p14:xfrm>
                <a:off x="6254368" y="3974870"/>
                <a:ext cx="32760" cy="92160"/>
              </p14:xfrm>
            </p:contentPart>
          </mc:Choice>
          <mc:Fallback>
            <p:pic>
              <p:nvPicPr>
                <p:cNvPr id="25" name="Ink 24">
                  <a:extLst>
                    <a:ext uri="{FF2B5EF4-FFF2-40B4-BE49-F238E27FC236}">
                      <a16:creationId xmlns:a16="http://schemas.microsoft.com/office/drawing/2014/main" id="{111524A1-56AE-15B4-A420-CB28D97880B3}"/>
                    </a:ext>
                  </a:extLst>
                </p:cNvPr>
                <p:cNvPicPr/>
                <p:nvPr/>
              </p:nvPicPr>
              <p:blipFill>
                <a:blip r:embed="rId143"/>
                <a:stretch>
                  <a:fillRect/>
                </a:stretch>
              </p:blipFill>
              <p:spPr>
                <a:xfrm>
                  <a:off x="6245728" y="3966230"/>
                  <a:ext cx="5040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26" name="Ink 25">
                  <a:extLst>
                    <a:ext uri="{FF2B5EF4-FFF2-40B4-BE49-F238E27FC236}">
                      <a16:creationId xmlns:a16="http://schemas.microsoft.com/office/drawing/2014/main" id="{8D4047DF-4F46-62F3-2C8E-A1437568DB9B}"/>
                    </a:ext>
                  </a:extLst>
                </p14:cNvPr>
                <p14:cNvContentPartPr/>
                <p14:nvPr/>
              </p14:nvContentPartPr>
              <p14:xfrm>
                <a:off x="6412048" y="3901430"/>
                <a:ext cx="105840" cy="159840"/>
              </p14:xfrm>
            </p:contentPart>
          </mc:Choice>
          <mc:Fallback>
            <p:pic>
              <p:nvPicPr>
                <p:cNvPr id="26" name="Ink 25">
                  <a:extLst>
                    <a:ext uri="{FF2B5EF4-FFF2-40B4-BE49-F238E27FC236}">
                      <a16:creationId xmlns:a16="http://schemas.microsoft.com/office/drawing/2014/main" id="{8D4047DF-4F46-62F3-2C8E-A1437568DB9B}"/>
                    </a:ext>
                  </a:extLst>
                </p:cNvPr>
                <p:cNvPicPr/>
                <p:nvPr/>
              </p:nvPicPr>
              <p:blipFill>
                <a:blip r:embed="rId145"/>
                <a:stretch>
                  <a:fillRect/>
                </a:stretch>
              </p:blipFill>
              <p:spPr>
                <a:xfrm>
                  <a:off x="6403408" y="3892790"/>
                  <a:ext cx="12348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27" name="Ink 26">
                  <a:extLst>
                    <a:ext uri="{FF2B5EF4-FFF2-40B4-BE49-F238E27FC236}">
                      <a16:creationId xmlns:a16="http://schemas.microsoft.com/office/drawing/2014/main" id="{6745F098-B151-AA5D-F2F1-57C6E2CA1D9D}"/>
                    </a:ext>
                  </a:extLst>
                </p14:cNvPr>
                <p14:cNvContentPartPr/>
                <p14:nvPr/>
              </p14:nvContentPartPr>
              <p14:xfrm>
                <a:off x="6102088" y="2490950"/>
                <a:ext cx="188280" cy="1404360"/>
              </p14:xfrm>
            </p:contentPart>
          </mc:Choice>
          <mc:Fallback>
            <p:pic>
              <p:nvPicPr>
                <p:cNvPr id="27" name="Ink 26">
                  <a:extLst>
                    <a:ext uri="{FF2B5EF4-FFF2-40B4-BE49-F238E27FC236}">
                      <a16:creationId xmlns:a16="http://schemas.microsoft.com/office/drawing/2014/main" id="{6745F098-B151-AA5D-F2F1-57C6E2CA1D9D}"/>
                    </a:ext>
                  </a:extLst>
                </p:cNvPr>
                <p:cNvPicPr/>
                <p:nvPr/>
              </p:nvPicPr>
              <p:blipFill>
                <a:blip r:embed="rId147"/>
                <a:stretch>
                  <a:fillRect/>
                </a:stretch>
              </p:blipFill>
              <p:spPr>
                <a:xfrm>
                  <a:off x="6093448" y="2482310"/>
                  <a:ext cx="205920" cy="14220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28" name="Ink 27">
                  <a:extLst>
                    <a:ext uri="{FF2B5EF4-FFF2-40B4-BE49-F238E27FC236}">
                      <a16:creationId xmlns:a16="http://schemas.microsoft.com/office/drawing/2014/main" id="{2653270B-4BEA-A46B-DBF0-209390234B69}"/>
                    </a:ext>
                  </a:extLst>
                </p14:cNvPr>
                <p14:cNvContentPartPr/>
                <p14:nvPr/>
              </p14:nvContentPartPr>
              <p14:xfrm>
                <a:off x="5993368" y="2608310"/>
                <a:ext cx="325080" cy="240120"/>
              </p14:xfrm>
            </p:contentPart>
          </mc:Choice>
          <mc:Fallback>
            <p:pic>
              <p:nvPicPr>
                <p:cNvPr id="28" name="Ink 27">
                  <a:extLst>
                    <a:ext uri="{FF2B5EF4-FFF2-40B4-BE49-F238E27FC236}">
                      <a16:creationId xmlns:a16="http://schemas.microsoft.com/office/drawing/2014/main" id="{2653270B-4BEA-A46B-DBF0-209390234B69}"/>
                    </a:ext>
                  </a:extLst>
                </p:cNvPr>
                <p:cNvPicPr/>
                <p:nvPr/>
              </p:nvPicPr>
              <p:blipFill>
                <a:blip r:embed="rId149"/>
                <a:stretch>
                  <a:fillRect/>
                </a:stretch>
              </p:blipFill>
              <p:spPr>
                <a:xfrm>
                  <a:off x="5984728" y="2599310"/>
                  <a:ext cx="34272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8" name="Ink 97">
                  <a:extLst>
                    <a:ext uri="{FF2B5EF4-FFF2-40B4-BE49-F238E27FC236}">
                      <a16:creationId xmlns:a16="http://schemas.microsoft.com/office/drawing/2014/main" id="{5B8EBA55-119B-02B3-0574-B2D08DEB0376}"/>
                    </a:ext>
                  </a:extLst>
                </p14:cNvPr>
                <p14:cNvContentPartPr/>
                <p14:nvPr/>
              </p14:nvContentPartPr>
              <p14:xfrm>
                <a:off x="4179688" y="4627550"/>
                <a:ext cx="2224080" cy="65160"/>
              </p14:xfrm>
            </p:contentPart>
          </mc:Choice>
          <mc:Fallback>
            <p:pic>
              <p:nvPicPr>
                <p:cNvPr id="98" name="Ink 97">
                  <a:extLst>
                    <a:ext uri="{FF2B5EF4-FFF2-40B4-BE49-F238E27FC236}">
                      <a16:creationId xmlns:a16="http://schemas.microsoft.com/office/drawing/2014/main" id="{5B8EBA55-119B-02B3-0574-B2D08DEB0376}"/>
                    </a:ext>
                  </a:extLst>
                </p:cNvPr>
                <p:cNvPicPr/>
                <p:nvPr/>
              </p:nvPicPr>
              <p:blipFill>
                <a:blip r:embed="rId151"/>
                <a:stretch>
                  <a:fillRect/>
                </a:stretch>
              </p:blipFill>
              <p:spPr>
                <a:xfrm>
                  <a:off x="4171048" y="4618550"/>
                  <a:ext cx="224172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9" name="Ink 98">
                  <a:extLst>
                    <a:ext uri="{FF2B5EF4-FFF2-40B4-BE49-F238E27FC236}">
                      <a16:creationId xmlns:a16="http://schemas.microsoft.com/office/drawing/2014/main" id="{DCE602C6-F7CA-094D-A754-BD84A0B51E87}"/>
                    </a:ext>
                  </a:extLst>
                </p14:cNvPr>
                <p14:cNvContentPartPr/>
                <p14:nvPr/>
              </p14:nvContentPartPr>
              <p14:xfrm>
                <a:off x="6162568" y="4353950"/>
                <a:ext cx="167040" cy="189000"/>
              </p14:xfrm>
            </p:contentPart>
          </mc:Choice>
          <mc:Fallback>
            <p:pic>
              <p:nvPicPr>
                <p:cNvPr id="99" name="Ink 98">
                  <a:extLst>
                    <a:ext uri="{FF2B5EF4-FFF2-40B4-BE49-F238E27FC236}">
                      <a16:creationId xmlns:a16="http://schemas.microsoft.com/office/drawing/2014/main" id="{DCE602C6-F7CA-094D-A754-BD84A0B51E87}"/>
                    </a:ext>
                  </a:extLst>
                </p:cNvPr>
                <p:cNvPicPr/>
                <p:nvPr/>
              </p:nvPicPr>
              <p:blipFill>
                <a:blip r:embed="rId153"/>
                <a:stretch>
                  <a:fillRect/>
                </a:stretch>
              </p:blipFill>
              <p:spPr>
                <a:xfrm>
                  <a:off x="6153928" y="4345310"/>
                  <a:ext cx="18468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00" name="Ink 99">
                  <a:extLst>
                    <a:ext uri="{FF2B5EF4-FFF2-40B4-BE49-F238E27FC236}">
                      <a16:creationId xmlns:a16="http://schemas.microsoft.com/office/drawing/2014/main" id="{B27B8097-1C79-8C20-780B-6FB6ACB18149}"/>
                    </a:ext>
                  </a:extLst>
                </p14:cNvPr>
                <p14:cNvContentPartPr/>
                <p14:nvPr/>
              </p14:nvContentPartPr>
              <p14:xfrm>
                <a:off x="6214408" y="4431710"/>
                <a:ext cx="479880" cy="19080"/>
              </p14:xfrm>
            </p:contentPart>
          </mc:Choice>
          <mc:Fallback>
            <p:pic>
              <p:nvPicPr>
                <p:cNvPr id="100" name="Ink 99">
                  <a:extLst>
                    <a:ext uri="{FF2B5EF4-FFF2-40B4-BE49-F238E27FC236}">
                      <a16:creationId xmlns:a16="http://schemas.microsoft.com/office/drawing/2014/main" id="{B27B8097-1C79-8C20-780B-6FB6ACB18149}"/>
                    </a:ext>
                  </a:extLst>
                </p:cNvPr>
                <p:cNvPicPr/>
                <p:nvPr/>
              </p:nvPicPr>
              <p:blipFill>
                <a:blip r:embed="rId155"/>
                <a:stretch>
                  <a:fillRect/>
                </a:stretch>
              </p:blipFill>
              <p:spPr>
                <a:xfrm>
                  <a:off x="6205408" y="4422710"/>
                  <a:ext cx="49752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02" name="Ink 101">
                  <a:extLst>
                    <a:ext uri="{FF2B5EF4-FFF2-40B4-BE49-F238E27FC236}">
                      <a16:creationId xmlns:a16="http://schemas.microsoft.com/office/drawing/2014/main" id="{FED46752-A988-E258-B547-A5BDAD6C15C1}"/>
                    </a:ext>
                  </a:extLst>
                </p14:cNvPr>
                <p14:cNvContentPartPr/>
                <p14:nvPr/>
              </p14:nvContentPartPr>
              <p14:xfrm>
                <a:off x="6900208" y="4366550"/>
                <a:ext cx="86040" cy="129960"/>
              </p14:xfrm>
            </p:contentPart>
          </mc:Choice>
          <mc:Fallback>
            <p:pic>
              <p:nvPicPr>
                <p:cNvPr id="102" name="Ink 101">
                  <a:extLst>
                    <a:ext uri="{FF2B5EF4-FFF2-40B4-BE49-F238E27FC236}">
                      <a16:creationId xmlns:a16="http://schemas.microsoft.com/office/drawing/2014/main" id="{FED46752-A988-E258-B547-A5BDAD6C15C1}"/>
                    </a:ext>
                  </a:extLst>
                </p:cNvPr>
                <p:cNvPicPr/>
                <p:nvPr/>
              </p:nvPicPr>
              <p:blipFill>
                <a:blip r:embed="rId157"/>
                <a:stretch>
                  <a:fillRect/>
                </a:stretch>
              </p:blipFill>
              <p:spPr>
                <a:xfrm>
                  <a:off x="6891208" y="4357910"/>
                  <a:ext cx="10368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03" name="Ink 102">
                  <a:extLst>
                    <a:ext uri="{FF2B5EF4-FFF2-40B4-BE49-F238E27FC236}">
                      <a16:creationId xmlns:a16="http://schemas.microsoft.com/office/drawing/2014/main" id="{AA21FA09-8203-0BE4-6BD5-C79A34C220C5}"/>
                    </a:ext>
                  </a:extLst>
                </p14:cNvPr>
                <p14:cNvContentPartPr/>
                <p14:nvPr/>
              </p14:nvContentPartPr>
              <p14:xfrm>
                <a:off x="6921088" y="4290230"/>
                <a:ext cx="11880" cy="11160"/>
              </p14:xfrm>
            </p:contentPart>
          </mc:Choice>
          <mc:Fallback>
            <p:pic>
              <p:nvPicPr>
                <p:cNvPr id="103" name="Ink 102">
                  <a:extLst>
                    <a:ext uri="{FF2B5EF4-FFF2-40B4-BE49-F238E27FC236}">
                      <a16:creationId xmlns:a16="http://schemas.microsoft.com/office/drawing/2014/main" id="{AA21FA09-8203-0BE4-6BD5-C79A34C220C5}"/>
                    </a:ext>
                  </a:extLst>
                </p:cNvPr>
                <p:cNvPicPr/>
                <p:nvPr/>
              </p:nvPicPr>
              <p:blipFill>
                <a:blip r:embed="rId159"/>
                <a:stretch>
                  <a:fillRect/>
                </a:stretch>
              </p:blipFill>
              <p:spPr>
                <a:xfrm>
                  <a:off x="6912088" y="4281230"/>
                  <a:ext cx="2952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04" name="Ink 103">
                  <a:extLst>
                    <a:ext uri="{FF2B5EF4-FFF2-40B4-BE49-F238E27FC236}">
                      <a16:creationId xmlns:a16="http://schemas.microsoft.com/office/drawing/2014/main" id="{2E524366-343B-0902-F42B-5990FF2105FA}"/>
                    </a:ext>
                  </a:extLst>
                </p14:cNvPr>
                <p14:cNvContentPartPr/>
                <p14:nvPr/>
              </p14:nvContentPartPr>
              <p14:xfrm>
                <a:off x="7070128" y="4350710"/>
                <a:ext cx="125640" cy="123120"/>
              </p14:xfrm>
            </p:contentPart>
          </mc:Choice>
          <mc:Fallback>
            <p:pic>
              <p:nvPicPr>
                <p:cNvPr id="104" name="Ink 103">
                  <a:extLst>
                    <a:ext uri="{FF2B5EF4-FFF2-40B4-BE49-F238E27FC236}">
                      <a16:creationId xmlns:a16="http://schemas.microsoft.com/office/drawing/2014/main" id="{2E524366-343B-0902-F42B-5990FF2105FA}"/>
                    </a:ext>
                  </a:extLst>
                </p:cNvPr>
                <p:cNvPicPr/>
                <p:nvPr/>
              </p:nvPicPr>
              <p:blipFill>
                <a:blip r:embed="rId161"/>
                <a:stretch>
                  <a:fillRect/>
                </a:stretch>
              </p:blipFill>
              <p:spPr>
                <a:xfrm>
                  <a:off x="7061128" y="4342070"/>
                  <a:ext cx="14328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05" name="Ink 104">
                  <a:extLst>
                    <a:ext uri="{FF2B5EF4-FFF2-40B4-BE49-F238E27FC236}">
                      <a16:creationId xmlns:a16="http://schemas.microsoft.com/office/drawing/2014/main" id="{F99A846A-9B93-DAA6-A45E-117758582338}"/>
                    </a:ext>
                  </a:extLst>
                </p14:cNvPr>
                <p14:cNvContentPartPr/>
                <p14:nvPr/>
              </p14:nvContentPartPr>
              <p14:xfrm>
                <a:off x="7249408" y="4266110"/>
                <a:ext cx="52920" cy="220320"/>
              </p14:xfrm>
            </p:contentPart>
          </mc:Choice>
          <mc:Fallback>
            <p:pic>
              <p:nvPicPr>
                <p:cNvPr id="105" name="Ink 104">
                  <a:extLst>
                    <a:ext uri="{FF2B5EF4-FFF2-40B4-BE49-F238E27FC236}">
                      <a16:creationId xmlns:a16="http://schemas.microsoft.com/office/drawing/2014/main" id="{F99A846A-9B93-DAA6-A45E-117758582338}"/>
                    </a:ext>
                  </a:extLst>
                </p:cNvPr>
                <p:cNvPicPr/>
                <p:nvPr/>
              </p:nvPicPr>
              <p:blipFill>
                <a:blip r:embed="rId163"/>
                <a:stretch>
                  <a:fillRect/>
                </a:stretch>
              </p:blipFill>
              <p:spPr>
                <a:xfrm>
                  <a:off x="7240768" y="4257470"/>
                  <a:ext cx="7056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06" name="Ink 105">
                  <a:extLst>
                    <a:ext uri="{FF2B5EF4-FFF2-40B4-BE49-F238E27FC236}">
                      <a16:creationId xmlns:a16="http://schemas.microsoft.com/office/drawing/2014/main" id="{E339729E-1076-1C3D-EC3A-7C9AAE84ABC0}"/>
                    </a:ext>
                  </a:extLst>
                </p14:cNvPr>
                <p14:cNvContentPartPr/>
                <p14:nvPr/>
              </p14:nvContentPartPr>
              <p14:xfrm>
                <a:off x="7308808" y="4347830"/>
                <a:ext cx="79560" cy="10080"/>
              </p14:xfrm>
            </p:contentPart>
          </mc:Choice>
          <mc:Fallback>
            <p:pic>
              <p:nvPicPr>
                <p:cNvPr id="106" name="Ink 105">
                  <a:extLst>
                    <a:ext uri="{FF2B5EF4-FFF2-40B4-BE49-F238E27FC236}">
                      <a16:creationId xmlns:a16="http://schemas.microsoft.com/office/drawing/2014/main" id="{E339729E-1076-1C3D-EC3A-7C9AAE84ABC0}"/>
                    </a:ext>
                  </a:extLst>
                </p:cNvPr>
                <p:cNvPicPr/>
                <p:nvPr/>
              </p:nvPicPr>
              <p:blipFill>
                <a:blip r:embed="rId165"/>
                <a:stretch>
                  <a:fillRect/>
                </a:stretch>
              </p:blipFill>
              <p:spPr>
                <a:xfrm>
                  <a:off x="7300168" y="4338830"/>
                  <a:ext cx="9720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7" name="Ink 106">
                  <a:extLst>
                    <a:ext uri="{FF2B5EF4-FFF2-40B4-BE49-F238E27FC236}">
                      <a16:creationId xmlns:a16="http://schemas.microsoft.com/office/drawing/2014/main" id="{CF2716AF-70E0-F7B7-8F78-49F6D83929B7}"/>
                    </a:ext>
                  </a:extLst>
                </p14:cNvPr>
                <p14:cNvContentPartPr/>
                <p14:nvPr/>
              </p14:nvContentPartPr>
              <p14:xfrm>
                <a:off x="7487008" y="4286630"/>
                <a:ext cx="122400" cy="225000"/>
              </p14:xfrm>
            </p:contentPart>
          </mc:Choice>
          <mc:Fallback>
            <p:pic>
              <p:nvPicPr>
                <p:cNvPr id="107" name="Ink 106">
                  <a:extLst>
                    <a:ext uri="{FF2B5EF4-FFF2-40B4-BE49-F238E27FC236}">
                      <a16:creationId xmlns:a16="http://schemas.microsoft.com/office/drawing/2014/main" id="{CF2716AF-70E0-F7B7-8F78-49F6D83929B7}"/>
                    </a:ext>
                  </a:extLst>
                </p:cNvPr>
                <p:cNvPicPr/>
                <p:nvPr/>
              </p:nvPicPr>
              <p:blipFill>
                <a:blip r:embed="rId167"/>
                <a:stretch>
                  <a:fillRect/>
                </a:stretch>
              </p:blipFill>
              <p:spPr>
                <a:xfrm>
                  <a:off x="7478368" y="4277630"/>
                  <a:ext cx="14004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11" name="Ink 110">
                  <a:extLst>
                    <a:ext uri="{FF2B5EF4-FFF2-40B4-BE49-F238E27FC236}">
                      <a16:creationId xmlns:a16="http://schemas.microsoft.com/office/drawing/2014/main" id="{E98DB8A0-2430-DB7C-0C27-298344C27158}"/>
                    </a:ext>
                  </a:extLst>
                </p14:cNvPr>
                <p14:cNvContentPartPr/>
                <p14:nvPr/>
              </p14:nvContentPartPr>
              <p14:xfrm>
                <a:off x="6895168" y="4599470"/>
                <a:ext cx="663480" cy="37800"/>
              </p14:xfrm>
            </p:contentPart>
          </mc:Choice>
          <mc:Fallback>
            <p:pic>
              <p:nvPicPr>
                <p:cNvPr id="111" name="Ink 110">
                  <a:extLst>
                    <a:ext uri="{FF2B5EF4-FFF2-40B4-BE49-F238E27FC236}">
                      <a16:creationId xmlns:a16="http://schemas.microsoft.com/office/drawing/2014/main" id="{E98DB8A0-2430-DB7C-0C27-298344C27158}"/>
                    </a:ext>
                  </a:extLst>
                </p:cNvPr>
                <p:cNvPicPr/>
                <p:nvPr/>
              </p:nvPicPr>
              <p:blipFill>
                <a:blip r:embed="rId169"/>
                <a:stretch>
                  <a:fillRect/>
                </a:stretch>
              </p:blipFill>
              <p:spPr>
                <a:xfrm>
                  <a:off x="6886528" y="4590470"/>
                  <a:ext cx="68112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12" name="Ink 111">
                  <a:extLst>
                    <a:ext uri="{FF2B5EF4-FFF2-40B4-BE49-F238E27FC236}">
                      <a16:creationId xmlns:a16="http://schemas.microsoft.com/office/drawing/2014/main" id="{8C565844-6D98-7CF2-0BAE-93F460E7C59B}"/>
                    </a:ext>
                  </a:extLst>
                </p14:cNvPr>
                <p14:cNvContentPartPr/>
                <p14:nvPr/>
              </p14:nvContentPartPr>
              <p14:xfrm>
                <a:off x="6932248" y="4668230"/>
                <a:ext cx="681480" cy="34560"/>
              </p14:xfrm>
            </p:contentPart>
          </mc:Choice>
          <mc:Fallback>
            <p:pic>
              <p:nvPicPr>
                <p:cNvPr id="112" name="Ink 111">
                  <a:extLst>
                    <a:ext uri="{FF2B5EF4-FFF2-40B4-BE49-F238E27FC236}">
                      <a16:creationId xmlns:a16="http://schemas.microsoft.com/office/drawing/2014/main" id="{8C565844-6D98-7CF2-0BAE-93F460E7C59B}"/>
                    </a:ext>
                  </a:extLst>
                </p:cNvPr>
                <p:cNvPicPr/>
                <p:nvPr/>
              </p:nvPicPr>
              <p:blipFill>
                <a:blip r:embed="rId171"/>
                <a:stretch>
                  <a:fillRect/>
                </a:stretch>
              </p:blipFill>
              <p:spPr>
                <a:xfrm>
                  <a:off x="6923608" y="4659590"/>
                  <a:ext cx="69912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20" name="Ink 119">
                  <a:extLst>
                    <a:ext uri="{FF2B5EF4-FFF2-40B4-BE49-F238E27FC236}">
                      <a16:creationId xmlns:a16="http://schemas.microsoft.com/office/drawing/2014/main" id="{52B4B2B7-0ADB-6435-BCA2-EFF729BFEC59}"/>
                    </a:ext>
                  </a:extLst>
                </p14:cNvPr>
                <p14:cNvContentPartPr/>
                <p14:nvPr/>
              </p14:nvContentPartPr>
              <p14:xfrm>
                <a:off x="7240768" y="3937070"/>
                <a:ext cx="81000" cy="301680"/>
              </p14:xfrm>
            </p:contentPart>
          </mc:Choice>
          <mc:Fallback>
            <p:pic>
              <p:nvPicPr>
                <p:cNvPr id="120" name="Ink 119">
                  <a:extLst>
                    <a:ext uri="{FF2B5EF4-FFF2-40B4-BE49-F238E27FC236}">
                      <a16:creationId xmlns:a16="http://schemas.microsoft.com/office/drawing/2014/main" id="{52B4B2B7-0ADB-6435-BCA2-EFF729BFEC59}"/>
                    </a:ext>
                  </a:extLst>
                </p:cNvPr>
                <p:cNvPicPr/>
                <p:nvPr/>
              </p:nvPicPr>
              <p:blipFill>
                <a:blip r:embed="rId173"/>
                <a:stretch>
                  <a:fillRect/>
                </a:stretch>
              </p:blipFill>
              <p:spPr>
                <a:xfrm>
                  <a:off x="7231768" y="3928430"/>
                  <a:ext cx="98640" cy="3193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21" name="Ink 120">
                  <a:extLst>
                    <a:ext uri="{FF2B5EF4-FFF2-40B4-BE49-F238E27FC236}">
                      <a16:creationId xmlns:a16="http://schemas.microsoft.com/office/drawing/2014/main" id="{FFD578D5-AD9F-C730-4C0F-5B332E661481}"/>
                    </a:ext>
                  </a:extLst>
                </p14:cNvPr>
                <p14:cNvContentPartPr/>
                <p14:nvPr/>
              </p14:nvContentPartPr>
              <p14:xfrm>
                <a:off x="7202968" y="4161350"/>
                <a:ext cx="173880" cy="56520"/>
              </p14:xfrm>
            </p:contentPart>
          </mc:Choice>
          <mc:Fallback>
            <p:pic>
              <p:nvPicPr>
                <p:cNvPr id="121" name="Ink 120">
                  <a:extLst>
                    <a:ext uri="{FF2B5EF4-FFF2-40B4-BE49-F238E27FC236}">
                      <a16:creationId xmlns:a16="http://schemas.microsoft.com/office/drawing/2014/main" id="{FFD578D5-AD9F-C730-4C0F-5B332E661481}"/>
                    </a:ext>
                  </a:extLst>
                </p:cNvPr>
                <p:cNvPicPr/>
                <p:nvPr/>
              </p:nvPicPr>
              <p:blipFill>
                <a:blip r:embed="rId175"/>
                <a:stretch>
                  <a:fillRect/>
                </a:stretch>
              </p:blipFill>
              <p:spPr>
                <a:xfrm>
                  <a:off x="7193968" y="4152350"/>
                  <a:ext cx="19152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23" name="Ink 122">
                  <a:extLst>
                    <a:ext uri="{FF2B5EF4-FFF2-40B4-BE49-F238E27FC236}">
                      <a16:creationId xmlns:a16="http://schemas.microsoft.com/office/drawing/2014/main" id="{8523659E-98EA-74EB-2F24-BB0CD0AD029E}"/>
                    </a:ext>
                  </a:extLst>
                </p14:cNvPr>
                <p14:cNvContentPartPr/>
                <p14:nvPr/>
              </p14:nvContentPartPr>
              <p14:xfrm>
                <a:off x="7034488" y="2372150"/>
                <a:ext cx="430560" cy="183240"/>
              </p14:xfrm>
            </p:contentPart>
          </mc:Choice>
          <mc:Fallback>
            <p:pic>
              <p:nvPicPr>
                <p:cNvPr id="123" name="Ink 122">
                  <a:extLst>
                    <a:ext uri="{FF2B5EF4-FFF2-40B4-BE49-F238E27FC236}">
                      <a16:creationId xmlns:a16="http://schemas.microsoft.com/office/drawing/2014/main" id="{8523659E-98EA-74EB-2F24-BB0CD0AD029E}"/>
                    </a:ext>
                  </a:extLst>
                </p:cNvPr>
                <p:cNvPicPr/>
                <p:nvPr/>
              </p:nvPicPr>
              <p:blipFill>
                <a:blip r:embed="rId177"/>
                <a:stretch>
                  <a:fillRect/>
                </a:stretch>
              </p:blipFill>
              <p:spPr>
                <a:xfrm>
                  <a:off x="7025488" y="2363510"/>
                  <a:ext cx="44820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24" name="Ink 123">
                  <a:extLst>
                    <a:ext uri="{FF2B5EF4-FFF2-40B4-BE49-F238E27FC236}">
                      <a16:creationId xmlns:a16="http://schemas.microsoft.com/office/drawing/2014/main" id="{C0EA41E2-8C96-DEE4-2C4C-65AB1AA13CBD}"/>
                    </a:ext>
                  </a:extLst>
                </p14:cNvPr>
                <p14:cNvContentPartPr/>
                <p14:nvPr/>
              </p14:nvContentPartPr>
              <p14:xfrm>
                <a:off x="7549648" y="2405990"/>
                <a:ext cx="133560" cy="110880"/>
              </p14:xfrm>
            </p:contentPart>
          </mc:Choice>
          <mc:Fallback>
            <p:pic>
              <p:nvPicPr>
                <p:cNvPr id="124" name="Ink 123">
                  <a:extLst>
                    <a:ext uri="{FF2B5EF4-FFF2-40B4-BE49-F238E27FC236}">
                      <a16:creationId xmlns:a16="http://schemas.microsoft.com/office/drawing/2014/main" id="{C0EA41E2-8C96-DEE4-2C4C-65AB1AA13CBD}"/>
                    </a:ext>
                  </a:extLst>
                </p:cNvPr>
                <p:cNvPicPr/>
                <p:nvPr/>
              </p:nvPicPr>
              <p:blipFill>
                <a:blip r:embed="rId179"/>
                <a:stretch>
                  <a:fillRect/>
                </a:stretch>
              </p:blipFill>
              <p:spPr>
                <a:xfrm>
                  <a:off x="7541008" y="2397350"/>
                  <a:ext cx="15120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25" name="Ink 124">
                  <a:extLst>
                    <a:ext uri="{FF2B5EF4-FFF2-40B4-BE49-F238E27FC236}">
                      <a16:creationId xmlns:a16="http://schemas.microsoft.com/office/drawing/2014/main" id="{24208B26-0047-EF9D-AADD-29C1ECC86F6F}"/>
                    </a:ext>
                  </a:extLst>
                </p14:cNvPr>
                <p14:cNvContentPartPr/>
                <p14:nvPr/>
              </p14:nvContentPartPr>
              <p14:xfrm>
                <a:off x="7732168" y="2388350"/>
                <a:ext cx="132120" cy="138600"/>
              </p14:xfrm>
            </p:contentPart>
          </mc:Choice>
          <mc:Fallback>
            <p:pic>
              <p:nvPicPr>
                <p:cNvPr id="125" name="Ink 124">
                  <a:extLst>
                    <a:ext uri="{FF2B5EF4-FFF2-40B4-BE49-F238E27FC236}">
                      <a16:creationId xmlns:a16="http://schemas.microsoft.com/office/drawing/2014/main" id="{24208B26-0047-EF9D-AADD-29C1ECC86F6F}"/>
                    </a:ext>
                  </a:extLst>
                </p:cNvPr>
                <p:cNvPicPr/>
                <p:nvPr/>
              </p:nvPicPr>
              <p:blipFill>
                <a:blip r:embed="rId181"/>
                <a:stretch>
                  <a:fillRect/>
                </a:stretch>
              </p:blipFill>
              <p:spPr>
                <a:xfrm>
                  <a:off x="7723528" y="2379350"/>
                  <a:ext cx="14976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26" name="Ink 125">
                  <a:extLst>
                    <a:ext uri="{FF2B5EF4-FFF2-40B4-BE49-F238E27FC236}">
                      <a16:creationId xmlns:a16="http://schemas.microsoft.com/office/drawing/2014/main" id="{DB978389-78FC-D7A6-9CC8-22407C52BC6F}"/>
                    </a:ext>
                  </a:extLst>
                </p14:cNvPr>
                <p14:cNvContentPartPr/>
                <p14:nvPr/>
              </p14:nvContentPartPr>
              <p14:xfrm>
                <a:off x="7884808" y="2194670"/>
                <a:ext cx="137520" cy="485280"/>
              </p14:xfrm>
            </p:contentPart>
          </mc:Choice>
          <mc:Fallback>
            <p:pic>
              <p:nvPicPr>
                <p:cNvPr id="126" name="Ink 125">
                  <a:extLst>
                    <a:ext uri="{FF2B5EF4-FFF2-40B4-BE49-F238E27FC236}">
                      <a16:creationId xmlns:a16="http://schemas.microsoft.com/office/drawing/2014/main" id="{DB978389-78FC-D7A6-9CC8-22407C52BC6F}"/>
                    </a:ext>
                  </a:extLst>
                </p:cNvPr>
                <p:cNvPicPr/>
                <p:nvPr/>
              </p:nvPicPr>
              <p:blipFill>
                <a:blip r:embed="rId183"/>
                <a:stretch>
                  <a:fillRect/>
                </a:stretch>
              </p:blipFill>
              <p:spPr>
                <a:xfrm>
                  <a:off x="7876168" y="2185670"/>
                  <a:ext cx="155160" cy="50292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27" name="Ink 126">
                  <a:extLst>
                    <a:ext uri="{FF2B5EF4-FFF2-40B4-BE49-F238E27FC236}">
                      <a16:creationId xmlns:a16="http://schemas.microsoft.com/office/drawing/2014/main" id="{E2FAE710-122A-C775-3BE9-CA0E1D191912}"/>
                    </a:ext>
                  </a:extLst>
                </p14:cNvPr>
                <p14:cNvContentPartPr/>
                <p14:nvPr/>
              </p14:nvContentPartPr>
              <p14:xfrm>
                <a:off x="7921528" y="2355590"/>
                <a:ext cx="135720" cy="209880"/>
              </p14:xfrm>
            </p:contentPart>
          </mc:Choice>
          <mc:Fallback>
            <p:pic>
              <p:nvPicPr>
                <p:cNvPr id="127" name="Ink 126">
                  <a:extLst>
                    <a:ext uri="{FF2B5EF4-FFF2-40B4-BE49-F238E27FC236}">
                      <a16:creationId xmlns:a16="http://schemas.microsoft.com/office/drawing/2014/main" id="{E2FAE710-122A-C775-3BE9-CA0E1D191912}"/>
                    </a:ext>
                  </a:extLst>
                </p:cNvPr>
                <p:cNvPicPr/>
                <p:nvPr/>
              </p:nvPicPr>
              <p:blipFill>
                <a:blip r:embed="rId185"/>
                <a:stretch>
                  <a:fillRect/>
                </a:stretch>
              </p:blipFill>
              <p:spPr>
                <a:xfrm>
                  <a:off x="7912528" y="2346950"/>
                  <a:ext cx="15336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28" name="Ink 127">
                  <a:extLst>
                    <a:ext uri="{FF2B5EF4-FFF2-40B4-BE49-F238E27FC236}">
                      <a16:creationId xmlns:a16="http://schemas.microsoft.com/office/drawing/2014/main" id="{5F1D0370-372E-4FF3-86DF-4A9870DFF094}"/>
                    </a:ext>
                  </a:extLst>
                </p14:cNvPr>
                <p14:cNvContentPartPr/>
                <p14:nvPr/>
              </p14:nvContentPartPr>
              <p14:xfrm>
                <a:off x="8166688" y="2386550"/>
                <a:ext cx="424800" cy="161280"/>
              </p14:xfrm>
            </p:contentPart>
          </mc:Choice>
          <mc:Fallback>
            <p:pic>
              <p:nvPicPr>
                <p:cNvPr id="128" name="Ink 127">
                  <a:extLst>
                    <a:ext uri="{FF2B5EF4-FFF2-40B4-BE49-F238E27FC236}">
                      <a16:creationId xmlns:a16="http://schemas.microsoft.com/office/drawing/2014/main" id="{5F1D0370-372E-4FF3-86DF-4A9870DFF094}"/>
                    </a:ext>
                  </a:extLst>
                </p:cNvPr>
                <p:cNvPicPr/>
                <p:nvPr/>
              </p:nvPicPr>
              <p:blipFill>
                <a:blip r:embed="rId187"/>
                <a:stretch>
                  <a:fillRect/>
                </a:stretch>
              </p:blipFill>
              <p:spPr>
                <a:xfrm>
                  <a:off x="8157688" y="2377550"/>
                  <a:ext cx="44244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30" name="Ink 129">
                  <a:extLst>
                    <a:ext uri="{FF2B5EF4-FFF2-40B4-BE49-F238E27FC236}">
                      <a16:creationId xmlns:a16="http://schemas.microsoft.com/office/drawing/2014/main" id="{D30FF878-6682-31AD-5676-F8144D7FE267}"/>
                    </a:ext>
                  </a:extLst>
                </p14:cNvPr>
                <p14:cNvContentPartPr/>
                <p14:nvPr/>
              </p14:nvContentPartPr>
              <p14:xfrm>
                <a:off x="7958968" y="4158470"/>
                <a:ext cx="267840" cy="1049760"/>
              </p14:xfrm>
            </p:contentPart>
          </mc:Choice>
          <mc:Fallback>
            <p:pic>
              <p:nvPicPr>
                <p:cNvPr id="130" name="Ink 129">
                  <a:extLst>
                    <a:ext uri="{FF2B5EF4-FFF2-40B4-BE49-F238E27FC236}">
                      <a16:creationId xmlns:a16="http://schemas.microsoft.com/office/drawing/2014/main" id="{D30FF878-6682-31AD-5676-F8144D7FE267}"/>
                    </a:ext>
                  </a:extLst>
                </p:cNvPr>
                <p:cNvPicPr/>
                <p:nvPr/>
              </p:nvPicPr>
              <p:blipFill>
                <a:blip r:embed="rId189"/>
                <a:stretch>
                  <a:fillRect/>
                </a:stretch>
              </p:blipFill>
              <p:spPr>
                <a:xfrm>
                  <a:off x="7949968" y="4149830"/>
                  <a:ext cx="285480" cy="106740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4" name="Ink 13">
                  <a:extLst>
                    <a:ext uri="{FF2B5EF4-FFF2-40B4-BE49-F238E27FC236}">
                      <a16:creationId xmlns:a16="http://schemas.microsoft.com/office/drawing/2014/main" id="{701B26AB-FA37-7867-1346-87BBC646780C}"/>
                    </a:ext>
                  </a:extLst>
                </p14:cNvPr>
                <p14:cNvContentPartPr/>
                <p14:nvPr/>
              </p14:nvContentPartPr>
              <p14:xfrm>
                <a:off x="4412248" y="4840310"/>
                <a:ext cx="19800" cy="182160"/>
              </p14:xfrm>
            </p:contentPart>
          </mc:Choice>
          <mc:Fallback>
            <p:pic>
              <p:nvPicPr>
                <p:cNvPr id="14" name="Ink 13">
                  <a:extLst>
                    <a:ext uri="{FF2B5EF4-FFF2-40B4-BE49-F238E27FC236}">
                      <a16:creationId xmlns:a16="http://schemas.microsoft.com/office/drawing/2014/main" id="{701B26AB-FA37-7867-1346-87BBC646780C}"/>
                    </a:ext>
                  </a:extLst>
                </p:cNvPr>
                <p:cNvPicPr/>
                <p:nvPr/>
              </p:nvPicPr>
              <p:blipFill>
                <a:blip r:embed="rId191"/>
                <a:stretch>
                  <a:fillRect/>
                </a:stretch>
              </p:blipFill>
              <p:spPr>
                <a:xfrm>
                  <a:off x="4403608" y="4831670"/>
                  <a:ext cx="3744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7" name="Ink 16">
                  <a:extLst>
                    <a:ext uri="{FF2B5EF4-FFF2-40B4-BE49-F238E27FC236}">
                      <a16:creationId xmlns:a16="http://schemas.microsoft.com/office/drawing/2014/main" id="{62CFC9DB-415C-B246-5C42-D8D5E500FDCF}"/>
                    </a:ext>
                  </a:extLst>
                </p14:cNvPr>
                <p14:cNvContentPartPr/>
                <p14:nvPr/>
              </p14:nvContentPartPr>
              <p14:xfrm>
                <a:off x="4487848" y="5225150"/>
                <a:ext cx="34560" cy="77760"/>
              </p14:xfrm>
            </p:contentPart>
          </mc:Choice>
          <mc:Fallback>
            <p:pic>
              <p:nvPicPr>
                <p:cNvPr id="17" name="Ink 16">
                  <a:extLst>
                    <a:ext uri="{FF2B5EF4-FFF2-40B4-BE49-F238E27FC236}">
                      <a16:creationId xmlns:a16="http://schemas.microsoft.com/office/drawing/2014/main" id="{62CFC9DB-415C-B246-5C42-D8D5E500FDCF}"/>
                    </a:ext>
                  </a:extLst>
                </p:cNvPr>
                <p:cNvPicPr/>
                <p:nvPr/>
              </p:nvPicPr>
              <p:blipFill>
                <a:blip r:embed="rId193"/>
                <a:stretch>
                  <a:fillRect/>
                </a:stretch>
              </p:blipFill>
              <p:spPr>
                <a:xfrm>
                  <a:off x="4479208" y="5216150"/>
                  <a:ext cx="5220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09" name="Ink 108">
                  <a:extLst>
                    <a:ext uri="{FF2B5EF4-FFF2-40B4-BE49-F238E27FC236}">
                      <a16:creationId xmlns:a16="http://schemas.microsoft.com/office/drawing/2014/main" id="{C09B7D58-B9A6-8BFD-8164-D8F39B102B6B}"/>
                    </a:ext>
                  </a:extLst>
                </p14:cNvPr>
                <p14:cNvContentPartPr/>
                <p14:nvPr/>
              </p14:nvContentPartPr>
              <p14:xfrm>
                <a:off x="4349968" y="4640870"/>
                <a:ext cx="150840" cy="16200"/>
              </p14:xfrm>
            </p:contentPart>
          </mc:Choice>
          <mc:Fallback>
            <p:pic>
              <p:nvPicPr>
                <p:cNvPr id="109" name="Ink 108">
                  <a:extLst>
                    <a:ext uri="{FF2B5EF4-FFF2-40B4-BE49-F238E27FC236}">
                      <a16:creationId xmlns:a16="http://schemas.microsoft.com/office/drawing/2014/main" id="{C09B7D58-B9A6-8BFD-8164-D8F39B102B6B}"/>
                    </a:ext>
                  </a:extLst>
                </p:cNvPr>
                <p:cNvPicPr/>
                <p:nvPr/>
              </p:nvPicPr>
              <p:blipFill>
                <a:blip r:embed="rId195"/>
                <a:stretch>
                  <a:fillRect/>
                </a:stretch>
              </p:blipFill>
              <p:spPr>
                <a:xfrm>
                  <a:off x="4340968" y="4631870"/>
                  <a:ext cx="16848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0" name="Ink 109">
                  <a:extLst>
                    <a:ext uri="{FF2B5EF4-FFF2-40B4-BE49-F238E27FC236}">
                      <a16:creationId xmlns:a16="http://schemas.microsoft.com/office/drawing/2014/main" id="{905344D9-B2EF-9464-DDD4-95B04F7634E0}"/>
                    </a:ext>
                  </a:extLst>
                </p14:cNvPr>
                <p14:cNvContentPartPr/>
                <p14:nvPr/>
              </p14:nvContentPartPr>
              <p14:xfrm>
                <a:off x="4320088" y="4461950"/>
                <a:ext cx="165960" cy="166320"/>
              </p14:xfrm>
            </p:contentPart>
          </mc:Choice>
          <mc:Fallback>
            <p:pic>
              <p:nvPicPr>
                <p:cNvPr id="110" name="Ink 109">
                  <a:extLst>
                    <a:ext uri="{FF2B5EF4-FFF2-40B4-BE49-F238E27FC236}">
                      <a16:creationId xmlns:a16="http://schemas.microsoft.com/office/drawing/2014/main" id="{905344D9-B2EF-9464-DDD4-95B04F7634E0}"/>
                    </a:ext>
                  </a:extLst>
                </p:cNvPr>
                <p:cNvPicPr/>
                <p:nvPr/>
              </p:nvPicPr>
              <p:blipFill>
                <a:blip r:embed="rId197"/>
                <a:stretch>
                  <a:fillRect/>
                </a:stretch>
              </p:blipFill>
              <p:spPr>
                <a:xfrm>
                  <a:off x="4311088" y="4452950"/>
                  <a:ext cx="18360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31" name="Ink 130">
                  <a:extLst>
                    <a:ext uri="{FF2B5EF4-FFF2-40B4-BE49-F238E27FC236}">
                      <a16:creationId xmlns:a16="http://schemas.microsoft.com/office/drawing/2014/main" id="{4AAD340C-7E0F-17F1-7000-F3EB71CF1E35}"/>
                    </a:ext>
                  </a:extLst>
                </p14:cNvPr>
                <p14:cNvContentPartPr/>
                <p14:nvPr/>
              </p14:nvContentPartPr>
              <p14:xfrm>
                <a:off x="3986368" y="4452590"/>
                <a:ext cx="187920" cy="882720"/>
              </p14:xfrm>
            </p:contentPart>
          </mc:Choice>
          <mc:Fallback>
            <p:pic>
              <p:nvPicPr>
                <p:cNvPr id="131" name="Ink 130">
                  <a:extLst>
                    <a:ext uri="{FF2B5EF4-FFF2-40B4-BE49-F238E27FC236}">
                      <a16:creationId xmlns:a16="http://schemas.microsoft.com/office/drawing/2014/main" id="{4AAD340C-7E0F-17F1-7000-F3EB71CF1E35}"/>
                    </a:ext>
                  </a:extLst>
                </p:cNvPr>
                <p:cNvPicPr/>
                <p:nvPr/>
              </p:nvPicPr>
              <p:blipFill>
                <a:blip r:embed="rId199"/>
                <a:stretch>
                  <a:fillRect/>
                </a:stretch>
              </p:blipFill>
              <p:spPr>
                <a:xfrm>
                  <a:off x="3977368" y="4443950"/>
                  <a:ext cx="205560" cy="90036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33" name="Ink 132">
                  <a:extLst>
                    <a:ext uri="{FF2B5EF4-FFF2-40B4-BE49-F238E27FC236}">
                      <a16:creationId xmlns:a16="http://schemas.microsoft.com/office/drawing/2014/main" id="{399495A4-5254-0342-D719-98C711E3FF4F}"/>
                    </a:ext>
                  </a:extLst>
                </p14:cNvPr>
                <p14:cNvContentPartPr/>
                <p14:nvPr/>
              </p14:nvContentPartPr>
              <p14:xfrm>
                <a:off x="3138208" y="4943630"/>
                <a:ext cx="754920" cy="123120"/>
              </p14:xfrm>
            </p:contentPart>
          </mc:Choice>
          <mc:Fallback>
            <p:pic>
              <p:nvPicPr>
                <p:cNvPr id="133" name="Ink 132">
                  <a:extLst>
                    <a:ext uri="{FF2B5EF4-FFF2-40B4-BE49-F238E27FC236}">
                      <a16:creationId xmlns:a16="http://schemas.microsoft.com/office/drawing/2014/main" id="{399495A4-5254-0342-D719-98C711E3FF4F}"/>
                    </a:ext>
                  </a:extLst>
                </p:cNvPr>
                <p:cNvPicPr/>
                <p:nvPr/>
              </p:nvPicPr>
              <p:blipFill>
                <a:blip r:embed="rId201"/>
                <a:stretch>
                  <a:fillRect/>
                </a:stretch>
              </p:blipFill>
              <p:spPr>
                <a:xfrm>
                  <a:off x="3129568" y="4934630"/>
                  <a:ext cx="77256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34" name="Ink 133">
                  <a:extLst>
                    <a:ext uri="{FF2B5EF4-FFF2-40B4-BE49-F238E27FC236}">
                      <a16:creationId xmlns:a16="http://schemas.microsoft.com/office/drawing/2014/main" id="{7991ACFF-8F76-7D7F-47D3-03F512AAFDB7}"/>
                    </a:ext>
                  </a:extLst>
                </p14:cNvPr>
                <p14:cNvContentPartPr/>
                <p14:nvPr/>
              </p14:nvContentPartPr>
              <p14:xfrm>
                <a:off x="3825808" y="4860470"/>
                <a:ext cx="115920" cy="193320"/>
              </p14:xfrm>
            </p:contentPart>
          </mc:Choice>
          <mc:Fallback>
            <p:pic>
              <p:nvPicPr>
                <p:cNvPr id="134" name="Ink 133">
                  <a:extLst>
                    <a:ext uri="{FF2B5EF4-FFF2-40B4-BE49-F238E27FC236}">
                      <a16:creationId xmlns:a16="http://schemas.microsoft.com/office/drawing/2014/main" id="{7991ACFF-8F76-7D7F-47D3-03F512AAFDB7}"/>
                    </a:ext>
                  </a:extLst>
                </p:cNvPr>
                <p:cNvPicPr/>
                <p:nvPr/>
              </p:nvPicPr>
              <p:blipFill>
                <a:blip r:embed="rId203"/>
                <a:stretch>
                  <a:fillRect/>
                </a:stretch>
              </p:blipFill>
              <p:spPr>
                <a:xfrm>
                  <a:off x="3817168" y="4851470"/>
                  <a:ext cx="13356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35" name="Ink 134">
                  <a:extLst>
                    <a:ext uri="{FF2B5EF4-FFF2-40B4-BE49-F238E27FC236}">
                      <a16:creationId xmlns:a16="http://schemas.microsoft.com/office/drawing/2014/main" id="{0F812DC2-B803-B866-8A9E-07D64EF4E38E}"/>
                    </a:ext>
                  </a:extLst>
                </p14:cNvPr>
                <p14:cNvContentPartPr/>
                <p14:nvPr/>
              </p14:nvContentPartPr>
              <p14:xfrm>
                <a:off x="4137208" y="4208150"/>
                <a:ext cx="779760" cy="496080"/>
              </p14:xfrm>
            </p:contentPart>
          </mc:Choice>
          <mc:Fallback>
            <p:pic>
              <p:nvPicPr>
                <p:cNvPr id="135" name="Ink 134">
                  <a:extLst>
                    <a:ext uri="{FF2B5EF4-FFF2-40B4-BE49-F238E27FC236}">
                      <a16:creationId xmlns:a16="http://schemas.microsoft.com/office/drawing/2014/main" id="{0F812DC2-B803-B866-8A9E-07D64EF4E38E}"/>
                    </a:ext>
                  </a:extLst>
                </p:cNvPr>
                <p:cNvPicPr/>
                <p:nvPr/>
              </p:nvPicPr>
              <p:blipFill>
                <a:blip r:embed="rId205"/>
                <a:stretch>
                  <a:fillRect/>
                </a:stretch>
              </p:blipFill>
              <p:spPr>
                <a:xfrm>
                  <a:off x="4128568" y="4199150"/>
                  <a:ext cx="797400" cy="513720"/>
                </a:xfrm>
                <a:prstGeom prst="rect">
                  <a:avLst/>
                </a:prstGeom>
              </p:spPr>
            </p:pic>
          </mc:Fallback>
        </mc:AlternateContent>
      </p:grpSp>
      <p:grpSp>
        <p:nvGrpSpPr>
          <p:cNvPr id="138" name="Group 137">
            <a:extLst>
              <a:ext uri="{FF2B5EF4-FFF2-40B4-BE49-F238E27FC236}">
                <a16:creationId xmlns:a16="http://schemas.microsoft.com/office/drawing/2014/main" id="{3E3FF076-49E8-6278-FC40-5CE99A3B79C1}"/>
              </a:ext>
            </a:extLst>
          </p:cNvPr>
          <p:cNvGrpSpPr/>
          <p:nvPr/>
        </p:nvGrpSpPr>
        <p:grpSpPr>
          <a:xfrm>
            <a:off x="10413088" y="438950"/>
            <a:ext cx="1260360" cy="1722960"/>
            <a:chOff x="10413088" y="438950"/>
            <a:chExt cx="1260360" cy="1722960"/>
          </a:xfrm>
        </p:grpSpPr>
        <mc:AlternateContent xmlns:mc="http://schemas.openxmlformats.org/markup-compatibility/2006">
          <mc:Choice xmlns:p14="http://schemas.microsoft.com/office/powerpoint/2010/main" Requires="p14">
            <p:contentPart p14:bwMode="auto" r:id="rId206">
              <p14:nvContentPartPr>
                <p14:cNvPr id="114" name="Ink 113">
                  <a:extLst>
                    <a:ext uri="{FF2B5EF4-FFF2-40B4-BE49-F238E27FC236}">
                      <a16:creationId xmlns:a16="http://schemas.microsoft.com/office/drawing/2014/main" id="{2BC1414C-B95C-A106-9D1A-B9DE0C298553}"/>
                    </a:ext>
                  </a:extLst>
                </p14:cNvPr>
                <p14:cNvContentPartPr/>
                <p14:nvPr/>
              </p14:nvContentPartPr>
              <p14:xfrm>
                <a:off x="10800808" y="503750"/>
                <a:ext cx="161280" cy="200160"/>
              </p14:xfrm>
            </p:contentPart>
          </mc:Choice>
          <mc:Fallback>
            <p:pic>
              <p:nvPicPr>
                <p:cNvPr id="114" name="Ink 113">
                  <a:extLst>
                    <a:ext uri="{FF2B5EF4-FFF2-40B4-BE49-F238E27FC236}">
                      <a16:creationId xmlns:a16="http://schemas.microsoft.com/office/drawing/2014/main" id="{2BC1414C-B95C-A106-9D1A-B9DE0C298553}"/>
                    </a:ext>
                  </a:extLst>
                </p:cNvPr>
                <p:cNvPicPr/>
                <p:nvPr/>
              </p:nvPicPr>
              <p:blipFill>
                <a:blip r:embed="rId207"/>
                <a:stretch>
                  <a:fillRect/>
                </a:stretch>
              </p:blipFill>
              <p:spPr>
                <a:xfrm>
                  <a:off x="10792168" y="494750"/>
                  <a:ext cx="17892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15" name="Ink 114">
                  <a:extLst>
                    <a:ext uri="{FF2B5EF4-FFF2-40B4-BE49-F238E27FC236}">
                      <a16:creationId xmlns:a16="http://schemas.microsoft.com/office/drawing/2014/main" id="{2C4B1DAA-48B0-A4B6-1FC6-F9EFCFCD14D9}"/>
                    </a:ext>
                  </a:extLst>
                </p14:cNvPr>
                <p14:cNvContentPartPr/>
                <p14:nvPr/>
              </p14:nvContentPartPr>
              <p14:xfrm>
                <a:off x="10997008" y="459830"/>
                <a:ext cx="142920" cy="237240"/>
              </p14:xfrm>
            </p:contentPart>
          </mc:Choice>
          <mc:Fallback>
            <p:pic>
              <p:nvPicPr>
                <p:cNvPr id="115" name="Ink 114">
                  <a:extLst>
                    <a:ext uri="{FF2B5EF4-FFF2-40B4-BE49-F238E27FC236}">
                      <a16:creationId xmlns:a16="http://schemas.microsoft.com/office/drawing/2014/main" id="{2C4B1DAA-48B0-A4B6-1FC6-F9EFCFCD14D9}"/>
                    </a:ext>
                  </a:extLst>
                </p:cNvPr>
                <p:cNvPicPr/>
                <p:nvPr/>
              </p:nvPicPr>
              <p:blipFill>
                <a:blip r:embed="rId209"/>
                <a:stretch>
                  <a:fillRect/>
                </a:stretch>
              </p:blipFill>
              <p:spPr>
                <a:xfrm>
                  <a:off x="10988368" y="451190"/>
                  <a:ext cx="16056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16" name="Ink 115">
                  <a:extLst>
                    <a:ext uri="{FF2B5EF4-FFF2-40B4-BE49-F238E27FC236}">
                      <a16:creationId xmlns:a16="http://schemas.microsoft.com/office/drawing/2014/main" id="{2A691390-0B5F-6703-3BD9-2786EB7DC894}"/>
                    </a:ext>
                  </a:extLst>
                </p14:cNvPr>
                <p14:cNvContentPartPr/>
                <p14:nvPr/>
              </p14:nvContentPartPr>
              <p14:xfrm>
                <a:off x="11186008" y="474230"/>
                <a:ext cx="57600" cy="201960"/>
              </p14:xfrm>
            </p:contentPart>
          </mc:Choice>
          <mc:Fallback>
            <p:pic>
              <p:nvPicPr>
                <p:cNvPr id="116" name="Ink 115">
                  <a:extLst>
                    <a:ext uri="{FF2B5EF4-FFF2-40B4-BE49-F238E27FC236}">
                      <a16:creationId xmlns:a16="http://schemas.microsoft.com/office/drawing/2014/main" id="{2A691390-0B5F-6703-3BD9-2786EB7DC894}"/>
                    </a:ext>
                  </a:extLst>
                </p:cNvPr>
                <p:cNvPicPr/>
                <p:nvPr/>
              </p:nvPicPr>
              <p:blipFill>
                <a:blip r:embed="rId211"/>
                <a:stretch>
                  <a:fillRect/>
                </a:stretch>
              </p:blipFill>
              <p:spPr>
                <a:xfrm>
                  <a:off x="11177008" y="465230"/>
                  <a:ext cx="7524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17" name="Ink 116">
                  <a:extLst>
                    <a:ext uri="{FF2B5EF4-FFF2-40B4-BE49-F238E27FC236}">
                      <a16:creationId xmlns:a16="http://schemas.microsoft.com/office/drawing/2014/main" id="{F14208B6-6A9B-C820-5969-85EC2A138D11}"/>
                    </a:ext>
                  </a:extLst>
                </p14:cNvPr>
                <p14:cNvContentPartPr/>
                <p14:nvPr/>
              </p14:nvContentPartPr>
              <p14:xfrm>
                <a:off x="11280688" y="475670"/>
                <a:ext cx="148680" cy="217080"/>
              </p14:xfrm>
            </p:contentPart>
          </mc:Choice>
          <mc:Fallback>
            <p:pic>
              <p:nvPicPr>
                <p:cNvPr id="117" name="Ink 116">
                  <a:extLst>
                    <a:ext uri="{FF2B5EF4-FFF2-40B4-BE49-F238E27FC236}">
                      <a16:creationId xmlns:a16="http://schemas.microsoft.com/office/drawing/2014/main" id="{F14208B6-6A9B-C820-5969-85EC2A138D11}"/>
                    </a:ext>
                  </a:extLst>
                </p:cNvPr>
                <p:cNvPicPr/>
                <p:nvPr/>
              </p:nvPicPr>
              <p:blipFill>
                <a:blip r:embed="rId213"/>
                <a:stretch>
                  <a:fillRect/>
                </a:stretch>
              </p:blipFill>
              <p:spPr>
                <a:xfrm>
                  <a:off x="11271688" y="467030"/>
                  <a:ext cx="16632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18" name="Ink 117">
                  <a:extLst>
                    <a:ext uri="{FF2B5EF4-FFF2-40B4-BE49-F238E27FC236}">
                      <a16:creationId xmlns:a16="http://schemas.microsoft.com/office/drawing/2014/main" id="{B0C9320B-4A0A-4AC0-399B-16710FA5487F}"/>
                    </a:ext>
                  </a:extLst>
                </p14:cNvPr>
                <p14:cNvContentPartPr/>
                <p14:nvPr/>
              </p14:nvContentPartPr>
              <p14:xfrm>
                <a:off x="10865968" y="746390"/>
                <a:ext cx="807480" cy="28440"/>
              </p14:xfrm>
            </p:contentPart>
          </mc:Choice>
          <mc:Fallback>
            <p:pic>
              <p:nvPicPr>
                <p:cNvPr id="118" name="Ink 117">
                  <a:extLst>
                    <a:ext uri="{FF2B5EF4-FFF2-40B4-BE49-F238E27FC236}">
                      <a16:creationId xmlns:a16="http://schemas.microsoft.com/office/drawing/2014/main" id="{B0C9320B-4A0A-4AC0-399B-16710FA5487F}"/>
                    </a:ext>
                  </a:extLst>
                </p:cNvPr>
                <p:cNvPicPr/>
                <p:nvPr/>
              </p:nvPicPr>
              <p:blipFill>
                <a:blip r:embed="rId215"/>
                <a:stretch>
                  <a:fillRect/>
                </a:stretch>
              </p:blipFill>
              <p:spPr>
                <a:xfrm>
                  <a:off x="10856968" y="737390"/>
                  <a:ext cx="82512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37" name="Ink 136">
                  <a:extLst>
                    <a:ext uri="{FF2B5EF4-FFF2-40B4-BE49-F238E27FC236}">
                      <a16:creationId xmlns:a16="http://schemas.microsoft.com/office/drawing/2014/main" id="{957CB69F-F336-31BE-1B90-D165D4EBB9EF}"/>
                    </a:ext>
                  </a:extLst>
                </p14:cNvPr>
                <p14:cNvContentPartPr/>
                <p14:nvPr/>
              </p14:nvContentPartPr>
              <p14:xfrm>
                <a:off x="10413088" y="438950"/>
                <a:ext cx="739800" cy="1722960"/>
              </p14:xfrm>
            </p:contentPart>
          </mc:Choice>
          <mc:Fallback>
            <p:pic>
              <p:nvPicPr>
                <p:cNvPr id="137" name="Ink 136">
                  <a:extLst>
                    <a:ext uri="{FF2B5EF4-FFF2-40B4-BE49-F238E27FC236}">
                      <a16:creationId xmlns:a16="http://schemas.microsoft.com/office/drawing/2014/main" id="{957CB69F-F336-31BE-1B90-D165D4EBB9EF}"/>
                    </a:ext>
                  </a:extLst>
                </p:cNvPr>
                <p:cNvPicPr/>
                <p:nvPr/>
              </p:nvPicPr>
              <p:blipFill>
                <a:blip r:embed="rId217"/>
                <a:stretch>
                  <a:fillRect/>
                </a:stretch>
              </p:blipFill>
              <p:spPr>
                <a:xfrm>
                  <a:off x="10404088" y="429950"/>
                  <a:ext cx="757440" cy="1740600"/>
                </a:xfrm>
                <a:prstGeom prst="rect">
                  <a:avLst/>
                </a:prstGeom>
              </p:spPr>
            </p:pic>
          </mc:Fallback>
        </mc:AlternateContent>
      </p:grpSp>
    </p:spTree>
    <p:extLst>
      <p:ext uri="{BB962C8B-B14F-4D97-AF65-F5344CB8AC3E}">
        <p14:creationId xmlns:p14="http://schemas.microsoft.com/office/powerpoint/2010/main" val="2105378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92BA0905-D896-102D-99AC-16908464976F}"/>
                  </a:ext>
                </a:extLst>
              </p14:cNvPr>
              <p14:cNvContentPartPr/>
              <p14:nvPr/>
            </p14:nvContentPartPr>
            <p14:xfrm>
              <a:off x="2640688" y="1949870"/>
              <a:ext cx="360" cy="360"/>
            </p14:xfrm>
          </p:contentPart>
        </mc:Choice>
        <mc:Fallback>
          <p:pic>
            <p:nvPicPr>
              <p:cNvPr id="4" name="Ink 3">
                <a:extLst>
                  <a:ext uri="{FF2B5EF4-FFF2-40B4-BE49-F238E27FC236}">
                    <a16:creationId xmlns:a16="http://schemas.microsoft.com/office/drawing/2014/main" id="{92BA0905-D896-102D-99AC-16908464976F}"/>
                  </a:ext>
                </a:extLst>
              </p:cNvPr>
              <p:cNvPicPr/>
              <p:nvPr/>
            </p:nvPicPr>
            <p:blipFill>
              <a:blip r:embed="rId3"/>
              <a:stretch>
                <a:fillRect/>
              </a:stretch>
            </p:blipFill>
            <p:spPr>
              <a:xfrm>
                <a:off x="2622688" y="1931870"/>
                <a:ext cx="36000" cy="36000"/>
              </a:xfrm>
              <a:prstGeom prst="rect">
                <a:avLst/>
              </a:prstGeom>
            </p:spPr>
          </p:pic>
        </mc:Fallback>
      </mc:AlternateContent>
      <p:grpSp>
        <p:nvGrpSpPr>
          <p:cNvPr id="141" name="Group 140">
            <a:extLst>
              <a:ext uri="{FF2B5EF4-FFF2-40B4-BE49-F238E27FC236}">
                <a16:creationId xmlns:a16="http://schemas.microsoft.com/office/drawing/2014/main" id="{4B59A0C9-E123-BE1C-9EBF-A4E1FDCA663E}"/>
              </a:ext>
            </a:extLst>
          </p:cNvPr>
          <p:cNvGrpSpPr/>
          <p:nvPr/>
        </p:nvGrpSpPr>
        <p:grpSpPr>
          <a:xfrm>
            <a:off x="278728" y="115971"/>
            <a:ext cx="9950040" cy="6743939"/>
            <a:chOff x="278728" y="115971"/>
            <a:chExt cx="9950040" cy="6743939"/>
          </a:xfrm>
        </p:grpSpPr>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22ED23CE-EF11-1ED0-3F50-C8FDAC5088FE}"/>
                    </a:ext>
                  </a:extLst>
                </p14:cNvPr>
                <p14:cNvContentPartPr/>
                <p14:nvPr/>
              </p14:nvContentPartPr>
              <p14:xfrm>
                <a:off x="7895608" y="6083030"/>
                <a:ext cx="760320" cy="83520"/>
              </p14:xfrm>
            </p:contentPart>
          </mc:Choice>
          <mc:Fallback>
            <p:pic>
              <p:nvPicPr>
                <p:cNvPr id="9" name="Ink 8">
                  <a:extLst>
                    <a:ext uri="{FF2B5EF4-FFF2-40B4-BE49-F238E27FC236}">
                      <a16:creationId xmlns:a16="http://schemas.microsoft.com/office/drawing/2014/main" id="{22ED23CE-EF11-1ED0-3F50-C8FDAC5088FE}"/>
                    </a:ext>
                  </a:extLst>
                </p:cNvPr>
                <p:cNvPicPr/>
                <p:nvPr/>
              </p:nvPicPr>
              <p:blipFill>
                <a:blip r:embed="rId5"/>
                <a:stretch>
                  <a:fillRect/>
                </a:stretch>
              </p:blipFill>
              <p:spPr>
                <a:xfrm>
                  <a:off x="7877968" y="6065390"/>
                  <a:ext cx="79596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 name="Ink 9">
                  <a:extLst>
                    <a:ext uri="{FF2B5EF4-FFF2-40B4-BE49-F238E27FC236}">
                      <a16:creationId xmlns:a16="http://schemas.microsoft.com/office/drawing/2014/main" id="{A17AB0D6-8240-E0DA-5DE4-FFB1925A2805}"/>
                    </a:ext>
                  </a:extLst>
                </p14:cNvPr>
                <p14:cNvContentPartPr/>
                <p14:nvPr/>
              </p14:nvContentPartPr>
              <p14:xfrm>
                <a:off x="8554408" y="5973590"/>
                <a:ext cx="305280" cy="319320"/>
              </p14:xfrm>
            </p:contentPart>
          </mc:Choice>
          <mc:Fallback>
            <p:pic>
              <p:nvPicPr>
                <p:cNvPr id="10" name="Ink 9">
                  <a:extLst>
                    <a:ext uri="{FF2B5EF4-FFF2-40B4-BE49-F238E27FC236}">
                      <a16:creationId xmlns:a16="http://schemas.microsoft.com/office/drawing/2014/main" id="{A17AB0D6-8240-E0DA-5DE4-FFB1925A2805}"/>
                    </a:ext>
                  </a:extLst>
                </p:cNvPr>
                <p:cNvPicPr/>
                <p:nvPr/>
              </p:nvPicPr>
              <p:blipFill>
                <a:blip r:embed="rId7"/>
                <a:stretch>
                  <a:fillRect/>
                </a:stretch>
              </p:blipFill>
              <p:spPr>
                <a:xfrm>
                  <a:off x="8536768" y="5955590"/>
                  <a:ext cx="340920" cy="3549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FAD62DC1-7819-0D3A-06A0-4C42761ADC73}"/>
                    </a:ext>
                  </a:extLst>
                </p14:cNvPr>
                <p14:cNvContentPartPr/>
                <p14:nvPr/>
              </p14:nvContentPartPr>
              <p14:xfrm>
                <a:off x="9162448" y="6036230"/>
                <a:ext cx="471600" cy="219600"/>
              </p14:xfrm>
            </p:contentPart>
          </mc:Choice>
          <mc:Fallback>
            <p:pic>
              <p:nvPicPr>
                <p:cNvPr id="11" name="Ink 10">
                  <a:extLst>
                    <a:ext uri="{FF2B5EF4-FFF2-40B4-BE49-F238E27FC236}">
                      <a16:creationId xmlns:a16="http://schemas.microsoft.com/office/drawing/2014/main" id="{FAD62DC1-7819-0D3A-06A0-4C42761ADC73}"/>
                    </a:ext>
                  </a:extLst>
                </p:cNvPr>
                <p:cNvPicPr/>
                <p:nvPr/>
              </p:nvPicPr>
              <p:blipFill>
                <a:blip r:embed="rId9"/>
                <a:stretch>
                  <a:fillRect/>
                </a:stretch>
              </p:blipFill>
              <p:spPr>
                <a:xfrm>
                  <a:off x="9144448" y="6018230"/>
                  <a:ext cx="50724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8" name="Ink 17">
                  <a:extLst>
                    <a:ext uri="{FF2B5EF4-FFF2-40B4-BE49-F238E27FC236}">
                      <a16:creationId xmlns:a16="http://schemas.microsoft.com/office/drawing/2014/main" id="{463ED3D4-0DC7-C53A-9C2F-7E41524E0BC0}"/>
                    </a:ext>
                  </a:extLst>
                </p14:cNvPr>
                <p14:cNvContentPartPr/>
                <p14:nvPr/>
              </p14:nvContentPartPr>
              <p14:xfrm>
                <a:off x="4459768" y="5936150"/>
                <a:ext cx="122400" cy="317520"/>
              </p14:xfrm>
            </p:contentPart>
          </mc:Choice>
          <mc:Fallback>
            <p:pic>
              <p:nvPicPr>
                <p:cNvPr id="18" name="Ink 17">
                  <a:extLst>
                    <a:ext uri="{FF2B5EF4-FFF2-40B4-BE49-F238E27FC236}">
                      <a16:creationId xmlns:a16="http://schemas.microsoft.com/office/drawing/2014/main" id="{463ED3D4-0DC7-C53A-9C2F-7E41524E0BC0}"/>
                    </a:ext>
                  </a:extLst>
                </p:cNvPr>
                <p:cNvPicPr/>
                <p:nvPr/>
              </p:nvPicPr>
              <p:blipFill>
                <a:blip r:embed="rId11"/>
                <a:stretch>
                  <a:fillRect/>
                </a:stretch>
              </p:blipFill>
              <p:spPr>
                <a:xfrm>
                  <a:off x="4442128" y="5918510"/>
                  <a:ext cx="158040" cy="3531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9" name="Ink 18">
                  <a:extLst>
                    <a:ext uri="{FF2B5EF4-FFF2-40B4-BE49-F238E27FC236}">
                      <a16:creationId xmlns:a16="http://schemas.microsoft.com/office/drawing/2014/main" id="{93E734D2-8124-7D7D-B17A-4BAAD3256C9E}"/>
                    </a:ext>
                  </a:extLst>
                </p14:cNvPr>
                <p14:cNvContentPartPr/>
                <p14:nvPr/>
              </p14:nvContentPartPr>
              <p14:xfrm>
                <a:off x="4211728" y="5845070"/>
                <a:ext cx="660600" cy="455760"/>
              </p14:xfrm>
            </p:contentPart>
          </mc:Choice>
          <mc:Fallback>
            <p:pic>
              <p:nvPicPr>
                <p:cNvPr id="19" name="Ink 18">
                  <a:extLst>
                    <a:ext uri="{FF2B5EF4-FFF2-40B4-BE49-F238E27FC236}">
                      <a16:creationId xmlns:a16="http://schemas.microsoft.com/office/drawing/2014/main" id="{93E734D2-8124-7D7D-B17A-4BAAD3256C9E}"/>
                    </a:ext>
                  </a:extLst>
                </p:cNvPr>
                <p:cNvPicPr/>
                <p:nvPr/>
              </p:nvPicPr>
              <p:blipFill>
                <a:blip r:embed="rId13"/>
                <a:stretch>
                  <a:fillRect/>
                </a:stretch>
              </p:blipFill>
              <p:spPr>
                <a:xfrm>
                  <a:off x="4193728" y="5827070"/>
                  <a:ext cx="696240" cy="4914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0" name="Ink 19">
                  <a:extLst>
                    <a:ext uri="{FF2B5EF4-FFF2-40B4-BE49-F238E27FC236}">
                      <a16:creationId xmlns:a16="http://schemas.microsoft.com/office/drawing/2014/main" id="{C6EB1A00-D349-D6F8-2BF1-987E88AB6592}"/>
                    </a:ext>
                  </a:extLst>
                </p14:cNvPr>
                <p14:cNvContentPartPr/>
                <p14:nvPr/>
              </p14:nvContentPartPr>
              <p14:xfrm>
                <a:off x="4935688" y="5918870"/>
                <a:ext cx="53280" cy="303120"/>
              </p14:xfrm>
            </p:contentPart>
          </mc:Choice>
          <mc:Fallback>
            <p:pic>
              <p:nvPicPr>
                <p:cNvPr id="20" name="Ink 19">
                  <a:extLst>
                    <a:ext uri="{FF2B5EF4-FFF2-40B4-BE49-F238E27FC236}">
                      <a16:creationId xmlns:a16="http://schemas.microsoft.com/office/drawing/2014/main" id="{C6EB1A00-D349-D6F8-2BF1-987E88AB6592}"/>
                    </a:ext>
                  </a:extLst>
                </p:cNvPr>
                <p:cNvPicPr/>
                <p:nvPr/>
              </p:nvPicPr>
              <p:blipFill>
                <a:blip r:embed="rId15"/>
                <a:stretch>
                  <a:fillRect/>
                </a:stretch>
              </p:blipFill>
              <p:spPr>
                <a:xfrm>
                  <a:off x="4918048" y="5901230"/>
                  <a:ext cx="88920" cy="3387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1" name="Ink 20">
                  <a:extLst>
                    <a:ext uri="{FF2B5EF4-FFF2-40B4-BE49-F238E27FC236}">
                      <a16:creationId xmlns:a16="http://schemas.microsoft.com/office/drawing/2014/main" id="{68DBA051-87A5-CDD2-1D83-C3071804F5F6}"/>
                    </a:ext>
                  </a:extLst>
                </p14:cNvPr>
                <p14:cNvContentPartPr/>
                <p14:nvPr/>
              </p14:nvContentPartPr>
              <p14:xfrm>
                <a:off x="5084728" y="5991590"/>
                <a:ext cx="402840" cy="239760"/>
              </p14:xfrm>
            </p:contentPart>
          </mc:Choice>
          <mc:Fallback>
            <p:pic>
              <p:nvPicPr>
                <p:cNvPr id="21" name="Ink 20">
                  <a:extLst>
                    <a:ext uri="{FF2B5EF4-FFF2-40B4-BE49-F238E27FC236}">
                      <a16:creationId xmlns:a16="http://schemas.microsoft.com/office/drawing/2014/main" id="{68DBA051-87A5-CDD2-1D83-C3071804F5F6}"/>
                    </a:ext>
                  </a:extLst>
                </p:cNvPr>
                <p:cNvPicPr/>
                <p:nvPr/>
              </p:nvPicPr>
              <p:blipFill>
                <a:blip r:embed="rId17"/>
                <a:stretch>
                  <a:fillRect/>
                </a:stretch>
              </p:blipFill>
              <p:spPr>
                <a:xfrm>
                  <a:off x="5067088" y="5973950"/>
                  <a:ext cx="43848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2" name="Ink 21">
                  <a:extLst>
                    <a:ext uri="{FF2B5EF4-FFF2-40B4-BE49-F238E27FC236}">
                      <a16:creationId xmlns:a16="http://schemas.microsoft.com/office/drawing/2014/main" id="{8B06217C-4ECA-4145-CF87-F85FE4A98091}"/>
                    </a:ext>
                  </a:extLst>
                </p14:cNvPr>
                <p14:cNvContentPartPr/>
                <p14:nvPr/>
              </p14:nvContentPartPr>
              <p14:xfrm>
                <a:off x="5561008" y="6020750"/>
                <a:ext cx="179280" cy="209880"/>
              </p14:xfrm>
            </p:contentPart>
          </mc:Choice>
          <mc:Fallback>
            <p:pic>
              <p:nvPicPr>
                <p:cNvPr id="22" name="Ink 21">
                  <a:extLst>
                    <a:ext uri="{FF2B5EF4-FFF2-40B4-BE49-F238E27FC236}">
                      <a16:creationId xmlns:a16="http://schemas.microsoft.com/office/drawing/2014/main" id="{8B06217C-4ECA-4145-CF87-F85FE4A98091}"/>
                    </a:ext>
                  </a:extLst>
                </p:cNvPr>
                <p:cNvPicPr/>
                <p:nvPr/>
              </p:nvPicPr>
              <p:blipFill>
                <a:blip r:embed="rId19"/>
                <a:stretch>
                  <a:fillRect/>
                </a:stretch>
              </p:blipFill>
              <p:spPr>
                <a:xfrm>
                  <a:off x="5543008" y="6002750"/>
                  <a:ext cx="21492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3" name="Ink 22">
                  <a:extLst>
                    <a:ext uri="{FF2B5EF4-FFF2-40B4-BE49-F238E27FC236}">
                      <a16:creationId xmlns:a16="http://schemas.microsoft.com/office/drawing/2014/main" id="{B452352E-427E-0369-D62F-EE18649A9646}"/>
                    </a:ext>
                  </a:extLst>
                </p14:cNvPr>
                <p14:cNvContentPartPr/>
                <p14:nvPr/>
              </p14:nvContentPartPr>
              <p14:xfrm>
                <a:off x="5821288" y="6007070"/>
                <a:ext cx="581040" cy="309600"/>
              </p14:xfrm>
            </p:contentPart>
          </mc:Choice>
          <mc:Fallback>
            <p:pic>
              <p:nvPicPr>
                <p:cNvPr id="23" name="Ink 22">
                  <a:extLst>
                    <a:ext uri="{FF2B5EF4-FFF2-40B4-BE49-F238E27FC236}">
                      <a16:creationId xmlns:a16="http://schemas.microsoft.com/office/drawing/2014/main" id="{B452352E-427E-0369-D62F-EE18649A9646}"/>
                    </a:ext>
                  </a:extLst>
                </p:cNvPr>
                <p:cNvPicPr/>
                <p:nvPr/>
              </p:nvPicPr>
              <p:blipFill>
                <a:blip r:embed="rId21"/>
                <a:stretch>
                  <a:fillRect/>
                </a:stretch>
              </p:blipFill>
              <p:spPr>
                <a:xfrm>
                  <a:off x="5803288" y="5989070"/>
                  <a:ext cx="616680" cy="3452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4" name="Ink 23">
                  <a:extLst>
                    <a:ext uri="{FF2B5EF4-FFF2-40B4-BE49-F238E27FC236}">
                      <a16:creationId xmlns:a16="http://schemas.microsoft.com/office/drawing/2014/main" id="{B475DBC4-8A4E-A07E-F9E0-A29474B0FA3C}"/>
                    </a:ext>
                  </a:extLst>
                </p14:cNvPr>
                <p14:cNvContentPartPr/>
                <p14:nvPr/>
              </p14:nvContentPartPr>
              <p14:xfrm>
                <a:off x="6419248" y="5946230"/>
                <a:ext cx="18720" cy="72000"/>
              </p14:xfrm>
            </p:contentPart>
          </mc:Choice>
          <mc:Fallback>
            <p:pic>
              <p:nvPicPr>
                <p:cNvPr id="24" name="Ink 23">
                  <a:extLst>
                    <a:ext uri="{FF2B5EF4-FFF2-40B4-BE49-F238E27FC236}">
                      <a16:creationId xmlns:a16="http://schemas.microsoft.com/office/drawing/2014/main" id="{B475DBC4-8A4E-A07E-F9E0-A29474B0FA3C}"/>
                    </a:ext>
                  </a:extLst>
                </p:cNvPr>
                <p:cNvPicPr/>
                <p:nvPr/>
              </p:nvPicPr>
              <p:blipFill>
                <a:blip r:embed="rId23"/>
                <a:stretch>
                  <a:fillRect/>
                </a:stretch>
              </p:blipFill>
              <p:spPr>
                <a:xfrm>
                  <a:off x="6401248" y="5928590"/>
                  <a:ext cx="5436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5" name="Ink 24">
                  <a:extLst>
                    <a:ext uri="{FF2B5EF4-FFF2-40B4-BE49-F238E27FC236}">
                      <a16:creationId xmlns:a16="http://schemas.microsoft.com/office/drawing/2014/main" id="{E9382D21-7BDA-506C-E8C1-C8B40774A5F6}"/>
                    </a:ext>
                  </a:extLst>
                </p14:cNvPr>
                <p14:cNvContentPartPr/>
                <p14:nvPr/>
              </p14:nvContentPartPr>
              <p14:xfrm>
                <a:off x="6504568" y="6028310"/>
                <a:ext cx="626760" cy="243360"/>
              </p14:xfrm>
            </p:contentPart>
          </mc:Choice>
          <mc:Fallback>
            <p:pic>
              <p:nvPicPr>
                <p:cNvPr id="25" name="Ink 24">
                  <a:extLst>
                    <a:ext uri="{FF2B5EF4-FFF2-40B4-BE49-F238E27FC236}">
                      <a16:creationId xmlns:a16="http://schemas.microsoft.com/office/drawing/2014/main" id="{E9382D21-7BDA-506C-E8C1-C8B40774A5F6}"/>
                    </a:ext>
                  </a:extLst>
                </p:cNvPr>
                <p:cNvPicPr/>
                <p:nvPr/>
              </p:nvPicPr>
              <p:blipFill>
                <a:blip r:embed="rId25"/>
                <a:stretch>
                  <a:fillRect/>
                </a:stretch>
              </p:blipFill>
              <p:spPr>
                <a:xfrm>
                  <a:off x="6486928" y="6010670"/>
                  <a:ext cx="66240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9" name="Ink 48">
                  <a:extLst>
                    <a:ext uri="{FF2B5EF4-FFF2-40B4-BE49-F238E27FC236}">
                      <a16:creationId xmlns:a16="http://schemas.microsoft.com/office/drawing/2014/main" id="{EA5CB8DD-542C-D8CF-DA9C-6710B7CA3737}"/>
                    </a:ext>
                  </a:extLst>
                </p14:cNvPr>
                <p14:cNvContentPartPr/>
                <p14:nvPr/>
              </p14:nvContentPartPr>
              <p14:xfrm>
                <a:off x="4477768" y="6448790"/>
                <a:ext cx="316800" cy="324720"/>
              </p14:xfrm>
            </p:contentPart>
          </mc:Choice>
          <mc:Fallback>
            <p:pic>
              <p:nvPicPr>
                <p:cNvPr id="49" name="Ink 48">
                  <a:extLst>
                    <a:ext uri="{FF2B5EF4-FFF2-40B4-BE49-F238E27FC236}">
                      <a16:creationId xmlns:a16="http://schemas.microsoft.com/office/drawing/2014/main" id="{EA5CB8DD-542C-D8CF-DA9C-6710B7CA3737}"/>
                    </a:ext>
                  </a:extLst>
                </p:cNvPr>
                <p:cNvPicPr/>
                <p:nvPr/>
              </p:nvPicPr>
              <p:blipFill>
                <a:blip r:embed="rId27"/>
                <a:stretch>
                  <a:fillRect/>
                </a:stretch>
              </p:blipFill>
              <p:spPr>
                <a:xfrm>
                  <a:off x="4460128" y="6430790"/>
                  <a:ext cx="352440" cy="3603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50" name="Ink 49">
                  <a:extLst>
                    <a:ext uri="{FF2B5EF4-FFF2-40B4-BE49-F238E27FC236}">
                      <a16:creationId xmlns:a16="http://schemas.microsoft.com/office/drawing/2014/main" id="{EB983184-A929-38BE-0E89-8AA1857A587A}"/>
                    </a:ext>
                  </a:extLst>
                </p14:cNvPr>
                <p14:cNvContentPartPr/>
                <p14:nvPr/>
              </p14:nvContentPartPr>
              <p14:xfrm>
                <a:off x="4899688" y="6408470"/>
                <a:ext cx="510840" cy="344520"/>
              </p14:xfrm>
            </p:contentPart>
          </mc:Choice>
          <mc:Fallback>
            <p:pic>
              <p:nvPicPr>
                <p:cNvPr id="50" name="Ink 49">
                  <a:extLst>
                    <a:ext uri="{FF2B5EF4-FFF2-40B4-BE49-F238E27FC236}">
                      <a16:creationId xmlns:a16="http://schemas.microsoft.com/office/drawing/2014/main" id="{EB983184-A929-38BE-0E89-8AA1857A587A}"/>
                    </a:ext>
                  </a:extLst>
                </p:cNvPr>
                <p:cNvPicPr/>
                <p:nvPr/>
              </p:nvPicPr>
              <p:blipFill>
                <a:blip r:embed="rId29"/>
                <a:stretch>
                  <a:fillRect/>
                </a:stretch>
              </p:blipFill>
              <p:spPr>
                <a:xfrm>
                  <a:off x="4882048" y="6390470"/>
                  <a:ext cx="546480" cy="3801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51" name="Ink 50">
                  <a:extLst>
                    <a:ext uri="{FF2B5EF4-FFF2-40B4-BE49-F238E27FC236}">
                      <a16:creationId xmlns:a16="http://schemas.microsoft.com/office/drawing/2014/main" id="{01F7782A-47A2-D7B9-4CDA-6FF6F7E9EC3E}"/>
                    </a:ext>
                  </a:extLst>
                </p14:cNvPr>
                <p14:cNvContentPartPr/>
                <p14:nvPr/>
              </p14:nvContentPartPr>
              <p14:xfrm>
                <a:off x="5341048" y="6511430"/>
                <a:ext cx="347400" cy="200520"/>
              </p14:xfrm>
            </p:contentPart>
          </mc:Choice>
          <mc:Fallback>
            <p:pic>
              <p:nvPicPr>
                <p:cNvPr id="51" name="Ink 50">
                  <a:extLst>
                    <a:ext uri="{FF2B5EF4-FFF2-40B4-BE49-F238E27FC236}">
                      <a16:creationId xmlns:a16="http://schemas.microsoft.com/office/drawing/2014/main" id="{01F7782A-47A2-D7B9-4CDA-6FF6F7E9EC3E}"/>
                    </a:ext>
                  </a:extLst>
                </p:cNvPr>
                <p:cNvPicPr/>
                <p:nvPr/>
              </p:nvPicPr>
              <p:blipFill>
                <a:blip r:embed="rId31"/>
                <a:stretch>
                  <a:fillRect/>
                </a:stretch>
              </p:blipFill>
              <p:spPr>
                <a:xfrm>
                  <a:off x="5323408" y="6493430"/>
                  <a:ext cx="38304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52" name="Ink 51">
                  <a:extLst>
                    <a:ext uri="{FF2B5EF4-FFF2-40B4-BE49-F238E27FC236}">
                      <a16:creationId xmlns:a16="http://schemas.microsoft.com/office/drawing/2014/main" id="{9C2D2583-D555-A53A-ACA0-01FA7B5611F2}"/>
                    </a:ext>
                  </a:extLst>
                </p14:cNvPr>
                <p14:cNvContentPartPr/>
                <p14:nvPr/>
              </p14:nvContentPartPr>
              <p14:xfrm>
                <a:off x="5737048" y="6520430"/>
                <a:ext cx="171360" cy="339480"/>
              </p14:xfrm>
            </p:contentPart>
          </mc:Choice>
          <mc:Fallback>
            <p:pic>
              <p:nvPicPr>
                <p:cNvPr id="52" name="Ink 51">
                  <a:extLst>
                    <a:ext uri="{FF2B5EF4-FFF2-40B4-BE49-F238E27FC236}">
                      <a16:creationId xmlns:a16="http://schemas.microsoft.com/office/drawing/2014/main" id="{9C2D2583-D555-A53A-ACA0-01FA7B5611F2}"/>
                    </a:ext>
                  </a:extLst>
                </p:cNvPr>
                <p:cNvPicPr/>
                <p:nvPr/>
              </p:nvPicPr>
              <p:blipFill>
                <a:blip r:embed="rId33"/>
                <a:stretch>
                  <a:fillRect/>
                </a:stretch>
              </p:blipFill>
              <p:spPr>
                <a:xfrm>
                  <a:off x="5719048" y="6502430"/>
                  <a:ext cx="207000" cy="3751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53" name="Ink 52">
                  <a:extLst>
                    <a:ext uri="{FF2B5EF4-FFF2-40B4-BE49-F238E27FC236}">
                      <a16:creationId xmlns:a16="http://schemas.microsoft.com/office/drawing/2014/main" id="{EE156E78-E2D3-7777-FD37-1E428AEA2941}"/>
                    </a:ext>
                  </a:extLst>
                </p14:cNvPr>
                <p14:cNvContentPartPr/>
                <p14:nvPr/>
              </p14:nvContentPartPr>
              <p14:xfrm>
                <a:off x="6037288" y="6531171"/>
                <a:ext cx="191880" cy="178200"/>
              </p14:xfrm>
            </p:contentPart>
          </mc:Choice>
          <mc:Fallback>
            <p:pic>
              <p:nvPicPr>
                <p:cNvPr id="53" name="Ink 52">
                  <a:extLst>
                    <a:ext uri="{FF2B5EF4-FFF2-40B4-BE49-F238E27FC236}">
                      <a16:creationId xmlns:a16="http://schemas.microsoft.com/office/drawing/2014/main" id="{EE156E78-E2D3-7777-FD37-1E428AEA2941}"/>
                    </a:ext>
                  </a:extLst>
                </p:cNvPr>
                <p:cNvPicPr/>
                <p:nvPr/>
              </p:nvPicPr>
              <p:blipFill>
                <a:blip r:embed="rId35"/>
                <a:stretch>
                  <a:fillRect/>
                </a:stretch>
              </p:blipFill>
              <p:spPr>
                <a:xfrm>
                  <a:off x="6019648" y="6513171"/>
                  <a:ext cx="22752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54" name="Ink 53">
                  <a:extLst>
                    <a:ext uri="{FF2B5EF4-FFF2-40B4-BE49-F238E27FC236}">
                      <a16:creationId xmlns:a16="http://schemas.microsoft.com/office/drawing/2014/main" id="{7BC47A06-5DE2-FA37-C6C2-578326188BEE}"/>
                    </a:ext>
                  </a:extLst>
                </p14:cNvPr>
                <p14:cNvContentPartPr/>
                <p14:nvPr/>
              </p14:nvContentPartPr>
              <p14:xfrm>
                <a:off x="6232768" y="6513891"/>
                <a:ext cx="608400" cy="313200"/>
              </p14:xfrm>
            </p:contentPart>
          </mc:Choice>
          <mc:Fallback>
            <p:pic>
              <p:nvPicPr>
                <p:cNvPr id="54" name="Ink 53">
                  <a:extLst>
                    <a:ext uri="{FF2B5EF4-FFF2-40B4-BE49-F238E27FC236}">
                      <a16:creationId xmlns:a16="http://schemas.microsoft.com/office/drawing/2014/main" id="{7BC47A06-5DE2-FA37-C6C2-578326188BEE}"/>
                    </a:ext>
                  </a:extLst>
                </p:cNvPr>
                <p:cNvPicPr/>
                <p:nvPr/>
              </p:nvPicPr>
              <p:blipFill>
                <a:blip r:embed="rId37"/>
                <a:stretch>
                  <a:fillRect/>
                </a:stretch>
              </p:blipFill>
              <p:spPr>
                <a:xfrm>
                  <a:off x="6214768" y="6496251"/>
                  <a:ext cx="644040" cy="3488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96" name="Ink 95">
                  <a:extLst>
                    <a:ext uri="{FF2B5EF4-FFF2-40B4-BE49-F238E27FC236}">
                      <a16:creationId xmlns:a16="http://schemas.microsoft.com/office/drawing/2014/main" id="{E4A64B66-A148-B4FE-E44D-FC4CA30490C3}"/>
                    </a:ext>
                  </a:extLst>
                </p14:cNvPr>
                <p14:cNvContentPartPr/>
                <p14:nvPr/>
              </p14:nvContentPartPr>
              <p14:xfrm>
                <a:off x="3641488" y="6185211"/>
                <a:ext cx="664920" cy="85320"/>
              </p14:xfrm>
            </p:contentPart>
          </mc:Choice>
          <mc:Fallback>
            <p:pic>
              <p:nvPicPr>
                <p:cNvPr id="96" name="Ink 95">
                  <a:extLst>
                    <a:ext uri="{FF2B5EF4-FFF2-40B4-BE49-F238E27FC236}">
                      <a16:creationId xmlns:a16="http://schemas.microsoft.com/office/drawing/2014/main" id="{E4A64B66-A148-B4FE-E44D-FC4CA30490C3}"/>
                    </a:ext>
                  </a:extLst>
                </p:cNvPr>
                <p:cNvPicPr/>
                <p:nvPr/>
              </p:nvPicPr>
              <p:blipFill>
                <a:blip r:embed="rId39"/>
                <a:stretch>
                  <a:fillRect/>
                </a:stretch>
              </p:blipFill>
              <p:spPr>
                <a:xfrm>
                  <a:off x="3623488" y="6167211"/>
                  <a:ext cx="70056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97" name="Ink 96">
                  <a:extLst>
                    <a:ext uri="{FF2B5EF4-FFF2-40B4-BE49-F238E27FC236}">
                      <a16:creationId xmlns:a16="http://schemas.microsoft.com/office/drawing/2014/main" id="{2DFD6F0D-12B3-F1F1-B846-A670895D6B6C}"/>
                    </a:ext>
                  </a:extLst>
                </p14:cNvPr>
                <p14:cNvContentPartPr/>
                <p14:nvPr/>
              </p14:nvContentPartPr>
              <p14:xfrm>
                <a:off x="4087888" y="5992971"/>
                <a:ext cx="272880" cy="331560"/>
              </p14:xfrm>
            </p:contentPart>
          </mc:Choice>
          <mc:Fallback>
            <p:pic>
              <p:nvPicPr>
                <p:cNvPr id="97" name="Ink 96">
                  <a:extLst>
                    <a:ext uri="{FF2B5EF4-FFF2-40B4-BE49-F238E27FC236}">
                      <a16:creationId xmlns:a16="http://schemas.microsoft.com/office/drawing/2014/main" id="{2DFD6F0D-12B3-F1F1-B846-A670895D6B6C}"/>
                    </a:ext>
                  </a:extLst>
                </p:cNvPr>
                <p:cNvPicPr/>
                <p:nvPr/>
              </p:nvPicPr>
              <p:blipFill>
                <a:blip r:embed="rId41"/>
                <a:stretch>
                  <a:fillRect/>
                </a:stretch>
              </p:blipFill>
              <p:spPr>
                <a:xfrm>
                  <a:off x="4070248" y="5974971"/>
                  <a:ext cx="308520" cy="3672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5" name="Ink 4">
                  <a:extLst>
                    <a:ext uri="{FF2B5EF4-FFF2-40B4-BE49-F238E27FC236}">
                      <a16:creationId xmlns:a16="http://schemas.microsoft.com/office/drawing/2014/main" id="{694CD0E1-EA69-1E1E-433F-1B9AAC1C1531}"/>
                    </a:ext>
                  </a:extLst>
                </p14:cNvPr>
                <p14:cNvContentPartPr/>
                <p14:nvPr/>
              </p14:nvContentPartPr>
              <p14:xfrm>
                <a:off x="2248288" y="877070"/>
                <a:ext cx="446760" cy="427320"/>
              </p14:xfrm>
            </p:contentPart>
          </mc:Choice>
          <mc:Fallback>
            <p:pic>
              <p:nvPicPr>
                <p:cNvPr id="5" name="Ink 4">
                  <a:extLst>
                    <a:ext uri="{FF2B5EF4-FFF2-40B4-BE49-F238E27FC236}">
                      <a16:creationId xmlns:a16="http://schemas.microsoft.com/office/drawing/2014/main" id="{694CD0E1-EA69-1E1E-433F-1B9AAC1C1531}"/>
                    </a:ext>
                  </a:extLst>
                </p:cNvPr>
                <p:cNvPicPr/>
                <p:nvPr/>
              </p:nvPicPr>
              <p:blipFill>
                <a:blip r:embed="rId43"/>
                <a:stretch>
                  <a:fillRect/>
                </a:stretch>
              </p:blipFill>
              <p:spPr>
                <a:xfrm>
                  <a:off x="2230288" y="859070"/>
                  <a:ext cx="482400" cy="4629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6" name="Ink 5">
                  <a:extLst>
                    <a:ext uri="{FF2B5EF4-FFF2-40B4-BE49-F238E27FC236}">
                      <a16:creationId xmlns:a16="http://schemas.microsoft.com/office/drawing/2014/main" id="{B3944947-17BB-CAA1-D0EC-445CDBED0E1F}"/>
                    </a:ext>
                  </a:extLst>
                </p14:cNvPr>
                <p14:cNvContentPartPr/>
                <p14:nvPr/>
              </p14:nvContentPartPr>
              <p14:xfrm>
                <a:off x="2527648" y="927110"/>
                <a:ext cx="719640" cy="4873320"/>
              </p14:xfrm>
            </p:contentPart>
          </mc:Choice>
          <mc:Fallback>
            <p:pic>
              <p:nvPicPr>
                <p:cNvPr id="6" name="Ink 5">
                  <a:extLst>
                    <a:ext uri="{FF2B5EF4-FFF2-40B4-BE49-F238E27FC236}">
                      <a16:creationId xmlns:a16="http://schemas.microsoft.com/office/drawing/2014/main" id="{B3944947-17BB-CAA1-D0EC-445CDBED0E1F}"/>
                    </a:ext>
                  </a:extLst>
                </p:cNvPr>
                <p:cNvPicPr/>
                <p:nvPr/>
              </p:nvPicPr>
              <p:blipFill>
                <a:blip r:embed="rId45"/>
                <a:stretch>
                  <a:fillRect/>
                </a:stretch>
              </p:blipFill>
              <p:spPr>
                <a:xfrm>
                  <a:off x="2509648" y="909470"/>
                  <a:ext cx="755280" cy="49089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7" name="Ink 6">
                  <a:extLst>
                    <a:ext uri="{FF2B5EF4-FFF2-40B4-BE49-F238E27FC236}">
                      <a16:creationId xmlns:a16="http://schemas.microsoft.com/office/drawing/2014/main" id="{CB8F49B1-C229-8806-92C8-15F9CEE2FD83}"/>
                    </a:ext>
                  </a:extLst>
                </p14:cNvPr>
                <p14:cNvContentPartPr/>
                <p14:nvPr/>
              </p14:nvContentPartPr>
              <p14:xfrm>
                <a:off x="2351852" y="5263089"/>
                <a:ext cx="6596280" cy="268560"/>
              </p14:xfrm>
            </p:contentPart>
          </mc:Choice>
          <mc:Fallback>
            <p:pic>
              <p:nvPicPr>
                <p:cNvPr id="7" name="Ink 6">
                  <a:extLst>
                    <a:ext uri="{FF2B5EF4-FFF2-40B4-BE49-F238E27FC236}">
                      <a16:creationId xmlns:a16="http://schemas.microsoft.com/office/drawing/2014/main" id="{CB8F49B1-C229-8806-92C8-15F9CEE2FD83}"/>
                    </a:ext>
                  </a:extLst>
                </p:cNvPr>
                <p:cNvPicPr/>
                <p:nvPr/>
              </p:nvPicPr>
              <p:blipFill>
                <a:blip r:embed="rId47"/>
                <a:stretch>
                  <a:fillRect/>
                </a:stretch>
              </p:blipFill>
              <p:spPr>
                <a:xfrm>
                  <a:off x="2333852" y="5245089"/>
                  <a:ext cx="6631920" cy="3042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8" name="Ink 7">
                  <a:extLst>
                    <a:ext uri="{FF2B5EF4-FFF2-40B4-BE49-F238E27FC236}">
                      <a16:creationId xmlns:a16="http://schemas.microsoft.com/office/drawing/2014/main" id="{F730EE08-4D96-1E5E-3219-E1526A442560}"/>
                    </a:ext>
                  </a:extLst>
                </p14:cNvPr>
                <p14:cNvContentPartPr/>
                <p14:nvPr/>
              </p14:nvContentPartPr>
              <p14:xfrm>
                <a:off x="8633248" y="5215430"/>
                <a:ext cx="583560" cy="493920"/>
              </p14:xfrm>
            </p:contentPart>
          </mc:Choice>
          <mc:Fallback>
            <p:pic>
              <p:nvPicPr>
                <p:cNvPr id="8" name="Ink 7">
                  <a:extLst>
                    <a:ext uri="{FF2B5EF4-FFF2-40B4-BE49-F238E27FC236}">
                      <a16:creationId xmlns:a16="http://schemas.microsoft.com/office/drawing/2014/main" id="{F730EE08-4D96-1E5E-3219-E1526A442560}"/>
                    </a:ext>
                  </a:extLst>
                </p:cNvPr>
                <p:cNvPicPr/>
                <p:nvPr/>
              </p:nvPicPr>
              <p:blipFill>
                <a:blip r:embed="rId49"/>
                <a:stretch>
                  <a:fillRect/>
                </a:stretch>
              </p:blipFill>
              <p:spPr>
                <a:xfrm>
                  <a:off x="8615608" y="5197430"/>
                  <a:ext cx="619200" cy="5295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4" name="Ink 13">
                  <a:extLst>
                    <a:ext uri="{FF2B5EF4-FFF2-40B4-BE49-F238E27FC236}">
                      <a16:creationId xmlns:a16="http://schemas.microsoft.com/office/drawing/2014/main" id="{E24C2FC0-0579-7B4F-2E18-7BCC775D3035}"/>
                    </a:ext>
                  </a:extLst>
                </p14:cNvPr>
                <p14:cNvContentPartPr/>
                <p14:nvPr/>
              </p14:nvContentPartPr>
              <p14:xfrm>
                <a:off x="1971448" y="1698230"/>
                <a:ext cx="121680" cy="1629360"/>
              </p14:xfrm>
            </p:contentPart>
          </mc:Choice>
          <mc:Fallback>
            <p:pic>
              <p:nvPicPr>
                <p:cNvPr id="14" name="Ink 13">
                  <a:extLst>
                    <a:ext uri="{FF2B5EF4-FFF2-40B4-BE49-F238E27FC236}">
                      <a16:creationId xmlns:a16="http://schemas.microsoft.com/office/drawing/2014/main" id="{E24C2FC0-0579-7B4F-2E18-7BCC775D3035}"/>
                    </a:ext>
                  </a:extLst>
                </p:cNvPr>
                <p:cNvPicPr/>
                <p:nvPr/>
              </p:nvPicPr>
              <p:blipFill>
                <a:blip r:embed="rId51"/>
                <a:stretch>
                  <a:fillRect/>
                </a:stretch>
              </p:blipFill>
              <p:spPr>
                <a:xfrm>
                  <a:off x="1953448" y="1680230"/>
                  <a:ext cx="157320" cy="16650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5" name="Ink 14">
                  <a:extLst>
                    <a:ext uri="{FF2B5EF4-FFF2-40B4-BE49-F238E27FC236}">
                      <a16:creationId xmlns:a16="http://schemas.microsoft.com/office/drawing/2014/main" id="{FDF90805-92BE-BCF3-955C-3BE2B4361CA8}"/>
                    </a:ext>
                  </a:extLst>
                </p14:cNvPr>
                <p14:cNvContentPartPr/>
                <p14:nvPr/>
              </p14:nvContentPartPr>
              <p14:xfrm>
                <a:off x="1789648" y="1521470"/>
                <a:ext cx="364680" cy="286920"/>
              </p14:xfrm>
            </p:contentPart>
          </mc:Choice>
          <mc:Fallback>
            <p:pic>
              <p:nvPicPr>
                <p:cNvPr id="15" name="Ink 14">
                  <a:extLst>
                    <a:ext uri="{FF2B5EF4-FFF2-40B4-BE49-F238E27FC236}">
                      <a16:creationId xmlns:a16="http://schemas.microsoft.com/office/drawing/2014/main" id="{FDF90805-92BE-BCF3-955C-3BE2B4361CA8}"/>
                    </a:ext>
                  </a:extLst>
                </p:cNvPr>
                <p:cNvPicPr/>
                <p:nvPr/>
              </p:nvPicPr>
              <p:blipFill>
                <a:blip r:embed="rId53"/>
                <a:stretch>
                  <a:fillRect/>
                </a:stretch>
              </p:blipFill>
              <p:spPr>
                <a:xfrm>
                  <a:off x="1772008" y="1503830"/>
                  <a:ext cx="400320" cy="3225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6" name="Ink 15">
                  <a:extLst>
                    <a:ext uri="{FF2B5EF4-FFF2-40B4-BE49-F238E27FC236}">
                      <a16:creationId xmlns:a16="http://schemas.microsoft.com/office/drawing/2014/main" id="{4823E2C8-03C2-C1D7-01A3-6BDFD3E252AF}"/>
                    </a:ext>
                  </a:extLst>
                </p14:cNvPr>
                <p14:cNvContentPartPr/>
                <p14:nvPr/>
              </p14:nvContentPartPr>
              <p14:xfrm>
                <a:off x="1212208" y="929990"/>
                <a:ext cx="254520" cy="593280"/>
              </p14:xfrm>
            </p:contentPart>
          </mc:Choice>
          <mc:Fallback>
            <p:pic>
              <p:nvPicPr>
                <p:cNvPr id="16" name="Ink 15">
                  <a:extLst>
                    <a:ext uri="{FF2B5EF4-FFF2-40B4-BE49-F238E27FC236}">
                      <a16:creationId xmlns:a16="http://schemas.microsoft.com/office/drawing/2014/main" id="{4823E2C8-03C2-C1D7-01A3-6BDFD3E252AF}"/>
                    </a:ext>
                  </a:extLst>
                </p:cNvPr>
                <p:cNvPicPr/>
                <p:nvPr/>
              </p:nvPicPr>
              <p:blipFill>
                <a:blip r:embed="rId55"/>
                <a:stretch>
                  <a:fillRect/>
                </a:stretch>
              </p:blipFill>
              <p:spPr>
                <a:xfrm>
                  <a:off x="1194208" y="912350"/>
                  <a:ext cx="290160" cy="6289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7" name="Ink 36">
                  <a:extLst>
                    <a:ext uri="{FF2B5EF4-FFF2-40B4-BE49-F238E27FC236}">
                      <a16:creationId xmlns:a16="http://schemas.microsoft.com/office/drawing/2014/main" id="{B9728133-228B-7266-BC43-75866E9D038B}"/>
                    </a:ext>
                  </a:extLst>
                </p14:cNvPr>
                <p14:cNvContentPartPr/>
                <p14:nvPr/>
              </p14:nvContentPartPr>
              <p14:xfrm>
                <a:off x="4637968" y="5442950"/>
                <a:ext cx="318600" cy="216360"/>
              </p14:xfrm>
            </p:contentPart>
          </mc:Choice>
          <mc:Fallback>
            <p:pic>
              <p:nvPicPr>
                <p:cNvPr id="37" name="Ink 36">
                  <a:extLst>
                    <a:ext uri="{FF2B5EF4-FFF2-40B4-BE49-F238E27FC236}">
                      <a16:creationId xmlns:a16="http://schemas.microsoft.com/office/drawing/2014/main" id="{B9728133-228B-7266-BC43-75866E9D038B}"/>
                    </a:ext>
                  </a:extLst>
                </p:cNvPr>
                <p:cNvPicPr/>
                <p:nvPr/>
              </p:nvPicPr>
              <p:blipFill>
                <a:blip r:embed="rId57"/>
                <a:stretch>
                  <a:fillRect/>
                </a:stretch>
              </p:blipFill>
              <p:spPr>
                <a:xfrm>
                  <a:off x="4620328" y="5424950"/>
                  <a:ext cx="35424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8" name="Ink 37">
                  <a:extLst>
                    <a:ext uri="{FF2B5EF4-FFF2-40B4-BE49-F238E27FC236}">
                      <a16:creationId xmlns:a16="http://schemas.microsoft.com/office/drawing/2014/main" id="{73208A9D-656C-84E6-E5B3-97456EE64D78}"/>
                    </a:ext>
                  </a:extLst>
                </p14:cNvPr>
                <p14:cNvContentPartPr/>
                <p14:nvPr/>
              </p14:nvContentPartPr>
              <p14:xfrm>
                <a:off x="5021728" y="5447270"/>
                <a:ext cx="7560" cy="11160"/>
              </p14:xfrm>
            </p:contentPart>
          </mc:Choice>
          <mc:Fallback>
            <p:pic>
              <p:nvPicPr>
                <p:cNvPr id="38" name="Ink 37">
                  <a:extLst>
                    <a:ext uri="{FF2B5EF4-FFF2-40B4-BE49-F238E27FC236}">
                      <a16:creationId xmlns:a16="http://schemas.microsoft.com/office/drawing/2014/main" id="{73208A9D-656C-84E6-E5B3-97456EE64D78}"/>
                    </a:ext>
                  </a:extLst>
                </p:cNvPr>
                <p:cNvPicPr/>
                <p:nvPr/>
              </p:nvPicPr>
              <p:blipFill>
                <a:blip r:embed="rId59"/>
                <a:stretch>
                  <a:fillRect/>
                </a:stretch>
              </p:blipFill>
              <p:spPr>
                <a:xfrm>
                  <a:off x="5003728" y="5429630"/>
                  <a:ext cx="4320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9" name="Ink 38">
                  <a:extLst>
                    <a:ext uri="{FF2B5EF4-FFF2-40B4-BE49-F238E27FC236}">
                      <a16:creationId xmlns:a16="http://schemas.microsoft.com/office/drawing/2014/main" id="{2F285559-66AE-308D-F72E-3AC2ED604C04}"/>
                    </a:ext>
                  </a:extLst>
                </p14:cNvPr>
                <p14:cNvContentPartPr/>
                <p14:nvPr/>
              </p14:nvContentPartPr>
              <p14:xfrm>
                <a:off x="5000848" y="5412350"/>
                <a:ext cx="48600" cy="279000"/>
              </p14:xfrm>
            </p:contentPart>
          </mc:Choice>
          <mc:Fallback>
            <p:pic>
              <p:nvPicPr>
                <p:cNvPr id="39" name="Ink 38">
                  <a:extLst>
                    <a:ext uri="{FF2B5EF4-FFF2-40B4-BE49-F238E27FC236}">
                      <a16:creationId xmlns:a16="http://schemas.microsoft.com/office/drawing/2014/main" id="{2F285559-66AE-308D-F72E-3AC2ED604C04}"/>
                    </a:ext>
                  </a:extLst>
                </p:cNvPr>
                <p:cNvPicPr/>
                <p:nvPr/>
              </p:nvPicPr>
              <p:blipFill>
                <a:blip r:embed="rId61"/>
                <a:stretch>
                  <a:fillRect/>
                </a:stretch>
              </p:blipFill>
              <p:spPr>
                <a:xfrm>
                  <a:off x="4982848" y="5394710"/>
                  <a:ext cx="84240" cy="3146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0" name="Ink 39">
                  <a:extLst>
                    <a:ext uri="{FF2B5EF4-FFF2-40B4-BE49-F238E27FC236}">
                      <a16:creationId xmlns:a16="http://schemas.microsoft.com/office/drawing/2014/main" id="{6CFFCB2B-5483-D67B-4E16-9678B5DF6235}"/>
                    </a:ext>
                  </a:extLst>
                </p14:cNvPr>
                <p14:cNvContentPartPr/>
                <p14:nvPr/>
              </p14:nvContentPartPr>
              <p14:xfrm>
                <a:off x="4991848" y="5420630"/>
                <a:ext cx="128520" cy="360"/>
              </p14:xfrm>
            </p:contentPart>
          </mc:Choice>
          <mc:Fallback>
            <p:pic>
              <p:nvPicPr>
                <p:cNvPr id="40" name="Ink 39">
                  <a:extLst>
                    <a:ext uri="{FF2B5EF4-FFF2-40B4-BE49-F238E27FC236}">
                      <a16:creationId xmlns:a16="http://schemas.microsoft.com/office/drawing/2014/main" id="{6CFFCB2B-5483-D67B-4E16-9678B5DF6235}"/>
                    </a:ext>
                  </a:extLst>
                </p:cNvPr>
                <p:cNvPicPr/>
                <p:nvPr/>
              </p:nvPicPr>
              <p:blipFill>
                <a:blip r:embed="rId63"/>
                <a:stretch>
                  <a:fillRect/>
                </a:stretch>
              </p:blipFill>
              <p:spPr>
                <a:xfrm>
                  <a:off x="4973848" y="5402990"/>
                  <a:ext cx="16416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3" name="Ink 42">
                  <a:extLst>
                    <a:ext uri="{FF2B5EF4-FFF2-40B4-BE49-F238E27FC236}">
                      <a16:creationId xmlns:a16="http://schemas.microsoft.com/office/drawing/2014/main" id="{C8F89E31-5AD2-BE34-C169-9D4892A5A5FE}"/>
                    </a:ext>
                  </a:extLst>
                </p14:cNvPr>
                <p14:cNvContentPartPr/>
                <p14:nvPr/>
              </p14:nvContentPartPr>
              <p14:xfrm>
                <a:off x="5699248" y="5413430"/>
                <a:ext cx="208080" cy="261360"/>
              </p14:xfrm>
            </p:contentPart>
          </mc:Choice>
          <mc:Fallback>
            <p:pic>
              <p:nvPicPr>
                <p:cNvPr id="43" name="Ink 42">
                  <a:extLst>
                    <a:ext uri="{FF2B5EF4-FFF2-40B4-BE49-F238E27FC236}">
                      <a16:creationId xmlns:a16="http://schemas.microsoft.com/office/drawing/2014/main" id="{C8F89E31-5AD2-BE34-C169-9D4892A5A5FE}"/>
                    </a:ext>
                  </a:extLst>
                </p:cNvPr>
                <p:cNvPicPr/>
                <p:nvPr/>
              </p:nvPicPr>
              <p:blipFill>
                <a:blip r:embed="rId65"/>
                <a:stretch>
                  <a:fillRect/>
                </a:stretch>
              </p:blipFill>
              <p:spPr>
                <a:xfrm>
                  <a:off x="5681248" y="5395790"/>
                  <a:ext cx="243720" cy="2970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4" name="Ink 43">
                  <a:extLst>
                    <a:ext uri="{FF2B5EF4-FFF2-40B4-BE49-F238E27FC236}">
                      <a16:creationId xmlns:a16="http://schemas.microsoft.com/office/drawing/2014/main" id="{40129089-2038-EEAF-55E4-C4D9B6364303}"/>
                    </a:ext>
                  </a:extLst>
                </p14:cNvPr>
                <p14:cNvContentPartPr/>
                <p14:nvPr/>
              </p14:nvContentPartPr>
              <p14:xfrm>
                <a:off x="5936488" y="5433950"/>
                <a:ext cx="181800" cy="231480"/>
              </p14:xfrm>
            </p:contentPart>
          </mc:Choice>
          <mc:Fallback>
            <p:pic>
              <p:nvPicPr>
                <p:cNvPr id="44" name="Ink 43">
                  <a:extLst>
                    <a:ext uri="{FF2B5EF4-FFF2-40B4-BE49-F238E27FC236}">
                      <a16:creationId xmlns:a16="http://schemas.microsoft.com/office/drawing/2014/main" id="{40129089-2038-EEAF-55E4-C4D9B6364303}"/>
                    </a:ext>
                  </a:extLst>
                </p:cNvPr>
                <p:cNvPicPr/>
                <p:nvPr/>
              </p:nvPicPr>
              <p:blipFill>
                <a:blip r:embed="rId67"/>
                <a:stretch>
                  <a:fillRect/>
                </a:stretch>
              </p:blipFill>
              <p:spPr>
                <a:xfrm>
                  <a:off x="5918848" y="5416310"/>
                  <a:ext cx="21744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5" name="Ink 44">
                  <a:extLst>
                    <a:ext uri="{FF2B5EF4-FFF2-40B4-BE49-F238E27FC236}">
                      <a16:creationId xmlns:a16="http://schemas.microsoft.com/office/drawing/2014/main" id="{1F884280-1F84-8644-34CA-06376272B4CE}"/>
                    </a:ext>
                  </a:extLst>
                </p14:cNvPr>
                <p14:cNvContentPartPr/>
                <p14:nvPr/>
              </p14:nvContentPartPr>
              <p14:xfrm>
                <a:off x="6859168" y="5494070"/>
                <a:ext cx="231120" cy="237960"/>
              </p14:xfrm>
            </p:contentPart>
          </mc:Choice>
          <mc:Fallback>
            <p:pic>
              <p:nvPicPr>
                <p:cNvPr id="45" name="Ink 44">
                  <a:extLst>
                    <a:ext uri="{FF2B5EF4-FFF2-40B4-BE49-F238E27FC236}">
                      <a16:creationId xmlns:a16="http://schemas.microsoft.com/office/drawing/2014/main" id="{1F884280-1F84-8644-34CA-06376272B4CE}"/>
                    </a:ext>
                  </a:extLst>
                </p:cNvPr>
                <p:cNvPicPr/>
                <p:nvPr/>
              </p:nvPicPr>
              <p:blipFill>
                <a:blip r:embed="rId69"/>
                <a:stretch>
                  <a:fillRect/>
                </a:stretch>
              </p:blipFill>
              <p:spPr>
                <a:xfrm>
                  <a:off x="6841528" y="5476430"/>
                  <a:ext cx="26676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6" name="Ink 45">
                  <a:extLst>
                    <a:ext uri="{FF2B5EF4-FFF2-40B4-BE49-F238E27FC236}">
                      <a16:creationId xmlns:a16="http://schemas.microsoft.com/office/drawing/2014/main" id="{A0CD4F51-1D9B-9EC4-B599-45938037D781}"/>
                    </a:ext>
                  </a:extLst>
                </p14:cNvPr>
                <p14:cNvContentPartPr/>
                <p14:nvPr/>
              </p14:nvContentPartPr>
              <p14:xfrm>
                <a:off x="7202608" y="5574710"/>
                <a:ext cx="191160" cy="155880"/>
              </p14:xfrm>
            </p:contentPart>
          </mc:Choice>
          <mc:Fallback>
            <p:pic>
              <p:nvPicPr>
                <p:cNvPr id="46" name="Ink 45">
                  <a:extLst>
                    <a:ext uri="{FF2B5EF4-FFF2-40B4-BE49-F238E27FC236}">
                      <a16:creationId xmlns:a16="http://schemas.microsoft.com/office/drawing/2014/main" id="{A0CD4F51-1D9B-9EC4-B599-45938037D781}"/>
                    </a:ext>
                  </a:extLst>
                </p:cNvPr>
                <p:cNvPicPr/>
                <p:nvPr/>
              </p:nvPicPr>
              <p:blipFill>
                <a:blip r:embed="rId71"/>
                <a:stretch>
                  <a:fillRect/>
                </a:stretch>
              </p:blipFill>
              <p:spPr>
                <a:xfrm>
                  <a:off x="7184608" y="5557070"/>
                  <a:ext cx="22680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9" name="Ink 58">
                  <a:extLst>
                    <a:ext uri="{FF2B5EF4-FFF2-40B4-BE49-F238E27FC236}">
                      <a16:creationId xmlns:a16="http://schemas.microsoft.com/office/drawing/2014/main" id="{3734CDD1-E635-EA52-AB3E-057766C6C412}"/>
                    </a:ext>
                  </a:extLst>
                </p14:cNvPr>
                <p14:cNvContentPartPr/>
                <p14:nvPr/>
              </p14:nvContentPartPr>
              <p14:xfrm>
                <a:off x="2978728" y="4801011"/>
                <a:ext cx="252720" cy="41760"/>
              </p14:xfrm>
            </p:contentPart>
          </mc:Choice>
          <mc:Fallback>
            <p:pic>
              <p:nvPicPr>
                <p:cNvPr id="59" name="Ink 58">
                  <a:extLst>
                    <a:ext uri="{FF2B5EF4-FFF2-40B4-BE49-F238E27FC236}">
                      <a16:creationId xmlns:a16="http://schemas.microsoft.com/office/drawing/2014/main" id="{3734CDD1-E635-EA52-AB3E-057766C6C412}"/>
                    </a:ext>
                  </a:extLst>
                </p:cNvPr>
                <p:cNvPicPr/>
                <p:nvPr/>
              </p:nvPicPr>
              <p:blipFill>
                <a:blip r:embed="rId73"/>
                <a:stretch>
                  <a:fillRect/>
                </a:stretch>
              </p:blipFill>
              <p:spPr>
                <a:xfrm>
                  <a:off x="2961088" y="4783371"/>
                  <a:ext cx="288360" cy="774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60" name="Ink 59">
                  <a:extLst>
                    <a:ext uri="{FF2B5EF4-FFF2-40B4-BE49-F238E27FC236}">
                      <a16:creationId xmlns:a16="http://schemas.microsoft.com/office/drawing/2014/main" id="{A5198C5B-F4A1-EB11-DD24-A32F37125665}"/>
                    </a:ext>
                  </a:extLst>
                </p14:cNvPr>
                <p14:cNvContentPartPr/>
                <p14:nvPr/>
              </p14:nvContentPartPr>
              <p14:xfrm>
                <a:off x="2965048" y="4228251"/>
                <a:ext cx="141120" cy="26640"/>
              </p14:xfrm>
            </p:contentPart>
          </mc:Choice>
          <mc:Fallback>
            <p:pic>
              <p:nvPicPr>
                <p:cNvPr id="60" name="Ink 59">
                  <a:extLst>
                    <a:ext uri="{FF2B5EF4-FFF2-40B4-BE49-F238E27FC236}">
                      <a16:creationId xmlns:a16="http://schemas.microsoft.com/office/drawing/2014/main" id="{A5198C5B-F4A1-EB11-DD24-A32F37125665}"/>
                    </a:ext>
                  </a:extLst>
                </p:cNvPr>
                <p:cNvPicPr/>
                <p:nvPr/>
              </p:nvPicPr>
              <p:blipFill>
                <a:blip r:embed="rId75"/>
                <a:stretch>
                  <a:fillRect/>
                </a:stretch>
              </p:blipFill>
              <p:spPr>
                <a:xfrm>
                  <a:off x="2947048" y="4210251"/>
                  <a:ext cx="17676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61" name="Ink 60">
                  <a:extLst>
                    <a:ext uri="{FF2B5EF4-FFF2-40B4-BE49-F238E27FC236}">
                      <a16:creationId xmlns:a16="http://schemas.microsoft.com/office/drawing/2014/main" id="{0E403102-5E4B-21E6-E638-771E0B61DFAE}"/>
                    </a:ext>
                  </a:extLst>
                </p14:cNvPr>
                <p14:cNvContentPartPr/>
                <p14:nvPr/>
              </p14:nvContentPartPr>
              <p14:xfrm>
                <a:off x="2855248" y="3760251"/>
                <a:ext cx="154440" cy="18720"/>
              </p14:xfrm>
            </p:contentPart>
          </mc:Choice>
          <mc:Fallback>
            <p:pic>
              <p:nvPicPr>
                <p:cNvPr id="61" name="Ink 60">
                  <a:extLst>
                    <a:ext uri="{FF2B5EF4-FFF2-40B4-BE49-F238E27FC236}">
                      <a16:creationId xmlns:a16="http://schemas.microsoft.com/office/drawing/2014/main" id="{0E403102-5E4B-21E6-E638-771E0B61DFAE}"/>
                    </a:ext>
                  </a:extLst>
                </p:cNvPr>
                <p:cNvPicPr/>
                <p:nvPr/>
              </p:nvPicPr>
              <p:blipFill>
                <a:blip r:embed="rId77"/>
                <a:stretch>
                  <a:fillRect/>
                </a:stretch>
              </p:blipFill>
              <p:spPr>
                <a:xfrm>
                  <a:off x="2837248" y="3742611"/>
                  <a:ext cx="19008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65" name="Ink 64">
                  <a:extLst>
                    <a:ext uri="{FF2B5EF4-FFF2-40B4-BE49-F238E27FC236}">
                      <a16:creationId xmlns:a16="http://schemas.microsoft.com/office/drawing/2014/main" id="{4BDF1B84-E0AF-03D8-8FA7-175C9AC807A5}"/>
                    </a:ext>
                  </a:extLst>
                </p14:cNvPr>
                <p14:cNvContentPartPr/>
                <p14:nvPr/>
              </p14:nvContentPartPr>
              <p14:xfrm>
                <a:off x="2631328" y="1856211"/>
                <a:ext cx="91800" cy="10440"/>
              </p14:xfrm>
            </p:contentPart>
          </mc:Choice>
          <mc:Fallback>
            <p:pic>
              <p:nvPicPr>
                <p:cNvPr id="65" name="Ink 64">
                  <a:extLst>
                    <a:ext uri="{FF2B5EF4-FFF2-40B4-BE49-F238E27FC236}">
                      <a16:creationId xmlns:a16="http://schemas.microsoft.com/office/drawing/2014/main" id="{4BDF1B84-E0AF-03D8-8FA7-175C9AC807A5}"/>
                    </a:ext>
                  </a:extLst>
                </p:cNvPr>
                <p:cNvPicPr/>
                <p:nvPr/>
              </p:nvPicPr>
              <p:blipFill>
                <a:blip r:embed="rId79"/>
                <a:stretch>
                  <a:fillRect/>
                </a:stretch>
              </p:blipFill>
              <p:spPr>
                <a:xfrm>
                  <a:off x="2613328" y="1838211"/>
                  <a:ext cx="12744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66" name="Ink 65">
                  <a:extLst>
                    <a:ext uri="{FF2B5EF4-FFF2-40B4-BE49-F238E27FC236}">
                      <a16:creationId xmlns:a16="http://schemas.microsoft.com/office/drawing/2014/main" id="{648C2555-6DE7-969C-B7CB-22AEF584F43B}"/>
                    </a:ext>
                  </a:extLst>
                </p14:cNvPr>
                <p14:cNvContentPartPr/>
                <p14:nvPr/>
              </p14:nvContentPartPr>
              <p14:xfrm>
                <a:off x="2190688" y="4766811"/>
                <a:ext cx="226080" cy="207720"/>
              </p14:xfrm>
            </p:contentPart>
          </mc:Choice>
          <mc:Fallback>
            <p:pic>
              <p:nvPicPr>
                <p:cNvPr id="66" name="Ink 65">
                  <a:extLst>
                    <a:ext uri="{FF2B5EF4-FFF2-40B4-BE49-F238E27FC236}">
                      <a16:creationId xmlns:a16="http://schemas.microsoft.com/office/drawing/2014/main" id="{648C2555-6DE7-969C-B7CB-22AEF584F43B}"/>
                    </a:ext>
                  </a:extLst>
                </p:cNvPr>
                <p:cNvPicPr/>
                <p:nvPr/>
              </p:nvPicPr>
              <p:blipFill>
                <a:blip r:embed="rId81"/>
                <a:stretch>
                  <a:fillRect/>
                </a:stretch>
              </p:blipFill>
              <p:spPr>
                <a:xfrm>
                  <a:off x="2173048" y="4749171"/>
                  <a:ext cx="26172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67" name="Ink 66">
                  <a:extLst>
                    <a:ext uri="{FF2B5EF4-FFF2-40B4-BE49-F238E27FC236}">
                      <a16:creationId xmlns:a16="http://schemas.microsoft.com/office/drawing/2014/main" id="{E655852D-C874-98CE-3252-219B4170DE23}"/>
                    </a:ext>
                  </a:extLst>
                </p14:cNvPr>
                <p14:cNvContentPartPr/>
                <p14:nvPr/>
              </p14:nvContentPartPr>
              <p14:xfrm>
                <a:off x="2564008" y="4754931"/>
                <a:ext cx="171000" cy="154800"/>
              </p14:xfrm>
            </p:contentPart>
          </mc:Choice>
          <mc:Fallback>
            <p:pic>
              <p:nvPicPr>
                <p:cNvPr id="67" name="Ink 66">
                  <a:extLst>
                    <a:ext uri="{FF2B5EF4-FFF2-40B4-BE49-F238E27FC236}">
                      <a16:creationId xmlns:a16="http://schemas.microsoft.com/office/drawing/2014/main" id="{E655852D-C874-98CE-3252-219B4170DE23}"/>
                    </a:ext>
                  </a:extLst>
                </p:cNvPr>
                <p:cNvPicPr/>
                <p:nvPr/>
              </p:nvPicPr>
              <p:blipFill>
                <a:blip r:embed="rId83"/>
                <a:stretch>
                  <a:fillRect/>
                </a:stretch>
              </p:blipFill>
              <p:spPr>
                <a:xfrm>
                  <a:off x="2546368" y="4736931"/>
                  <a:ext cx="20664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8" name="Ink 67">
                  <a:extLst>
                    <a:ext uri="{FF2B5EF4-FFF2-40B4-BE49-F238E27FC236}">
                      <a16:creationId xmlns:a16="http://schemas.microsoft.com/office/drawing/2014/main" id="{9448E41D-9D0A-2CD6-ECD0-B0F9B67DACE1}"/>
                    </a:ext>
                  </a:extLst>
                </p14:cNvPr>
                <p14:cNvContentPartPr/>
                <p14:nvPr/>
              </p14:nvContentPartPr>
              <p14:xfrm>
                <a:off x="2556448" y="4106571"/>
                <a:ext cx="205920" cy="201600"/>
              </p14:xfrm>
            </p:contentPart>
          </mc:Choice>
          <mc:Fallback>
            <p:pic>
              <p:nvPicPr>
                <p:cNvPr id="68" name="Ink 67">
                  <a:extLst>
                    <a:ext uri="{FF2B5EF4-FFF2-40B4-BE49-F238E27FC236}">
                      <a16:creationId xmlns:a16="http://schemas.microsoft.com/office/drawing/2014/main" id="{9448E41D-9D0A-2CD6-ECD0-B0F9B67DACE1}"/>
                    </a:ext>
                  </a:extLst>
                </p:cNvPr>
                <p:cNvPicPr/>
                <p:nvPr/>
              </p:nvPicPr>
              <p:blipFill>
                <a:blip r:embed="rId85"/>
                <a:stretch>
                  <a:fillRect/>
                </a:stretch>
              </p:blipFill>
              <p:spPr>
                <a:xfrm>
                  <a:off x="2538808" y="4088931"/>
                  <a:ext cx="24156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9" name="Ink 68">
                  <a:extLst>
                    <a:ext uri="{FF2B5EF4-FFF2-40B4-BE49-F238E27FC236}">
                      <a16:creationId xmlns:a16="http://schemas.microsoft.com/office/drawing/2014/main" id="{9333BD76-E0D7-4B79-D8AC-80D89B6324DD}"/>
                    </a:ext>
                  </a:extLst>
                </p14:cNvPr>
                <p14:cNvContentPartPr/>
                <p14:nvPr/>
              </p14:nvContentPartPr>
              <p14:xfrm>
                <a:off x="2789368" y="4111611"/>
                <a:ext cx="151200" cy="199440"/>
              </p14:xfrm>
            </p:contentPart>
          </mc:Choice>
          <mc:Fallback>
            <p:pic>
              <p:nvPicPr>
                <p:cNvPr id="69" name="Ink 68">
                  <a:extLst>
                    <a:ext uri="{FF2B5EF4-FFF2-40B4-BE49-F238E27FC236}">
                      <a16:creationId xmlns:a16="http://schemas.microsoft.com/office/drawing/2014/main" id="{9333BD76-E0D7-4B79-D8AC-80D89B6324DD}"/>
                    </a:ext>
                  </a:extLst>
                </p:cNvPr>
                <p:cNvPicPr/>
                <p:nvPr/>
              </p:nvPicPr>
              <p:blipFill>
                <a:blip r:embed="rId87"/>
                <a:stretch>
                  <a:fillRect/>
                </a:stretch>
              </p:blipFill>
              <p:spPr>
                <a:xfrm>
                  <a:off x="2771368" y="4093971"/>
                  <a:ext cx="18684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70" name="Ink 69">
                  <a:extLst>
                    <a:ext uri="{FF2B5EF4-FFF2-40B4-BE49-F238E27FC236}">
                      <a16:creationId xmlns:a16="http://schemas.microsoft.com/office/drawing/2014/main" id="{F2F4651D-ADEF-1028-5A00-88254A1AEB76}"/>
                    </a:ext>
                  </a:extLst>
                </p14:cNvPr>
                <p14:cNvContentPartPr/>
                <p14:nvPr/>
              </p14:nvContentPartPr>
              <p14:xfrm>
                <a:off x="2326768" y="3503211"/>
                <a:ext cx="185760" cy="284400"/>
              </p14:xfrm>
            </p:contentPart>
          </mc:Choice>
          <mc:Fallback>
            <p:pic>
              <p:nvPicPr>
                <p:cNvPr id="70" name="Ink 69">
                  <a:extLst>
                    <a:ext uri="{FF2B5EF4-FFF2-40B4-BE49-F238E27FC236}">
                      <a16:creationId xmlns:a16="http://schemas.microsoft.com/office/drawing/2014/main" id="{F2F4651D-ADEF-1028-5A00-88254A1AEB76}"/>
                    </a:ext>
                  </a:extLst>
                </p:cNvPr>
                <p:cNvPicPr/>
                <p:nvPr/>
              </p:nvPicPr>
              <p:blipFill>
                <a:blip r:embed="rId89"/>
                <a:stretch>
                  <a:fillRect/>
                </a:stretch>
              </p:blipFill>
              <p:spPr>
                <a:xfrm>
                  <a:off x="2308768" y="3485211"/>
                  <a:ext cx="221400" cy="3200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71" name="Ink 70">
                  <a:extLst>
                    <a:ext uri="{FF2B5EF4-FFF2-40B4-BE49-F238E27FC236}">
                      <a16:creationId xmlns:a16="http://schemas.microsoft.com/office/drawing/2014/main" id="{E75E2018-650A-0AEC-83B1-1F16582DE122}"/>
                    </a:ext>
                  </a:extLst>
                </p14:cNvPr>
                <p14:cNvContentPartPr/>
                <p14:nvPr/>
              </p14:nvContentPartPr>
              <p14:xfrm>
                <a:off x="2592808" y="3582051"/>
                <a:ext cx="150120" cy="186480"/>
              </p14:xfrm>
            </p:contentPart>
          </mc:Choice>
          <mc:Fallback>
            <p:pic>
              <p:nvPicPr>
                <p:cNvPr id="71" name="Ink 70">
                  <a:extLst>
                    <a:ext uri="{FF2B5EF4-FFF2-40B4-BE49-F238E27FC236}">
                      <a16:creationId xmlns:a16="http://schemas.microsoft.com/office/drawing/2014/main" id="{E75E2018-650A-0AEC-83B1-1F16582DE122}"/>
                    </a:ext>
                  </a:extLst>
                </p:cNvPr>
                <p:cNvPicPr/>
                <p:nvPr/>
              </p:nvPicPr>
              <p:blipFill>
                <a:blip r:embed="rId91"/>
                <a:stretch>
                  <a:fillRect/>
                </a:stretch>
              </p:blipFill>
              <p:spPr>
                <a:xfrm>
                  <a:off x="2575168" y="3564411"/>
                  <a:ext cx="18576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2" name="Ink 61">
                  <a:extLst>
                    <a:ext uri="{FF2B5EF4-FFF2-40B4-BE49-F238E27FC236}">
                      <a16:creationId xmlns:a16="http://schemas.microsoft.com/office/drawing/2014/main" id="{32030643-8427-9615-B629-0D5A6CDC75B0}"/>
                    </a:ext>
                  </a:extLst>
                </p14:cNvPr>
                <p14:cNvContentPartPr/>
                <p14:nvPr/>
              </p14:nvContentPartPr>
              <p14:xfrm>
                <a:off x="2789368" y="3246171"/>
                <a:ext cx="228960" cy="29160"/>
              </p14:xfrm>
            </p:contentPart>
          </mc:Choice>
          <mc:Fallback>
            <p:pic>
              <p:nvPicPr>
                <p:cNvPr id="62" name="Ink 61">
                  <a:extLst>
                    <a:ext uri="{FF2B5EF4-FFF2-40B4-BE49-F238E27FC236}">
                      <a16:creationId xmlns:a16="http://schemas.microsoft.com/office/drawing/2014/main" id="{32030643-8427-9615-B629-0D5A6CDC75B0}"/>
                    </a:ext>
                  </a:extLst>
                </p:cNvPr>
                <p:cNvPicPr/>
                <p:nvPr/>
              </p:nvPicPr>
              <p:blipFill>
                <a:blip r:embed="rId93"/>
                <a:stretch>
                  <a:fillRect/>
                </a:stretch>
              </p:blipFill>
              <p:spPr>
                <a:xfrm>
                  <a:off x="2771728" y="3228531"/>
                  <a:ext cx="26460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3" name="Ink 62">
                  <a:extLst>
                    <a:ext uri="{FF2B5EF4-FFF2-40B4-BE49-F238E27FC236}">
                      <a16:creationId xmlns:a16="http://schemas.microsoft.com/office/drawing/2014/main" id="{7FE01177-8E4D-3535-9F01-18679623731A}"/>
                    </a:ext>
                  </a:extLst>
                </p14:cNvPr>
                <p14:cNvContentPartPr/>
                <p14:nvPr/>
              </p14:nvContentPartPr>
              <p14:xfrm>
                <a:off x="2733568" y="2771331"/>
                <a:ext cx="155880" cy="360"/>
              </p14:xfrm>
            </p:contentPart>
          </mc:Choice>
          <mc:Fallback>
            <p:pic>
              <p:nvPicPr>
                <p:cNvPr id="63" name="Ink 62">
                  <a:extLst>
                    <a:ext uri="{FF2B5EF4-FFF2-40B4-BE49-F238E27FC236}">
                      <a16:creationId xmlns:a16="http://schemas.microsoft.com/office/drawing/2014/main" id="{7FE01177-8E4D-3535-9F01-18679623731A}"/>
                    </a:ext>
                  </a:extLst>
                </p:cNvPr>
                <p:cNvPicPr/>
                <p:nvPr/>
              </p:nvPicPr>
              <p:blipFill>
                <a:blip r:embed="rId95"/>
                <a:stretch>
                  <a:fillRect/>
                </a:stretch>
              </p:blipFill>
              <p:spPr>
                <a:xfrm>
                  <a:off x="2715568" y="2753331"/>
                  <a:ext cx="1915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4" name="Ink 63">
                  <a:extLst>
                    <a:ext uri="{FF2B5EF4-FFF2-40B4-BE49-F238E27FC236}">
                      <a16:creationId xmlns:a16="http://schemas.microsoft.com/office/drawing/2014/main" id="{FCB286C2-A873-A8BE-7AEF-74B35BFBB937}"/>
                    </a:ext>
                  </a:extLst>
                </p14:cNvPr>
                <p14:cNvContentPartPr/>
                <p14:nvPr/>
              </p14:nvContentPartPr>
              <p14:xfrm>
                <a:off x="2602888" y="2257971"/>
                <a:ext cx="153360" cy="10080"/>
              </p14:xfrm>
            </p:contentPart>
          </mc:Choice>
          <mc:Fallback>
            <p:pic>
              <p:nvPicPr>
                <p:cNvPr id="64" name="Ink 63">
                  <a:extLst>
                    <a:ext uri="{FF2B5EF4-FFF2-40B4-BE49-F238E27FC236}">
                      <a16:creationId xmlns:a16="http://schemas.microsoft.com/office/drawing/2014/main" id="{FCB286C2-A873-A8BE-7AEF-74B35BFBB937}"/>
                    </a:ext>
                  </a:extLst>
                </p:cNvPr>
                <p:cNvPicPr/>
                <p:nvPr/>
              </p:nvPicPr>
              <p:blipFill>
                <a:blip r:embed="rId97"/>
                <a:stretch>
                  <a:fillRect/>
                </a:stretch>
              </p:blipFill>
              <p:spPr>
                <a:xfrm>
                  <a:off x="2585248" y="2240331"/>
                  <a:ext cx="18900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72" name="Ink 71">
                  <a:extLst>
                    <a:ext uri="{FF2B5EF4-FFF2-40B4-BE49-F238E27FC236}">
                      <a16:creationId xmlns:a16="http://schemas.microsoft.com/office/drawing/2014/main" id="{32EFA99B-1B1F-3BF1-18A0-384794D69FF1}"/>
                    </a:ext>
                  </a:extLst>
                </p14:cNvPr>
                <p14:cNvContentPartPr/>
                <p14:nvPr/>
              </p14:nvContentPartPr>
              <p14:xfrm>
                <a:off x="2396968" y="2921451"/>
                <a:ext cx="149400" cy="309600"/>
              </p14:xfrm>
            </p:contentPart>
          </mc:Choice>
          <mc:Fallback>
            <p:pic>
              <p:nvPicPr>
                <p:cNvPr id="72" name="Ink 71">
                  <a:extLst>
                    <a:ext uri="{FF2B5EF4-FFF2-40B4-BE49-F238E27FC236}">
                      <a16:creationId xmlns:a16="http://schemas.microsoft.com/office/drawing/2014/main" id="{32EFA99B-1B1F-3BF1-18A0-384794D69FF1}"/>
                    </a:ext>
                  </a:extLst>
                </p:cNvPr>
                <p:cNvPicPr/>
                <p:nvPr/>
              </p:nvPicPr>
              <p:blipFill>
                <a:blip r:embed="rId99"/>
                <a:stretch>
                  <a:fillRect/>
                </a:stretch>
              </p:blipFill>
              <p:spPr>
                <a:xfrm>
                  <a:off x="2378968" y="2903811"/>
                  <a:ext cx="185040" cy="3452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73" name="Ink 72">
                  <a:extLst>
                    <a:ext uri="{FF2B5EF4-FFF2-40B4-BE49-F238E27FC236}">
                      <a16:creationId xmlns:a16="http://schemas.microsoft.com/office/drawing/2014/main" id="{4A63F83E-9D27-38AD-113B-EF7F1EDC3C04}"/>
                    </a:ext>
                  </a:extLst>
                </p14:cNvPr>
                <p14:cNvContentPartPr/>
                <p14:nvPr/>
              </p14:nvContentPartPr>
              <p14:xfrm>
                <a:off x="2566528" y="3060411"/>
                <a:ext cx="169200" cy="152280"/>
              </p14:xfrm>
            </p:contentPart>
          </mc:Choice>
          <mc:Fallback>
            <p:pic>
              <p:nvPicPr>
                <p:cNvPr id="73" name="Ink 72">
                  <a:extLst>
                    <a:ext uri="{FF2B5EF4-FFF2-40B4-BE49-F238E27FC236}">
                      <a16:creationId xmlns:a16="http://schemas.microsoft.com/office/drawing/2014/main" id="{4A63F83E-9D27-38AD-113B-EF7F1EDC3C04}"/>
                    </a:ext>
                  </a:extLst>
                </p:cNvPr>
                <p:cNvPicPr/>
                <p:nvPr/>
              </p:nvPicPr>
              <p:blipFill>
                <a:blip r:embed="rId101"/>
                <a:stretch>
                  <a:fillRect/>
                </a:stretch>
              </p:blipFill>
              <p:spPr>
                <a:xfrm>
                  <a:off x="2548528" y="3042771"/>
                  <a:ext cx="20484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4" name="Ink 73">
                  <a:extLst>
                    <a:ext uri="{FF2B5EF4-FFF2-40B4-BE49-F238E27FC236}">
                      <a16:creationId xmlns:a16="http://schemas.microsoft.com/office/drawing/2014/main" id="{F1F58636-8AE8-70E4-8080-2AE97D54D6BB}"/>
                    </a:ext>
                  </a:extLst>
                </p14:cNvPr>
                <p14:cNvContentPartPr/>
                <p14:nvPr/>
              </p14:nvContentPartPr>
              <p14:xfrm>
                <a:off x="2296528" y="2399811"/>
                <a:ext cx="73800" cy="238320"/>
              </p14:xfrm>
            </p:contentPart>
          </mc:Choice>
          <mc:Fallback>
            <p:pic>
              <p:nvPicPr>
                <p:cNvPr id="74" name="Ink 73">
                  <a:extLst>
                    <a:ext uri="{FF2B5EF4-FFF2-40B4-BE49-F238E27FC236}">
                      <a16:creationId xmlns:a16="http://schemas.microsoft.com/office/drawing/2014/main" id="{F1F58636-8AE8-70E4-8080-2AE97D54D6BB}"/>
                    </a:ext>
                  </a:extLst>
                </p:cNvPr>
                <p:cNvPicPr/>
                <p:nvPr/>
              </p:nvPicPr>
              <p:blipFill>
                <a:blip r:embed="rId103"/>
                <a:stretch>
                  <a:fillRect/>
                </a:stretch>
              </p:blipFill>
              <p:spPr>
                <a:xfrm>
                  <a:off x="2278528" y="2382171"/>
                  <a:ext cx="10944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5" name="Ink 74">
                  <a:extLst>
                    <a:ext uri="{FF2B5EF4-FFF2-40B4-BE49-F238E27FC236}">
                      <a16:creationId xmlns:a16="http://schemas.microsoft.com/office/drawing/2014/main" id="{C03009F1-A767-579E-FDCB-B54FA840650E}"/>
                    </a:ext>
                  </a:extLst>
                </p14:cNvPr>
                <p14:cNvContentPartPr/>
                <p14:nvPr/>
              </p14:nvContentPartPr>
              <p14:xfrm>
                <a:off x="2418928" y="2475771"/>
                <a:ext cx="222840" cy="133920"/>
              </p14:xfrm>
            </p:contentPart>
          </mc:Choice>
          <mc:Fallback>
            <p:pic>
              <p:nvPicPr>
                <p:cNvPr id="75" name="Ink 74">
                  <a:extLst>
                    <a:ext uri="{FF2B5EF4-FFF2-40B4-BE49-F238E27FC236}">
                      <a16:creationId xmlns:a16="http://schemas.microsoft.com/office/drawing/2014/main" id="{C03009F1-A767-579E-FDCB-B54FA840650E}"/>
                    </a:ext>
                  </a:extLst>
                </p:cNvPr>
                <p:cNvPicPr/>
                <p:nvPr/>
              </p:nvPicPr>
              <p:blipFill>
                <a:blip r:embed="rId105"/>
                <a:stretch>
                  <a:fillRect/>
                </a:stretch>
              </p:blipFill>
              <p:spPr>
                <a:xfrm>
                  <a:off x="2400928" y="2458131"/>
                  <a:ext cx="25848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34" name="Ink 33">
                  <a:extLst>
                    <a:ext uri="{FF2B5EF4-FFF2-40B4-BE49-F238E27FC236}">
                      <a16:creationId xmlns:a16="http://schemas.microsoft.com/office/drawing/2014/main" id="{1C2315EA-DF3A-8F23-0321-64054FB0B40F}"/>
                    </a:ext>
                  </a:extLst>
                </p14:cNvPr>
                <p14:cNvContentPartPr/>
                <p14:nvPr/>
              </p14:nvContentPartPr>
              <p14:xfrm>
                <a:off x="3568048" y="5376710"/>
                <a:ext cx="244440" cy="298080"/>
              </p14:xfrm>
            </p:contentPart>
          </mc:Choice>
          <mc:Fallback>
            <p:pic>
              <p:nvPicPr>
                <p:cNvPr id="34" name="Ink 33">
                  <a:extLst>
                    <a:ext uri="{FF2B5EF4-FFF2-40B4-BE49-F238E27FC236}">
                      <a16:creationId xmlns:a16="http://schemas.microsoft.com/office/drawing/2014/main" id="{1C2315EA-DF3A-8F23-0321-64054FB0B40F}"/>
                    </a:ext>
                  </a:extLst>
                </p:cNvPr>
                <p:cNvPicPr/>
                <p:nvPr/>
              </p:nvPicPr>
              <p:blipFill>
                <a:blip r:embed="rId107"/>
                <a:stretch>
                  <a:fillRect/>
                </a:stretch>
              </p:blipFill>
              <p:spPr>
                <a:xfrm>
                  <a:off x="3550408" y="5358710"/>
                  <a:ext cx="280080" cy="3337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35" name="Ink 34">
                  <a:extLst>
                    <a:ext uri="{FF2B5EF4-FFF2-40B4-BE49-F238E27FC236}">
                      <a16:creationId xmlns:a16="http://schemas.microsoft.com/office/drawing/2014/main" id="{0C039CA3-994D-030F-F1ED-A2D3B0BFBFEC}"/>
                    </a:ext>
                  </a:extLst>
                </p14:cNvPr>
                <p14:cNvContentPartPr/>
                <p14:nvPr/>
              </p14:nvContentPartPr>
              <p14:xfrm>
                <a:off x="3596488" y="5527190"/>
                <a:ext cx="184320" cy="6120"/>
              </p14:xfrm>
            </p:contentPart>
          </mc:Choice>
          <mc:Fallback>
            <p:pic>
              <p:nvPicPr>
                <p:cNvPr id="35" name="Ink 34">
                  <a:extLst>
                    <a:ext uri="{FF2B5EF4-FFF2-40B4-BE49-F238E27FC236}">
                      <a16:creationId xmlns:a16="http://schemas.microsoft.com/office/drawing/2014/main" id="{0C039CA3-994D-030F-F1ED-A2D3B0BFBFEC}"/>
                    </a:ext>
                  </a:extLst>
                </p:cNvPr>
                <p:cNvPicPr/>
                <p:nvPr/>
              </p:nvPicPr>
              <p:blipFill>
                <a:blip r:embed="rId109"/>
                <a:stretch>
                  <a:fillRect/>
                </a:stretch>
              </p:blipFill>
              <p:spPr>
                <a:xfrm>
                  <a:off x="3578488" y="5509190"/>
                  <a:ext cx="21996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36" name="Ink 35">
                  <a:extLst>
                    <a:ext uri="{FF2B5EF4-FFF2-40B4-BE49-F238E27FC236}">
                      <a16:creationId xmlns:a16="http://schemas.microsoft.com/office/drawing/2014/main" id="{32FFEE24-D7FB-4A7E-4549-F51539628B28}"/>
                    </a:ext>
                  </a:extLst>
                </p14:cNvPr>
                <p14:cNvContentPartPr/>
                <p14:nvPr/>
              </p14:nvContentPartPr>
              <p14:xfrm>
                <a:off x="3797728" y="5367710"/>
                <a:ext cx="293760" cy="292680"/>
              </p14:xfrm>
            </p:contentPart>
          </mc:Choice>
          <mc:Fallback>
            <p:pic>
              <p:nvPicPr>
                <p:cNvPr id="36" name="Ink 35">
                  <a:extLst>
                    <a:ext uri="{FF2B5EF4-FFF2-40B4-BE49-F238E27FC236}">
                      <a16:creationId xmlns:a16="http://schemas.microsoft.com/office/drawing/2014/main" id="{32FFEE24-D7FB-4A7E-4549-F51539628B28}"/>
                    </a:ext>
                  </a:extLst>
                </p:cNvPr>
                <p:cNvPicPr/>
                <p:nvPr/>
              </p:nvPicPr>
              <p:blipFill>
                <a:blip r:embed="rId111"/>
                <a:stretch>
                  <a:fillRect/>
                </a:stretch>
              </p:blipFill>
              <p:spPr>
                <a:xfrm>
                  <a:off x="3780088" y="5350070"/>
                  <a:ext cx="329400" cy="3283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80" name="Ink 79">
                  <a:extLst>
                    <a:ext uri="{FF2B5EF4-FFF2-40B4-BE49-F238E27FC236}">
                      <a16:creationId xmlns:a16="http://schemas.microsoft.com/office/drawing/2014/main" id="{D88B04BD-6E88-2E07-7429-D74F4BC09383}"/>
                    </a:ext>
                  </a:extLst>
                </p14:cNvPr>
                <p14:cNvContentPartPr/>
                <p14:nvPr/>
              </p14:nvContentPartPr>
              <p14:xfrm>
                <a:off x="3691888" y="3943491"/>
                <a:ext cx="54360" cy="1322280"/>
              </p14:xfrm>
            </p:contentPart>
          </mc:Choice>
          <mc:Fallback>
            <p:pic>
              <p:nvPicPr>
                <p:cNvPr id="80" name="Ink 79">
                  <a:extLst>
                    <a:ext uri="{FF2B5EF4-FFF2-40B4-BE49-F238E27FC236}">
                      <a16:creationId xmlns:a16="http://schemas.microsoft.com/office/drawing/2014/main" id="{D88B04BD-6E88-2E07-7429-D74F4BC09383}"/>
                    </a:ext>
                  </a:extLst>
                </p:cNvPr>
                <p:cNvPicPr/>
                <p:nvPr/>
              </p:nvPicPr>
              <p:blipFill>
                <a:blip r:embed="rId113"/>
                <a:stretch>
                  <a:fillRect/>
                </a:stretch>
              </p:blipFill>
              <p:spPr>
                <a:xfrm>
                  <a:off x="3673888" y="3925851"/>
                  <a:ext cx="90000" cy="13579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1" name="Ink 80">
                  <a:extLst>
                    <a:ext uri="{FF2B5EF4-FFF2-40B4-BE49-F238E27FC236}">
                      <a16:creationId xmlns:a16="http://schemas.microsoft.com/office/drawing/2014/main" id="{51DCA77B-9E55-2C3D-3FB9-01FC4DFAF139}"/>
                    </a:ext>
                  </a:extLst>
                </p14:cNvPr>
                <p14:cNvContentPartPr/>
                <p14:nvPr/>
              </p14:nvContentPartPr>
              <p14:xfrm>
                <a:off x="3801328" y="3825051"/>
                <a:ext cx="448200" cy="1366200"/>
              </p14:xfrm>
            </p:contentPart>
          </mc:Choice>
          <mc:Fallback>
            <p:pic>
              <p:nvPicPr>
                <p:cNvPr id="81" name="Ink 80">
                  <a:extLst>
                    <a:ext uri="{FF2B5EF4-FFF2-40B4-BE49-F238E27FC236}">
                      <a16:creationId xmlns:a16="http://schemas.microsoft.com/office/drawing/2014/main" id="{51DCA77B-9E55-2C3D-3FB9-01FC4DFAF139}"/>
                    </a:ext>
                  </a:extLst>
                </p:cNvPr>
                <p:cNvPicPr/>
                <p:nvPr/>
              </p:nvPicPr>
              <p:blipFill>
                <a:blip r:embed="rId115"/>
                <a:stretch>
                  <a:fillRect/>
                </a:stretch>
              </p:blipFill>
              <p:spPr>
                <a:xfrm>
                  <a:off x="3783688" y="3807411"/>
                  <a:ext cx="483840" cy="14018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3" name="Ink 82">
                  <a:extLst>
                    <a:ext uri="{FF2B5EF4-FFF2-40B4-BE49-F238E27FC236}">
                      <a16:creationId xmlns:a16="http://schemas.microsoft.com/office/drawing/2014/main" id="{AEA9E259-FBE2-0B24-110F-8731D1786E61}"/>
                    </a:ext>
                  </a:extLst>
                </p14:cNvPr>
                <p14:cNvContentPartPr/>
                <p14:nvPr/>
              </p14:nvContentPartPr>
              <p14:xfrm>
                <a:off x="4726528" y="2687091"/>
                <a:ext cx="644400" cy="2556000"/>
              </p14:xfrm>
            </p:contentPart>
          </mc:Choice>
          <mc:Fallback>
            <p:pic>
              <p:nvPicPr>
                <p:cNvPr id="83" name="Ink 82">
                  <a:extLst>
                    <a:ext uri="{FF2B5EF4-FFF2-40B4-BE49-F238E27FC236}">
                      <a16:creationId xmlns:a16="http://schemas.microsoft.com/office/drawing/2014/main" id="{AEA9E259-FBE2-0B24-110F-8731D1786E61}"/>
                    </a:ext>
                  </a:extLst>
                </p:cNvPr>
                <p:cNvPicPr/>
                <p:nvPr/>
              </p:nvPicPr>
              <p:blipFill>
                <a:blip r:embed="rId117"/>
                <a:stretch>
                  <a:fillRect/>
                </a:stretch>
              </p:blipFill>
              <p:spPr>
                <a:xfrm>
                  <a:off x="4708528" y="2669091"/>
                  <a:ext cx="680040" cy="25916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4" name="Ink 83">
                  <a:extLst>
                    <a:ext uri="{FF2B5EF4-FFF2-40B4-BE49-F238E27FC236}">
                      <a16:creationId xmlns:a16="http://schemas.microsoft.com/office/drawing/2014/main" id="{B898C5A2-4E49-E68F-8192-33989EB05DD5}"/>
                    </a:ext>
                  </a:extLst>
                </p14:cNvPr>
                <p14:cNvContentPartPr/>
                <p14:nvPr/>
              </p14:nvContentPartPr>
              <p14:xfrm>
                <a:off x="5756488" y="2022171"/>
                <a:ext cx="1022400" cy="3315600"/>
              </p14:xfrm>
            </p:contentPart>
          </mc:Choice>
          <mc:Fallback>
            <p:pic>
              <p:nvPicPr>
                <p:cNvPr id="84" name="Ink 83">
                  <a:extLst>
                    <a:ext uri="{FF2B5EF4-FFF2-40B4-BE49-F238E27FC236}">
                      <a16:creationId xmlns:a16="http://schemas.microsoft.com/office/drawing/2014/main" id="{B898C5A2-4E49-E68F-8192-33989EB05DD5}"/>
                    </a:ext>
                  </a:extLst>
                </p:cNvPr>
                <p:cNvPicPr/>
                <p:nvPr/>
              </p:nvPicPr>
              <p:blipFill>
                <a:blip r:embed="rId119"/>
                <a:stretch>
                  <a:fillRect/>
                </a:stretch>
              </p:blipFill>
              <p:spPr>
                <a:xfrm>
                  <a:off x="5738848" y="2004171"/>
                  <a:ext cx="1058040" cy="33512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5" name="Ink 84">
                  <a:extLst>
                    <a:ext uri="{FF2B5EF4-FFF2-40B4-BE49-F238E27FC236}">
                      <a16:creationId xmlns:a16="http://schemas.microsoft.com/office/drawing/2014/main" id="{FB5806A9-3ECC-C348-38B5-B1F41E2FAA7C}"/>
                    </a:ext>
                  </a:extLst>
                </p14:cNvPr>
                <p14:cNvContentPartPr/>
                <p14:nvPr/>
              </p14:nvContentPartPr>
              <p14:xfrm>
                <a:off x="6941968" y="3876171"/>
                <a:ext cx="925920" cy="1649520"/>
              </p14:xfrm>
            </p:contentPart>
          </mc:Choice>
          <mc:Fallback>
            <p:pic>
              <p:nvPicPr>
                <p:cNvPr id="85" name="Ink 84">
                  <a:extLst>
                    <a:ext uri="{FF2B5EF4-FFF2-40B4-BE49-F238E27FC236}">
                      <a16:creationId xmlns:a16="http://schemas.microsoft.com/office/drawing/2014/main" id="{FB5806A9-3ECC-C348-38B5-B1F41E2FAA7C}"/>
                    </a:ext>
                  </a:extLst>
                </p:cNvPr>
                <p:cNvPicPr/>
                <p:nvPr/>
              </p:nvPicPr>
              <p:blipFill>
                <a:blip r:embed="rId121"/>
                <a:stretch>
                  <a:fillRect/>
                </a:stretch>
              </p:blipFill>
              <p:spPr>
                <a:xfrm>
                  <a:off x="6924328" y="3858171"/>
                  <a:ext cx="961560" cy="16851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7" name="Ink 86">
                  <a:extLst>
                    <a:ext uri="{FF2B5EF4-FFF2-40B4-BE49-F238E27FC236}">
                      <a16:creationId xmlns:a16="http://schemas.microsoft.com/office/drawing/2014/main" id="{210F2292-D5F9-BB67-90EC-14C40194560A}"/>
                    </a:ext>
                  </a:extLst>
                </p14:cNvPr>
                <p14:cNvContentPartPr/>
                <p14:nvPr/>
              </p14:nvContentPartPr>
              <p14:xfrm>
                <a:off x="2994928" y="3824331"/>
                <a:ext cx="165600" cy="38520"/>
              </p14:xfrm>
            </p:contentPart>
          </mc:Choice>
          <mc:Fallback>
            <p:pic>
              <p:nvPicPr>
                <p:cNvPr id="87" name="Ink 86">
                  <a:extLst>
                    <a:ext uri="{FF2B5EF4-FFF2-40B4-BE49-F238E27FC236}">
                      <a16:creationId xmlns:a16="http://schemas.microsoft.com/office/drawing/2014/main" id="{210F2292-D5F9-BB67-90EC-14C40194560A}"/>
                    </a:ext>
                  </a:extLst>
                </p:cNvPr>
                <p:cNvPicPr/>
                <p:nvPr/>
              </p:nvPicPr>
              <p:blipFill>
                <a:blip r:embed="rId123"/>
                <a:stretch>
                  <a:fillRect/>
                </a:stretch>
              </p:blipFill>
              <p:spPr>
                <a:xfrm>
                  <a:off x="2977288" y="3806691"/>
                  <a:ext cx="20124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8" name="Ink 87">
                  <a:extLst>
                    <a:ext uri="{FF2B5EF4-FFF2-40B4-BE49-F238E27FC236}">
                      <a16:creationId xmlns:a16="http://schemas.microsoft.com/office/drawing/2014/main" id="{CAE3BA8C-950E-E33B-3CBB-186DCCDC0413}"/>
                    </a:ext>
                  </a:extLst>
                </p14:cNvPr>
                <p14:cNvContentPartPr/>
                <p14:nvPr/>
              </p14:nvContentPartPr>
              <p14:xfrm>
                <a:off x="3853168" y="3871851"/>
                <a:ext cx="913320" cy="47160"/>
              </p14:xfrm>
            </p:contentPart>
          </mc:Choice>
          <mc:Fallback>
            <p:pic>
              <p:nvPicPr>
                <p:cNvPr id="88" name="Ink 87">
                  <a:extLst>
                    <a:ext uri="{FF2B5EF4-FFF2-40B4-BE49-F238E27FC236}">
                      <a16:creationId xmlns:a16="http://schemas.microsoft.com/office/drawing/2014/main" id="{CAE3BA8C-950E-E33B-3CBB-186DCCDC0413}"/>
                    </a:ext>
                  </a:extLst>
                </p:cNvPr>
                <p:cNvPicPr/>
                <p:nvPr/>
              </p:nvPicPr>
              <p:blipFill>
                <a:blip r:embed="rId125"/>
                <a:stretch>
                  <a:fillRect/>
                </a:stretch>
              </p:blipFill>
              <p:spPr>
                <a:xfrm>
                  <a:off x="3835528" y="3854211"/>
                  <a:ext cx="94896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9" name="Ink 88">
                  <a:extLst>
                    <a:ext uri="{FF2B5EF4-FFF2-40B4-BE49-F238E27FC236}">
                      <a16:creationId xmlns:a16="http://schemas.microsoft.com/office/drawing/2014/main" id="{C17BCAA2-CD11-6CF9-BA13-B731F9F1FA64}"/>
                    </a:ext>
                  </a:extLst>
                </p14:cNvPr>
                <p14:cNvContentPartPr/>
                <p14:nvPr/>
              </p14:nvContentPartPr>
              <p14:xfrm>
                <a:off x="5532568" y="3946731"/>
                <a:ext cx="2310120" cy="74880"/>
              </p14:xfrm>
            </p:contentPart>
          </mc:Choice>
          <mc:Fallback>
            <p:pic>
              <p:nvPicPr>
                <p:cNvPr id="89" name="Ink 88">
                  <a:extLst>
                    <a:ext uri="{FF2B5EF4-FFF2-40B4-BE49-F238E27FC236}">
                      <a16:creationId xmlns:a16="http://schemas.microsoft.com/office/drawing/2014/main" id="{C17BCAA2-CD11-6CF9-BA13-B731F9F1FA64}"/>
                    </a:ext>
                  </a:extLst>
                </p:cNvPr>
                <p:cNvPicPr/>
                <p:nvPr/>
              </p:nvPicPr>
              <p:blipFill>
                <a:blip r:embed="rId127"/>
                <a:stretch>
                  <a:fillRect/>
                </a:stretch>
              </p:blipFill>
              <p:spPr>
                <a:xfrm>
                  <a:off x="5514928" y="3929091"/>
                  <a:ext cx="234576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90" name="Ink 89">
                  <a:extLst>
                    <a:ext uri="{FF2B5EF4-FFF2-40B4-BE49-F238E27FC236}">
                      <a16:creationId xmlns:a16="http://schemas.microsoft.com/office/drawing/2014/main" id="{DD446687-A713-A771-2836-27F47BE2A03F}"/>
                    </a:ext>
                  </a:extLst>
                </p14:cNvPr>
                <p14:cNvContentPartPr/>
                <p14:nvPr/>
              </p14:nvContentPartPr>
              <p14:xfrm>
                <a:off x="2990248" y="2574771"/>
                <a:ext cx="93240" cy="19440"/>
              </p14:xfrm>
            </p:contentPart>
          </mc:Choice>
          <mc:Fallback>
            <p:pic>
              <p:nvPicPr>
                <p:cNvPr id="90" name="Ink 89">
                  <a:extLst>
                    <a:ext uri="{FF2B5EF4-FFF2-40B4-BE49-F238E27FC236}">
                      <a16:creationId xmlns:a16="http://schemas.microsoft.com/office/drawing/2014/main" id="{DD446687-A713-A771-2836-27F47BE2A03F}"/>
                    </a:ext>
                  </a:extLst>
                </p:cNvPr>
                <p:cNvPicPr/>
                <p:nvPr/>
              </p:nvPicPr>
              <p:blipFill>
                <a:blip r:embed="rId129"/>
                <a:stretch>
                  <a:fillRect/>
                </a:stretch>
              </p:blipFill>
              <p:spPr>
                <a:xfrm>
                  <a:off x="2972608" y="2556771"/>
                  <a:ext cx="12888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91" name="Ink 90">
                  <a:extLst>
                    <a:ext uri="{FF2B5EF4-FFF2-40B4-BE49-F238E27FC236}">
                      <a16:creationId xmlns:a16="http://schemas.microsoft.com/office/drawing/2014/main" id="{315C8437-B98C-BCC2-97DB-164845009723}"/>
                    </a:ext>
                  </a:extLst>
                </p14:cNvPr>
                <p14:cNvContentPartPr/>
                <p14:nvPr/>
              </p14:nvContentPartPr>
              <p14:xfrm>
                <a:off x="3760288" y="2640291"/>
                <a:ext cx="1237680" cy="28440"/>
              </p14:xfrm>
            </p:contentPart>
          </mc:Choice>
          <mc:Fallback>
            <p:pic>
              <p:nvPicPr>
                <p:cNvPr id="91" name="Ink 90">
                  <a:extLst>
                    <a:ext uri="{FF2B5EF4-FFF2-40B4-BE49-F238E27FC236}">
                      <a16:creationId xmlns:a16="http://schemas.microsoft.com/office/drawing/2014/main" id="{315C8437-B98C-BCC2-97DB-164845009723}"/>
                    </a:ext>
                  </a:extLst>
                </p:cNvPr>
                <p:cNvPicPr/>
                <p:nvPr/>
              </p:nvPicPr>
              <p:blipFill>
                <a:blip r:embed="rId131"/>
                <a:stretch>
                  <a:fillRect/>
                </a:stretch>
              </p:blipFill>
              <p:spPr>
                <a:xfrm>
                  <a:off x="3742288" y="2622291"/>
                  <a:ext cx="127332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92" name="Ink 91">
                  <a:extLst>
                    <a:ext uri="{FF2B5EF4-FFF2-40B4-BE49-F238E27FC236}">
                      <a16:creationId xmlns:a16="http://schemas.microsoft.com/office/drawing/2014/main" id="{A30A0068-C408-596E-11FA-F9357191AE40}"/>
                    </a:ext>
                  </a:extLst>
                </p14:cNvPr>
                <p14:cNvContentPartPr/>
                <p14:nvPr/>
              </p14:nvContentPartPr>
              <p14:xfrm>
                <a:off x="2965048" y="2014611"/>
                <a:ext cx="181440" cy="19800"/>
              </p14:xfrm>
            </p:contentPart>
          </mc:Choice>
          <mc:Fallback>
            <p:pic>
              <p:nvPicPr>
                <p:cNvPr id="92" name="Ink 91">
                  <a:extLst>
                    <a:ext uri="{FF2B5EF4-FFF2-40B4-BE49-F238E27FC236}">
                      <a16:creationId xmlns:a16="http://schemas.microsoft.com/office/drawing/2014/main" id="{A30A0068-C408-596E-11FA-F9357191AE40}"/>
                    </a:ext>
                  </a:extLst>
                </p:cNvPr>
                <p:cNvPicPr/>
                <p:nvPr/>
              </p:nvPicPr>
              <p:blipFill>
                <a:blip r:embed="rId133"/>
                <a:stretch>
                  <a:fillRect/>
                </a:stretch>
              </p:blipFill>
              <p:spPr>
                <a:xfrm>
                  <a:off x="2947048" y="1996611"/>
                  <a:ext cx="21708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27" name="Ink 26">
                  <a:extLst>
                    <a:ext uri="{FF2B5EF4-FFF2-40B4-BE49-F238E27FC236}">
                      <a16:creationId xmlns:a16="http://schemas.microsoft.com/office/drawing/2014/main" id="{6637E5E4-0A77-4246-B329-351B76AF5FF4}"/>
                    </a:ext>
                  </a:extLst>
                </p14:cNvPr>
                <p14:cNvContentPartPr/>
                <p14:nvPr/>
              </p14:nvContentPartPr>
              <p14:xfrm>
                <a:off x="278728" y="3115910"/>
                <a:ext cx="299160" cy="495360"/>
              </p14:xfrm>
            </p:contentPart>
          </mc:Choice>
          <mc:Fallback>
            <p:pic>
              <p:nvPicPr>
                <p:cNvPr id="27" name="Ink 26">
                  <a:extLst>
                    <a:ext uri="{FF2B5EF4-FFF2-40B4-BE49-F238E27FC236}">
                      <a16:creationId xmlns:a16="http://schemas.microsoft.com/office/drawing/2014/main" id="{6637E5E4-0A77-4246-B329-351B76AF5FF4}"/>
                    </a:ext>
                  </a:extLst>
                </p:cNvPr>
                <p:cNvPicPr/>
                <p:nvPr/>
              </p:nvPicPr>
              <p:blipFill>
                <a:blip r:embed="rId135"/>
                <a:stretch>
                  <a:fillRect/>
                </a:stretch>
              </p:blipFill>
              <p:spPr>
                <a:xfrm>
                  <a:off x="260728" y="3097910"/>
                  <a:ext cx="334800" cy="5310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28" name="Ink 27">
                  <a:extLst>
                    <a:ext uri="{FF2B5EF4-FFF2-40B4-BE49-F238E27FC236}">
                      <a16:creationId xmlns:a16="http://schemas.microsoft.com/office/drawing/2014/main" id="{7952069A-92AD-5689-57F9-BD506838E4A7}"/>
                    </a:ext>
                  </a:extLst>
                </p14:cNvPr>
                <p14:cNvContentPartPr/>
                <p14:nvPr/>
              </p14:nvContentPartPr>
              <p14:xfrm>
                <a:off x="636568" y="3284030"/>
                <a:ext cx="146160" cy="190800"/>
              </p14:xfrm>
            </p:contentPart>
          </mc:Choice>
          <mc:Fallback>
            <p:pic>
              <p:nvPicPr>
                <p:cNvPr id="28" name="Ink 27">
                  <a:extLst>
                    <a:ext uri="{FF2B5EF4-FFF2-40B4-BE49-F238E27FC236}">
                      <a16:creationId xmlns:a16="http://schemas.microsoft.com/office/drawing/2014/main" id="{7952069A-92AD-5689-57F9-BD506838E4A7}"/>
                    </a:ext>
                  </a:extLst>
                </p:cNvPr>
                <p:cNvPicPr/>
                <p:nvPr/>
              </p:nvPicPr>
              <p:blipFill>
                <a:blip r:embed="rId137"/>
                <a:stretch>
                  <a:fillRect/>
                </a:stretch>
              </p:blipFill>
              <p:spPr>
                <a:xfrm>
                  <a:off x="618568" y="3266030"/>
                  <a:ext cx="18180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29" name="Ink 28">
                  <a:extLst>
                    <a:ext uri="{FF2B5EF4-FFF2-40B4-BE49-F238E27FC236}">
                      <a16:creationId xmlns:a16="http://schemas.microsoft.com/office/drawing/2014/main" id="{0C38C2D7-5940-989D-E1DF-027C57615343}"/>
                    </a:ext>
                  </a:extLst>
                </p14:cNvPr>
                <p14:cNvContentPartPr/>
                <p14:nvPr/>
              </p14:nvContentPartPr>
              <p14:xfrm>
                <a:off x="851488" y="3181070"/>
                <a:ext cx="376560" cy="234000"/>
              </p14:xfrm>
            </p:contentPart>
          </mc:Choice>
          <mc:Fallback>
            <p:pic>
              <p:nvPicPr>
                <p:cNvPr id="29" name="Ink 28">
                  <a:extLst>
                    <a:ext uri="{FF2B5EF4-FFF2-40B4-BE49-F238E27FC236}">
                      <a16:creationId xmlns:a16="http://schemas.microsoft.com/office/drawing/2014/main" id="{0C38C2D7-5940-989D-E1DF-027C57615343}"/>
                    </a:ext>
                  </a:extLst>
                </p:cNvPr>
                <p:cNvPicPr/>
                <p:nvPr/>
              </p:nvPicPr>
              <p:blipFill>
                <a:blip r:embed="rId139"/>
                <a:stretch>
                  <a:fillRect/>
                </a:stretch>
              </p:blipFill>
              <p:spPr>
                <a:xfrm>
                  <a:off x="833848" y="3163070"/>
                  <a:ext cx="41220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30" name="Ink 29">
                  <a:extLst>
                    <a:ext uri="{FF2B5EF4-FFF2-40B4-BE49-F238E27FC236}">
                      <a16:creationId xmlns:a16="http://schemas.microsoft.com/office/drawing/2014/main" id="{C3B539F6-9103-118F-33D7-CA636792BB83}"/>
                    </a:ext>
                  </a:extLst>
                </p14:cNvPr>
                <p14:cNvContentPartPr/>
                <p14:nvPr/>
              </p14:nvContentPartPr>
              <p14:xfrm>
                <a:off x="1352968" y="3167390"/>
                <a:ext cx="161640" cy="219240"/>
              </p14:xfrm>
            </p:contentPart>
          </mc:Choice>
          <mc:Fallback>
            <p:pic>
              <p:nvPicPr>
                <p:cNvPr id="30" name="Ink 29">
                  <a:extLst>
                    <a:ext uri="{FF2B5EF4-FFF2-40B4-BE49-F238E27FC236}">
                      <a16:creationId xmlns:a16="http://schemas.microsoft.com/office/drawing/2014/main" id="{C3B539F6-9103-118F-33D7-CA636792BB83}"/>
                    </a:ext>
                  </a:extLst>
                </p:cNvPr>
                <p:cNvPicPr/>
                <p:nvPr/>
              </p:nvPicPr>
              <p:blipFill>
                <a:blip r:embed="rId141"/>
                <a:stretch>
                  <a:fillRect/>
                </a:stretch>
              </p:blipFill>
              <p:spPr>
                <a:xfrm>
                  <a:off x="1334968" y="3149750"/>
                  <a:ext cx="19728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31" name="Ink 30">
                  <a:extLst>
                    <a:ext uri="{FF2B5EF4-FFF2-40B4-BE49-F238E27FC236}">
                      <a16:creationId xmlns:a16="http://schemas.microsoft.com/office/drawing/2014/main" id="{AEC26F5C-CA22-0D02-E0DD-4316BE631F9F}"/>
                    </a:ext>
                  </a:extLst>
                </p14:cNvPr>
                <p14:cNvContentPartPr/>
                <p14:nvPr/>
              </p14:nvContentPartPr>
              <p14:xfrm>
                <a:off x="1619368" y="3177830"/>
                <a:ext cx="64080" cy="167400"/>
              </p14:xfrm>
            </p:contentPart>
          </mc:Choice>
          <mc:Fallback>
            <p:pic>
              <p:nvPicPr>
                <p:cNvPr id="31" name="Ink 30">
                  <a:extLst>
                    <a:ext uri="{FF2B5EF4-FFF2-40B4-BE49-F238E27FC236}">
                      <a16:creationId xmlns:a16="http://schemas.microsoft.com/office/drawing/2014/main" id="{AEC26F5C-CA22-0D02-E0DD-4316BE631F9F}"/>
                    </a:ext>
                  </a:extLst>
                </p:cNvPr>
                <p:cNvPicPr/>
                <p:nvPr/>
              </p:nvPicPr>
              <p:blipFill>
                <a:blip r:embed="rId143"/>
                <a:stretch>
                  <a:fillRect/>
                </a:stretch>
              </p:blipFill>
              <p:spPr>
                <a:xfrm>
                  <a:off x="1601368" y="3159830"/>
                  <a:ext cx="9972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32" name="Ink 31">
                  <a:extLst>
                    <a:ext uri="{FF2B5EF4-FFF2-40B4-BE49-F238E27FC236}">
                      <a16:creationId xmlns:a16="http://schemas.microsoft.com/office/drawing/2014/main" id="{FA8EB903-65D5-12D4-411C-6F632329BACF}"/>
                    </a:ext>
                  </a:extLst>
                </p14:cNvPr>
                <p14:cNvContentPartPr/>
                <p14:nvPr/>
              </p14:nvContentPartPr>
              <p14:xfrm>
                <a:off x="1728808" y="3152270"/>
                <a:ext cx="171000" cy="209880"/>
              </p14:xfrm>
            </p:contentPart>
          </mc:Choice>
          <mc:Fallback>
            <p:pic>
              <p:nvPicPr>
                <p:cNvPr id="32" name="Ink 31">
                  <a:extLst>
                    <a:ext uri="{FF2B5EF4-FFF2-40B4-BE49-F238E27FC236}">
                      <a16:creationId xmlns:a16="http://schemas.microsoft.com/office/drawing/2014/main" id="{FA8EB903-65D5-12D4-411C-6F632329BACF}"/>
                    </a:ext>
                  </a:extLst>
                </p:cNvPr>
                <p:cNvPicPr/>
                <p:nvPr/>
              </p:nvPicPr>
              <p:blipFill>
                <a:blip r:embed="rId145"/>
                <a:stretch>
                  <a:fillRect/>
                </a:stretch>
              </p:blipFill>
              <p:spPr>
                <a:xfrm>
                  <a:off x="1710808" y="3134270"/>
                  <a:ext cx="20664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56" name="Ink 55">
                  <a:extLst>
                    <a:ext uri="{FF2B5EF4-FFF2-40B4-BE49-F238E27FC236}">
                      <a16:creationId xmlns:a16="http://schemas.microsoft.com/office/drawing/2014/main" id="{5FA1505B-D49D-2A85-43A6-AA01946B1083}"/>
                    </a:ext>
                  </a:extLst>
                </p14:cNvPr>
                <p14:cNvContentPartPr/>
                <p14:nvPr/>
              </p14:nvContentPartPr>
              <p14:xfrm>
                <a:off x="472408" y="3758091"/>
                <a:ext cx="238320" cy="400320"/>
              </p14:xfrm>
            </p:contentPart>
          </mc:Choice>
          <mc:Fallback>
            <p:pic>
              <p:nvPicPr>
                <p:cNvPr id="56" name="Ink 55">
                  <a:extLst>
                    <a:ext uri="{FF2B5EF4-FFF2-40B4-BE49-F238E27FC236}">
                      <a16:creationId xmlns:a16="http://schemas.microsoft.com/office/drawing/2014/main" id="{5FA1505B-D49D-2A85-43A6-AA01946B1083}"/>
                    </a:ext>
                  </a:extLst>
                </p:cNvPr>
                <p:cNvPicPr/>
                <p:nvPr/>
              </p:nvPicPr>
              <p:blipFill>
                <a:blip r:embed="rId147"/>
                <a:stretch>
                  <a:fillRect/>
                </a:stretch>
              </p:blipFill>
              <p:spPr>
                <a:xfrm>
                  <a:off x="454408" y="3740451"/>
                  <a:ext cx="273960" cy="4359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57" name="Ink 56">
                  <a:extLst>
                    <a:ext uri="{FF2B5EF4-FFF2-40B4-BE49-F238E27FC236}">
                      <a16:creationId xmlns:a16="http://schemas.microsoft.com/office/drawing/2014/main" id="{76C4EA8A-6B87-00F1-C4B5-ED051E655A71}"/>
                    </a:ext>
                  </a:extLst>
                </p14:cNvPr>
                <p14:cNvContentPartPr/>
                <p14:nvPr/>
              </p14:nvContentPartPr>
              <p14:xfrm>
                <a:off x="774808" y="3761331"/>
                <a:ext cx="921600" cy="325080"/>
              </p14:xfrm>
            </p:contentPart>
          </mc:Choice>
          <mc:Fallback>
            <p:pic>
              <p:nvPicPr>
                <p:cNvPr id="57" name="Ink 56">
                  <a:extLst>
                    <a:ext uri="{FF2B5EF4-FFF2-40B4-BE49-F238E27FC236}">
                      <a16:creationId xmlns:a16="http://schemas.microsoft.com/office/drawing/2014/main" id="{76C4EA8A-6B87-00F1-C4B5-ED051E655A71}"/>
                    </a:ext>
                  </a:extLst>
                </p:cNvPr>
                <p:cNvPicPr/>
                <p:nvPr/>
              </p:nvPicPr>
              <p:blipFill>
                <a:blip r:embed="rId149"/>
                <a:stretch>
                  <a:fillRect/>
                </a:stretch>
              </p:blipFill>
              <p:spPr>
                <a:xfrm>
                  <a:off x="756808" y="3743691"/>
                  <a:ext cx="957240" cy="3607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9" name="Ink 98">
                  <a:extLst>
                    <a:ext uri="{FF2B5EF4-FFF2-40B4-BE49-F238E27FC236}">
                      <a16:creationId xmlns:a16="http://schemas.microsoft.com/office/drawing/2014/main" id="{C8B8F604-E7B4-537A-2F3F-31DC9B52584B}"/>
                    </a:ext>
                  </a:extLst>
                </p14:cNvPr>
                <p14:cNvContentPartPr/>
                <p14:nvPr/>
              </p14:nvContentPartPr>
              <p14:xfrm>
                <a:off x="619648" y="2211171"/>
                <a:ext cx="184680" cy="763560"/>
              </p14:xfrm>
            </p:contentPart>
          </mc:Choice>
          <mc:Fallback>
            <p:pic>
              <p:nvPicPr>
                <p:cNvPr id="99" name="Ink 98">
                  <a:extLst>
                    <a:ext uri="{FF2B5EF4-FFF2-40B4-BE49-F238E27FC236}">
                      <a16:creationId xmlns:a16="http://schemas.microsoft.com/office/drawing/2014/main" id="{C8B8F604-E7B4-537A-2F3F-31DC9B52584B}"/>
                    </a:ext>
                  </a:extLst>
                </p:cNvPr>
                <p:cNvPicPr/>
                <p:nvPr/>
              </p:nvPicPr>
              <p:blipFill>
                <a:blip r:embed="rId151"/>
                <a:stretch>
                  <a:fillRect/>
                </a:stretch>
              </p:blipFill>
              <p:spPr>
                <a:xfrm>
                  <a:off x="601648" y="2193531"/>
                  <a:ext cx="220320" cy="7992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00" name="Ink 99">
                  <a:extLst>
                    <a:ext uri="{FF2B5EF4-FFF2-40B4-BE49-F238E27FC236}">
                      <a16:creationId xmlns:a16="http://schemas.microsoft.com/office/drawing/2014/main" id="{2ADB9430-12AA-9597-67AE-58557AB07E59}"/>
                    </a:ext>
                  </a:extLst>
                </p14:cNvPr>
                <p14:cNvContentPartPr/>
                <p14:nvPr/>
              </p14:nvContentPartPr>
              <p14:xfrm>
                <a:off x="592648" y="2807331"/>
                <a:ext cx="380520" cy="179640"/>
              </p14:xfrm>
            </p:contentPart>
          </mc:Choice>
          <mc:Fallback>
            <p:pic>
              <p:nvPicPr>
                <p:cNvPr id="100" name="Ink 99">
                  <a:extLst>
                    <a:ext uri="{FF2B5EF4-FFF2-40B4-BE49-F238E27FC236}">
                      <a16:creationId xmlns:a16="http://schemas.microsoft.com/office/drawing/2014/main" id="{2ADB9430-12AA-9597-67AE-58557AB07E59}"/>
                    </a:ext>
                  </a:extLst>
                </p:cNvPr>
                <p:cNvPicPr/>
                <p:nvPr/>
              </p:nvPicPr>
              <p:blipFill>
                <a:blip r:embed="rId153"/>
                <a:stretch>
                  <a:fillRect/>
                </a:stretch>
              </p:blipFill>
              <p:spPr>
                <a:xfrm>
                  <a:off x="575008" y="2789331"/>
                  <a:ext cx="41616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04" name="Ink 103">
                  <a:extLst>
                    <a:ext uri="{FF2B5EF4-FFF2-40B4-BE49-F238E27FC236}">
                      <a16:creationId xmlns:a16="http://schemas.microsoft.com/office/drawing/2014/main" id="{DE659699-BEA2-4371-CDC5-759292977EB8}"/>
                    </a:ext>
                  </a:extLst>
                </p14:cNvPr>
                <p14:cNvContentPartPr/>
                <p14:nvPr/>
              </p14:nvContentPartPr>
              <p14:xfrm>
                <a:off x="8798848" y="4385571"/>
                <a:ext cx="5760" cy="360"/>
              </p14:xfrm>
            </p:contentPart>
          </mc:Choice>
          <mc:Fallback>
            <p:pic>
              <p:nvPicPr>
                <p:cNvPr id="104" name="Ink 103">
                  <a:extLst>
                    <a:ext uri="{FF2B5EF4-FFF2-40B4-BE49-F238E27FC236}">
                      <a16:creationId xmlns:a16="http://schemas.microsoft.com/office/drawing/2014/main" id="{DE659699-BEA2-4371-CDC5-759292977EB8}"/>
                    </a:ext>
                  </a:extLst>
                </p:cNvPr>
                <p:cNvPicPr/>
                <p:nvPr/>
              </p:nvPicPr>
              <p:blipFill>
                <a:blip r:embed="rId155"/>
                <a:stretch>
                  <a:fillRect/>
                </a:stretch>
              </p:blipFill>
              <p:spPr>
                <a:xfrm>
                  <a:off x="8780848" y="4367571"/>
                  <a:ext cx="414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05" name="Ink 104">
                  <a:extLst>
                    <a:ext uri="{FF2B5EF4-FFF2-40B4-BE49-F238E27FC236}">
                      <a16:creationId xmlns:a16="http://schemas.microsoft.com/office/drawing/2014/main" id="{6E77E04A-5BF1-924A-DCF3-B103BD70A54F}"/>
                    </a:ext>
                  </a:extLst>
                </p14:cNvPr>
                <p14:cNvContentPartPr/>
                <p14:nvPr/>
              </p14:nvContentPartPr>
              <p14:xfrm>
                <a:off x="8817208" y="621411"/>
                <a:ext cx="281160" cy="4846680"/>
              </p14:xfrm>
            </p:contentPart>
          </mc:Choice>
          <mc:Fallback>
            <p:pic>
              <p:nvPicPr>
                <p:cNvPr id="105" name="Ink 104">
                  <a:extLst>
                    <a:ext uri="{FF2B5EF4-FFF2-40B4-BE49-F238E27FC236}">
                      <a16:creationId xmlns:a16="http://schemas.microsoft.com/office/drawing/2014/main" id="{6E77E04A-5BF1-924A-DCF3-B103BD70A54F}"/>
                    </a:ext>
                  </a:extLst>
                </p:cNvPr>
                <p:cNvPicPr/>
                <p:nvPr/>
              </p:nvPicPr>
              <p:blipFill>
                <a:blip r:embed="rId157"/>
                <a:stretch>
                  <a:fillRect/>
                </a:stretch>
              </p:blipFill>
              <p:spPr>
                <a:xfrm>
                  <a:off x="8799568" y="603771"/>
                  <a:ext cx="316800" cy="48823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06" name="Ink 105">
                  <a:extLst>
                    <a:ext uri="{FF2B5EF4-FFF2-40B4-BE49-F238E27FC236}">
                      <a16:creationId xmlns:a16="http://schemas.microsoft.com/office/drawing/2014/main" id="{46F738AB-7D12-AB6C-6EFB-1B3D61184FA4}"/>
                    </a:ext>
                  </a:extLst>
                </p14:cNvPr>
                <p14:cNvContentPartPr/>
                <p14:nvPr/>
              </p14:nvContentPartPr>
              <p14:xfrm>
                <a:off x="8705248" y="664611"/>
                <a:ext cx="205920" cy="254880"/>
              </p14:xfrm>
            </p:contentPart>
          </mc:Choice>
          <mc:Fallback>
            <p:pic>
              <p:nvPicPr>
                <p:cNvPr id="106" name="Ink 105">
                  <a:extLst>
                    <a:ext uri="{FF2B5EF4-FFF2-40B4-BE49-F238E27FC236}">
                      <a16:creationId xmlns:a16="http://schemas.microsoft.com/office/drawing/2014/main" id="{46F738AB-7D12-AB6C-6EFB-1B3D61184FA4}"/>
                    </a:ext>
                  </a:extLst>
                </p:cNvPr>
                <p:cNvPicPr/>
                <p:nvPr/>
              </p:nvPicPr>
              <p:blipFill>
                <a:blip r:embed="rId159"/>
                <a:stretch>
                  <a:fillRect/>
                </a:stretch>
              </p:blipFill>
              <p:spPr>
                <a:xfrm>
                  <a:off x="8687608" y="646611"/>
                  <a:ext cx="241560" cy="29052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07" name="Ink 106">
                  <a:extLst>
                    <a:ext uri="{FF2B5EF4-FFF2-40B4-BE49-F238E27FC236}">
                      <a16:creationId xmlns:a16="http://schemas.microsoft.com/office/drawing/2014/main" id="{B4A3BFFD-DF56-0F23-8E5C-1A5132D28000}"/>
                    </a:ext>
                  </a:extLst>
                </p14:cNvPr>
                <p14:cNvContentPartPr/>
                <p14:nvPr/>
              </p14:nvContentPartPr>
              <p14:xfrm>
                <a:off x="8835928" y="556971"/>
                <a:ext cx="299880" cy="361080"/>
              </p14:xfrm>
            </p:contentPart>
          </mc:Choice>
          <mc:Fallback>
            <p:pic>
              <p:nvPicPr>
                <p:cNvPr id="107" name="Ink 106">
                  <a:extLst>
                    <a:ext uri="{FF2B5EF4-FFF2-40B4-BE49-F238E27FC236}">
                      <a16:creationId xmlns:a16="http://schemas.microsoft.com/office/drawing/2014/main" id="{B4A3BFFD-DF56-0F23-8E5C-1A5132D28000}"/>
                    </a:ext>
                  </a:extLst>
                </p:cNvPr>
                <p:cNvPicPr/>
                <p:nvPr/>
              </p:nvPicPr>
              <p:blipFill>
                <a:blip r:embed="rId161"/>
                <a:stretch>
                  <a:fillRect/>
                </a:stretch>
              </p:blipFill>
              <p:spPr>
                <a:xfrm>
                  <a:off x="8817928" y="538971"/>
                  <a:ext cx="335520" cy="3967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09" name="Ink 108">
                  <a:extLst>
                    <a:ext uri="{FF2B5EF4-FFF2-40B4-BE49-F238E27FC236}">
                      <a16:creationId xmlns:a16="http://schemas.microsoft.com/office/drawing/2014/main" id="{C5F42C6E-C9BB-07ED-13B6-95BA846144AC}"/>
                    </a:ext>
                  </a:extLst>
                </p14:cNvPr>
                <p14:cNvContentPartPr/>
                <p14:nvPr/>
              </p14:nvContentPartPr>
              <p14:xfrm>
                <a:off x="3760288" y="4870491"/>
                <a:ext cx="538200" cy="38160"/>
              </p14:xfrm>
            </p:contentPart>
          </mc:Choice>
          <mc:Fallback>
            <p:pic>
              <p:nvPicPr>
                <p:cNvPr id="109" name="Ink 108">
                  <a:extLst>
                    <a:ext uri="{FF2B5EF4-FFF2-40B4-BE49-F238E27FC236}">
                      <a16:creationId xmlns:a16="http://schemas.microsoft.com/office/drawing/2014/main" id="{C5F42C6E-C9BB-07ED-13B6-95BA846144AC}"/>
                    </a:ext>
                  </a:extLst>
                </p:cNvPr>
                <p:cNvPicPr/>
                <p:nvPr/>
              </p:nvPicPr>
              <p:blipFill>
                <a:blip r:embed="rId163"/>
                <a:stretch>
                  <a:fillRect/>
                </a:stretch>
              </p:blipFill>
              <p:spPr>
                <a:xfrm>
                  <a:off x="3742288" y="4852491"/>
                  <a:ext cx="57384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10" name="Ink 109">
                  <a:extLst>
                    <a:ext uri="{FF2B5EF4-FFF2-40B4-BE49-F238E27FC236}">
                      <a16:creationId xmlns:a16="http://schemas.microsoft.com/office/drawing/2014/main" id="{24F5131F-3857-B33B-AC80-1B3146199C26}"/>
                    </a:ext>
                  </a:extLst>
                </p14:cNvPr>
                <p14:cNvContentPartPr/>
                <p14:nvPr/>
              </p14:nvContentPartPr>
              <p14:xfrm>
                <a:off x="3760288" y="4609491"/>
                <a:ext cx="683640" cy="38160"/>
              </p14:xfrm>
            </p:contentPart>
          </mc:Choice>
          <mc:Fallback>
            <p:pic>
              <p:nvPicPr>
                <p:cNvPr id="110" name="Ink 109">
                  <a:extLst>
                    <a:ext uri="{FF2B5EF4-FFF2-40B4-BE49-F238E27FC236}">
                      <a16:creationId xmlns:a16="http://schemas.microsoft.com/office/drawing/2014/main" id="{24F5131F-3857-B33B-AC80-1B3146199C26}"/>
                    </a:ext>
                  </a:extLst>
                </p:cNvPr>
                <p:cNvPicPr/>
                <p:nvPr/>
              </p:nvPicPr>
              <p:blipFill>
                <a:blip r:embed="rId165"/>
                <a:stretch>
                  <a:fillRect/>
                </a:stretch>
              </p:blipFill>
              <p:spPr>
                <a:xfrm>
                  <a:off x="3742288" y="4591491"/>
                  <a:ext cx="71928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11" name="Ink 110">
                  <a:extLst>
                    <a:ext uri="{FF2B5EF4-FFF2-40B4-BE49-F238E27FC236}">
                      <a16:creationId xmlns:a16="http://schemas.microsoft.com/office/drawing/2014/main" id="{A0C44004-EC89-0F1C-BBD2-2EE164589370}"/>
                    </a:ext>
                  </a:extLst>
                </p14:cNvPr>
                <p14:cNvContentPartPr/>
                <p14:nvPr/>
              </p14:nvContentPartPr>
              <p14:xfrm>
                <a:off x="3629248" y="4273611"/>
                <a:ext cx="685800" cy="27360"/>
              </p14:xfrm>
            </p:contentPart>
          </mc:Choice>
          <mc:Fallback>
            <p:pic>
              <p:nvPicPr>
                <p:cNvPr id="111" name="Ink 110">
                  <a:extLst>
                    <a:ext uri="{FF2B5EF4-FFF2-40B4-BE49-F238E27FC236}">
                      <a16:creationId xmlns:a16="http://schemas.microsoft.com/office/drawing/2014/main" id="{A0C44004-EC89-0F1C-BBD2-2EE164589370}"/>
                    </a:ext>
                  </a:extLst>
                </p:cNvPr>
                <p:cNvPicPr/>
                <p:nvPr/>
              </p:nvPicPr>
              <p:blipFill>
                <a:blip r:embed="rId167"/>
                <a:stretch>
                  <a:fillRect/>
                </a:stretch>
              </p:blipFill>
              <p:spPr>
                <a:xfrm>
                  <a:off x="3611608" y="4255611"/>
                  <a:ext cx="72144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12" name="Ink 111">
                  <a:extLst>
                    <a:ext uri="{FF2B5EF4-FFF2-40B4-BE49-F238E27FC236}">
                      <a16:creationId xmlns:a16="http://schemas.microsoft.com/office/drawing/2014/main" id="{5F757E81-0AC7-8EE3-419E-948CC7BA8B59}"/>
                    </a:ext>
                  </a:extLst>
                </p14:cNvPr>
                <p14:cNvContentPartPr/>
                <p14:nvPr/>
              </p14:nvContentPartPr>
              <p14:xfrm>
                <a:off x="4674328" y="4851771"/>
                <a:ext cx="646920" cy="43920"/>
              </p14:xfrm>
            </p:contentPart>
          </mc:Choice>
          <mc:Fallback>
            <p:pic>
              <p:nvPicPr>
                <p:cNvPr id="112" name="Ink 111">
                  <a:extLst>
                    <a:ext uri="{FF2B5EF4-FFF2-40B4-BE49-F238E27FC236}">
                      <a16:creationId xmlns:a16="http://schemas.microsoft.com/office/drawing/2014/main" id="{5F757E81-0AC7-8EE3-419E-948CC7BA8B59}"/>
                    </a:ext>
                  </a:extLst>
                </p:cNvPr>
                <p:cNvPicPr/>
                <p:nvPr/>
              </p:nvPicPr>
              <p:blipFill>
                <a:blip r:embed="rId169"/>
                <a:stretch>
                  <a:fillRect/>
                </a:stretch>
              </p:blipFill>
              <p:spPr>
                <a:xfrm>
                  <a:off x="4656688" y="4834131"/>
                  <a:ext cx="68256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13" name="Ink 112">
                  <a:extLst>
                    <a:ext uri="{FF2B5EF4-FFF2-40B4-BE49-F238E27FC236}">
                      <a16:creationId xmlns:a16="http://schemas.microsoft.com/office/drawing/2014/main" id="{4C4075D4-1D3A-9B78-6713-5C2C6D877091}"/>
                    </a:ext>
                  </a:extLst>
                </p14:cNvPr>
                <p14:cNvContentPartPr/>
                <p14:nvPr/>
              </p14:nvContentPartPr>
              <p14:xfrm>
                <a:off x="4812568" y="4478451"/>
                <a:ext cx="475560" cy="10080"/>
              </p14:xfrm>
            </p:contentPart>
          </mc:Choice>
          <mc:Fallback>
            <p:pic>
              <p:nvPicPr>
                <p:cNvPr id="113" name="Ink 112">
                  <a:extLst>
                    <a:ext uri="{FF2B5EF4-FFF2-40B4-BE49-F238E27FC236}">
                      <a16:creationId xmlns:a16="http://schemas.microsoft.com/office/drawing/2014/main" id="{4C4075D4-1D3A-9B78-6713-5C2C6D877091}"/>
                    </a:ext>
                  </a:extLst>
                </p:cNvPr>
                <p:cNvPicPr/>
                <p:nvPr/>
              </p:nvPicPr>
              <p:blipFill>
                <a:blip r:embed="rId171"/>
                <a:stretch>
                  <a:fillRect/>
                </a:stretch>
              </p:blipFill>
              <p:spPr>
                <a:xfrm>
                  <a:off x="4794568" y="4460451"/>
                  <a:ext cx="51120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14" name="Ink 113">
                  <a:extLst>
                    <a:ext uri="{FF2B5EF4-FFF2-40B4-BE49-F238E27FC236}">
                      <a16:creationId xmlns:a16="http://schemas.microsoft.com/office/drawing/2014/main" id="{825A8A3E-737F-9B4E-2435-79D1B9233C89}"/>
                    </a:ext>
                  </a:extLst>
                </p14:cNvPr>
                <p14:cNvContentPartPr/>
                <p14:nvPr/>
              </p14:nvContentPartPr>
              <p14:xfrm>
                <a:off x="4963768" y="3946731"/>
                <a:ext cx="487080" cy="47520"/>
              </p14:xfrm>
            </p:contentPart>
          </mc:Choice>
          <mc:Fallback>
            <p:pic>
              <p:nvPicPr>
                <p:cNvPr id="114" name="Ink 113">
                  <a:extLst>
                    <a:ext uri="{FF2B5EF4-FFF2-40B4-BE49-F238E27FC236}">
                      <a16:creationId xmlns:a16="http://schemas.microsoft.com/office/drawing/2014/main" id="{825A8A3E-737F-9B4E-2435-79D1B9233C89}"/>
                    </a:ext>
                  </a:extLst>
                </p:cNvPr>
                <p:cNvPicPr/>
                <p:nvPr/>
              </p:nvPicPr>
              <p:blipFill>
                <a:blip r:embed="rId173"/>
                <a:stretch>
                  <a:fillRect/>
                </a:stretch>
              </p:blipFill>
              <p:spPr>
                <a:xfrm>
                  <a:off x="4945768" y="3929091"/>
                  <a:ext cx="52272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15" name="Ink 114">
                  <a:extLst>
                    <a:ext uri="{FF2B5EF4-FFF2-40B4-BE49-F238E27FC236}">
                      <a16:creationId xmlns:a16="http://schemas.microsoft.com/office/drawing/2014/main" id="{84E45E80-07A6-86D9-DCB7-59A668FDA561}"/>
                    </a:ext>
                  </a:extLst>
                </p14:cNvPr>
                <p14:cNvContentPartPr/>
                <p14:nvPr/>
              </p14:nvContentPartPr>
              <p14:xfrm>
                <a:off x="4982488" y="3050331"/>
                <a:ext cx="433800" cy="19800"/>
              </p14:xfrm>
            </p:contentPart>
          </mc:Choice>
          <mc:Fallback>
            <p:pic>
              <p:nvPicPr>
                <p:cNvPr id="115" name="Ink 114">
                  <a:extLst>
                    <a:ext uri="{FF2B5EF4-FFF2-40B4-BE49-F238E27FC236}">
                      <a16:creationId xmlns:a16="http://schemas.microsoft.com/office/drawing/2014/main" id="{84E45E80-07A6-86D9-DCB7-59A668FDA561}"/>
                    </a:ext>
                  </a:extLst>
                </p:cNvPr>
                <p:cNvPicPr/>
                <p:nvPr/>
              </p:nvPicPr>
              <p:blipFill>
                <a:blip r:embed="rId175"/>
                <a:stretch>
                  <a:fillRect/>
                </a:stretch>
              </p:blipFill>
              <p:spPr>
                <a:xfrm>
                  <a:off x="4964848" y="3032331"/>
                  <a:ext cx="46944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16" name="Ink 115">
                  <a:extLst>
                    <a:ext uri="{FF2B5EF4-FFF2-40B4-BE49-F238E27FC236}">
                      <a16:creationId xmlns:a16="http://schemas.microsoft.com/office/drawing/2014/main" id="{1EB5D1B3-3403-C905-80CA-DCC296394DD7}"/>
                    </a:ext>
                  </a:extLst>
                </p14:cNvPr>
                <p14:cNvContentPartPr/>
                <p14:nvPr/>
              </p14:nvContentPartPr>
              <p14:xfrm>
                <a:off x="6176608" y="2677731"/>
                <a:ext cx="606600" cy="15120"/>
              </p14:xfrm>
            </p:contentPart>
          </mc:Choice>
          <mc:Fallback>
            <p:pic>
              <p:nvPicPr>
                <p:cNvPr id="116" name="Ink 115">
                  <a:extLst>
                    <a:ext uri="{FF2B5EF4-FFF2-40B4-BE49-F238E27FC236}">
                      <a16:creationId xmlns:a16="http://schemas.microsoft.com/office/drawing/2014/main" id="{1EB5D1B3-3403-C905-80CA-DCC296394DD7}"/>
                    </a:ext>
                  </a:extLst>
                </p:cNvPr>
                <p:cNvPicPr/>
                <p:nvPr/>
              </p:nvPicPr>
              <p:blipFill>
                <a:blip r:embed="rId177"/>
                <a:stretch>
                  <a:fillRect/>
                </a:stretch>
              </p:blipFill>
              <p:spPr>
                <a:xfrm>
                  <a:off x="6158968" y="2659731"/>
                  <a:ext cx="64224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17" name="Ink 116">
                  <a:extLst>
                    <a:ext uri="{FF2B5EF4-FFF2-40B4-BE49-F238E27FC236}">
                      <a16:creationId xmlns:a16="http://schemas.microsoft.com/office/drawing/2014/main" id="{CE5E27C5-D2B7-D6B2-E501-AB9BC7C172F1}"/>
                    </a:ext>
                  </a:extLst>
                </p14:cNvPr>
                <p14:cNvContentPartPr/>
                <p14:nvPr/>
              </p14:nvContentPartPr>
              <p14:xfrm>
                <a:off x="5999488" y="3186051"/>
                <a:ext cx="465120" cy="25200"/>
              </p14:xfrm>
            </p:contentPart>
          </mc:Choice>
          <mc:Fallback>
            <p:pic>
              <p:nvPicPr>
                <p:cNvPr id="117" name="Ink 116">
                  <a:extLst>
                    <a:ext uri="{FF2B5EF4-FFF2-40B4-BE49-F238E27FC236}">
                      <a16:creationId xmlns:a16="http://schemas.microsoft.com/office/drawing/2014/main" id="{CE5E27C5-D2B7-D6B2-E501-AB9BC7C172F1}"/>
                    </a:ext>
                  </a:extLst>
                </p:cNvPr>
                <p:cNvPicPr/>
                <p:nvPr/>
              </p:nvPicPr>
              <p:blipFill>
                <a:blip r:embed="rId179"/>
                <a:stretch>
                  <a:fillRect/>
                </a:stretch>
              </p:blipFill>
              <p:spPr>
                <a:xfrm>
                  <a:off x="5981848" y="3168411"/>
                  <a:ext cx="50076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18" name="Ink 117">
                  <a:extLst>
                    <a:ext uri="{FF2B5EF4-FFF2-40B4-BE49-F238E27FC236}">
                      <a16:creationId xmlns:a16="http://schemas.microsoft.com/office/drawing/2014/main" id="{6D4A6337-637F-380A-1168-9B0723B96EC7}"/>
                    </a:ext>
                  </a:extLst>
                </p14:cNvPr>
                <p14:cNvContentPartPr/>
                <p14:nvPr/>
              </p14:nvContentPartPr>
              <p14:xfrm>
                <a:off x="5878168" y="4030611"/>
                <a:ext cx="472320" cy="24480"/>
              </p14:xfrm>
            </p:contentPart>
          </mc:Choice>
          <mc:Fallback>
            <p:pic>
              <p:nvPicPr>
                <p:cNvPr id="118" name="Ink 117">
                  <a:extLst>
                    <a:ext uri="{FF2B5EF4-FFF2-40B4-BE49-F238E27FC236}">
                      <a16:creationId xmlns:a16="http://schemas.microsoft.com/office/drawing/2014/main" id="{6D4A6337-637F-380A-1168-9B0723B96EC7}"/>
                    </a:ext>
                  </a:extLst>
                </p:cNvPr>
                <p:cNvPicPr/>
                <p:nvPr/>
              </p:nvPicPr>
              <p:blipFill>
                <a:blip r:embed="rId181"/>
                <a:stretch>
                  <a:fillRect/>
                </a:stretch>
              </p:blipFill>
              <p:spPr>
                <a:xfrm>
                  <a:off x="5860528" y="4012611"/>
                  <a:ext cx="50796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9" name="Ink 118">
                  <a:extLst>
                    <a:ext uri="{FF2B5EF4-FFF2-40B4-BE49-F238E27FC236}">
                      <a16:creationId xmlns:a16="http://schemas.microsoft.com/office/drawing/2014/main" id="{6C5FBD88-D5F1-E5F7-5077-A3BB6EC13860}"/>
                    </a:ext>
                  </a:extLst>
                </p14:cNvPr>
                <p14:cNvContentPartPr/>
                <p14:nvPr/>
              </p14:nvContentPartPr>
              <p14:xfrm>
                <a:off x="5766208" y="4795971"/>
                <a:ext cx="423360" cy="29160"/>
              </p14:xfrm>
            </p:contentPart>
          </mc:Choice>
          <mc:Fallback>
            <p:pic>
              <p:nvPicPr>
                <p:cNvPr id="119" name="Ink 118">
                  <a:extLst>
                    <a:ext uri="{FF2B5EF4-FFF2-40B4-BE49-F238E27FC236}">
                      <a16:creationId xmlns:a16="http://schemas.microsoft.com/office/drawing/2014/main" id="{6C5FBD88-D5F1-E5F7-5077-A3BB6EC13860}"/>
                    </a:ext>
                  </a:extLst>
                </p:cNvPr>
                <p:cNvPicPr/>
                <p:nvPr/>
              </p:nvPicPr>
              <p:blipFill>
                <a:blip r:embed="rId183"/>
                <a:stretch>
                  <a:fillRect/>
                </a:stretch>
              </p:blipFill>
              <p:spPr>
                <a:xfrm>
                  <a:off x="5748568" y="4777971"/>
                  <a:ext cx="45900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21" name="Ink 120">
                  <a:extLst>
                    <a:ext uri="{FF2B5EF4-FFF2-40B4-BE49-F238E27FC236}">
                      <a16:creationId xmlns:a16="http://schemas.microsoft.com/office/drawing/2014/main" id="{152E64BA-CEEC-DFF0-4D8C-5CA288B4D00D}"/>
                    </a:ext>
                  </a:extLst>
                </p14:cNvPr>
                <p14:cNvContentPartPr/>
                <p14:nvPr/>
              </p14:nvContentPartPr>
              <p14:xfrm>
                <a:off x="9370888" y="2646051"/>
                <a:ext cx="359280" cy="321840"/>
              </p14:xfrm>
            </p:contentPart>
          </mc:Choice>
          <mc:Fallback>
            <p:pic>
              <p:nvPicPr>
                <p:cNvPr id="121" name="Ink 120">
                  <a:extLst>
                    <a:ext uri="{FF2B5EF4-FFF2-40B4-BE49-F238E27FC236}">
                      <a16:creationId xmlns:a16="http://schemas.microsoft.com/office/drawing/2014/main" id="{152E64BA-CEEC-DFF0-4D8C-5CA288B4D00D}"/>
                    </a:ext>
                  </a:extLst>
                </p:cNvPr>
                <p:cNvPicPr/>
                <p:nvPr/>
              </p:nvPicPr>
              <p:blipFill>
                <a:blip r:embed="rId185"/>
                <a:stretch>
                  <a:fillRect/>
                </a:stretch>
              </p:blipFill>
              <p:spPr>
                <a:xfrm>
                  <a:off x="9352888" y="2628051"/>
                  <a:ext cx="394920" cy="35748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22" name="Ink 121">
                  <a:extLst>
                    <a:ext uri="{FF2B5EF4-FFF2-40B4-BE49-F238E27FC236}">
                      <a16:creationId xmlns:a16="http://schemas.microsoft.com/office/drawing/2014/main" id="{FEFC54CB-4E72-5CCA-59E4-739C86B4908D}"/>
                    </a:ext>
                  </a:extLst>
                </p14:cNvPr>
                <p14:cNvContentPartPr/>
                <p14:nvPr/>
              </p14:nvContentPartPr>
              <p14:xfrm>
                <a:off x="9507688" y="2780331"/>
                <a:ext cx="226800" cy="47160"/>
              </p14:xfrm>
            </p:contentPart>
          </mc:Choice>
          <mc:Fallback>
            <p:pic>
              <p:nvPicPr>
                <p:cNvPr id="122" name="Ink 121">
                  <a:extLst>
                    <a:ext uri="{FF2B5EF4-FFF2-40B4-BE49-F238E27FC236}">
                      <a16:creationId xmlns:a16="http://schemas.microsoft.com/office/drawing/2014/main" id="{FEFC54CB-4E72-5CCA-59E4-739C86B4908D}"/>
                    </a:ext>
                  </a:extLst>
                </p:cNvPr>
                <p:cNvPicPr/>
                <p:nvPr/>
              </p:nvPicPr>
              <p:blipFill>
                <a:blip r:embed="rId187"/>
                <a:stretch>
                  <a:fillRect/>
                </a:stretch>
              </p:blipFill>
              <p:spPr>
                <a:xfrm>
                  <a:off x="9489688" y="2762331"/>
                  <a:ext cx="26244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23" name="Ink 122">
                  <a:extLst>
                    <a:ext uri="{FF2B5EF4-FFF2-40B4-BE49-F238E27FC236}">
                      <a16:creationId xmlns:a16="http://schemas.microsoft.com/office/drawing/2014/main" id="{55718B91-C5EF-CD9C-8965-D04AC784FAB1}"/>
                    </a:ext>
                  </a:extLst>
                </p14:cNvPr>
                <p14:cNvContentPartPr/>
                <p14:nvPr/>
              </p14:nvContentPartPr>
              <p14:xfrm>
                <a:off x="9864808" y="2632731"/>
                <a:ext cx="363960" cy="396000"/>
              </p14:xfrm>
            </p:contentPart>
          </mc:Choice>
          <mc:Fallback>
            <p:pic>
              <p:nvPicPr>
                <p:cNvPr id="123" name="Ink 122">
                  <a:extLst>
                    <a:ext uri="{FF2B5EF4-FFF2-40B4-BE49-F238E27FC236}">
                      <a16:creationId xmlns:a16="http://schemas.microsoft.com/office/drawing/2014/main" id="{55718B91-C5EF-CD9C-8965-D04AC784FAB1}"/>
                    </a:ext>
                  </a:extLst>
                </p:cNvPr>
                <p:cNvPicPr/>
                <p:nvPr/>
              </p:nvPicPr>
              <p:blipFill>
                <a:blip r:embed="rId189"/>
                <a:stretch>
                  <a:fillRect/>
                </a:stretch>
              </p:blipFill>
              <p:spPr>
                <a:xfrm>
                  <a:off x="9846808" y="2614731"/>
                  <a:ext cx="399600" cy="43164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24" name="Ink 123">
                  <a:extLst>
                    <a:ext uri="{FF2B5EF4-FFF2-40B4-BE49-F238E27FC236}">
                      <a16:creationId xmlns:a16="http://schemas.microsoft.com/office/drawing/2014/main" id="{9BFFBB64-76A0-DA43-21DF-C3EB9A945BAC}"/>
                    </a:ext>
                  </a:extLst>
                </p14:cNvPr>
                <p14:cNvContentPartPr/>
                <p14:nvPr/>
              </p14:nvContentPartPr>
              <p14:xfrm>
                <a:off x="864088" y="2243931"/>
                <a:ext cx="379440" cy="387360"/>
              </p14:xfrm>
            </p:contentPart>
          </mc:Choice>
          <mc:Fallback>
            <p:pic>
              <p:nvPicPr>
                <p:cNvPr id="124" name="Ink 123">
                  <a:extLst>
                    <a:ext uri="{FF2B5EF4-FFF2-40B4-BE49-F238E27FC236}">
                      <a16:creationId xmlns:a16="http://schemas.microsoft.com/office/drawing/2014/main" id="{9BFFBB64-76A0-DA43-21DF-C3EB9A945BAC}"/>
                    </a:ext>
                  </a:extLst>
                </p:cNvPr>
                <p:cNvPicPr/>
                <p:nvPr/>
              </p:nvPicPr>
              <p:blipFill>
                <a:blip r:embed="rId191"/>
                <a:stretch>
                  <a:fillRect/>
                </a:stretch>
              </p:blipFill>
              <p:spPr>
                <a:xfrm>
                  <a:off x="846088" y="2225931"/>
                  <a:ext cx="415080" cy="42300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25" name="Ink 124">
                  <a:extLst>
                    <a:ext uri="{FF2B5EF4-FFF2-40B4-BE49-F238E27FC236}">
                      <a16:creationId xmlns:a16="http://schemas.microsoft.com/office/drawing/2014/main" id="{1D051361-5348-D4D4-7704-4402EC231E63}"/>
                    </a:ext>
                  </a:extLst>
                </p14:cNvPr>
                <p14:cNvContentPartPr/>
                <p14:nvPr/>
              </p14:nvContentPartPr>
              <p14:xfrm>
                <a:off x="977488" y="2278851"/>
                <a:ext cx="588240" cy="297720"/>
              </p14:xfrm>
            </p:contentPart>
          </mc:Choice>
          <mc:Fallback>
            <p:pic>
              <p:nvPicPr>
                <p:cNvPr id="125" name="Ink 124">
                  <a:extLst>
                    <a:ext uri="{FF2B5EF4-FFF2-40B4-BE49-F238E27FC236}">
                      <a16:creationId xmlns:a16="http://schemas.microsoft.com/office/drawing/2014/main" id="{1D051361-5348-D4D4-7704-4402EC231E63}"/>
                    </a:ext>
                  </a:extLst>
                </p:cNvPr>
                <p:cNvPicPr/>
                <p:nvPr/>
              </p:nvPicPr>
              <p:blipFill>
                <a:blip r:embed="rId193"/>
                <a:stretch>
                  <a:fillRect/>
                </a:stretch>
              </p:blipFill>
              <p:spPr>
                <a:xfrm>
                  <a:off x="959488" y="2261211"/>
                  <a:ext cx="623880" cy="33336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26" name="Ink 125">
                  <a:extLst>
                    <a:ext uri="{FF2B5EF4-FFF2-40B4-BE49-F238E27FC236}">
                      <a16:creationId xmlns:a16="http://schemas.microsoft.com/office/drawing/2014/main" id="{63C999F5-F5F2-592D-B61C-7A86ACECA04B}"/>
                    </a:ext>
                  </a:extLst>
                </p14:cNvPr>
                <p14:cNvContentPartPr/>
                <p14:nvPr/>
              </p14:nvContentPartPr>
              <p14:xfrm>
                <a:off x="2955328" y="606291"/>
                <a:ext cx="5045400" cy="223200"/>
              </p14:xfrm>
            </p:contentPart>
          </mc:Choice>
          <mc:Fallback>
            <p:pic>
              <p:nvPicPr>
                <p:cNvPr id="126" name="Ink 125">
                  <a:extLst>
                    <a:ext uri="{FF2B5EF4-FFF2-40B4-BE49-F238E27FC236}">
                      <a16:creationId xmlns:a16="http://schemas.microsoft.com/office/drawing/2014/main" id="{63C999F5-F5F2-592D-B61C-7A86ACECA04B}"/>
                    </a:ext>
                  </a:extLst>
                </p:cNvPr>
                <p:cNvPicPr/>
                <p:nvPr/>
              </p:nvPicPr>
              <p:blipFill>
                <a:blip r:embed="rId195"/>
                <a:stretch>
                  <a:fillRect/>
                </a:stretch>
              </p:blipFill>
              <p:spPr>
                <a:xfrm>
                  <a:off x="2937328" y="588291"/>
                  <a:ext cx="508104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27" name="Ink 126">
                  <a:extLst>
                    <a:ext uri="{FF2B5EF4-FFF2-40B4-BE49-F238E27FC236}">
                      <a16:creationId xmlns:a16="http://schemas.microsoft.com/office/drawing/2014/main" id="{EAC4EB1C-F965-B5C2-8400-AE6514C9F6A5}"/>
                    </a:ext>
                  </a:extLst>
                </p14:cNvPr>
                <p14:cNvContentPartPr/>
                <p14:nvPr/>
              </p14:nvContentPartPr>
              <p14:xfrm>
                <a:off x="7589968" y="615651"/>
                <a:ext cx="253440" cy="362160"/>
              </p14:xfrm>
            </p:contentPart>
          </mc:Choice>
          <mc:Fallback>
            <p:pic>
              <p:nvPicPr>
                <p:cNvPr id="127" name="Ink 126">
                  <a:extLst>
                    <a:ext uri="{FF2B5EF4-FFF2-40B4-BE49-F238E27FC236}">
                      <a16:creationId xmlns:a16="http://schemas.microsoft.com/office/drawing/2014/main" id="{EAC4EB1C-F965-B5C2-8400-AE6514C9F6A5}"/>
                    </a:ext>
                  </a:extLst>
                </p:cNvPr>
                <p:cNvPicPr/>
                <p:nvPr/>
              </p:nvPicPr>
              <p:blipFill>
                <a:blip r:embed="rId197"/>
                <a:stretch>
                  <a:fillRect/>
                </a:stretch>
              </p:blipFill>
              <p:spPr>
                <a:xfrm>
                  <a:off x="7572328" y="597651"/>
                  <a:ext cx="289080" cy="39780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28" name="Ink 127">
                  <a:extLst>
                    <a:ext uri="{FF2B5EF4-FFF2-40B4-BE49-F238E27FC236}">
                      <a16:creationId xmlns:a16="http://schemas.microsoft.com/office/drawing/2014/main" id="{79546BE3-3746-E493-9B19-24AC8CCEAEC8}"/>
                    </a:ext>
                  </a:extLst>
                </p14:cNvPr>
                <p14:cNvContentPartPr/>
                <p14:nvPr/>
              </p14:nvContentPartPr>
              <p14:xfrm>
                <a:off x="4826968" y="115971"/>
                <a:ext cx="322560" cy="307800"/>
              </p14:xfrm>
            </p:contentPart>
          </mc:Choice>
          <mc:Fallback>
            <p:pic>
              <p:nvPicPr>
                <p:cNvPr id="128" name="Ink 127">
                  <a:extLst>
                    <a:ext uri="{FF2B5EF4-FFF2-40B4-BE49-F238E27FC236}">
                      <a16:creationId xmlns:a16="http://schemas.microsoft.com/office/drawing/2014/main" id="{79546BE3-3746-E493-9B19-24AC8CCEAEC8}"/>
                    </a:ext>
                  </a:extLst>
                </p:cNvPr>
                <p:cNvPicPr/>
                <p:nvPr/>
              </p:nvPicPr>
              <p:blipFill>
                <a:blip r:embed="rId199"/>
                <a:stretch>
                  <a:fillRect/>
                </a:stretch>
              </p:blipFill>
              <p:spPr>
                <a:xfrm>
                  <a:off x="4808968" y="98331"/>
                  <a:ext cx="358200" cy="34344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29" name="Ink 128">
                  <a:extLst>
                    <a:ext uri="{FF2B5EF4-FFF2-40B4-BE49-F238E27FC236}">
                      <a16:creationId xmlns:a16="http://schemas.microsoft.com/office/drawing/2014/main" id="{02D487CA-B2B6-009B-0C9D-FAC972F2C66C}"/>
                    </a:ext>
                  </a:extLst>
                </p14:cNvPr>
                <p14:cNvContentPartPr/>
                <p14:nvPr/>
              </p14:nvContentPartPr>
              <p14:xfrm>
                <a:off x="4956208" y="280491"/>
                <a:ext cx="49320" cy="83880"/>
              </p14:xfrm>
            </p:contentPart>
          </mc:Choice>
          <mc:Fallback>
            <p:pic>
              <p:nvPicPr>
                <p:cNvPr id="129" name="Ink 128">
                  <a:extLst>
                    <a:ext uri="{FF2B5EF4-FFF2-40B4-BE49-F238E27FC236}">
                      <a16:creationId xmlns:a16="http://schemas.microsoft.com/office/drawing/2014/main" id="{02D487CA-B2B6-009B-0C9D-FAC972F2C66C}"/>
                    </a:ext>
                  </a:extLst>
                </p:cNvPr>
                <p:cNvPicPr/>
                <p:nvPr/>
              </p:nvPicPr>
              <p:blipFill>
                <a:blip r:embed="rId201"/>
                <a:stretch>
                  <a:fillRect/>
                </a:stretch>
              </p:blipFill>
              <p:spPr>
                <a:xfrm>
                  <a:off x="4938208" y="262851"/>
                  <a:ext cx="8496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30" name="Ink 129">
                  <a:extLst>
                    <a:ext uri="{FF2B5EF4-FFF2-40B4-BE49-F238E27FC236}">
                      <a16:creationId xmlns:a16="http://schemas.microsoft.com/office/drawing/2014/main" id="{DB1231C2-54C5-C204-0046-03283884ED11}"/>
                    </a:ext>
                  </a:extLst>
                </p14:cNvPr>
                <p14:cNvContentPartPr/>
                <p14:nvPr/>
              </p14:nvContentPartPr>
              <p14:xfrm>
                <a:off x="5328808" y="180051"/>
                <a:ext cx="246960" cy="381240"/>
              </p14:xfrm>
            </p:contentPart>
          </mc:Choice>
          <mc:Fallback>
            <p:pic>
              <p:nvPicPr>
                <p:cNvPr id="130" name="Ink 129">
                  <a:extLst>
                    <a:ext uri="{FF2B5EF4-FFF2-40B4-BE49-F238E27FC236}">
                      <a16:creationId xmlns:a16="http://schemas.microsoft.com/office/drawing/2014/main" id="{DB1231C2-54C5-C204-0046-03283884ED11}"/>
                    </a:ext>
                  </a:extLst>
                </p:cNvPr>
                <p:cNvPicPr/>
                <p:nvPr/>
              </p:nvPicPr>
              <p:blipFill>
                <a:blip r:embed="rId203"/>
                <a:stretch>
                  <a:fillRect/>
                </a:stretch>
              </p:blipFill>
              <p:spPr>
                <a:xfrm>
                  <a:off x="5311168" y="162051"/>
                  <a:ext cx="282600" cy="41688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93" name="Ink 92">
                  <a:extLst>
                    <a:ext uri="{FF2B5EF4-FFF2-40B4-BE49-F238E27FC236}">
                      <a16:creationId xmlns:a16="http://schemas.microsoft.com/office/drawing/2014/main" id="{3BC9D29B-0487-7EDD-6FB1-C56771318A64}"/>
                    </a:ext>
                  </a:extLst>
                </p14:cNvPr>
                <p14:cNvContentPartPr/>
                <p14:nvPr/>
              </p14:nvContentPartPr>
              <p14:xfrm>
                <a:off x="4114528" y="2030451"/>
                <a:ext cx="1169640" cy="31680"/>
              </p14:xfrm>
            </p:contentPart>
          </mc:Choice>
          <mc:Fallback>
            <p:pic>
              <p:nvPicPr>
                <p:cNvPr id="93" name="Ink 92">
                  <a:extLst>
                    <a:ext uri="{FF2B5EF4-FFF2-40B4-BE49-F238E27FC236}">
                      <a16:creationId xmlns:a16="http://schemas.microsoft.com/office/drawing/2014/main" id="{3BC9D29B-0487-7EDD-6FB1-C56771318A64}"/>
                    </a:ext>
                  </a:extLst>
                </p:cNvPr>
                <p:cNvPicPr/>
                <p:nvPr/>
              </p:nvPicPr>
              <p:blipFill>
                <a:blip r:embed="rId205"/>
                <a:stretch>
                  <a:fillRect/>
                </a:stretch>
              </p:blipFill>
              <p:spPr>
                <a:xfrm>
                  <a:off x="4096888" y="2012451"/>
                  <a:ext cx="1205280" cy="6732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94" name="Ink 93">
                  <a:extLst>
                    <a:ext uri="{FF2B5EF4-FFF2-40B4-BE49-F238E27FC236}">
                      <a16:creationId xmlns:a16="http://schemas.microsoft.com/office/drawing/2014/main" id="{E4102321-74D5-D99F-0AA3-358143EEB08D}"/>
                    </a:ext>
                  </a:extLst>
                </p14:cNvPr>
                <p14:cNvContentPartPr/>
                <p14:nvPr/>
              </p14:nvContentPartPr>
              <p14:xfrm>
                <a:off x="5747488" y="1979331"/>
                <a:ext cx="272160" cy="27000"/>
              </p14:xfrm>
            </p:contentPart>
          </mc:Choice>
          <mc:Fallback>
            <p:pic>
              <p:nvPicPr>
                <p:cNvPr id="94" name="Ink 93">
                  <a:extLst>
                    <a:ext uri="{FF2B5EF4-FFF2-40B4-BE49-F238E27FC236}">
                      <a16:creationId xmlns:a16="http://schemas.microsoft.com/office/drawing/2014/main" id="{E4102321-74D5-D99F-0AA3-358143EEB08D}"/>
                    </a:ext>
                  </a:extLst>
                </p:cNvPr>
                <p:cNvPicPr/>
                <p:nvPr/>
              </p:nvPicPr>
              <p:blipFill>
                <a:blip r:embed="rId207"/>
                <a:stretch>
                  <a:fillRect/>
                </a:stretch>
              </p:blipFill>
              <p:spPr>
                <a:xfrm>
                  <a:off x="5729488" y="1961691"/>
                  <a:ext cx="30780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31" name="Ink 130">
                  <a:extLst>
                    <a:ext uri="{FF2B5EF4-FFF2-40B4-BE49-F238E27FC236}">
                      <a16:creationId xmlns:a16="http://schemas.microsoft.com/office/drawing/2014/main" id="{08119822-665C-BEA6-1E4A-87B766759464}"/>
                    </a:ext>
                  </a:extLst>
                </p14:cNvPr>
                <p14:cNvContentPartPr/>
                <p14:nvPr/>
              </p14:nvContentPartPr>
              <p14:xfrm>
                <a:off x="5618248" y="1473531"/>
                <a:ext cx="314640" cy="272160"/>
              </p14:xfrm>
            </p:contentPart>
          </mc:Choice>
          <mc:Fallback>
            <p:pic>
              <p:nvPicPr>
                <p:cNvPr id="131" name="Ink 130">
                  <a:extLst>
                    <a:ext uri="{FF2B5EF4-FFF2-40B4-BE49-F238E27FC236}">
                      <a16:creationId xmlns:a16="http://schemas.microsoft.com/office/drawing/2014/main" id="{08119822-665C-BEA6-1E4A-87B766759464}"/>
                    </a:ext>
                  </a:extLst>
                </p:cNvPr>
                <p:cNvPicPr/>
                <p:nvPr/>
              </p:nvPicPr>
              <p:blipFill>
                <a:blip r:embed="rId209"/>
                <a:stretch>
                  <a:fillRect/>
                </a:stretch>
              </p:blipFill>
              <p:spPr>
                <a:xfrm>
                  <a:off x="5600248" y="1455891"/>
                  <a:ext cx="35028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32" name="Ink 131">
                  <a:extLst>
                    <a:ext uri="{FF2B5EF4-FFF2-40B4-BE49-F238E27FC236}">
                      <a16:creationId xmlns:a16="http://schemas.microsoft.com/office/drawing/2014/main" id="{8D789FEA-90CC-CECA-D293-B93695C76D76}"/>
                    </a:ext>
                  </a:extLst>
                </p14:cNvPr>
                <p14:cNvContentPartPr/>
                <p14:nvPr/>
              </p14:nvContentPartPr>
              <p14:xfrm>
                <a:off x="5286328" y="1040091"/>
                <a:ext cx="1161360" cy="1024920"/>
              </p14:xfrm>
            </p:contentPart>
          </mc:Choice>
          <mc:Fallback>
            <p:pic>
              <p:nvPicPr>
                <p:cNvPr id="132" name="Ink 131">
                  <a:extLst>
                    <a:ext uri="{FF2B5EF4-FFF2-40B4-BE49-F238E27FC236}">
                      <a16:creationId xmlns:a16="http://schemas.microsoft.com/office/drawing/2014/main" id="{8D789FEA-90CC-CECA-D293-B93695C76D76}"/>
                    </a:ext>
                  </a:extLst>
                </p:cNvPr>
                <p:cNvPicPr/>
                <p:nvPr/>
              </p:nvPicPr>
              <p:blipFill>
                <a:blip r:embed="rId211"/>
                <a:stretch>
                  <a:fillRect/>
                </a:stretch>
              </p:blipFill>
              <p:spPr>
                <a:xfrm>
                  <a:off x="5268688" y="1022091"/>
                  <a:ext cx="1197000" cy="106056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35" name="Ink 134">
                  <a:extLst>
                    <a:ext uri="{FF2B5EF4-FFF2-40B4-BE49-F238E27FC236}">
                      <a16:creationId xmlns:a16="http://schemas.microsoft.com/office/drawing/2014/main" id="{CFD39141-15CC-999C-58DE-14A0711978DE}"/>
                    </a:ext>
                  </a:extLst>
                </p14:cNvPr>
                <p14:cNvContentPartPr/>
                <p14:nvPr/>
              </p14:nvContentPartPr>
              <p14:xfrm>
                <a:off x="4319728" y="569211"/>
                <a:ext cx="3280680" cy="1912320"/>
              </p14:xfrm>
            </p:contentPart>
          </mc:Choice>
          <mc:Fallback>
            <p:pic>
              <p:nvPicPr>
                <p:cNvPr id="135" name="Ink 134">
                  <a:extLst>
                    <a:ext uri="{FF2B5EF4-FFF2-40B4-BE49-F238E27FC236}">
                      <a16:creationId xmlns:a16="http://schemas.microsoft.com/office/drawing/2014/main" id="{CFD39141-15CC-999C-58DE-14A0711978DE}"/>
                    </a:ext>
                  </a:extLst>
                </p:cNvPr>
                <p:cNvPicPr/>
                <p:nvPr/>
              </p:nvPicPr>
              <p:blipFill>
                <a:blip r:embed="rId213"/>
                <a:stretch>
                  <a:fillRect/>
                </a:stretch>
              </p:blipFill>
              <p:spPr>
                <a:xfrm>
                  <a:off x="4301728" y="551211"/>
                  <a:ext cx="3316320" cy="194796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36" name="Ink 135">
                  <a:extLst>
                    <a:ext uri="{FF2B5EF4-FFF2-40B4-BE49-F238E27FC236}">
                      <a16:creationId xmlns:a16="http://schemas.microsoft.com/office/drawing/2014/main" id="{4D7B1B86-7A51-087A-1D5D-F43E9B6B1007}"/>
                    </a:ext>
                  </a:extLst>
                </p14:cNvPr>
                <p14:cNvContentPartPr/>
                <p14:nvPr/>
              </p14:nvContentPartPr>
              <p14:xfrm>
                <a:off x="3525928" y="242331"/>
                <a:ext cx="5058720" cy="2787480"/>
              </p14:xfrm>
            </p:contentPart>
          </mc:Choice>
          <mc:Fallback>
            <p:pic>
              <p:nvPicPr>
                <p:cNvPr id="136" name="Ink 135">
                  <a:extLst>
                    <a:ext uri="{FF2B5EF4-FFF2-40B4-BE49-F238E27FC236}">
                      <a16:creationId xmlns:a16="http://schemas.microsoft.com/office/drawing/2014/main" id="{4D7B1B86-7A51-087A-1D5D-F43E9B6B1007}"/>
                    </a:ext>
                  </a:extLst>
                </p:cNvPr>
                <p:cNvPicPr/>
                <p:nvPr/>
              </p:nvPicPr>
              <p:blipFill>
                <a:blip r:embed="rId215"/>
                <a:stretch>
                  <a:fillRect/>
                </a:stretch>
              </p:blipFill>
              <p:spPr>
                <a:xfrm>
                  <a:off x="3508288" y="224331"/>
                  <a:ext cx="5094360" cy="282312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37" name="Ink 136">
                  <a:extLst>
                    <a:ext uri="{FF2B5EF4-FFF2-40B4-BE49-F238E27FC236}">
                      <a16:creationId xmlns:a16="http://schemas.microsoft.com/office/drawing/2014/main" id="{28D05A96-7A4F-5680-D596-314B3570CA46}"/>
                    </a:ext>
                  </a:extLst>
                </p14:cNvPr>
                <p14:cNvContentPartPr/>
                <p14:nvPr/>
              </p14:nvContentPartPr>
              <p14:xfrm>
                <a:off x="6056728" y="1640571"/>
                <a:ext cx="83880" cy="87480"/>
              </p14:xfrm>
            </p:contentPart>
          </mc:Choice>
          <mc:Fallback>
            <p:pic>
              <p:nvPicPr>
                <p:cNvPr id="137" name="Ink 136">
                  <a:extLst>
                    <a:ext uri="{FF2B5EF4-FFF2-40B4-BE49-F238E27FC236}">
                      <a16:creationId xmlns:a16="http://schemas.microsoft.com/office/drawing/2014/main" id="{28D05A96-7A4F-5680-D596-314B3570CA46}"/>
                    </a:ext>
                  </a:extLst>
                </p:cNvPr>
                <p:cNvPicPr/>
                <p:nvPr/>
              </p:nvPicPr>
              <p:blipFill>
                <a:blip r:embed="rId217"/>
                <a:stretch>
                  <a:fillRect/>
                </a:stretch>
              </p:blipFill>
              <p:spPr>
                <a:xfrm>
                  <a:off x="6038728" y="1622931"/>
                  <a:ext cx="11952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38" name="Ink 137">
                  <a:extLst>
                    <a:ext uri="{FF2B5EF4-FFF2-40B4-BE49-F238E27FC236}">
                      <a16:creationId xmlns:a16="http://schemas.microsoft.com/office/drawing/2014/main" id="{9C37998B-4B63-EE22-8312-E0CBEBC844B0}"/>
                    </a:ext>
                  </a:extLst>
                </p14:cNvPr>
                <p14:cNvContentPartPr/>
                <p14:nvPr/>
              </p14:nvContentPartPr>
              <p14:xfrm>
                <a:off x="6143128" y="1524651"/>
                <a:ext cx="1228320" cy="201960"/>
              </p14:xfrm>
            </p:contentPart>
          </mc:Choice>
          <mc:Fallback>
            <p:pic>
              <p:nvPicPr>
                <p:cNvPr id="138" name="Ink 137">
                  <a:extLst>
                    <a:ext uri="{FF2B5EF4-FFF2-40B4-BE49-F238E27FC236}">
                      <a16:creationId xmlns:a16="http://schemas.microsoft.com/office/drawing/2014/main" id="{9C37998B-4B63-EE22-8312-E0CBEBC844B0}"/>
                    </a:ext>
                  </a:extLst>
                </p:cNvPr>
                <p:cNvPicPr/>
                <p:nvPr/>
              </p:nvPicPr>
              <p:blipFill>
                <a:blip r:embed="rId219"/>
                <a:stretch>
                  <a:fillRect/>
                </a:stretch>
              </p:blipFill>
              <p:spPr>
                <a:xfrm>
                  <a:off x="6125488" y="1506651"/>
                  <a:ext cx="126396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39" name="Ink 138">
                  <a:extLst>
                    <a:ext uri="{FF2B5EF4-FFF2-40B4-BE49-F238E27FC236}">
                      <a16:creationId xmlns:a16="http://schemas.microsoft.com/office/drawing/2014/main" id="{EFB4C8BC-72C3-7D3C-C726-DDAE12D0C9CC}"/>
                    </a:ext>
                  </a:extLst>
                </p14:cNvPr>
                <p14:cNvContentPartPr/>
                <p14:nvPr/>
              </p14:nvContentPartPr>
              <p14:xfrm>
                <a:off x="6537688" y="867291"/>
                <a:ext cx="1861200" cy="1770120"/>
              </p14:xfrm>
            </p:contentPart>
          </mc:Choice>
          <mc:Fallback>
            <p:pic>
              <p:nvPicPr>
                <p:cNvPr id="139" name="Ink 138">
                  <a:extLst>
                    <a:ext uri="{FF2B5EF4-FFF2-40B4-BE49-F238E27FC236}">
                      <a16:creationId xmlns:a16="http://schemas.microsoft.com/office/drawing/2014/main" id="{EFB4C8BC-72C3-7D3C-C726-DDAE12D0C9CC}"/>
                    </a:ext>
                  </a:extLst>
                </p:cNvPr>
                <p:cNvPicPr/>
                <p:nvPr/>
              </p:nvPicPr>
              <p:blipFill>
                <a:blip r:embed="rId221"/>
                <a:stretch>
                  <a:fillRect/>
                </a:stretch>
              </p:blipFill>
              <p:spPr>
                <a:xfrm>
                  <a:off x="6519688" y="849651"/>
                  <a:ext cx="1896840" cy="180576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40" name="Ink 139">
                  <a:extLst>
                    <a:ext uri="{FF2B5EF4-FFF2-40B4-BE49-F238E27FC236}">
                      <a16:creationId xmlns:a16="http://schemas.microsoft.com/office/drawing/2014/main" id="{CCEE16AC-D0A8-0465-A71E-7923916A0975}"/>
                    </a:ext>
                  </a:extLst>
                </p14:cNvPr>
                <p14:cNvContentPartPr/>
                <p14:nvPr/>
              </p14:nvContentPartPr>
              <p14:xfrm>
                <a:off x="8198008" y="917331"/>
                <a:ext cx="12960" cy="16200"/>
              </p14:xfrm>
            </p:contentPart>
          </mc:Choice>
          <mc:Fallback>
            <p:pic>
              <p:nvPicPr>
                <p:cNvPr id="140" name="Ink 139">
                  <a:extLst>
                    <a:ext uri="{FF2B5EF4-FFF2-40B4-BE49-F238E27FC236}">
                      <a16:creationId xmlns:a16="http://schemas.microsoft.com/office/drawing/2014/main" id="{CCEE16AC-D0A8-0465-A71E-7923916A0975}"/>
                    </a:ext>
                  </a:extLst>
                </p:cNvPr>
                <p:cNvPicPr/>
                <p:nvPr/>
              </p:nvPicPr>
              <p:blipFill>
                <a:blip r:embed="rId223"/>
                <a:stretch>
                  <a:fillRect/>
                </a:stretch>
              </p:blipFill>
              <p:spPr>
                <a:xfrm>
                  <a:off x="8180368" y="899331"/>
                  <a:ext cx="48600" cy="51840"/>
                </a:xfrm>
                <a:prstGeom prst="rect">
                  <a:avLst/>
                </a:prstGeom>
              </p:spPr>
            </p:pic>
          </mc:Fallback>
        </mc:AlternateContent>
      </p:grpSp>
    </p:spTree>
    <p:extLst>
      <p:ext uri="{BB962C8B-B14F-4D97-AF65-F5344CB8AC3E}">
        <p14:creationId xmlns:p14="http://schemas.microsoft.com/office/powerpoint/2010/main" val="304119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56323AF9-2E1C-F15F-3042-CB25D5420750}"/>
                  </a:ext>
                </a:extLst>
              </p14:cNvPr>
              <p14:cNvContentPartPr/>
              <p14:nvPr/>
            </p14:nvContentPartPr>
            <p14:xfrm>
              <a:off x="3125608" y="1296830"/>
              <a:ext cx="360" cy="360"/>
            </p14:xfrm>
          </p:contentPart>
        </mc:Choice>
        <mc:Fallback>
          <p:pic>
            <p:nvPicPr>
              <p:cNvPr id="4" name="Ink 3">
                <a:extLst>
                  <a:ext uri="{FF2B5EF4-FFF2-40B4-BE49-F238E27FC236}">
                    <a16:creationId xmlns:a16="http://schemas.microsoft.com/office/drawing/2014/main" id="{56323AF9-2E1C-F15F-3042-CB25D5420750}"/>
                  </a:ext>
                </a:extLst>
              </p:cNvPr>
              <p:cNvPicPr/>
              <p:nvPr/>
            </p:nvPicPr>
            <p:blipFill>
              <a:blip r:embed="rId3"/>
              <a:stretch>
                <a:fillRect/>
              </a:stretch>
            </p:blipFill>
            <p:spPr>
              <a:xfrm>
                <a:off x="3116608" y="1288190"/>
                <a:ext cx="18000" cy="18000"/>
              </a:xfrm>
              <a:prstGeom prst="rect">
                <a:avLst/>
              </a:prstGeom>
            </p:spPr>
          </p:pic>
        </mc:Fallback>
      </mc:AlternateContent>
      <p:grpSp>
        <p:nvGrpSpPr>
          <p:cNvPr id="169" name="Group 168">
            <a:extLst>
              <a:ext uri="{FF2B5EF4-FFF2-40B4-BE49-F238E27FC236}">
                <a16:creationId xmlns:a16="http://schemas.microsoft.com/office/drawing/2014/main" id="{1A4F9CA2-DE97-BD90-3123-FF301F987ADA}"/>
              </a:ext>
            </a:extLst>
          </p:cNvPr>
          <p:cNvGrpSpPr/>
          <p:nvPr/>
        </p:nvGrpSpPr>
        <p:grpSpPr>
          <a:xfrm>
            <a:off x="-28712" y="218990"/>
            <a:ext cx="11052000" cy="6570360"/>
            <a:chOff x="-28712" y="218990"/>
            <a:chExt cx="11052000" cy="6570360"/>
          </a:xfrm>
        </p:grpSpPr>
        <mc:AlternateContent xmlns:mc="http://schemas.openxmlformats.org/markup-compatibility/2006">
          <mc:Choice xmlns:p14="http://schemas.microsoft.com/office/powerpoint/2010/main" Requires="p14">
            <p:contentPart p14:bwMode="auto" r:id="rId4">
              <p14:nvContentPartPr>
                <p14:cNvPr id="64" name="Ink 63">
                  <a:extLst>
                    <a:ext uri="{FF2B5EF4-FFF2-40B4-BE49-F238E27FC236}">
                      <a16:creationId xmlns:a16="http://schemas.microsoft.com/office/drawing/2014/main" id="{F9F12901-CC27-6E34-EC24-A7D1F0EEF579}"/>
                    </a:ext>
                  </a:extLst>
                </p14:cNvPr>
                <p14:cNvContentPartPr/>
                <p14:nvPr/>
              </p14:nvContentPartPr>
              <p14:xfrm>
                <a:off x="1976848" y="6368510"/>
                <a:ext cx="29160" cy="183960"/>
              </p14:xfrm>
            </p:contentPart>
          </mc:Choice>
          <mc:Fallback>
            <p:pic>
              <p:nvPicPr>
                <p:cNvPr id="64" name="Ink 63">
                  <a:extLst>
                    <a:ext uri="{FF2B5EF4-FFF2-40B4-BE49-F238E27FC236}">
                      <a16:creationId xmlns:a16="http://schemas.microsoft.com/office/drawing/2014/main" id="{F9F12901-CC27-6E34-EC24-A7D1F0EEF579}"/>
                    </a:ext>
                  </a:extLst>
                </p:cNvPr>
                <p:cNvPicPr/>
                <p:nvPr/>
              </p:nvPicPr>
              <p:blipFill>
                <a:blip r:embed="rId5"/>
                <a:stretch>
                  <a:fillRect/>
                </a:stretch>
              </p:blipFill>
              <p:spPr>
                <a:xfrm>
                  <a:off x="1968208" y="6359510"/>
                  <a:ext cx="4680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5" name="Ink 64">
                  <a:extLst>
                    <a:ext uri="{FF2B5EF4-FFF2-40B4-BE49-F238E27FC236}">
                      <a16:creationId xmlns:a16="http://schemas.microsoft.com/office/drawing/2014/main" id="{A12F100D-FB2D-0D87-F582-734A9D48AC1A}"/>
                    </a:ext>
                  </a:extLst>
                </p14:cNvPr>
                <p14:cNvContentPartPr/>
                <p14:nvPr/>
              </p14:nvContentPartPr>
              <p14:xfrm>
                <a:off x="1675168" y="6359870"/>
                <a:ext cx="390240" cy="290520"/>
              </p14:xfrm>
            </p:contentPart>
          </mc:Choice>
          <mc:Fallback>
            <p:pic>
              <p:nvPicPr>
                <p:cNvPr id="65" name="Ink 64">
                  <a:extLst>
                    <a:ext uri="{FF2B5EF4-FFF2-40B4-BE49-F238E27FC236}">
                      <a16:creationId xmlns:a16="http://schemas.microsoft.com/office/drawing/2014/main" id="{A12F100D-FB2D-0D87-F582-734A9D48AC1A}"/>
                    </a:ext>
                  </a:extLst>
                </p:cNvPr>
                <p:cNvPicPr/>
                <p:nvPr/>
              </p:nvPicPr>
              <p:blipFill>
                <a:blip r:embed="rId7"/>
                <a:stretch>
                  <a:fillRect/>
                </a:stretch>
              </p:blipFill>
              <p:spPr>
                <a:xfrm>
                  <a:off x="1666528" y="6350870"/>
                  <a:ext cx="407880" cy="308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6" name="Ink 65">
                  <a:extLst>
                    <a:ext uri="{FF2B5EF4-FFF2-40B4-BE49-F238E27FC236}">
                      <a16:creationId xmlns:a16="http://schemas.microsoft.com/office/drawing/2014/main" id="{4D117FA4-1C36-EAC6-7267-1DE51D889B05}"/>
                    </a:ext>
                  </a:extLst>
                </p14:cNvPr>
                <p14:cNvContentPartPr/>
                <p14:nvPr/>
              </p14:nvContentPartPr>
              <p14:xfrm>
                <a:off x="2268808" y="6438710"/>
                <a:ext cx="147960" cy="176040"/>
              </p14:xfrm>
            </p:contentPart>
          </mc:Choice>
          <mc:Fallback>
            <p:pic>
              <p:nvPicPr>
                <p:cNvPr id="66" name="Ink 65">
                  <a:extLst>
                    <a:ext uri="{FF2B5EF4-FFF2-40B4-BE49-F238E27FC236}">
                      <a16:creationId xmlns:a16="http://schemas.microsoft.com/office/drawing/2014/main" id="{4D117FA4-1C36-EAC6-7267-1DE51D889B05}"/>
                    </a:ext>
                  </a:extLst>
                </p:cNvPr>
                <p:cNvPicPr/>
                <p:nvPr/>
              </p:nvPicPr>
              <p:blipFill>
                <a:blip r:embed="rId9"/>
                <a:stretch>
                  <a:fillRect/>
                </a:stretch>
              </p:blipFill>
              <p:spPr>
                <a:xfrm>
                  <a:off x="2260168" y="6429710"/>
                  <a:ext cx="16560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7" name="Ink 66">
                  <a:extLst>
                    <a:ext uri="{FF2B5EF4-FFF2-40B4-BE49-F238E27FC236}">
                      <a16:creationId xmlns:a16="http://schemas.microsoft.com/office/drawing/2014/main" id="{C17EF962-C2CD-C30B-486D-362F2D134D01}"/>
                    </a:ext>
                  </a:extLst>
                </p14:cNvPr>
                <p14:cNvContentPartPr/>
                <p14:nvPr/>
              </p14:nvContentPartPr>
              <p14:xfrm>
                <a:off x="2536648" y="6428270"/>
                <a:ext cx="215640" cy="166680"/>
              </p14:xfrm>
            </p:contentPart>
          </mc:Choice>
          <mc:Fallback>
            <p:pic>
              <p:nvPicPr>
                <p:cNvPr id="67" name="Ink 66">
                  <a:extLst>
                    <a:ext uri="{FF2B5EF4-FFF2-40B4-BE49-F238E27FC236}">
                      <a16:creationId xmlns:a16="http://schemas.microsoft.com/office/drawing/2014/main" id="{C17EF962-C2CD-C30B-486D-362F2D134D01}"/>
                    </a:ext>
                  </a:extLst>
                </p:cNvPr>
                <p:cNvPicPr/>
                <p:nvPr/>
              </p:nvPicPr>
              <p:blipFill>
                <a:blip r:embed="rId11"/>
                <a:stretch>
                  <a:fillRect/>
                </a:stretch>
              </p:blipFill>
              <p:spPr>
                <a:xfrm>
                  <a:off x="2528008" y="6419630"/>
                  <a:ext cx="23328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5" name="Ink 4">
                  <a:extLst>
                    <a:ext uri="{FF2B5EF4-FFF2-40B4-BE49-F238E27FC236}">
                      <a16:creationId xmlns:a16="http://schemas.microsoft.com/office/drawing/2014/main" id="{B53D0C7C-27A1-BBD1-6703-D0D82DCBF4B0}"/>
                    </a:ext>
                  </a:extLst>
                </p14:cNvPr>
                <p14:cNvContentPartPr/>
                <p14:nvPr/>
              </p14:nvContentPartPr>
              <p14:xfrm>
                <a:off x="626128" y="769790"/>
                <a:ext cx="515160" cy="411120"/>
              </p14:xfrm>
            </p:contentPart>
          </mc:Choice>
          <mc:Fallback>
            <p:pic>
              <p:nvPicPr>
                <p:cNvPr id="5" name="Ink 4">
                  <a:extLst>
                    <a:ext uri="{FF2B5EF4-FFF2-40B4-BE49-F238E27FC236}">
                      <a16:creationId xmlns:a16="http://schemas.microsoft.com/office/drawing/2014/main" id="{B53D0C7C-27A1-BBD1-6703-D0D82DCBF4B0}"/>
                    </a:ext>
                  </a:extLst>
                </p:cNvPr>
                <p:cNvPicPr/>
                <p:nvPr/>
              </p:nvPicPr>
              <p:blipFill>
                <a:blip r:embed="rId13"/>
                <a:stretch>
                  <a:fillRect/>
                </a:stretch>
              </p:blipFill>
              <p:spPr>
                <a:xfrm>
                  <a:off x="617488" y="761150"/>
                  <a:ext cx="532800" cy="4287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6" name="Ink 5">
                  <a:extLst>
                    <a:ext uri="{FF2B5EF4-FFF2-40B4-BE49-F238E27FC236}">
                      <a16:creationId xmlns:a16="http://schemas.microsoft.com/office/drawing/2014/main" id="{A8AAB32B-4898-C046-32D5-5CD5EF824827}"/>
                    </a:ext>
                  </a:extLst>
                </p14:cNvPr>
                <p14:cNvContentPartPr/>
                <p14:nvPr/>
              </p14:nvContentPartPr>
              <p14:xfrm>
                <a:off x="717928" y="1031510"/>
                <a:ext cx="261000" cy="79560"/>
              </p14:xfrm>
            </p:contentPart>
          </mc:Choice>
          <mc:Fallback>
            <p:pic>
              <p:nvPicPr>
                <p:cNvPr id="6" name="Ink 5">
                  <a:extLst>
                    <a:ext uri="{FF2B5EF4-FFF2-40B4-BE49-F238E27FC236}">
                      <a16:creationId xmlns:a16="http://schemas.microsoft.com/office/drawing/2014/main" id="{A8AAB32B-4898-C046-32D5-5CD5EF824827}"/>
                    </a:ext>
                  </a:extLst>
                </p:cNvPr>
                <p:cNvPicPr/>
                <p:nvPr/>
              </p:nvPicPr>
              <p:blipFill>
                <a:blip r:embed="rId15"/>
                <a:stretch>
                  <a:fillRect/>
                </a:stretch>
              </p:blipFill>
              <p:spPr>
                <a:xfrm>
                  <a:off x="709288" y="1022510"/>
                  <a:ext cx="27864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7" name="Ink 6">
                  <a:extLst>
                    <a:ext uri="{FF2B5EF4-FFF2-40B4-BE49-F238E27FC236}">
                      <a16:creationId xmlns:a16="http://schemas.microsoft.com/office/drawing/2014/main" id="{FFC463D3-CDB9-206F-56A2-BF4D35B758A0}"/>
                    </a:ext>
                  </a:extLst>
                </p14:cNvPr>
                <p14:cNvContentPartPr/>
                <p14:nvPr/>
              </p14:nvContentPartPr>
              <p14:xfrm>
                <a:off x="677968" y="940790"/>
                <a:ext cx="62640" cy="31320"/>
              </p14:xfrm>
            </p:contentPart>
          </mc:Choice>
          <mc:Fallback>
            <p:pic>
              <p:nvPicPr>
                <p:cNvPr id="7" name="Ink 6">
                  <a:extLst>
                    <a:ext uri="{FF2B5EF4-FFF2-40B4-BE49-F238E27FC236}">
                      <a16:creationId xmlns:a16="http://schemas.microsoft.com/office/drawing/2014/main" id="{FFC463D3-CDB9-206F-56A2-BF4D35B758A0}"/>
                    </a:ext>
                  </a:extLst>
                </p:cNvPr>
                <p:cNvPicPr/>
                <p:nvPr/>
              </p:nvPicPr>
              <p:blipFill>
                <a:blip r:embed="rId17"/>
                <a:stretch>
                  <a:fillRect/>
                </a:stretch>
              </p:blipFill>
              <p:spPr>
                <a:xfrm>
                  <a:off x="669328" y="932150"/>
                  <a:ext cx="8028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8" name="Ink 7">
                  <a:extLst>
                    <a:ext uri="{FF2B5EF4-FFF2-40B4-BE49-F238E27FC236}">
                      <a16:creationId xmlns:a16="http://schemas.microsoft.com/office/drawing/2014/main" id="{8B2AB7F6-4D71-B756-3698-79BC104ED531}"/>
                    </a:ext>
                  </a:extLst>
                </p14:cNvPr>
                <p14:cNvContentPartPr/>
                <p14:nvPr/>
              </p14:nvContentPartPr>
              <p14:xfrm>
                <a:off x="928168" y="923510"/>
                <a:ext cx="47520" cy="43560"/>
              </p14:xfrm>
            </p:contentPart>
          </mc:Choice>
          <mc:Fallback>
            <p:pic>
              <p:nvPicPr>
                <p:cNvPr id="8" name="Ink 7">
                  <a:extLst>
                    <a:ext uri="{FF2B5EF4-FFF2-40B4-BE49-F238E27FC236}">
                      <a16:creationId xmlns:a16="http://schemas.microsoft.com/office/drawing/2014/main" id="{8B2AB7F6-4D71-B756-3698-79BC104ED531}"/>
                    </a:ext>
                  </a:extLst>
                </p:cNvPr>
                <p:cNvPicPr/>
                <p:nvPr/>
              </p:nvPicPr>
              <p:blipFill>
                <a:blip r:embed="rId19"/>
                <a:stretch>
                  <a:fillRect/>
                </a:stretch>
              </p:blipFill>
              <p:spPr>
                <a:xfrm>
                  <a:off x="919528" y="914870"/>
                  <a:ext cx="6516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9" name="Ink 8">
                  <a:extLst>
                    <a:ext uri="{FF2B5EF4-FFF2-40B4-BE49-F238E27FC236}">
                      <a16:creationId xmlns:a16="http://schemas.microsoft.com/office/drawing/2014/main" id="{9856894A-8E80-6592-9E64-739F033DF3CE}"/>
                    </a:ext>
                  </a:extLst>
                </p14:cNvPr>
                <p14:cNvContentPartPr/>
                <p14:nvPr/>
              </p14:nvContentPartPr>
              <p14:xfrm>
                <a:off x="517048" y="414110"/>
                <a:ext cx="201960" cy="274680"/>
              </p14:xfrm>
            </p:contentPart>
          </mc:Choice>
          <mc:Fallback>
            <p:pic>
              <p:nvPicPr>
                <p:cNvPr id="9" name="Ink 8">
                  <a:extLst>
                    <a:ext uri="{FF2B5EF4-FFF2-40B4-BE49-F238E27FC236}">
                      <a16:creationId xmlns:a16="http://schemas.microsoft.com/office/drawing/2014/main" id="{9856894A-8E80-6592-9E64-739F033DF3CE}"/>
                    </a:ext>
                  </a:extLst>
                </p:cNvPr>
                <p:cNvPicPr/>
                <p:nvPr/>
              </p:nvPicPr>
              <p:blipFill>
                <a:blip r:embed="rId21"/>
                <a:stretch>
                  <a:fillRect/>
                </a:stretch>
              </p:blipFill>
              <p:spPr>
                <a:xfrm>
                  <a:off x="508408" y="405470"/>
                  <a:ext cx="21960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0" name="Ink 9">
                  <a:extLst>
                    <a:ext uri="{FF2B5EF4-FFF2-40B4-BE49-F238E27FC236}">
                      <a16:creationId xmlns:a16="http://schemas.microsoft.com/office/drawing/2014/main" id="{C923A751-5539-0E67-2797-896F74859407}"/>
                    </a:ext>
                  </a:extLst>
                </p14:cNvPr>
                <p14:cNvContentPartPr/>
                <p14:nvPr/>
              </p14:nvContentPartPr>
              <p14:xfrm>
                <a:off x="601648" y="511310"/>
                <a:ext cx="304200" cy="120960"/>
              </p14:xfrm>
            </p:contentPart>
          </mc:Choice>
          <mc:Fallback>
            <p:pic>
              <p:nvPicPr>
                <p:cNvPr id="10" name="Ink 9">
                  <a:extLst>
                    <a:ext uri="{FF2B5EF4-FFF2-40B4-BE49-F238E27FC236}">
                      <a16:creationId xmlns:a16="http://schemas.microsoft.com/office/drawing/2014/main" id="{C923A751-5539-0E67-2797-896F74859407}"/>
                    </a:ext>
                  </a:extLst>
                </p:cNvPr>
                <p:cNvPicPr/>
                <p:nvPr/>
              </p:nvPicPr>
              <p:blipFill>
                <a:blip r:embed="rId23"/>
                <a:stretch>
                  <a:fillRect/>
                </a:stretch>
              </p:blipFill>
              <p:spPr>
                <a:xfrm>
                  <a:off x="592648" y="502670"/>
                  <a:ext cx="32184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1" name="Ink 10">
                  <a:extLst>
                    <a:ext uri="{FF2B5EF4-FFF2-40B4-BE49-F238E27FC236}">
                      <a16:creationId xmlns:a16="http://schemas.microsoft.com/office/drawing/2014/main" id="{8F04DE0D-9149-1889-72CD-FAAC45227090}"/>
                    </a:ext>
                  </a:extLst>
                </p14:cNvPr>
                <p14:cNvContentPartPr/>
                <p14:nvPr/>
              </p14:nvContentPartPr>
              <p14:xfrm>
                <a:off x="970288" y="485750"/>
                <a:ext cx="113400" cy="118440"/>
              </p14:xfrm>
            </p:contentPart>
          </mc:Choice>
          <mc:Fallback>
            <p:pic>
              <p:nvPicPr>
                <p:cNvPr id="11" name="Ink 10">
                  <a:extLst>
                    <a:ext uri="{FF2B5EF4-FFF2-40B4-BE49-F238E27FC236}">
                      <a16:creationId xmlns:a16="http://schemas.microsoft.com/office/drawing/2014/main" id="{8F04DE0D-9149-1889-72CD-FAAC45227090}"/>
                    </a:ext>
                  </a:extLst>
                </p:cNvPr>
                <p:cNvPicPr/>
                <p:nvPr/>
              </p:nvPicPr>
              <p:blipFill>
                <a:blip r:embed="rId25"/>
                <a:stretch>
                  <a:fillRect/>
                </a:stretch>
              </p:blipFill>
              <p:spPr>
                <a:xfrm>
                  <a:off x="961288" y="477110"/>
                  <a:ext cx="13104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2" name="Ink 11">
                  <a:extLst>
                    <a:ext uri="{FF2B5EF4-FFF2-40B4-BE49-F238E27FC236}">
                      <a16:creationId xmlns:a16="http://schemas.microsoft.com/office/drawing/2014/main" id="{91062885-C778-3371-E76A-3C50F54963C7}"/>
                    </a:ext>
                  </a:extLst>
                </p14:cNvPr>
                <p14:cNvContentPartPr/>
                <p14:nvPr/>
              </p14:nvContentPartPr>
              <p14:xfrm>
                <a:off x="1129048" y="386390"/>
                <a:ext cx="122760" cy="192600"/>
              </p14:xfrm>
            </p:contentPart>
          </mc:Choice>
          <mc:Fallback>
            <p:pic>
              <p:nvPicPr>
                <p:cNvPr id="12" name="Ink 11">
                  <a:extLst>
                    <a:ext uri="{FF2B5EF4-FFF2-40B4-BE49-F238E27FC236}">
                      <a16:creationId xmlns:a16="http://schemas.microsoft.com/office/drawing/2014/main" id="{91062885-C778-3371-E76A-3C50F54963C7}"/>
                    </a:ext>
                  </a:extLst>
                </p:cNvPr>
                <p:cNvPicPr/>
                <p:nvPr/>
              </p:nvPicPr>
              <p:blipFill>
                <a:blip r:embed="rId27"/>
                <a:stretch>
                  <a:fillRect/>
                </a:stretch>
              </p:blipFill>
              <p:spPr>
                <a:xfrm>
                  <a:off x="1120048" y="377390"/>
                  <a:ext cx="14040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3" name="Ink 12">
                  <a:extLst>
                    <a:ext uri="{FF2B5EF4-FFF2-40B4-BE49-F238E27FC236}">
                      <a16:creationId xmlns:a16="http://schemas.microsoft.com/office/drawing/2014/main" id="{84F3D172-3229-26FE-AB74-B980BC33DAF4}"/>
                    </a:ext>
                  </a:extLst>
                </p14:cNvPr>
                <p14:cNvContentPartPr/>
                <p14:nvPr/>
              </p14:nvContentPartPr>
              <p14:xfrm>
                <a:off x="1259368" y="405830"/>
                <a:ext cx="162720" cy="178920"/>
              </p14:xfrm>
            </p:contentPart>
          </mc:Choice>
          <mc:Fallback>
            <p:pic>
              <p:nvPicPr>
                <p:cNvPr id="13" name="Ink 12">
                  <a:extLst>
                    <a:ext uri="{FF2B5EF4-FFF2-40B4-BE49-F238E27FC236}">
                      <a16:creationId xmlns:a16="http://schemas.microsoft.com/office/drawing/2014/main" id="{84F3D172-3229-26FE-AB74-B980BC33DAF4}"/>
                    </a:ext>
                  </a:extLst>
                </p:cNvPr>
                <p:cNvPicPr/>
                <p:nvPr/>
              </p:nvPicPr>
              <p:blipFill>
                <a:blip r:embed="rId29"/>
                <a:stretch>
                  <a:fillRect/>
                </a:stretch>
              </p:blipFill>
              <p:spPr>
                <a:xfrm>
                  <a:off x="1250728" y="397190"/>
                  <a:ext cx="18036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4" name="Ink 13">
                  <a:extLst>
                    <a:ext uri="{FF2B5EF4-FFF2-40B4-BE49-F238E27FC236}">
                      <a16:creationId xmlns:a16="http://schemas.microsoft.com/office/drawing/2014/main" id="{D6036D8C-BDC4-F74E-B796-1E93802C65CC}"/>
                    </a:ext>
                  </a:extLst>
                </p14:cNvPr>
                <p14:cNvContentPartPr/>
                <p14:nvPr/>
              </p14:nvContentPartPr>
              <p14:xfrm>
                <a:off x="1485088" y="448310"/>
                <a:ext cx="121680" cy="128520"/>
              </p14:xfrm>
            </p:contentPart>
          </mc:Choice>
          <mc:Fallback>
            <p:pic>
              <p:nvPicPr>
                <p:cNvPr id="14" name="Ink 13">
                  <a:extLst>
                    <a:ext uri="{FF2B5EF4-FFF2-40B4-BE49-F238E27FC236}">
                      <a16:creationId xmlns:a16="http://schemas.microsoft.com/office/drawing/2014/main" id="{D6036D8C-BDC4-F74E-B796-1E93802C65CC}"/>
                    </a:ext>
                  </a:extLst>
                </p:cNvPr>
                <p:cNvPicPr/>
                <p:nvPr/>
              </p:nvPicPr>
              <p:blipFill>
                <a:blip r:embed="rId31"/>
                <a:stretch>
                  <a:fillRect/>
                </a:stretch>
              </p:blipFill>
              <p:spPr>
                <a:xfrm>
                  <a:off x="1476448" y="439310"/>
                  <a:ext cx="13932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5" name="Ink 14">
                  <a:extLst>
                    <a:ext uri="{FF2B5EF4-FFF2-40B4-BE49-F238E27FC236}">
                      <a16:creationId xmlns:a16="http://schemas.microsoft.com/office/drawing/2014/main" id="{11AE6D00-0D98-0A4E-B314-0534FF67EA41}"/>
                    </a:ext>
                  </a:extLst>
                </p14:cNvPr>
                <p14:cNvContentPartPr/>
                <p14:nvPr/>
              </p14:nvContentPartPr>
              <p14:xfrm>
                <a:off x="1688128" y="396110"/>
                <a:ext cx="138240" cy="153000"/>
              </p14:xfrm>
            </p:contentPart>
          </mc:Choice>
          <mc:Fallback>
            <p:pic>
              <p:nvPicPr>
                <p:cNvPr id="15" name="Ink 14">
                  <a:extLst>
                    <a:ext uri="{FF2B5EF4-FFF2-40B4-BE49-F238E27FC236}">
                      <a16:creationId xmlns:a16="http://schemas.microsoft.com/office/drawing/2014/main" id="{11AE6D00-0D98-0A4E-B314-0534FF67EA41}"/>
                    </a:ext>
                  </a:extLst>
                </p:cNvPr>
                <p:cNvPicPr/>
                <p:nvPr/>
              </p:nvPicPr>
              <p:blipFill>
                <a:blip r:embed="rId33"/>
                <a:stretch>
                  <a:fillRect/>
                </a:stretch>
              </p:blipFill>
              <p:spPr>
                <a:xfrm>
                  <a:off x="1679488" y="387470"/>
                  <a:ext cx="15588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7" name="Ink 16">
                  <a:extLst>
                    <a:ext uri="{FF2B5EF4-FFF2-40B4-BE49-F238E27FC236}">
                      <a16:creationId xmlns:a16="http://schemas.microsoft.com/office/drawing/2014/main" id="{AE1C50E4-95EC-94F9-E860-DD6EB752A219}"/>
                    </a:ext>
                  </a:extLst>
                </p14:cNvPr>
                <p14:cNvContentPartPr/>
                <p14:nvPr/>
              </p14:nvContentPartPr>
              <p14:xfrm>
                <a:off x="1324528" y="1007750"/>
                <a:ext cx="957240" cy="37800"/>
              </p14:xfrm>
            </p:contentPart>
          </mc:Choice>
          <mc:Fallback>
            <p:pic>
              <p:nvPicPr>
                <p:cNvPr id="17" name="Ink 16">
                  <a:extLst>
                    <a:ext uri="{FF2B5EF4-FFF2-40B4-BE49-F238E27FC236}">
                      <a16:creationId xmlns:a16="http://schemas.microsoft.com/office/drawing/2014/main" id="{AE1C50E4-95EC-94F9-E860-DD6EB752A219}"/>
                    </a:ext>
                  </a:extLst>
                </p:cNvPr>
                <p:cNvPicPr/>
                <p:nvPr/>
              </p:nvPicPr>
              <p:blipFill>
                <a:blip r:embed="rId35"/>
                <a:stretch>
                  <a:fillRect/>
                </a:stretch>
              </p:blipFill>
              <p:spPr>
                <a:xfrm>
                  <a:off x="1315888" y="998750"/>
                  <a:ext cx="97488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8" name="Ink 17">
                  <a:extLst>
                    <a:ext uri="{FF2B5EF4-FFF2-40B4-BE49-F238E27FC236}">
                      <a16:creationId xmlns:a16="http://schemas.microsoft.com/office/drawing/2014/main" id="{61FBF815-1795-85F3-F160-18BCD9F8254F}"/>
                    </a:ext>
                  </a:extLst>
                </p14:cNvPr>
                <p14:cNvContentPartPr/>
                <p14:nvPr/>
              </p14:nvContentPartPr>
              <p14:xfrm>
                <a:off x="2158288" y="932870"/>
                <a:ext cx="106560" cy="138960"/>
              </p14:xfrm>
            </p:contentPart>
          </mc:Choice>
          <mc:Fallback>
            <p:pic>
              <p:nvPicPr>
                <p:cNvPr id="18" name="Ink 17">
                  <a:extLst>
                    <a:ext uri="{FF2B5EF4-FFF2-40B4-BE49-F238E27FC236}">
                      <a16:creationId xmlns:a16="http://schemas.microsoft.com/office/drawing/2014/main" id="{61FBF815-1795-85F3-F160-18BCD9F8254F}"/>
                    </a:ext>
                  </a:extLst>
                </p:cNvPr>
                <p:cNvPicPr/>
                <p:nvPr/>
              </p:nvPicPr>
              <p:blipFill>
                <a:blip r:embed="rId37"/>
                <a:stretch>
                  <a:fillRect/>
                </a:stretch>
              </p:blipFill>
              <p:spPr>
                <a:xfrm>
                  <a:off x="2149648" y="923870"/>
                  <a:ext cx="12420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9" name="Ink 18">
                  <a:extLst>
                    <a:ext uri="{FF2B5EF4-FFF2-40B4-BE49-F238E27FC236}">
                      <a16:creationId xmlns:a16="http://schemas.microsoft.com/office/drawing/2014/main" id="{4ADB55F4-EFB8-D8CC-CD1A-A59B31E845DE}"/>
                    </a:ext>
                  </a:extLst>
                </p14:cNvPr>
                <p14:cNvContentPartPr/>
                <p14:nvPr/>
              </p14:nvContentPartPr>
              <p14:xfrm>
                <a:off x="2003128" y="727310"/>
                <a:ext cx="4129560" cy="831960"/>
              </p14:xfrm>
            </p:contentPart>
          </mc:Choice>
          <mc:Fallback>
            <p:pic>
              <p:nvPicPr>
                <p:cNvPr id="19" name="Ink 18">
                  <a:extLst>
                    <a:ext uri="{FF2B5EF4-FFF2-40B4-BE49-F238E27FC236}">
                      <a16:creationId xmlns:a16="http://schemas.microsoft.com/office/drawing/2014/main" id="{4ADB55F4-EFB8-D8CC-CD1A-A59B31E845DE}"/>
                    </a:ext>
                  </a:extLst>
                </p:cNvPr>
                <p:cNvPicPr/>
                <p:nvPr/>
              </p:nvPicPr>
              <p:blipFill>
                <a:blip r:embed="rId39"/>
                <a:stretch>
                  <a:fillRect/>
                </a:stretch>
              </p:blipFill>
              <p:spPr>
                <a:xfrm>
                  <a:off x="1994488" y="718310"/>
                  <a:ext cx="4147200" cy="8496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0" name="Ink 19">
                  <a:extLst>
                    <a:ext uri="{FF2B5EF4-FFF2-40B4-BE49-F238E27FC236}">
                      <a16:creationId xmlns:a16="http://schemas.microsoft.com/office/drawing/2014/main" id="{C0AD3454-1667-D3E3-3FAB-B131877801CF}"/>
                    </a:ext>
                  </a:extLst>
                </p14:cNvPr>
                <p14:cNvContentPartPr/>
                <p14:nvPr/>
              </p14:nvContentPartPr>
              <p14:xfrm>
                <a:off x="2890168" y="988670"/>
                <a:ext cx="2520" cy="133560"/>
              </p14:xfrm>
            </p:contentPart>
          </mc:Choice>
          <mc:Fallback>
            <p:pic>
              <p:nvPicPr>
                <p:cNvPr id="20" name="Ink 19">
                  <a:extLst>
                    <a:ext uri="{FF2B5EF4-FFF2-40B4-BE49-F238E27FC236}">
                      <a16:creationId xmlns:a16="http://schemas.microsoft.com/office/drawing/2014/main" id="{C0AD3454-1667-D3E3-3FAB-B131877801CF}"/>
                    </a:ext>
                  </a:extLst>
                </p:cNvPr>
                <p:cNvPicPr/>
                <p:nvPr/>
              </p:nvPicPr>
              <p:blipFill>
                <a:blip r:embed="rId41"/>
                <a:stretch>
                  <a:fillRect/>
                </a:stretch>
              </p:blipFill>
              <p:spPr>
                <a:xfrm>
                  <a:off x="2881168" y="980030"/>
                  <a:ext cx="2016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1" name="Ink 20">
                  <a:extLst>
                    <a:ext uri="{FF2B5EF4-FFF2-40B4-BE49-F238E27FC236}">
                      <a16:creationId xmlns:a16="http://schemas.microsoft.com/office/drawing/2014/main" id="{55CDDC04-8821-E6A6-D001-9474F03F4395}"/>
                    </a:ext>
                  </a:extLst>
                </p14:cNvPr>
                <p14:cNvContentPartPr/>
                <p14:nvPr/>
              </p14:nvContentPartPr>
              <p14:xfrm>
                <a:off x="2877568" y="904430"/>
                <a:ext cx="206640" cy="243720"/>
              </p14:xfrm>
            </p:contentPart>
          </mc:Choice>
          <mc:Fallback>
            <p:pic>
              <p:nvPicPr>
                <p:cNvPr id="21" name="Ink 20">
                  <a:extLst>
                    <a:ext uri="{FF2B5EF4-FFF2-40B4-BE49-F238E27FC236}">
                      <a16:creationId xmlns:a16="http://schemas.microsoft.com/office/drawing/2014/main" id="{55CDDC04-8821-E6A6-D001-9474F03F4395}"/>
                    </a:ext>
                  </a:extLst>
                </p:cNvPr>
                <p:cNvPicPr/>
                <p:nvPr/>
              </p:nvPicPr>
              <p:blipFill>
                <a:blip r:embed="rId43"/>
                <a:stretch>
                  <a:fillRect/>
                </a:stretch>
              </p:blipFill>
              <p:spPr>
                <a:xfrm>
                  <a:off x="2868928" y="895790"/>
                  <a:ext cx="22428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2" name="Ink 21">
                  <a:extLst>
                    <a:ext uri="{FF2B5EF4-FFF2-40B4-BE49-F238E27FC236}">
                      <a16:creationId xmlns:a16="http://schemas.microsoft.com/office/drawing/2014/main" id="{33E1F28B-EEA7-696E-400B-EBBCEF1FF8A3}"/>
                    </a:ext>
                  </a:extLst>
                </p14:cNvPr>
                <p14:cNvContentPartPr/>
                <p14:nvPr/>
              </p14:nvContentPartPr>
              <p14:xfrm>
                <a:off x="3138568" y="925670"/>
                <a:ext cx="144720" cy="207000"/>
              </p14:xfrm>
            </p:contentPart>
          </mc:Choice>
          <mc:Fallback>
            <p:pic>
              <p:nvPicPr>
                <p:cNvPr id="22" name="Ink 21">
                  <a:extLst>
                    <a:ext uri="{FF2B5EF4-FFF2-40B4-BE49-F238E27FC236}">
                      <a16:creationId xmlns:a16="http://schemas.microsoft.com/office/drawing/2014/main" id="{33E1F28B-EEA7-696E-400B-EBBCEF1FF8A3}"/>
                    </a:ext>
                  </a:extLst>
                </p:cNvPr>
                <p:cNvPicPr/>
                <p:nvPr/>
              </p:nvPicPr>
              <p:blipFill>
                <a:blip r:embed="rId45"/>
                <a:stretch>
                  <a:fillRect/>
                </a:stretch>
              </p:blipFill>
              <p:spPr>
                <a:xfrm>
                  <a:off x="3129928" y="917030"/>
                  <a:ext cx="16236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3" name="Ink 22">
                  <a:extLst>
                    <a:ext uri="{FF2B5EF4-FFF2-40B4-BE49-F238E27FC236}">
                      <a16:creationId xmlns:a16="http://schemas.microsoft.com/office/drawing/2014/main" id="{5C03A1CC-F367-C244-00EA-088F6A89B727}"/>
                    </a:ext>
                  </a:extLst>
                </p14:cNvPr>
                <p14:cNvContentPartPr/>
                <p14:nvPr/>
              </p14:nvContentPartPr>
              <p14:xfrm>
                <a:off x="3192928" y="1017470"/>
                <a:ext cx="50040" cy="46440"/>
              </p14:xfrm>
            </p:contentPart>
          </mc:Choice>
          <mc:Fallback>
            <p:pic>
              <p:nvPicPr>
                <p:cNvPr id="23" name="Ink 22">
                  <a:extLst>
                    <a:ext uri="{FF2B5EF4-FFF2-40B4-BE49-F238E27FC236}">
                      <a16:creationId xmlns:a16="http://schemas.microsoft.com/office/drawing/2014/main" id="{5C03A1CC-F367-C244-00EA-088F6A89B727}"/>
                    </a:ext>
                  </a:extLst>
                </p:cNvPr>
                <p:cNvPicPr/>
                <p:nvPr/>
              </p:nvPicPr>
              <p:blipFill>
                <a:blip r:embed="rId47"/>
                <a:stretch>
                  <a:fillRect/>
                </a:stretch>
              </p:blipFill>
              <p:spPr>
                <a:xfrm>
                  <a:off x="3184288" y="1008830"/>
                  <a:ext cx="6768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4" name="Ink 23">
                  <a:extLst>
                    <a:ext uri="{FF2B5EF4-FFF2-40B4-BE49-F238E27FC236}">
                      <a16:creationId xmlns:a16="http://schemas.microsoft.com/office/drawing/2014/main" id="{61A1DAEC-FC44-F910-3235-BFAFBC1B2026}"/>
                    </a:ext>
                  </a:extLst>
                </p14:cNvPr>
                <p14:cNvContentPartPr/>
                <p14:nvPr/>
              </p14:nvContentPartPr>
              <p14:xfrm>
                <a:off x="3397768" y="940430"/>
                <a:ext cx="105480" cy="181440"/>
              </p14:xfrm>
            </p:contentPart>
          </mc:Choice>
          <mc:Fallback>
            <p:pic>
              <p:nvPicPr>
                <p:cNvPr id="24" name="Ink 23">
                  <a:extLst>
                    <a:ext uri="{FF2B5EF4-FFF2-40B4-BE49-F238E27FC236}">
                      <a16:creationId xmlns:a16="http://schemas.microsoft.com/office/drawing/2014/main" id="{61A1DAEC-FC44-F910-3235-BFAFBC1B2026}"/>
                    </a:ext>
                  </a:extLst>
                </p:cNvPr>
                <p:cNvPicPr/>
                <p:nvPr/>
              </p:nvPicPr>
              <p:blipFill>
                <a:blip r:embed="rId49"/>
                <a:stretch>
                  <a:fillRect/>
                </a:stretch>
              </p:blipFill>
              <p:spPr>
                <a:xfrm>
                  <a:off x="3389128" y="931430"/>
                  <a:ext cx="12312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5" name="Ink 24">
                  <a:extLst>
                    <a:ext uri="{FF2B5EF4-FFF2-40B4-BE49-F238E27FC236}">
                      <a16:creationId xmlns:a16="http://schemas.microsoft.com/office/drawing/2014/main" id="{105E9459-D4F3-3D51-11ED-8433489182A9}"/>
                    </a:ext>
                  </a:extLst>
                </p14:cNvPr>
                <p14:cNvContentPartPr/>
                <p14:nvPr/>
              </p14:nvContentPartPr>
              <p14:xfrm>
                <a:off x="3969448" y="931790"/>
                <a:ext cx="173880" cy="361800"/>
              </p14:xfrm>
            </p:contentPart>
          </mc:Choice>
          <mc:Fallback>
            <p:pic>
              <p:nvPicPr>
                <p:cNvPr id="25" name="Ink 24">
                  <a:extLst>
                    <a:ext uri="{FF2B5EF4-FFF2-40B4-BE49-F238E27FC236}">
                      <a16:creationId xmlns:a16="http://schemas.microsoft.com/office/drawing/2014/main" id="{105E9459-D4F3-3D51-11ED-8433489182A9}"/>
                    </a:ext>
                  </a:extLst>
                </p:cNvPr>
                <p:cNvPicPr/>
                <p:nvPr/>
              </p:nvPicPr>
              <p:blipFill>
                <a:blip r:embed="rId51"/>
                <a:stretch>
                  <a:fillRect/>
                </a:stretch>
              </p:blipFill>
              <p:spPr>
                <a:xfrm>
                  <a:off x="3960448" y="923150"/>
                  <a:ext cx="191520" cy="3794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6" name="Ink 25">
                  <a:extLst>
                    <a:ext uri="{FF2B5EF4-FFF2-40B4-BE49-F238E27FC236}">
                      <a16:creationId xmlns:a16="http://schemas.microsoft.com/office/drawing/2014/main" id="{2C78F98E-577F-38AC-CF11-8020C80266B2}"/>
                    </a:ext>
                  </a:extLst>
                </p14:cNvPr>
                <p14:cNvContentPartPr/>
                <p14:nvPr/>
              </p14:nvContentPartPr>
              <p14:xfrm>
                <a:off x="4208128" y="1088390"/>
                <a:ext cx="225360" cy="202320"/>
              </p14:xfrm>
            </p:contentPart>
          </mc:Choice>
          <mc:Fallback>
            <p:pic>
              <p:nvPicPr>
                <p:cNvPr id="26" name="Ink 25">
                  <a:extLst>
                    <a:ext uri="{FF2B5EF4-FFF2-40B4-BE49-F238E27FC236}">
                      <a16:creationId xmlns:a16="http://schemas.microsoft.com/office/drawing/2014/main" id="{2C78F98E-577F-38AC-CF11-8020C80266B2}"/>
                    </a:ext>
                  </a:extLst>
                </p:cNvPr>
                <p:cNvPicPr/>
                <p:nvPr/>
              </p:nvPicPr>
              <p:blipFill>
                <a:blip r:embed="rId53"/>
                <a:stretch>
                  <a:fillRect/>
                </a:stretch>
              </p:blipFill>
              <p:spPr>
                <a:xfrm>
                  <a:off x="4199128" y="1079750"/>
                  <a:ext cx="24300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27" name="Ink 26">
                  <a:extLst>
                    <a:ext uri="{FF2B5EF4-FFF2-40B4-BE49-F238E27FC236}">
                      <a16:creationId xmlns:a16="http://schemas.microsoft.com/office/drawing/2014/main" id="{0C77BDB7-3C4A-D6C2-B03E-C43E56692097}"/>
                    </a:ext>
                  </a:extLst>
                </p14:cNvPr>
                <p14:cNvContentPartPr/>
                <p14:nvPr/>
              </p14:nvContentPartPr>
              <p14:xfrm>
                <a:off x="4558048" y="1099910"/>
                <a:ext cx="129960" cy="161640"/>
              </p14:xfrm>
            </p:contentPart>
          </mc:Choice>
          <mc:Fallback>
            <p:pic>
              <p:nvPicPr>
                <p:cNvPr id="27" name="Ink 26">
                  <a:extLst>
                    <a:ext uri="{FF2B5EF4-FFF2-40B4-BE49-F238E27FC236}">
                      <a16:creationId xmlns:a16="http://schemas.microsoft.com/office/drawing/2014/main" id="{0C77BDB7-3C4A-D6C2-B03E-C43E56692097}"/>
                    </a:ext>
                  </a:extLst>
                </p:cNvPr>
                <p:cNvPicPr/>
                <p:nvPr/>
              </p:nvPicPr>
              <p:blipFill>
                <a:blip r:embed="rId55"/>
                <a:stretch>
                  <a:fillRect/>
                </a:stretch>
              </p:blipFill>
              <p:spPr>
                <a:xfrm>
                  <a:off x="4549408" y="1091270"/>
                  <a:ext cx="14760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28" name="Ink 27">
                  <a:extLst>
                    <a:ext uri="{FF2B5EF4-FFF2-40B4-BE49-F238E27FC236}">
                      <a16:creationId xmlns:a16="http://schemas.microsoft.com/office/drawing/2014/main" id="{83E798C4-0488-4572-F488-26EC913935F2}"/>
                    </a:ext>
                  </a:extLst>
                </p14:cNvPr>
                <p14:cNvContentPartPr/>
                <p14:nvPr/>
              </p14:nvContentPartPr>
              <p14:xfrm>
                <a:off x="4768288" y="1102790"/>
                <a:ext cx="125280" cy="173160"/>
              </p14:xfrm>
            </p:contentPart>
          </mc:Choice>
          <mc:Fallback>
            <p:pic>
              <p:nvPicPr>
                <p:cNvPr id="28" name="Ink 27">
                  <a:extLst>
                    <a:ext uri="{FF2B5EF4-FFF2-40B4-BE49-F238E27FC236}">
                      <a16:creationId xmlns:a16="http://schemas.microsoft.com/office/drawing/2014/main" id="{83E798C4-0488-4572-F488-26EC913935F2}"/>
                    </a:ext>
                  </a:extLst>
                </p:cNvPr>
                <p:cNvPicPr/>
                <p:nvPr/>
              </p:nvPicPr>
              <p:blipFill>
                <a:blip r:embed="rId57"/>
                <a:stretch>
                  <a:fillRect/>
                </a:stretch>
              </p:blipFill>
              <p:spPr>
                <a:xfrm>
                  <a:off x="4759648" y="1094150"/>
                  <a:ext cx="14292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29" name="Ink 28">
                  <a:extLst>
                    <a:ext uri="{FF2B5EF4-FFF2-40B4-BE49-F238E27FC236}">
                      <a16:creationId xmlns:a16="http://schemas.microsoft.com/office/drawing/2014/main" id="{AC1EADD4-F05B-EE45-D707-5D22C2290F69}"/>
                    </a:ext>
                  </a:extLst>
                </p14:cNvPr>
                <p14:cNvContentPartPr/>
                <p14:nvPr/>
              </p14:nvContentPartPr>
              <p14:xfrm>
                <a:off x="4965568" y="1028270"/>
                <a:ext cx="399960" cy="231120"/>
              </p14:xfrm>
            </p:contentPart>
          </mc:Choice>
          <mc:Fallback>
            <p:pic>
              <p:nvPicPr>
                <p:cNvPr id="29" name="Ink 28">
                  <a:extLst>
                    <a:ext uri="{FF2B5EF4-FFF2-40B4-BE49-F238E27FC236}">
                      <a16:creationId xmlns:a16="http://schemas.microsoft.com/office/drawing/2014/main" id="{AC1EADD4-F05B-EE45-D707-5D22C2290F69}"/>
                    </a:ext>
                  </a:extLst>
                </p:cNvPr>
                <p:cNvPicPr/>
                <p:nvPr/>
              </p:nvPicPr>
              <p:blipFill>
                <a:blip r:embed="rId59"/>
                <a:stretch>
                  <a:fillRect/>
                </a:stretch>
              </p:blipFill>
              <p:spPr>
                <a:xfrm>
                  <a:off x="4956568" y="1019630"/>
                  <a:ext cx="41760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0" name="Ink 29">
                  <a:extLst>
                    <a:ext uri="{FF2B5EF4-FFF2-40B4-BE49-F238E27FC236}">
                      <a16:creationId xmlns:a16="http://schemas.microsoft.com/office/drawing/2014/main" id="{7C6EF3C7-53A2-5EB6-A823-B92443A220D5}"/>
                    </a:ext>
                  </a:extLst>
                </p14:cNvPr>
                <p14:cNvContentPartPr/>
                <p14:nvPr/>
              </p14:nvContentPartPr>
              <p14:xfrm>
                <a:off x="5429608" y="1079390"/>
                <a:ext cx="160920" cy="218880"/>
              </p14:xfrm>
            </p:contentPart>
          </mc:Choice>
          <mc:Fallback>
            <p:pic>
              <p:nvPicPr>
                <p:cNvPr id="30" name="Ink 29">
                  <a:extLst>
                    <a:ext uri="{FF2B5EF4-FFF2-40B4-BE49-F238E27FC236}">
                      <a16:creationId xmlns:a16="http://schemas.microsoft.com/office/drawing/2014/main" id="{7C6EF3C7-53A2-5EB6-A823-B92443A220D5}"/>
                    </a:ext>
                  </a:extLst>
                </p:cNvPr>
                <p:cNvPicPr/>
                <p:nvPr/>
              </p:nvPicPr>
              <p:blipFill>
                <a:blip r:embed="rId61"/>
                <a:stretch>
                  <a:fillRect/>
                </a:stretch>
              </p:blipFill>
              <p:spPr>
                <a:xfrm>
                  <a:off x="5420968" y="1070750"/>
                  <a:ext cx="17856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57" name="Ink 56">
                  <a:extLst>
                    <a:ext uri="{FF2B5EF4-FFF2-40B4-BE49-F238E27FC236}">
                      <a16:creationId xmlns:a16="http://schemas.microsoft.com/office/drawing/2014/main" id="{2DD7AEFB-0D7B-FBA3-5A21-9B6013764D99}"/>
                    </a:ext>
                  </a:extLst>
                </p14:cNvPr>
                <p14:cNvContentPartPr/>
                <p14:nvPr/>
              </p14:nvContentPartPr>
              <p14:xfrm>
                <a:off x="1174048" y="2920070"/>
                <a:ext cx="1999800" cy="2579040"/>
              </p14:xfrm>
            </p:contentPart>
          </mc:Choice>
          <mc:Fallback>
            <p:pic>
              <p:nvPicPr>
                <p:cNvPr id="57" name="Ink 56">
                  <a:extLst>
                    <a:ext uri="{FF2B5EF4-FFF2-40B4-BE49-F238E27FC236}">
                      <a16:creationId xmlns:a16="http://schemas.microsoft.com/office/drawing/2014/main" id="{2DD7AEFB-0D7B-FBA3-5A21-9B6013764D99}"/>
                    </a:ext>
                  </a:extLst>
                </p:cNvPr>
                <p:cNvPicPr/>
                <p:nvPr/>
              </p:nvPicPr>
              <p:blipFill>
                <a:blip r:embed="rId63"/>
                <a:stretch>
                  <a:fillRect/>
                </a:stretch>
              </p:blipFill>
              <p:spPr>
                <a:xfrm>
                  <a:off x="1165048" y="2911070"/>
                  <a:ext cx="2017440" cy="25966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58" name="Ink 57">
                  <a:extLst>
                    <a:ext uri="{FF2B5EF4-FFF2-40B4-BE49-F238E27FC236}">
                      <a16:creationId xmlns:a16="http://schemas.microsoft.com/office/drawing/2014/main" id="{5915EB6F-1597-698C-77C5-049E7797ED3A}"/>
                    </a:ext>
                  </a:extLst>
                </p14:cNvPr>
                <p14:cNvContentPartPr/>
                <p14:nvPr/>
              </p14:nvContentPartPr>
              <p14:xfrm>
                <a:off x="1270888" y="3884870"/>
                <a:ext cx="394560" cy="6120"/>
              </p14:xfrm>
            </p:contentPart>
          </mc:Choice>
          <mc:Fallback>
            <p:pic>
              <p:nvPicPr>
                <p:cNvPr id="58" name="Ink 57">
                  <a:extLst>
                    <a:ext uri="{FF2B5EF4-FFF2-40B4-BE49-F238E27FC236}">
                      <a16:creationId xmlns:a16="http://schemas.microsoft.com/office/drawing/2014/main" id="{5915EB6F-1597-698C-77C5-049E7797ED3A}"/>
                    </a:ext>
                  </a:extLst>
                </p:cNvPr>
                <p:cNvPicPr/>
                <p:nvPr/>
              </p:nvPicPr>
              <p:blipFill>
                <a:blip r:embed="rId65"/>
                <a:stretch>
                  <a:fillRect/>
                </a:stretch>
              </p:blipFill>
              <p:spPr>
                <a:xfrm>
                  <a:off x="1261888" y="3876230"/>
                  <a:ext cx="41220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9" name="Ink 58">
                  <a:extLst>
                    <a:ext uri="{FF2B5EF4-FFF2-40B4-BE49-F238E27FC236}">
                      <a16:creationId xmlns:a16="http://schemas.microsoft.com/office/drawing/2014/main" id="{3D007E8D-EEFD-8ACF-AAC6-AA7ACABDA1FF}"/>
                    </a:ext>
                  </a:extLst>
                </p14:cNvPr>
                <p14:cNvContentPartPr/>
                <p14:nvPr/>
              </p14:nvContentPartPr>
              <p14:xfrm>
                <a:off x="1079368" y="4133270"/>
                <a:ext cx="461160" cy="448920"/>
              </p14:xfrm>
            </p:contentPart>
          </mc:Choice>
          <mc:Fallback>
            <p:pic>
              <p:nvPicPr>
                <p:cNvPr id="59" name="Ink 58">
                  <a:extLst>
                    <a:ext uri="{FF2B5EF4-FFF2-40B4-BE49-F238E27FC236}">
                      <a16:creationId xmlns:a16="http://schemas.microsoft.com/office/drawing/2014/main" id="{3D007E8D-EEFD-8ACF-AAC6-AA7ACABDA1FF}"/>
                    </a:ext>
                  </a:extLst>
                </p:cNvPr>
                <p:cNvPicPr/>
                <p:nvPr/>
              </p:nvPicPr>
              <p:blipFill>
                <a:blip r:embed="rId67"/>
                <a:stretch>
                  <a:fillRect/>
                </a:stretch>
              </p:blipFill>
              <p:spPr>
                <a:xfrm>
                  <a:off x="1070368" y="4124270"/>
                  <a:ext cx="478800" cy="4665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60" name="Ink 59">
                  <a:extLst>
                    <a:ext uri="{FF2B5EF4-FFF2-40B4-BE49-F238E27FC236}">
                      <a16:creationId xmlns:a16="http://schemas.microsoft.com/office/drawing/2014/main" id="{44CC6B4F-0EC8-EF7F-6CC8-CCA474645459}"/>
                    </a:ext>
                  </a:extLst>
                </p14:cNvPr>
                <p14:cNvContentPartPr/>
                <p14:nvPr/>
              </p14:nvContentPartPr>
              <p14:xfrm>
                <a:off x="1960288" y="5588750"/>
                <a:ext cx="8640" cy="182520"/>
              </p14:xfrm>
            </p:contentPart>
          </mc:Choice>
          <mc:Fallback>
            <p:pic>
              <p:nvPicPr>
                <p:cNvPr id="60" name="Ink 59">
                  <a:extLst>
                    <a:ext uri="{FF2B5EF4-FFF2-40B4-BE49-F238E27FC236}">
                      <a16:creationId xmlns:a16="http://schemas.microsoft.com/office/drawing/2014/main" id="{44CC6B4F-0EC8-EF7F-6CC8-CCA474645459}"/>
                    </a:ext>
                  </a:extLst>
                </p:cNvPr>
                <p:cNvPicPr/>
                <p:nvPr/>
              </p:nvPicPr>
              <p:blipFill>
                <a:blip r:embed="rId69"/>
                <a:stretch>
                  <a:fillRect/>
                </a:stretch>
              </p:blipFill>
              <p:spPr>
                <a:xfrm>
                  <a:off x="1951648" y="5579750"/>
                  <a:ext cx="2628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61" name="Ink 60">
                  <a:extLst>
                    <a:ext uri="{FF2B5EF4-FFF2-40B4-BE49-F238E27FC236}">
                      <a16:creationId xmlns:a16="http://schemas.microsoft.com/office/drawing/2014/main" id="{257665B7-A3B8-40F2-E6AE-7685C5195196}"/>
                    </a:ext>
                  </a:extLst>
                </p14:cNvPr>
                <p14:cNvContentPartPr/>
                <p14:nvPr/>
              </p14:nvContentPartPr>
              <p14:xfrm>
                <a:off x="1745728" y="5832110"/>
                <a:ext cx="416880" cy="253080"/>
              </p14:xfrm>
            </p:contentPart>
          </mc:Choice>
          <mc:Fallback>
            <p:pic>
              <p:nvPicPr>
                <p:cNvPr id="61" name="Ink 60">
                  <a:extLst>
                    <a:ext uri="{FF2B5EF4-FFF2-40B4-BE49-F238E27FC236}">
                      <a16:creationId xmlns:a16="http://schemas.microsoft.com/office/drawing/2014/main" id="{257665B7-A3B8-40F2-E6AE-7685C5195196}"/>
                    </a:ext>
                  </a:extLst>
                </p:cNvPr>
                <p:cNvPicPr/>
                <p:nvPr/>
              </p:nvPicPr>
              <p:blipFill>
                <a:blip r:embed="rId71"/>
                <a:stretch>
                  <a:fillRect/>
                </a:stretch>
              </p:blipFill>
              <p:spPr>
                <a:xfrm>
                  <a:off x="1737088" y="5823110"/>
                  <a:ext cx="43452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62" name="Ink 61">
                  <a:extLst>
                    <a:ext uri="{FF2B5EF4-FFF2-40B4-BE49-F238E27FC236}">
                      <a16:creationId xmlns:a16="http://schemas.microsoft.com/office/drawing/2014/main" id="{E443A8B4-FC21-7830-4E1F-7F6665974BEC}"/>
                    </a:ext>
                  </a:extLst>
                </p14:cNvPr>
                <p14:cNvContentPartPr/>
                <p14:nvPr/>
              </p14:nvContentPartPr>
              <p14:xfrm>
                <a:off x="1074688" y="6046310"/>
                <a:ext cx="204480" cy="66960"/>
              </p14:xfrm>
            </p:contentPart>
          </mc:Choice>
          <mc:Fallback>
            <p:pic>
              <p:nvPicPr>
                <p:cNvPr id="62" name="Ink 61">
                  <a:extLst>
                    <a:ext uri="{FF2B5EF4-FFF2-40B4-BE49-F238E27FC236}">
                      <a16:creationId xmlns:a16="http://schemas.microsoft.com/office/drawing/2014/main" id="{E443A8B4-FC21-7830-4E1F-7F6665974BEC}"/>
                    </a:ext>
                  </a:extLst>
                </p:cNvPr>
                <p:cNvPicPr/>
                <p:nvPr/>
              </p:nvPicPr>
              <p:blipFill>
                <a:blip r:embed="rId73"/>
                <a:stretch>
                  <a:fillRect/>
                </a:stretch>
              </p:blipFill>
              <p:spPr>
                <a:xfrm>
                  <a:off x="1066048" y="6037310"/>
                  <a:ext cx="222120" cy="846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63" name="Ink 62">
                  <a:extLst>
                    <a:ext uri="{FF2B5EF4-FFF2-40B4-BE49-F238E27FC236}">
                      <a16:creationId xmlns:a16="http://schemas.microsoft.com/office/drawing/2014/main" id="{5ED8009D-349F-5546-652A-A9C8D55CE071}"/>
                    </a:ext>
                  </a:extLst>
                </p14:cNvPr>
                <p14:cNvContentPartPr/>
                <p14:nvPr/>
              </p14:nvContentPartPr>
              <p14:xfrm>
                <a:off x="2444488" y="5990150"/>
                <a:ext cx="304200" cy="19440"/>
              </p14:xfrm>
            </p:contentPart>
          </mc:Choice>
          <mc:Fallback>
            <p:pic>
              <p:nvPicPr>
                <p:cNvPr id="63" name="Ink 62">
                  <a:extLst>
                    <a:ext uri="{FF2B5EF4-FFF2-40B4-BE49-F238E27FC236}">
                      <a16:creationId xmlns:a16="http://schemas.microsoft.com/office/drawing/2014/main" id="{5ED8009D-349F-5546-652A-A9C8D55CE071}"/>
                    </a:ext>
                  </a:extLst>
                </p:cNvPr>
                <p:cNvPicPr/>
                <p:nvPr/>
              </p:nvPicPr>
              <p:blipFill>
                <a:blip r:embed="rId75"/>
                <a:stretch>
                  <a:fillRect/>
                </a:stretch>
              </p:blipFill>
              <p:spPr>
                <a:xfrm>
                  <a:off x="2435488" y="5981510"/>
                  <a:ext cx="32184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70" name="Ink 69">
                  <a:extLst>
                    <a:ext uri="{FF2B5EF4-FFF2-40B4-BE49-F238E27FC236}">
                      <a16:creationId xmlns:a16="http://schemas.microsoft.com/office/drawing/2014/main" id="{72FE37C1-7A30-3B14-9E35-C824833D626F}"/>
                    </a:ext>
                  </a:extLst>
                </p14:cNvPr>
                <p14:cNvContentPartPr/>
                <p14:nvPr/>
              </p14:nvContentPartPr>
              <p14:xfrm>
                <a:off x="2183848" y="2191790"/>
                <a:ext cx="6465960" cy="579600"/>
              </p14:xfrm>
            </p:contentPart>
          </mc:Choice>
          <mc:Fallback>
            <p:pic>
              <p:nvPicPr>
                <p:cNvPr id="70" name="Ink 69">
                  <a:extLst>
                    <a:ext uri="{FF2B5EF4-FFF2-40B4-BE49-F238E27FC236}">
                      <a16:creationId xmlns:a16="http://schemas.microsoft.com/office/drawing/2014/main" id="{72FE37C1-7A30-3B14-9E35-C824833D626F}"/>
                    </a:ext>
                  </a:extLst>
                </p:cNvPr>
                <p:cNvPicPr/>
                <p:nvPr/>
              </p:nvPicPr>
              <p:blipFill>
                <a:blip r:embed="rId77"/>
                <a:stretch>
                  <a:fillRect/>
                </a:stretch>
              </p:blipFill>
              <p:spPr>
                <a:xfrm>
                  <a:off x="2174848" y="2183150"/>
                  <a:ext cx="6483600" cy="5972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71" name="Ink 70">
                  <a:extLst>
                    <a:ext uri="{FF2B5EF4-FFF2-40B4-BE49-F238E27FC236}">
                      <a16:creationId xmlns:a16="http://schemas.microsoft.com/office/drawing/2014/main" id="{BDBFD11F-9060-3539-FDBD-9722B6F4E407}"/>
                    </a:ext>
                  </a:extLst>
                </p14:cNvPr>
                <p14:cNvContentPartPr/>
                <p14:nvPr/>
              </p14:nvContentPartPr>
              <p14:xfrm>
                <a:off x="2135248" y="2743670"/>
                <a:ext cx="228600" cy="92160"/>
              </p14:xfrm>
            </p:contentPart>
          </mc:Choice>
          <mc:Fallback>
            <p:pic>
              <p:nvPicPr>
                <p:cNvPr id="71" name="Ink 70">
                  <a:extLst>
                    <a:ext uri="{FF2B5EF4-FFF2-40B4-BE49-F238E27FC236}">
                      <a16:creationId xmlns:a16="http://schemas.microsoft.com/office/drawing/2014/main" id="{BDBFD11F-9060-3539-FDBD-9722B6F4E407}"/>
                    </a:ext>
                  </a:extLst>
                </p:cNvPr>
                <p:cNvPicPr/>
                <p:nvPr/>
              </p:nvPicPr>
              <p:blipFill>
                <a:blip r:embed="rId79"/>
                <a:stretch>
                  <a:fillRect/>
                </a:stretch>
              </p:blipFill>
              <p:spPr>
                <a:xfrm>
                  <a:off x="2126608" y="2735030"/>
                  <a:ext cx="24624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72" name="Ink 71">
                  <a:extLst>
                    <a:ext uri="{FF2B5EF4-FFF2-40B4-BE49-F238E27FC236}">
                      <a16:creationId xmlns:a16="http://schemas.microsoft.com/office/drawing/2014/main" id="{D5C6DFD6-2589-0279-DA79-9E21D04B1148}"/>
                    </a:ext>
                  </a:extLst>
                </p14:cNvPr>
                <p14:cNvContentPartPr/>
                <p14:nvPr/>
              </p14:nvContentPartPr>
              <p14:xfrm>
                <a:off x="1371328" y="3132830"/>
                <a:ext cx="465120" cy="30240"/>
              </p14:xfrm>
            </p:contentPart>
          </mc:Choice>
          <mc:Fallback>
            <p:pic>
              <p:nvPicPr>
                <p:cNvPr id="72" name="Ink 71">
                  <a:extLst>
                    <a:ext uri="{FF2B5EF4-FFF2-40B4-BE49-F238E27FC236}">
                      <a16:creationId xmlns:a16="http://schemas.microsoft.com/office/drawing/2014/main" id="{D5C6DFD6-2589-0279-DA79-9E21D04B1148}"/>
                    </a:ext>
                  </a:extLst>
                </p:cNvPr>
                <p:cNvPicPr/>
                <p:nvPr/>
              </p:nvPicPr>
              <p:blipFill>
                <a:blip r:embed="rId81"/>
                <a:stretch>
                  <a:fillRect/>
                </a:stretch>
              </p:blipFill>
              <p:spPr>
                <a:xfrm>
                  <a:off x="1362688" y="3124190"/>
                  <a:ext cx="48276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74" name="Ink 73">
                  <a:extLst>
                    <a:ext uri="{FF2B5EF4-FFF2-40B4-BE49-F238E27FC236}">
                      <a16:creationId xmlns:a16="http://schemas.microsoft.com/office/drawing/2014/main" id="{48B6763E-89C1-D7F7-0A91-E2591F1D4E87}"/>
                    </a:ext>
                  </a:extLst>
                </p14:cNvPr>
                <p14:cNvContentPartPr/>
                <p14:nvPr/>
              </p14:nvContentPartPr>
              <p14:xfrm>
                <a:off x="1875328" y="4649870"/>
                <a:ext cx="183600" cy="24840"/>
              </p14:xfrm>
            </p:contentPart>
          </mc:Choice>
          <mc:Fallback>
            <p:pic>
              <p:nvPicPr>
                <p:cNvPr id="74" name="Ink 73">
                  <a:extLst>
                    <a:ext uri="{FF2B5EF4-FFF2-40B4-BE49-F238E27FC236}">
                      <a16:creationId xmlns:a16="http://schemas.microsoft.com/office/drawing/2014/main" id="{48B6763E-89C1-D7F7-0A91-E2591F1D4E87}"/>
                    </a:ext>
                  </a:extLst>
                </p:cNvPr>
                <p:cNvPicPr/>
                <p:nvPr/>
              </p:nvPicPr>
              <p:blipFill>
                <a:blip r:embed="rId83"/>
                <a:stretch>
                  <a:fillRect/>
                </a:stretch>
              </p:blipFill>
              <p:spPr>
                <a:xfrm>
                  <a:off x="1866328" y="4641230"/>
                  <a:ext cx="20124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75" name="Ink 74">
                  <a:extLst>
                    <a:ext uri="{FF2B5EF4-FFF2-40B4-BE49-F238E27FC236}">
                      <a16:creationId xmlns:a16="http://schemas.microsoft.com/office/drawing/2014/main" id="{A2A50313-C781-70D9-92A6-CDDBB2B34CD9}"/>
                    </a:ext>
                  </a:extLst>
                </p14:cNvPr>
                <p14:cNvContentPartPr/>
                <p14:nvPr/>
              </p14:nvContentPartPr>
              <p14:xfrm>
                <a:off x="1963168" y="4646630"/>
                <a:ext cx="21240" cy="158400"/>
              </p14:xfrm>
            </p:contentPart>
          </mc:Choice>
          <mc:Fallback>
            <p:pic>
              <p:nvPicPr>
                <p:cNvPr id="75" name="Ink 74">
                  <a:extLst>
                    <a:ext uri="{FF2B5EF4-FFF2-40B4-BE49-F238E27FC236}">
                      <a16:creationId xmlns:a16="http://schemas.microsoft.com/office/drawing/2014/main" id="{A2A50313-C781-70D9-92A6-CDDBB2B34CD9}"/>
                    </a:ext>
                  </a:extLst>
                </p:cNvPr>
                <p:cNvPicPr/>
                <p:nvPr/>
              </p:nvPicPr>
              <p:blipFill>
                <a:blip r:embed="rId85"/>
                <a:stretch>
                  <a:fillRect/>
                </a:stretch>
              </p:blipFill>
              <p:spPr>
                <a:xfrm>
                  <a:off x="1954168" y="4637990"/>
                  <a:ext cx="3888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76" name="Ink 75">
                  <a:extLst>
                    <a:ext uri="{FF2B5EF4-FFF2-40B4-BE49-F238E27FC236}">
                      <a16:creationId xmlns:a16="http://schemas.microsoft.com/office/drawing/2014/main" id="{67DB1CAA-ABB7-C9F0-2A5C-04ABDA1FF4C8}"/>
                    </a:ext>
                  </a:extLst>
                </p14:cNvPr>
                <p14:cNvContentPartPr/>
                <p14:nvPr/>
              </p14:nvContentPartPr>
              <p14:xfrm>
                <a:off x="2072968" y="4598030"/>
                <a:ext cx="136800" cy="239760"/>
              </p14:xfrm>
            </p:contentPart>
          </mc:Choice>
          <mc:Fallback>
            <p:pic>
              <p:nvPicPr>
                <p:cNvPr id="76" name="Ink 75">
                  <a:extLst>
                    <a:ext uri="{FF2B5EF4-FFF2-40B4-BE49-F238E27FC236}">
                      <a16:creationId xmlns:a16="http://schemas.microsoft.com/office/drawing/2014/main" id="{67DB1CAA-ABB7-C9F0-2A5C-04ABDA1FF4C8}"/>
                    </a:ext>
                  </a:extLst>
                </p:cNvPr>
                <p:cNvPicPr/>
                <p:nvPr/>
              </p:nvPicPr>
              <p:blipFill>
                <a:blip r:embed="rId87"/>
                <a:stretch>
                  <a:fillRect/>
                </a:stretch>
              </p:blipFill>
              <p:spPr>
                <a:xfrm>
                  <a:off x="2063968" y="4589390"/>
                  <a:ext cx="15444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77" name="Ink 76">
                  <a:extLst>
                    <a:ext uri="{FF2B5EF4-FFF2-40B4-BE49-F238E27FC236}">
                      <a16:creationId xmlns:a16="http://schemas.microsoft.com/office/drawing/2014/main" id="{D84BD687-69E3-64B5-62EF-41FF3D483568}"/>
                    </a:ext>
                  </a:extLst>
                </p14:cNvPr>
                <p14:cNvContentPartPr/>
                <p14:nvPr/>
              </p14:nvContentPartPr>
              <p14:xfrm>
                <a:off x="2058568" y="4859390"/>
                <a:ext cx="362880" cy="191880"/>
              </p14:xfrm>
            </p:contentPart>
          </mc:Choice>
          <mc:Fallback>
            <p:pic>
              <p:nvPicPr>
                <p:cNvPr id="77" name="Ink 76">
                  <a:extLst>
                    <a:ext uri="{FF2B5EF4-FFF2-40B4-BE49-F238E27FC236}">
                      <a16:creationId xmlns:a16="http://schemas.microsoft.com/office/drawing/2014/main" id="{D84BD687-69E3-64B5-62EF-41FF3D483568}"/>
                    </a:ext>
                  </a:extLst>
                </p:cNvPr>
                <p:cNvPicPr/>
                <p:nvPr/>
              </p:nvPicPr>
              <p:blipFill>
                <a:blip r:embed="rId89"/>
                <a:stretch>
                  <a:fillRect/>
                </a:stretch>
              </p:blipFill>
              <p:spPr>
                <a:xfrm>
                  <a:off x="2049928" y="4850390"/>
                  <a:ext cx="38052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78" name="Ink 77">
                  <a:extLst>
                    <a:ext uri="{FF2B5EF4-FFF2-40B4-BE49-F238E27FC236}">
                      <a16:creationId xmlns:a16="http://schemas.microsoft.com/office/drawing/2014/main" id="{FE57E84D-A2BF-3CF0-F6AF-3E41C87C4A8F}"/>
                    </a:ext>
                  </a:extLst>
                </p14:cNvPr>
                <p14:cNvContentPartPr/>
                <p14:nvPr/>
              </p14:nvContentPartPr>
              <p14:xfrm>
                <a:off x="2477968" y="4922030"/>
                <a:ext cx="168480" cy="193680"/>
              </p14:xfrm>
            </p:contentPart>
          </mc:Choice>
          <mc:Fallback>
            <p:pic>
              <p:nvPicPr>
                <p:cNvPr id="78" name="Ink 77">
                  <a:extLst>
                    <a:ext uri="{FF2B5EF4-FFF2-40B4-BE49-F238E27FC236}">
                      <a16:creationId xmlns:a16="http://schemas.microsoft.com/office/drawing/2014/main" id="{FE57E84D-A2BF-3CF0-F6AF-3E41C87C4A8F}"/>
                    </a:ext>
                  </a:extLst>
                </p:cNvPr>
                <p:cNvPicPr/>
                <p:nvPr/>
              </p:nvPicPr>
              <p:blipFill>
                <a:blip r:embed="rId91"/>
                <a:stretch>
                  <a:fillRect/>
                </a:stretch>
              </p:blipFill>
              <p:spPr>
                <a:xfrm>
                  <a:off x="2469328" y="4913390"/>
                  <a:ext cx="18612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79" name="Ink 78">
                  <a:extLst>
                    <a:ext uri="{FF2B5EF4-FFF2-40B4-BE49-F238E27FC236}">
                      <a16:creationId xmlns:a16="http://schemas.microsoft.com/office/drawing/2014/main" id="{4AF4FDEE-BA78-A00B-2F08-F4D18244F405}"/>
                    </a:ext>
                  </a:extLst>
                </p14:cNvPr>
                <p14:cNvContentPartPr/>
                <p14:nvPr/>
              </p14:nvContentPartPr>
              <p14:xfrm>
                <a:off x="2554648" y="4992590"/>
                <a:ext cx="234360" cy="166320"/>
              </p14:xfrm>
            </p:contentPart>
          </mc:Choice>
          <mc:Fallback>
            <p:pic>
              <p:nvPicPr>
                <p:cNvPr id="79" name="Ink 78">
                  <a:extLst>
                    <a:ext uri="{FF2B5EF4-FFF2-40B4-BE49-F238E27FC236}">
                      <a16:creationId xmlns:a16="http://schemas.microsoft.com/office/drawing/2014/main" id="{4AF4FDEE-BA78-A00B-2F08-F4D18244F405}"/>
                    </a:ext>
                  </a:extLst>
                </p:cNvPr>
                <p:cNvPicPr/>
                <p:nvPr/>
              </p:nvPicPr>
              <p:blipFill>
                <a:blip r:embed="rId93"/>
                <a:stretch>
                  <a:fillRect/>
                </a:stretch>
              </p:blipFill>
              <p:spPr>
                <a:xfrm>
                  <a:off x="2546008" y="4983590"/>
                  <a:ext cx="25200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80" name="Ink 79">
                  <a:extLst>
                    <a:ext uri="{FF2B5EF4-FFF2-40B4-BE49-F238E27FC236}">
                      <a16:creationId xmlns:a16="http://schemas.microsoft.com/office/drawing/2014/main" id="{11517ED6-D9FD-779E-CD48-557C3C8E11EF}"/>
                    </a:ext>
                  </a:extLst>
                </p14:cNvPr>
                <p14:cNvContentPartPr/>
                <p14:nvPr/>
              </p14:nvContentPartPr>
              <p14:xfrm>
                <a:off x="2827168" y="4965230"/>
                <a:ext cx="95400" cy="216720"/>
              </p14:xfrm>
            </p:contentPart>
          </mc:Choice>
          <mc:Fallback>
            <p:pic>
              <p:nvPicPr>
                <p:cNvPr id="80" name="Ink 79">
                  <a:extLst>
                    <a:ext uri="{FF2B5EF4-FFF2-40B4-BE49-F238E27FC236}">
                      <a16:creationId xmlns:a16="http://schemas.microsoft.com/office/drawing/2014/main" id="{11517ED6-D9FD-779E-CD48-557C3C8E11EF}"/>
                    </a:ext>
                  </a:extLst>
                </p:cNvPr>
                <p:cNvPicPr/>
                <p:nvPr/>
              </p:nvPicPr>
              <p:blipFill>
                <a:blip r:embed="rId95"/>
                <a:stretch>
                  <a:fillRect/>
                </a:stretch>
              </p:blipFill>
              <p:spPr>
                <a:xfrm>
                  <a:off x="2818168" y="4956230"/>
                  <a:ext cx="11304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81" name="Ink 80">
                  <a:extLst>
                    <a:ext uri="{FF2B5EF4-FFF2-40B4-BE49-F238E27FC236}">
                      <a16:creationId xmlns:a16="http://schemas.microsoft.com/office/drawing/2014/main" id="{EB4D1D68-0252-68BF-B484-603F2CCFE5A0}"/>
                    </a:ext>
                  </a:extLst>
                </p14:cNvPr>
                <p14:cNvContentPartPr/>
                <p14:nvPr/>
              </p14:nvContentPartPr>
              <p14:xfrm>
                <a:off x="1613248" y="4430990"/>
                <a:ext cx="841320" cy="505440"/>
              </p14:xfrm>
            </p:contentPart>
          </mc:Choice>
          <mc:Fallback>
            <p:pic>
              <p:nvPicPr>
                <p:cNvPr id="81" name="Ink 80">
                  <a:extLst>
                    <a:ext uri="{FF2B5EF4-FFF2-40B4-BE49-F238E27FC236}">
                      <a16:creationId xmlns:a16="http://schemas.microsoft.com/office/drawing/2014/main" id="{EB4D1D68-0252-68BF-B484-603F2CCFE5A0}"/>
                    </a:ext>
                  </a:extLst>
                </p:cNvPr>
                <p:cNvPicPr/>
                <p:nvPr/>
              </p:nvPicPr>
              <p:blipFill>
                <a:blip r:embed="rId97"/>
                <a:stretch>
                  <a:fillRect/>
                </a:stretch>
              </p:blipFill>
              <p:spPr>
                <a:xfrm>
                  <a:off x="1604608" y="4421990"/>
                  <a:ext cx="858960" cy="5230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82" name="Ink 81">
                  <a:extLst>
                    <a:ext uri="{FF2B5EF4-FFF2-40B4-BE49-F238E27FC236}">
                      <a16:creationId xmlns:a16="http://schemas.microsoft.com/office/drawing/2014/main" id="{BA39C249-3E60-4C69-2816-F9B441B12A43}"/>
                    </a:ext>
                  </a:extLst>
                </p14:cNvPr>
                <p14:cNvContentPartPr/>
                <p14:nvPr/>
              </p14:nvContentPartPr>
              <p14:xfrm>
                <a:off x="3266008" y="3788390"/>
                <a:ext cx="981720" cy="495360"/>
              </p14:xfrm>
            </p:contentPart>
          </mc:Choice>
          <mc:Fallback>
            <p:pic>
              <p:nvPicPr>
                <p:cNvPr id="82" name="Ink 81">
                  <a:extLst>
                    <a:ext uri="{FF2B5EF4-FFF2-40B4-BE49-F238E27FC236}">
                      <a16:creationId xmlns:a16="http://schemas.microsoft.com/office/drawing/2014/main" id="{BA39C249-3E60-4C69-2816-F9B441B12A43}"/>
                    </a:ext>
                  </a:extLst>
                </p:cNvPr>
                <p:cNvPicPr/>
                <p:nvPr/>
              </p:nvPicPr>
              <p:blipFill>
                <a:blip r:embed="rId99"/>
                <a:stretch>
                  <a:fillRect/>
                </a:stretch>
              </p:blipFill>
              <p:spPr>
                <a:xfrm>
                  <a:off x="3257368" y="3779750"/>
                  <a:ext cx="999360" cy="5130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83" name="Ink 82">
                  <a:extLst>
                    <a:ext uri="{FF2B5EF4-FFF2-40B4-BE49-F238E27FC236}">
                      <a16:creationId xmlns:a16="http://schemas.microsoft.com/office/drawing/2014/main" id="{FC1E911D-8E40-FBFD-4025-D31EA0B1F98E}"/>
                    </a:ext>
                  </a:extLst>
                </p14:cNvPr>
                <p14:cNvContentPartPr/>
                <p14:nvPr/>
              </p14:nvContentPartPr>
              <p14:xfrm>
                <a:off x="3433048" y="4188350"/>
                <a:ext cx="75600" cy="86400"/>
              </p14:xfrm>
            </p:contentPart>
          </mc:Choice>
          <mc:Fallback>
            <p:pic>
              <p:nvPicPr>
                <p:cNvPr id="83" name="Ink 82">
                  <a:extLst>
                    <a:ext uri="{FF2B5EF4-FFF2-40B4-BE49-F238E27FC236}">
                      <a16:creationId xmlns:a16="http://schemas.microsoft.com/office/drawing/2014/main" id="{FC1E911D-8E40-FBFD-4025-D31EA0B1F98E}"/>
                    </a:ext>
                  </a:extLst>
                </p:cNvPr>
                <p:cNvPicPr/>
                <p:nvPr/>
              </p:nvPicPr>
              <p:blipFill>
                <a:blip r:embed="rId101"/>
                <a:stretch>
                  <a:fillRect/>
                </a:stretch>
              </p:blipFill>
              <p:spPr>
                <a:xfrm>
                  <a:off x="3424408" y="4179710"/>
                  <a:ext cx="9324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84" name="Ink 83">
                  <a:extLst>
                    <a:ext uri="{FF2B5EF4-FFF2-40B4-BE49-F238E27FC236}">
                      <a16:creationId xmlns:a16="http://schemas.microsoft.com/office/drawing/2014/main" id="{DC0F5198-CB2B-ED79-5E19-6BBE4EDFC98A}"/>
                    </a:ext>
                  </a:extLst>
                </p14:cNvPr>
                <p14:cNvContentPartPr/>
                <p14:nvPr/>
              </p14:nvContentPartPr>
              <p14:xfrm>
                <a:off x="3855328" y="4211750"/>
                <a:ext cx="117360" cy="136440"/>
              </p14:xfrm>
            </p:contentPart>
          </mc:Choice>
          <mc:Fallback>
            <p:pic>
              <p:nvPicPr>
                <p:cNvPr id="84" name="Ink 83">
                  <a:extLst>
                    <a:ext uri="{FF2B5EF4-FFF2-40B4-BE49-F238E27FC236}">
                      <a16:creationId xmlns:a16="http://schemas.microsoft.com/office/drawing/2014/main" id="{DC0F5198-CB2B-ED79-5E19-6BBE4EDFC98A}"/>
                    </a:ext>
                  </a:extLst>
                </p:cNvPr>
                <p:cNvPicPr/>
                <p:nvPr/>
              </p:nvPicPr>
              <p:blipFill>
                <a:blip r:embed="rId103"/>
                <a:stretch>
                  <a:fillRect/>
                </a:stretch>
              </p:blipFill>
              <p:spPr>
                <a:xfrm>
                  <a:off x="3846328" y="4203110"/>
                  <a:ext cx="13500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87" name="Ink 86">
                  <a:extLst>
                    <a:ext uri="{FF2B5EF4-FFF2-40B4-BE49-F238E27FC236}">
                      <a16:creationId xmlns:a16="http://schemas.microsoft.com/office/drawing/2014/main" id="{AA9EE802-66BB-2B1C-FD43-E17583FA8C48}"/>
                    </a:ext>
                  </a:extLst>
                </p14:cNvPr>
                <p14:cNvContentPartPr/>
                <p14:nvPr/>
              </p14:nvContentPartPr>
              <p14:xfrm>
                <a:off x="2873608" y="4406510"/>
                <a:ext cx="1852560" cy="45000"/>
              </p14:xfrm>
            </p:contentPart>
          </mc:Choice>
          <mc:Fallback>
            <p:pic>
              <p:nvPicPr>
                <p:cNvPr id="87" name="Ink 86">
                  <a:extLst>
                    <a:ext uri="{FF2B5EF4-FFF2-40B4-BE49-F238E27FC236}">
                      <a16:creationId xmlns:a16="http://schemas.microsoft.com/office/drawing/2014/main" id="{AA9EE802-66BB-2B1C-FD43-E17583FA8C48}"/>
                    </a:ext>
                  </a:extLst>
                </p:cNvPr>
                <p:cNvPicPr/>
                <p:nvPr/>
              </p:nvPicPr>
              <p:blipFill>
                <a:blip r:embed="rId105"/>
                <a:stretch>
                  <a:fillRect/>
                </a:stretch>
              </p:blipFill>
              <p:spPr>
                <a:xfrm>
                  <a:off x="2864968" y="4397510"/>
                  <a:ext cx="187020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88" name="Ink 87">
                  <a:extLst>
                    <a:ext uri="{FF2B5EF4-FFF2-40B4-BE49-F238E27FC236}">
                      <a16:creationId xmlns:a16="http://schemas.microsoft.com/office/drawing/2014/main" id="{EBEEC70D-A9A1-C9F7-BA02-8BE6AE72052D}"/>
                    </a:ext>
                  </a:extLst>
                </p14:cNvPr>
                <p14:cNvContentPartPr/>
                <p14:nvPr/>
              </p14:nvContentPartPr>
              <p14:xfrm>
                <a:off x="4571728" y="4375910"/>
                <a:ext cx="120240" cy="164520"/>
              </p14:xfrm>
            </p:contentPart>
          </mc:Choice>
          <mc:Fallback>
            <p:pic>
              <p:nvPicPr>
                <p:cNvPr id="88" name="Ink 87">
                  <a:extLst>
                    <a:ext uri="{FF2B5EF4-FFF2-40B4-BE49-F238E27FC236}">
                      <a16:creationId xmlns:a16="http://schemas.microsoft.com/office/drawing/2014/main" id="{EBEEC70D-A9A1-C9F7-BA02-8BE6AE72052D}"/>
                    </a:ext>
                  </a:extLst>
                </p:cNvPr>
                <p:cNvPicPr/>
                <p:nvPr/>
              </p:nvPicPr>
              <p:blipFill>
                <a:blip r:embed="rId107"/>
                <a:stretch>
                  <a:fillRect/>
                </a:stretch>
              </p:blipFill>
              <p:spPr>
                <a:xfrm>
                  <a:off x="4563088" y="4367270"/>
                  <a:ext cx="13788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89" name="Ink 88">
                  <a:extLst>
                    <a:ext uri="{FF2B5EF4-FFF2-40B4-BE49-F238E27FC236}">
                      <a16:creationId xmlns:a16="http://schemas.microsoft.com/office/drawing/2014/main" id="{DD1EC1B0-6E5C-4132-DDC0-52E1A0B9C8B4}"/>
                    </a:ext>
                  </a:extLst>
                </p14:cNvPr>
                <p14:cNvContentPartPr/>
                <p14:nvPr/>
              </p14:nvContentPartPr>
              <p14:xfrm>
                <a:off x="4365448" y="3526310"/>
                <a:ext cx="2045880" cy="2075040"/>
              </p14:xfrm>
            </p:contentPart>
          </mc:Choice>
          <mc:Fallback>
            <p:pic>
              <p:nvPicPr>
                <p:cNvPr id="89" name="Ink 88">
                  <a:extLst>
                    <a:ext uri="{FF2B5EF4-FFF2-40B4-BE49-F238E27FC236}">
                      <a16:creationId xmlns:a16="http://schemas.microsoft.com/office/drawing/2014/main" id="{DD1EC1B0-6E5C-4132-DDC0-52E1A0B9C8B4}"/>
                    </a:ext>
                  </a:extLst>
                </p:cNvPr>
                <p:cNvPicPr/>
                <p:nvPr/>
              </p:nvPicPr>
              <p:blipFill>
                <a:blip r:embed="rId109"/>
                <a:stretch>
                  <a:fillRect/>
                </a:stretch>
              </p:blipFill>
              <p:spPr>
                <a:xfrm>
                  <a:off x="4356448" y="3517310"/>
                  <a:ext cx="2063520" cy="20926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90" name="Ink 89">
                  <a:extLst>
                    <a:ext uri="{FF2B5EF4-FFF2-40B4-BE49-F238E27FC236}">
                      <a16:creationId xmlns:a16="http://schemas.microsoft.com/office/drawing/2014/main" id="{79323BC6-FE3F-0FB4-1A72-C401926E935C}"/>
                    </a:ext>
                  </a:extLst>
                </p14:cNvPr>
                <p14:cNvContentPartPr/>
                <p14:nvPr/>
              </p14:nvContentPartPr>
              <p14:xfrm>
                <a:off x="4814728" y="4347470"/>
                <a:ext cx="300600" cy="21240"/>
              </p14:xfrm>
            </p:contentPart>
          </mc:Choice>
          <mc:Fallback>
            <p:pic>
              <p:nvPicPr>
                <p:cNvPr id="90" name="Ink 89">
                  <a:extLst>
                    <a:ext uri="{FF2B5EF4-FFF2-40B4-BE49-F238E27FC236}">
                      <a16:creationId xmlns:a16="http://schemas.microsoft.com/office/drawing/2014/main" id="{79323BC6-FE3F-0FB4-1A72-C401926E935C}"/>
                    </a:ext>
                  </a:extLst>
                </p:cNvPr>
                <p:cNvPicPr/>
                <p:nvPr/>
              </p:nvPicPr>
              <p:blipFill>
                <a:blip r:embed="rId111"/>
                <a:stretch>
                  <a:fillRect/>
                </a:stretch>
              </p:blipFill>
              <p:spPr>
                <a:xfrm>
                  <a:off x="4805728" y="4338470"/>
                  <a:ext cx="31824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91" name="Ink 90">
                  <a:extLst>
                    <a:ext uri="{FF2B5EF4-FFF2-40B4-BE49-F238E27FC236}">
                      <a16:creationId xmlns:a16="http://schemas.microsoft.com/office/drawing/2014/main" id="{A610162F-492B-E60A-5A05-5CF80AC23D72}"/>
                    </a:ext>
                  </a:extLst>
                </p14:cNvPr>
                <p14:cNvContentPartPr/>
                <p14:nvPr/>
              </p14:nvContentPartPr>
              <p14:xfrm>
                <a:off x="4766488" y="4571750"/>
                <a:ext cx="209520" cy="57960"/>
              </p14:xfrm>
            </p:contentPart>
          </mc:Choice>
          <mc:Fallback>
            <p:pic>
              <p:nvPicPr>
                <p:cNvPr id="91" name="Ink 90">
                  <a:extLst>
                    <a:ext uri="{FF2B5EF4-FFF2-40B4-BE49-F238E27FC236}">
                      <a16:creationId xmlns:a16="http://schemas.microsoft.com/office/drawing/2014/main" id="{A610162F-492B-E60A-5A05-5CF80AC23D72}"/>
                    </a:ext>
                  </a:extLst>
                </p:cNvPr>
                <p:cNvPicPr/>
                <p:nvPr/>
              </p:nvPicPr>
              <p:blipFill>
                <a:blip r:embed="rId113"/>
                <a:stretch>
                  <a:fillRect/>
                </a:stretch>
              </p:blipFill>
              <p:spPr>
                <a:xfrm>
                  <a:off x="4757848" y="4562750"/>
                  <a:ext cx="22716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92" name="Ink 91">
                  <a:extLst>
                    <a:ext uri="{FF2B5EF4-FFF2-40B4-BE49-F238E27FC236}">
                      <a16:creationId xmlns:a16="http://schemas.microsoft.com/office/drawing/2014/main" id="{891043F5-1F4F-FAF8-BAAE-F82E4F7BEA94}"/>
                    </a:ext>
                  </a:extLst>
                </p14:cNvPr>
                <p14:cNvContentPartPr/>
                <p14:nvPr/>
              </p14:nvContentPartPr>
              <p14:xfrm>
                <a:off x="4707808" y="4842470"/>
                <a:ext cx="205920" cy="82080"/>
              </p14:xfrm>
            </p:contentPart>
          </mc:Choice>
          <mc:Fallback>
            <p:pic>
              <p:nvPicPr>
                <p:cNvPr id="92" name="Ink 91">
                  <a:extLst>
                    <a:ext uri="{FF2B5EF4-FFF2-40B4-BE49-F238E27FC236}">
                      <a16:creationId xmlns:a16="http://schemas.microsoft.com/office/drawing/2014/main" id="{891043F5-1F4F-FAF8-BAAE-F82E4F7BEA94}"/>
                    </a:ext>
                  </a:extLst>
                </p:cNvPr>
                <p:cNvPicPr/>
                <p:nvPr/>
              </p:nvPicPr>
              <p:blipFill>
                <a:blip r:embed="rId115"/>
                <a:stretch>
                  <a:fillRect/>
                </a:stretch>
              </p:blipFill>
              <p:spPr>
                <a:xfrm>
                  <a:off x="4699168" y="4833470"/>
                  <a:ext cx="22356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93" name="Ink 92">
                  <a:extLst>
                    <a:ext uri="{FF2B5EF4-FFF2-40B4-BE49-F238E27FC236}">
                      <a16:creationId xmlns:a16="http://schemas.microsoft.com/office/drawing/2014/main" id="{9CBEFDB5-C72B-494D-1E77-4943FCD03643}"/>
                    </a:ext>
                  </a:extLst>
                </p14:cNvPr>
                <p14:cNvContentPartPr/>
                <p14:nvPr/>
              </p14:nvContentPartPr>
              <p14:xfrm>
                <a:off x="5318368" y="5561030"/>
                <a:ext cx="58320" cy="380520"/>
              </p14:xfrm>
            </p:contentPart>
          </mc:Choice>
          <mc:Fallback>
            <p:pic>
              <p:nvPicPr>
                <p:cNvPr id="93" name="Ink 92">
                  <a:extLst>
                    <a:ext uri="{FF2B5EF4-FFF2-40B4-BE49-F238E27FC236}">
                      <a16:creationId xmlns:a16="http://schemas.microsoft.com/office/drawing/2014/main" id="{9CBEFDB5-C72B-494D-1E77-4943FCD03643}"/>
                    </a:ext>
                  </a:extLst>
                </p:cNvPr>
                <p:cNvPicPr/>
                <p:nvPr/>
              </p:nvPicPr>
              <p:blipFill>
                <a:blip r:embed="rId117"/>
                <a:stretch>
                  <a:fillRect/>
                </a:stretch>
              </p:blipFill>
              <p:spPr>
                <a:xfrm>
                  <a:off x="5309728" y="5552030"/>
                  <a:ext cx="75960" cy="3981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94" name="Ink 93">
                  <a:extLst>
                    <a:ext uri="{FF2B5EF4-FFF2-40B4-BE49-F238E27FC236}">
                      <a16:creationId xmlns:a16="http://schemas.microsoft.com/office/drawing/2014/main" id="{0E23DC78-D0B4-21F4-2EB4-DB460BC161B6}"/>
                    </a:ext>
                  </a:extLst>
                </p14:cNvPr>
                <p14:cNvContentPartPr/>
                <p14:nvPr/>
              </p14:nvContentPartPr>
              <p14:xfrm>
                <a:off x="4526728" y="5981150"/>
                <a:ext cx="981360" cy="243720"/>
              </p14:xfrm>
            </p:contentPart>
          </mc:Choice>
          <mc:Fallback>
            <p:pic>
              <p:nvPicPr>
                <p:cNvPr id="94" name="Ink 93">
                  <a:extLst>
                    <a:ext uri="{FF2B5EF4-FFF2-40B4-BE49-F238E27FC236}">
                      <a16:creationId xmlns:a16="http://schemas.microsoft.com/office/drawing/2014/main" id="{0E23DC78-D0B4-21F4-2EB4-DB460BC161B6}"/>
                    </a:ext>
                  </a:extLst>
                </p:cNvPr>
                <p:cNvPicPr/>
                <p:nvPr/>
              </p:nvPicPr>
              <p:blipFill>
                <a:blip r:embed="rId119"/>
                <a:stretch>
                  <a:fillRect/>
                </a:stretch>
              </p:blipFill>
              <p:spPr>
                <a:xfrm>
                  <a:off x="4517728" y="5972150"/>
                  <a:ext cx="99900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95" name="Ink 94">
                  <a:extLst>
                    <a:ext uri="{FF2B5EF4-FFF2-40B4-BE49-F238E27FC236}">
                      <a16:creationId xmlns:a16="http://schemas.microsoft.com/office/drawing/2014/main" id="{91E864E7-04A2-7C29-EE2E-3C3282E3B4F0}"/>
                    </a:ext>
                  </a:extLst>
                </p14:cNvPr>
                <p14:cNvContentPartPr/>
                <p14:nvPr/>
              </p14:nvContentPartPr>
              <p14:xfrm>
                <a:off x="5467408" y="6074030"/>
                <a:ext cx="340920" cy="26640"/>
              </p14:xfrm>
            </p:contentPart>
          </mc:Choice>
          <mc:Fallback>
            <p:pic>
              <p:nvPicPr>
                <p:cNvPr id="95" name="Ink 94">
                  <a:extLst>
                    <a:ext uri="{FF2B5EF4-FFF2-40B4-BE49-F238E27FC236}">
                      <a16:creationId xmlns:a16="http://schemas.microsoft.com/office/drawing/2014/main" id="{91E864E7-04A2-7C29-EE2E-3C3282E3B4F0}"/>
                    </a:ext>
                  </a:extLst>
                </p:cNvPr>
                <p:cNvPicPr/>
                <p:nvPr/>
              </p:nvPicPr>
              <p:blipFill>
                <a:blip r:embed="rId121"/>
                <a:stretch>
                  <a:fillRect/>
                </a:stretch>
              </p:blipFill>
              <p:spPr>
                <a:xfrm>
                  <a:off x="5458768" y="6065390"/>
                  <a:ext cx="35856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96" name="Ink 95">
                  <a:extLst>
                    <a:ext uri="{FF2B5EF4-FFF2-40B4-BE49-F238E27FC236}">
                      <a16:creationId xmlns:a16="http://schemas.microsoft.com/office/drawing/2014/main" id="{D6740642-8262-D4A8-4328-D618F790DCA5}"/>
                    </a:ext>
                  </a:extLst>
                </p14:cNvPr>
                <p14:cNvContentPartPr/>
                <p14:nvPr/>
              </p14:nvContentPartPr>
              <p14:xfrm>
                <a:off x="4977088" y="6389750"/>
                <a:ext cx="353160" cy="399600"/>
              </p14:xfrm>
            </p:contentPart>
          </mc:Choice>
          <mc:Fallback>
            <p:pic>
              <p:nvPicPr>
                <p:cNvPr id="96" name="Ink 95">
                  <a:extLst>
                    <a:ext uri="{FF2B5EF4-FFF2-40B4-BE49-F238E27FC236}">
                      <a16:creationId xmlns:a16="http://schemas.microsoft.com/office/drawing/2014/main" id="{D6740642-8262-D4A8-4328-D618F790DCA5}"/>
                    </a:ext>
                  </a:extLst>
                </p:cNvPr>
                <p:cNvPicPr/>
                <p:nvPr/>
              </p:nvPicPr>
              <p:blipFill>
                <a:blip r:embed="rId123"/>
                <a:stretch>
                  <a:fillRect/>
                </a:stretch>
              </p:blipFill>
              <p:spPr>
                <a:xfrm>
                  <a:off x="4968088" y="6381110"/>
                  <a:ext cx="370800" cy="4172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07" name="Ink 106">
                  <a:extLst>
                    <a:ext uri="{FF2B5EF4-FFF2-40B4-BE49-F238E27FC236}">
                      <a16:creationId xmlns:a16="http://schemas.microsoft.com/office/drawing/2014/main" id="{5150BC2A-8CA2-70BE-EE2C-665CF5FB9617}"/>
                    </a:ext>
                  </a:extLst>
                </p14:cNvPr>
                <p14:cNvContentPartPr/>
                <p14:nvPr/>
              </p14:nvContentPartPr>
              <p14:xfrm>
                <a:off x="8227528" y="6239990"/>
                <a:ext cx="156960" cy="348120"/>
              </p14:xfrm>
            </p:contentPart>
          </mc:Choice>
          <mc:Fallback>
            <p:pic>
              <p:nvPicPr>
                <p:cNvPr id="107" name="Ink 106">
                  <a:extLst>
                    <a:ext uri="{FF2B5EF4-FFF2-40B4-BE49-F238E27FC236}">
                      <a16:creationId xmlns:a16="http://schemas.microsoft.com/office/drawing/2014/main" id="{5150BC2A-8CA2-70BE-EE2C-665CF5FB9617}"/>
                    </a:ext>
                  </a:extLst>
                </p:cNvPr>
                <p:cNvPicPr/>
                <p:nvPr/>
              </p:nvPicPr>
              <p:blipFill>
                <a:blip r:embed="rId125"/>
                <a:stretch>
                  <a:fillRect/>
                </a:stretch>
              </p:blipFill>
              <p:spPr>
                <a:xfrm>
                  <a:off x="8218888" y="6230990"/>
                  <a:ext cx="174600" cy="3657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08" name="Ink 107">
                  <a:extLst>
                    <a:ext uri="{FF2B5EF4-FFF2-40B4-BE49-F238E27FC236}">
                      <a16:creationId xmlns:a16="http://schemas.microsoft.com/office/drawing/2014/main" id="{EBD63979-D4F3-B1DE-C2D0-4F7A405BB5B0}"/>
                    </a:ext>
                  </a:extLst>
                </p14:cNvPr>
                <p14:cNvContentPartPr/>
                <p14:nvPr/>
              </p14:nvContentPartPr>
              <p14:xfrm>
                <a:off x="8227168" y="6205430"/>
                <a:ext cx="1063080" cy="576000"/>
              </p14:xfrm>
            </p:contentPart>
          </mc:Choice>
          <mc:Fallback>
            <p:pic>
              <p:nvPicPr>
                <p:cNvPr id="108" name="Ink 107">
                  <a:extLst>
                    <a:ext uri="{FF2B5EF4-FFF2-40B4-BE49-F238E27FC236}">
                      <a16:creationId xmlns:a16="http://schemas.microsoft.com/office/drawing/2014/main" id="{EBD63979-D4F3-B1DE-C2D0-4F7A405BB5B0}"/>
                    </a:ext>
                  </a:extLst>
                </p:cNvPr>
                <p:cNvPicPr/>
                <p:nvPr/>
              </p:nvPicPr>
              <p:blipFill>
                <a:blip r:embed="rId127"/>
                <a:stretch>
                  <a:fillRect/>
                </a:stretch>
              </p:blipFill>
              <p:spPr>
                <a:xfrm>
                  <a:off x="8218168" y="6196790"/>
                  <a:ext cx="1080720" cy="5936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09" name="Ink 108">
                  <a:extLst>
                    <a:ext uri="{FF2B5EF4-FFF2-40B4-BE49-F238E27FC236}">
                      <a16:creationId xmlns:a16="http://schemas.microsoft.com/office/drawing/2014/main" id="{638AF757-D9A8-080B-87E6-D89FE322E1CD}"/>
                    </a:ext>
                  </a:extLst>
                </p14:cNvPr>
                <p14:cNvContentPartPr/>
                <p14:nvPr/>
              </p14:nvContentPartPr>
              <p14:xfrm>
                <a:off x="9246688" y="6249350"/>
                <a:ext cx="19800" cy="30600"/>
              </p14:xfrm>
            </p:contentPart>
          </mc:Choice>
          <mc:Fallback>
            <p:pic>
              <p:nvPicPr>
                <p:cNvPr id="109" name="Ink 108">
                  <a:extLst>
                    <a:ext uri="{FF2B5EF4-FFF2-40B4-BE49-F238E27FC236}">
                      <a16:creationId xmlns:a16="http://schemas.microsoft.com/office/drawing/2014/main" id="{638AF757-D9A8-080B-87E6-D89FE322E1CD}"/>
                    </a:ext>
                  </a:extLst>
                </p:cNvPr>
                <p:cNvPicPr/>
                <p:nvPr/>
              </p:nvPicPr>
              <p:blipFill>
                <a:blip r:embed="rId129"/>
                <a:stretch>
                  <a:fillRect/>
                </a:stretch>
              </p:blipFill>
              <p:spPr>
                <a:xfrm>
                  <a:off x="9237688" y="6240350"/>
                  <a:ext cx="3744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98" name="Ink 97">
                  <a:extLst>
                    <a:ext uri="{FF2B5EF4-FFF2-40B4-BE49-F238E27FC236}">
                      <a16:creationId xmlns:a16="http://schemas.microsoft.com/office/drawing/2014/main" id="{AAC858FB-8ABE-42A1-20DE-400A07BC712A}"/>
                    </a:ext>
                  </a:extLst>
                </p14:cNvPr>
                <p14:cNvContentPartPr/>
                <p14:nvPr/>
              </p14:nvContentPartPr>
              <p14:xfrm>
                <a:off x="5961328" y="4263950"/>
                <a:ext cx="2043000" cy="164520"/>
              </p14:xfrm>
            </p:contentPart>
          </mc:Choice>
          <mc:Fallback>
            <p:pic>
              <p:nvPicPr>
                <p:cNvPr id="98" name="Ink 97">
                  <a:extLst>
                    <a:ext uri="{FF2B5EF4-FFF2-40B4-BE49-F238E27FC236}">
                      <a16:creationId xmlns:a16="http://schemas.microsoft.com/office/drawing/2014/main" id="{AAC858FB-8ABE-42A1-20DE-400A07BC712A}"/>
                    </a:ext>
                  </a:extLst>
                </p:cNvPr>
                <p:cNvPicPr/>
                <p:nvPr/>
              </p:nvPicPr>
              <p:blipFill>
                <a:blip r:embed="rId131"/>
                <a:stretch>
                  <a:fillRect/>
                </a:stretch>
              </p:blipFill>
              <p:spPr>
                <a:xfrm>
                  <a:off x="5952688" y="4255310"/>
                  <a:ext cx="206064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99" name="Ink 98">
                  <a:extLst>
                    <a:ext uri="{FF2B5EF4-FFF2-40B4-BE49-F238E27FC236}">
                      <a16:creationId xmlns:a16="http://schemas.microsoft.com/office/drawing/2014/main" id="{5878C415-C52C-7DAD-7D92-BB4437AA46AE}"/>
                    </a:ext>
                  </a:extLst>
                </p14:cNvPr>
                <p14:cNvContentPartPr/>
                <p14:nvPr/>
              </p14:nvContentPartPr>
              <p14:xfrm>
                <a:off x="7678888" y="4285550"/>
                <a:ext cx="176040" cy="267480"/>
              </p14:xfrm>
            </p:contentPart>
          </mc:Choice>
          <mc:Fallback>
            <p:pic>
              <p:nvPicPr>
                <p:cNvPr id="99" name="Ink 98">
                  <a:extLst>
                    <a:ext uri="{FF2B5EF4-FFF2-40B4-BE49-F238E27FC236}">
                      <a16:creationId xmlns:a16="http://schemas.microsoft.com/office/drawing/2014/main" id="{5878C415-C52C-7DAD-7D92-BB4437AA46AE}"/>
                    </a:ext>
                  </a:extLst>
                </p:cNvPr>
                <p:cNvPicPr/>
                <p:nvPr/>
              </p:nvPicPr>
              <p:blipFill>
                <a:blip r:embed="rId133"/>
                <a:stretch>
                  <a:fillRect/>
                </a:stretch>
              </p:blipFill>
              <p:spPr>
                <a:xfrm>
                  <a:off x="7670248" y="4276550"/>
                  <a:ext cx="193680" cy="2851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00" name="Ink 99">
                  <a:extLst>
                    <a:ext uri="{FF2B5EF4-FFF2-40B4-BE49-F238E27FC236}">
                      <a16:creationId xmlns:a16="http://schemas.microsoft.com/office/drawing/2014/main" id="{244EC6CF-5522-A849-4355-1FBBEE590B03}"/>
                    </a:ext>
                  </a:extLst>
                </p14:cNvPr>
                <p14:cNvContentPartPr/>
                <p14:nvPr/>
              </p14:nvContentPartPr>
              <p14:xfrm>
                <a:off x="8054368" y="3319670"/>
                <a:ext cx="2149200" cy="1930320"/>
              </p14:xfrm>
            </p:contentPart>
          </mc:Choice>
          <mc:Fallback>
            <p:pic>
              <p:nvPicPr>
                <p:cNvPr id="100" name="Ink 99">
                  <a:extLst>
                    <a:ext uri="{FF2B5EF4-FFF2-40B4-BE49-F238E27FC236}">
                      <a16:creationId xmlns:a16="http://schemas.microsoft.com/office/drawing/2014/main" id="{244EC6CF-5522-A849-4355-1FBBEE590B03}"/>
                    </a:ext>
                  </a:extLst>
                </p:cNvPr>
                <p:cNvPicPr/>
                <p:nvPr/>
              </p:nvPicPr>
              <p:blipFill>
                <a:blip r:embed="rId135"/>
                <a:stretch>
                  <a:fillRect/>
                </a:stretch>
              </p:blipFill>
              <p:spPr>
                <a:xfrm>
                  <a:off x="8045368" y="3310670"/>
                  <a:ext cx="2166840" cy="19479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01" name="Ink 100">
                  <a:extLst>
                    <a:ext uri="{FF2B5EF4-FFF2-40B4-BE49-F238E27FC236}">
                      <a16:creationId xmlns:a16="http://schemas.microsoft.com/office/drawing/2014/main" id="{CE89A1C1-03DB-1C9E-C77A-6D84CD189606}"/>
                    </a:ext>
                  </a:extLst>
                </p14:cNvPr>
                <p14:cNvContentPartPr/>
                <p14:nvPr/>
              </p14:nvContentPartPr>
              <p14:xfrm>
                <a:off x="8256328" y="4085750"/>
                <a:ext cx="258840" cy="29160"/>
              </p14:xfrm>
            </p:contentPart>
          </mc:Choice>
          <mc:Fallback>
            <p:pic>
              <p:nvPicPr>
                <p:cNvPr id="101" name="Ink 100">
                  <a:extLst>
                    <a:ext uri="{FF2B5EF4-FFF2-40B4-BE49-F238E27FC236}">
                      <a16:creationId xmlns:a16="http://schemas.microsoft.com/office/drawing/2014/main" id="{CE89A1C1-03DB-1C9E-C77A-6D84CD189606}"/>
                    </a:ext>
                  </a:extLst>
                </p:cNvPr>
                <p:cNvPicPr/>
                <p:nvPr/>
              </p:nvPicPr>
              <p:blipFill>
                <a:blip r:embed="rId137"/>
                <a:stretch>
                  <a:fillRect/>
                </a:stretch>
              </p:blipFill>
              <p:spPr>
                <a:xfrm>
                  <a:off x="8247328" y="4077110"/>
                  <a:ext cx="27648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02" name="Ink 101">
                  <a:extLst>
                    <a:ext uri="{FF2B5EF4-FFF2-40B4-BE49-F238E27FC236}">
                      <a16:creationId xmlns:a16="http://schemas.microsoft.com/office/drawing/2014/main" id="{FF389D90-EDCF-13CA-1D75-E91D7A9B3214}"/>
                    </a:ext>
                  </a:extLst>
                </p14:cNvPr>
                <p14:cNvContentPartPr/>
                <p14:nvPr/>
              </p14:nvContentPartPr>
              <p14:xfrm>
                <a:off x="8225728" y="4375910"/>
                <a:ext cx="333720" cy="285480"/>
              </p14:xfrm>
            </p:contentPart>
          </mc:Choice>
          <mc:Fallback>
            <p:pic>
              <p:nvPicPr>
                <p:cNvPr id="102" name="Ink 101">
                  <a:extLst>
                    <a:ext uri="{FF2B5EF4-FFF2-40B4-BE49-F238E27FC236}">
                      <a16:creationId xmlns:a16="http://schemas.microsoft.com/office/drawing/2014/main" id="{FF389D90-EDCF-13CA-1D75-E91D7A9B3214}"/>
                    </a:ext>
                  </a:extLst>
                </p:cNvPr>
                <p:cNvPicPr/>
                <p:nvPr/>
              </p:nvPicPr>
              <p:blipFill>
                <a:blip r:embed="rId139"/>
                <a:stretch>
                  <a:fillRect/>
                </a:stretch>
              </p:blipFill>
              <p:spPr>
                <a:xfrm>
                  <a:off x="8216728" y="4367270"/>
                  <a:ext cx="351360" cy="3031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03" name="Ink 102">
                  <a:extLst>
                    <a:ext uri="{FF2B5EF4-FFF2-40B4-BE49-F238E27FC236}">
                      <a16:creationId xmlns:a16="http://schemas.microsoft.com/office/drawing/2014/main" id="{BF640F1B-3D14-2447-EBEE-E5278E6A0CA6}"/>
                    </a:ext>
                  </a:extLst>
                </p14:cNvPr>
                <p14:cNvContentPartPr/>
                <p14:nvPr/>
              </p14:nvContentPartPr>
              <p14:xfrm>
                <a:off x="8873368" y="5238470"/>
                <a:ext cx="96120" cy="434160"/>
              </p14:xfrm>
            </p:contentPart>
          </mc:Choice>
          <mc:Fallback>
            <p:pic>
              <p:nvPicPr>
                <p:cNvPr id="103" name="Ink 102">
                  <a:extLst>
                    <a:ext uri="{FF2B5EF4-FFF2-40B4-BE49-F238E27FC236}">
                      <a16:creationId xmlns:a16="http://schemas.microsoft.com/office/drawing/2014/main" id="{BF640F1B-3D14-2447-EBEE-E5278E6A0CA6}"/>
                    </a:ext>
                  </a:extLst>
                </p:cNvPr>
                <p:cNvPicPr/>
                <p:nvPr/>
              </p:nvPicPr>
              <p:blipFill>
                <a:blip r:embed="rId141"/>
                <a:stretch>
                  <a:fillRect/>
                </a:stretch>
              </p:blipFill>
              <p:spPr>
                <a:xfrm>
                  <a:off x="8864368" y="5229470"/>
                  <a:ext cx="113760" cy="45180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04" name="Ink 103">
                  <a:extLst>
                    <a:ext uri="{FF2B5EF4-FFF2-40B4-BE49-F238E27FC236}">
                      <a16:creationId xmlns:a16="http://schemas.microsoft.com/office/drawing/2014/main" id="{078391EB-C620-C096-8362-443EEC6C6B59}"/>
                    </a:ext>
                  </a:extLst>
                </p14:cNvPr>
                <p14:cNvContentPartPr/>
                <p14:nvPr/>
              </p14:nvContentPartPr>
              <p14:xfrm>
                <a:off x="8754568" y="5663630"/>
                <a:ext cx="321840" cy="226080"/>
              </p14:xfrm>
            </p:contentPart>
          </mc:Choice>
          <mc:Fallback>
            <p:pic>
              <p:nvPicPr>
                <p:cNvPr id="104" name="Ink 103">
                  <a:extLst>
                    <a:ext uri="{FF2B5EF4-FFF2-40B4-BE49-F238E27FC236}">
                      <a16:creationId xmlns:a16="http://schemas.microsoft.com/office/drawing/2014/main" id="{078391EB-C620-C096-8362-443EEC6C6B59}"/>
                    </a:ext>
                  </a:extLst>
                </p:cNvPr>
                <p:cNvPicPr/>
                <p:nvPr/>
              </p:nvPicPr>
              <p:blipFill>
                <a:blip r:embed="rId143"/>
                <a:stretch>
                  <a:fillRect/>
                </a:stretch>
              </p:blipFill>
              <p:spPr>
                <a:xfrm>
                  <a:off x="8745928" y="5654990"/>
                  <a:ext cx="33948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05" name="Ink 104">
                  <a:extLst>
                    <a:ext uri="{FF2B5EF4-FFF2-40B4-BE49-F238E27FC236}">
                      <a16:creationId xmlns:a16="http://schemas.microsoft.com/office/drawing/2014/main" id="{D0C58D67-8169-4B4E-AB12-34BE87225F82}"/>
                    </a:ext>
                  </a:extLst>
                </p14:cNvPr>
                <p14:cNvContentPartPr/>
                <p14:nvPr/>
              </p14:nvContentPartPr>
              <p14:xfrm>
                <a:off x="8024848" y="5775230"/>
                <a:ext cx="807480" cy="54720"/>
              </p14:xfrm>
            </p:contentPart>
          </mc:Choice>
          <mc:Fallback>
            <p:pic>
              <p:nvPicPr>
                <p:cNvPr id="105" name="Ink 104">
                  <a:extLst>
                    <a:ext uri="{FF2B5EF4-FFF2-40B4-BE49-F238E27FC236}">
                      <a16:creationId xmlns:a16="http://schemas.microsoft.com/office/drawing/2014/main" id="{D0C58D67-8169-4B4E-AB12-34BE87225F82}"/>
                    </a:ext>
                  </a:extLst>
                </p:cNvPr>
                <p:cNvPicPr/>
                <p:nvPr/>
              </p:nvPicPr>
              <p:blipFill>
                <a:blip r:embed="rId145"/>
                <a:stretch>
                  <a:fillRect/>
                </a:stretch>
              </p:blipFill>
              <p:spPr>
                <a:xfrm>
                  <a:off x="8016208" y="5766590"/>
                  <a:ext cx="82512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06" name="Ink 105">
                  <a:extLst>
                    <a:ext uri="{FF2B5EF4-FFF2-40B4-BE49-F238E27FC236}">
                      <a16:creationId xmlns:a16="http://schemas.microsoft.com/office/drawing/2014/main" id="{5C0C5BF3-9427-3664-3B55-452DFFD68A1D}"/>
                    </a:ext>
                  </a:extLst>
                </p14:cNvPr>
                <p14:cNvContentPartPr/>
                <p14:nvPr/>
              </p14:nvContentPartPr>
              <p14:xfrm>
                <a:off x="9143728" y="5831750"/>
                <a:ext cx="641880" cy="56160"/>
              </p14:xfrm>
            </p:contentPart>
          </mc:Choice>
          <mc:Fallback>
            <p:pic>
              <p:nvPicPr>
                <p:cNvPr id="106" name="Ink 105">
                  <a:extLst>
                    <a:ext uri="{FF2B5EF4-FFF2-40B4-BE49-F238E27FC236}">
                      <a16:creationId xmlns:a16="http://schemas.microsoft.com/office/drawing/2014/main" id="{5C0C5BF3-9427-3664-3B55-452DFFD68A1D}"/>
                    </a:ext>
                  </a:extLst>
                </p:cNvPr>
                <p:cNvPicPr/>
                <p:nvPr/>
              </p:nvPicPr>
              <p:blipFill>
                <a:blip r:embed="rId147"/>
                <a:stretch>
                  <a:fillRect/>
                </a:stretch>
              </p:blipFill>
              <p:spPr>
                <a:xfrm>
                  <a:off x="9135088" y="5822750"/>
                  <a:ext cx="65952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12" name="Ink 111">
                  <a:extLst>
                    <a:ext uri="{FF2B5EF4-FFF2-40B4-BE49-F238E27FC236}">
                      <a16:creationId xmlns:a16="http://schemas.microsoft.com/office/drawing/2014/main" id="{1AD51BD3-7EBF-D282-6C79-E78114F56822}"/>
                    </a:ext>
                  </a:extLst>
                </p14:cNvPr>
                <p14:cNvContentPartPr/>
                <p14:nvPr/>
              </p14:nvContentPartPr>
              <p14:xfrm>
                <a:off x="6390808" y="3703790"/>
                <a:ext cx="1103040" cy="598320"/>
              </p14:xfrm>
            </p:contentPart>
          </mc:Choice>
          <mc:Fallback>
            <p:pic>
              <p:nvPicPr>
                <p:cNvPr id="112" name="Ink 111">
                  <a:extLst>
                    <a:ext uri="{FF2B5EF4-FFF2-40B4-BE49-F238E27FC236}">
                      <a16:creationId xmlns:a16="http://schemas.microsoft.com/office/drawing/2014/main" id="{1AD51BD3-7EBF-D282-6C79-E78114F56822}"/>
                    </a:ext>
                  </a:extLst>
                </p:cNvPr>
                <p:cNvPicPr/>
                <p:nvPr/>
              </p:nvPicPr>
              <p:blipFill>
                <a:blip r:embed="rId149"/>
                <a:stretch>
                  <a:fillRect/>
                </a:stretch>
              </p:blipFill>
              <p:spPr>
                <a:xfrm>
                  <a:off x="6381808" y="3694790"/>
                  <a:ext cx="1120680" cy="6159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13" name="Ink 112">
                  <a:extLst>
                    <a:ext uri="{FF2B5EF4-FFF2-40B4-BE49-F238E27FC236}">
                      <a16:creationId xmlns:a16="http://schemas.microsoft.com/office/drawing/2014/main" id="{C4DEF70E-E632-17B4-26D8-185A9B200CB0}"/>
                    </a:ext>
                  </a:extLst>
                </p14:cNvPr>
                <p14:cNvContentPartPr/>
                <p14:nvPr/>
              </p14:nvContentPartPr>
              <p14:xfrm>
                <a:off x="6570448" y="4146590"/>
                <a:ext cx="137520" cy="105840"/>
              </p14:xfrm>
            </p:contentPart>
          </mc:Choice>
          <mc:Fallback>
            <p:pic>
              <p:nvPicPr>
                <p:cNvPr id="113" name="Ink 112">
                  <a:extLst>
                    <a:ext uri="{FF2B5EF4-FFF2-40B4-BE49-F238E27FC236}">
                      <a16:creationId xmlns:a16="http://schemas.microsoft.com/office/drawing/2014/main" id="{C4DEF70E-E632-17B4-26D8-185A9B200CB0}"/>
                    </a:ext>
                  </a:extLst>
                </p:cNvPr>
                <p:cNvPicPr/>
                <p:nvPr/>
              </p:nvPicPr>
              <p:blipFill>
                <a:blip r:embed="rId151"/>
                <a:stretch>
                  <a:fillRect/>
                </a:stretch>
              </p:blipFill>
              <p:spPr>
                <a:xfrm>
                  <a:off x="6561808" y="4137590"/>
                  <a:ext cx="15516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14" name="Ink 113">
                  <a:extLst>
                    <a:ext uri="{FF2B5EF4-FFF2-40B4-BE49-F238E27FC236}">
                      <a16:creationId xmlns:a16="http://schemas.microsoft.com/office/drawing/2014/main" id="{A6852C64-5FDF-0669-928B-B38C19BA193D}"/>
                    </a:ext>
                  </a:extLst>
                </p14:cNvPr>
                <p14:cNvContentPartPr/>
                <p14:nvPr/>
              </p14:nvContentPartPr>
              <p14:xfrm>
                <a:off x="7047448" y="4199510"/>
                <a:ext cx="169920" cy="156600"/>
              </p14:xfrm>
            </p:contentPart>
          </mc:Choice>
          <mc:Fallback>
            <p:pic>
              <p:nvPicPr>
                <p:cNvPr id="114" name="Ink 113">
                  <a:extLst>
                    <a:ext uri="{FF2B5EF4-FFF2-40B4-BE49-F238E27FC236}">
                      <a16:creationId xmlns:a16="http://schemas.microsoft.com/office/drawing/2014/main" id="{A6852C64-5FDF-0669-928B-B38C19BA193D}"/>
                    </a:ext>
                  </a:extLst>
                </p:cNvPr>
                <p:cNvPicPr/>
                <p:nvPr/>
              </p:nvPicPr>
              <p:blipFill>
                <a:blip r:embed="rId153"/>
                <a:stretch>
                  <a:fillRect/>
                </a:stretch>
              </p:blipFill>
              <p:spPr>
                <a:xfrm>
                  <a:off x="7038808" y="4190510"/>
                  <a:ext cx="18756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16" name="Ink 115">
                  <a:extLst>
                    <a:ext uri="{FF2B5EF4-FFF2-40B4-BE49-F238E27FC236}">
                      <a16:creationId xmlns:a16="http://schemas.microsoft.com/office/drawing/2014/main" id="{6ADC5F80-842A-9213-61E6-988101E00BB0}"/>
                    </a:ext>
                  </a:extLst>
                </p14:cNvPr>
                <p14:cNvContentPartPr/>
                <p14:nvPr/>
              </p14:nvContentPartPr>
              <p14:xfrm>
                <a:off x="4892128" y="2509670"/>
                <a:ext cx="415800" cy="371160"/>
              </p14:xfrm>
            </p:contentPart>
          </mc:Choice>
          <mc:Fallback>
            <p:pic>
              <p:nvPicPr>
                <p:cNvPr id="116" name="Ink 115">
                  <a:extLst>
                    <a:ext uri="{FF2B5EF4-FFF2-40B4-BE49-F238E27FC236}">
                      <a16:creationId xmlns:a16="http://schemas.microsoft.com/office/drawing/2014/main" id="{6ADC5F80-842A-9213-61E6-988101E00BB0}"/>
                    </a:ext>
                  </a:extLst>
                </p:cNvPr>
                <p:cNvPicPr/>
                <p:nvPr/>
              </p:nvPicPr>
              <p:blipFill>
                <a:blip r:embed="rId155"/>
                <a:stretch>
                  <a:fillRect/>
                </a:stretch>
              </p:blipFill>
              <p:spPr>
                <a:xfrm>
                  <a:off x="4883128" y="2501030"/>
                  <a:ext cx="433440" cy="3888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17" name="Ink 116">
                  <a:extLst>
                    <a:ext uri="{FF2B5EF4-FFF2-40B4-BE49-F238E27FC236}">
                      <a16:creationId xmlns:a16="http://schemas.microsoft.com/office/drawing/2014/main" id="{2682AEF2-AA18-72D3-D394-C5B14D18AABD}"/>
                    </a:ext>
                  </a:extLst>
                </p14:cNvPr>
                <p14:cNvContentPartPr/>
                <p14:nvPr/>
              </p14:nvContentPartPr>
              <p14:xfrm>
                <a:off x="5351848" y="2653310"/>
                <a:ext cx="28800" cy="210240"/>
              </p14:xfrm>
            </p:contentPart>
          </mc:Choice>
          <mc:Fallback>
            <p:pic>
              <p:nvPicPr>
                <p:cNvPr id="117" name="Ink 116">
                  <a:extLst>
                    <a:ext uri="{FF2B5EF4-FFF2-40B4-BE49-F238E27FC236}">
                      <a16:creationId xmlns:a16="http://schemas.microsoft.com/office/drawing/2014/main" id="{2682AEF2-AA18-72D3-D394-C5B14D18AABD}"/>
                    </a:ext>
                  </a:extLst>
                </p:cNvPr>
                <p:cNvPicPr/>
                <p:nvPr/>
              </p:nvPicPr>
              <p:blipFill>
                <a:blip r:embed="rId157"/>
                <a:stretch>
                  <a:fillRect/>
                </a:stretch>
              </p:blipFill>
              <p:spPr>
                <a:xfrm>
                  <a:off x="5343208" y="2644310"/>
                  <a:ext cx="4644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18" name="Ink 117">
                  <a:extLst>
                    <a:ext uri="{FF2B5EF4-FFF2-40B4-BE49-F238E27FC236}">
                      <a16:creationId xmlns:a16="http://schemas.microsoft.com/office/drawing/2014/main" id="{BD08BED2-0A2D-3BCE-9432-8943713325C9}"/>
                    </a:ext>
                  </a:extLst>
                </p14:cNvPr>
                <p14:cNvContentPartPr/>
                <p14:nvPr/>
              </p14:nvContentPartPr>
              <p14:xfrm>
                <a:off x="5439688" y="2617310"/>
                <a:ext cx="117720" cy="273240"/>
              </p14:xfrm>
            </p:contentPart>
          </mc:Choice>
          <mc:Fallback>
            <p:pic>
              <p:nvPicPr>
                <p:cNvPr id="118" name="Ink 117">
                  <a:extLst>
                    <a:ext uri="{FF2B5EF4-FFF2-40B4-BE49-F238E27FC236}">
                      <a16:creationId xmlns:a16="http://schemas.microsoft.com/office/drawing/2014/main" id="{BD08BED2-0A2D-3BCE-9432-8943713325C9}"/>
                    </a:ext>
                  </a:extLst>
                </p:cNvPr>
                <p:cNvPicPr/>
                <p:nvPr/>
              </p:nvPicPr>
              <p:blipFill>
                <a:blip r:embed="rId159"/>
                <a:stretch>
                  <a:fillRect/>
                </a:stretch>
              </p:blipFill>
              <p:spPr>
                <a:xfrm>
                  <a:off x="5431048" y="2608310"/>
                  <a:ext cx="135360" cy="2908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19" name="Ink 118">
                  <a:extLst>
                    <a:ext uri="{FF2B5EF4-FFF2-40B4-BE49-F238E27FC236}">
                      <a16:creationId xmlns:a16="http://schemas.microsoft.com/office/drawing/2014/main" id="{082CEA49-470D-13AF-99DA-1CF50983CE7E}"/>
                    </a:ext>
                  </a:extLst>
                </p14:cNvPr>
                <p14:cNvContentPartPr/>
                <p14:nvPr/>
              </p14:nvContentPartPr>
              <p14:xfrm>
                <a:off x="5447968" y="2705150"/>
                <a:ext cx="124560" cy="19440"/>
              </p14:xfrm>
            </p:contentPart>
          </mc:Choice>
          <mc:Fallback>
            <p:pic>
              <p:nvPicPr>
                <p:cNvPr id="119" name="Ink 118">
                  <a:extLst>
                    <a:ext uri="{FF2B5EF4-FFF2-40B4-BE49-F238E27FC236}">
                      <a16:creationId xmlns:a16="http://schemas.microsoft.com/office/drawing/2014/main" id="{082CEA49-470D-13AF-99DA-1CF50983CE7E}"/>
                    </a:ext>
                  </a:extLst>
                </p:cNvPr>
                <p:cNvPicPr/>
                <p:nvPr/>
              </p:nvPicPr>
              <p:blipFill>
                <a:blip r:embed="rId161"/>
                <a:stretch>
                  <a:fillRect/>
                </a:stretch>
              </p:blipFill>
              <p:spPr>
                <a:xfrm>
                  <a:off x="5439328" y="2696150"/>
                  <a:ext cx="14220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20" name="Ink 119">
                  <a:extLst>
                    <a:ext uri="{FF2B5EF4-FFF2-40B4-BE49-F238E27FC236}">
                      <a16:creationId xmlns:a16="http://schemas.microsoft.com/office/drawing/2014/main" id="{01CCB959-70A8-70C5-A91D-9711D6A0AE3B}"/>
                    </a:ext>
                  </a:extLst>
                </p14:cNvPr>
                <p14:cNvContentPartPr/>
                <p14:nvPr/>
              </p14:nvContentPartPr>
              <p14:xfrm>
                <a:off x="4613128" y="2314910"/>
                <a:ext cx="1323360" cy="932760"/>
              </p14:xfrm>
            </p:contentPart>
          </mc:Choice>
          <mc:Fallback>
            <p:pic>
              <p:nvPicPr>
                <p:cNvPr id="120" name="Ink 119">
                  <a:extLst>
                    <a:ext uri="{FF2B5EF4-FFF2-40B4-BE49-F238E27FC236}">
                      <a16:creationId xmlns:a16="http://schemas.microsoft.com/office/drawing/2014/main" id="{01CCB959-70A8-70C5-A91D-9711D6A0AE3B}"/>
                    </a:ext>
                  </a:extLst>
                </p:cNvPr>
                <p:cNvPicPr/>
                <p:nvPr/>
              </p:nvPicPr>
              <p:blipFill>
                <a:blip r:embed="rId163"/>
                <a:stretch>
                  <a:fillRect/>
                </a:stretch>
              </p:blipFill>
              <p:spPr>
                <a:xfrm>
                  <a:off x="4604488" y="2306270"/>
                  <a:ext cx="1341000" cy="95040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26" name="Ink 125">
                  <a:extLst>
                    <a:ext uri="{FF2B5EF4-FFF2-40B4-BE49-F238E27FC236}">
                      <a16:creationId xmlns:a16="http://schemas.microsoft.com/office/drawing/2014/main" id="{A442D996-9EF0-DCD2-A9E9-4B75C80A118D}"/>
                    </a:ext>
                  </a:extLst>
                </p14:cNvPr>
                <p14:cNvContentPartPr/>
                <p14:nvPr/>
              </p14:nvContentPartPr>
              <p14:xfrm>
                <a:off x="1408768" y="5127590"/>
                <a:ext cx="19800" cy="274680"/>
              </p14:xfrm>
            </p:contentPart>
          </mc:Choice>
          <mc:Fallback>
            <p:pic>
              <p:nvPicPr>
                <p:cNvPr id="126" name="Ink 125">
                  <a:extLst>
                    <a:ext uri="{FF2B5EF4-FFF2-40B4-BE49-F238E27FC236}">
                      <a16:creationId xmlns:a16="http://schemas.microsoft.com/office/drawing/2014/main" id="{A442D996-9EF0-DCD2-A9E9-4B75C80A118D}"/>
                    </a:ext>
                  </a:extLst>
                </p:cNvPr>
                <p:cNvPicPr/>
                <p:nvPr/>
              </p:nvPicPr>
              <p:blipFill>
                <a:blip r:embed="rId165"/>
                <a:stretch>
                  <a:fillRect/>
                </a:stretch>
              </p:blipFill>
              <p:spPr>
                <a:xfrm>
                  <a:off x="1400128" y="5118950"/>
                  <a:ext cx="3744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27" name="Ink 126">
                  <a:extLst>
                    <a:ext uri="{FF2B5EF4-FFF2-40B4-BE49-F238E27FC236}">
                      <a16:creationId xmlns:a16="http://schemas.microsoft.com/office/drawing/2014/main" id="{6D04AC73-F966-5191-5E17-4AA1C0A236A3}"/>
                    </a:ext>
                  </a:extLst>
                </p14:cNvPr>
                <p14:cNvContentPartPr/>
                <p14:nvPr/>
              </p14:nvContentPartPr>
              <p14:xfrm>
                <a:off x="1427128" y="5094470"/>
                <a:ext cx="891720" cy="294480"/>
              </p14:xfrm>
            </p:contentPart>
          </mc:Choice>
          <mc:Fallback>
            <p:pic>
              <p:nvPicPr>
                <p:cNvPr id="127" name="Ink 126">
                  <a:extLst>
                    <a:ext uri="{FF2B5EF4-FFF2-40B4-BE49-F238E27FC236}">
                      <a16:creationId xmlns:a16="http://schemas.microsoft.com/office/drawing/2014/main" id="{6D04AC73-F966-5191-5E17-4AA1C0A236A3}"/>
                    </a:ext>
                  </a:extLst>
                </p:cNvPr>
                <p:cNvPicPr/>
                <p:nvPr/>
              </p:nvPicPr>
              <p:blipFill>
                <a:blip r:embed="rId167"/>
                <a:stretch>
                  <a:fillRect/>
                </a:stretch>
              </p:blipFill>
              <p:spPr>
                <a:xfrm>
                  <a:off x="1418128" y="5085470"/>
                  <a:ext cx="909360" cy="31212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28" name="Ink 127">
                  <a:extLst>
                    <a:ext uri="{FF2B5EF4-FFF2-40B4-BE49-F238E27FC236}">
                      <a16:creationId xmlns:a16="http://schemas.microsoft.com/office/drawing/2014/main" id="{4A16D324-C86C-85F8-3798-BD4CC85136B8}"/>
                    </a:ext>
                  </a:extLst>
                </p14:cNvPr>
                <p14:cNvContentPartPr/>
                <p14:nvPr/>
              </p14:nvContentPartPr>
              <p14:xfrm>
                <a:off x="1449448" y="5234150"/>
                <a:ext cx="183960" cy="114120"/>
              </p14:xfrm>
            </p:contentPart>
          </mc:Choice>
          <mc:Fallback>
            <p:pic>
              <p:nvPicPr>
                <p:cNvPr id="128" name="Ink 127">
                  <a:extLst>
                    <a:ext uri="{FF2B5EF4-FFF2-40B4-BE49-F238E27FC236}">
                      <a16:creationId xmlns:a16="http://schemas.microsoft.com/office/drawing/2014/main" id="{4A16D324-C86C-85F8-3798-BD4CC85136B8}"/>
                    </a:ext>
                  </a:extLst>
                </p:cNvPr>
                <p:cNvPicPr/>
                <p:nvPr/>
              </p:nvPicPr>
              <p:blipFill>
                <a:blip r:embed="rId169"/>
                <a:stretch>
                  <a:fillRect/>
                </a:stretch>
              </p:blipFill>
              <p:spPr>
                <a:xfrm>
                  <a:off x="1440448" y="5225510"/>
                  <a:ext cx="20160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29" name="Ink 128">
                  <a:extLst>
                    <a:ext uri="{FF2B5EF4-FFF2-40B4-BE49-F238E27FC236}">
                      <a16:creationId xmlns:a16="http://schemas.microsoft.com/office/drawing/2014/main" id="{324FD002-B09A-86DB-B6A9-219DEED3E8BD}"/>
                    </a:ext>
                  </a:extLst>
                </p14:cNvPr>
                <p14:cNvContentPartPr/>
                <p14:nvPr/>
              </p14:nvContentPartPr>
              <p14:xfrm>
                <a:off x="1706848" y="5252870"/>
                <a:ext cx="29160" cy="83160"/>
              </p14:xfrm>
            </p:contentPart>
          </mc:Choice>
          <mc:Fallback>
            <p:pic>
              <p:nvPicPr>
                <p:cNvPr id="129" name="Ink 128">
                  <a:extLst>
                    <a:ext uri="{FF2B5EF4-FFF2-40B4-BE49-F238E27FC236}">
                      <a16:creationId xmlns:a16="http://schemas.microsoft.com/office/drawing/2014/main" id="{324FD002-B09A-86DB-B6A9-219DEED3E8BD}"/>
                    </a:ext>
                  </a:extLst>
                </p:cNvPr>
                <p:cNvPicPr/>
                <p:nvPr/>
              </p:nvPicPr>
              <p:blipFill>
                <a:blip r:embed="rId171"/>
                <a:stretch>
                  <a:fillRect/>
                </a:stretch>
              </p:blipFill>
              <p:spPr>
                <a:xfrm>
                  <a:off x="1698208" y="5244230"/>
                  <a:ext cx="4680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30" name="Ink 129">
                  <a:extLst>
                    <a:ext uri="{FF2B5EF4-FFF2-40B4-BE49-F238E27FC236}">
                      <a16:creationId xmlns:a16="http://schemas.microsoft.com/office/drawing/2014/main" id="{02A764B6-06AD-7B0E-C8A9-CD183D337ACF}"/>
                    </a:ext>
                  </a:extLst>
                </p14:cNvPr>
                <p14:cNvContentPartPr/>
                <p14:nvPr/>
              </p14:nvContentPartPr>
              <p14:xfrm>
                <a:off x="1660408" y="5204630"/>
                <a:ext cx="167400" cy="135000"/>
              </p14:xfrm>
            </p:contentPart>
          </mc:Choice>
          <mc:Fallback>
            <p:pic>
              <p:nvPicPr>
                <p:cNvPr id="130" name="Ink 129">
                  <a:extLst>
                    <a:ext uri="{FF2B5EF4-FFF2-40B4-BE49-F238E27FC236}">
                      <a16:creationId xmlns:a16="http://schemas.microsoft.com/office/drawing/2014/main" id="{02A764B6-06AD-7B0E-C8A9-CD183D337ACF}"/>
                    </a:ext>
                  </a:extLst>
                </p:cNvPr>
                <p:cNvPicPr/>
                <p:nvPr/>
              </p:nvPicPr>
              <p:blipFill>
                <a:blip r:embed="rId173"/>
                <a:stretch>
                  <a:fillRect/>
                </a:stretch>
              </p:blipFill>
              <p:spPr>
                <a:xfrm>
                  <a:off x="1651768" y="5195990"/>
                  <a:ext cx="18504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31" name="Ink 130">
                  <a:extLst>
                    <a:ext uri="{FF2B5EF4-FFF2-40B4-BE49-F238E27FC236}">
                      <a16:creationId xmlns:a16="http://schemas.microsoft.com/office/drawing/2014/main" id="{7F3318D9-20D6-BF02-23C4-9320EF408634}"/>
                    </a:ext>
                  </a:extLst>
                </p14:cNvPr>
                <p14:cNvContentPartPr/>
                <p14:nvPr/>
              </p14:nvContentPartPr>
              <p14:xfrm>
                <a:off x="1860208" y="5197070"/>
                <a:ext cx="129600" cy="113040"/>
              </p14:xfrm>
            </p:contentPart>
          </mc:Choice>
          <mc:Fallback>
            <p:pic>
              <p:nvPicPr>
                <p:cNvPr id="131" name="Ink 130">
                  <a:extLst>
                    <a:ext uri="{FF2B5EF4-FFF2-40B4-BE49-F238E27FC236}">
                      <a16:creationId xmlns:a16="http://schemas.microsoft.com/office/drawing/2014/main" id="{7F3318D9-20D6-BF02-23C4-9320EF408634}"/>
                    </a:ext>
                  </a:extLst>
                </p:cNvPr>
                <p:cNvPicPr/>
                <p:nvPr/>
              </p:nvPicPr>
              <p:blipFill>
                <a:blip r:embed="rId175"/>
                <a:stretch>
                  <a:fillRect/>
                </a:stretch>
              </p:blipFill>
              <p:spPr>
                <a:xfrm>
                  <a:off x="1851208" y="5188430"/>
                  <a:ext cx="14724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32" name="Ink 31">
                  <a:extLst>
                    <a:ext uri="{FF2B5EF4-FFF2-40B4-BE49-F238E27FC236}">
                      <a16:creationId xmlns:a16="http://schemas.microsoft.com/office/drawing/2014/main" id="{1B10156D-94A5-C04C-A553-8595D82A469C}"/>
                    </a:ext>
                  </a:extLst>
                </p14:cNvPr>
                <p14:cNvContentPartPr/>
                <p14:nvPr/>
              </p14:nvContentPartPr>
              <p14:xfrm>
                <a:off x="6217648" y="1194230"/>
                <a:ext cx="738720" cy="47520"/>
              </p14:xfrm>
            </p:contentPart>
          </mc:Choice>
          <mc:Fallback>
            <p:pic>
              <p:nvPicPr>
                <p:cNvPr id="32" name="Ink 31">
                  <a:extLst>
                    <a:ext uri="{FF2B5EF4-FFF2-40B4-BE49-F238E27FC236}">
                      <a16:creationId xmlns:a16="http://schemas.microsoft.com/office/drawing/2014/main" id="{1B10156D-94A5-C04C-A553-8595D82A469C}"/>
                    </a:ext>
                  </a:extLst>
                </p:cNvPr>
                <p:cNvPicPr/>
                <p:nvPr/>
              </p:nvPicPr>
              <p:blipFill>
                <a:blip r:embed="rId177"/>
                <a:stretch>
                  <a:fillRect/>
                </a:stretch>
              </p:blipFill>
              <p:spPr>
                <a:xfrm>
                  <a:off x="6208648" y="1185230"/>
                  <a:ext cx="75636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33" name="Ink 32">
                  <a:extLst>
                    <a:ext uri="{FF2B5EF4-FFF2-40B4-BE49-F238E27FC236}">
                      <a16:creationId xmlns:a16="http://schemas.microsoft.com/office/drawing/2014/main" id="{45B80DEC-CAF4-3F9A-C4A9-27E9CB421606}"/>
                    </a:ext>
                  </a:extLst>
                </p14:cNvPr>
                <p14:cNvContentPartPr/>
                <p14:nvPr/>
              </p14:nvContentPartPr>
              <p14:xfrm>
                <a:off x="6798688" y="1138070"/>
                <a:ext cx="210600" cy="163800"/>
              </p14:xfrm>
            </p:contentPart>
          </mc:Choice>
          <mc:Fallback>
            <p:pic>
              <p:nvPicPr>
                <p:cNvPr id="33" name="Ink 32">
                  <a:extLst>
                    <a:ext uri="{FF2B5EF4-FFF2-40B4-BE49-F238E27FC236}">
                      <a16:creationId xmlns:a16="http://schemas.microsoft.com/office/drawing/2014/main" id="{45B80DEC-CAF4-3F9A-C4A9-27E9CB421606}"/>
                    </a:ext>
                  </a:extLst>
                </p:cNvPr>
                <p:cNvPicPr/>
                <p:nvPr/>
              </p:nvPicPr>
              <p:blipFill>
                <a:blip r:embed="rId179"/>
                <a:stretch>
                  <a:fillRect/>
                </a:stretch>
              </p:blipFill>
              <p:spPr>
                <a:xfrm>
                  <a:off x="6789688" y="1129430"/>
                  <a:ext cx="22824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34" name="Ink 33">
                  <a:extLst>
                    <a:ext uri="{FF2B5EF4-FFF2-40B4-BE49-F238E27FC236}">
                      <a16:creationId xmlns:a16="http://schemas.microsoft.com/office/drawing/2014/main" id="{F22FB6D6-74D2-BC05-51E4-1DF5281C32C1}"/>
                    </a:ext>
                  </a:extLst>
                </p14:cNvPr>
                <p14:cNvContentPartPr/>
                <p14:nvPr/>
              </p14:nvContentPartPr>
              <p14:xfrm>
                <a:off x="7187128" y="876710"/>
                <a:ext cx="1695240" cy="748440"/>
              </p14:xfrm>
            </p:contentPart>
          </mc:Choice>
          <mc:Fallback>
            <p:pic>
              <p:nvPicPr>
                <p:cNvPr id="34" name="Ink 33">
                  <a:extLst>
                    <a:ext uri="{FF2B5EF4-FFF2-40B4-BE49-F238E27FC236}">
                      <a16:creationId xmlns:a16="http://schemas.microsoft.com/office/drawing/2014/main" id="{F22FB6D6-74D2-BC05-51E4-1DF5281C32C1}"/>
                    </a:ext>
                  </a:extLst>
                </p:cNvPr>
                <p:cNvPicPr/>
                <p:nvPr/>
              </p:nvPicPr>
              <p:blipFill>
                <a:blip r:embed="rId181"/>
                <a:stretch>
                  <a:fillRect/>
                </a:stretch>
              </p:blipFill>
              <p:spPr>
                <a:xfrm>
                  <a:off x="7178128" y="867710"/>
                  <a:ext cx="1712880" cy="7660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35" name="Ink 34">
                  <a:extLst>
                    <a:ext uri="{FF2B5EF4-FFF2-40B4-BE49-F238E27FC236}">
                      <a16:creationId xmlns:a16="http://schemas.microsoft.com/office/drawing/2014/main" id="{3EAB4819-2E7C-072C-1817-6A00C5078D9F}"/>
                    </a:ext>
                  </a:extLst>
                </p14:cNvPr>
                <p14:cNvContentPartPr/>
                <p14:nvPr/>
              </p14:nvContentPartPr>
              <p14:xfrm>
                <a:off x="7473328" y="1005950"/>
                <a:ext cx="132120" cy="325440"/>
              </p14:xfrm>
            </p:contentPart>
          </mc:Choice>
          <mc:Fallback>
            <p:pic>
              <p:nvPicPr>
                <p:cNvPr id="35" name="Ink 34">
                  <a:extLst>
                    <a:ext uri="{FF2B5EF4-FFF2-40B4-BE49-F238E27FC236}">
                      <a16:creationId xmlns:a16="http://schemas.microsoft.com/office/drawing/2014/main" id="{3EAB4819-2E7C-072C-1817-6A00C5078D9F}"/>
                    </a:ext>
                  </a:extLst>
                </p:cNvPr>
                <p:cNvPicPr/>
                <p:nvPr/>
              </p:nvPicPr>
              <p:blipFill>
                <a:blip r:embed="rId183"/>
                <a:stretch>
                  <a:fillRect/>
                </a:stretch>
              </p:blipFill>
              <p:spPr>
                <a:xfrm>
                  <a:off x="7464688" y="996950"/>
                  <a:ext cx="149760" cy="34308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36" name="Ink 35">
                  <a:extLst>
                    <a:ext uri="{FF2B5EF4-FFF2-40B4-BE49-F238E27FC236}">
                      <a16:creationId xmlns:a16="http://schemas.microsoft.com/office/drawing/2014/main" id="{60F6EF98-D071-99D6-150A-526BF8106DAF}"/>
                    </a:ext>
                  </a:extLst>
                </p14:cNvPr>
                <p14:cNvContentPartPr/>
                <p14:nvPr/>
              </p14:nvContentPartPr>
              <p14:xfrm>
                <a:off x="7609048" y="1175870"/>
                <a:ext cx="463320" cy="264600"/>
              </p14:xfrm>
            </p:contentPart>
          </mc:Choice>
          <mc:Fallback>
            <p:pic>
              <p:nvPicPr>
                <p:cNvPr id="36" name="Ink 35">
                  <a:extLst>
                    <a:ext uri="{FF2B5EF4-FFF2-40B4-BE49-F238E27FC236}">
                      <a16:creationId xmlns:a16="http://schemas.microsoft.com/office/drawing/2014/main" id="{60F6EF98-D071-99D6-150A-526BF8106DAF}"/>
                    </a:ext>
                  </a:extLst>
                </p:cNvPr>
                <p:cNvPicPr/>
                <p:nvPr/>
              </p:nvPicPr>
              <p:blipFill>
                <a:blip r:embed="rId185"/>
                <a:stretch>
                  <a:fillRect/>
                </a:stretch>
              </p:blipFill>
              <p:spPr>
                <a:xfrm>
                  <a:off x="7600048" y="1166870"/>
                  <a:ext cx="480960"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37" name="Ink 36">
                  <a:extLst>
                    <a:ext uri="{FF2B5EF4-FFF2-40B4-BE49-F238E27FC236}">
                      <a16:creationId xmlns:a16="http://schemas.microsoft.com/office/drawing/2014/main" id="{DC179370-5EAD-7D6B-A7F6-EB1CF4D0D2F1}"/>
                    </a:ext>
                  </a:extLst>
                </p14:cNvPr>
                <p14:cNvContentPartPr/>
                <p14:nvPr/>
              </p14:nvContentPartPr>
              <p14:xfrm>
                <a:off x="8034568" y="1627310"/>
                <a:ext cx="494280" cy="307800"/>
              </p14:xfrm>
            </p:contentPart>
          </mc:Choice>
          <mc:Fallback>
            <p:pic>
              <p:nvPicPr>
                <p:cNvPr id="37" name="Ink 36">
                  <a:extLst>
                    <a:ext uri="{FF2B5EF4-FFF2-40B4-BE49-F238E27FC236}">
                      <a16:creationId xmlns:a16="http://schemas.microsoft.com/office/drawing/2014/main" id="{DC179370-5EAD-7D6B-A7F6-EB1CF4D0D2F1}"/>
                    </a:ext>
                  </a:extLst>
                </p:cNvPr>
                <p:cNvPicPr/>
                <p:nvPr/>
              </p:nvPicPr>
              <p:blipFill>
                <a:blip r:embed="rId187"/>
                <a:stretch>
                  <a:fillRect/>
                </a:stretch>
              </p:blipFill>
              <p:spPr>
                <a:xfrm>
                  <a:off x="8025928" y="1618310"/>
                  <a:ext cx="511920" cy="32544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38" name="Ink 37">
                  <a:extLst>
                    <a:ext uri="{FF2B5EF4-FFF2-40B4-BE49-F238E27FC236}">
                      <a16:creationId xmlns:a16="http://schemas.microsoft.com/office/drawing/2014/main" id="{2E4FF722-4181-BE0D-E093-E56AF7F1B2A6}"/>
                    </a:ext>
                  </a:extLst>
                </p14:cNvPr>
                <p14:cNvContentPartPr/>
                <p14:nvPr/>
              </p14:nvContentPartPr>
              <p14:xfrm>
                <a:off x="8603008" y="1841870"/>
                <a:ext cx="156960" cy="146520"/>
              </p14:xfrm>
            </p:contentPart>
          </mc:Choice>
          <mc:Fallback>
            <p:pic>
              <p:nvPicPr>
                <p:cNvPr id="38" name="Ink 37">
                  <a:extLst>
                    <a:ext uri="{FF2B5EF4-FFF2-40B4-BE49-F238E27FC236}">
                      <a16:creationId xmlns:a16="http://schemas.microsoft.com/office/drawing/2014/main" id="{2E4FF722-4181-BE0D-E093-E56AF7F1B2A6}"/>
                    </a:ext>
                  </a:extLst>
                </p:cNvPr>
                <p:cNvPicPr/>
                <p:nvPr/>
              </p:nvPicPr>
              <p:blipFill>
                <a:blip r:embed="rId189"/>
                <a:stretch>
                  <a:fillRect/>
                </a:stretch>
              </p:blipFill>
              <p:spPr>
                <a:xfrm>
                  <a:off x="8594008" y="1832870"/>
                  <a:ext cx="17460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39" name="Ink 38">
                  <a:extLst>
                    <a:ext uri="{FF2B5EF4-FFF2-40B4-BE49-F238E27FC236}">
                      <a16:creationId xmlns:a16="http://schemas.microsoft.com/office/drawing/2014/main" id="{44FF9A0E-A0A2-09D0-BA56-11BE0C5C6AE5}"/>
                    </a:ext>
                  </a:extLst>
                </p14:cNvPr>
                <p14:cNvContentPartPr/>
                <p14:nvPr/>
              </p14:nvContentPartPr>
              <p14:xfrm>
                <a:off x="8826568" y="1837910"/>
                <a:ext cx="10080" cy="159120"/>
              </p14:xfrm>
            </p:contentPart>
          </mc:Choice>
          <mc:Fallback>
            <p:pic>
              <p:nvPicPr>
                <p:cNvPr id="39" name="Ink 38">
                  <a:extLst>
                    <a:ext uri="{FF2B5EF4-FFF2-40B4-BE49-F238E27FC236}">
                      <a16:creationId xmlns:a16="http://schemas.microsoft.com/office/drawing/2014/main" id="{44FF9A0E-A0A2-09D0-BA56-11BE0C5C6AE5}"/>
                    </a:ext>
                  </a:extLst>
                </p:cNvPr>
                <p:cNvPicPr/>
                <p:nvPr/>
              </p:nvPicPr>
              <p:blipFill>
                <a:blip r:embed="rId191"/>
                <a:stretch>
                  <a:fillRect/>
                </a:stretch>
              </p:blipFill>
              <p:spPr>
                <a:xfrm>
                  <a:off x="8817568" y="1828910"/>
                  <a:ext cx="2772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40" name="Ink 39">
                  <a:extLst>
                    <a:ext uri="{FF2B5EF4-FFF2-40B4-BE49-F238E27FC236}">
                      <a16:creationId xmlns:a16="http://schemas.microsoft.com/office/drawing/2014/main" id="{D079E2A9-6AB0-9652-BDBF-96F430F61B26}"/>
                    </a:ext>
                  </a:extLst>
                </p14:cNvPr>
                <p14:cNvContentPartPr/>
                <p14:nvPr/>
              </p14:nvContentPartPr>
              <p14:xfrm>
                <a:off x="8900368" y="1860230"/>
                <a:ext cx="141480" cy="134640"/>
              </p14:xfrm>
            </p:contentPart>
          </mc:Choice>
          <mc:Fallback>
            <p:pic>
              <p:nvPicPr>
                <p:cNvPr id="40" name="Ink 39">
                  <a:extLst>
                    <a:ext uri="{FF2B5EF4-FFF2-40B4-BE49-F238E27FC236}">
                      <a16:creationId xmlns:a16="http://schemas.microsoft.com/office/drawing/2014/main" id="{D079E2A9-6AB0-9652-BDBF-96F430F61B26}"/>
                    </a:ext>
                  </a:extLst>
                </p:cNvPr>
                <p:cNvPicPr/>
                <p:nvPr/>
              </p:nvPicPr>
              <p:blipFill>
                <a:blip r:embed="rId193"/>
                <a:stretch>
                  <a:fillRect/>
                </a:stretch>
              </p:blipFill>
              <p:spPr>
                <a:xfrm>
                  <a:off x="8891728" y="1851230"/>
                  <a:ext cx="15912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41" name="Ink 40">
                  <a:extLst>
                    <a:ext uri="{FF2B5EF4-FFF2-40B4-BE49-F238E27FC236}">
                      <a16:creationId xmlns:a16="http://schemas.microsoft.com/office/drawing/2014/main" id="{8EF6F4C2-FDB2-8375-BDC9-777C8AC78AD6}"/>
                    </a:ext>
                  </a:extLst>
                </p14:cNvPr>
                <p14:cNvContentPartPr/>
                <p14:nvPr/>
              </p14:nvContentPartPr>
              <p14:xfrm>
                <a:off x="8938528" y="1847270"/>
                <a:ext cx="277920" cy="85320"/>
              </p14:xfrm>
            </p:contentPart>
          </mc:Choice>
          <mc:Fallback>
            <p:pic>
              <p:nvPicPr>
                <p:cNvPr id="41" name="Ink 40">
                  <a:extLst>
                    <a:ext uri="{FF2B5EF4-FFF2-40B4-BE49-F238E27FC236}">
                      <a16:creationId xmlns:a16="http://schemas.microsoft.com/office/drawing/2014/main" id="{8EF6F4C2-FDB2-8375-BDC9-777C8AC78AD6}"/>
                    </a:ext>
                  </a:extLst>
                </p:cNvPr>
                <p:cNvPicPr/>
                <p:nvPr/>
              </p:nvPicPr>
              <p:blipFill>
                <a:blip r:embed="rId195"/>
                <a:stretch>
                  <a:fillRect/>
                </a:stretch>
              </p:blipFill>
              <p:spPr>
                <a:xfrm>
                  <a:off x="8929528" y="1838270"/>
                  <a:ext cx="29556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42" name="Ink 41">
                  <a:extLst>
                    <a:ext uri="{FF2B5EF4-FFF2-40B4-BE49-F238E27FC236}">
                      <a16:creationId xmlns:a16="http://schemas.microsoft.com/office/drawing/2014/main" id="{CD168537-1649-9165-C06D-7463315F575E}"/>
                    </a:ext>
                  </a:extLst>
                </p14:cNvPr>
                <p14:cNvContentPartPr/>
                <p14:nvPr/>
              </p14:nvContentPartPr>
              <p14:xfrm>
                <a:off x="9311488" y="1786790"/>
                <a:ext cx="154080" cy="208800"/>
              </p14:xfrm>
            </p:contentPart>
          </mc:Choice>
          <mc:Fallback>
            <p:pic>
              <p:nvPicPr>
                <p:cNvPr id="42" name="Ink 41">
                  <a:extLst>
                    <a:ext uri="{FF2B5EF4-FFF2-40B4-BE49-F238E27FC236}">
                      <a16:creationId xmlns:a16="http://schemas.microsoft.com/office/drawing/2014/main" id="{CD168537-1649-9165-C06D-7463315F575E}"/>
                    </a:ext>
                  </a:extLst>
                </p:cNvPr>
                <p:cNvPicPr/>
                <p:nvPr/>
              </p:nvPicPr>
              <p:blipFill>
                <a:blip r:embed="rId197"/>
                <a:stretch>
                  <a:fillRect/>
                </a:stretch>
              </p:blipFill>
              <p:spPr>
                <a:xfrm>
                  <a:off x="9302488" y="1777790"/>
                  <a:ext cx="17172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43" name="Ink 42">
                  <a:extLst>
                    <a:ext uri="{FF2B5EF4-FFF2-40B4-BE49-F238E27FC236}">
                      <a16:creationId xmlns:a16="http://schemas.microsoft.com/office/drawing/2014/main" id="{4BEB224C-40DB-9182-E935-C384CF98A1DE}"/>
                    </a:ext>
                  </a:extLst>
                </p14:cNvPr>
                <p14:cNvContentPartPr/>
                <p14:nvPr/>
              </p14:nvContentPartPr>
              <p14:xfrm>
                <a:off x="9518488" y="1867070"/>
                <a:ext cx="101520" cy="146880"/>
              </p14:xfrm>
            </p:contentPart>
          </mc:Choice>
          <mc:Fallback>
            <p:pic>
              <p:nvPicPr>
                <p:cNvPr id="43" name="Ink 42">
                  <a:extLst>
                    <a:ext uri="{FF2B5EF4-FFF2-40B4-BE49-F238E27FC236}">
                      <a16:creationId xmlns:a16="http://schemas.microsoft.com/office/drawing/2014/main" id="{4BEB224C-40DB-9182-E935-C384CF98A1DE}"/>
                    </a:ext>
                  </a:extLst>
                </p:cNvPr>
                <p:cNvPicPr/>
                <p:nvPr/>
              </p:nvPicPr>
              <p:blipFill>
                <a:blip r:embed="rId199"/>
                <a:stretch>
                  <a:fillRect/>
                </a:stretch>
              </p:blipFill>
              <p:spPr>
                <a:xfrm>
                  <a:off x="9509488" y="1858070"/>
                  <a:ext cx="11916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44" name="Ink 43">
                  <a:extLst>
                    <a:ext uri="{FF2B5EF4-FFF2-40B4-BE49-F238E27FC236}">
                      <a16:creationId xmlns:a16="http://schemas.microsoft.com/office/drawing/2014/main" id="{E6CFA767-9DFD-EFFF-2281-41DA6D88D6DE}"/>
                    </a:ext>
                  </a:extLst>
                </p14:cNvPr>
                <p14:cNvContentPartPr/>
                <p14:nvPr/>
              </p14:nvContentPartPr>
              <p14:xfrm>
                <a:off x="9686248" y="1867070"/>
                <a:ext cx="74880" cy="249120"/>
              </p14:xfrm>
            </p:contentPart>
          </mc:Choice>
          <mc:Fallback>
            <p:pic>
              <p:nvPicPr>
                <p:cNvPr id="44" name="Ink 43">
                  <a:extLst>
                    <a:ext uri="{FF2B5EF4-FFF2-40B4-BE49-F238E27FC236}">
                      <a16:creationId xmlns:a16="http://schemas.microsoft.com/office/drawing/2014/main" id="{E6CFA767-9DFD-EFFF-2281-41DA6D88D6DE}"/>
                    </a:ext>
                  </a:extLst>
                </p:cNvPr>
                <p:cNvPicPr/>
                <p:nvPr/>
              </p:nvPicPr>
              <p:blipFill>
                <a:blip r:embed="rId201"/>
                <a:stretch>
                  <a:fillRect/>
                </a:stretch>
              </p:blipFill>
              <p:spPr>
                <a:xfrm>
                  <a:off x="9677608" y="1858430"/>
                  <a:ext cx="9252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45" name="Ink 44">
                  <a:extLst>
                    <a:ext uri="{FF2B5EF4-FFF2-40B4-BE49-F238E27FC236}">
                      <a16:creationId xmlns:a16="http://schemas.microsoft.com/office/drawing/2014/main" id="{3703418B-3B55-EA58-D750-5647E9B97868}"/>
                    </a:ext>
                  </a:extLst>
                </p14:cNvPr>
                <p14:cNvContentPartPr/>
                <p14:nvPr/>
              </p14:nvContentPartPr>
              <p14:xfrm>
                <a:off x="9834208" y="1763390"/>
                <a:ext cx="29160" cy="216720"/>
              </p14:xfrm>
            </p:contentPart>
          </mc:Choice>
          <mc:Fallback>
            <p:pic>
              <p:nvPicPr>
                <p:cNvPr id="45" name="Ink 44">
                  <a:extLst>
                    <a:ext uri="{FF2B5EF4-FFF2-40B4-BE49-F238E27FC236}">
                      <a16:creationId xmlns:a16="http://schemas.microsoft.com/office/drawing/2014/main" id="{3703418B-3B55-EA58-D750-5647E9B97868}"/>
                    </a:ext>
                  </a:extLst>
                </p:cNvPr>
                <p:cNvPicPr/>
                <p:nvPr/>
              </p:nvPicPr>
              <p:blipFill>
                <a:blip r:embed="rId203"/>
                <a:stretch>
                  <a:fillRect/>
                </a:stretch>
              </p:blipFill>
              <p:spPr>
                <a:xfrm>
                  <a:off x="9825568" y="1754390"/>
                  <a:ext cx="4680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46" name="Ink 45">
                  <a:extLst>
                    <a:ext uri="{FF2B5EF4-FFF2-40B4-BE49-F238E27FC236}">
                      <a16:creationId xmlns:a16="http://schemas.microsoft.com/office/drawing/2014/main" id="{801895F9-96CF-005C-C525-B6AA4975A485}"/>
                    </a:ext>
                  </a:extLst>
                </p14:cNvPr>
                <p14:cNvContentPartPr/>
                <p14:nvPr/>
              </p14:nvContentPartPr>
              <p14:xfrm>
                <a:off x="9964528" y="1843310"/>
                <a:ext cx="245520" cy="343440"/>
              </p14:xfrm>
            </p:contentPart>
          </mc:Choice>
          <mc:Fallback>
            <p:pic>
              <p:nvPicPr>
                <p:cNvPr id="46" name="Ink 45">
                  <a:extLst>
                    <a:ext uri="{FF2B5EF4-FFF2-40B4-BE49-F238E27FC236}">
                      <a16:creationId xmlns:a16="http://schemas.microsoft.com/office/drawing/2014/main" id="{801895F9-96CF-005C-C525-B6AA4975A485}"/>
                    </a:ext>
                  </a:extLst>
                </p:cNvPr>
                <p:cNvPicPr/>
                <p:nvPr/>
              </p:nvPicPr>
              <p:blipFill>
                <a:blip r:embed="rId205"/>
                <a:stretch>
                  <a:fillRect/>
                </a:stretch>
              </p:blipFill>
              <p:spPr>
                <a:xfrm>
                  <a:off x="9955528" y="1834670"/>
                  <a:ext cx="263160" cy="36108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47" name="Ink 46">
                  <a:extLst>
                    <a:ext uri="{FF2B5EF4-FFF2-40B4-BE49-F238E27FC236}">
                      <a16:creationId xmlns:a16="http://schemas.microsoft.com/office/drawing/2014/main" id="{CEA50CB9-D7C5-4A03-0CC6-1BCA76C8B5B7}"/>
                    </a:ext>
                  </a:extLst>
                </p14:cNvPr>
                <p14:cNvContentPartPr/>
                <p14:nvPr/>
              </p14:nvContentPartPr>
              <p14:xfrm>
                <a:off x="10297888" y="1940510"/>
                <a:ext cx="31320" cy="33120"/>
              </p14:xfrm>
            </p:contentPart>
          </mc:Choice>
          <mc:Fallback>
            <p:pic>
              <p:nvPicPr>
                <p:cNvPr id="47" name="Ink 46">
                  <a:extLst>
                    <a:ext uri="{FF2B5EF4-FFF2-40B4-BE49-F238E27FC236}">
                      <a16:creationId xmlns:a16="http://schemas.microsoft.com/office/drawing/2014/main" id="{CEA50CB9-D7C5-4A03-0CC6-1BCA76C8B5B7}"/>
                    </a:ext>
                  </a:extLst>
                </p:cNvPr>
                <p:cNvPicPr/>
                <p:nvPr/>
              </p:nvPicPr>
              <p:blipFill>
                <a:blip r:embed="rId207"/>
                <a:stretch>
                  <a:fillRect/>
                </a:stretch>
              </p:blipFill>
              <p:spPr>
                <a:xfrm>
                  <a:off x="10289248" y="1931510"/>
                  <a:ext cx="4896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48" name="Ink 47">
                  <a:extLst>
                    <a:ext uri="{FF2B5EF4-FFF2-40B4-BE49-F238E27FC236}">
                      <a16:creationId xmlns:a16="http://schemas.microsoft.com/office/drawing/2014/main" id="{16F081C2-5F46-314A-F6C7-8E27FA37763A}"/>
                    </a:ext>
                  </a:extLst>
                </p14:cNvPr>
                <p14:cNvContentPartPr/>
                <p14:nvPr/>
              </p14:nvContentPartPr>
              <p14:xfrm>
                <a:off x="10415608" y="1846550"/>
                <a:ext cx="147600" cy="340560"/>
              </p14:xfrm>
            </p:contentPart>
          </mc:Choice>
          <mc:Fallback>
            <p:pic>
              <p:nvPicPr>
                <p:cNvPr id="48" name="Ink 47">
                  <a:extLst>
                    <a:ext uri="{FF2B5EF4-FFF2-40B4-BE49-F238E27FC236}">
                      <a16:creationId xmlns:a16="http://schemas.microsoft.com/office/drawing/2014/main" id="{16F081C2-5F46-314A-F6C7-8E27FA37763A}"/>
                    </a:ext>
                  </a:extLst>
                </p:cNvPr>
                <p:cNvPicPr/>
                <p:nvPr/>
              </p:nvPicPr>
              <p:blipFill>
                <a:blip r:embed="rId209"/>
                <a:stretch>
                  <a:fillRect/>
                </a:stretch>
              </p:blipFill>
              <p:spPr>
                <a:xfrm>
                  <a:off x="10406608" y="1837550"/>
                  <a:ext cx="165240" cy="35820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49" name="Ink 48">
                  <a:extLst>
                    <a:ext uri="{FF2B5EF4-FFF2-40B4-BE49-F238E27FC236}">
                      <a16:creationId xmlns:a16="http://schemas.microsoft.com/office/drawing/2014/main" id="{6833857A-CF69-B5AF-7908-DD94F5276AC3}"/>
                    </a:ext>
                  </a:extLst>
                </p14:cNvPr>
                <p14:cNvContentPartPr/>
                <p14:nvPr/>
              </p14:nvContentPartPr>
              <p14:xfrm>
                <a:off x="10646368" y="1722710"/>
                <a:ext cx="376920" cy="301320"/>
              </p14:xfrm>
            </p:contentPart>
          </mc:Choice>
          <mc:Fallback>
            <p:pic>
              <p:nvPicPr>
                <p:cNvPr id="49" name="Ink 48">
                  <a:extLst>
                    <a:ext uri="{FF2B5EF4-FFF2-40B4-BE49-F238E27FC236}">
                      <a16:creationId xmlns:a16="http://schemas.microsoft.com/office/drawing/2014/main" id="{6833857A-CF69-B5AF-7908-DD94F5276AC3}"/>
                    </a:ext>
                  </a:extLst>
                </p:cNvPr>
                <p:cNvPicPr/>
                <p:nvPr/>
              </p:nvPicPr>
              <p:blipFill>
                <a:blip r:embed="rId211"/>
                <a:stretch>
                  <a:fillRect/>
                </a:stretch>
              </p:blipFill>
              <p:spPr>
                <a:xfrm>
                  <a:off x="10637368" y="1713710"/>
                  <a:ext cx="394560" cy="31896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51" name="Ink 50">
                  <a:extLst>
                    <a:ext uri="{FF2B5EF4-FFF2-40B4-BE49-F238E27FC236}">
                      <a16:creationId xmlns:a16="http://schemas.microsoft.com/office/drawing/2014/main" id="{8A57F279-DEA5-39D8-058F-2E8467AB26EE}"/>
                    </a:ext>
                  </a:extLst>
                </p14:cNvPr>
                <p14:cNvContentPartPr/>
                <p14:nvPr/>
              </p14:nvContentPartPr>
              <p14:xfrm>
                <a:off x="8754208" y="2195030"/>
                <a:ext cx="104400" cy="255960"/>
              </p14:xfrm>
            </p:contentPart>
          </mc:Choice>
          <mc:Fallback>
            <p:pic>
              <p:nvPicPr>
                <p:cNvPr id="51" name="Ink 50">
                  <a:extLst>
                    <a:ext uri="{FF2B5EF4-FFF2-40B4-BE49-F238E27FC236}">
                      <a16:creationId xmlns:a16="http://schemas.microsoft.com/office/drawing/2014/main" id="{8A57F279-DEA5-39D8-058F-2E8467AB26EE}"/>
                    </a:ext>
                  </a:extLst>
                </p:cNvPr>
                <p:cNvPicPr/>
                <p:nvPr/>
              </p:nvPicPr>
              <p:blipFill>
                <a:blip r:embed="rId213"/>
                <a:stretch>
                  <a:fillRect/>
                </a:stretch>
              </p:blipFill>
              <p:spPr>
                <a:xfrm>
                  <a:off x="8745568" y="2186030"/>
                  <a:ext cx="12204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52" name="Ink 51">
                  <a:extLst>
                    <a:ext uri="{FF2B5EF4-FFF2-40B4-BE49-F238E27FC236}">
                      <a16:creationId xmlns:a16="http://schemas.microsoft.com/office/drawing/2014/main" id="{82D45500-8BBE-946B-A606-A9B26119D1A9}"/>
                    </a:ext>
                  </a:extLst>
                </p14:cNvPr>
                <p14:cNvContentPartPr/>
                <p14:nvPr/>
              </p14:nvContentPartPr>
              <p14:xfrm>
                <a:off x="8950408" y="2184950"/>
                <a:ext cx="201960" cy="220680"/>
              </p14:xfrm>
            </p:contentPart>
          </mc:Choice>
          <mc:Fallback>
            <p:pic>
              <p:nvPicPr>
                <p:cNvPr id="52" name="Ink 51">
                  <a:extLst>
                    <a:ext uri="{FF2B5EF4-FFF2-40B4-BE49-F238E27FC236}">
                      <a16:creationId xmlns:a16="http://schemas.microsoft.com/office/drawing/2014/main" id="{82D45500-8BBE-946B-A606-A9B26119D1A9}"/>
                    </a:ext>
                  </a:extLst>
                </p:cNvPr>
                <p:cNvPicPr/>
                <p:nvPr/>
              </p:nvPicPr>
              <p:blipFill>
                <a:blip r:embed="rId215"/>
                <a:stretch>
                  <a:fillRect/>
                </a:stretch>
              </p:blipFill>
              <p:spPr>
                <a:xfrm>
                  <a:off x="8941408" y="2176310"/>
                  <a:ext cx="21960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53" name="Ink 52">
                  <a:extLst>
                    <a:ext uri="{FF2B5EF4-FFF2-40B4-BE49-F238E27FC236}">
                      <a16:creationId xmlns:a16="http://schemas.microsoft.com/office/drawing/2014/main" id="{6B4E36E4-BA5D-BAA2-7CE5-91654D6D6AFF}"/>
                    </a:ext>
                  </a:extLst>
                </p14:cNvPr>
                <p14:cNvContentPartPr/>
                <p14:nvPr/>
              </p14:nvContentPartPr>
              <p14:xfrm>
                <a:off x="9218968" y="2241470"/>
                <a:ext cx="111600" cy="166320"/>
              </p14:xfrm>
            </p:contentPart>
          </mc:Choice>
          <mc:Fallback>
            <p:pic>
              <p:nvPicPr>
                <p:cNvPr id="53" name="Ink 52">
                  <a:extLst>
                    <a:ext uri="{FF2B5EF4-FFF2-40B4-BE49-F238E27FC236}">
                      <a16:creationId xmlns:a16="http://schemas.microsoft.com/office/drawing/2014/main" id="{6B4E36E4-BA5D-BAA2-7CE5-91654D6D6AFF}"/>
                    </a:ext>
                  </a:extLst>
                </p:cNvPr>
                <p:cNvPicPr/>
                <p:nvPr/>
              </p:nvPicPr>
              <p:blipFill>
                <a:blip r:embed="rId217"/>
                <a:stretch>
                  <a:fillRect/>
                </a:stretch>
              </p:blipFill>
              <p:spPr>
                <a:xfrm>
                  <a:off x="9210328" y="2232470"/>
                  <a:ext cx="12924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54" name="Ink 53">
                  <a:extLst>
                    <a:ext uri="{FF2B5EF4-FFF2-40B4-BE49-F238E27FC236}">
                      <a16:creationId xmlns:a16="http://schemas.microsoft.com/office/drawing/2014/main" id="{57DF8424-0C74-48CB-C8FE-E40E38EB8AB0}"/>
                    </a:ext>
                  </a:extLst>
                </p14:cNvPr>
                <p14:cNvContentPartPr/>
                <p14:nvPr/>
              </p14:nvContentPartPr>
              <p14:xfrm>
                <a:off x="9419848" y="2285030"/>
                <a:ext cx="88920" cy="121680"/>
              </p14:xfrm>
            </p:contentPart>
          </mc:Choice>
          <mc:Fallback>
            <p:pic>
              <p:nvPicPr>
                <p:cNvPr id="54" name="Ink 53">
                  <a:extLst>
                    <a:ext uri="{FF2B5EF4-FFF2-40B4-BE49-F238E27FC236}">
                      <a16:creationId xmlns:a16="http://schemas.microsoft.com/office/drawing/2014/main" id="{57DF8424-0C74-48CB-C8FE-E40E38EB8AB0}"/>
                    </a:ext>
                  </a:extLst>
                </p:cNvPr>
                <p:cNvPicPr/>
                <p:nvPr/>
              </p:nvPicPr>
              <p:blipFill>
                <a:blip r:embed="rId219"/>
                <a:stretch>
                  <a:fillRect/>
                </a:stretch>
              </p:blipFill>
              <p:spPr>
                <a:xfrm>
                  <a:off x="9411208" y="2276030"/>
                  <a:ext cx="10656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55" name="Ink 54">
                  <a:extLst>
                    <a:ext uri="{FF2B5EF4-FFF2-40B4-BE49-F238E27FC236}">
                      <a16:creationId xmlns:a16="http://schemas.microsoft.com/office/drawing/2014/main" id="{BBF24795-7C76-BA3C-FEF8-0C80393AA528}"/>
                    </a:ext>
                  </a:extLst>
                </p14:cNvPr>
                <p14:cNvContentPartPr/>
                <p14:nvPr/>
              </p14:nvContentPartPr>
              <p14:xfrm>
                <a:off x="9573208" y="2201870"/>
                <a:ext cx="112320" cy="274680"/>
              </p14:xfrm>
            </p:contentPart>
          </mc:Choice>
          <mc:Fallback>
            <p:pic>
              <p:nvPicPr>
                <p:cNvPr id="55" name="Ink 54">
                  <a:extLst>
                    <a:ext uri="{FF2B5EF4-FFF2-40B4-BE49-F238E27FC236}">
                      <a16:creationId xmlns:a16="http://schemas.microsoft.com/office/drawing/2014/main" id="{BBF24795-7C76-BA3C-FEF8-0C80393AA528}"/>
                    </a:ext>
                  </a:extLst>
                </p:cNvPr>
                <p:cNvPicPr/>
                <p:nvPr/>
              </p:nvPicPr>
              <p:blipFill>
                <a:blip r:embed="rId221"/>
                <a:stretch>
                  <a:fillRect/>
                </a:stretch>
              </p:blipFill>
              <p:spPr>
                <a:xfrm>
                  <a:off x="9564208" y="2192870"/>
                  <a:ext cx="12996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22" name="Ink 121">
                  <a:extLst>
                    <a:ext uri="{FF2B5EF4-FFF2-40B4-BE49-F238E27FC236}">
                      <a16:creationId xmlns:a16="http://schemas.microsoft.com/office/drawing/2014/main" id="{3BAEBBA8-D706-62D9-86F1-D90F166595D9}"/>
                    </a:ext>
                  </a:extLst>
                </p14:cNvPr>
                <p14:cNvContentPartPr/>
                <p14:nvPr/>
              </p14:nvContentPartPr>
              <p14:xfrm>
                <a:off x="7453528" y="695270"/>
                <a:ext cx="225000" cy="79200"/>
              </p14:xfrm>
            </p:contentPart>
          </mc:Choice>
          <mc:Fallback>
            <p:pic>
              <p:nvPicPr>
                <p:cNvPr id="122" name="Ink 121">
                  <a:extLst>
                    <a:ext uri="{FF2B5EF4-FFF2-40B4-BE49-F238E27FC236}">
                      <a16:creationId xmlns:a16="http://schemas.microsoft.com/office/drawing/2014/main" id="{3BAEBBA8-D706-62D9-86F1-D90F166595D9}"/>
                    </a:ext>
                  </a:extLst>
                </p:cNvPr>
                <p:cNvPicPr/>
                <p:nvPr/>
              </p:nvPicPr>
              <p:blipFill>
                <a:blip r:embed="rId223"/>
                <a:stretch>
                  <a:fillRect/>
                </a:stretch>
              </p:blipFill>
              <p:spPr>
                <a:xfrm>
                  <a:off x="7444528" y="686270"/>
                  <a:ext cx="24264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23" name="Ink 122">
                  <a:extLst>
                    <a:ext uri="{FF2B5EF4-FFF2-40B4-BE49-F238E27FC236}">
                      <a16:creationId xmlns:a16="http://schemas.microsoft.com/office/drawing/2014/main" id="{9C32B292-D37E-8EAE-A4FC-3D85BF49ECDC}"/>
                    </a:ext>
                  </a:extLst>
                </p14:cNvPr>
                <p14:cNvContentPartPr/>
                <p14:nvPr/>
              </p14:nvContentPartPr>
              <p14:xfrm>
                <a:off x="7529128" y="640190"/>
                <a:ext cx="11880" cy="181080"/>
              </p14:xfrm>
            </p:contentPart>
          </mc:Choice>
          <mc:Fallback>
            <p:pic>
              <p:nvPicPr>
                <p:cNvPr id="123" name="Ink 122">
                  <a:extLst>
                    <a:ext uri="{FF2B5EF4-FFF2-40B4-BE49-F238E27FC236}">
                      <a16:creationId xmlns:a16="http://schemas.microsoft.com/office/drawing/2014/main" id="{9C32B292-D37E-8EAE-A4FC-3D85BF49ECDC}"/>
                    </a:ext>
                  </a:extLst>
                </p:cNvPr>
                <p:cNvPicPr/>
                <p:nvPr/>
              </p:nvPicPr>
              <p:blipFill>
                <a:blip r:embed="rId225"/>
                <a:stretch>
                  <a:fillRect/>
                </a:stretch>
              </p:blipFill>
              <p:spPr>
                <a:xfrm>
                  <a:off x="7520488" y="631190"/>
                  <a:ext cx="2952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24" name="Ink 123">
                  <a:extLst>
                    <a:ext uri="{FF2B5EF4-FFF2-40B4-BE49-F238E27FC236}">
                      <a16:creationId xmlns:a16="http://schemas.microsoft.com/office/drawing/2014/main" id="{26D2844C-0F01-13BF-BA4B-1A25B3C5C5AE}"/>
                    </a:ext>
                  </a:extLst>
                </p14:cNvPr>
                <p14:cNvContentPartPr/>
                <p14:nvPr/>
              </p14:nvContentPartPr>
              <p14:xfrm>
                <a:off x="7445968" y="662510"/>
                <a:ext cx="216720" cy="173880"/>
              </p14:xfrm>
            </p:contentPart>
          </mc:Choice>
          <mc:Fallback>
            <p:pic>
              <p:nvPicPr>
                <p:cNvPr id="124" name="Ink 123">
                  <a:extLst>
                    <a:ext uri="{FF2B5EF4-FFF2-40B4-BE49-F238E27FC236}">
                      <a16:creationId xmlns:a16="http://schemas.microsoft.com/office/drawing/2014/main" id="{26D2844C-0F01-13BF-BA4B-1A25B3C5C5AE}"/>
                    </a:ext>
                  </a:extLst>
                </p:cNvPr>
                <p:cNvPicPr/>
                <p:nvPr/>
              </p:nvPicPr>
              <p:blipFill>
                <a:blip r:embed="rId227"/>
                <a:stretch>
                  <a:fillRect/>
                </a:stretch>
              </p:blipFill>
              <p:spPr>
                <a:xfrm>
                  <a:off x="7436968" y="653870"/>
                  <a:ext cx="23436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33" name="Ink 132">
                  <a:extLst>
                    <a:ext uri="{FF2B5EF4-FFF2-40B4-BE49-F238E27FC236}">
                      <a16:creationId xmlns:a16="http://schemas.microsoft.com/office/drawing/2014/main" id="{BAAA1E04-562C-B298-6318-A2F183105AB5}"/>
                    </a:ext>
                  </a:extLst>
                </p14:cNvPr>
                <p14:cNvContentPartPr/>
                <p14:nvPr/>
              </p14:nvContentPartPr>
              <p14:xfrm>
                <a:off x="7987408" y="614630"/>
                <a:ext cx="190440" cy="233280"/>
              </p14:xfrm>
            </p:contentPart>
          </mc:Choice>
          <mc:Fallback>
            <p:pic>
              <p:nvPicPr>
                <p:cNvPr id="133" name="Ink 132">
                  <a:extLst>
                    <a:ext uri="{FF2B5EF4-FFF2-40B4-BE49-F238E27FC236}">
                      <a16:creationId xmlns:a16="http://schemas.microsoft.com/office/drawing/2014/main" id="{BAAA1E04-562C-B298-6318-A2F183105AB5}"/>
                    </a:ext>
                  </a:extLst>
                </p:cNvPr>
                <p:cNvPicPr/>
                <p:nvPr/>
              </p:nvPicPr>
              <p:blipFill>
                <a:blip r:embed="rId229"/>
                <a:stretch>
                  <a:fillRect/>
                </a:stretch>
              </p:blipFill>
              <p:spPr>
                <a:xfrm>
                  <a:off x="7978768" y="605630"/>
                  <a:ext cx="20808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34" name="Ink 133">
                  <a:extLst>
                    <a:ext uri="{FF2B5EF4-FFF2-40B4-BE49-F238E27FC236}">
                      <a16:creationId xmlns:a16="http://schemas.microsoft.com/office/drawing/2014/main" id="{45575C1C-3566-437D-54CE-B529E01CBA7E}"/>
                    </a:ext>
                  </a:extLst>
                </p14:cNvPr>
                <p14:cNvContentPartPr/>
                <p14:nvPr/>
              </p14:nvContentPartPr>
              <p14:xfrm>
                <a:off x="8207728" y="668990"/>
                <a:ext cx="153000" cy="208440"/>
              </p14:xfrm>
            </p:contentPart>
          </mc:Choice>
          <mc:Fallback>
            <p:pic>
              <p:nvPicPr>
                <p:cNvPr id="134" name="Ink 133">
                  <a:extLst>
                    <a:ext uri="{FF2B5EF4-FFF2-40B4-BE49-F238E27FC236}">
                      <a16:creationId xmlns:a16="http://schemas.microsoft.com/office/drawing/2014/main" id="{45575C1C-3566-437D-54CE-B529E01CBA7E}"/>
                    </a:ext>
                  </a:extLst>
                </p:cNvPr>
                <p:cNvPicPr/>
                <p:nvPr/>
              </p:nvPicPr>
              <p:blipFill>
                <a:blip r:embed="rId231"/>
                <a:stretch>
                  <a:fillRect/>
                </a:stretch>
              </p:blipFill>
              <p:spPr>
                <a:xfrm>
                  <a:off x="8198728" y="659990"/>
                  <a:ext cx="17064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35" name="Ink 134">
                  <a:extLst>
                    <a:ext uri="{FF2B5EF4-FFF2-40B4-BE49-F238E27FC236}">
                      <a16:creationId xmlns:a16="http://schemas.microsoft.com/office/drawing/2014/main" id="{819C0167-0575-BD4B-DD01-F1A513E7AAFF}"/>
                    </a:ext>
                  </a:extLst>
                </p14:cNvPr>
                <p14:cNvContentPartPr/>
                <p14:nvPr/>
              </p14:nvContentPartPr>
              <p14:xfrm>
                <a:off x="8261008" y="782750"/>
                <a:ext cx="134640" cy="29160"/>
              </p14:xfrm>
            </p:contentPart>
          </mc:Choice>
          <mc:Fallback>
            <p:pic>
              <p:nvPicPr>
                <p:cNvPr id="135" name="Ink 134">
                  <a:extLst>
                    <a:ext uri="{FF2B5EF4-FFF2-40B4-BE49-F238E27FC236}">
                      <a16:creationId xmlns:a16="http://schemas.microsoft.com/office/drawing/2014/main" id="{819C0167-0575-BD4B-DD01-F1A513E7AAFF}"/>
                    </a:ext>
                  </a:extLst>
                </p:cNvPr>
                <p:cNvPicPr/>
                <p:nvPr/>
              </p:nvPicPr>
              <p:blipFill>
                <a:blip r:embed="rId233"/>
                <a:stretch>
                  <a:fillRect/>
                </a:stretch>
              </p:blipFill>
              <p:spPr>
                <a:xfrm>
                  <a:off x="8252008" y="773750"/>
                  <a:ext cx="15228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36" name="Ink 135">
                  <a:extLst>
                    <a:ext uri="{FF2B5EF4-FFF2-40B4-BE49-F238E27FC236}">
                      <a16:creationId xmlns:a16="http://schemas.microsoft.com/office/drawing/2014/main" id="{010FF4B1-14C8-FF10-9EB1-957AEEEC5A8B}"/>
                    </a:ext>
                  </a:extLst>
                </p14:cNvPr>
                <p14:cNvContentPartPr/>
                <p14:nvPr/>
              </p14:nvContentPartPr>
              <p14:xfrm>
                <a:off x="8460088" y="689510"/>
                <a:ext cx="136800" cy="178920"/>
              </p14:xfrm>
            </p:contentPart>
          </mc:Choice>
          <mc:Fallback>
            <p:pic>
              <p:nvPicPr>
                <p:cNvPr id="136" name="Ink 135">
                  <a:extLst>
                    <a:ext uri="{FF2B5EF4-FFF2-40B4-BE49-F238E27FC236}">
                      <a16:creationId xmlns:a16="http://schemas.microsoft.com/office/drawing/2014/main" id="{010FF4B1-14C8-FF10-9EB1-957AEEEC5A8B}"/>
                    </a:ext>
                  </a:extLst>
                </p:cNvPr>
                <p:cNvPicPr/>
                <p:nvPr/>
              </p:nvPicPr>
              <p:blipFill>
                <a:blip r:embed="rId235"/>
                <a:stretch>
                  <a:fillRect/>
                </a:stretch>
              </p:blipFill>
              <p:spPr>
                <a:xfrm>
                  <a:off x="8451448" y="680870"/>
                  <a:ext cx="15444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37" name="Ink 136">
                  <a:extLst>
                    <a:ext uri="{FF2B5EF4-FFF2-40B4-BE49-F238E27FC236}">
                      <a16:creationId xmlns:a16="http://schemas.microsoft.com/office/drawing/2014/main" id="{7A9689E3-32FD-7AAA-2053-611B7A8D1D50}"/>
                    </a:ext>
                  </a:extLst>
                </p14:cNvPr>
                <p14:cNvContentPartPr/>
                <p14:nvPr/>
              </p14:nvContentPartPr>
              <p14:xfrm>
                <a:off x="7796968" y="411950"/>
                <a:ext cx="1034280" cy="716760"/>
              </p14:xfrm>
            </p:contentPart>
          </mc:Choice>
          <mc:Fallback>
            <p:pic>
              <p:nvPicPr>
                <p:cNvPr id="137" name="Ink 136">
                  <a:extLst>
                    <a:ext uri="{FF2B5EF4-FFF2-40B4-BE49-F238E27FC236}">
                      <a16:creationId xmlns:a16="http://schemas.microsoft.com/office/drawing/2014/main" id="{7A9689E3-32FD-7AAA-2053-611B7A8D1D50}"/>
                    </a:ext>
                  </a:extLst>
                </p:cNvPr>
                <p:cNvPicPr/>
                <p:nvPr/>
              </p:nvPicPr>
              <p:blipFill>
                <a:blip r:embed="rId237"/>
                <a:stretch>
                  <a:fillRect/>
                </a:stretch>
              </p:blipFill>
              <p:spPr>
                <a:xfrm>
                  <a:off x="7788328" y="403310"/>
                  <a:ext cx="1051920" cy="73440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39" name="Ink 138">
                  <a:extLst>
                    <a:ext uri="{FF2B5EF4-FFF2-40B4-BE49-F238E27FC236}">
                      <a16:creationId xmlns:a16="http://schemas.microsoft.com/office/drawing/2014/main" id="{96637789-03EE-00F2-D667-F4D3F51DB4F9}"/>
                    </a:ext>
                  </a:extLst>
                </p14:cNvPr>
                <p14:cNvContentPartPr/>
                <p14:nvPr/>
              </p14:nvContentPartPr>
              <p14:xfrm>
                <a:off x="8258848" y="596630"/>
                <a:ext cx="315720" cy="441720"/>
              </p14:xfrm>
            </p:contentPart>
          </mc:Choice>
          <mc:Fallback>
            <p:pic>
              <p:nvPicPr>
                <p:cNvPr id="139" name="Ink 138">
                  <a:extLst>
                    <a:ext uri="{FF2B5EF4-FFF2-40B4-BE49-F238E27FC236}">
                      <a16:creationId xmlns:a16="http://schemas.microsoft.com/office/drawing/2014/main" id="{96637789-03EE-00F2-D667-F4D3F51DB4F9}"/>
                    </a:ext>
                  </a:extLst>
                </p:cNvPr>
                <p:cNvPicPr/>
                <p:nvPr/>
              </p:nvPicPr>
              <p:blipFill>
                <a:blip r:embed="rId239"/>
                <a:stretch>
                  <a:fillRect/>
                </a:stretch>
              </p:blipFill>
              <p:spPr>
                <a:xfrm>
                  <a:off x="8249848" y="587990"/>
                  <a:ext cx="333360" cy="45936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40" name="Ink 139">
                  <a:extLst>
                    <a:ext uri="{FF2B5EF4-FFF2-40B4-BE49-F238E27FC236}">
                      <a16:creationId xmlns:a16="http://schemas.microsoft.com/office/drawing/2014/main" id="{4F0339EB-E018-D0FB-483E-71508F417255}"/>
                    </a:ext>
                  </a:extLst>
                </p14:cNvPr>
                <p14:cNvContentPartPr/>
                <p14:nvPr/>
              </p14:nvContentPartPr>
              <p14:xfrm>
                <a:off x="8180008" y="658190"/>
                <a:ext cx="441720" cy="349200"/>
              </p14:xfrm>
            </p:contentPart>
          </mc:Choice>
          <mc:Fallback>
            <p:pic>
              <p:nvPicPr>
                <p:cNvPr id="140" name="Ink 139">
                  <a:extLst>
                    <a:ext uri="{FF2B5EF4-FFF2-40B4-BE49-F238E27FC236}">
                      <a16:creationId xmlns:a16="http://schemas.microsoft.com/office/drawing/2014/main" id="{4F0339EB-E018-D0FB-483E-71508F417255}"/>
                    </a:ext>
                  </a:extLst>
                </p:cNvPr>
                <p:cNvPicPr/>
                <p:nvPr/>
              </p:nvPicPr>
              <p:blipFill>
                <a:blip r:embed="rId241"/>
                <a:stretch>
                  <a:fillRect/>
                </a:stretch>
              </p:blipFill>
              <p:spPr>
                <a:xfrm>
                  <a:off x="8171368" y="649190"/>
                  <a:ext cx="459360" cy="36684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42" name="Ink 141">
                  <a:extLst>
                    <a:ext uri="{FF2B5EF4-FFF2-40B4-BE49-F238E27FC236}">
                      <a16:creationId xmlns:a16="http://schemas.microsoft.com/office/drawing/2014/main" id="{9A3E50D0-BA2E-368E-77CF-A054B5F986EC}"/>
                    </a:ext>
                  </a:extLst>
                </p14:cNvPr>
                <p14:cNvContentPartPr/>
                <p14:nvPr/>
              </p14:nvContentPartPr>
              <p14:xfrm>
                <a:off x="2183488" y="5292110"/>
                <a:ext cx="2214360" cy="83520"/>
              </p14:xfrm>
            </p:contentPart>
          </mc:Choice>
          <mc:Fallback>
            <p:pic>
              <p:nvPicPr>
                <p:cNvPr id="142" name="Ink 141">
                  <a:extLst>
                    <a:ext uri="{FF2B5EF4-FFF2-40B4-BE49-F238E27FC236}">
                      <a16:creationId xmlns:a16="http://schemas.microsoft.com/office/drawing/2014/main" id="{9A3E50D0-BA2E-368E-77CF-A054B5F986EC}"/>
                    </a:ext>
                  </a:extLst>
                </p:cNvPr>
                <p:cNvPicPr/>
                <p:nvPr/>
              </p:nvPicPr>
              <p:blipFill>
                <a:blip r:embed="rId243"/>
                <a:stretch>
                  <a:fillRect/>
                </a:stretch>
              </p:blipFill>
              <p:spPr>
                <a:xfrm>
                  <a:off x="2174488" y="5283110"/>
                  <a:ext cx="223200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43" name="Ink 142">
                  <a:extLst>
                    <a:ext uri="{FF2B5EF4-FFF2-40B4-BE49-F238E27FC236}">
                      <a16:creationId xmlns:a16="http://schemas.microsoft.com/office/drawing/2014/main" id="{D23D2989-B69B-AB32-1C4A-27EF6B9C7E2C}"/>
                    </a:ext>
                  </a:extLst>
                </p14:cNvPr>
                <p14:cNvContentPartPr/>
                <p14:nvPr/>
              </p14:nvContentPartPr>
              <p14:xfrm>
                <a:off x="4179688" y="5247110"/>
                <a:ext cx="135720" cy="199800"/>
              </p14:xfrm>
            </p:contentPart>
          </mc:Choice>
          <mc:Fallback>
            <p:pic>
              <p:nvPicPr>
                <p:cNvPr id="143" name="Ink 142">
                  <a:extLst>
                    <a:ext uri="{FF2B5EF4-FFF2-40B4-BE49-F238E27FC236}">
                      <a16:creationId xmlns:a16="http://schemas.microsoft.com/office/drawing/2014/main" id="{D23D2989-B69B-AB32-1C4A-27EF6B9C7E2C}"/>
                    </a:ext>
                  </a:extLst>
                </p:cNvPr>
                <p:cNvPicPr/>
                <p:nvPr/>
              </p:nvPicPr>
              <p:blipFill>
                <a:blip r:embed="rId245"/>
                <a:stretch>
                  <a:fillRect/>
                </a:stretch>
              </p:blipFill>
              <p:spPr>
                <a:xfrm>
                  <a:off x="4171048" y="5238110"/>
                  <a:ext cx="15336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44" name="Ink 143">
                  <a:extLst>
                    <a:ext uri="{FF2B5EF4-FFF2-40B4-BE49-F238E27FC236}">
                      <a16:creationId xmlns:a16="http://schemas.microsoft.com/office/drawing/2014/main" id="{03DA23BE-DC16-084B-10F2-F9DFFA7035E5}"/>
                    </a:ext>
                  </a:extLst>
                </p14:cNvPr>
                <p14:cNvContentPartPr/>
                <p14:nvPr/>
              </p14:nvContentPartPr>
              <p14:xfrm>
                <a:off x="3202288" y="5144870"/>
                <a:ext cx="119160" cy="124920"/>
              </p14:xfrm>
            </p:contentPart>
          </mc:Choice>
          <mc:Fallback>
            <p:pic>
              <p:nvPicPr>
                <p:cNvPr id="144" name="Ink 143">
                  <a:extLst>
                    <a:ext uri="{FF2B5EF4-FFF2-40B4-BE49-F238E27FC236}">
                      <a16:creationId xmlns:a16="http://schemas.microsoft.com/office/drawing/2014/main" id="{03DA23BE-DC16-084B-10F2-F9DFFA7035E5}"/>
                    </a:ext>
                  </a:extLst>
                </p:cNvPr>
                <p:cNvPicPr/>
                <p:nvPr/>
              </p:nvPicPr>
              <p:blipFill>
                <a:blip r:embed="rId247"/>
                <a:stretch>
                  <a:fillRect/>
                </a:stretch>
              </p:blipFill>
              <p:spPr>
                <a:xfrm>
                  <a:off x="3193288" y="5136230"/>
                  <a:ext cx="13680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45" name="Ink 144">
                  <a:extLst>
                    <a:ext uri="{FF2B5EF4-FFF2-40B4-BE49-F238E27FC236}">
                      <a16:creationId xmlns:a16="http://schemas.microsoft.com/office/drawing/2014/main" id="{D479D0F8-55F4-038D-447A-0F6341D85242}"/>
                    </a:ext>
                  </a:extLst>
                </p14:cNvPr>
                <p14:cNvContentPartPr/>
                <p14:nvPr/>
              </p14:nvContentPartPr>
              <p14:xfrm>
                <a:off x="3403528" y="5150630"/>
                <a:ext cx="286200" cy="156960"/>
              </p14:xfrm>
            </p:contentPart>
          </mc:Choice>
          <mc:Fallback>
            <p:pic>
              <p:nvPicPr>
                <p:cNvPr id="145" name="Ink 144">
                  <a:extLst>
                    <a:ext uri="{FF2B5EF4-FFF2-40B4-BE49-F238E27FC236}">
                      <a16:creationId xmlns:a16="http://schemas.microsoft.com/office/drawing/2014/main" id="{D479D0F8-55F4-038D-447A-0F6341D85242}"/>
                    </a:ext>
                  </a:extLst>
                </p:cNvPr>
                <p:cNvPicPr/>
                <p:nvPr/>
              </p:nvPicPr>
              <p:blipFill>
                <a:blip r:embed="rId249"/>
                <a:stretch>
                  <a:fillRect/>
                </a:stretch>
              </p:blipFill>
              <p:spPr>
                <a:xfrm>
                  <a:off x="3394888" y="5141630"/>
                  <a:ext cx="30384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46" name="Ink 145">
                  <a:extLst>
                    <a:ext uri="{FF2B5EF4-FFF2-40B4-BE49-F238E27FC236}">
                      <a16:creationId xmlns:a16="http://schemas.microsoft.com/office/drawing/2014/main" id="{00917E74-4AF6-0AB1-9755-B5D697FC45AB}"/>
                    </a:ext>
                  </a:extLst>
                </p14:cNvPr>
                <p14:cNvContentPartPr/>
                <p14:nvPr/>
              </p14:nvContentPartPr>
              <p14:xfrm>
                <a:off x="3657328" y="5189870"/>
                <a:ext cx="194760" cy="112680"/>
              </p14:xfrm>
            </p:contentPart>
          </mc:Choice>
          <mc:Fallback>
            <p:pic>
              <p:nvPicPr>
                <p:cNvPr id="146" name="Ink 145">
                  <a:extLst>
                    <a:ext uri="{FF2B5EF4-FFF2-40B4-BE49-F238E27FC236}">
                      <a16:creationId xmlns:a16="http://schemas.microsoft.com/office/drawing/2014/main" id="{00917E74-4AF6-0AB1-9755-B5D697FC45AB}"/>
                    </a:ext>
                  </a:extLst>
                </p:cNvPr>
                <p:cNvPicPr/>
                <p:nvPr/>
              </p:nvPicPr>
              <p:blipFill>
                <a:blip r:embed="rId251"/>
                <a:stretch>
                  <a:fillRect/>
                </a:stretch>
              </p:blipFill>
              <p:spPr>
                <a:xfrm>
                  <a:off x="3648688" y="5180870"/>
                  <a:ext cx="21240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47" name="Ink 146">
                  <a:extLst>
                    <a:ext uri="{FF2B5EF4-FFF2-40B4-BE49-F238E27FC236}">
                      <a16:creationId xmlns:a16="http://schemas.microsoft.com/office/drawing/2014/main" id="{B3141A04-B7E8-6CEE-514F-2AAEA3BB6E44}"/>
                    </a:ext>
                  </a:extLst>
                </p14:cNvPr>
                <p14:cNvContentPartPr/>
                <p14:nvPr/>
              </p14:nvContentPartPr>
              <p14:xfrm>
                <a:off x="2966128" y="5012390"/>
                <a:ext cx="1062000" cy="407160"/>
              </p14:xfrm>
            </p:contentPart>
          </mc:Choice>
          <mc:Fallback>
            <p:pic>
              <p:nvPicPr>
                <p:cNvPr id="147" name="Ink 146">
                  <a:extLst>
                    <a:ext uri="{FF2B5EF4-FFF2-40B4-BE49-F238E27FC236}">
                      <a16:creationId xmlns:a16="http://schemas.microsoft.com/office/drawing/2014/main" id="{B3141A04-B7E8-6CEE-514F-2AAEA3BB6E44}"/>
                    </a:ext>
                  </a:extLst>
                </p:cNvPr>
                <p:cNvPicPr/>
                <p:nvPr/>
              </p:nvPicPr>
              <p:blipFill>
                <a:blip r:embed="rId253"/>
                <a:stretch>
                  <a:fillRect/>
                </a:stretch>
              </p:blipFill>
              <p:spPr>
                <a:xfrm>
                  <a:off x="2957488" y="5003750"/>
                  <a:ext cx="1079640" cy="42480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49" name="Ink 148">
                  <a:extLst>
                    <a:ext uri="{FF2B5EF4-FFF2-40B4-BE49-F238E27FC236}">
                      <a16:creationId xmlns:a16="http://schemas.microsoft.com/office/drawing/2014/main" id="{F63FEACB-4247-62BB-1A83-4DAE2D9DEA2D}"/>
                    </a:ext>
                  </a:extLst>
                </p14:cNvPr>
                <p14:cNvContentPartPr/>
                <p14:nvPr/>
              </p14:nvContentPartPr>
              <p14:xfrm>
                <a:off x="6018208" y="5276630"/>
                <a:ext cx="2200680" cy="135360"/>
              </p14:xfrm>
            </p:contentPart>
          </mc:Choice>
          <mc:Fallback>
            <p:pic>
              <p:nvPicPr>
                <p:cNvPr id="149" name="Ink 148">
                  <a:extLst>
                    <a:ext uri="{FF2B5EF4-FFF2-40B4-BE49-F238E27FC236}">
                      <a16:creationId xmlns:a16="http://schemas.microsoft.com/office/drawing/2014/main" id="{F63FEACB-4247-62BB-1A83-4DAE2D9DEA2D}"/>
                    </a:ext>
                  </a:extLst>
                </p:cNvPr>
                <p:cNvPicPr/>
                <p:nvPr/>
              </p:nvPicPr>
              <p:blipFill>
                <a:blip r:embed="rId255"/>
                <a:stretch>
                  <a:fillRect/>
                </a:stretch>
              </p:blipFill>
              <p:spPr>
                <a:xfrm>
                  <a:off x="6009208" y="5267990"/>
                  <a:ext cx="221832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50" name="Ink 149">
                  <a:extLst>
                    <a:ext uri="{FF2B5EF4-FFF2-40B4-BE49-F238E27FC236}">
                      <a16:creationId xmlns:a16="http://schemas.microsoft.com/office/drawing/2014/main" id="{448F7497-3BCD-FA93-C345-DD9C0BD1CCD0}"/>
                    </a:ext>
                  </a:extLst>
                </p14:cNvPr>
                <p14:cNvContentPartPr/>
                <p14:nvPr/>
              </p14:nvContentPartPr>
              <p14:xfrm>
                <a:off x="8084248" y="5187710"/>
                <a:ext cx="123480" cy="220680"/>
              </p14:xfrm>
            </p:contentPart>
          </mc:Choice>
          <mc:Fallback>
            <p:pic>
              <p:nvPicPr>
                <p:cNvPr id="150" name="Ink 149">
                  <a:extLst>
                    <a:ext uri="{FF2B5EF4-FFF2-40B4-BE49-F238E27FC236}">
                      <a16:creationId xmlns:a16="http://schemas.microsoft.com/office/drawing/2014/main" id="{448F7497-3BCD-FA93-C345-DD9C0BD1CCD0}"/>
                    </a:ext>
                  </a:extLst>
                </p:cNvPr>
                <p:cNvPicPr/>
                <p:nvPr/>
              </p:nvPicPr>
              <p:blipFill>
                <a:blip r:embed="rId257"/>
                <a:stretch>
                  <a:fillRect/>
                </a:stretch>
              </p:blipFill>
              <p:spPr>
                <a:xfrm>
                  <a:off x="8075608" y="5178710"/>
                  <a:ext cx="14112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52" name="Ink 151">
                  <a:extLst>
                    <a:ext uri="{FF2B5EF4-FFF2-40B4-BE49-F238E27FC236}">
                      <a16:creationId xmlns:a16="http://schemas.microsoft.com/office/drawing/2014/main" id="{82963B9A-6DED-2C99-2BAA-5257DCDC9D01}"/>
                    </a:ext>
                  </a:extLst>
                </p14:cNvPr>
                <p14:cNvContentPartPr/>
                <p14:nvPr/>
              </p14:nvContentPartPr>
              <p14:xfrm>
                <a:off x="1007008" y="5202470"/>
                <a:ext cx="456840" cy="41760"/>
              </p14:xfrm>
            </p:contentPart>
          </mc:Choice>
          <mc:Fallback>
            <p:pic>
              <p:nvPicPr>
                <p:cNvPr id="152" name="Ink 151">
                  <a:extLst>
                    <a:ext uri="{FF2B5EF4-FFF2-40B4-BE49-F238E27FC236}">
                      <a16:creationId xmlns:a16="http://schemas.microsoft.com/office/drawing/2014/main" id="{82963B9A-6DED-2C99-2BAA-5257DCDC9D01}"/>
                    </a:ext>
                  </a:extLst>
                </p:cNvPr>
                <p:cNvPicPr/>
                <p:nvPr/>
              </p:nvPicPr>
              <p:blipFill>
                <a:blip r:embed="rId259"/>
                <a:stretch>
                  <a:fillRect/>
                </a:stretch>
              </p:blipFill>
              <p:spPr>
                <a:xfrm>
                  <a:off x="998368" y="5193470"/>
                  <a:ext cx="474480" cy="5940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53" name="Ink 152">
                  <a:extLst>
                    <a:ext uri="{FF2B5EF4-FFF2-40B4-BE49-F238E27FC236}">
                      <a16:creationId xmlns:a16="http://schemas.microsoft.com/office/drawing/2014/main" id="{D07ABF7E-337A-17CD-E160-91AA07D28951}"/>
                    </a:ext>
                  </a:extLst>
                </p14:cNvPr>
                <p14:cNvContentPartPr/>
                <p14:nvPr/>
              </p14:nvContentPartPr>
              <p14:xfrm>
                <a:off x="29248" y="4973510"/>
                <a:ext cx="330480" cy="250560"/>
              </p14:xfrm>
            </p:contentPart>
          </mc:Choice>
          <mc:Fallback>
            <p:pic>
              <p:nvPicPr>
                <p:cNvPr id="153" name="Ink 152">
                  <a:extLst>
                    <a:ext uri="{FF2B5EF4-FFF2-40B4-BE49-F238E27FC236}">
                      <a16:creationId xmlns:a16="http://schemas.microsoft.com/office/drawing/2014/main" id="{D07ABF7E-337A-17CD-E160-91AA07D28951}"/>
                    </a:ext>
                  </a:extLst>
                </p:cNvPr>
                <p:cNvPicPr/>
                <p:nvPr/>
              </p:nvPicPr>
              <p:blipFill>
                <a:blip r:embed="rId261"/>
                <a:stretch>
                  <a:fillRect/>
                </a:stretch>
              </p:blipFill>
              <p:spPr>
                <a:xfrm>
                  <a:off x="20608" y="4964510"/>
                  <a:ext cx="34812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54" name="Ink 153">
                  <a:extLst>
                    <a:ext uri="{FF2B5EF4-FFF2-40B4-BE49-F238E27FC236}">
                      <a16:creationId xmlns:a16="http://schemas.microsoft.com/office/drawing/2014/main" id="{C4D1EE8B-048F-8D79-D64B-C6D7423D0D22}"/>
                    </a:ext>
                  </a:extLst>
                </p14:cNvPr>
                <p14:cNvContentPartPr/>
                <p14:nvPr/>
              </p14:nvContentPartPr>
              <p14:xfrm>
                <a:off x="381328" y="5001230"/>
                <a:ext cx="114840" cy="141120"/>
              </p14:xfrm>
            </p:contentPart>
          </mc:Choice>
          <mc:Fallback>
            <p:pic>
              <p:nvPicPr>
                <p:cNvPr id="154" name="Ink 153">
                  <a:extLst>
                    <a:ext uri="{FF2B5EF4-FFF2-40B4-BE49-F238E27FC236}">
                      <a16:creationId xmlns:a16="http://schemas.microsoft.com/office/drawing/2014/main" id="{C4D1EE8B-048F-8D79-D64B-C6D7423D0D22}"/>
                    </a:ext>
                  </a:extLst>
                </p:cNvPr>
                <p:cNvPicPr/>
                <p:nvPr/>
              </p:nvPicPr>
              <p:blipFill>
                <a:blip r:embed="rId263"/>
                <a:stretch>
                  <a:fillRect/>
                </a:stretch>
              </p:blipFill>
              <p:spPr>
                <a:xfrm>
                  <a:off x="372688" y="4992230"/>
                  <a:ext cx="13248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55" name="Ink 154">
                  <a:extLst>
                    <a:ext uri="{FF2B5EF4-FFF2-40B4-BE49-F238E27FC236}">
                      <a16:creationId xmlns:a16="http://schemas.microsoft.com/office/drawing/2014/main" id="{FD974F4A-F954-8E7D-1369-0167323B7ACF}"/>
                    </a:ext>
                  </a:extLst>
                </p14:cNvPr>
                <p14:cNvContentPartPr/>
                <p14:nvPr/>
              </p14:nvContentPartPr>
              <p14:xfrm>
                <a:off x="569248" y="4999070"/>
                <a:ext cx="19440" cy="170640"/>
              </p14:xfrm>
            </p:contentPart>
          </mc:Choice>
          <mc:Fallback>
            <p:pic>
              <p:nvPicPr>
                <p:cNvPr id="155" name="Ink 154">
                  <a:extLst>
                    <a:ext uri="{FF2B5EF4-FFF2-40B4-BE49-F238E27FC236}">
                      <a16:creationId xmlns:a16="http://schemas.microsoft.com/office/drawing/2014/main" id="{FD974F4A-F954-8E7D-1369-0167323B7ACF}"/>
                    </a:ext>
                  </a:extLst>
                </p:cNvPr>
                <p:cNvPicPr/>
                <p:nvPr/>
              </p:nvPicPr>
              <p:blipFill>
                <a:blip r:embed="rId265"/>
                <a:stretch>
                  <a:fillRect/>
                </a:stretch>
              </p:blipFill>
              <p:spPr>
                <a:xfrm>
                  <a:off x="560248" y="4990070"/>
                  <a:ext cx="3708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56" name="Ink 155">
                  <a:extLst>
                    <a:ext uri="{FF2B5EF4-FFF2-40B4-BE49-F238E27FC236}">
                      <a16:creationId xmlns:a16="http://schemas.microsoft.com/office/drawing/2014/main" id="{5C2627F5-5EF4-A38E-E48D-C0548F74F9CA}"/>
                    </a:ext>
                  </a:extLst>
                </p14:cNvPr>
                <p14:cNvContentPartPr/>
                <p14:nvPr/>
              </p14:nvContentPartPr>
              <p14:xfrm>
                <a:off x="688408" y="5113190"/>
                <a:ext cx="10800" cy="360"/>
              </p14:xfrm>
            </p:contentPart>
          </mc:Choice>
          <mc:Fallback>
            <p:pic>
              <p:nvPicPr>
                <p:cNvPr id="156" name="Ink 155">
                  <a:extLst>
                    <a:ext uri="{FF2B5EF4-FFF2-40B4-BE49-F238E27FC236}">
                      <a16:creationId xmlns:a16="http://schemas.microsoft.com/office/drawing/2014/main" id="{5C2627F5-5EF4-A38E-E48D-C0548F74F9CA}"/>
                    </a:ext>
                  </a:extLst>
                </p:cNvPr>
                <p:cNvPicPr/>
                <p:nvPr/>
              </p:nvPicPr>
              <p:blipFill>
                <a:blip r:embed="rId267"/>
                <a:stretch>
                  <a:fillRect/>
                </a:stretch>
              </p:blipFill>
              <p:spPr>
                <a:xfrm>
                  <a:off x="679408" y="5104190"/>
                  <a:ext cx="284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57" name="Ink 156">
                  <a:extLst>
                    <a:ext uri="{FF2B5EF4-FFF2-40B4-BE49-F238E27FC236}">
                      <a16:creationId xmlns:a16="http://schemas.microsoft.com/office/drawing/2014/main" id="{1FC56DAA-09FB-2956-D9DB-ABD104F8D84A}"/>
                    </a:ext>
                  </a:extLst>
                </p14:cNvPr>
                <p14:cNvContentPartPr/>
                <p14:nvPr/>
              </p14:nvContentPartPr>
              <p14:xfrm>
                <a:off x="754288" y="4948310"/>
                <a:ext cx="440640" cy="173520"/>
              </p14:xfrm>
            </p:contentPart>
          </mc:Choice>
          <mc:Fallback>
            <p:pic>
              <p:nvPicPr>
                <p:cNvPr id="157" name="Ink 156">
                  <a:extLst>
                    <a:ext uri="{FF2B5EF4-FFF2-40B4-BE49-F238E27FC236}">
                      <a16:creationId xmlns:a16="http://schemas.microsoft.com/office/drawing/2014/main" id="{1FC56DAA-09FB-2956-D9DB-ABD104F8D84A}"/>
                    </a:ext>
                  </a:extLst>
                </p:cNvPr>
                <p:cNvPicPr/>
                <p:nvPr/>
              </p:nvPicPr>
              <p:blipFill>
                <a:blip r:embed="rId269"/>
                <a:stretch>
                  <a:fillRect/>
                </a:stretch>
              </p:blipFill>
              <p:spPr>
                <a:xfrm>
                  <a:off x="745288" y="4939310"/>
                  <a:ext cx="45828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58" name="Ink 157">
                  <a:extLst>
                    <a:ext uri="{FF2B5EF4-FFF2-40B4-BE49-F238E27FC236}">
                      <a16:creationId xmlns:a16="http://schemas.microsoft.com/office/drawing/2014/main" id="{E5CA0E20-6CAB-C30F-AA9A-9447C2D00A3C}"/>
                    </a:ext>
                  </a:extLst>
                </p14:cNvPr>
                <p14:cNvContentPartPr/>
                <p14:nvPr/>
              </p14:nvContentPartPr>
              <p14:xfrm>
                <a:off x="1221928" y="4981430"/>
                <a:ext cx="136080" cy="91440"/>
              </p14:xfrm>
            </p:contentPart>
          </mc:Choice>
          <mc:Fallback>
            <p:pic>
              <p:nvPicPr>
                <p:cNvPr id="158" name="Ink 157">
                  <a:extLst>
                    <a:ext uri="{FF2B5EF4-FFF2-40B4-BE49-F238E27FC236}">
                      <a16:creationId xmlns:a16="http://schemas.microsoft.com/office/drawing/2014/main" id="{E5CA0E20-6CAB-C30F-AA9A-9447C2D00A3C}"/>
                    </a:ext>
                  </a:extLst>
                </p:cNvPr>
                <p:cNvPicPr/>
                <p:nvPr/>
              </p:nvPicPr>
              <p:blipFill>
                <a:blip r:embed="rId271"/>
                <a:stretch>
                  <a:fillRect/>
                </a:stretch>
              </p:blipFill>
              <p:spPr>
                <a:xfrm>
                  <a:off x="1213288" y="4972430"/>
                  <a:ext cx="15372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59" name="Ink 158">
                  <a:extLst>
                    <a:ext uri="{FF2B5EF4-FFF2-40B4-BE49-F238E27FC236}">
                      <a16:creationId xmlns:a16="http://schemas.microsoft.com/office/drawing/2014/main" id="{BAAB5DF7-44A9-1B90-145B-2C96E141EF12}"/>
                    </a:ext>
                  </a:extLst>
                </p14:cNvPr>
                <p14:cNvContentPartPr/>
                <p14:nvPr/>
              </p14:nvContentPartPr>
              <p14:xfrm>
                <a:off x="-28712" y="4673990"/>
                <a:ext cx="1502640" cy="731160"/>
              </p14:xfrm>
            </p:contentPart>
          </mc:Choice>
          <mc:Fallback>
            <p:pic>
              <p:nvPicPr>
                <p:cNvPr id="159" name="Ink 158">
                  <a:extLst>
                    <a:ext uri="{FF2B5EF4-FFF2-40B4-BE49-F238E27FC236}">
                      <a16:creationId xmlns:a16="http://schemas.microsoft.com/office/drawing/2014/main" id="{BAAB5DF7-44A9-1B90-145B-2C96E141EF12}"/>
                    </a:ext>
                  </a:extLst>
                </p:cNvPr>
                <p:cNvPicPr/>
                <p:nvPr/>
              </p:nvPicPr>
              <p:blipFill>
                <a:blip r:embed="rId273"/>
                <a:stretch>
                  <a:fillRect/>
                </a:stretch>
              </p:blipFill>
              <p:spPr>
                <a:xfrm>
                  <a:off x="-37712" y="4665350"/>
                  <a:ext cx="1520280" cy="74880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61" name="Ink 160">
                  <a:extLst>
                    <a:ext uri="{FF2B5EF4-FFF2-40B4-BE49-F238E27FC236}">
                      <a16:creationId xmlns:a16="http://schemas.microsoft.com/office/drawing/2014/main" id="{785C0E1F-C781-44C5-36B5-757CF4FC654D}"/>
                    </a:ext>
                  </a:extLst>
                </p14:cNvPr>
                <p14:cNvContentPartPr/>
                <p14:nvPr/>
              </p14:nvContentPartPr>
              <p14:xfrm>
                <a:off x="9034288" y="488990"/>
                <a:ext cx="379080" cy="191160"/>
              </p14:xfrm>
            </p:contentPart>
          </mc:Choice>
          <mc:Fallback>
            <p:pic>
              <p:nvPicPr>
                <p:cNvPr id="161" name="Ink 160">
                  <a:extLst>
                    <a:ext uri="{FF2B5EF4-FFF2-40B4-BE49-F238E27FC236}">
                      <a16:creationId xmlns:a16="http://schemas.microsoft.com/office/drawing/2014/main" id="{785C0E1F-C781-44C5-36B5-757CF4FC654D}"/>
                    </a:ext>
                  </a:extLst>
                </p:cNvPr>
                <p:cNvPicPr/>
                <p:nvPr/>
              </p:nvPicPr>
              <p:blipFill>
                <a:blip r:embed="rId275"/>
                <a:stretch>
                  <a:fillRect/>
                </a:stretch>
              </p:blipFill>
              <p:spPr>
                <a:xfrm>
                  <a:off x="9025288" y="480350"/>
                  <a:ext cx="39672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62" name="Ink 161">
                  <a:extLst>
                    <a:ext uri="{FF2B5EF4-FFF2-40B4-BE49-F238E27FC236}">
                      <a16:creationId xmlns:a16="http://schemas.microsoft.com/office/drawing/2014/main" id="{7EA8441A-8D2B-C42B-A480-C1E7DBB8C2DF}"/>
                    </a:ext>
                  </a:extLst>
                </p14:cNvPr>
                <p14:cNvContentPartPr/>
                <p14:nvPr/>
              </p14:nvContentPartPr>
              <p14:xfrm>
                <a:off x="9431728" y="413750"/>
                <a:ext cx="346680" cy="262080"/>
              </p14:xfrm>
            </p:contentPart>
          </mc:Choice>
          <mc:Fallback>
            <p:pic>
              <p:nvPicPr>
                <p:cNvPr id="162" name="Ink 161">
                  <a:extLst>
                    <a:ext uri="{FF2B5EF4-FFF2-40B4-BE49-F238E27FC236}">
                      <a16:creationId xmlns:a16="http://schemas.microsoft.com/office/drawing/2014/main" id="{7EA8441A-8D2B-C42B-A480-C1E7DBB8C2DF}"/>
                    </a:ext>
                  </a:extLst>
                </p:cNvPr>
                <p:cNvPicPr/>
                <p:nvPr/>
              </p:nvPicPr>
              <p:blipFill>
                <a:blip r:embed="rId277"/>
                <a:stretch>
                  <a:fillRect/>
                </a:stretch>
              </p:blipFill>
              <p:spPr>
                <a:xfrm>
                  <a:off x="9422728" y="404750"/>
                  <a:ext cx="36432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63" name="Ink 162">
                  <a:extLst>
                    <a:ext uri="{FF2B5EF4-FFF2-40B4-BE49-F238E27FC236}">
                      <a16:creationId xmlns:a16="http://schemas.microsoft.com/office/drawing/2014/main" id="{478022AD-4DD4-732D-F3B1-3267ACB33F86}"/>
                    </a:ext>
                  </a:extLst>
                </p14:cNvPr>
                <p14:cNvContentPartPr/>
                <p14:nvPr/>
              </p14:nvContentPartPr>
              <p14:xfrm>
                <a:off x="9843568" y="520310"/>
                <a:ext cx="76680" cy="133200"/>
              </p14:xfrm>
            </p:contentPart>
          </mc:Choice>
          <mc:Fallback>
            <p:pic>
              <p:nvPicPr>
                <p:cNvPr id="163" name="Ink 162">
                  <a:extLst>
                    <a:ext uri="{FF2B5EF4-FFF2-40B4-BE49-F238E27FC236}">
                      <a16:creationId xmlns:a16="http://schemas.microsoft.com/office/drawing/2014/main" id="{478022AD-4DD4-732D-F3B1-3267ACB33F86}"/>
                    </a:ext>
                  </a:extLst>
                </p:cNvPr>
                <p:cNvPicPr/>
                <p:nvPr/>
              </p:nvPicPr>
              <p:blipFill>
                <a:blip r:embed="rId279"/>
                <a:stretch>
                  <a:fillRect/>
                </a:stretch>
              </p:blipFill>
              <p:spPr>
                <a:xfrm>
                  <a:off x="9834568" y="511670"/>
                  <a:ext cx="9432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64" name="Ink 163">
                  <a:extLst>
                    <a:ext uri="{FF2B5EF4-FFF2-40B4-BE49-F238E27FC236}">
                      <a16:creationId xmlns:a16="http://schemas.microsoft.com/office/drawing/2014/main" id="{1D26A326-9E33-0132-CEDD-4756E79E6BA2}"/>
                    </a:ext>
                  </a:extLst>
                </p14:cNvPr>
                <p14:cNvContentPartPr/>
                <p14:nvPr/>
              </p14:nvContentPartPr>
              <p14:xfrm>
                <a:off x="10025728" y="522470"/>
                <a:ext cx="113040" cy="166320"/>
              </p14:xfrm>
            </p:contentPart>
          </mc:Choice>
          <mc:Fallback>
            <p:pic>
              <p:nvPicPr>
                <p:cNvPr id="164" name="Ink 163">
                  <a:extLst>
                    <a:ext uri="{FF2B5EF4-FFF2-40B4-BE49-F238E27FC236}">
                      <a16:creationId xmlns:a16="http://schemas.microsoft.com/office/drawing/2014/main" id="{1D26A326-9E33-0132-CEDD-4756E79E6BA2}"/>
                    </a:ext>
                  </a:extLst>
                </p:cNvPr>
                <p:cNvPicPr/>
                <p:nvPr/>
              </p:nvPicPr>
              <p:blipFill>
                <a:blip r:embed="rId281"/>
                <a:stretch>
                  <a:fillRect/>
                </a:stretch>
              </p:blipFill>
              <p:spPr>
                <a:xfrm>
                  <a:off x="10016728" y="513470"/>
                  <a:ext cx="13068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65" name="Ink 164">
                  <a:extLst>
                    <a:ext uri="{FF2B5EF4-FFF2-40B4-BE49-F238E27FC236}">
                      <a16:creationId xmlns:a16="http://schemas.microsoft.com/office/drawing/2014/main" id="{5F5CCAC0-9F35-E817-5B1A-09E51FFB9727}"/>
                    </a:ext>
                  </a:extLst>
                </p14:cNvPr>
                <p14:cNvContentPartPr/>
                <p14:nvPr/>
              </p14:nvContentPartPr>
              <p14:xfrm>
                <a:off x="9013408" y="218990"/>
                <a:ext cx="1408320" cy="687960"/>
              </p14:xfrm>
            </p:contentPart>
          </mc:Choice>
          <mc:Fallback>
            <p:pic>
              <p:nvPicPr>
                <p:cNvPr id="165" name="Ink 164">
                  <a:extLst>
                    <a:ext uri="{FF2B5EF4-FFF2-40B4-BE49-F238E27FC236}">
                      <a16:creationId xmlns:a16="http://schemas.microsoft.com/office/drawing/2014/main" id="{5F5CCAC0-9F35-E817-5B1A-09E51FFB9727}"/>
                    </a:ext>
                  </a:extLst>
                </p:cNvPr>
                <p:cNvPicPr/>
                <p:nvPr/>
              </p:nvPicPr>
              <p:blipFill>
                <a:blip r:embed="rId283"/>
                <a:stretch>
                  <a:fillRect/>
                </a:stretch>
              </p:blipFill>
              <p:spPr>
                <a:xfrm>
                  <a:off x="9004408" y="209990"/>
                  <a:ext cx="1425960" cy="70560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67" name="Ink 166">
                  <a:extLst>
                    <a:ext uri="{FF2B5EF4-FFF2-40B4-BE49-F238E27FC236}">
                      <a16:creationId xmlns:a16="http://schemas.microsoft.com/office/drawing/2014/main" id="{764D99B9-AC54-8FE3-EA6D-4C30D84E56FA}"/>
                    </a:ext>
                  </a:extLst>
                </p14:cNvPr>
                <p14:cNvContentPartPr/>
                <p14:nvPr/>
              </p14:nvContentPartPr>
              <p14:xfrm>
                <a:off x="1468888" y="783830"/>
                <a:ext cx="8039520" cy="2299680"/>
              </p14:xfrm>
            </p:contentPart>
          </mc:Choice>
          <mc:Fallback>
            <p:pic>
              <p:nvPicPr>
                <p:cNvPr id="167" name="Ink 166">
                  <a:extLst>
                    <a:ext uri="{FF2B5EF4-FFF2-40B4-BE49-F238E27FC236}">
                      <a16:creationId xmlns:a16="http://schemas.microsoft.com/office/drawing/2014/main" id="{764D99B9-AC54-8FE3-EA6D-4C30D84E56FA}"/>
                    </a:ext>
                  </a:extLst>
                </p:cNvPr>
                <p:cNvPicPr/>
                <p:nvPr/>
              </p:nvPicPr>
              <p:blipFill>
                <a:blip r:embed="rId285"/>
                <a:stretch>
                  <a:fillRect/>
                </a:stretch>
              </p:blipFill>
              <p:spPr>
                <a:xfrm>
                  <a:off x="1459888" y="774830"/>
                  <a:ext cx="8057160" cy="231732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68" name="Ink 167">
                  <a:extLst>
                    <a:ext uri="{FF2B5EF4-FFF2-40B4-BE49-F238E27FC236}">
                      <a16:creationId xmlns:a16="http://schemas.microsoft.com/office/drawing/2014/main" id="{E443CE55-006A-F879-DE92-9EAAF1B5A8E6}"/>
                    </a:ext>
                  </a:extLst>
                </p14:cNvPr>
                <p14:cNvContentPartPr/>
                <p14:nvPr/>
              </p14:nvContentPartPr>
              <p14:xfrm>
                <a:off x="1390048" y="2937710"/>
                <a:ext cx="243000" cy="132120"/>
              </p14:xfrm>
            </p:contentPart>
          </mc:Choice>
          <mc:Fallback>
            <p:pic>
              <p:nvPicPr>
                <p:cNvPr id="168" name="Ink 167">
                  <a:extLst>
                    <a:ext uri="{FF2B5EF4-FFF2-40B4-BE49-F238E27FC236}">
                      <a16:creationId xmlns:a16="http://schemas.microsoft.com/office/drawing/2014/main" id="{E443CE55-006A-F879-DE92-9EAAF1B5A8E6}"/>
                    </a:ext>
                  </a:extLst>
                </p:cNvPr>
                <p:cNvPicPr/>
                <p:nvPr/>
              </p:nvPicPr>
              <p:blipFill>
                <a:blip r:embed="rId287"/>
                <a:stretch>
                  <a:fillRect/>
                </a:stretch>
              </p:blipFill>
              <p:spPr>
                <a:xfrm>
                  <a:off x="1381048" y="2928710"/>
                  <a:ext cx="260640" cy="149760"/>
                </a:xfrm>
                <a:prstGeom prst="rect">
                  <a:avLst/>
                </a:prstGeom>
              </p:spPr>
            </p:pic>
          </mc:Fallback>
        </mc:AlternateContent>
      </p:grpSp>
    </p:spTree>
    <p:extLst>
      <p:ext uri="{BB962C8B-B14F-4D97-AF65-F5344CB8AC3E}">
        <p14:creationId xmlns:p14="http://schemas.microsoft.com/office/powerpoint/2010/main" val="1526154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8D153262-0D22-EE4B-8422-E83531E442C3}"/>
              </a:ext>
            </a:extLst>
          </p:cNvPr>
          <p:cNvSpPr/>
          <p:nvPr/>
        </p:nvSpPr>
        <p:spPr>
          <a:xfrm flipH="1">
            <a:off x="0" y="285638"/>
            <a:ext cx="560273" cy="27028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57259" y="420780"/>
            <a:ext cx="892266" cy="791187"/>
          </a:xfrm>
          <a:prstGeom prst="rect">
            <a:avLst/>
          </a:prstGeom>
        </p:spPr>
      </p:pic>
      <p:pic>
        <p:nvPicPr>
          <p:cNvPr id="11" name="Picture 10">
            <a:extLst>
              <a:ext uri="{FF2B5EF4-FFF2-40B4-BE49-F238E27FC236}">
                <a16:creationId xmlns:a16="http://schemas.microsoft.com/office/drawing/2014/main" id="{B632F133-AC7B-4BFC-9A60-F9C1BF83B8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77714" y="72078"/>
            <a:ext cx="716512" cy="707703"/>
          </a:xfrm>
          <a:prstGeom prst="rect">
            <a:avLst/>
          </a:prstGeom>
        </p:spPr>
      </p:pic>
      <p:sp>
        <p:nvSpPr>
          <p:cNvPr id="13" name="Footer Placeholder 45">
            <a:extLst>
              <a:ext uri="{FF2B5EF4-FFF2-40B4-BE49-F238E27FC236}">
                <a16:creationId xmlns:a16="http://schemas.microsoft.com/office/drawing/2014/main" id="{90E33047-DFF5-4690-8905-31E4C115EFDC}"/>
              </a:ext>
            </a:extLst>
          </p:cNvPr>
          <p:cNvSpPr txBox="1">
            <a:spLocks/>
          </p:cNvSpPr>
          <p:nvPr/>
        </p:nvSpPr>
        <p:spPr>
          <a:xfrm>
            <a:off x="10120419" y="6547770"/>
            <a:ext cx="2055081" cy="30933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126"/>
            <a:r>
              <a:rPr lang="en-US" sz="1200" b="1" dirty="0">
                <a:solidFill>
                  <a:prstClr val="black"/>
                </a:solidFill>
                <a:latin typeface="Calibri" panose="020F0502020204030204"/>
              </a:rPr>
              <a:t>Trainer: Anubhav Oberoy</a:t>
            </a:r>
          </a:p>
        </p:txBody>
      </p:sp>
      <p:sp>
        <p:nvSpPr>
          <p:cNvPr id="15" name="Title 1">
            <a:extLst>
              <a:ext uri="{FF2B5EF4-FFF2-40B4-BE49-F238E27FC236}">
                <a16:creationId xmlns:a16="http://schemas.microsoft.com/office/drawing/2014/main" id="{13EBA3E6-25D4-4BA0-BF9B-28343460C110}"/>
              </a:ext>
            </a:extLst>
          </p:cNvPr>
          <p:cNvSpPr txBox="1">
            <a:spLocks/>
          </p:cNvSpPr>
          <p:nvPr/>
        </p:nvSpPr>
        <p:spPr>
          <a:xfrm>
            <a:off x="604625" y="145803"/>
            <a:ext cx="10512862" cy="64054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914126"/>
            <a:r>
              <a:rPr lang="en-IN" sz="3600" dirty="0">
                <a:latin typeface="Cooper Black" panose="0208090404030B020404" pitchFamily="18" charset="0"/>
              </a:rPr>
              <a:t>Challenges in ABAP development</a:t>
            </a:r>
            <a:endParaRPr lang="en-IN" sz="3599" dirty="0">
              <a:solidFill>
                <a:prstClr val="black"/>
              </a:solidFill>
              <a:latin typeface="Cooper Black" panose="0208090404030B020404" pitchFamily="18" charset="0"/>
            </a:endParaRPr>
          </a:p>
        </p:txBody>
      </p:sp>
      <p:pic>
        <p:nvPicPr>
          <p:cNvPr id="1026" name="Picture 2" descr="Programmer Avatar High Res Stock Images | Shutterstock">
            <a:extLst>
              <a:ext uri="{FF2B5EF4-FFF2-40B4-BE49-F238E27FC236}">
                <a16:creationId xmlns:a16="http://schemas.microsoft.com/office/drawing/2014/main" id="{D36C9450-EE05-4EA3-9B6A-0092487B473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9913"/>
          <a:stretch/>
        </p:blipFill>
        <p:spPr bwMode="auto">
          <a:xfrm>
            <a:off x="350313" y="1272358"/>
            <a:ext cx="1959714" cy="190124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2D54728-BAAF-422B-B103-B25AC268E188}"/>
              </a:ext>
            </a:extLst>
          </p:cNvPr>
          <p:cNvSpPr txBox="1"/>
          <p:nvPr/>
        </p:nvSpPr>
        <p:spPr>
          <a:xfrm>
            <a:off x="350313" y="3066568"/>
            <a:ext cx="2687659" cy="646163"/>
          </a:xfrm>
          <a:prstGeom prst="rect">
            <a:avLst/>
          </a:prstGeom>
          <a:noFill/>
        </p:spPr>
        <p:txBody>
          <a:bodyPr wrap="square" rtlCol="0">
            <a:spAutoFit/>
          </a:bodyPr>
          <a:lstStyle/>
          <a:p>
            <a:pPr defTabSz="914126"/>
            <a:r>
              <a:rPr lang="en-US" sz="1799" dirty="0">
                <a:solidFill>
                  <a:prstClr val="black"/>
                </a:solidFill>
                <a:latin typeface="Calibri" panose="020F0502020204030204"/>
              </a:rPr>
              <a:t>Alex, ABAP Developer,</a:t>
            </a:r>
          </a:p>
          <a:p>
            <a:pPr defTabSz="914126"/>
            <a:r>
              <a:rPr lang="en-US" sz="1799" b="1" dirty="0">
                <a:solidFill>
                  <a:prstClr val="black"/>
                </a:solidFill>
                <a:latin typeface="Calibri" panose="020F0502020204030204"/>
              </a:rPr>
              <a:t>SAP FICO</a:t>
            </a:r>
          </a:p>
        </p:txBody>
      </p:sp>
      <p:pic>
        <p:nvPicPr>
          <p:cNvPr id="1028" name="Picture 4" descr="Woman Avatar Programmer Vector Images (over 300)">
            <a:extLst>
              <a:ext uri="{FF2B5EF4-FFF2-40B4-BE49-F238E27FC236}">
                <a16:creationId xmlns:a16="http://schemas.microsoft.com/office/drawing/2014/main" id="{D32D7675-0875-4646-8363-0BEACEC6A8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312" y="3932163"/>
            <a:ext cx="1971870" cy="207129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E358006-ED1F-4B77-B0ED-59845740409D}"/>
              </a:ext>
            </a:extLst>
          </p:cNvPr>
          <p:cNvSpPr txBox="1"/>
          <p:nvPr/>
        </p:nvSpPr>
        <p:spPr>
          <a:xfrm>
            <a:off x="281724" y="6003456"/>
            <a:ext cx="2687659" cy="646163"/>
          </a:xfrm>
          <a:prstGeom prst="rect">
            <a:avLst/>
          </a:prstGeom>
          <a:noFill/>
        </p:spPr>
        <p:txBody>
          <a:bodyPr wrap="square" rtlCol="0">
            <a:spAutoFit/>
          </a:bodyPr>
          <a:lstStyle/>
          <a:p>
            <a:pPr defTabSz="914126"/>
            <a:r>
              <a:rPr lang="en-US" sz="1799" dirty="0">
                <a:solidFill>
                  <a:prstClr val="black"/>
                </a:solidFill>
                <a:latin typeface="Calibri" panose="020F0502020204030204"/>
              </a:rPr>
              <a:t>Stella, ABAP Developer,</a:t>
            </a:r>
          </a:p>
          <a:p>
            <a:pPr defTabSz="914126"/>
            <a:r>
              <a:rPr lang="en-US" sz="1799" b="1" dirty="0">
                <a:solidFill>
                  <a:prstClr val="black"/>
                </a:solidFill>
                <a:latin typeface="Calibri" panose="020F0502020204030204"/>
              </a:rPr>
              <a:t>SAP SD</a:t>
            </a:r>
          </a:p>
        </p:txBody>
      </p:sp>
      <p:sp>
        <p:nvSpPr>
          <p:cNvPr id="3" name="Rectangle 2">
            <a:extLst>
              <a:ext uri="{FF2B5EF4-FFF2-40B4-BE49-F238E27FC236}">
                <a16:creationId xmlns:a16="http://schemas.microsoft.com/office/drawing/2014/main" id="{9F203248-13D1-4D5B-91C9-937CA32D1129}"/>
              </a:ext>
            </a:extLst>
          </p:cNvPr>
          <p:cNvSpPr/>
          <p:nvPr/>
        </p:nvSpPr>
        <p:spPr>
          <a:xfrm>
            <a:off x="3231885" y="1349051"/>
            <a:ext cx="2530105" cy="360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Create A/c documents</a:t>
            </a:r>
          </a:p>
        </p:txBody>
      </p:sp>
      <p:sp>
        <p:nvSpPr>
          <p:cNvPr id="16" name="Rectangle 15">
            <a:extLst>
              <a:ext uri="{FF2B5EF4-FFF2-40B4-BE49-F238E27FC236}">
                <a16:creationId xmlns:a16="http://schemas.microsoft.com/office/drawing/2014/main" id="{D2BB3141-C6DA-4D78-B8F6-28A016A11B2A}"/>
              </a:ext>
            </a:extLst>
          </p:cNvPr>
          <p:cNvSpPr/>
          <p:nvPr/>
        </p:nvSpPr>
        <p:spPr>
          <a:xfrm>
            <a:off x="3231885" y="1833834"/>
            <a:ext cx="2530105" cy="360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Manage Documents</a:t>
            </a:r>
          </a:p>
        </p:txBody>
      </p:sp>
      <p:sp>
        <p:nvSpPr>
          <p:cNvPr id="17" name="Rectangle 16">
            <a:extLst>
              <a:ext uri="{FF2B5EF4-FFF2-40B4-BE49-F238E27FC236}">
                <a16:creationId xmlns:a16="http://schemas.microsoft.com/office/drawing/2014/main" id="{37E48145-2DAA-4F18-8567-1F402C9C7B35}"/>
              </a:ext>
            </a:extLst>
          </p:cNvPr>
          <p:cNvSpPr/>
          <p:nvPr/>
        </p:nvSpPr>
        <p:spPr>
          <a:xfrm>
            <a:off x="3231885" y="2323233"/>
            <a:ext cx="2530105" cy="360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Search Documents</a:t>
            </a:r>
          </a:p>
        </p:txBody>
      </p:sp>
      <p:sp>
        <p:nvSpPr>
          <p:cNvPr id="18" name="Rectangle 17">
            <a:extLst>
              <a:ext uri="{FF2B5EF4-FFF2-40B4-BE49-F238E27FC236}">
                <a16:creationId xmlns:a16="http://schemas.microsoft.com/office/drawing/2014/main" id="{38F56087-4138-4E9D-A458-CFF0955EB7D8}"/>
              </a:ext>
            </a:extLst>
          </p:cNvPr>
          <p:cNvSpPr/>
          <p:nvPr/>
        </p:nvSpPr>
        <p:spPr>
          <a:xfrm>
            <a:off x="3231885" y="2813475"/>
            <a:ext cx="2530105" cy="360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Validate before save</a:t>
            </a:r>
          </a:p>
        </p:txBody>
      </p:sp>
      <p:sp>
        <p:nvSpPr>
          <p:cNvPr id="19" name="Rectangle 18">
            <a:extLst>
              <a:ext uri="{FF2B5EF4-FFF2-40B4-BE49-F238E27FC236}">
                <a16:creationId xmlns:a16="http://schemas.microsoft.com/office/drawing/2014/main" id="{5816BB24-F693-4083-BF18-C48ED493883F}"/>
              </a:ext>
            </a:extLst>
          </p:cNvPr>
          <p:cNvSpPr/>
          <p:nvPr/>
        </p:nvSpPr>
        <p:spPr>
          <a:xfrm>
            <a:off x="3231885" y="4044525"/>
            <a:ext cx="2530105" cy="360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Create Sales Orders</a:t>
            </a:r>
          </a:p>
        </p:txBody>
      </p:sp>
      <p:sp>
        <p:nvSpPr>
          <p:cNvPr id="20" name="Rectangle 19">
            <a:extLst>
              <a:ext uri="{FF2B5EF4-FFF2-40B4-BE49-F238E27FC236}">
                <a16:creationId xmlns:a16="http://schemas.microsoft.com/office/drawing/2014/main" id="{205FBEDD-D267-4C07-931C-6A05AFFD932F}"/>
              </a:ext>
            </a:extLst>
          </p:cNvPr>
          <p:cNvSpPr/>
          <p:nvPr/>
        </p:nvSpPr>
        <p:spPr>
          <a:xfrm>
            <a:off x="3231885" y="4529307"/>
            <a:ext cx="2530105" cy="360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Manage Sales Orders</a:t>
            </a:r>
          </a:p>
        </p:txBody>
      </p:sp>
      <p:sp>
        <p:nvSpPr>
          <p:cNvPr id="21" name="Rectangle 20">
            <a:extLst>
              <a:ext uri="{FF2B5EF4-FFF2-40B4-BE49-F238E27FC236}">
                <a16:creationId xmlns:a16="http://schemas.microsoft.com/office/drawing/2014/main" id="{4C0CE904-09BB-4728-8EFF-0391F121D50E}"/>
              </a:ext>
            </a:extLst>
          </p:cNvPr>
          <p:cNvSpPr/>
          <p:nvPr/>
        </p:nvSpPr>
        <p:spPr>
          <a:xfrm>
            <a:off x="3231885" y="5018707"/>
            <a:ext cx="2530105" cy="360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Search/Filter Sales Order</a:t>
            </a:r>
          </a:p>
        </p:txBody>
      </p:sp>
      <p:sp>
        <p:nvSpPr>
          <p:cNvPr id="22" name="Rectangle 21">
            <a:extLst>
              <a:ext uri="{FF2B5EF4-FFF2-40B4-BE49-F238E27FC236}">
                <a16:creationId xmlns:a16="http://schemas.microsoft.com/office/drawing/2014/main" id="{6BD68655-A88C-4D73-B6F0-C11E630AFD56}"/>
              </a:ext>
            </a:extLst>
          </p:cNvPr>
          <p:cNvSpPr/>
          <p:nvPr/>
        </p:nvSpPr>
        <p:spPr>
          <a:xfrm>
            <a:off x="3231885" y="5508949"/>
            <a:ext cx="2530105" cy="360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Compute Sales total</a:t>
            </a:r>
          </a:p>
        </p:txBody>
      </p:sp>
      <p:sp>
        <p:nvSpPr>
          <p:cNvPr id="4" name="Rectangle 3">
            <a:extLst>
              <a:ext uri="{FF2B5EF4-FFF2-40B4-BE49-F238E27FC236}">
                <a16:creationId xmlns:a16="http://schemas.microsoft.com/office/drawing/2014/main" id="{D2A4031F-07B8-4563-B143-6DCFD57B54AF}"/>
              </a:ext>
            </a:extLst>
          </p:cNvPr>
          <p:cNvSpPr/>
          <p:nvPr/>
        </p:nvSpPr>
        <p:spPr>
          <a:xfrm>
            <a:off x="6858813" y="867362"/>
            <a:ext cx="2055081" cy="640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UI</a:t>
            </a:r>
          </a:p>
        </p:txBody>
      </p:sp>
      <p:sp>
        <p:nvSpPr>
          <p:cNvPr id="23" name="Rectangle 22">
            <a:extLst>
              <a:ext uri="{FF2B5EF4-FFF2-40B4-BE49-F238E27FC236}">
                <a16:creationId xmlns:a16="http://schemas.microsoft.com/office/drawing/2014/main" id="{049C36E1-3CFB-483F-8058-19E1C267913F}"/>
              </a:ext>
            </a:extLst>
          </p:cNvPr>
          <p:cNvSpPr/>
          <p:nvPr/>
        </p:nvSpPr>
        <p:spPr>
          <a:xfrm>
            <a:off x="6760366" y="1770793"/>
            <a:ext cx="2251977" cy="939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Application Code</a:t>
            </a:r>
          </a:p>
          <a:p>
            <a:pPr algn="ctr" defTabSz="914126"/>
            <a:r>
              <a:rPr lang="en-US" sz="1799" dirty="0">
                <a:solidFill>
                  <a:prstClr val="white"/>
                </a:solidFill>
                <a:latin typeface="Calibri" panose="020F0502020204030204"/>
              </a:rPr>
              <a:t>I, U, D, S, V</a:t>
            </a:r>
          </a:p>
        </p:txBody>
      </p:sp>
      <p:sp>
        <p:nvSpPr>
          <p:cNvPr id="5" name="Flowchart: Magnetic Disk 4">
            <a:extLst>
              <a:ext uri="{FF2B5EF4-FFF2-40B4-BE49-F238E27FC236}">
                <a16:creationId xmlns:a16="http://schemas.microsoft.com/office/drawing/2014/main" id="{42F73FD4-DD7A-432C-A9E1-A349E738EA5E}"/>
              </a:ext>
            </a:extLst>
          </p:cNvPr>
          <p:cNvSpPr/>
          <p:nvPr/>
        </p:nvSpPr>
        <p:spPr>
          <a:xfrm>
            <a:off x="7447741" y="3018346"/>
            <a:ext cx="877226" cy="6155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latin typeface="Calibri" panose="020F0502020204030204"/>
            </a:endParaRPr>
          </a:p>
        </p:txBody>
      </p:sp>
      <p:cxnSp>
        <p:nvCxnSpPr>
          <p:cNvPr id="7" name="Straight Arrow Connector 6">
            <a:extLst>
              <a:ext uri="{FF2B5EF4-FFF2-40B4-BE49-F238E27FC236}">
                <a16:creationId xmlns:a16="http://schemas.microsoft.com/office/drawing/2014/main" id="{0FB9C787-E5AA-424F-AC8B-F29B28289961}"/>
              </a:ext>
            </a:extLst>
          </p:cNvPr>
          <p:cNvCxnSpPr>
            <a:cxnSpLocks/>
            <a:stCxn id="4" idx="2"/>
            <a:endCxn id="23" idx="0"/>
          </p:cNvCxnSpPr>
          <p:nvPr/>
        </p:nvCxnSpPr>
        <p:spPr>
          <a:xfrm>
            <a:off x="7886354" y="1507909"/>
            <a:ext cx="1" cy="26288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3E5ACBE-D89E-4079-A5A1-2AC1C775DD84}"/>
              </a:ext>
            </a:extLst>
          </p:cNvPr>
          <p:cNvCxnSpPr>
            <a:cxnSpLocks/>
            <a:stCxn id="23" idx="2"/>
            <a:endCxn id="5" idx="1"/>
          </p:cNvCxnSpPr>
          <p:nvPr/>
        </p:nvCxnSpPr>
        <p:spPr>
          <a:xfrm>
            <a:off x="7886354" y="2710584"/>
            <a:ext cx="0" cy="30776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30" name="Picture 6" descr="Gear icon - Free download on Iconfinder">
            <a:extLst>
              <a:ext uri="{FF2B5EF4-FFF2-40B4-BE49-F238E27FC236}">
                <a16:creationId xmlns:a16="http://schemas.microsoft.com/office/drawing/2014/main" id="{715338E3-9819-47E3-9F7C-61E446125A9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83591" y="2156437"/>
            <a:ext cx="848058" cy="848058"/>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C69ABBC6-8B91-485E-BF02-8EA594C9E44F}"/>
              </a:ext>
            </a:extLst>
          </p:cNvPr>
          <p:cNvSpPr/>
          <p:nvPr/>
        </p:nvSpPr>
        <p:spPr>
          <a:xfrm>
            <a:off x="6858813" y="3883110"/>
            <a:ext cx="2055081" cy="640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UI</a:t>
            </a:r>
          </a:p>
        </p:txBody>
      </p:sp>
      <p:sp>
        <p:nvSpPr>
          <p:cNvPr id="33" name="Rectangle 32">
            <a:extLst>
              <a:ext uri="{FF2B5EF4-FFF2-40B4-BE49-F238E27FC236}">
                <a16:creationId xmlns:a16="http://schemas.microsoft.com/office/drawing/2014/main" id="{BD18FB33-CBBE-433F-AA39-C20A68D4FA2A}"/>
              </a:ext>
            </a:extLst>
          </p:cNvPr>
          <p:cNvSpPr/>
          <p:nvPr/>
        </p:nvSpPr>
        <p:spPr>
          <a:xfrm>
            <a:off x="6760366" y="4786540"/>
            <a:ext cx="2251977" cy="939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Application Code</a:t>
            </a:r>
          </a:p>
          <a:p>
            <a:pPr algn="ctr" defTabSz="914126"/>
            <a:r>
              <a:rPr lang="en-US" sz="1799" dirty="0">
                <a:solidFill>
                  <a:prstClr val="white"/>
                </a:solidFill>
                <a:latin typeface="Calibri" panose="020F0502020204030204"/>
              </a:rPr>
              <a:t>I, U, D, S, V</a:t>
            </a:r>
          </a:p>
        </p:txBody>
      </p:sp>
      <p:sp>
        <p:nvSpPr>
          <p:cNvPr id="34" name="Flowchart: Magnetic Disk 33">
            <a:extLst>
              <a:ext uri="{FF2B5EF4-FFF2-40B4-BE49-F238E27FC236}">
                <a16:creationId xmlns:a16="http://schemas.microsoft.com/office/drawing/2014/main" id="{9139392A-0385-4F24-A0A8-12B961112713}"/>
              </a:ext>
            </a:extLst>
          </p:cNvPr>
          <p:cNvSpPr/>
          <p:nvPr/>
        </p:nvSpPr>
        <p:spPr>
          <a:xfrm>
            <a:off x="7447741" y="6034094"/>
            <a:ext cx="877226" cy="6155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latin typeface="Calibri" panose="020F0502020204030204"/>
            </a:endParaRPr>
          </a:p>
        </p:txBody>
      </p:sp>
      <p:cxnSp>
        <p:nvCxnSpPr>
          <p:cNvPr id="35" name="Straight Arrow Connector 34">
            <a:extLst>
              <a:ext uri="{FF2B5EF4-FFF2-40B4-BE49-F238E27FC236}">
                <a16:creationId xmlns:a16="http://schemas.microsoft.com/office/drawing/2014/main" id="{2E6F856D-D6B9-4FC0-8588-1250C2542A78}"/>
              </a:ext>
            </a:extLst>
          </p:cNvPr>
          <p:cNvCxnSpPr>
            <a:cxnSpLocks/>
            <a:stCxn id="32" idx="2"/>
            <a:endCxn id="33" idx="0"/>
          </p:cNvCxnSpPr>
          <p:nvPr/>
        </p:nvCxnSpPr>
        <p:spPr>
          <a:xfrm>
            <a:off x="7886354" y="4523657"/>
            <a:ext cx="1" cy="26288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E8247B1-18B4-42B9-9B32-E5D3C04703C2}"/>
              </a:ext>
            </a:extLst>
          </p:cNvPr>
          <p:cNvCxnSpPr>
            <a:cxnSpLocks/>
            <a:stCxn id="33" idx="2"/>
            <a:endCxn id="34" idx="1"/>
          </p:cNvCxnSpPr>
          <p:nvPr/>
        </p:nvCxnSpPr>
        <p:spPr>
          <a:xfrm>
            <a:off x="7886354" y="5726331"/>
            <a:ext cx="0" cy="30776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7" name="Picture 6" descr="Gear icon - Free download on Iconfinder">
            <a:extLst>
              <a:ext uri="{FF2B5EF4-FFF2-40B4-BE49-F238E27FC236}">
                <a16:creationId xmlns:a16="http://schemas.microsoft.com/office/drawing/2014/main" id="{794D3930-41CA-4A94-AA08-B7FB122C4FA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83591" y="5172184"/>
            <a:ext cx="848058" cy="848058"/>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1813ABDC-5B87-431F-9E41-C71BADDAAFBD}"/>
              </a:ext>
            </a:extLst>
          </p:cNvPr>
          <p:cNvSpPr txBox="1"/>
          <p:nvPr/>
        </p:nvSpPr>
        <p:spPr>
          <a:xfrm>
            <a:off x="9352507" y="1209864"/>
            <a:ext cx="2620877" cy="2123105"/>
          </a:xfrm>
          <a:prstGeom prst="rect">
            <a:avLst/>
          </a:prstGeom>
          <a:noFill/>
        </p:spPr>
        <p:txBody>
          <a:bodyPr wrap="square" rtlCol="0">
            <a:spAutoFit/>
          </a:bodyPr>
          <a:lstStyle/>
          <a:p>
            <a:pPr defTabSz="914126"/>
            <a:r>
              <a:rPr lang="en-US" sz="1799" b="1" dirty="0">
                <a:solidFill>
                  <a:prstClr val="black"/>
                </a:solidFill>
                <a:latin typeface="Calibri" panose="020F0502020204030204"/>
              </a:rPr>
              <a:t>Common needs</a:t>
            </a:r>
          </a:p>
          <a:p>
            <a:pPr defTabSz="914126"/>
            <a:endParaRPr lang="en-US" sz="1799" dirty="0">
              <a:solidFill>
                <a:prstClr val="black"/>
              </a:solidFill>
              <a:latin typeface="Calibri" panose="020F0502020204030204"/>
            </a:endParaRPr>
          </a:p>
          <a:p>
            <a:pPr marL="285664" indent="-285664" defTabSz="914126">
              <a:buFont typeface="Arial" panose="020B0604020202020204" pitchFamily="34" charset="0"/>
              <a:buChar char="•"/>
            </a:pPr>
            <a:r>
              <a:rPr lang="en-US" sz="1600" dirty="0">
                <a:solidFill>
                  <a:prstClr val="black"/>
                </a:solidFill>
                <a:latin typeface="Calibri" panose="020F0502020204030204"/>
              </a:rPr>
              <a:t>Create application logic</a:t>
            </a:r>
          </a:p>
          <a:p>
            <a:pPr marL="285664" indent="-285664" defTabSz="914126">
              <a:buFont typeface="Arial" panose="020B0604020202020204" pitchFamily="34" charset="0"/>
              <a:buChar char="•"/>
            </a:pPr>
            <a:r>
              <a:rPr lang="en-US" sz="1600" dirty="0">
                <a:solidFill>
                  <a:prstClr val="black"/>
                </a:solidFill>
                <a:latin typeface="Calibri" panose="020F0502020204030204"/>
              </a:rPr>
              <a:t>Insert, update, delete, validate, select data</a:t>
            </a:r>
          </a:p>
          <a:p>
            <a:pPr marL="285664" indent="-285664" defTabSz="914126">
              <a:buFont typeface="Arial" panose="020B0604020202020204" pitchFamily="34" charset="0"/>
              <a:buChar char="•"/>
            </a:pPr>
            <a:r>
              <a:rPr lang="en-US" sz="1600" dirty="0">
                <a:solidFill>
                  <a:prstClr val="black"/>
                </a:solidFill>
                <a:latin typeface="Calibri" panose="020F0502020204030204"/>
              </a:rPr>
              <a:t>Perform validations</a:t>
            </a:r>
          </a:p>
          <a:p>
            <a:pPr marL="285664" indent="-285664" defTabSz="914126">
              <a:buFont typeface="Arial" panose="020B0604020202020204" pitchFamily="34" charset="0"/>
              <a:buChar char="•"/>
            </a:pPr>
            <a:r>
              <a:rPr lang="en-US" sz="1600" dirty="0">
                <a:solidFill>
                  <a:prstClr val="black"/>
                </a:solidFill>
                <a:latin typeface="Calibri" panose="020F0502020204030204"/>
              </a:rPr>
              <a:t>Check customizing</a:t>
            </a:r>
          </a:p>
          <a:p>
            <a:pPr marL="285664" indent="-285664" defTabSz="914126">
              <a:buFont typeface="Arial" panose="020B0604020202020204" pitchFamily="34" charset="0"/>
              <a:buChar char="•"/>
            </a:pPr>
            <a:r>
              <a:rPr lang="en-US" sz="1600" dirty="0">
                <a:solidFill>
                  <a:prstClr val="black"/>
                </a:solidFill>
                <a:latin typeface="Calibri" panose="020F0502020204030204"/>
              </a:rPr>
              <a:t>Handle locks</a:t>
            </a:r>
          </a:p>
        </p:txBody>
      </p:sp>
      <p:sp>
        <p:nvSpPr>
          <p:cNvPr id="30" name="Rectangle 29">
            <a:extLst>
              <a:ext uri="{FF2B5EF4-FFF2-40B4-BE49-F238E27FC236}">
                <a16:creationId xmlns:a16="http://schemas.microsoft.com/office/drawing/2014/main" id="{36669467-46ED-42CF-B3CE-1995990F19B4}"/>
              </a:ext>
            </a:extLst>
          </p:cNvPr>
          <p:cNvSpPr/>
          <p:nvPr/>
        </p:nvSpPr>
        <p:spPr>
          <a:xfrm>
            <a:off x="9352508" y="3763054"/>
            <a:ext cx="2741713" cy="2153875"/>
          </a:xfrm>
          <a:prstGeom prst="rect">
            <a:avLst/>
          </a:prstGeom>
        </p:spPr>
        <p:txBody>
          <a:bodyPr wrap="square">
            <a:spAutoFit/>
          </a:bodyPr>
          <a:lstStyle/>
          <a:p>
            <a:pPr defTabSz="914126"/>
            <a:r>
              <a:rPr lang="en-US" sz="1799" b="1" dirty="0">
                <a:solidFill>
                  <a:prstClr val="black"/>
                </a:solidFill>
                <a:latin typeface="Calibri" panose="020F0502020204030204"/>
              </a:rPr>
              <a:t>Challenges</a:t>
            </a:r>
          </a:p>
          <a:p>
            <a:pPr defTabSz="914126"/>
            <a:endParaRPr lang="en-US" sz="1799" dirty="0">
              <a:solidFill>
                <a:prstClr val="black"/>
              </a:solidFill>
              <a:latin typeface="Calibri" panose="020F0502020204030204"/>
            </a:endParaRPr>
          </a:p>
          <a:p>
            <a:pPr marL="285664" indent="-285664" defTabSz="914126">
              <a:buFont typeface="Arial" panose="020B0604020202020204" pitchFamily="34" charset="0"/>
              <a:buChar char="•"/>
            </a:pPr>
            <a:r>
              <a:rPr lang="en-US" sz="1600" dirty="0">
                <a:solidFill>
                  <a:prstClr val="black"/>
                </a:solidFill>
                <a:latin typeface="Calibri" panose="020F0502020204030204"/>
              </a:rPr>
              <a:t>Thinks differently</a:t>
            </a:r>
          </a:p>
          <a:p>
            <a:pPr marL="285664" indent="-285664" defTabSz="914126">
              <a:buFont typeface="Arial" panose="020B0604020202020204" pitchFamily="34" charset="0"/>
              <a:buChar char="•"/>
            </a:pPr>
            <a:r>
              <a:rPr lang="en-US" sz="1600" dirty="0">
                <a:solidFill>
                  <a:prstClr val="black"/>
                </a:solidFill>
                <a:latin typeface="Calibri" panose="020F0502020204030204"/>
              </a:rPr>
              <a:t>Adapt application code</a:t>
            </a:r>
          </a:p>
          <a:p>
            <a:pPr marL="285664" indent="-285664" defTabSz="914126">
              <a:buFont typeface="Arial" panose="020B0604020202020204" pitchFamily="34" charset="0"/>
              <a:buChar char="•"/>
            </a:pPr>
            <a:r>
              <a:rPr lang="en-US" sz="1600" dirty="0">
                <a:solidFill>
                  <a:prstClr val="black"/>
                </a:solidFill>
                <a:latin typeface="Calibri" panose="020F0502020204030204"/>
              </a:rPr>
              <a:t>High maintenance</a:t>
            </a:r>
          </a:p>
          <a:p>
            <a:pPr marL="285664" indent="-285664" defTabSz="914126">
              <a:buFont typeface="Arial" panose="020B0604020202020204" pitchFamily="34" charset="0"/>
              <a:buChar char="•"/>
            </a:pPr>
            <a:r>
              <a:rPr lang="en-US" sz="1600" dirty="0">
                <a:solidFill>
                  <a:prstClr val="black"/>
                </a:solidFill>
                <a:latin typeface="Calibri" panose="020F0502020204030204"/>
              </a:rPr>
              <a:t>No standardization</a:t>
            </a:r>
          </a:p>
          <a:p>
            <a:pPr marL="285664" indent="-285664" defTabSz="914126">
              <a:buFont typeface="Arial" panose="020B0604020202020204" pitchFamily="34" charset="0"/>
              <a:buChar char="•"/>
            </a:pPr>
            <a:r>
              <a:rPr lang="en-US" sz="1600" dirty="0">
                <a:solidFill>
                  <a:prstClr val="black"/>
                </a:solidFill>
                <a:latin typeface="Calibri" panose="020F0502020204030204"/>
              </a:rPr>
              <a:t>Different coding practices</a:t>
            </a:r>
          </a:p>
          <a:p>
            <a:pPr marL="285664" indent="-285664" defTabSz="914126">
              <a:buFont typeface="Arial" panose="020B0604020202020204" pitchFamily="34" charset="0"/>
              <a:buChar char="•"/>
            </a:pPr>
            <a:r>
              <a:rPr lang="en-US" sz="1600" dirty="0">
                <a:solidFill>
                  <a:prstClr val="black"/>
                </a:solidFill>
                <a:latin typeface="Calibri" panose="020F0502020204030204"/>
              </a:rPr>
              <a:t>Lack of standard</a:t>
            </a:r>
            <a:endParaRPr lang="en-US" sz="1799" dirty="0">
              <a:solidFill>
                <a:prstClr val="black"/>
              </a:solidFill>
              <a:latin typeface="Calibri" panose="020F0502020204030204"/>
            </a:endParaRPr>
          </a:p>
        </p:txBody>
      </p:sp>
    </p:spTree>
    <p:extLst>
      <p:ext uri="{BB962C8B-B14F-4D97-AF65-F5344CB8AC3E}">
        <p14:creationId xmlns:p14="http://schemas.microsoft.com/office/powerpoint/2010/main" val="265577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 calcmode="lin" valueType="num">
                                      <p:cBhvr additive="base">
                                        <p:cTn id="17" dur="500" fill="hold"/>
                                        <p:tgtEl>
                                          <p:spTgt spid="1028"/>
                                        </p:tgtEl>
                                        <p:attrNameLst>
                                          <p:attrName>ppt_x</p:attrName>
                                        </p:attrNameLst>
                                      </p:cBhvr>
                                      <p:tavLst>
                                        <p:tav tm="0">
                                          <p:val>
                                            <p:strVal val="#ppt_x"/>
                                          </p:val>
                                        </p:tav>
                                        <p:tav tm="100000">
                                          <p:val>
                                            <p:strVal val="#ppt_x"/>
                                          </p:val>
                                        </p:tav>
                                      </p:tavLst>
                                    </p:anim>
                                    <p:anim calcmode="lin" valueType="num">
                                      <p:cBhvr additive="base">
                                        <p:cTn id="18" dur="500" fill="hold"/>
                                        <p:tgtEl>
                                          <p:spTgt spid="102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03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53" presetClass="entr" presetSubtype="16" fill="hold" grpId="0" nodeType="clickEffect">
                                  <p:stCondLst>
                                    <p:cond delay="0"/>
                                  </p:stCondLst>
                                  <p:childTnLst>
                                    <p:set>
                                      <p:cBhvr>
                                        <p:cTn id="86" dur="1" fill="hold">
                                          <p:stCondLst>
                                            <p:cond delay="0"/>
                                          </p:stCondLst>
                                        </p:cTn>
                                        <p:tgtEl>
                                          <p:spTgt spid="29"/>
                                        </p:tgtEl>
                                        <p:attrNameLst>
                                          <p:attrName>style.visibility</p:attrName>
                                        </p:attrNameLst>
                                      </p:cBhvr>
                                      <p:to>
                                        <p:strVal val="visible"/>
                                      </p:to>
                                    </p:set>
                                    <p:anim calcmode="lin" valueType="num">
                                      <p:cBhvr>
                                        <p:cTn id="87" dur="500" fill="hold"/>
                                        <p:tgtEl>
                                          <p:spTgt spid="29"/>
                                        </p:tgtEl>
                                        <p:attrNameLst>
                                          <p:attrName>ppt_w</p:attrName>
                                        </p:attrNameLst>
                                      </p:cBhvr>
                                      <p:tavLst>
                                        <p:tav tm="0">
                                          <p:val>
                                            <p:fltVal val="0"/>
                                          </p:val>
                                        </p:tav>
                                        <p:tav tm="100000">
                                          <p:val>
                                            <p:strVal val="#ppt_w"/>
                                          </p:val>
                                        </p:tav>
                                      </p:tavLst>
                                    </p:anim>
                                    <p:anim calcmode="lin" valueType="num">
                                      <p:cBhvr>
                                        <p:cTn id="88" dur="500" fill="hold"/>
                                        <p:tgtEl>
                                          <p:spTgt spid="29"/>
                                        </p:tgtEl>
                                        <p:attrNameLst>
                                          <p:attrName>ppt_h</p:attrName>
                                        </p:attrNameLst>
                                      </p:cBhvr>
                                      <p:tavLst>
                                        <p:tav tm="0">
                                          <p:val>
                                            <p:fltVal val="0"/>
                                          </p:val>
                                        </p:tav>
                                        <p:tav tm="100000">
                                          <p:val>
                                            <p:strVal val="#ppt_h"/>
                                          </p:val>
                                        </p:tav>
                                      </p:tavLst>
                                    </p:anim>
                                    <p:animEffect transition="in" filter="fade">
                                      <p:cBhvr>
                                        <p:cTn id="89" dur="500"/>
                                        <p:tgtEl>
                                          <p:spTgt spid="29"/>
                                        </p:tgtEl>
                                      </p:cBhvr>
                                    </p:animEffect>
                                  </p:childTnLst>
                                </p:cTn>
                              </p:par>
                            </p:childTnLst>
                          </p:cTn>
                        </p:par>
                      </p:childTnLst>
                    </p:cTn>
                  </p:par>
                  <p:par>
                    <p:cTn id="90" fill="hold">
                      <p:stCondLst>
                        <p:cond delay="indefinite"/>
                      </p:stCondLst>
                      <p:childTnLst>
                        <p:par>
                          <p:cTn id="91" fill="hold">
                            <p:stCondLst>
                              <p:cond delay="0"/>
                            </p:stCondLst>
                            <p:childTnLst>
                              <p:par>
                                <p:cTn id="92" presetID="53" presetClass="entr" presetSubtype="16" fill="hold" grpId="0" nodeType="clickEffect">
                                  <p:stCondLst>
                                    <p:cond delay="0"/>
                                  </p:stCondLst>
                                  <p:childTnLst>
                                    <p:set>
                                      <p:cBhvr>
                                        <p:cTn id="93" dur="1" fill="hold">
                                          <p:stCondLst>
                                            <p:cond delay="0"/>
                                          </p:stCondLst>
                                        </p:cTn>
                                        <p:tgtEl>
                                          <p:spTgt spid="30"/>
                                        </p:tgtEl>
                                        <p:attrNameLst>
                                          <p:attrName>style.visibility</p:attrName>
                                        </p:attrNameLst>
                                      </p:cBhvr>
                                      <p:to>
                                        <p:strVal val="visible"/>
                                      </p:to>
                                    </p:set>
                                    <p:anim calcmode="lin" valueType="num">
                                      <p:cBhvr>
                                        <p:cTn id="94" dur="500" fill="hold"/>
                                        <p:tgtEl>
                                          <p:spTgt spid="30"/>
                                        </p:tgtEl>
                                        <p:attrNameLst>
                                          <p:attrName>ppt_w</p:attrName>
                                        </p:attrNameLst>
                                      </p:cBhvr>
                                      <p:tavLst>
                                        <p:tav tm="0">
                                          <p:val>
                                            <p:fltVal val="0"/>
                                          </p:val>
                                        </p:tav>
                                        <p:tav tm="100000">
                                          <p:val>
                                            <p:strVal val="#ppt_w"/>
                                          </p:val>
                                        </p:tav>
                                      </p:tavLst>
                                    </p:anim>
                                    <p:anim calcmode="lin" valueType="num">
                                      <p:cBhvr>
                                        <p:cTn id="95" dur="500" fill="hold"/>
                                        <p:tgtEl>
                                          <p:spTgt spid="30"/>
                                        </p:tgtEl>
                                        <p:attrNameLst>
                                          <p:attrName>ppt_h</p:attrName>
                                        </p:attrNameLst>
                                      </p:cBhvr>
                                      <p:tavLst>
                                        <p:tav tm="0">
                                          <p:val>
                                            <p:fltVal val="0"/>
                                          </p:val>
                                        </p:tav>
                                        <p:tav tm="100000">
                                          <p:val>
                                            <p:strVal val="#ppt_h"/>
                                          </p:val>
                                        </p:tav>
                                      </p:tavLst>
                                    </p:anim>
                                    <p:animEffect transition="in" filter="fade">
                                      <p:cBhvr>
                                        <p:cTn id="9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3" grpId="0" animBg="1"/>
      <p:bldP spid="16" grpId="0" animBg="1"/>
      <p:bldP spid="17" grpId="0" animBg="1"/>
      <p:bldP spid="18" grpId="0" animBg="1"/>
      <p:bldP spid="19" grpId="0" animBg="1"/>
      <p:bldP spid="20" grpId="0" animBg="1"/>
      <p:bldP spid="21" grpId="0" animBg="1"/>
      <p:bldP spid="22" grpId="0" animBg="1"/>
      <p:bldP spid="4" grpId="0" animBg="1"/>
      <p:bldP spid="23" grpId="0" animBg="1"/>
      <p:bldP spid="5" grpId="0" animBg="1"/>
      <p:bldP spid="32" grpId="0" animBg="1"/>
      <p:bldP spid="33" grpId="0" animBg="1"/>
      <p:bldP spid="34" grpId="0" animBg="1"/>
      <p:bldP spid="29"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06" descr="Evolution of the ABAP Programming Model | SAP Blogs"/>
          <p:cNvPicPr>
            <a:picLocks noChangeAspect="1" noChangeArrowheads="1"/>
          </p:cNvPicPr>
          <p:nvPr/>
        </p:nvPicPr>
        <p:blipFill rotWithShape="1">
          <a:blip r:embed="rId2">
            <a:extLst>
              <a:ext uri="{28A0092B-C50C-407E-A947-70E740481C1C}">
                <a14:useLocalDpi xmlns:a14="http://schemas.microsoft.com/office/drawing/2010/main" val="0"/>
              </a:ext>
            </a:extLst>
          </a:blip>
          <a:srcRect t="10345" b="4326"/>
          <a:stretch/>
        </p:blipFill>
        <p:spPr bwMode="auto">
          <a:xfrm>
            <a:off x="617266" y="1268760"/>
            <a:ext cx="10877746" cy="5112568"/>
          </a:xfrm>
          <a:prstGeom prst="rect">
            <a:avLst/>
          </a:prstGeom>
          <a:noFill/>
          <a:extLst>
            <a:ext uri="{909E8E84-426E-40DD-AFC4-6F175D3DCCD1}">
              <a14:hiddenFill xmlns:a14="http://schemas.microsoft.com/office/drawing/2010/main">
                <a:solidFill>
                  <a:srgbClr val="FFFFFF"/>
                </a:solidFill>
              </a14:hiddenFill>
            </a:ext>
          </a:extLst>
        </p:spPr>
      </p:pic>
      <p:sp>
        <p:nvSpPr>
          <p:cNvPr id="21" name="Title 10"/>
          <p:cNvSpPr>
            <a:spLocks noGrp="1"/>
          </p:cNvSpPr>
          <p:nvPr>
            <p:ph type="title"/>
          </p:nvPr>
        </p:nvSpPr>
        <p:spPr>
          <a:xfrm>
            <a:off x="189756" y="260648"/>
            <a:ext cx="10969943" cy="711081"/>
          </a:xfrm>
        </p:spPr>
        <p:txBody>
          <a:bodyPr>
            <a:noAutofit/>
          </a:bodyPr>
          <a:lstStyle/>
          <a:p>
            <a:r>
              <a:rPr lang="en-US" dirty="0">
                <a:latin typeface="Cooper Black" panose="0208090404030B020404" pitchFamily="18" charset="0"/>
              </a:rPr>
              <a:t>Evolution of ABAP Programming Model</a:t>
            </a:r>
          </a:p>
        </p:txBody>
      </p:sp>
      <p:pic>
        <p:nvPicPr>
          <p:cNvPr id="22" name="Picture 21">
            <a:extLst>
              <a:ext uri="{FF2B5EF4-FFF2-40B4-BE49-F238E27FC236}">
                <a16:creationId xmlns:a16="http://schemas.microsoft.com/office/drawing/2014/main" id="{5CD05779-92C9-4167-9FAF-2640F8D564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3"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Tree>
    <p:extLst>
      <p:ext uri="{BB962C8B-B14F-4D97-AF65-F5344CB8AC3E}">
        <p14:creationId xmlns:p14="http://schemas.microsoft.com/office/powerpoint/2010/main" val="3422833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4801" y="0"/>
            <a:ext cx="10969943" cy="711081"/>
          </a:xfrm>
        </p:spPr>
        <p:txBody>
          <a:bodyPr>
            <a:noAutofit/>
          </a:bodyPr>
          <a:lstStyle/>
          <a:p>
            <a:r>
              <a:rPr lang="en-IN" dirty="0">
                <a:latin typeface="Cooper Black" panose="0208090404030B020404" pitchFamily="18" charset="0"/>
              </a:rPr>
              <a:t>Restful ABAP Programming</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1026" name="Picture 2" descr="C:\Users\Anubhav\AppData\Local\Temp\SNAGHTMLb41d92c.PNG">
            <a:extLst>
              <a:ext uri="{FF2B5EF4-FFF2-40B4-BE49-F238E27FC236}">
                <a16:creationId xmlns:a16="http://schemas.microsoft.com/office/drawing/2014/main" id="{E9822429-87D0-4430-9EB2-2E66584E7C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764" y="699185"/>
            <a:ext cx="10660414" cy="5884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6217950"/>
      </p:ext>
    </p:extLst>
  </p:cSld>
  <p:clrMapOvr>
    <a:masterClrMapping/>
  </p:clrMapOvr>
  <p:transition spd="slow">
    <p:push dir="u"/>
  </p:transition>
</p:sld>
</file>

<file path=ppt/theme/theme1.xml><?xml version="1.0" encoding="utf-8"?>
<a:theme xmlns:a="http://schemas.openxmlformats.org/drawingml/2006/main" name="Office Theme">
  <a:themeElements>
    <a:clrScheme name="Custom 526">
      <a:dk1>
        <a:sysClr val="windowText" lastClr="000000"/>
      </a:dk1>
      <a:lt1>
        <a:sysClr val="window" lastClr="FFFFFF"/>
      </a:lt1>
      <a:dk2>
        <a:srgbClr val="153153"/>
      </a:dk2>
      <a:lt2>
        <a:srgbClr val="EEECE1"/>
      </a:lt2>
      <a:accent1>
        <a:srgbClr val="6249DF"/>
      </a:accent1>
      <a:accent2>
        <a:srgbClr val="03BAC8"/>
      </a:accent2>
      <a:accent3>
        <a:srgbClr val="F9F7F3"/>
      </a:accent3>
      <a:accent4>
        <a:srgbClr val="EDDEA4"/>
      </a:accent4>
      <a:accent5>
        <a:srgbClr val="F7A072"/>
      </a:accent5>
      <a:accent6>
        <a:srgbClr val="A5A5A5"/>
      </a:accent6>
      <a:hlink>
        <a:srgbClr val="0000FF"/>
      </a:hlink>
      <a:folHlink>
        <a:srgbClr val="800080"/>
      </a:folHlink>
    </a:clrScheme>
    <a:fontScheme name="slidemodel">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8174</TotalTime>
  <Words>716</Words>
  <Application>Microsoft Office PowerPoint</Application>
  <PresentationFormat>Custom</PresentationFormat>
  <Paragraphs>122</Paragraphs>
  <Slides>21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Cooper Black</vt:lpstr>
      <vt:lpstr>Open Sans</vt:lpstr>
      <vt:lpstr>Segoe UI</vt:lpstr>
      <vt:lpstr>Segoe UI Black</vt:lpstr>
      <vt:lpstr>Office Theme</vt:lpstr>
      <vt:lpstr>SAP S/4HANA CDS, RAP Training Day 5</vt:lpstr>
      <vt:lpstr>Agenda – Day 5</vt:lpstr>
      <vt:lpstr>OVP Applications in S/4HANA</vt:lpstr>
      <vt:lpstr>PowerPoint Presentation</vt:lpstr>
      <vt:lpstr>PowerPoint Presentation</vt:lpstr>
      <vt:lpstr>PowerPoint Presentation</vt:lpstr>
      <vt:lpstr>PowerPoint Presentation</vt:lpstr>
      <vt:lpstr>Evolution of ABAP Programming Model</vt:lpstr>
      <vt:lpstr>Restful ABAP Programming</vt:lpstr>
      <vt:lpstr>Restful ABAP Programming</vt:lpstr>
      <vt:lpstr>RAP – The Big picture</vt:lpstr>
      <vt:lpstr>What is a Business Object</vt:lpstr>
      <vt:lpstr>Types of Implementation (Scenario) </vt:lpstr>
      <vt:lpstr>BO runtime implementation types</vt:lpstr>
      <vt:lpstr>BO runtime implementation types</vt:lpstr>
      <vt:lpstr>Explanation of Flight Data Model</vt:lpstr>
      <vt:lpstr>Flow of Development (Unmanaged Scenario)</vt:lpstr>
      <vt:lpstr>Title</vt:lpstr>
      <vt:lpstr>Title</vt:lpstr>
      <vt:lpstr>Questions?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213</cp:revision>
  <dcterms:created xsi:type="dcterms:W3CDTF">2013-09-12T13:05:01Z</dcterms:created>
  <dcterms:modified xsi:type="dcterms:W3CDTF">2023-10-13T10:29:16Z</dcterms:modified>
</cp:coreProperties>
</file>