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77" r:id="rId3"/>
    <p:sldId id="533" r:id="rId4"/>
    <p:sldId id="335" r:id="rId5"/>
    <p:sldId id="345" r:id="rId6"/>
    <p:sldId id="344" r:id="rId7"/>
    <p:sldId id="334" r:id="rId8"/>
    <p:sldId id="534" r:id="rId9"/>
    <p:sldId id="336" r:id="rId10"/>
    <p:sldId id="337" r:id="rId11"/>
    <p:sldId id="535" r:id="rId12"/>
    <p:sldId id="1057" r:id="rId13"/>
    <p:sldId id="343" r:id="rId14"/>
    <p:sldId id="338" r:id="rId15"/>
    <p:sldId id="1055" r:id="rId16"/>
    <p:sldId id="339" r:id="rId17"/>
    <p:sldId id="756" r:id="rId18"/>
    <p:sldId id="371" r:id="rId19"/>
    <p:sldId id="374" r:id="rId20"/>
    <p:sldId id="802" r:id="rId21"/>
    <p:sldId id="792" r:id="rId22"/>
    <p:sldId id="794" r:id="rId23"/>
    <p:sldId id="797" r:id="rId24"/>
    <p:sldId id="333" r:id="rId25"/>
    <p:sldId id="1056" r:id="rId26"/>
    <p:sldId id="1054" r:id="rId27"/>
    <p:sldId id="1038" r:id="rId28"/>
    <p:sldId id="280" r:id="rId29"/>
    <p:sldId id="287"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4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0-16T08:00:49.954"/>
    </inkml:context>
    <inkml:brush xml:id="br0">
      <inkml:brushProperty name="width" value="0.05292" units="cm"/>
      <inkml:brushProperty name="height" value="0.05292" units="cm"/>
      <inkml:brushProperty name="color" value="#FF0000"/>
    </inkml:brush>
  </inkml:definitions>
  <inkml:trace contextRef="#ctx0" brushRef="#br0">24464 16104 0,'-18'-17'32,"18"-1"-17,0 36 48,0-1-48,0 71 1,0 36 0,0-71-1,18 35 1,-18-35-16,0 70 16,0-17-1,0-53-15,0 0 0,0 0 16,0 0-16,0 35 15,0 18 1,0-88-16,0-1 16,0 1-16,0 0 0,18-1 31,-1-34-15,19-1-1,-1 18 1,0 0-1,18-18-15,88 18 16,-88 0 0,88 0-16,36-17 31,140-1-15,-193 18-16,158-18 15,194 1 1,-300 17-16,177-18 15,18 18 1,-177 0-16,194 18 16,229-1-1,-423-17-15,229 0 16,-17 18 0,0-18-1,-212 0-15,335 18 16,-35-18-1,-53 0 1,-194 0 0,35-18 15,-229 18-31,17-18 16,-87-17-1</inkml:trace>
  <inkml:trace contextRef="#ctx0" brushRef="#br0" timeOffset="1829.22">24429 16104 0,'0'0'0,"0"-17"16,17 17 15,36 0-16,18 0 1,88 0 0,-71 0-1,88-18 1,195 18 0,-54 0-1,-141 0-15,1-18 0,-1 18 16,18 0-16,194 0 15,247 0 1,-423 0-16,211 0 16,-193 0-16,-19 0 15,459 18 1,-458-18-16,229 18 16,141-1-1,-211-17 1,-213 18-16,160-18 15,70 18 1,-265-18 0,54 0-1,-89 0-15,-18 0 0,-17 0 16,35 17 0,-52-17-16,-19 0 0,1 0 15,0 0-15,17 0 16,0 0-1,-17 0-15,0 0 32,-18-17-17,17 17 1,1 0 0,-1 0 15,-17 17 47,0 1-62,0-1-1,0 1-15,0 0 0,-17-1 16,17 36-1,0-35-15,0 17 0,0-17 16,0 17-16,0 36 16,17 17-1,-17-18 1,18 19 0,-18-54-16,0 18 15,18-36 1,-18 36-16,0 0 15,0-17 1,0-19 0,0 1-16,17 0 31,-17-1-15,-17-34 15,-54-1-16,36 18-15,-89-18 16,-211-17 0,177 35-16,-1 0 15,-35-18-15</inkml:trace>
  <inkml:trace contextRef="#ctx0" brushRef="#br0" timeOffset="3001.42">25558 16563 0,'0'0'0,"53"0"16,-18 0-1,0 0 1,-17 0-16,-1-18 31,-17 1-15,0-1-1,-53 18 1,36-18 0,-54 18-1,36 18-15,-36 0 16,1 17 0,52-17-16,18-1 15,0 1-15,-17-1 0,17 1 16,53 17-1,-36-35-15,18 0 16,1 0-16,34 0 16,36-53-1,-71 18-15,1-18 16,-1-70 0,-35-1-1,0 54 16,-18 34-31,1 36 16,17 18-16,0 141 31,0-53-15,0-53-16,0 0 0,17-1 16,19 72-1,-36-106-15</inkml:trace>
  <inkml:trace contextRef="#ctx0" brushRef="#br0" timeOffset="3728.62">26175 16510 0,'18'18'0,"-18"-36"15,17 0 17,-17-17-17,-17 17 1,-1 1-16,-35 17 16,-17 17-1,34-17-15,19 18 16,-1 0-16,0-1 0,1 19 15,17 34 1,17-17 0,19-35-1,-19-18-15,19 17 16,34-52 0,-52 35-16,-1-53 15,1 18 1,0-36-1,-18 54 1,-36 34 15,36 36-15,0-17-16,0-19 16,36 36-1,-36-35-15,35-1 16,53-34-1,-17-36 1,-18-18 0,-36 36-16,1-36 15,-1-34 1,-17 69 0,0 1-16,0 70 31,0 89-16,0-89 1,18 53-16,0 36 31,17-71-15,-17-18-16</inkml:trace>
  <inkml:trace contextRef="#ctx0" brushRef="#br0" timeOffset="4259.43">26563 16492 0,'0'0'15,"-18"0"-15,36 0 32,88 0-17,-89 0 1,19 0-16,17 0 0,52-17 15,1-1 17,-53 0-17,-35 18-15,-53-17 32,-54 17-17,19 17 1,-1 19-1,54-19-15,17 19 0,-18-19 16,18 36 0,0-35-16,35-1 15,1 1 1,-1-18 0,-18-18-16,1 18 0,17-17 0,1-18 15,17-18 16,-53 35-31,0 0 0,0 54 47,0 17-31,17-36-16,-17 1 0,18-1 16,0 1-1,-1-18-15,1 18 0,-1-18 16</inkml:trace>
  <inkml:trace contextRef="#ctx0" brushRef="#br0" timeOffset="4711.53">27251 16334 0,'0'-36'15,"0"72"-15,0-89 0,-18 35 0,18 36 31,0 17-31,0 53 16,18 0 15,-18-17-15,18-18 0,-18-36-16,0 1 15,17-18 1,18-35 15,1-36-15,-19 54-16,19-19 15,52 36 1,-53 18 0,0 35-1,-35-35 1,-17 17-16,-54 0 15,-17-17 17,35-18-17,18 0-15,17-18 0</inkml:trace>
  <inkml:trace contextRef="#ctx0" brushRef="#br0" timeOffset="5212.18">27939 16510 0,'17'-18'0,"-34"36"0,70-71 15,-36 35 1,-17 1-16,-35-1 15,17 18 1,-34 0-16,-37 35 31,54-35-31,-18 36 16,18 17 0,35-36-16,0 1 15,35 0 1,-17-1-16,-1-17 0,1 0 15,35-17 1,-18 17-16,18-36 16,-18 1-1,-17-18 1,0 53-16,-18-18 16,0 36-1,-18 17 1,0 18-1,18-35 1,18 17-16,17 0 31</inkml:trace>
  <inkml:trace contextRef="#ctx0" brushRef="#br0" timeOffset="5549.5">28344 16351 0,'0'0'16,"-17"-17"-1,-1 17-15,-17 0 16,-18 17 0,18-17-16,-1 18 15,-16 0 16,52-1-31,0 1 16,17-1-16,107 54 31,-89-36-15,-17-17-16,-1 0 0,-17-1 16,-17 18-1,-1-17 1,-17-18-16,17 0 0,0 0 15,-52-18 1,52 1-16</inkml:trace>
  <inkml:trace contextRef="#ctx0" brushRef="#br0" timeOffset="5978.01">28433 16475 0,'17'17'16,"-34"-34"-16,34 52 47,1-35-16,17 0-15,-17 0-16,17 0 0,-17-18 15,-1 18-15,19-17 16,-1-19 0,-35 19-1,-18-18 1,-17 17-16,17 18 16,-123 0-1,71 53 1,52-18-1,18 18-15,35 35 32,1-70-32,34 35 15,18-36 1,-35-17-16,18 0 0,-18-17 0</inkml:trace>
  <inkml:trace contextRef="#ctx0" brushRef="#br0" timeOffset="6815.01">29279 16298 0,'0'0'0,"106"0"47,-35 0-31,-18 0-16,17-17 15,-17 17 1,-35 0-16,-1 0 0,1 0 16</inkml:trace>
  <inkml:trace contextRef="#ctx0" brushRef="#br0" timeOffset="7001.85">29438 16316 0,'0'18'0,"0"-36"0,0 53 16,0-17-16,0 0 0,18-1 16,-1 18-16,-17-17 15,18 53 1,0-54-16,-18 19 0,0-19 16,0 18-1,-18-35-15</inkml:trace>
  <inkml:trace contextRef="#ctx0" brushRef="#br0" timeOffset="7445.71">29720 16492 0,'0'0'0,"0"-53"31,-17 53-15,-1-17-16,-35 17 31,18 0-15,35 17-16,-18 1 16,0 17-1,18-17-15,18-18 16,0 18-1,17-18 1,-17 0 0,17-18-1,-17 18 17,-18 18-1,17 17-16,1-17 17</inkml:trace>
  <inkml:trace contextRef="#ctx0" brushRef="#br0" timeOffset="7895">29826 16369 0,'0'0'0,"0"-35"16,0 52 15,18 19-15,-18 16 0,0-16-1,0-19 1,0 1-1,0 0 17,17-18-17,1-36 1,0 36-16,-1-17 16,19 17-1,-1 0 1,-35 17-1,0 36 1,-18-53-16,1 36 16,-1-36-1,-17 17-15,17-17 16,0 0-16,-35-53 31,36 18-31</inkml:trace>
  <inkml:trace contextRef="#ctx0" brushRef="#br0" timeOffset="8163.11">30073 16351 0,'-18'0'15,"1"0"1,34 18 15,-17 35-15,0-36-16,0 19 16,-17 34-1,-1-34 1,18-19-1</inkml:trace>
  <inkml:trace contextRef="#ctx0" brushRef="#br0" timeOffset="9011.56">30390 16404 0,'0'0'0,"0"-17"16,0-1-16,0 0 31,-35 18-16,18 0-15,-19 18 16,19 17 0,17-17-1,0 17 1,17-35 0,1 18-1,17-1-15,-17 1 0,35 0 31,-36 17 1,-34-35-32,-19 18 15,-34-18 1,-1 0 0,18-36-1,36 36-15,17-17 0</inkml:trace>
  <inkml:trace contextRef="#ctx0" brushRef="#br0" timeOffset="9263.02">30514 16334 0,'0'0'15,"0"-18"-15,0 0 16,0 1-1,0 34 17,0 1-32,0 35 15,0 35 1,18-17 0,-18-1-1,17-52-15</inkml:trace>
  <inkml:trace contextRef="#ctx0" brushRef="#br0" timeOffset="9649.56">30496 16510 0,'0'-18'15,"0"36"-15,36-71 31,87 35 1,-105 36-32,-1-18 15,1 18-15,17-1 16,-35 36 0,-17-17-1,-19-36 1,19 0-1,-1-36 1,18 19-16,18-19 16,35-17-1,0 36 1,-1-18 0,-34 35-1,0 0-15,-18 17 16</inkml:trace>
  <inkml:trace contextRef="#ctx0" brushRef="#br0" timeOffset="9899.79">30955 16563 0,'0'0'0,"0"-18"16,-18 54 15,-17-1-15,17-18-1,18 1 1</inkml:trace>
  <inkml:trace contextRef="#ctx0" brushRef="#br0" timeOffset="10479.37">31025 16298 0,'0'36'31,"0"-19"-31,-35 89 32,0-18-17,35-70-15,-18 35 16,18-36-16</inkml:trace>
  <inkml:trace contextRef="#ctx0" brushRef="#br0" timeOffset="10932.13">31149 16351 0,'-18'0'15,"36"0"-15,-36-17 16,36 52 15,-18 0-15,18 0 0,-1 18-1,-17-35-15,18 0 16,-1 17-1,1-35 1,0-18 0,-1-17-1,1 17 1,-18-17-16,0 0 16,18-18-1</inkml:trace>
  <inkml:trace contextRef="#ctx0" brushRef="#br0" timeOffset="11147.56">31396 16404 0,'-18'18'31,"18"17"-15,-17 0-1,17 1 1,17-1 0,1-35-1</inkml:trace>
  <inkml:trace contextRef="#ctx0" brushRef="#br0" timeOffset="11298.72">31502 16263 0,'0'0'15,"-18"0"16,18 18-15</inkml:trace>
  <inkml:trace contextRef="#ctx0" brushRef="#br0" timeOffset="12173.55">31590 16475 0,'0'0'16,"18"0"62,34 0-63,-34-18 17,-18 0-17,-18 1 1,1 17-16,-1-18 16,1 36-1,-1-18 1,18 17-1,-18 36 1,18-35-16,18 0 16,0-1-1,-1-17-15,1 0 0,-1 0 16,19 0 0,-36-17-16,35-1 15,-35-17 1,18 35-16,-18-36 15,-18 19 1,0 17 0,1 35-1,17-17 1,-18 35 0,18-36-1,18 1-15,-1-18 31,1 0-31,0 0 16,17-18 0,-17 1-1,-1-1 1,1 0 0,-1 1-16,-17 34 31,18 1-16,0 0 1,17-1 15,-17-17-31,17 0 16,-17-17 0,-18-1-16,17 0 15,-17 1-15,-35-19 31,-36 1-15,36 18-16,-18 17 0</inkml:trace>
  <inkml:trace contextRef="#ctx0" brushRef="#br0" timeOffset="12779.54">30038 16669 0,'0'17'31,"0"36"-15,17-17-16,-17 16 16,0 1-1,0-35-15,0 0 0,0-1 16,0 1-16</inkml:trace>
  <inkml:trace contextRef="#ctx0" brushRef="#br0" timeOffset="13079.91">29879 16775 0,'0'-36'0,"0"72"15,0-89-15,18 35 0,-1 18 16,36-18 0,-35 18-16,35 18 15,17 17 1,-52-35-16,0 36 16,-18 16-1,-53-16 1,35-19-16,-35 1 15,-35-18 1,53 0 0,17 0-1</inkml:trace>
  <inkml:trace contextRef="#ctx0" brushRef="#br0" timeOffset="13346.74">30408 16722 0,'0'-18'0,"0"36"0,-18-36 16,-17 18 0,-18 18-1,36-1-15,-19 19 16,1-1-1,35 0 1,35 0 0,1-35-1,17 0-15,17 0 16</inkml:trace>
  <inkml:trace contextRef="#ctx0" brushRef="#br0" timeOffset="13513.4">30355 16792 0,'-17'0'0,"34"0"0,-52 0 15,70 0 17,71 0-17,-53-17 1</inkml:trace>
  <inkml:trace contextRef="#ctx0" brushRef="#br0" timeOffset="13781.78">30726 16880 0,'-18'18'16,"0"0"0,-17 17-1,17 0 1,18-17-1</inkml:trace>
  <inkml:trace contextRef="#ctx0" brushRef="#br0" timeOffset="14049.29">30867 16739 0,'-18'36'31,"18"16"-15,0 1-1,0-35 1</inkml:trace>
  <inkml:trace contextRef="#ctx0" brushRef="#br0" timeOffset="14363.66">30761 16739 0,'18'-17'31,"-36"34"-31,71-52 16,-18 35-16,18 0 16,35 18-1,-53-1 1,1 36-1,-36-35-15,-36-1 16,-34 19 0,-36-19-1,36-17 1,52 0 0</inkml:trace>
  <inkml:trace contextRef="#ctx0" brushRef="#br0" timeOffset="14746.95">31184 16757 0,'0'0'0,"0"-18"31,-35 18-16,17 0 1,18 18-16,-17 35 47,87 0-16,-52-53-31,17 0 16,18-18-1,-18-17 1,-35 0 0,-35-18-1,-18 35 1,18 18 0,0 18-1</inkml:trace>
  <inkml:trace contextRef="#ctx0" brushRef="#br0" timeOffset="14964.61">31484 16845 0,'0'35'31,"0"-70"-31,0 106 16,-18-54 0,18 1-16,-17 0 15,-1-1-15,0-17 0</inkml:trace>
  <inkml:trace contextRef="#ctx0" brushRef="#br0" timeOffset="15563.86">31802 16722 0,'0'-18'0,"0"36"0,0-54 16,-18 19-1,0 17-15,-35 0 16,36 0 0,-19 0-1,19 17 1,17 1-1,35 17 1,-17-17-16,17 0 16,-17-18-16,-1 17 0,1 1 15,0-1 1,-18 1 0,0 0-16,-36-1 15,-17-17 1,-17-17-1,35-1 1,17 18-16,0-18 16,18 1-16</inkml:trace>
  <inkml:trace contextRef="#ctx0" brushRef="#br0" timeOffset="15798.24">31854 16669 0,'0'0'15,"18"-18"1,-36 18 0,1 0-1,17 18 1,0 17 0,0 0-1,0 1-15,0-19 0,0 1 16,17 17-1,-17-17 1</inkml:trace>
  <inkml:trace contextRef="#ctx0" brushRef="#br0" timeOffset="16066.32">31872 16792 0,'0'0'0,"18"-17"15,-1-1 1,1 18-16,0-18 16,-1-17-1,1 17-15,0 18 0,-18-17 16,35 17 0,-18 0-1,-34 53 16,-18 17-15,35-35 0</inkml:trace>
  <inkml:trace contextRef="#ctx0" brushRef="#br0" timeOffset="18467.24">24464 14429 0,'0'0'0,"18"-53"32,-18 35-17,0 36 17,0-1-32,0 1 0,0 158 31,17 18-16,1-123-15,0 70 16,-1 0 0,1-88-16,0 71 15,-1-54-15</inkml:trace>
  <inkml:trace contextRef="#ctx0" brushRef="#br0" timeOffset="19315.47">24552 15381 0,'-17'0'15,"34"0"-15,-17 0 32,36 0-17,34 35 1,1-35-1,-18 18-15,70-18 16,124 18 0,-141-18-1,158 0-15,230 0 32,88 0-17,-352 0-15,-1 17 16,0-17-16,18 0 0,0 0 15,564 0 1,-246 0 0,246 0-1,-546 0-15,211 0 16,194 36 0,-141-19-1,-246-17 1,-178 0-16,54 0 15,-71 0 1</inkml:trace>
  <inkml:trace contextRef="#ctx0" brushRef="#br0" timeOffset="21283.37">24464 14287 0,'18'0'16,"-1"0"30,19 0-30,-1 0-16,18 0 16,0 0-1,0 0-15,194 0 16,88 0 0,-53-17-1,194 17 1,-299-18-1,211 18-15,247-17 16,-177 17 0,-211 0-1,229 0-15,247 17 32,-476-17-32,194 0 15,159 0 1,-424 0-16,1 0 15,264 0 1,-318 0-16,1-17 0,-1 17 16,-17 0-16,70-18 15,-17 18 1,-106-18-16,53 18 16,35-17-1,-106 17 1,-17 0-1,-18-18 1,-18 18 15,54 0 16,-19 0-16,-17 18 1,18-18-32,-1 0 15,1 17 1,17 1 0,-17-18-16,-36 0 62,1 0-31,17 18 1,0-1-1,0 1-16,0-1 1,0 19 0,0-19-16,0 1 0,0 0 15,0 17-15,-18 71 16,18 17 0,0 36-1,-18-36 1,18-70-16,-17 36 15,-1 34 1,18-52 0,0 52 15,0-88-15,0 1-1,0-19-15,0 1 31,0 0-15,0-1-16,-17-17 94,-19 0-79</inkml:trace>
  <inkml:trace contextRef="#ctx0" brushRef="#br0" timeOffset="23063.78">25275 14852 0,'0'-18'16,"0"1"-1,0-1 1,-17 18-1,-1 35 1,-17 18 0,17-18-1,18 1-15,-17-1 16,-1 0-16,18 18 16,-18-17-1,18-19-15,18-17 16,-18-17-16,18-1 15,17-70 1,-17 70-16,17-70 16,0-18-1,-17 53-15,-1-35 16,19 17 0,-19 107-1,1 105 1,17 17-1,0-52 17,-35-70-32,18-1 0</inkml:trace>
  <inkml:trace contextRef="#ctx0" brushRef="#br0" timeOffset="23250.87">25275 14887 0,'-17'0'0,"34"0"0,-34-17 15,34 17-15,36 0 16,53-18 0,-71 18-16</inkml:trace>
  <inkml:trace contextRef="#ctx0" brushRef="#br0" timeOffset="23656.39">25646 14852 0,'-35'0'31,"70"0"-31,-70 18 16,35-1-1,0 1-15,0-1 0,0 54 31,17 35-15,-17-71 0,0 0-1,0-70 17,-17-18-17,17 18-15,0-36 16,0-17-1,0 53 1,52 0 15,-34 35-15,0 17-16,-1 1 16,-34 35-1,-19-36 1,-16 1-1,34 0-15</inkml:trace>
  <inkml:trace contextRef="#ctx0" brushRef="#br0" timeOffset="23934.3">25963 14834 0,'0'0'0,"0"18"16,-17 17 0,17 0 15,0 1-31,0-19 16,17 54-1,-17-53-15,18 17 16,17 0-1,-35-52 1,0-1-16</inkml:trace>
  <inkml:trace contextRef="#ctx0" brushRef="#br0" timeOffset="24170.01">25999 14922 0,'0'0'16,"0"-52"-16,-18 16 15,18 1-15,0 17 16,18 1-1,17 17 1,53 17 15,-53 1-15,-17 0-16,-18-1 16,-35 1-1,17 0-15,-35-1 16,-35 1-1,53-18 1</inkml:trace>
  <inkml:trace contextRef="#ctx0" brushRef="#br0" timeOffset="24419.77">26298 14605 0,'0'0'32,"0"18"-1,18 70-15,0-53-16,-1 36 15,-17-1 1,18-35-16,-18 18 15,0-35-15</inkml:trace>
  <inkml:trace contextRef="#ctx0" brushRef="#br0" timeOffset="24618.19">26492 14781 0,'0'0'0,"0"18"31,0 0-31,0-1 0,0 19 16,0-19-16,0 1 15,0 17-15,0 0 16,18 1 0,-18-19-16</inkml:trace>
  <inkml:trace contextRef="#ctx0" brushRef="#br0" timeOffset="24767.73">26510 14640 0,'0'0'0,"-18"36"47,18-19-47</inkml:trace>
  <inkml:trace contextRef="#ctx0" brushRef="#br0" timeOffset="25074.85">26810 14834 0,'0'0'0,"18"0"16,-1 0-16,18-17 15,-35-1 1,-17 18 0,-18 0-1,17 18-15,-35-1 16,0 36 0,35-35-1,1-1-15,17 19 16,53 17 15,141-53 0</inkml:trace>
  <inkml:trace contextRef="#ctx0" brushRef="#br0" timeOffset="25660.55">27127 14887 0,'0'0'0,"18"-35"16,-18 17-16,-18 1 31,-34 17-15,34 0-16,-17 17 15,17 1 1,-17 17 0,35-17-1,17-1 1,19-17 15,-1 0-15,-17 0-16,-1-17 15,1 17 1,-1 0-16,-34 17 47,17 1-32,0 17 1,35-17 0,-17-18-1,35 0 1,-36-18 0,19 1-16,-1-36 15,-18-18 1,-17-17-1,0 53 1,0-18-16,0 18 31,-17 70-15,17 18 0,0-18-16,0 0 0,0 1 15,0-1-15,17 53 16,1-17-1,-18-54-15</inkml:trace>
  <inkml:trace contextRef="#ctx0" brushRef="#br0" timeOffset="26018.58">27233 14852 0,'0'0'0,"0"-18"15,18 18 1,0-17-16,34 17 31,1-18-15,0 18 0,-35-18-16,0 18 0,-18-17 31,0-1-16,-18 36 17,18 52-17,0-17 1,18 35 0,-1-52-16,-17-19 15,18 1 1</inkml:trace>
  <inkml:trace contextRef="#ctx0" brushRef="#br0" timeOffset="26162.54">27551 14552 0,'-36'-18'31,"36"36"-31,36-18 0,-89 18 15,53-1 1</inkml:trace>
  <inkml:trace contextRef="#ctx0" brushRef="#br0" timeOffset="27286.15">27762 14852 0,'0'0'16,"18"-18"-16,-36 1 31,1-19-15,-1 36 0,0 0-1,1 18 1,-18 35-1,17-35-15,18-1 16,-18 18 0,18-17-16,0 0 15,36-1 17,16-34-17,-34 17-15,0-18 16,-18-17-1,0 17 1,-18 1 15,18-1 1,18 18 108,-18-18-124,0 1-1,0-1 1,-18 0 15,18 1-31,-18 17 16,1 0 0,34 35 30,1-35-30,17 18 0,18-18-1,-17-18 1,34 0 0,-52 18-1,17 0-15,0 0 16,-35 36-1,0-19 1,0 19 0,-17 16-1,17-34 1,0 0 0,35-54 15,0-16-16,-17 34-15,17-17 16,0-1 0,18 19-1,-35 34 1,17 54 0,1-18-1,-1 17 1,-18-52-1</inkml:trace>
  <inkml:trace contextRef="#ctx0" brushRef="#br0" timeOffset="27752.1">28609 14905 0,'0'0'0,"-18"17"32,18 1-1,0 0-15,18-18-16,17 0 31,-17-53-16,17 18 17,1-54-17,-19 36-15,-17-35 16,18-70 0,-36 122-16,-17-17 15,-18 36 1,35 52-1,-17 88 1,35-70-16,18 0 16,17 88-1,-17-105-15,17 34 16,0-35 0,0-35-1</inkml:trace>
  <inkml:trace contextRef="#ctx0" brushRef="#br0" timeOffset="28387.28">28927 14764 0,'0'-18'0,"0"36"0,17-54 15,-17 19 1,-17 34 15,-1 36-15,18-35-16,0 0 15,0 35 1,18-36 0,17-17-1,-18 0-15,1-17 16,0-19 0,-36-17-1,0 36 1,1-19 15,-1 36-31,18 18 31,0 0-15,18-18-16,-1 17 0,1-17 16,35 0-1,-35 0-15,35 0 16,-18-17-1,-18-1 1,1 0 0,-18 1-16,-18 17 15,-17 0 1,18 17 0,17 1-16,0 35 15,35 53 1,53 17-1,-53-52 17,-17-53-32,-18 17 0,0-18 15,-35 1 1,17-18-16,-35-35 16,-35-18-1,70 18-15,1-1 16</inkml:trace>
  <inkml:trace contextRef="#ctx0" brushRef="#br0" timeOffset="28611.23">29420 14711 0,'0'0'0,"0"35"16,-17 0-1,-1 18 17,18-35-32,0 0 0,0-1 15,0 1-15,18 17 16,-1-17 0,-17-1-16,18-17 0</inkml:trace>
  <inkml:trace contextRef="#ctx0" brushRef="#br0" timeOffset="28766.44">29491 14534 0,'-18'-17'0,"36"34"0,-89-52 16,54 35-1,-19 35 1,36-17-16</inkml:trace>
  <inkml:trace contextRef="#ctx0" brushRef="#br0" timeOffset="29036.83">29597 14781 0,'17'-17'31,"-34"34"-31,17-34 15,-18 17 1,-17 17 0,17-17-16,1 36 15,-1 34 1,18-35 0,70 1-1,-34-36 1,17 0-16,17-18 15</inkml:trace>
  <inkml:trace contextRef="#ctx0" brushRef="#br0" timeOffset="30671.68">30373 14464 0,'0'-35'47,"0"52"-16,0 36-15,0-35-16,0 52 15,-18 19 1,18-54-1,0-18 1</inkml:trace>
  <inkml:trace contextRef="#ctx0" brushRef="#br0" timeOffset="30856.43">30320 14464 0,'0'0'0,"18"-35"31,17 17-15,35 18-1,-52 0-15,35 18 16,-35-18-16</inkml:trace>
  <inkml:trace contextRef="#ctx0" brushRef="#br0" timeOffset="31003.58">30373 14570 0,'0'0'0,"-18"17"16,36-17-1,17 0 1,18-17 0,0-1-1</inkml:trace>
  <inkml:trace contextRef="#ctx0" brushRef="#br0" timeOffset="31520.46">30602 14517 0,'0'-18'16,"0"36"-16,0-53 16,0 17-1,-17 0 1,-1 36 15,18 35-15,-18-36-16,18 19 15,0-1 1,-17 0 0,17-52 15,17-19-15,-17 1-1,18-35 1,0 52-1,-1-17 1,-17 17-16,18 18 31,-18 53-15,0-35-16,0 34 16,17 1-1,-17-35 1,18-18-1,0-18 1,-1-17 0,1 17-16,0-17 15,-18 18 1,17 17 0,-17 17-1,18-17-15,-18 18 0,0-1 16</inkml:trace>
  <inkml:trace contextRef="#ctx0" brushRef="#br0" timeOffset="31736.96">30937 14623 0,'0'17'47,"-17"19"-32,17-19-15,-18 18 16</inkml:trace>
  <inkml:trace contextRef="#ctx0" brushRef="#br0" timeOffset="32638">31149 14517 0,'-18'-18'31,"36"36"-31,-36-1 47,18 107-16,0-106-31,0 17 16,0-18 0,0 1-16,0-53 31,0-36-15,0 36-16,0-18 15,18-17 1,-18 52-16,35-35 15,0 18 1,18 52 0,-53 1-1,0 0-15,0 35 16,-35-1 0,35-16-1,-35-19-15,17 1 16,1-18-1,-19 18 1,54-1 0,17 1-1,-17-18-15,35 18 16,0 17 0,-36-18-1,1-17-15</inkml:trace>
  <inkml:trace contextRef="#ctx0" brushRef="#br0" timeOffset="32966.37">31413 14676 0,'0'-18'0,"0"36"16,0-54-16,0 19 46,36-1-30,-1 0 0,-35 1-1,18 17-15,-54-18 32,1 0-17,17 18-15,-17 0 16,18 18-1,17 35 1,0-35-16,0-1 16,17 1-1,1-18-15,-1 35 0,1-35 16,0 0-16</inkml:trace>
  <inkml:trace contextRef="#ctx0" brushRef="#br0" timeOffset="33407.23">31643 14552 0,'0'-18'16,"0"36"-16,0-53 31,0 70-15,0 0-1,0 18 1,17-35-16,-17 17 15,18 0 1,-18-17-16,0-36 47,-18-17-31,18 0-1,0 0 1,-17-1-16,17 1 15,17 17-15,-17 1 0,18-1 16,0 1 0,-1 17-16,1 0 0,-18 17 15,18-17-15,-1 35 16,-17-17 0,0 0-16,-17-1 0,17 1 15,-36 0 1,19-18-16,-19 17 15</inkml:trace>
  <inkml:trace contextRef="#ctx0" brushRef="#br0" timeOffset="33603.41">31960 14605 0,'0'18'32,"0"-1"-17,0 1 1,0 17-16,0-17 0,-17-1 16</inkml:trace>
  <inkml:trace contextRef="#ctx0" brushRef="#br0" timeOffset="34307.37">30267 15011 0,'0'-18'0,"0"36"0,-18-36 0,1 0 15,-36 18 1,18 0 0,17 18-1,0-18-15,1 71 16,17-54 0,0 1-16,70 35 15,-35-53 16,1 0-31,17 0 16,-36-18-16</inkml:trace>
  <inkml:trace contextRef="#ctx0" brushRef="#br0" timeOffset="34471.19">30373 14975 0,'-18'-35'16,"36"70"-16,-53-88 15,17 71 1,18 17-1,0-17 1,0 0-16,0-1 0,0 1 16,0 0-16,18 35 15,-1-36 1</inkml:trace>
  <inkml:trace contextRef="#ctx0" brushRef="#br0" timeOffset="35524.51">30514 15046 0,'0'0'0,"0"-18"16,0 1 15,0-1 16,-35 0 0,-1 71-16,19 0 0,17-35-15,17-18 0,1 0-1,0 0-15,-1-18 16,19 1 0,-36-1-1,0 0-15,17 18 0,-17-17 0,18 17 31,-18 17 1,0 19-17,0-19 1,35-17 15,-17-17 0,-1-1-31,-17 0 16,18 1-16,-18-36 31,0 35-15,0 0 0,-18 18-1,18 18-15,-17-18 16,17 18-16,-18 17 15,36-17 1,-18-1 0,17-17-16,-17 18 0,36 17 15,-19-17 1,-17 0 15,0-36 0,0 0-15,18 1-16,0-19 16,17 19-1,-17-1-15,-1 0 16,18 1 0,-17-1-1,-18 0 1,-18 18-16,1 0 15,-1 36 1,1-1 0,17 0-1,0-17 1,0 0-16,-18 17 31,0-17-31</inkml:trace>
  <inkml:trace contextRef="#ctx0" brushRef="#br0" timeOffset="35958.8">31061 15099 0,'0'-18'31,"0"36"0,0 35-15,-18-18-1</inkml:trace>
  <inkml:trace contextRef="#ctx0" brushRef="#br0" timeOffset="36423.26">31308 14975 0,'0'0'0,"0"-17"16,0-1-16,17 36 63,-17-1-63,18 19 15,-18-19-15,0 1 0,0 0 16,18 17-1,-18-17-15</inkml:trace>
  <inkml:trace contextRef="#ctx0" brushRef="#br0" timeOffset="36573.67">31308 15134 0,'0'0'16,"-18"0"-1,71 0 16,17 0-15,-52-17-16,35 17 16,-18-18-1</inkml:trace>
  <inkml:trace contextRef="#ctx0" brushRef="#br0" timeOffset="36740.24">31272 14958 0,'0'0'0,"-35"-36"16,53 36 0,-18-17-16,53 17 15,-18 0 1,18-18-16</inkml:trace>
  <inkml:trace contextRef="#ctx0" brushRef="#br0" timeOffset="37114.19">31484 14993 0,'0'0'0,"18"0"32,-1 0-17,1 0-15,0 0 16,-1 18-1,-17-1-15,0 1 16,0 17 0,-17-17-1,17-36 32,17-17-31,1 17-16,17-17 15,18 17 1,-18 18 0,1 0-1,-36 18-15,0 0 16,17-1 0</inkml:trace>
  <inkml:trace contextRef="#ctx0" brushRef="#br0" timeOffset="37342.5">31907 14817 0,'0'-18'16,"0"36"-16,-35-18 31,17 88-16,1-53-15,17 0 16,0 71 0,0-70-16,0 16 15,0-16-15</inkml:trace>
  <inkml:trace contextRef="#ctx0" brushRef="#br0" timeOffset="37492.11">31837 14993 0,'17'0'16,"19"-35"-1,17 35 1,-36 0 0</inkml:trace>
  <inkml:trace contextRef="#ctx0" brushRef="#br0" timeOffset="37673.22">32119 15064 0,'18'0'15,"-18"17"16,-18-17-15</inkml:trace>
  <inkml:trace contextRef="#ctx0" brushRef="#br0" timeOffset="38924.51">31043 15258 0,'18'0'15,"-18"-18"1,0 0-16,0 1 31,-18 17-15,0 0-16,-17 17 15,-18 54 1,36-53-16,17 17 16,0 18-1,17-36-15,1-17 16,0 18-16,-1-18 0,54 0 15,-54 0-15</inkml:trace>
  <inkml:trace contextRef="#ctx0" brushRef="#br0" timeOffset="39075.21">31061 15346 0,'-18'0'15,"36"0"-15,-54 0 0,19 0 0,34 0 47,1 0-31,17 0-16,1-18 0</inkml:trace>
  <inkml:trace contextRef="#ctx0" brushRef="#br0" timeOffset="39241.86">31255 15293 0,'-18'35'62,"18"-17"-46,0-1-16,0 36 16</inkml:trace>
  <inkml:trace contextRef="#ctx0" brushRef="#br0" timeOffset="39504.83">31202 15346 0,'0'-18'0,"0"36"0,0-53 16,17 17-1,1 0-15,0 1 0,52 17 31,-52 17-15,-18 1-16,35 35 16,-70-18-1,0-17 1,-36-1 15,53-17-31</inkml:trace>
  <inkml:trace contextRef="#ctx0" brushRef="#br0" timeOffset="39874.66">31555 15240 0,'0'0'0,"0"-18"15,0 36 1,0 0 0,-18 35-1,18-36-15,0 1 16,0-1-16,0 1 0,0 0 16</inkml:trace>
  <inkml:trace contextRef="#ctx0" brushRef="#br0" timeOffset="40508.44">31643 15399 0,'0'-18'15,"0"36"-15,0-18 47,17 35-15,-17-17-17</inkml:trace>
  <inkml:trace contextRef="#ctx0" brushRef="#br0" timeOffset="40942.25">31925 15346 0,'53'0'31,"-35"0"-15,-1 17-16,71-17 16</inkml:trace>
  <inkml:trace contextRef="#ctx0" brushRef="#br0" timeOffset="44012.45">24605 12629 0,'0'0'0,"0"-17"0,18-1 16,-1 1-1,-17 34 16,-17 36-15,17 0 0,0-18-16,0 36 15,17-1-15,-17 1 0,18 17 16,0 0-16,35 89 16,0-1-1,-36-105-15,1-1 0</inkml:trace>
  <inkml:trace contextRef="#ctx0" brushRef="#br0" timeOffset="44980.11">24729 13582 0,'0'0'16,"35"0"46,106 18-30,-88-18-17,176 17 1,-141-17-16,124 18 16,53-1-1,-124-17-15,18 18 0,-1-18 16,407 18-1,-354-18-15,248 17 16,264 1 0,-194 0-1,247 17 1,-529-35-16,229 18 16,177-1-1,-247-17 1,105 18-1,-370 0 1,106-18-16,-17 17 31,-177-17-15,-71-17-16</inkml:trace>
  <inkml:trace contextRef="#ctx0" brushRef="#br0" timeOffset="46630.07">24729 12559 0,'0'0'0,"17"0"32,54-18-17,-36 1-15,71 17 16,176-18 0,-17 0-1,246 1 1,-317 17-1,265-18 1,370 18-16,-212 0 31,353 18-15,-652-18-16,-1 17 0,-17-17 16,529 36-1,-123-19 1,-336 1-1,-211-18-15,-18 0 0,-18 0 16,160 18 0,-231-18-16,37 0 15,-54 0-15,0 0 16,-35-18 0,-35 18-1,35-18 1,-18 18-16,1 0 0,-1 0 15,36 0 17,-1 0-1,-17 18 16,0 17-16,0 0-15,0-17-16,0 0 15,-17 70 1,17-53 0,-18 0-16,18 1 0,0 105 15,0-88 1,0 0-16,0 105 15,0-105 1,0 36 0,0 16-1,0-87-15,0 0 0,0 17 16,0 0 0,0 0-1,0 1 1,0-1-1,-18-17 1,18-1-16,-17-17 16,-36 18-1,18 0-15,-54-18 16,-122 17 0,87 1-16,-140-18 15</inkml:trace>
  <inkml:trace contextRef="#ctx0" brushRef="#br0" timeOffset="47660.54">25487 12876 0,'-18'-17'16,"36"34"-16,-53-52 16,17 17-1,18 36 1,0 53-1,0-54 1,0 89-16,18 53 31,-1-71-15,1-53-16,17 1 0,-17-1 16,17-17-16,1-18 0,-1 0 15,0 0-15,53-36 16,18-87-1,-71 88-15,1-18 16,-19 0-16,1 0 0,0 0 16,-18 0-16,0-35 15,-36 0 1,19 70 0,-1 18-16,0 0 15,18 18-15,0 17 16,0-18-1</inkml:trace>
  <inkml:trace contextRef="#ctx0" brushRef="#br0" timeOffset="47903.95">26157 12823 0,'0'0'0,"0"-17"16,0 34-1,0 54 1,0-36 0,0 1-16,36 105 15,-36-88 1,35 52-16,-35-69 15</inkml:trace>
  <inkml:trace contextRef="#ctx0" brushRef="#br0" timeOffset="51747.36">28697 12806 0,'18'0'0,"0"-35"46,-18 52-14,0 1-17,0-1-15,-18 19 16,18 17 0,0-36-16,-18 1 0</inkml:trace>
  <inkml:trace contextRef="#ctx0" brushRef="#br0" timeOffset="52061.71">28521 12876 0,'0'0'0,"-18"-53"16,18 36-1,0-1 1,18-17 0,-1 35-16,1-18 0,17 18 15,1 0-15,17 0 16,17 18 0,-17 17-16,-35-35 15,-36 53 1,0-35-16,1-1 15,-142 36 1,88-35 0</inkml:trace>
  <inkml:trace contextRef="#ctx0" brushRef="#br0" timeOffset="52311.48">28944 12788 0,'0'0'0,"0"18"32,0-1-17,0 1-15,0 0 16,0 17-1,0-17-15,0-1 16,18 1 0</inkml:trace>
  <inkml:trace contextRef="#ctx0" brushRef="#br0" timeOffset="52464.77">28979 12647 0,'0'0'16,"0"-18"0,0 36-1</inkml:trace>
  <inkml:trace contextRef="#ctx0" brushRef="#br0" timeOffset="53128.77">29279 12841 0,'18'-53'32,"-18"36"-17,-18-1 1,-17 18-1,-18 18 17,18-1-32,17 1 0,1-1 15,-1 1-15,0 17 16,1 1 0,34-19-1,19-17 1,-19 0-16,18 0 15,18-17 1,-35-1 0,0 0-16,-18 36 78,17 17-47,1-35-31,35-17 31,-18-1-15,-17-17-16,-1 17 16,-17-52-1,0 52-15,0-17 16,-35-36-1,17 71 1,1 35 0,17 1-16,0 17 15,0 35 1,53-18 0,-36-34-1</inkml:trace>
  <inkml:trace contextRef="#ctx0" brushRef="#br0" timeOffset="53945.5">29632 12859 0,'0'-18'16,"0"0"-1,0 1 1,0-1 0,-18 18-1,1 18 1,17-1 0,0 1-16,-18 0 0,0 17 15,36 0 16,0-17-15,17-18 0,-17-18-1,17-17 1,-35 17-16,-18-17 31,-17 0-15,17 35-1,18 17 1,36 1 15,17-18-15,-36 0 0,1 0-16,0 0 0,34-18 15,-16 1 1,-19-18 15,-17 17-31,-17 0 31,-1 18-15,0 18 0,18 17-1,0-17-15,18 17 16,17 36-1,-17-1 1,0-52-16,-1 35 16,-17 17-1,-17-52 1,-1-18-16,-17 0 16,17-35-1,0 17 1,18 0-16,0 1 0,0-54 31,0 54-31,18-1 16,0-17-16</inkml:trace>
  <inkml:trace contextRef="#ctx0" brushRef="#br0" timeOffset="56513.43">30179 12965 0,'17'-18'31,"1"0"0,-18 36-15,0 0-16,0-1 0,18 1 16,-18 17-16,0-17 15,0 52-15</inkml:trace>
  <inkml:trace contextRef="#ctx0" brushRef="#br0" timeOffset="57547.5">30514 12823 0,'-18'0'16,"36"0"-16,-18-35 15,0 18 1,18 17-16,-1-18 16,1 18 15,-18 53-16,0-18-15,18 18 16,-18 0 0,17 0-16,-17-36 15,18 36 1,-1-53-16,-17-17 31,18-1-15,-18 0-16,18-17 15,-18 18-15,35-54 16,0 36 0,-17 17-1,0 36 1,17 17 0,-18 18-1,19-35 16,-19-18-31,1 0 16,0 0 0,-18-18-16,0-17 15,17-36 1,-17 53-16,-17-17 16,17 0-1,-18 35 1,18 35-1,0-17-15,18-18 16</inkml:trace>
  <inkml:trace contextRef="#ctx0" brushRef="#br0" timeOffset="57797.02">31096 12823 0,'0'0'0,"0"-17"16,0-1 0,-18 1-1,36 52 17,0 35-17,-18-52-15,0 35 16,0 0-1,0-36 1</inkml:trace>
  <inkml:trace contextRef="#ctx0" brushRef="#br0" timeOffset="58064.28">31061 12859 0,'0'0'0,"-18"-53"31,18 35-31,-18 1 16,36 17 0,0 0-16,-1 0 15,72 0 1,-37 0-16,19 35 16,0 35-1,-71-52-15,-18 35 16,-35 0-1,-88 0 1,70-36-16,18-17 16</inkml:trace>
  <inkml:trace contextRef="#ctx0" brushRef="#br0" timeOffset="61915.25">23776 14746 0,'0'0'0,"18"0"16,-1 0-16,-17-18 15,36 1 1,-19 17-1,-17-18 1,-35 1 0,-88 17 15,70 17-31,-71-17 0,18 18 31,54-1-31,-19-17 16,53 18-1,36 0-15</inkml:trace>
  <inkml:trace contextRef="#ctx0" brushRef="#br0" timeOffset="62236.25">23565 14834 0,'-18'18'94,"-35"0"-63,35-18-31,1 17 0,-36-17 15,0 18 1,18-18-16,-1 0 16,1 17-1,70-17 1</inkml:trace>
  <inkml:trace contextRef="#ctx0" brushRef="#br0" timeOffset="62683.53">23494 14517 0,'0'-18'0,"-53"36"47,35-1-32,1-17-15,-54 53 16,18 0-1,-17 0 1,52-35 0,-17 17-1,17-17-15,36 17 32,35 0-17,-18-17-15,-17 0 16,-1 17-16,36 18 15,18 53 1,-54-53-16</inkml:trace>
  <inkml:trace contextRef="#ctx0" brushRef="#br0" timeOffset="64017.23">15945 16351 0,'0'0'0,"-35"-53"31,17 53-15,18-17-16,0 52 46,-18 36-30,1-36-16,17 71 16,-18 70-1,18-105-15,-18 70 16,-17 35 0,17-70-1,1-71-15,-1 18 16,1-18-1,52-35 1,53-35 15,0 17-31,-35 1 16,18 17-16,-1-18 16,230 1-1,-176-1-15,34 18 16,354-35-1,-318 35-15,229-18 16,283 0 0,17 1-1,-247 17 1,-264-18-16,176 18 16,35-18-1,-335 1-15,0 17 16</inkml:trace>
  <inkml:trace contextRef="#ctx0" brushRef="#br0" timeOffset="65283.29">15910 16492 0,'0'0'15,"0"-17"17,0-1-17,35 18 1,35-18-1,124 1 1,-105 17-16,140 0 16,247-18-1,-70 1 1,317 17 0,-458 0-16,281 0 15,266 0 1,-548 0-1,212 0-15,-52 0 16,211 0 15,-424 0-31,-17 0 32,-176 0-32,0 0 15,-36 17 1,0-17-16,-34 0 15,-19 0 1,53 0 0,36 0 15,0 18-15,-18-1-16,17 19 15,-17-1 1,0 71-1,0-53 1,0 35 0,-17 53-1,17-106-15,0 18 0,0-17 16,-18-1-16,18 0 16,0-17-16,0 17 0,0-17 15,0-1-15,-18 1 0,18 0 16,0-1-1,-17-17 1,-19 0 15,-52 0-15,-141 0 0,-194 0-1,35-17 1,-89 17-1</inkml:trace>
  <inkml:trace contextRef="#ctx0" brushRef="#br0" timeOffset="66517.13">16703 16810 0,'0'0'0,"18"-18"15,-18 1-15,18 17 16,-1-53-1,-17 35 1,-17 0 0,-1 1-16,-17 17 15,-54 35 1,19 0 0,17-17-16,0 35 15,-17 17 1,70-52-1,0 17-15,35-35 32,35-17-17,-34-1-15,-1 0 16,53-70 0,-53 71-16,-17-19 0,0 1 15,-1 17-15,-17-17 16,18 17-16,-18-17 15,0 18 1,-18 52 0,18 53-1,-17-17 1,17 17 0,17-53-16,1-17 15,-18-1 1</inkml:trace>
  <inkml:trace contextRef="#ctx0" brushRef="#br0" timeOffset="66970.42">16968 16757 0,'18'-18'0,"-36"36"0,53-71 31,-52 35-15,17 1-16,-36 17 15,-17 17 1,36 1-16,-1 0 16,0-1-16,1 19 0,-1-19 15,-17 71 1,35-52 0,0-19-16,53 1 15,-18-18 1,-17-18-1,17 18-15,-17-17 0,52-36 32,-70 17-32,35 1 15,-35 0 1,-17 35 0,-1 18-1,18-1-15,-17 1 0,17 17 16,0 18-1,35-35 1,0-1 0,0-17-16,1-17 15,17-19 1</inkml:trace>
  <inkml:trace contextRef="#ctx0" brushRef="#br0" timeOffset="67119.73">17285 16616 0,'0'0'0,"-17"0"16,17 17 0,0 19-16,0 17 15,0 35 1,0 18 0,0-89-16</inkml:trace>
  <inkml:trace contextRef="#ctx0" brushRef="#br0" timeOffset="67619.2">17215 16792 0,'0'0'0,"17"-17"16,19 17-1,70-18 1,-71 18-1,35-18-15,1 18 16,-36-17 0,0 17-16,1-18 31,-54 0-15,-17 1-1,17 17-15,-35 0 16,0 17-1,36 1-15,-1 17 16,0 18 0,18-35-16,0-1 0,0 1 15,36 0 1,-1-18 0,0-18-1,-17 0 1,0 18-16,-18-17 15,17 17-15,1 0 16,-1 53 15,-17-36-15,18 1 0,0 0-16</inkml:trace>
  <inkml:trace contextRef="#ctx0" brushRef="#br0" timeOffset="68051.88">17815 16616 0,'-18'-35'16,"36"70"-16,-54-70 15,19 70 1,17 35-1,0 1 1,0-36 15,17-17-31,-17-1 16,18-17 0,0-17-1,-1-1 1,1 1-16,-1 17 0,1-18 15,35 0 1,-35 18-16,17 0 16,-17 53-1,-18-35-15,-18-1 16,-53 54 15,36-53-31,17-18 16,-34-18-1,52 0-15</inkml:trace>
  <inkml:trace contextRef="#ctx0" brushRef="#br0" timeOffset="68767.82">18291 16686 0,'17'0'15,"-34"0"-15,34-17 16,-34 17 0,-1-18-1,0 18-15,1 0 16,-18 35 0,17 1-1,0-1 1,18-17-16,0-1 15,18 1 1,0-18 0,-1 0-1,18-18-15,-17 1 16,0-1 0,17-17-1,-35 17-15,0 0 16,0 54 31,18 17-32,-1-36 1,19 1 0,-19-18-16,18 0 15,18-35 1,-35 17-1,17-17 1,-17 17-16,0 0 0,-1 1 0,-17-19 31,0 19-15,-17 17-16,-1 0 16,-17 17-1,17 1 1,18 0-1,18-1-15,-1 1 16,36 17 0,-35 1-1,-18-19-15,0 1 16,-18-18-16,1 17 16,-36-17-1,35 0 1</inkml:trace>
  <inkml:trace contextRef="#ctx0" brushRef="#br0" timeOffset="69151.03">18785 16669 0,'70'0'31,"-140"0"-31,158 0 16,-88 17 15,17-17 0,36-17-15,-53-1-16,36 0 16,-1-17-1,-17 0 1,-36 35-1,0 0 1,1 0-16,-1 0 0,0 18 0,-35 34 31,36-34-31,17 35 16,0 0 0,17-35-16,1-1 0,17 1 15,89-1 1,-71-34-16,0-1 0</inkml:trace>
  <inkml:trace contextRef="#ctx0" brushRef="#br0" timeOffset="69618.96">19931 16581 0,'0'0'0,"0"-18"15,-18 0-15,1 18 16,-18 0 0,17 0-16,-17 36 15,-1-1 1,19-18-1,17 19-15,17-1 16,-17-17 0,53-1-1,35 1 1,-52-18-16,17-18 16,52-17-16</inkml:trace>
  <inkml:trace contextRef="#ctx0" brushRef="#br0" timeOffset="69802.11">20196 16616 0,'-18'-18'16,"36"36"-16,-36-53 16,0 35-16,18 52 62,0-34-62,-17 35 16,17-35-1,0-1-15,0 1 16</inkml:trace>
  <inkml:trace contextRef="#ctx0" brushRef="#br0" timeOffset="70086.13">20107 16633 0,'18'-70'31,"-18"52"-31,-18 106 0,54-193 16,-19 105-16,36-18 16,18 36-1,-54-1-15,36 1 16,0 52 0,-53-34-1,-17-1 1,-54 0-1,36-35 1,-36 0 0,18 0-1,36-35-15</inkml:trace>
  <inkml:trace contextRef="#ctx0" brushRef="#br0" timeOffset="70419.49">20654 16545 0,'0'0'0,"53"-17"15,-35 17-15,-1 0 16,-34-18 0,-1 18-1,1 0-15,-19 0 0,-34 35 16,52-35-1,0 18-15,1 35 16,34-36 0,36 19-1,18 17 1,-1-18 0,-70-17-16,-17-1 15,-36 1 1,-88-1-1,88-17-15,0 0 0</inkml:trace>
  <inkml:trace contextRef="#ctx0" brushRef="#br0" timeOffset="73146.06">21060 16598 0,'0'0'0,"-71"35"47,18 36-31,36-36-16,-18 36 15,-1 35 1,36-89-16</inkml:trace>
  <inkml:trace contextRef="#ctx0" brushRef="#br0" timeOffset="73826.23">21130 16739 0,'18'-53'31,"-36"106"-31,36-53 47,-18 53-31,0-35-16,0 17 15,0 0 1,0-17-1,0-36 17,18-52-17,-18 17 1,17-35 0,-17 52-16,18 19 15,-18-18-15,18 17 16,17 0-16,0 18 15,0 0 1,18 0-16,-35 18 16,-18 0-16,18-1 15,-18 1-15,-18 17 16,-35 18 0,0-35-1,-17 17 1,52-17-16,0-18 15,71-18 17,53-17-17,-53 35 1,-35 0 0,-1 17-16,-17 36 31,-158 53 0,140-106-31,-35 18 31,53-36-31</inkml:trace>
  <inkml:trace contextRef="#ctx0" brushRef="#br0" timeOffset="74154.75">21571 16651 0,'0'0'0,"0"-18"16,-17 18-1,-18 18 1,17 17 0,18 1-1,0-19 1,18 36-1,17 0 1,-18-35-16,19-18 0,-19 0 16,36-18-1,-35 18-15,17-35 16,0-36 0,-87 1-1,-90 34 1,-16 36-1</inkml:trace>
  <inkml:trace contextRef="#ctx0" brushRef="#br0" timeOffset="75122.42">15927 14940 0,'0'0'0,"18"-18"16,-18 1-1,0-18 1,0 17-16,-18 0 15,1-35 1,-1 0 0,18 18-1,-18 18 1,18 52 0,18 0-1,-18 71-15,0-53 16,0 88-1,0 18-15,0-89 16,0 1-16,0-1 16,0-17-16,18 71 15,-18-18 1,0-53 0</inkml:trace>
  <inkml:trace contextRef="#ctx0" brushRef="#br0" timeOffset="75496.28">15963 15752 0,'17'0'31,"54"0"-15,-54 17-16,36-17 15,177 0 1,-107-17-16,18 17 0,18-18 16,493 0-1,-387 1-15,317-19 16,71 1-1,-336 35-15,18-18 16,-35 1-16,0-1 0,247-17 16,105 0-1,-493 35 1,106-18 0,-177 18-16,-35-18 0,-18 18 15</inkml:trace>
  <inkml:trace contextRef="#ctx0" brushRef="#br0" timeOffset="76824.13">15945 14693 0,'-18'0'0,"36"0"0,-53-17 15,17 17-15,53 0 32,71 0-17,159 0 1,-1-18 0,-105 18-1,229-18-15,318-17 16,140 35 15,71 0-15,-617 0-16,0 0 15,-35 18-15,228-18 16,-263 17-16,140-17 16,36 18-1,-318-18-15,-17 0 16,52 0-1,-105-18-15,-36 1 32,0 17-17,1-18 1,-1 18 0,0 0 15,36 0 0,0 0-15,-18 18-16,0-1 15,0 1 1,0 0-16,-18-18 16,18 17-16,0 1 0,-18 17 31,18 18-16,0 0 1,0 53 0,0-71-16,0 53 15,-17 53 1,17-105 0,-18 17-1,18-18-15,0-18 0,-17 1 16,17 0-1,-36-1 1,19-17-16,-19 0 16,-34-17-16</inkml:trace>
  <inkml:trace contextRef="#ctx0" brushRef="#br0" timeOffset="78522.23">16439 15222 0,'0'-17'16,"0"-1"-16,0 0 31,-18 1-15,18 34 0,-18 1-16,-34 53 15,34-18 16,0 17-15,18-52-16,0 17 16,18-53 15,35-35-15,-53 18-16,35-18 15,0-70 1,-17 88-16,17-18 15,-17 17 1,17 36 0,-35 18-16,53 53 15,-53-36 1,35 35-16,-17 19 31,0-37-31,-18-16 16</inkml:trace>
  <inkml:trace contextRef="#ctx0" brushRef="#br0" timeOffset="79076">16474 15311 0,'0'0'0,"-18"-36"16,18 19-16,18-1 15,17 0 1,36 18-1,-36 0-15,36 0 16,52-17 0,-88 17-1,1 0-15,-1-18 16,-35 36 46,0-1-62,0 1 0,0 0 16,0 17-16,0-17 0,0 17 16,0 53-1,0-53-15,0 1 16,0-19 0,0-52 15,0-18-16,0 18 1,0-36-16,18-35 16,-18 71-1,17 17 1,54 1 15,-54 52-31,1-17 16,-18-1-16,-18 36 15,1-35-15,-1 17 16,-35 0 0,36-17-16,-1-18 15</inkml:trace>
  <inkml:trace contextRef="#ctx0" brushRef="#br0" timeOffset="79524.09">17180 15240 0,'0'53'15,"0"-18"1,0 18 15,17-18-15,-17 1-16,0-19 15,18 19 1,-18-19 0,0-34-1,-18-1-15,18 0 16,-17-52 0,17 34-16,0-52 15,17-18 1,-17 89-1,18-1-15,17-17 16,-17 35 0,-18 18-16,17-1 0,-17 54 31,0-54-31,-17 19 0,-36 17 31,35-36-31,1 18 16,-19-35-16</inkml:trace>
  <inkml:trace contextRef="#ctx0" brushRef="#br0" timeOffset="80657.75">18749 14958 0,'0'0'0,"-35"-18"31,17 18-31,-17 0 16,-53 53 0,70-35-16,-35 35 15,18 17 1,70-35 0,54-17-1,-54-18-15,35-18 16,54-17-1</inkml:trace>
  <inkml:trace contextRef="#ctx0" brushRef="#br0" timeOffset="80873.17">18926 15011 0,'0'0'0,"0"-36"16,0 54 30,0 17-30,0-17-16,0 17 16,0 18-1,0-18 1,0-17-16</inkml:trace>
  <inkml:trace contextRef="#ctx0" brushRef="#br0" timeOffset="81123.14">18873 15028 0,'17'-88'31,"-34"176"-31,105-194 31,-70 106-31,-1 0 0,19 18 16,69 53-1,-87-18 1,-18-18 0,-35 18-1,-1-53-15,-34 35 16,-1-35 0,36-18-1</inkml:trace>
  <inkml:trace contextRef="#ctx0" brushRef="#br0" timeOffset="81739.67">19437 14958 0,'0'0'0,"35"-18"16,-17 0-16,-36 18 31,-34 0-15,16 0-1,19 0 1,17 18 0,17-18 15,1-18-16,0 18 1,-18-17 15,-36-1 16,1 18-31,35 18-16,-18-18 0,1 0 15,-1 17-15,18 1 16,0 17 0,18-17-16,17 0 15,18 17 1,17 0 0,-52-17-16,0 17 15,-18 0 1,-36-17-1,-16 0 1,34-18-16,-17 0 16,-1-36-1,36 1 1,36 0 0</inkml:trace>
  <inkml:trace contextRef="#ctx0" brushRef="#br0" timeOffset="82046.31">19878 15081 0,'0'0'0,"-35"0"16,17-17 0,36 17-1,17-18 1,-17 18 0,17 0-16,-17 0 15,52-18 1,-52 18-16,17 0 15,-17-17 1</inkml:trace>
  <inkml:trace contextRef="#ctx0" brushRef="#br0" timeOffset="82241.39">19949 14975 0,'-18'0'0,"36"0"0,-54-17 15,19 17-15,52 53 63,-17 88-32,-18-106-31,0 0 16</inkml:trace>
  <inkml:trace contextRef="#ctx0" brushRef="#br0" timeOffset="82975.05">20460 14958 0,'0'0'16,"18"-36"0,-1 19-1,-17-1 1,-17 18-1,-36 18 1,35-18 0,-17 35-1,17 18-15,18-35 16,0-1-16,18 1 0,17 17 31,1-17-31,-19-18 0,18 0 16,18 0-16,18-18 15,17-17 1,-70 17-16,-1 1 16,-17-1-16,0 0 0,0 1 15,0-19-15,-35-16 16,0-1 0,17 17-1,1 36 1,17 36-1,17 52 1,1-35 0,0 35-1,-18-53 1,17-17-16</inkml:trace>
  <inkml:trace contextRef="#ctx0" brushRef="#br0" timeOffset="84106.39">20936 15028 0,'53'-35'16,"-106"70"-16,124-105 15,-53 52 1,-18 0-16,0 1 15,-18-1 1,0 18 0,1 0-1,-1 0-15,0 0 0,1 18 0,-1-1 16,-17 36 15,35-17-15,18-19-1,-1 1 1,36-18 0,-35 0-1,17-18 1,-17 1 0,-1-19-1,-17 19-15,18 17 31,17 17-15,-35 1 0,18 17-16,-1 1 15,1-19 17,0-17-17,17-35 16,0 0-15,-35-1-16,18 19 16,0-36-1,-18 35-15,0 1 16,0 52 31,35 0-32,-18-35 1,1 35-16,17 1 16,-17-1-1,-18 0 17,-35-17-17,-1-18 1,19 0-16,-1 0 15,1 0-15,-1-18 16,18 1 0,18-1-16,-1 0 15,54-35 1,-54 53 0,19-17-16,34-1 15,-52 0-15,0 1 16,-18-1 15,-36 18 0,19 0-31,17 18 16,17 17 15,-17-17-31,18-1 0,0 1 16,34 35-1,-34-18-15,-18-17 0,0 17 32,-18-17-17,1-18-15,-1 0 16,-17 0 0</inkml:trace>
  <inkml:trace contextRef="#ctx0" brushRef="#br0" timeOffset="84896.22">21783 15011 0,'0'0'15,"-18"-18"-15,1 18 16,-1 0-1,1 0 1,17 18 0,17-18 15,1-18 0,17 18-15,-35-18-1,0 1-15,-18-1 32,-34 18-17,34 0-15,0 0 16,-17 18 0,35 17-1,18-17 1,-1-18-16,1 17 0,0 1 0,70 17 31,-18-17-15,-52-18-1,0-18-15,-1-17 32,1 0-17,-18-1 1,0 19-16,0-1 0,17 18 15,-17-18 1,18 54 0,0 34-1,-18-52-15,0 17 16,-36 36 0,19-54-16,-54 19 15,-105-36 1</inkml:trace>
  <inkml:trace contextRef="#ctx0" brushRef="#br0" timeOffset="87491.78">19420 15487 0,'17'35'78,"-17"36"-47,0-54-31,0 1 16,0 0-1,0-1-15,-17-70 47,17 36-31,0-19-16,-18-34 16,18-18-1,18 52 1,-1-16-16,18 16 15,18 36 1,0 18 0,-35 0-1,0 17 1,-18 18 0,-18-36-1,-35 19 1,35-36-16,-17 17 15,0-17 1,52 0 15,72 0-15,-72 0-16,36 0 16,18 18 15,-36 0-31,-35-1 15,-18 1-15,-34 17 16,34-17 0,-53-18-16,18 0 15,-17-18 17,52 0-32,18 1 0</inkml:trace>
  <inkml:trace contextRef="#ctx0" brushRef="#br0" timeOffset="87983.43">19790 15452 0,'0'-18'16,"18"18"31,-1 0-16,1 18-16,0-18-15,-1 0 16,18 0 0,-35-18-16,18 18 15,-18-18 1,0 1 0,-18-1-16,-52 18 15,52 0-15,-17 0 16,-18 35-1,53 1 1,35 17 0,-17-53-1,35 35 1,70-18 0,-87-17-16</inkml:trace>
  <inkml:trace contextRef="#ctx0" brushRef="#br0" timeOffset="88562.05">20019 15363 0,'0'0'0,"0"-17"16,-17 17-16,-1-18 15,0-17 1,1 17 0,-1 1 15,18 34-31,0 1 16,0 52-1,0-34-15,18 17 16,-1 0-1,1-36-15,0 18 0,-18-17 16,35 17 0</inkml:trace>
  <inkml:trace contextRef="#ctx0" brushRef="#br0" timeOffset="89032.19">20196 15399 0,'0'0'0,"-18"0"16,36 0 46,-1 0-46,1 0-1,17-18 1,-35 0 15,-35 1-15,0 17-1,-1 0 1,19 0 0,-1 17-16,18 19 31,18-19-31,-1-17 16,36 18-1,-35-18-15,52 0 16,1-18-1,-36 1-15</inkml:trace>
  <inkml:trace contextRef="#ctx0" brushRef="#br0" timeOffset="89226.02">20443 15346 0,'17'-18'16,"-34"36"-16,34-53 0,-17-18 15,0 35-15,-17-17 16,-19-1 15,1 36-31,35 18 0,-18 0 16,18 70-1,0-35 1,18 0-16,35 176 31,-35-70-15,-1-124-16,-17-17 0</inkml:trace>
  <inkml:trace contextRef="#ctx0" brushRef="#br0" timeOffset="89376.76">20372 15434 0,'0'0'0,"35"-18"15,-17 18-15,0 0 16,52 0 0,-52 0-16,-1 0 15</inkml:trace>
  <inkml:trace contextRef="#ctx0" brushRef="#br0" timeOffset="90960.21">16174 13070 0,'0'0'15,"0"-17"-15,-17-1 0,17 0 16,-18 1-16,18-1 16,0 1-1,18 17 1,-18 35 0,0 0-16,0 18 15,0 18-15,0-1 0,0 107 16,0 87-1,0-193 1,17 52-16,-17 1 31,0-89-31</inkml:trace>
  <inkml:trace contextRef="#ctx0" brushRef="#br0" timeOffset="91310.1">16104 13935 0,'0'0'15,"17"-18"1,1 18 0,17 0-16,0 0 15,18 0-15,212-18 31,-142 1-31,230-1 0,388-17 32,-141 0-17,352-1 1,-634 19-16,299-1 16,212-17-1,-423 17 1,-18 18-1,-318-18-15,-35 18 16,-52 0-16,-18 0 16</inkml:trace>
  <inkml:trace contextRef="#ctx0" brushRef="#br0" timeOffset="92427.01">16351 13070 0,'0'0'0,"0"-17"15,17 17-15,18 0 16,71 0 0,18-18-1,176 0 1,-159 1-1,194-1 1,370-17 0,-140 35-1,423-18 1,-318 18-16,-353 0 16,548 0-1,-636 0-15,-18 0 16,301 0-1,-389 0-15,71-17 16,-70 17 0,-142 0-1,-35 0 1,18 0-16,-18 0 31,0 0-31,53-18 16,18 18 31,-18 35-16,-18 36-15,18-1-1,-17 72 1,17-90-16,0 37 15,0 52 1,0-106-16,17 18 16,-17 0-1,0-36 1,0 19-16,-88-19 31,53-34-15,-247 17-1,176 0 1</inkml:trace>
  <inkml:trace contextRef="#ctx0" brushRef="#br0" timeOffset="93228.13">18132 13300 0,'18'-18'16,"-36"36"-16,71-54 15,-18 19-15,-17-1 16,-1-17 0,1 17-16,-18 1 15,-35-1 1,17 18-16,-52 0 16,-1 35-1,18-35-15,-35 36 16,17 16-1,71-34-15,18 0 16,88 35 0,0-36-1,35 19 1,-106-36-16,18 35 16,-71 0-1,-70 18 16,53-35-31,-18-1 0,0-17 16,-35 18 0,53-18-16,-18 0 15,35-35 1,36 17-16,-18-17 0</inkml:trace>
  <inkml:trace contextRef="#ctx0" brushRef="#br0" timeOffset="93944.29">18502 13282 0,'0'0'0,"0"-18"32,-17 36-17,17 0-15,0 35 16,-18 35-1,18-35 1,0 35 0,0-70-16,0-1 15,0 1 1,0-89 15,0 36-15,-18-124 15,36 18-15,-18 106-16,18 0 0,-1 17 15,72 0 1,-72 18-16,36 36 16,-18 17-1,-35-18-15,-17 18 16,-54 35-1,36-70-15,-36 34 16,1-34 0,52-18-1,1 0-15,52-18 16,-18 18 0,19 0-16,-19 0 0,89 18 15,-71 0 1,18 17-1,36 53 17,-72-70-32</inkml:trace>
  <inkml:trace contextRef="#ctx0" brushRef="#br0" timeOffset="94329.02">18820 13370 0,'0'-35'0,"0"70"0,-18-123 16,18 53 0,0 17-16,18 18 15,17 53 1,-35-35 0,35 52-16,18 54 31,-35-89-31,-18-17 0,35 35 15,-17-36 17,0-34-17,-18-1-15,17 0 0,-17-17 16,18-88 0,-18 70-16,17-36 15,1 1 1,0 88-16,-1 0 15,-17 18 1,18-18-16,-18 35 16,0 0-1</inkml:trace>
  <inkml:trace contextRef="#ctx0" brushRef="#br0" timeOffset="99499.98">19808 11677 0,'0'0'0,"0"-53"16,17 35-1,1 18-15,-18-17 0,18 17 31,-18 53-15,-18 17 0,0-17-16,1 35 15,-1 89 1,18-107-16,0-17 16,0 71-1,0-107-15</inkml:trace>
  <inkml:trace contextRef="#ctx0" brushRef="#br0" timeOffset="99847">19790 12294 0,'0'0'0,"0"18"32,35-18-17,1 0-15,-1 0 16,229 0 0,-123 18-16,195-18 15,263 0 1,-387 0-16,194 0 15,-54 0 1,1 0 0,-282 0-16,17 0 15</inkml:trace>
  <inkml:trace contextRef="#ctx0" brushRef="#br0" timeOffset="100814.45">19755 11571 0,'-18'0'16,"18"-18"-1,-18 18 1,54 0 15,52 0-15,-18 0-16,142 0 15,300 0 1,105 0 0,-176 0-1,-229 0 1,-1 0-16,1 0 0,317 0 16,-388 0-1,88 0 1,-87 0-16,-90 0 15,-34 0-15,0 0 16,-1 0 0,-34 0 15,17 18 94,0 53-94,0-54-31,0 19 16,0 122-1,0-87 1,0 52 0,17-34-1,-17-54 1,0-18-16,0 19 16,-35 17-1,-35-18 1,-19-17-1,19-1-15,-89-17 16,53 0-16</inkml:trace>
  <inkml:trace contextRef="#ctx0" brushRef="#br0" timeOffset="101656.36">20443 11800 0,'0'0'0,"-18"-17"15,0-1-15,1 18 32,-1 53-17,18-35-15,0 52 16,0-34-16,0-1 16,0 0-16,18 36 15,35-1 1,-36-35-1,36-52 1,-35 17-16,35-53 16,0-35-1,-36-36 1,-17 54 0,0 34-1,-17 1 1,17 0-1</inkml:trace>
  <inkml:trace contextRef="#ctx0" brushRef="#br0" timeOffset="101899.36">20831 11800 0,'0'-17'15,"0"34"-15,0 1 47,17 70-31,-17-52 0,18 16-16,0 37 31,-18-54-31,0-17 0</inkml:trace>
  <inkml:trace contextRef="#ctx0" brushRef="#br0" timeOffset="102399.41">21783 11889 0,'0'-18'31,"0"89"16,18 87-15,-1-87-1</inkml:trace>
  <inkml:trace contextRef="#ctx0" brushRef="#br0" timeOffset="102547.56">21801 12065 0,'0'-71'15,"0"36"-15,0 141 0,-18-282 16,18 140-16,18-17 16,35 18-1,-18 35 1,53 18-1,-53-1-15,1 1 16</inkml:trace>
  <inkml:trace contextRef="#ctx0" brushRef="#br0" timeOffset="102721.2">21854 12030 0,'0'0'31,"17"0"-15,1 0-16,0-18 0,17 18 15,35-18 1</inkml:trace>
  <inkml:trace contextRef="#ctx0" brushRef="#br0" timeOffset="102906.23">22153 11994 0,'0'-17'31,"0"70"16,36 70-16,-19-88-15,-17-17-1,18-18-15</inkml:trace>
  <inkml:trace contextRef="#ctx0" brushRef="#br0" timeOffset="103080.91">22259 11783 0,'0'17'16,"0"1"-1</inkml:trace>
  <inkml:trace contextRef="#ctx0" brushRef="#br0" timeOffset="103497.69">22453 11942 0,'0'0'16,"-17"0"-1,-1 0-15,0 17 16,18 1-1,-17 52 1,17-52 0,0 17-16,17 18 15,19-35 1,-36-1 0,17-17-16,1 0 15,0 0-15,-18-17 0,17-1 16,1 1-16,-18-19 15,18-52 1,-36 35 0,-17 0-1,17 53-15,0 0 16,1 36 0</inkml:trace>
  <inkml:trace contextRef="#ctx0" brushRef="#br0" timeOffset="103864.98">22577 11942 0,'0'-18'31,"0"36"-31,17-36 16,1 36-1,17 17 1,-17-18-16,0 36 16,-18 18-1,0-53-15,0-1 16,0 1 0,-18-36-1,18-17 1,18-36-1,-1 1 1,36 17 0,-35 53-16,-1-18 15,19 36 1,-19 0 0</inkml:trace>
  <inkml:trace contextRef="#ctx0" brushRef="#br0" timeOffset="104064.56">22947 11959 0,'0'0'0,"0"-17"15,0-1 1,0 0 0,18 36-1,-1 52 1,-17 1-1,36 17 1,-36-70-16,0-1 16</inkml:trace>
  <inkml:trace contextRef="#ctx0" brushRef="#br0" timeOffset="104265.17">22930 11730 0,'-18'0'16</inkml:trace>
  <inkml:trace contextRef="#ctx0" brushRef="#br0" timeOffset="106372.56">20813 16334 0,'18'0'78,"-1"-36"-47,36-105 1,-35 88-17,17-211 1,-17 140-1,-1 71-15,-17 18 16,18 0-16,-18-1 16,-18 72 31,-17 34-32,35-34-15</inkml:trace>
  <inkml:trace contextRef="#ctx0" brushRef="#br0" timeOffset="106749.74">20884 15875 0,'0'0'16,"-18"18"0,18-36 15,0 0-15,0 1-16,0-19 15,35-34 1,-17 35-16,17-18 15,0 17 1,-17 19-16,17-1 16,-17 36-1,0-1-15,-1 19 16,1-1-16,-18-17 16,35 52-1</inkml:trace>
  <inkml:trace contextRef="#ctx0" brushRef="#br0" timeOffset="107575.98">21042 14517 0,'0'-35'109,"0"17"-93,0-17-16,18-18 16,0-71-1,-18 71-15,17 0 16,-17 18-16,18-88 16,-18-18-1,17 35 1,-17 88-1,0 0-15,-17 71 32,17-35-17</inkml:trace>
  <inkml:trace contextRef="#ctx0" brushRef="#br0" timeOffset="107967.15">20848 14093 0,'0'0'0,"0"-17"15,0-1 1,18-35-1,-18 36 1,35-54 0,-35 36-1,0 17-15,18-17 16,-1-18 0,19-18-1,-19 54 1,1 52-1,0 0-15,17 1 16,18 52 0,-18-35-1,36 17 1</inkml:trace>
  <inkml:trace contextRef="#ctx0" brushRef="#br0" timeOffset="108799.82">21095 12894 0,'18'-35'141,"-1"-1"-126,-17 19-15,18-36 16,-18-18 0,0 36-16,0 0 15,0-36 1,0 54-16,0-1 16,0 0-1,0 36 16,0 0-15</inkml:trace>
  <inkml:trace contextRef="#ctx0" brushRef="#br0" timeOffset="109202.16">21113 12506 0,'0'0'0,"17"-35"32,-34 35-1,-1 35-16,1-17-15,-1-1 0,0 1 16,1 52 0,-1-52-16,18 0 15</inkml:trace>
  <inkml:trace contextRef="#ctx0" brushRef="#br0" timeOffset="109452.25">21130 12471 0,'0'-18'0,"0"36"0,18-54 16,0 19-1,17 34 1,0 1-1,18 88 1,-18-71-16,18 71 16</inkml:trace>
  <inkml:trace contextRef="#ctx0" brushRef="#br0" timeOffset="113002.26">20284 13176 0,'17'0'15,"-34"36"32,-18 16-31,17-34-16,18 53 15,-18-1 1,36-52 0,0 17-1,-18-17-15,35-18 16,18 0 0,-36-18-16,1 18 0,17-18 15,-17-17-15,17 0 16,-17-71-1,-18 88-15,-18-34 16,-17 16 0,0 36-16,-1 0 15,-17 36 1,53-19 0,0 1-16</inkml:trace>
  <inkml:trace contextRef="#ctx0" brushRef="#br0" timeOffset="113229.49">20637 13229 0,'17'-53'47,"-34"106"-47,34-88 16,-17 53-1,18 70 1,-18-53-16,0 36 16,0 17-1,0-71 1,0 1-16,0 0 0,-18-18 16</inkml:trace>
  <inkml:trace contextRef="#ctx0" brushRef="#br0" timeOffset="113460.61">20690 13106 0,'0'-36'15,"0"72"-15,17-107 16,1 71-16,-1 0 0,1 18 16,17 17-1,-17 0-15,17 1 0,-17-1 16,-18 0-16,18 53 15,-36 18 1,0-71-16,-17 1 16,-18-19-1,18-17-15,17 0 16</inkml:trace>
  <inkml:trace contextRef="#ctx0" brushRef="#br0" timeOffset="113985.25">21148 13317 0,'18'-17'31,"-36"34"-31,36-52 16,-18 17-1,-36 1 1,19 17 0,-18 35-1,17-17-15,0 17 16,18 18 0,0-18-1,18-17-15,-18-1 16,18 1-1,17-36 1,-18-34 15,1 34-31,-18 0 16,0 1-16,18-36 16,-18 35-1,0 36 1,0-1-16,0 19 15,0-19-15,17 19 16,-17-19-16,18 18 16,0-17-1,-1-36 1,1 18-16</inkml:trace>
  <inkml:trace contextRef="#ctx0" brushRef="#br0" timeOffset="114139">21342 13123 0,'-18'124'31,"36"-248"-31,-36 318 16,36-158-16,-18-19 15,18 19-15</inkml:trace>
  <inkml:trace contextRef="#ctx0" brushRef="#br0" timeOffset="114652.98">21342 13300 0,'0'-18'31,"18"18"-15,-1 0-16,72 0 31,69-35 0,-140 35-31,17-18 32,-52 1-17,17-1-15,-36 0 16,-17 18-1,36 0-15,-1 18 16,1 17 0,17 36-1,0-54-15,0 19 16,17-1 0,1-35-1,17 0 1,-17-18-1,-1-17-15,36-36 32,-53 54-32,18-18 15,-18 17-15,18 18 16,-18 18-16,0-1 0,0 1 16,17-1-16,-17 54 15,53 17 1,-35-70-16</inkml:trace>
  <inkml:trace contextRef="#ctx0" brushRef="#br0" timeOffset="118420.27">14957 16775 0,'0'17'94,"35"18"-63,-17 1-16,0-1 1,-1 0 0,1-35-16,17-17 31,36-72-15,-18 37-16,53-54 15,52-18 1,-87 71-16,-1 0 15,19 18-15,-19 0 0</inkml:trace>
  <inkml:trace contextRef="#ctx0" brushRef="#br0" timeOffset="118988.15">15045 15363 0,'0'0'0,"-17"-52"15,17 16 1,0 72 46,0-19-46,0 36 0,0-18-1,17-35 1,1 0-1,17-35 1,-17 17 0,17-17-16,18 0 0,88-71 15,-88 71 1,18 0-16,34-18 16</inkml:trace>
  <inkml:trace contextRef="#ctx0" brushRef="#br0" timeOffset="119588.61">15363 13723 0,'0'0'0,"0"-18"0,17 1 15,-17-1 1,0 36 31,0 35-32,0-36 1,0 19-16,18-1 16,0-35-1,52-18 1,-17 18-1,53-53 1,141-53 0,-159 71-16,124-53 15</inkml:trace>
  <inkml:trace contextRef="#ctx0" brushRef="#br0" timeOffset="120660.98">19349 12100 0,'0'36'47,"0"-19"-32,0 1-15,0 17 16,18 18 0,-18-35-1,17-18 1,19-36 0,52-34-1,-35 35-15,0-1 16,141-70-1,-141 71-15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43.975"/>
    </inkml:context>
    <inkml:brush xml:id="br0">
      <inkml:brushProperty name="width" value="0.05" units="cm"/>
      <inkml:brushProperty name="height" value="0.05" units="cm"/>
    </inkml:brush>
  </inkml:definitions>
  <inkml:trace contextRef="#ctx0" brushRef="#br0">278 55 24575,'11'-32'0,"-2"11"0,-8 19 0,-2 10 0,-3 28 0,-10 49 0,-155 572 0,129-533 0,-29 104 0,68-227 0,1-1 0,0 1 0,0-1 0,0 1 0,0-1 0,0 0 0,0 1 0,0-1 0,0 1 0,0-1 0,0 1 0,0-1 0,0 0 0,0 1 0,1-1 0,-1 1 0,0-1 0,0 0 0,0 1 0,0-1 0,1 1 0,-1-1 0,0 0 0,1 1 0,-1-1 0,0 0 0,0 1 0,1-1 0,-1 0 0,1 0 0,-1 1 0,0-1 0,1 0 0,-1 0 0,1 0 0,-1 0 0,0 1 0,1-1 0,-1 0 0,1 0 0,23 0 0,-13 0 0,271 15 0,-87-3 0,1388 71-1060,-1484-78 1060,375 3 0,-473-8 6,37-4-29,-39 4 26,1 0 0,0-1 0,-1 1-1,1 0 1,0 0 0,-1 0 0,1-1 0,0 1-1,-1 0 1,1 0 0,0-1 0,0 1-1,-1 0 1,1 0 0,0-1 0,0 1-1,-1 0 1,1-1 0,0 1 0,0-1-1,0 1 1,0 0 0,0-1 0,-1 1-1,1 0 1,0-1 0,0 1 0,0-1-1,0 1 1,0 0 0,0-1 0,0 1-1,0-1 1,0 1 0,1 0 0,-1-1 0,0 1-1,0 0 1,0-1 0,0 1 0,0-1-1,1 1 1,-1 0 0,0 0 0,0-1-1,1 1 1,-1 0 0,0-1 0,1 1-1,-1 0 1,0 0 0,1-1 0,-1 1-1,0 0 1,1 0 0,-1 0 0,0 0-1,1-1 1,-1 1 0,0 0 0,1 0-1,-1 0 1,1 0 0,-1 0 0,0 0-1,1 0 1,-1 0 0,1 0 0,0 0 0,-23-14-662,-5-1-5990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4.266"/>
    </inkml:context>
    <inkml:brush xml:id="br0">
      <inkml:brushProperty name="width" value="0.05" units="cm"/>
      <inkml:brushProperty name="height" value="0.05" units="cm"/>
    </inkml:brush>
  </inkml:definitions>
  <inkml:trace contextRef="#ctx0" brushRef="#br0">2 29 24575,'-1'28'0,"0"-1"0,2 0 0,0 0 0,2-1 0,9 44 0,-10-63 0,0 0 0,0 0 0,1 0 0,0 0 0,0-1 0,1 1 0,0-1 0,0 0 0,0 0 0,1 0 0,0-1 0,0 0 0,1 0 0,-1 0 0,1 0 0,0-1 0,0 0 0,0 0 0,1-1 0,0 1 0,-1-2 0,14 5 0,-13-5 0,-1 0 0,1-1 0,0 0 0,-1 0 0,1-1 0,0 0 0,0 0 0,-1 0 0,1-1 0,0 0 0,-1-1 0,1 1 0,0-1 0,-1 0 0,0-1 0,0 1 0,0-1 0,0-1 0,0 1 0,0-1 0,-1 0 0,1 0 0,8-10 0,-9 8 0,0 0 0,-1-1 0,1 0 0,-1 0 0,-1 0 0,1 0 0,-1 0 0,0-1 0,-1 1 0,0-1 0,0 0 0,-1 0 0,0 0 0,0 0 0,0 0 0,-1 0 0,-1 0 0,1 0 0,-4-15 0,1 14 0,0 1 0,-1-1 0,1 1 0,-2 0 0,1 0 0,-1 0 0,0 0 0,-1 1 0,1 0 0,-2 0 0,1 0 0,-1 1 0,-9-7 0,11 9 0,-1-1 0,1 2 0,-1-1 0,0 1 0,0-1 0,-1 2 0,1-1 0,-1 1 0,1 0 0,-1 0 0,0 0 0,1 1 0,-1 0 0,0 1 0,0 0 0,0 0 0,0 0 0,-8 2 0,13-1-91,-1-1 0,1 1 0,-1 0 0,1 0 0,0 0 0,-1 0 0,1 0 0,0 1 0,0-1 0,0 1 0,0-1 0,0 1 0,0 0 0,-1 2 0,-3 8-6735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4.595"/>
    </inkml:context>
    <inkml:brush xml:id="br0">
      <inkml:brushProperty name="width" value="0.05" units="cm"/>
      <inkml:brushProperty name="height" value="0.05" units="cm"/>
    </inkml:brush>
  </inkml:definitions>
  <inkml:trace contextRef="#ctx0" brushRef="#br0">1 1 24575,'0'4'0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4.996"/>
    </inkml:context>
    <inkml:brush xml:id="br0">
      <inkml:brushProperty name="width" value="0.05" units="cm"/>
      <inkml:brushProperty name="height" value="0.05" units="cm"/>
    </inkml:brush>
  </inkml:definitions>
  <inkml:trace contextRef="#ctx0" brushRef="#br0">99 51 24575,'-1'-1'0,"1"0"0,0-1 0,0 1 0,-1-1 0,1 1 0,0-1 0,-1 1 0,0 0 0,1-1 0,-1 1 0,0 0 0,0 0 0,0 0 0,1-1 0,-1 1 0,0 0 0,-1 0 0,1 0 0,0 0 0,0 0 0,-3-1 0,4 2 0,-1-1 0,0 1 0,0 0 0,0-1 0,1 1 0,-1 0 0,0 0 0,0 0 0,0 0 0,0-1 0,0 1 0,1 0 0,-1 0 0,0 1 0,0-1 0,0 0 0,0 0 0,0 0 0,1 1 0,-1-1 0,0 0 0,0 1 0,0-1 0,1 0 0,-1 1 0,0-1 0,0 1 0,1-1 0,-1 1 0,1 0 0,-1-1 0,0 1 0,1 0 0,-1-1 0,1 1 0,0 0 0,-2 1 0,-7 21 0,1 1 0,1 0 0,1 0 0,0 1 0,-2 37 0,4-31 0,3-21 0,0-1 0,1 1 0,0 0 0,0 0 0,1-1 0,0 1 0,1 0 0,0-1 0,0 0 0,1 1 0,1-1 0,-1 0 0,9 13 0,-9-16 0,1-1 0,-1 0 0,1-1 0,1 1 0,-1 0 0,0-1 0,1 0 0,0 0 0,0-1 0,0 1 0,1-1 0,-1 0 0,1-1 0,-1 1 0,1-1 0,0 0 0,0 0 0,0-1 0,0 0 0,0 0 0,0 0 0,11-1 0,-8 0 0,0-1 0,1 0 0,-1 0 0,0-1 0,0 0 0,1 0 0,-2-1 0,1-1 0,0 1 0,-1-1 0,1-1 0,-1 0 0,0 0 0,-1 0 0,14-13 0,-15 12 0,-1 0 0,-1 0 0,1 0 0,-1-1 0,0 0 0,0 0 0,-1 0 0,0 0 0,0 0 0,-1 0 0,0-1 0,0 1 0,-1-1 0,0 0 0,0 0 0,-1 1 0,0-1 0,0 0 0,-3-13 0,0 7 0,-1 1 0,0 0 0,-1-1 0,0 1 0,-1 1 0,0-1 0,-1 1 0,-1 0 0,0 1 0,0 0 0,-1 0 0,-14-12 0,16 16 0,0 0 0,0 0 0,-1 1 0,0 0 0,0 1 0,-1 0 0,0 0 0,0 1 0,0 0 0,0 0 0,0 1 0,-1 1 0,0-1 0,1 1 0,-1 1 0,0 0 0,-20 1 0,29 0-38,-1 0 0,0 0 0,0 0 1,0 0-1,0 0 0,0 1 0,0-1 0,0 1 0,1-1 0,-1 1 0,0 0 0,0 0 0,1 0 0,-1 0 0,0 0 0,1 0 1,-1 0-1,1 1 0,0-1 0,-1 0 0,1 1 0,0-1 0,0 1 0,0 0 0,0-1 0,0 1 0,0 0 0,0 0 0,0-1 1,1 1-1,-1 0 0,1 0 0,0 0 0,-1 0 0,1 3 0,4 16-6788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5.450"/>
    </inkml:context>
    <inkml:brush xml:id="br0">
      <inkml:brushProperty name="width" value="0.05" units="cm"/>
      <inkml:brushProperty name="height" value="0.05" units="cm"/>
    </inkml:brush>
  </inkml:definitions>
  <inkml:trace contextRef="#ctx0" brushRef="#br0">1 27 24575,'4'0'0,"2"-5"0,4-1 0,0-4 0,-1 4 0,-3 8 0,3 7 0,-1 12 0,-1 6 0,-3 7 0,-1 3 0,-1 3 0,-2 5 0,0-2 0,0 1 0,0-3 0,-5-4 0,-1-8-8191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5.931"/>
    </inkml:context>
    <inkml:brush xml:id="br0">
      <inkml:brushProperty name="width" value="0.05" units="cm"/>
      <inkml:brushProperty name="height" value="0.05" units="cm"/>
    </inkml:brush>
  </inkml:definitions>
  <inkml:trace contextRef="#ctx0" brushRef="#br0">69 47 24575,'-5'0'0,"-1"-5"0,1 4 0,-4 1 0,0 6 0,-3 1 0,1-5 0,2-7 0,6-2 0,5-5 0,6-1 0,6 3 0,0 2-8191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6.352"/>
    </inkml:context>
    <inkml:brush xml:id="br0">
      <inkml:brushProperty name="width" value="0.05" units="cm"/>
      <inkml:brushProperty name="height" value="0.05" units="cm"/>
    </inkml:brush>
  </inkml:definitions>
  <inkml:trace contextRef="#ctx0" brushRef="#br0">170 201 24575,'0'-8'0,"0"0"0,0 0 0,1 1 0,0-1 0,0 0 0,1 1 0,0-1 0,0 1 0,0-1 0,1 1 0,1 0 0,-1 0 0,1 0 0,0 0 0,1 1 0,-1 0 0,1 0 0,1 0 0,-1 0 0,1 1 0,0 0 0,0 0 0,0 1 0,1-1 0,0 1 0,0 1 0,0-1 0,0 1 0,12-3 0,-4 2 0,0 0 0,0 2 0,1-1 0,-1 2 0,1 0 0,-1 1 0,1 1 0,-1 0 0,20 4 0,-26-3 0,0 0 0,1 0 0,-1 1 0,-1 0 0,1 0 0,0 1 0,-1 0 0,0 1 0,0 0 0,0 0 0,0 1 0,-1 0 0,0 0 0,0 1 0,-1 0 0,9 12 0,-12-16 0,-1 1 0,-1-1 0,1 1 0,0-1 0,-1 1 0,0 0 0,0 0 0,0-1 0,0 1 0,-1 0 0,1 0 0,-1 0 0,0 0 0,0 0 0,-1 0 0,0 5 0,-1-3 0,1-1 0,-1 0 0,-1 0 0,1 0 0,-1 0 0,0 0 0,0 0 0,0-1 0,-1 0 0,-5 6 0,-5 3 0,-1-1 0,0-1 0,-1 0 0,0-1 0,-30 13 0,11-7 0,0-2 0,-1-1 0,-1-3 0,0 0 0,-1-3 0,1-1 0,-1-1 0,-1-3 0,-54-2 0,89 0 0,0-1 0,1 1 0,-1-1 0,1 0 0,-1 0 0,1 0 0,-1 0 0,1 0 0,-1-1 0,-5-3 0,9 4 0,-1 1 0,1-1 0,-1 1 0,1-1 0,-1 1 0,1-1 0,-1 1 0,1-1 0,0 0 0,-1 1 0,1-1 0,0 0 0,-1 1 0,1-1 0,0 0 0,0 1 0,0-1 0,0 0 0,0 1 0,-1-1 0,1 0 0,1-1 0,-1 1 0,1-1 0,-1 1 0,1 0 0,0-1 0,-1 1 0,1-1 0,0 1 0,0 0 0,0 0 0,0 0 0,0-1 0,0 1 0,0 0 0,3-1 0,7-5 0,0 0 0,0 1 0,1 0 0,0 1 0,0 0 0,0 1 0,1 0 0,0 1 0,-1 0 0,1 1 0,0 1 0,18 0 0,-3 1 0,0 1 0,0 2 0,0 0 0,47 14 0,-53-11 0,-1 1 0,1 1 0,-2 1 0,1 0 0,32 23 0,-41-23 0,0 0 0,0 1 0,-1 1 0,0 0 0,0 1 0,-2 0 0,1 1 0,-2-1 0,9 17 0,-3-4-1365,-3-5-5461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6.742"/>
    </inkml:context>
    <inkml:brush xml:id="br0">
      <inkml:brushProperty name="width" value="0.05" units="cm"/>
      <inkml:brushProperty name="height" value="0.05" units="cm"/>
    </inkml:brush>
  </inkml:definitions>
  <inkml:trace contextRef="#ctx0" brushRef="#br0">130 203 24575,'8'-33'0,"-7"30"0,1-1 0,-1 0 0,0 0 0,0 0 0,-1 0 0,1-7 0,-1 9 0,0 1 0,0-1 0,-1 1 0,1 0 0,-1-1 0,1 1 0,-1-1 0,1 1 0,-1 0 0,0 0 0,0-1 0,0 1 0,0 0 0,0 0 0,0 0 0,0 0 0,0 0 0,0 0 0,0 0 0,0 0 0,-1 0 0,1 1 0,-2-2 0,1 1 0,-1 0 0,1 0 0,0 0 0,-1 0 0,1 0 0,-1 0 0,0 1 0,1-1 0,-1 1 0,1 0 0,-1 0 0,0 0 0,1 0 0,-1 0 0,0 0 0,1 1 0,-1-1 0,1 1 0,-4 1 0,2 0 0,0 0 0,1 0 0,-1 1 0,1-1 0,0 1 0,0 0 0,0 0 0,0 0 0,0 0 0,1 0 0,-4 6 0,2-2 0,0 0 0,0 0 0,1 0 0,0 1 0,1-1 0,0 1 0,0 0 0,0 0 0,1 0 0,0 0 0,1 0 0,0 12 0,1-13 0,0-1 0,1 0 0,-1 1 0,1-1 0,1 0 0,-1 0 0,1-1 0,0 1 0,0 0 0,1-1 0,0 0 0,0 0 0,0 0 0,0 0 0,1-1 0,0 0 0,0 0 0,0 0 0,0 0 0,1-1 0,-1 0 0,1 0 0,0 0 0,0-1 0,0 0 0,0 0 0,0 0 0,1-1 0,-1 0 0,0 0 0,1-1 0,-1 0 0,1 0 0,-1 0 0,0-1 0,1 0 0,-1 0 0,0 0 0,0-1 0,1 0 0,-1 0 0,-1-1 0,1 0 0,8-5 0,-6 3 0,-1 0 0,1-1 0,-1 0 0,0-1 0,-1 0 0,0 0 0,0 0 0,0 0 0,-1-1 0,0 0 0,-1 0 0,0-1 0,0 1 0,0-1 0,-1 0 0,-1 0 0,1 0 0,-2 0 0,1 0 0,-1 0 0,0-1 0,-1-11 0,-1 14 0,1 0 0,-1-1 0,0 1 0,-1 0 0,0 0 0,0 0 0,0 0 0,-1 0 0,0 0 0,-1 1 0,1-1 0,-1 1 0,0 0 0,-1 0 0,1 0 0,-1 1 0,-1 0 0,1 0 0,-1 0 0,1 0 0,-1 1 0,-1 0 0,1 0 0,0 1 0,-1 0 0,0 0 0,0 0 0,-11-2 0,14 4 7,0 1 0,0-1-1,0 1 1,-1 0 0,1 0-1,0 0 1,0 1-1,0-1 1,-1 1 0,1 0-1,0 0 1,0 0 0,0 1-1,0 0 1,1-1 0,-1 1-1,-4 3 1,6-3-60,0-1 0,0 1 0,0 0 0,0 0 0,0 0 0,0 0 0,0 0 0,1 0 0,-1 0 0,1 0 0,0 1 0,0-1 0,-1 1-1,1-1 1,1 1 0,-1-1 0,0 1 0,1-1 0,-1 1 0,1 0 0,0-1 0,0 1 0,0 0 0,0-1 0,0 1 0,1 0 0,0 3 0,6 12-6773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7.118"/>
    </inkml:context>
    <inkml:brush xml:id="br0">
      <inkml:brushProperty name="width" value="0.05" units="cm"/>
      <inkml:brushProperty name="height" value="0.05" units="cm"/>
    </inkml:brush>
  </inkml:definitions>
  <inkml:trace contextRef="#ctx0" brushRef="#br0">47 90 24575,'0'-6'0,"0"-1"0,-1 0 0,0 0 0,-1 1 0,0-1 0,0 0 0,0 1 0,-1 0 0,0-1 0,0 1 0,0 0 0,-5-5 0,8 11 0,0 1 0,1-1 0,-1 0 0,0 1 0,0-1 0,0 0 0,0 1 0,0-1 0,-1 1 0,1-1 0,0 0 0,0 1 0,0-1 0,0 0 0,0 1 0,0-1 0,-1 0 0,1 1 0,0-1 0,0 0 0,0 1 0,-1-1 0,1 0 0,0 0 0,-1 1 0,1-1 0,0 0 0,0 0 0,-1 1 0,1-1 0,0 0 0,-1 0 0,1 0 0,0 0 0,-1 0 0,1 1 0,-1-1 0,1 0 0,0 0 0,-1 0 0,1 0 0,0 0 0,-1 0 0,1 0 0,-1 0 0,1 0 0,0-1 0,-1 1 0,1 0 0,0 0 0,-1 0 0,1 0 0,0 0 0,-1-1 0,1 1 0,0 0 0,-1 0 0,1 0 0,0-1 0,-1 1 0,1 0 0,0-1 0,0 1 0,0 0 0,-1-1 0,1 1 0,0-1 0,-1 32 0,5-8 0,0 0 0,2 0 0,1-1 0,0 0 0,2 0 0,1 0 0,0-2 0,14 21 0,-21-35 0,1-1 0,1 0 0,-1 0 0,1 0 0,0 0 0,0-1 0,0 0 0,0 0 0,1 0 0,0 0 0,0-1 0,0 0 0,0 0 0,0-1 0,1 0 0,-1 0 0,1 0 0,-1-1 0,12 1 0,-10-2 0,-1 0 0,1-1 0,-1 0 0,1 0 0,-1-1 0,1 0 0,-1 0 0,0-1 0,0 0 0,0 0 0,0 0 0,-1-1 0,0 0 0,1-1 0,-1 1 0,-1-1 0,8-8 0,2-5 0,-1 0 0,0-2 0,-2 0 0,0 0 0,-1-1 0,-2-1 0,0 0 0,-1 0 0,6-27 0,-10 25 0,-4 24 0,-1 1 0,1-1 0,0 0 0,0 0 0,0 0 0,0 0 0,0 0 0,0 0 0,0 0 0,0 0 0,0 0 0,0 0 0,0 0 0,0 1 0,0-1 0,0 0 0,0 0 0,0 0 0,0 0 0,-1 0 0,1 0 0,0 0 0,0 0 0,0 0 0,0 0 0,0 0 0,0 0 0,0 0 0,0 0 0,0 0 0,0 0 0,-1 0 0,1 0 0,0 0 0,0 0 0,0 0 0,0 0 0,0 0 0,0 0 0,0 0 0,0 0 0,0 0 0,0 0 0,-1 0 0,1 0 0,0 0 0,0 0 0,0 0 0,0 0 0,0-1 0,0 1 0,0 0 0,0 0 0,0 0 0,0 0 0,0 0 0,-15 39 0,-5 63-341,5 0 0,4 1-1,3 119 1,8-173-6485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8.002"/>
    </inkml:context>
    <inkml:brush xml:id="br0">
      <inkml:brushProperty name="width" value="0.05" units="cm"/>
      <inkml:brushProperty name="height" value="0.05" units="cm"/>
    </inkml:brush>
  </inkml:definitions>
  <inkml:trace contextRef="#ctx0" brushRef="#br0">1 10 24575,'4'0'0,"6"0"0,6-4 0,1-2-8191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8.896"/>
    </inkml:context>
    <inkml:brush xml:id="br0">
      <inkml:brushProperty name="width" value="0.05" units="cm"/>
      <inkml:brushProperty name="height" value="0.05" units="cm"/>
    </inkml:brush>
  </inkml:definitions>
  <inkml:trace contextRef="#ctx0" brushRef="#br0">361 255 24575,'15'-13'0,"0"2"0,1 0 0,25-14 0,-21 14 0,33-25 0,-49 33 0,43-39 0,-44 39 0,1-1 0,-1 0 0,0 0 0,0 0 0,0-1 0,0 1 0,-1-1 0,0 0 0,3-6 0,-5 9 0,1 1 0,-1-1 0,0 1 0,0 0 0,0-1 0,0 1 0,0-1 0,-1 1 0,1 0 0,0-1 0,-1 1 0,1 0 0,0-1 0,-1 1 0,0 0 0,1-1 0,-1 1 0,0 0 0,0 0 0,1 0 0,-1 0 0,0 0 0,0 0 0,0 0 0,-1 0 0,1 0 0,0 0 0,0 1 0,0-1 0,0 0 0,-3 0 0,-1-2 0,-1 1 0,0 0 0,0 0 0,0 1 0,-12-2 0,-6 1 0,0 2 0,0 0 0,-1 2 0,1 1 0,0 0 0,-34 11 0,11 0 0,2 1 0,-57 29 0,88-37 0,1 0 0,-1 1 0,1 0 0,1 2 0,-1-1 0,-16 18 0,26-25 0,1 1 0,-1 0 0,0 0 0,1 1 0,0-1 0,0 0 0,0 1 0,0 0 0,0-1 0,1 1 0,0 0 0,0 0 0,0-1 0,0 1 0,0 0 0,1 0 0,-1 0 0,1 0 0,0 0 0,1 0 0,-1 0 0,1 0 0,0 0 0,-1 0 0,2 0 0,-1 0 0,0-1 0,1 1 0,0 0 0,3 4 0,1 1 0,1 0 0,0-1 0,1 0 0,0-1 0,1 1 0,-1-1 0,1-1 0,0 0 0,1 0 0,0-1 0,14 6 0,8 2 0,1-2 0,44 10 0,-71-20 0,30 9 0,-1-3 0,1-1 0,0-1 0,44-1 0,-64-6 0,-20-2 0,-28-2 0,-177-6 0,177 12 0,1 2 0,-1 1 0,1 2 0,-51 14 0,78-18 0,-1 1 0,0 0 0,0 0 0,1 0 0,-1 0 0,1 1 0,0 0 0,0 0 0,0 0 0,-5 5 0,7-6 0,1-1 0,0 1 0,0-1 0,0 1 0,0 0 0,0 0 0,1 0 0,-1 0 0,1-1 0,-1 1 0,1 0 0,-1 0 0,1 0 0,0 0 0,0 0 0,0 0 0,0 0 0,0 0 0,1 0 0,-1 0 0,0 0 0,1 0 0,0 0 0,-1 0 0,1-1 0,0 1 0,0 0 0,2 2 0,1 3 0,1-1 0,0 1 0,1-1 0,-1-1 0,1 1 0,1-1 0,-1 0 0,1 0 0,-1-1 0,1 1 0,1-2 0,10 5 0,9 3 0,1-2 0,32 7 0,21 0 0,0-4 0,0-3 0,1-4 0,0-4 0,162-18 0,-190 10 0,60-17 0,-94 19 0,1-2 0,-1 0 0,0-2 0,0 0 0,31-21 0,-46 27 0,0 0 0,0-1 0,-1 0 0,1 0 0,-1 0 0,0-1 0,0 1 0,-1-1 0,1 0 0,-1 0 0,0 0 0,-1 0 0,1-1 0,-1 1 0,2-9 0,-3 9 0,0 0 0,-1 0 0,0 0 0,0 0 0,0-1 0,-1 1 0,1 0 0,-1 0 0,-1 0 0,1 0 0,-1 0 0,0 0 0,0 1 0,0-1 0,0 0 0,-1 1 0,-5-7 0,-6-5 0,0 0 0,-1 1 0,-1 0 0,-1 2 0,0-1 0,0 2 0,-1 1 0,-1 0 0,-33-14 0,125 89 0,-59-51 0,-1 0 0,0 1 0,12 17 0,-21-27 0,-1 1 0,0 0 0,0-1 0,-1 1 0,1 0 0,-1 1 0,0-1 0,-1 0 0,1 1 0,-1-1 0,0 1 0,0-1 0,-1 1 0,1 8 0,-4-3 0,0-13 0,3 0 0,-1 0 0,1 1 0,0-1 0,0 0 0,0 0 0,0 1 0,0-1 0,1 0 0,-1 1 0,1-1 0,-1 0 0,1-1 0,5-8 0,0 0 0,1 1 0,0 0 0,0 0 0,1 0 0,1 1 0,-1 0 0,2 1 0,-1 0 0,1 0 0,0 1 0,0 1 0,19-10 0,-17 11 0,0-1 0,0 2 0,0 0 0,0 0 0,1 1 0,0 1 0,-1 0 0,1 0 0,0 2 0,0-1 0,0 2 0,0 0 0,12 2 0,-18-1 8,-1 0 0,0 0 0,0 0-1,-1 1 1,1-1 0,0 2 0,-1-1 0,0 0-1,0 1 1,0 0 0,8 8 0,0 3-284,-1 0 0,14 24 0,-16-25-355,5 9-6195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44.854"/>
    </inkml:context>
    <inkml:brush xml:id="br0">
      <inkml:brushProperty name="width" value="0.05" units="cm"/>
      <inkml:brushProperty name="height" value="0.05" units="cm"/>
    </inkml:brush>
  </inkml:definitions>
  <inkml:trace contextRef="#ctx0" brushRef="#br0">1 1 24575,'144'13'0,"-44"-2"0,2116 96-1818,-1990-119 1818,-226 12 30,1 0 0,-1 0 0,1 0 0,-1 0-1,1 0 1,-1 0 0,1 0 0,-1 0 0,1 1 0,-1-1-1,1 0 1,-1 0 0,0 0 0,1 1 0,-1-1 0,1 0-1,-1 0 1,1 1 0,-1-1 0,0 0 0,1 1 0,-1-1-1,0 1 1,1-1 0,-1 0 0,0 1 0,0-1 0,1 1-1,-1-1 1,0 1 0,0-1 0,0 1 0,0-1 0,0 1 0,0-1-1,1 1 1,-1-1 0,0 1 0,0-1 0,0 1 0,-1-1-1,1 1 1,0-1 0,0 1 0,0-1 0,0 1 0,0-1-1,-1 0 1,1 2 0,-15 30 226,10-21-186,-5 16-70,0 0 0,2 1 0,1 0 0,-4 44 0,-2 119 0,11 246 0,4-240 0,-1-165 0,1 1 0,2-1 0,1 0 0,16 54 0,-20-82 0,1 1 0,-1-1 0,0 0 0,-1 0 0,1 0 0,-1 0 0,0 1 0,0-1 0,0 0 0,-1 6 0,0-9 0,0 1 0,1 0 0,-1-1 0,0 1 0,0-1 0,0 0 0,0 1 0,0-1 0,0 0 0,0 0 0,-1 1 0,1-1 0,0 0 0,-1 0 0,1 0 0,-1-1 0,1 1 0,-1 0 0,1 0 0,-1-1 0,0 1 0,1-1 0,-1 0 0,0 1 0,1-1 0,-1 0 0,0 0 0,1 0 0,-4 0 0,-16-1 0,0 0 0,-1-1 0,-32-9 0,-1 1 0,-976-113-1848,888 115-4495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9.384"/>
    </inkml:context>
    <inkml:brush xml:id="br0">
      <inkml:brushProperty name="width" value="0.05" units="cm"/>
      <inkml:brushProperty name="height" value="0.05" units="cm"/>
    </inkml:brush>
  </inkml:definitions>
  <inkml:trace contextRef="#ctx0" brushRef="#br0">201 506 24575,'6'-2'0,"0"0"0,0 0 0,0-1 0,0 0 0,0 0 0,-1 0 0,0-1 0,1 0 0,-1 0 0,8-8 0,-12 11 0,1 0 0,-1 0 0,1-1 0,-1 1 0,0 0 0,0-1 0,1 0 0,-1 1 0,0-1 0,0 1 0,0-1 0,-1 0 0,1 0 0,0 1 0,-1-1 0,1 0 0,-1 0 0,0 0 0,1 0 0,-1 0 0,0 0 0,0 0 0,0 0 0,0 1 0,-1-1 0,1 0 0,0 0 0,-1 0 0,1 0 0,-1 0 0,0 1 0,-1-4 0,0 3 0,0 0 0,0 0 0,0 0 0,0 0 0,-1 1 0,1-1 0,0 0 0,-1 1 0,0 0 0,1-1 0,-1 1 0,0 0 0,1 0 0,-1 1 0,0-1 0,0 1 0,0-1 0,0 1 0,1 0 0,-1 0 0,-5 1 0,-7 1 0,0 0 0,0 1 0,1 1 0,-1 0 0,1 1 0,-21 11 0,27-12 0,0 0 0,0 1 0,1-1 0,0 2 0,0-1 0,0 1 0,0 0 0,1 0 0,0 1 0,1 0 0,-1 0 0,-5 11 0,10-16 0,0-1 0,0 1 0,0 0 0,1 0 0,-1 0 0,0 0 0,1 0 0,0 0 0,-1 0 0,1 1 0,0-1 0,0 0 0,0 0 0,1 0 0,-1 0 0,0 0 0,1 0 0,-1 0 0,1 0 0,0 0 0,1 3 0,0-2 0,0 0 0,1 0 0,-1-1 0,1 1 0,-1-1 0,1 1 0,0-1 0,0 0 0,0 0 0,0 0 0,6 2 0,1 0 0,1 0 0,0-1 0,0 0 0,0 0 0,0-1 0,0-1 0,14 0 0,-9-1 0,0-1 0,0-1 0,1-1 0,-1 0 0,-1-1 0,1 0 0,0-2 0,-1 0 0,0 0 0,-1-2 0,18-10 0,-22 11 0,0-1 0,0 0 0,0-1 0,-1 0 0,-1 0 0,1-1 0,-1 0 0,-1-1 0,0 0 0,-1 0 0,0 0 0,0-1 0,-1 1 0,6-24 0,-6 11 0,0 0 0,-2-1 0,-1 0 0,0 1 0,-2-1 0,-1 0 0,-1 0 0,-2 1 0,0-1 0,-14-45 0,16 64 0,0 0 0,-1 0 0,0 0 0,0 1 0,-4-8 0,6 12 0,1 1 0,-1-1 0,1 0 0,-1 1 0,0-1 0,1 0 0,-1 1 0,1-1 0,-1 1 0,0-1 0,0 1 0,1-1 0,-1 1 0,0-1 0,0 1 0,0 0 0,1-1 0,-1 1 0,0 0 0,0 0 0,0 0 0,0 0 0,0 0 0,1 0 0,-1 0 0,0 0 0,0 0 0,0 0 0,0 0 0,0 0 0,1 1 0,-1-1 0,0 0 0,0 1 0,0-1 0,1 0 0,-1 1 0,0-1 0,0 1 0,1-1 0,-1 1 0,0 0 0,1-1 0,-1 1 0,1 0 0,-1-1 0,0 2 0,-4 6 0,0 0 0,0 0 0,1 0 0,0 1 0,1 0 0,-1-1 0,2 1 0,-1 0 0,1 0 0,-1 12 0,0 17 0,0 40 0,3-36 0,2 1 0,3-1 0,14 67 0,-12-79 0,2-1 0,1 0 0,1-1 0,2 0 0,27 46 0,-37-70 6,0 0 0,0 0 0,0 0 0,0 0 0,0-1 0,1 1 0,0-1 0,-1 0 0,1 0 0,1 0 0,-1-1 0,0 0 0,1 1 0,-1-1 0,1-1 0,-1 1 0,1-1 0,0 1 0,8 0 0,-9-2-77,1 0 1,-1-1-1,1 1 0,0-1 0,-1 0 1,1 0-1,-1-1 0,1 1 1,-1-1-1,0 0 0,0 0 0,0 0 1,0-1-1,0 1 0,0-1 1,-1 0-1,1 0 0,-1-1 0,0 1 1,5-7-1,2-3-6755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7.892"/>
    </inkml:context>
    <inkml:brush xml:id="br0">
      <inkml:brushProperty name="width" value="0.05" units="cm"/>
      <inkml:brushProperty name="height" value="0.05" units="cm"/>
    </inkml:brush>
  </inkml:definitions>
  <inkml:trace contextRef="#ctx0" brushRef="#br0">283 103 24575,'0'-1'0,"-1"0"0,1-1 0,-1 1 0,1 0 0,-1 0 0,0 0 0,1 0 0,-1 0 0,0 0 0,0 0 0,0 0 0,0 1 0,0-1 0,0 0 0,0 0 0,0 1 0,0-1 0,0 1 0,0-1 0,0 1 0,0-1 0,0 1 0,-1 0 0,1-1 0,0 1 0,0 0 0,-2 0 0,-40-5 0,38 5 0,-3 0 0,-1 0 0,1 1 0,-1 1 0,1-1 0,-1 1 0,1 1 0,0 0 0,0 0 0,0 0 0,0 1 0,1 0 0,-1 1 0,1-1 0,0 1 0,1 1 0,-1 0 0,1-1 0,0 2 0,0-1 0,1 1 0,0 0 0,0 0 0,-6 13 0,6-13 0,1 1 0,0 0 0,1 0 0,0 0 0,0 1 0,1-1 0,0 1 0,0-1 0,1 1 0,0-1 0,1 1 0,-1 0 0,2 0 0,-1-1 0,1 1 0,1 0 0,0-1 0,0 1 0,0-1 0,1 1 0,0-1 0,1 0 0,6 9 0,-4-8 0,1 0 0,1 0 0,0-1 0,0-1 0,0 1 0,1-1 0,0 0 0,1-1 0,-1 0 0,1-1 0,1 0 0,-1-1 0,0 0 0,1 0 0,0-1 0,0 0 0,0-1 0,0 0 0,0-1 0,1 0 0,-1-1 0,15-2 0,-14 1 0,-1 0 0,1-2 0,-1 1 0,1-1 0,-1-1 0,0 0 0,0-1 0,-1 0 0,1 0 0,-1-1 0,0-1 0,-1 1 0,1-2 0,-1 1 0,-1-1 0,0-1 0,0 1 0,0-1 0,-1-1 0,0 1 0,7-16 0,-10 16 0,0-1 0,-1 0 0,0 1 0,0-1 0,-1 0 0,0 0 0,-1-1 0,0 1 0,-1 0 0,0 0 0,-1 0 0,0-1 0,0 1 0,-1 0 0,0 0 0,-1 0 0,0 1 0,-1-1 0,0 1 0,-9-15 0,7 13 0,0 1 0,-1 0 0,0 1 0,-1-1 0,0 2 0,-1-1 0,0 1 0,0 0 0,0 1 0,-1 0 0,0 1 0,-1 0 0,1 0 0,-1 1 0,0 0 0,-1 1 0,-14-3 0,-3 4-1365,7 5-5461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8.252"/>
    </inkml:context>
    <inkml:brush xml:id="br0">
      <inkml:brushProperty name="width" value="0.05" units="cm"/>
      <inkml:brushProperty name="height" value="0.05" units="cm"/>
    </inkml:brush>
  </inkml:definitions>
  <inkml:trace contextRef="#ctx0" brushRef="#br0">46 38 24575,'0'5'0,"-4"1"0,-2 4 0,-4 0 0,0-6 0,1-8 0,3-7 0,6-3 0,3-2 0,6 1 0,1 3-8191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8.593"/>
    </inkml:context>
    <inkml:brush xml:id="br0">
      <inkml:brushProperty name="width" value="0.05" units="cm"/>
      <inkml:brushProperty name="height" value="0.05" units="cm"/>
    </inkml:brush>
  </inkml:definitions>
  <inkml:trace contextRef="#ctx0" brushRef="#br0">103 75 24575,'0'-6'0,"0"0"0,0 0 0,-1 0 0,0 0 0,-1-7 0,1 13 0,1-1 0,0 0 0,0 1 0,-1-1 0,1 1 0,0-1 0,0 1 0,-1-1 0,1 1 0,-1-1 0,1 1 0,0-1 0,-1 1 0,1-1 0,-1 1 0,1-1 0,-1 1 0,0 0 0,1-1 0,-1 1 0,1 0 0,-2-1 0,1 1 0,0 1 0,0-1 0,0 0 0,0 0 0,-1 0 0,1 1 0,0-1 0,0 1 0,0-1 0,0 1 0,0-1 0,0 1 0,0-1 0,0 1 0,1 0 0,-1-1 0,-2 3 0,-3 4 0,-1 1 0,1-1 0,1 1 0,-1 0 0,1 1 0,1 0 0,-1-1 0,1 1 0,1 1 0,0-1 0,0 0 0,-2 17 0,3-13 0,0 1 0,1 0 0,1-1 0,0 1 0,1-1 0,0 1 0,1 0 0,6 20 0,-5-23 0,2-1 0,-1 1 0,1-1 0,1-1 0,0 1 0,0-1 0,1 0 0,0 0 0,0-1 0,1 0 0,0 0 0,1-1 0,12 10 0,-13-13 0,-1 1 0,1-1 0,-1 0 0,1-1 0,1 0 0,-1 0 0,0-1 0,1 0 0,-1 0 0,1-1 0,0 0 0,-1 0 0,1-1 0,0 0 0,-1-1 0,1 0 0,15-4 0,-20 4 0,0-1 0,0 1 0,0-1 0,0 0 0,0 0 0,-1 0 0,1-1 0,-1 1 0,1-1 0,-1 0 0,0 0 0,0 0 0,0 0 0,3-5 0,-2 1 0,-1 1 0,1-1 0,-1 0 0,0 0 0,-1 0 0,0 0 0,3-13 0,-3 6 0,-1 1 0,0-1 0,-1 0 0,-1 1 0,0-1 0,0 1 0,-1-1 0,-7-21 0,1 16 0,-2 0 0,1 0 0,-2 2 0,-1-1 0,0 1 0,-1 1 0,0 0 0,-2 1 0,-26-22 0,32 26-1365,5 3-5461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9.227"/>
    </inkml:context>
    <inkml:brush xml:id="br0">
      <inkml:brushProperty name="width" value="0.05" units="cm"/>
      <inkml:brushProperty name="height" value="0.05" units="cm"/>
    </inkml:brush>
  </inkml:definitions>
  <inkml:trace contextRef="#ctx0" brushRef="#br0">1 66 24575,'0'-5'0,"0"-9"0,0-8 0,4 5 0,2 10 0,-1 14 0,4 16 0,0 11 0,3 10 0,-1 11 0,3 8 0,-2 3 0,2-1 0,-1 2 0,-4-3 0,-2-6 0,-4-14-8191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0.084"/>
    </inkml:context>
    <inkml:brush xml:id="br0">
      <inkml:brushProperty name="width" value="0.05" units="cm"/>
      <inkml:brushProperty name="height" value="0.05" units="cm"/>
    </inkml:brush>
  </inkml:definitions>
  <inkml:trace contextRef="#ctx0" brushRef="#br0">0 17 24575,'2'-2'0,"-1"1"0,1-1 0,0 1 0,0 0 0,-1-1 0,1 1 0,0 0 0,0 0 0,0 0 0,0 0 0,1 1 0,-1-1 0,0 0 0,3 0 0,-4 1 0,1 0 0,-1 1 0,0-1 0,1 0 0,-1 0 0,0 1 0,1-1 0,-1 0 0,0 1 0,0 0 0,1-1 0,-1 1 0,0 0 0,0-1 0,0 1 0,0 0 0,2 2 0,0 0 0,-1 0 0,1 1 0,-1 0 0,0-1 0,0 1 0,0 0 0,0 0 0,-1 0 0,0 0 0,0 1 0,0-1 0,1 9 0,-1 276 79,-4-143-1523,3-109-5382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0.661"/>
    </inkml:context>
    <inkml:brush xml:id="br0">
      <inkml:brushProperty name="width" value="0.05" units="cm"/>
      <inkml:brushProperty name="height" value="0.05" units="cm"/>
    </inkml:brush>
  </inkml:definitions>
  <inkml:trace contextRef="#ctx0" brushRef="#br0">65 16 24575,'-5'-5'0,"-5"0"0,-6-1 0,1 6 0,1 7 0,9 2 0,9-4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1.093"/>
    </inkml:context>
    <inkml:brush xml:id="br0">
      <inkml:brushProperty name="width" value="0.05" units="cm"/>
      <inkml:brushProperty name="height" value="0.05" units="cm"/>
    </inkml:brush>
  </inkml:definitions>
  <inkml:trace contextRef="#ctx0" brushRef="#br0">87 255 24575,'0'-6'0,"-1"0"0,-1 0 0,1 0 0,-1 1 0,0-1 0,0 0 0,-6-10 0,-9-26 0,16 37 0,0 0 0,0 0 0,1 0 0,-1-1 0,1 1 0,0 0 0,1 0 0,-1 0 0,1-1 0,0 1 0,1 0 0,-1 0 0,1 0 0,0 1 0,0-1 0,0 0 0,6-7 0,-4 8 0,0-1 0,0 0 0,1 1 0,-1 0 0,1 0 0,0 1 0,0-1 0,1 1 0,-1 0 0,1 1 0,0-1 0,-1 1 0,9-2 0,-5 2 0,0 0 0,0 0 0,0 1 0,0 0 0,0 1 0,0 0 0,0 1 0,0-1 0,0 2 0,0-1 0,0 1 0,0 1 0,0 0 0,-1 0 0,1 0 0,-1 1 0,0 0 0,0 1 0,0 0 0,8 7 0,-11-7 0,0 0 0,0 1 0,0 0 0,0 0 0,-1 0 0,0 0 0,0 1 0,-1-1 0,0 1 0,0 0 0,0 0 0,-1 0 0,0 1 0,1 10 0,-2-8 0,-1 0 0,0 0 0,-1 0 0,0-1 0,-1 1 0,0 0 0,0-1 0,-1 1 0,-7 17 0,-1-6 0,-1-1 0,0 0 0,-1 0 0,-2-1 0,0-1 0,0-1 0,-2 0 0,-25 20 0,22-20 0,-2-1 0,0-1 0,-1-1 0,0-1 0,-1-1 0,-48 16 0,55-27 0,23-9 0,25-12 0,-9 9 0,0 2 0,1 0 0,0 2 0,0 0 0,1 2 0,-1 0 0,1 2 0,0 0 0,0 2 0,0 1 0,1 1 0,-1 0 0,28 7 0,-43-5-151,0 0-1,1 0 0,-1 1 0,0 0 1,-1 1-1,1 0 0,-1 0 1,9 8-1,5 5-6674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1.448"/>
    </inkml:context>
    <inkml:brush xml:id="br0">
      <inkml:brushProperty name="width" value="0.05" units="cm"/>
      <inkml:brushProperty name="height" value="0.05" units="cm"/>
    </inkml:brush>
  </inkml:definitions>
  <inkml:trace contextRef="#ctx0" brushRef="#br0">228 171 24575,'0'-1'0,"0"-16"0,0-1 0,-1 0 0,-7-32 0,7 47 0,1 0 0,-1 0 0,0-1 0,0 1 0,0 0 0,-1 0 0,1 0 0,-1 0 0,0 0 0,0 0 0,0 0 0,0 1 0,0-1 0,0 1 0,-1-1 0,1 1 0,-1 0 0,0 0 0,0 0 0,1 1 0,-1-1 0,0 0 0,0 1 0,-1 0 0,1 0 0,0 0 0,-6-1 0,4 2 0,1 0 0,-1 1 0,0-1 0,1 1 0,-1 0 0,1 0 0,0 1 0,-1-1 0,1 1 0,0 0 0,0 0 0,0 1 0,0-1 0,0 1 0,0 0 0,1 0 0,-1 0 0,1 0 0,-6 8 0,2-1 0,-1 0 0,1 0 0,1 1 0,0 0 0,0 1 0,-5 14 0,8-16 0,0 1 0,1-1 0,0 1 0,0 0 0,1 0 0,0 0 0,1 0 0,0 0 0,1 0 0,1 0 0,-1-1 0,2 1 0,-1 0 0,5 10 0,-4-15 0,-1 0 0,1 0 0,0 0 0,1-1 0,0 1 0,0-1 0,0 0 0,0 0 0,1 0 0,0-1 0,0 1 0,0-1 0,0 0 0,1-1 0,-1 1 0,1-1 0,0 0 0,0 0 0,0-1 0,1 0 0,-1 0 0,0-1 0,1 1 0,9 0 0,-8-2 0,-1-1 0,1 1 0,0-1 0,0 0 0,0-1 0,-1 0 0,1 0 0,-1-1 0,1 0 0,-1 0 0,0 0 0,0-1 0,-1 0 0,1-1 0,-1 0 0,0 1 0,0-2 0,0 1 0,-1-1 0,0 0 0,0 0 0,8-13 0,-7 9 0,0 0 0,0 0 0,-1-1 0,0 1 0,-1-1 0,-1-1 0,1 1 0,-2 0 0,1-1 0,-2 1 0,0-1 0,0 0 0,-1 1 0,-2-23 0,0 27 12,1 1 0,-1 0 0,0-1 0,-1 1 0,1 0 0,-1 0 0,-1 1 0,1-1 0,-8-9 0,8 12-105,0 0 0,0 0 1,0 0-1,0 0 0,0 1 0,-1-1 0,1 1 0,-1 0 1,0 0-1,1 0 0,-1 1 0,0-1 0,0 1 1,0 0-1,-9-2 0,-10 3-6733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1.856"/>
    </inkml:context>
    <inkml:brush xml:id="br0">
      <inkml:brushProperty name="width" value="0.05" units="cm"/>
      <inkml:brushProperty name="height" value="0.05" units="cm"/>
    </inkml:brush>
  </inkml:definitions>
  <inkml:trace contextRef="#ctx0" brushRef="#br0">113 158 24575,'-1'-14'0,"2"0"0,-1 0 0,2 0 0,0 0 0,7-25 0,-8 36 0,0 0 0,0 0 0,0 1 0,1-1 0,-1 1 0,1-1 0,0 1 0,0-1 0,0 1 0,0 0 0,0 0 0,0 0 0,0 0 0,1 0 0,-1 1 0,1-1 0,-1 1 0,1-1 0,0 1 0,-1 0 0,1 0 0,0 0 0,0 0 0,0 1 0,0-1 0,0 1 0,0 0 0,0 0 0,0 0 0,0 0 0,-1 0 0,1 1 0,0-1 0,5 2 0,-1 0 0,-1 0 0,1 0 0,-1 0 0,0 1 0,0 0 0,0 0 0,0 0 0,-1 1 0,1 0 0,-1 0 0,0 1 0,0-1 0,-1 1 0,1 0 0,-1 0 0,0 1 0,0-1 0,-1 1 0,1 0 0,-1 0 0,-1 0 0,1 0 0,-1 0 0,0 1 0,-1-1 0,1 1 0,-1-1 0,0 1 0,-1 0 0,0-1 0,0 1 0,0 0 0,-1-1 0,0 1 0,0-1 0,-1 1 0,0-1 0,0 1 0,0-1 0,-5 9 0,-2-1 0,0 0 0,-1-1 0,0 0 0,-1-1 0,-1 0 0,0-1 0,-16 12 0,4-5 0,-1-2 0,-1 0 0,-28 12 0,50-27 0,-37 16 0,40-16 0,-1-1 0,0 1 0,1-1 0,-1 1 0,1-1 0,-1 0 0,0 0 0,1 0 0,-1 0 0,0 0 0,0 0 0,1 0 0,-1 0 0,1-1 0,-1 1 0,0 0 0,1-1 0,-1 0 0,1 1 0,-1-1 0,-2-1 0,4 1 0,-1 0 0,1 0 0,0 0 0,-1-1 0,1 1 0,0 0 0,-1 0 0,1 0 0,0 0 0,0 0 0,0-1 0,0 1 0,0 0 0,0 0 0,1 0 0,-1 0 0,0 0 0,0-1 0,1 1 0,-1 0 0,1 0 0,-1 0 0,1 0 0,-1 0 0,1 0 0,0 0 0,1-1 0,22-28 0,-23 29 0,12-12 0,0 1 0,1 0 0,1 1 0,0 0 0,0 1 0,1 1 0,30-13 0,-34 17 0,0 1 0,0 0 0,0 0 0,1 2 0,-1-1 0,1 1 0,0 1 0,0 1 0,-1-1 0,1 2 0,0 0 0,13 3 0,-19-2 8,0 0 0,0 1 0,0 0 0,0 1 0,0 0 0,-1 0 0,1 0 0,-1 1 0,0-1 0,-1 1 0,1 1 0,-1-1 0,0 1 0,8 12 0,-1 1-379,-1 1-1,-1 0 1,14 38 0,-16-33-6455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45.630"/>
    </inkml:context>
    <inkml:brush xml:id="br0">
      <inkml:brushProperty name="width" value="0.05" units="cm"/>
      <inkml:brushProperty name="height" value="0.05" units="cm"/>
    </inkml:brush>
  </inkml:definitions>
  <inkml:trace contextRef="#ctx0" brushRef="#br0">99 168 24575,'-34'104'0,"-28"180"0,59-266 0,3-18 0,0 0 0,0 0 0,0 0 0,0 0 0,0 0 0,1 0 0,-1 0 0,0 0 0,0 0 0,0 0 0,0 0 0,0 0 0,0 0 0,0 0 0,0 0 0,0 0 0,0 0 0,0 0 0,0 0 0,0 0 0,0 0 0,0 0 0,0 0 0,1 0 0,-1 0 0,0 0 0,0 0 0,0 0 0,0 0 0,0 0 0,0 0 0,0 0 0,0 0 0,0 0 0,0 0 0,0 0 0,0 0 0,0 0 0,0 0 0,0 0 0,0 0 0,0 0 0,0 0 0,0 0 0,0 0 0,0 0 0,0 1 0,12-31 0,28-104 0,-8 24 0,64-146 0,-76 222 0,-6 23 0,-14 11 0,1 0 0,-1 0 0,0 0 0,1 1 0,-1-1 0,1 0 0,-1 0 0,1 0 0,-1 1 0,1-1 0,-1 0 0,0 0 0,1 1 0,-1-1 0,1 0 0,-1 1 0,0-1 0,1 1 0,-1-1 0,0 0 0,0 1 0,1-1 0,-1 1 0,0-1 0,0 1 0,0-1 0,0 1 0,1-1 0,-1 0 0,0 1 0,0-1 0,0 2 0,4 20 0,-1 0 0,-1 0 0,-1 1 0,-1-1 0,-4 27 0,2 11 0,0-6 0,3 85 0,-1-137 0,0 0 0,0 0 0,0 0 0,1 0 0,-1 0 0,1 0 0,-1 0 0,1 0 0,0 0 0,0 0 0,0-1 0,0 1 0,0 0 0,0 0 0,0-1 0,3 4 0,-3-5 0,0 0 0,0 1 0,0-1 0,0 0 0,0 0 0,0 1 0,0-1 0,0 0 0,0 0 0,0 0 0,0 0 0,0 0 0,0-1 0,0 1 0,0 0 0,0 0 0,0-1 0,0 1 0,0-1 0,0 1 0,0-1 0,0 1 0,0-1 0,0 1 0,-1-1 0,1 0 0,0 1 0,0-1 0,-1 0 0,1 0 0,0 0 0,-1 1 0,1-1 0,0-1 0,81-111 0,-58 76 0,56-64 0,-76 96 0,0 1 0,1 0 0,0 0 0,0 0 0,0 1 0,0-1 0,7-2 0,-11 5 0,0 1 0,1-1 0,-1 1 0,1-1 0,-1 1 0,0 0 0,1 0 0,-1-1 0,1 1 0,-1 0 0,1 0 0,-1 0 0,1 1 0,-1-1 0,1 0 0,-1 0 0,0 1 0,1-1 0,-1 1 0,0-1 0,1 1 0,-1 0 0,0 0 0,0-1 0,1 1 0,-1 0 0,0 0 0,0 0 0,0 0 0,0 0 0,0 1 0,0-1 0,-1 0 0,1 0 0,1 2 0,1 4 0,0 0 0,-1 0 0,1 0 0,-1 0 0,-1 0 0,1 0 0,0 13 0,-1 56 0,-2-48 0,-3 255-1365,3-237-5461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2.214"/>
    </inkml:context>
    <inkml:brush xml:id="br0">
      <inkml:brushProperty name="width" value="0.05" units="cm"/>
      <inkml:brushProperty name="height" value="0.05" units="cm"/>
    </inkml:brush>
  </inkml:definitions>
  <inkml:trace contextRef="#ctx0" brushRef="#br0">21 136 24575,'19'-53'0,"-18"50"0,-1 0 0,1 1 0,-1-1 0,1 0 0,-1 0 0,0 1 0,0-1 0,0 0 0,0 0 0,0 1 0,-1-1 0,1 0 0,-1 0 0,0 1 0,0-1 0,-2-4 0,2 8 0,0 0 0,0-1 0,1 1 0,-1-1 0,0 1 0,0 0 0,0 0 0,1 0 0,-1-1 0,0 1 0,1 0 0,-1 0 0,1 0 0,-1 0 0,1 0 0,-1 0 0,1 0 0,-1 1 0,-4 13 0,1 0 0,0 0 0,1 1 0,0-1 0,1 1 0,1-1 0,1 1 0,0 0 0,1-1 0,4 27 0,-3-31 0,1-1 0,0 0 0,0 0 0,1 0 0,0-1 0,1 0 0,9 15 0,-10-19 0,0 0 0,0 0 0,0 0 0,1-1 0,0 0 0,-1 0 0,1 0 0,1-1 0,-1 1 0,1-1 0,-1 0 0,1-1 0,8 3 0,-9-3 0,-1-1 0,1 0 0,0 0 0,0-1 0,0 1 0,0-1 0,0 0 0,0-1 0,-1 1 0,1-1 0,0 0 0,0 0 0,0-1 0,8-3 0,-6 2 0,1-2 0,-1 1 0,0-1 0,-1 0 0,1 0 0,-1-1 0,0 0 0,6-7 0,1-5 0,0-1 0,-1 0 0,-1 0 0,-1-1 0,13-34 0,-13 26 0,8-37 0,-16 59 0,-1-1 0,0 0 0,0 0 0,0 0 0,-1 1 0,0-1 0,0 0 0,-1 0 0,0 0 0,0 0 0,-4-10 0,5 17 0,0 0 0,0 0 0,0 0 0,0 0 0,0-1 0,0 1 0,0 0 0,0 0 0,0 0 0,0 0 0,0 0 0,-1-1 0,1 1 0,0 0 0,0 0 0,0 0 0,0 0 0,0 0 0,0 0 0,-1 0 0,1 0 0,0-1 0,0 1 0,0 0 0,0 0 0,0 0 0,-1 0 0,1 0 0,0 0 0,0 0 0,0 0 0,0 0 0,-1 0 0,1 0 0,0 0 0,0 0 0,0 0 0,0 0 0,0 0 0,-1 0 0,1 0 0,0 0 0,0 0 0,0 0 0,0 1 0,-1-1 0,1 0 0,0 0 0,0 0 0,0 0 0,0 0 0,-8 11 0,-2 16 0,0 21 0,3 0 0,2 0 0,2 0 0,5 63 0,-2-42 0,2 194-1365,-2-219-5461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0.049"/>
    </inkml:context>
    <inkml:brush xml:id="br0">
      <inkml:brushProperty name="width" value="0.05" units="cm"/>
      <inkml:brushProperty name="height" value="0.05" units="cm"/>
    </inkml:brush>
  </inkml:definitions>
  <inkml:trace contextRef="#ctx0" brushRef="#br0">224 144 24575,'-6'-3'0,"1"0"0,-1 0 0,0 0 0,1 1 0,-1-1 0,-1 1 0,1 1 0,0-1 0,0 1 0,-1 0 0,1 1 0,-8-1 0,-21-3 0,-68-16 0,179 17 0,471-6 0,-4-38 0,-503 41-682,47-14-1,-56 10-6143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0.392"/>
    </inkml:context>
    <inkml:brush xml:id="br0">
      <inkml:brushProperty name="width" value="0.05" units="cm"/>
      <inkml:brushProperty name="height" value="0.05" units="cm"/>
    </inkml:brush>
  </inkml:definitions>
  <inkml:trace contextRef="#ctx0" brushRef="#br0">1 1 24575,'5'1'0,"-1"1"0,1 0 0,0 1 0,0-1 0,-1 1 0,0 0 0,1 0 0,-1 0 0,0 1 0,4 4 0,-7-6 0,8 7 0,-1 0 0,-1 0 0,1 1 0,-2 1 0,1-1 0,-2 1 0,1 0 0,-1 0 0,-1 1 0,4 16 0,1 6 0,-3 0 0,4 49 0,11 274 0,-17-309-1365,-1-8-5461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0.782"/>
    </inkml:context>
    <inkml:brush xml:id="br0">
      <inkml:brushProperty name="width" value="0.05" units="cm"/>
      <inkml:brushProperty name="height" value="0.05" units="cm"/>
    </inkml:brush>
  </inkml:definitions>
  <inkml:trace contextRef="#ctx0" brushRef="#br0">1 180 24575,'0'-4'0,"-1"0"0,2 1 0,-1-1 0,0 0 0,1 1 0,0-1 0,0 1 0,0-1 0,0 1 0,0-1 0,1 1 0,-1-1 0,1 1 0,4-5 0,-4 6 0,-1 1 0,1 0 0,0 0 0,0-1 0,0 1 0,0 1 0,0-1 0,0 0 0,0 0 0,0 1 0,0-1 0,0 1 0,0 0 0,0-1 0,1 1 0,-1 0 0,0 0 0,0 1 0,0-1 0,0 0 0,1 1 0,-1-1 0,0 1 0,0 0 0,0-1 0,3 3 0,16 7 0,-1 0 0,-1 1 0,0 1 0,30 24 0,60 67 0,-92-86 0,-2 1 0,21 30 0,-33-44 0,0 1 0,-1-1 0,1 1 0,-1-1 0,0 1 0,0 0 0,0 0 0,-1 0 0,0 0 0,0 1 0,0-1 0,0 0 0,-1 0 0,0 1 0,0-1 0,-1 0 0,-1 8 0,2-11 0,0 0 0,-1 0 0,0 0 0,1 0 0,-1 0 0,0 0 0,0-1 0,0 1 0,0 0 0,0-1 0,-1 1 0,1-1 0,0 1 0,-1-1 0,1 1 0,-1-1 0,1 0 0,-1 0 0,0 0 0,1 0 0,-1 0 0,0 0 0,0 0 0,0-1 0,0 1 0,0-1 0,0 1 0,0-1 0,0 0 0,0 1 0,0-1 0,0 0 0,0-1 0,0 1 0,0 0 0,0 0 0,0-1 0,0 1 0,1-1 0,-1 0 0,-2-1 0,-2 0 0,1-1 0,-1 1 0,1-2 0,0 1 0,0 0 0,0-1 0,1 0 0,-1 0 0,1-1 0,0 1 0,0-1 0,-5-7 0,5 2 0,-1-1 0,1 1 0,1-1 0,0 0 0,1 0 0,0 0 0,0 0 0,1 0 0,1-1 0,0 1 0,0 0 0,1 0 0,0 0 0,1 0 0,5-16 0,-2 9 0,1 0 0,0 1 0,2 0 0,0 0 0,1 1 0,0 0 0,1 1 0,21-24 0,-24 30-68,0 2 0,1-1-1,0 1 1,1 0 0,-1 0 0,1 1-1,1 0 1,-1 1 0,1 0 0,0 1-1,0 0 1,0 0 0,1 1 0,-1 0-1,1 1 1,0 0 0,0 1 0,0 0-1,18 1 1,4 4-6758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1.111"/>
    </inkml:context>
    <inkml:brush xml:id="br0">
      <inkml:brushProperty name="width" value="0.05" units="cm"/>
      <inkml:brushProperty name="height" value="0.05" units="cm"/>
    </inkml:brush>
  </inkml:definitions>
  <inkml:trace contextRef="#ctx0" brushRef="#br0">253 208 24575,'28'-26'0,"-20"20"0,-1 1 0,0-2 0,-1 1 0,0-1 0,0 0 0,0 0 0,-1-1 0,0 0 0,5-9 0,-8 12 0,1-2 0,1-1 0,-1 0 0,0 0 0,-1 0 0,2-13 0,-4 20 0,1-1 0,-1 1 0,0 0 0,0-1 0,0 1 0,-1-1 0,1 1 0,0-1 0,0 1 0,-1-1 0,1 1 0,-1 0 0,1-1 0,-1 1 0,0 0 0,0-1 0,1 1 0,-1 0 0,0 0 0,0 0 0,0 0 0,0 0 0,0 0 0,-1 0 0,1 0 0,0 0 0,0 0 0,-1 1 0,1-1 0,0 1 0,-1-1 0,1 1 0,0-1 0,-1 1 0,1-1 0,-1 1 0,1 0 0,-1 0 0,-2 0 0,-3 0 0,0 1 0,0-1 0,0 1 0,0 0 0,0 1 0,0 0 0,0 0 0,0 1 0,0-1 0,1 2 0,0-1 0,-8 6 0,-6 3 0,2 2 0,-26 24 0,27-24 0,2 2 0,0-1 0,0 2 0,2 0 0,0 1 0,1 0 0,1 1 0,1 0 0,0 1 0,-7 22 0,16-38 0,0 0 0,0 0 0,0 0 0,1 0 0,-1 0 0,1 0 0,0 0 0,0 0 0,0 0 0,1 0 0,-1 0 0,1 0 0,0 0 0,0 0 0,1-1 0,-1 1 0,1 0 0,-1-1 0,4 4 0,-2-3 0,0 0 0,1 0 0,0-1 0,0 0 0,0 1 0,0-2 0,0 1 0,0 0 0,1-1 0,0 0 0,-1 0 0,1 0 0,6 1 0,4 0 0,0 0 0,1-1 0,-1-1 0,0 0 0,1-1 0,-1 0 0,1-2 0,29-6 0,-29 3 0,0 0 0,0-1 0,0-1 0,-1-1 0,0 0 0,0-1 0,-1-1 0,0 0 0,-1-1 0,0-1 0,19-21 0,-23 23 0,-2 1 0,1-1 0,-1-1 0,-1 1 0,0-1 0,0 0 0,-1-1 0,0 1 0,-1-1 0,-1 0 0,0 0 0,0 0 0,-1-1 0,-1 1 0,0-1 0,-1-21 0,-4 24 0,-2 13 0,-3 15 0,4 3 0,1 0 0,1 0 0,1 0 0,0 1 0,2-1 0,0 1 0,2-1 0,0 0 0,1 0 0,12 40 0,-1-31-1365,1-7-5461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1.457"/>
    </inkml:context>
    <inkml:brush xml:id="br0">
      <inkml:brushProperty name="width" value="0.05" units="cm"/>
      <inkml:brushProperty name="height" value="0.05" units="cm"/>
    </inkml:brush>
  </inkml:definitions>
  <inkml:trace contextRef="#ctx0" brushRef="#br0">12 228 24575,'-11'-88'0,"13"83"0,3 11 0,5 14 0,31 79 0,82 144 0,-119-237 0,0 0 0,0 0 0,1 0 0,8 8 0,-12-13 0,0 0 0,-1 0 0,1-1 0,0 1 0,0 0 0,0-1 0,-1 1 0,1-1 0,0 1 0,0-1 0,0 1 0,0-1 0,0 1 0,0-1 0,0 0 0,0 0 0,0 0 0,0 1 0,0-1 0,0 0 0,0 0 0,0 0 0,0-1 0,0 1 0,0 0 0,0 0 0,0 0 0,0-1 0,0 1 0,0-1 0,0 1 0,0 0 0,0-1 0,0 0 0,-1 1 0,1-1 0,0 1 0,0-1 0,-1 0 0,1 0 0,0 0 0,0-1 0,7-11 0,-2-1 0,0 1 0,-1-1 0,0 0 0,-1-1 0,4-26 0,0 6 0,6-29 0,-2 8 0,2 2 0,40-102 0,-37 127-1365,-1 8-5461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1.974"/>
    </inkml:context>
    <inkml:brush xml:id="br0">
      <inkml:brushProperty name="width" value="0.05" units="cm"/>
      <inkml:brushProperty name="height" value="0.05" units="cm"/>
    </inkml:brush>
  </inkml:definitions>
  <inkml:trace contextRef="#ctx0" brushRef="#br0">280 719 24575,'-10'-2'0,"1"0"0,-1-1 0,1-1 0,-1 0 0,1 0 0,0 0 0,-14-11 0,25 12 0,12 4 0,27 4 0,-26-3 0,1 0 0,4 1 0,-1-1 0,1-1 0,25-2 0,-42 1 0,1 0 0,-1-1 0,1 1 0,-1-1 0,1 1 0,-1-1 0,0 0 0,1 0 0,-1-1 0,0 1 0,0-1 0,0 0 0,0 1 0,0-1 0,0-1 0,-1 1 0,1 0 0,-1-1 0,1 1 0,-1-1 0,0 0 0,0 1 0,0-1 0,0 0 0,2-5 0,-4 5 0,0 0 0,1 1 0,-1-1 0,0 0 0,0 1 0,-1-1 0,1 1 0,0-1 0,-1 0 0,0 1 0,1-1 0,-1 1 0,0-1 0,0 1 0,-1-1 0,1 1 0,0 0 0,-1 0 0,0-1 0,1 1 0,-1 0 0,0 1 0,0-1 0,0 0 0,-3-1 0,-3-4 0,-1 0 0,0 1 0,-1 0 0,-16-7 0,15 8 0,-1 1 0,1 0 0,0 1 0,-1 1 0,0 0 0,0 0 0,1 1 0,-1 0 0,0 1 0,0 1 0,0 0 0,0 0 0,0 2 0,1-1 0,-1 1 0,1 1 0,0 0 0,0 0 0,-16 10 0,18-9 0,0 1 0,0 0 0,1 1 0,0 0 0,1 0 0,-1 0 0,1 1 0,1 0 0,-1 1 0,1-1 0,1 1 0,0 0 0,0 1 0,1-1 0,0 1 0,0 0 0,1 0 0,1 0 0,0 1 0,0-1 0,1 0 0,0 17 0,1-18 0,0 0 0,1 0 0,0 1 0,1-1 0,0 0 0,1 0 0,0 0 0,0-1 0,1 1 0,0-1 0,0 1 0,9 10 0,-6-9 0,1-1 0,1 0 0,-1 0 0,2-1 0,-1 0 0,1-1 0,0 0 0,20 10 0,-12-9 0,1 0 0,0-1 0,0-1 0,0-1 0,1-1 0,0-1 0,0 0 0,0-1 0,0-2 0,0 0 0,30-4 0,-32 2 0,-1-2 0,1 0 0,-1-1 0,0-1 0,-1-1 0,1 0 0,-2-1 0,1-1 0,-1 0 0,21-17 0,-20 12 0,0-1 0,0-1 0,-2-1 0,0 0 0,-1 0 0,-1-2 0,0 1 0,10-25 0,-6 7 0,-2 0 0,-1-2 0,-2 1 0,-1-2 0,-2 1 0,4-63 0,-10 70 0,-1 0 0,-2-1 0,-1 1 0,-2 0 0,-1-1 0,-1 2 0,-1-1 0,-20-49 0,22 68 0,-1 0 0,-1 1 0,0 0 0,0 0 0,-10-11 0,15 19 0,0 1 0,0 0 0,-1 0 0,1 0 0,0 0 0,-1 1 0,1-1 0,-1 1 0,0-1 0,1 1 0,-1 0 0,-5-1 0,6 1 0,1 1 0,-1 0 0,0 0 0,1 1 0,-1-1 0,0 0 0,1 1 0,-1-1 0,0 0 0,1 1 0,-1 0 0,1-1 0,-1 1 0,1 0 0,-1 0 0,1 0 0,-1 0 0,1 0 0,0 0 0,0 1 0,0-1 0,0 0 0,-1 1 0,0 1 0,-2 4 0,-1 1 0,1 0 0,1 0 0,-1 0 0,1 0 0,1 0 0,-1 1 0,1-1 0,0 12 0,-5 85 0,6-80 0,1 27 0,1 0 0,3 0 0,2 0 0,3-1 0,1 0 0,3-1 0,37 93 0,-45-130 20,2 0 0,0 0 0,0 0 0,1-1 0,10 12 0,-15-21-91,0 1 1,0-1-1,0 0 0,0 0 0,1 0 1,0 0-1,-1-1 0,1 1 1,0-1-1,0 0 0,0 0 0,0 0 1,1-1-1,-1 1 0,0-1 1,1 0-1,-1 0 0,1-1 0,-1 1 1,5-1-1,8-3-6755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3.109"/>
    </inkml:context>
    <inkml:brush xml:id="br0">
      <inkml:brushProperty name="width" value="0.05" units="cm"/>
      <inkml:brushProperty name="height" value="0.05" units="cm"/>
    </inkml:brush>
  </inkml:definitions>
  <inkml:trace contextRef="#ctx0" brushRef="#br0">29 52 24575,'1'-4'0,"1"0"0,0 0 0,0 0 0,1 0 0,-1 0 0,1 0 0,-1 1 0,1 0 0,0-1 0,1 1 0,-1 0 0,6-3 0,-9 6 0,0-1 0,0 1 0,1 0 0,-1 0 0,0 0 0,0 0 0,0 0 0,1 0 0,-1 0 0,0 0 0,0 0 0,1 0 0,-1 0 0,0 0 0,0 0 0,1 0 0,-1 0 0,0 0 0,0 0 0,1 0 0,-1 1 0,0-1 0,0 0 0,0 0 0,1 0 0,-1 0 0,0 0 0,0 1 0,0-1 0,1 0 0,-1 0 0,0 0 0,0 1 0,0-1 0,0 0 0,0 0 0,1 1 0,3 13 0,-2 17 0,-2-29 0,-2 60 0,-4 1 0,-23 114 0,8-65 0,19-98 0,-16 114 0,16-107 0,1 0 0,1 1 0,5 40 0,-4-57 0,0 0 0,0 0 0,1-1 0,-1 1 0,1 0 0,0-1 0,0 1 0,1-1 0,-1 0 0,1 0 0,0 0 0,0 0 0,0 0 0,1-1 0,-1 1 0,1-1 0,0 0 0,0 0 0,0 0 0,0-1 0,1 1 0,-1-1 0,1 0 0,-1 0 0,1-1 0,0 1 0,-1-1 0,10 1 0,9 0 0,0-1 0,0-1 0,0-1 0,42-8 0,-56 8 0,240-47 0,-17 1 0,-222 46-99,-6 2-7,-1-1 1,1 0-1,-1-1 1,1 1-1,-1-1 1,0 1-1,1-1 1,-1 0-1,0 0 1,1-1-1,4-2 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5.774"/>
    </inkml:context>
    <inkml:brush xml:id="br0">
      <inkml:brushProperty name="width" value="0.05" units="cm"/>
      <inkml:brushProperty name="height" value="0.05" units="cm"/>
    </inkml:brush>
  </inkml:definitions>
  <inkml:trace contextRef="#ctx0" brushRef="#br0">462 77 24575,'5'-19'0,"-2"6"0,-4 12 0,0 0 0,1 0 0,-1 0 0,0 0 0,1 0 0,-1 0 0,0 0 0,0 1 0,0-1 0,0 0 0,0 0 0,0 1 0,0-1 0,0 1 0,0-1 0,-2 0 0,-11-5 0,-1 1 0,0 0 0,0 1 0,0 1 0,0 0 0,-1 1 0,1 0 0,-1 2 0,0 0 0,1 0 0,-1 2 0,1 0 0,-1 0 0,1 2 0,-27 9 0,39-12 0,0 0 0,0 0 0,1 0 0,-1 1 0,0-1 0,1 1 0,-1 0 0,1-1 0,-1 1 0,1 1 0,0-1 0,0 0 0,0 0 0,0 1 0,0-1 0,1 1 0,-1-1 0,-1 5 0,3-5 0,-1 0 0,1 0 0,0 1 0,0-1 0,0 0 0,0 0 0,1 0 0,-1 0 0,0 1 0,1-1 0,0 0 0,-1 0 0,1 0 0,0 0 0,0 0 0,0 0 0,0 0 0,1-1 0,-1 1 0,0 0 0,1-1 0,-1 1 0,1-1 0,-1 1 0,1-1 0,2 2 0,25 17 0,0-2 0,1-1 0,0-1 0,62 21 0,-10-3 0,-53-21 0,71 35 0,-92-43 0,-1-1 0,1 2 0,-1-1 0,0 1 0,0 0 0,-1 0 0,0 1 0,0-1 0,8 13 0,-13-17 0,0 0 0,0 0 0,0 0 0,0 0 0,-1 0 0,1 0 0,-1 0 0,1 0 0,-1 0 0,0 0 0,1 0 0,-1 1 0,0-1 0,-1 0 0,1 0 0,0 0 0,-1 0 0,1 0 0,-1 1 0,1-1 0,-1 0 0,0 0 0,0 0 0,0-1 0,0 1 0,0 0 0,-1 0 0,1 0 0,0-1 0,-1 1 0,0-1 0,1 1 0,-1-1 0,-3 3 0,-4 1 0,0 1 0,0-1 0,0-1 0,-1 0 0,-19 6 0,-5-1 0,0-2 0,-1-2 0,0 0 0,0-3 0,1-1 0,-1-1 0,0-2 0,-69-13 0,93 12-85,0 0 0,0 0-1,0-1 1,0 0 0,1-1-1,0 0 1,0-1 0,0 0-1,1-1 1,-1 0 0,2 0-1,-1-1 1,1 0 0,0 0-1,-10-15 1,-1-11-6741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6.126"/>
    </inkml:context>
    <inkml:brush xml:id="br0">
      <inkml:brushProperty name="width" value="0.05" units="cm"/>
      <inkml:brushProperty name="height" value="0.05" units="cm"/>
    </inkml:brush>
  </inkml:definitions>
  <inkml:trace contextRef="#ctx0" brushRef="#br0">18 74 24575,'1'-6'0,"-1"1"0,0-1 0,-1 1 0,1 0 0,-1-1 0,0 1 0,0 0 0,0 0 0,-1 0 0,0 0 0,0 0 0,-3-6 0,2 12 0,4 6 0,2 12 0,21 62 0,45 101 0,-21-61 0,12 56-1365,-47-135-5461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46.005"/>
    </inkml:context>
    <inkml:brush xml:id="br0">
      <inkml:brushProperty name="width" value="0.05" units="cm"/>
      <inkml:brushProperty name="height" value="0.05" units="cm"/>
    </inkml:brush>
  </inkml:definitions>
  <inkml:trace contextRef="#ctx0" brushRef="#br0">1 30 24575,'10'227'0,"-5"-184"0,2 0 0,2-1 0,17 51 0,-24-88 0,0 0 0,0 0 0,0 0 0,1 0 0,-1-1 0,1 1 0,0-1 0,1 0 0,6 7 0,-9-10 0,0 0 0,0 0 0,1 0 0,-1-1 0,1 1 0,-1 0 0,1-1 0,-1 1 0,1-1 0,-1 1 0,1-1 0,0 0 0,-1 0 0,1 1 0,-1-1 0,1 0 0,0 0 0,-1-1 0,1 1 0,-1 0 0,1-1 0,0 1 0,-1-1 0,1 1 0,-1-1 0,1 1 0,-1-1 0,0 0 0,1 0 0,-1 0 0,0 0 0,1 0 0,-1 0 0,0 0 0,0 0 0,1-2 0,7-7 0,-1 0 0,0 0 0,-1-1 0,0 0 0,0-1 0,-1 1 0,-1-1 0,4-13 0,27-105 0,-29 100 0,3-7 0,-2-2 0,-2 1 0,1-41 0,-6 76-97,-1 0-1,-1-1 1,1 1-1,0 0 1,-1 0-1,1 0 1,-1 0-1,0 0 1,0-1-1,0 1 1,-1 1-1,1-1 0,-3-4 1,-7-4-6729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6.518"/>
    </inkml:context>
    <inkml:brush xml:id="br0">
      <inkml:brushProperty name="width" value="0.05" units="cm"/>
      <inkml:brushProperty name="height" value="0.05" units="cm"/>
    </inkml:brush>
  </inkml:definitions>
  <inkml:trace contextRef="#ctx0" brushRef="#br0">0 232 24575,'5'-4'0,"0"1"0,1 1 0,-1-1 0,1 1 0,-1 0 0,1 0 0,0 0 0,0 1 0,0 0 0,0 0 0,0 1 0,0 0 0,7 0 0,0-1 0,396-12 0,-326 8 0,-17 3 0,1-4 0,83-17 0,-140 20 0,0 0 0,0 0 0,0-1 0,0 0 0,-1-1 0,10-6 0,-17 10 0,-1 0 0,1 0 0,-1 0 0,1 0 0,-1 0 0,0 0 0,1-1 0,-1 1 0,0 0 0,0-1 0,0 1 0,0-1 0,0 0 0,0 1 0,0-1 0,0 1 0,-1-1 0,1 0 0,-1 0 0,1 1 0,-1-1 0,0 0 0,1 0 0,-1 0 0,0 0 0,0 1 0,0-1 0,-1 0 0,1 0 0,0 0 0,-1 1 0,1-1 0,-1 0 0,0 0 0,1 1 0,-1-1 0,0 0 0,0 1 0,0-1 0,0 1 0,0 0 0,-3-3 0,-1-1 0,-1-1 0,0 1 0,0 0 0,-1 0 0,0 1 0,0 0 0,0 0 0,0 1 0,0 0 0,-1 0 0,0 1 0,1-1 0,-1 2 0,0-1 0,0 1 0,0 0 0,-14 1 0,13 0 0,-1 1 0,0 0 0,0 0 0,1 1 0,-1 0 0,1 0 0,-1 1 0,1 1 0,0 0 0,0 0 0,0 0 0,1 1 0,-1 1 0,-8 6 0,9-3 0,0 0 0,0 1 0,1-1 0,0 2 0,0-1 0,2 1 0,-1-1 0,1 2 0,0-1 0,1 0 0,1 1 0,-3 16 0,3-15 0,1 0 0,1 0 0,0 1 0,1-1 0,0 0 0,1 0 0,0 1 0,1-1 0,1 0 0,0 0 0,6 15 0,-7-23 0,0 0 0,0 0 0,0-1 0,1 1 0,0 0 0,0-1 0,0 0 0,1 0 0,-1 0 0,1 0 0,0 0 0,0-1 0,0 0 0,0 1 0,1-2 0,-1 1 0,1 0 0,0-1 0,0 0 0,0 0 0,0 0 0,0-1 0,0 0 0,1 0 0,-1 0 0,0-1 0,0 1 0,1-1 0,-1-1 0,0 1 0,1-1 0,-1 1 0,0-2 0,0 1 0,0 0 0,1-1 0,-2 0 0,1 0 0,0-1 0,6-4 0,-1 1 0,-1-1 0,0-1 0,-1 1 0,0-1 0,0-1 0,-1 0 0,0 0 0,11-19 0,-2-3 0,19-51 0,-18 41 0,-16 38 0,0 0 0,1 0 0,-1 0 0,1 0 0,-1 0 0,1 1 0,0-1 0,0 1 0,3-3 0,-5 4 0,1 1 0,-1 0 0,0 0 0,1 0 0,-1-1 0,0 1 0,1 0 0,-1 0 0,0 0 0,1 0 0,-1 0 0,0 0 0,1 0 0,-1 0 0,1 0 0,-1 0 0,0 0 0,1 0 0,-1 0 0,0 0 0,1 0 0,-1 0 0,0 0 0,1 0 0,-1 0 0,0 0 0,1 1 0,0-1 0,8 17 0,3 28-81,-4-13-347,2 0 0,17 40 0,-9-37-6398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6.844"/>
    </inkml:context>
    <inkml:brush xml:id="br0">
      <inkml:brushProperty name="width" value="0.05" units="cm"/>
      <inkml:brushProperty name="height" value="0.05" units="cm"/>
    </inkml:brush>
  </inkml:definitions>
  <inkml:trace contextRef="#ctx0" brushRef="#br0">23 185 24575,'-1'-10'0,"0"0"0,-1 0 0,0 1 0,-4-13 0,3 12 0,1 1 0,0-1 0,-2-15 0,4 25 0,1 1 0,-1-1 0,0 0 0,0 0 0,0 0 0,0 0 0,0 1 0,1-1 0,-1 0 0,0 0 0,0 0 0,0 0 0,1 0 0,-1 0 0,0 1 0,0-1 0,0 0 0,1 0 0,-1 0 0,0 0 0,0 0 0,0 0 0,1 0 0,-1 0 0,0 0 0,0 0 0,0 0 0,1 0 0,-1 0 0,0 0 0,0 0 0,1 0 0,-1 0 0,0 0 0,0-1 0,0 1 0,1 0 0,-1 0 0,0 0 0,0 0 0,0 0 0,0 0 0,1-1 0,-1 1 0,0 0 0,0 0 0,0 0 0,0-1 0,0 1 0,0 0 0,0 0 0,1 0 0,-1-1 0,0 1 0,0 0 0,0 0 0,0 0 0,0-1 0,0 1 0,0 0 0,0 0 0,0 0 0,0-1 0,0 1 0,0 0 0,0-1 0,13 16 0,3 10 0,119 197 0,-117-176 0,-17-22 0,-1-24 0,0 1 0,0-1 0,-1 1 0,1-1 0,0 1 0,-1-1 0,1 1 0,0-1 0,-1 1 0,1-1 0,0 0 0,-1 1 0,1-1 0,-1 0 0,1 1 0,-1-1 0,1 0 0,-1 0 0,1 1 0,-1-1 0,0 0 0,1 0 0,-1 0 0,1 0 0,-1 0 0,1 1 0,-1-1 0,0 0 0,1 0 0,-1-1 0,1 1 0,-2 0 0,-1-1 0,0 0 0,0 0 0,0 0 0,0-1 0,0 1 0,0-1 0,0 0 0,0 0 0,1 0 0,-1 0 0,1 0 0,0-1 0,-1 1 0,1-1 0,0 1 0,1-1 0,-1 0 0,0 0 0,1 0 0,-1 0 0,0-4 0,-3-4 0,2 1 0,-1-1 0,1 0 0,1 0 0,-1-13 0,2 12-47,1 1 0,1-1 0,0 1 0,0 0 0,1-1 0,1 1 0,0 0 0,0 0 0,1 0-1,0 1 1,1-1 0,1 1 0,-1 0 0,2 0 0,-1 1 0,1 0 0,1 0 0,-1 1 0,1-1 0,1 2 0,0-1 0,0 1-1,0 1 1,1 0 0,0 0 0,0 1 0,1 0 0,15-5 0,5 2-6779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7.203"/>
    </inkml:context>
    <inkml:brush xml:id="br0">
      <inkml:brushProperty name="width" value="0.05" units="cm"/>
      <inkml:brushProperty name="height" value="0.05" units="cm"/>
    </inkml:brush>
  </inkml:definitions>
  <inkml:trace contextRef="#ctx0" brushRef="#br0">17 123 24575,'-2'-2'0,"0"-1"0,0 0 0,1 0 0,-1 0 0,1 0 0,-1 0 0,1 0 0,0-1 0,0 1 0,1 0 0,-1-1 0,1 1 0,-1 0 0,1-1 0,0 1 0,0-1 0,1 1 0,-1 0 0,1-1 0,-1 1 0,1 0 0,0-1 0,1 1 0,-1 0 0,0 0 0,1 0 0,0 0 0,-1 0 0,1 0 0,0 1 0,1-1 0,-1 1 0,0-1 0,1 1 0,0 0 0,-1 0 0,1 0 0,0 0 0,0 0 0,3-1 0,-1 2 0,-1 0 0,1 1 0,-1-1 0,1 1 0,0 0 0,-1 0 0,1 1 0,0-1 0,-1 1 0,1 0 0,-1 0 0,0 1 0,1-1 0,-1 1 0,0 0 0,0 0 0,0 1 0,0-1 0,0 1 0,0 0 0,-1 0 0,1 0 0,5 6 0,0 2 0,0 0 0,0 0 0,-1 1 0,-1 0 0,0 0 0,9 23 0,-7-10 0,-2 0 0,0 1 0,-2 0 0,-1 0 0,1 32 0,-5 137 0,-2-133 0,1-36-118,-1-9 168,2 1 1,0-1-1,1 1 1,3 21-1,-3-36-92,-1-1 1,0 1-1,1-1 0,0 1 1,-1-1-1,1 0 0,0 1 1,0-1-1,1 0 1,-1 0-1,0 0 0,1 1 1,-1-1-1,1-1 0,0 1 1,0 0-1,-1 0 0,1-1 1,0 1-1,0-1 1,1 1-1,-1-1 0,0 0 1,0 0-1,1 0 0,-1 0 1,1 0-1,-1-1 0,0 1 1,1-1-1,-1 1 1,1-1-1,0 0 0,-1 0 1,6-1-1,13-3-6784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07.561"/>
    </inkml:context>
    <inkml:brush xml:id="br0">
      <inkml:brushProperty name="width" value="0.05" units="cm"/>
      <inkml:brushProperty name="height" value="0.05" units="cm"/>
    </inkml:brush>
  </inkml:definitions>
  <inkml:trace contextRef="#ctx0" brushRef="#br0">97 10 24575,'-9'0'0,"-7"0"0,-6 0 0,-2 0 0,6 0 0,10 0 0,17 0 0,15 0 0,12 0 0,8-4 0,-2-2-8191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5.538"/>
    </inkml:context>
    <inkml:brush xml:id="br0">
      <inkml:brushProperty name="width" value="0.05" units="cm"/>
      <inkml:brushProperty name="height" value="0.05" units="cm"/>
    </inkml:brush>
  </inkml:definitions>
  <inkml:trace contextRef="#ctx0" brushRef="#br0">79 15 24575,'-2'-1'0,"0"-1"0,1 1 0,-1 0 0,0-1 0,0 1 0,0 0 0,0 0 0,0 0 0,0 0 0,0 1 0,0-1 0,-1 0 0,1 1 0,0 0 0,0-1 0,0 1 0,-4 0 0,5 1 0,-1-1 0,1 0 0,-1 1 0,1-1 0,-1 1 0,1-1 0,0 1 0,-1 0 0,1-1 0,0 1 0,-1 0 0,1 0 0,0 0 0,0 0 0,0 0 0,0 0 0,0 0 0,0 1 0,0-1 0,0 0 0,0 1 0,1-1 0,-1 0 0,1 1 0,-1-1 0,0 4 0,-2 12 0,0 1 0,2-1 0,0 1 0,0 0 0,2 0 0,3 22 0,-1-6 0,18 252 239,63 690-2036,-31-619 1467,-37-274-41,5-1 1,36 96 0,-43-144-4822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5.911"/>
    </inkml:context>
    <inkml:brush xml:id="br0">
      <inkml:brushProperty name="width" value="0.05" units="cm"/>
      <inkml:brushProperty name="height" value="0.05" units="cm"/>
    </inkml:brush>
  </inkml:definitions>
  <inkml:trace contextRef="#ctx0" brushRef="#br0">103 1 24575,'-8'3'0,"-4"0"0,1 1 0,-1 1 0,1 0 0,1 1 0,-12 7 0,21-12 0,-1 0 0,1-1 0,0 1 0,0 1 0,0-1 0,0 0 0,0 0 0,0 0 0,0 0 0,0 1 0,1-1 0,-1 0 0,0 1 0,1-1 0,-1 1 0,1-1 0,0 1 0,-1-1 0,1 1 0,0 1 0,0-1 0,1 0 0,0 0 0,0 0 0,-1 1 0,1-1 0,1-1 0,-1 1 0,0 0 0,0 0 0,1 0 0,-1 0 0,1-1 0,-1 1 0,1-1 0,0 1 0,0-1 0,0 0 0,2 2 0,8 4 0,0 0 0,1-1 0,-1 0 0,1-1 0,1 0 0,15 3 0,89 13 0,-96-18 0,711 54-1232,-653-53 1198,1319 42-2016,-428-17 867,614 28-1054,-1526-55 782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6.539"/>
    </inkml:context>
    <inkml:brush xml:id="br0">
      <inkml:brushProperty name="width" value="0.05" units="cm"/>
      <inkml:brushProperty name="height" value="0.05" units="cm"/>
    </inkml:brush>
  </inkml:definitions>
  <inkml:trace contextRef="#ctx0" brushRef="#br0">82 29 24575,'-8'0'0,"0"-1"0,0 0 0,0 0 0,1-1 0,-1 0 0,0 0 0,1-1 0,-13-6 0,45 4 0,345 2 0,-205 5 0,922 28-895,1132 181 0,-2121-194 895,-62-10 0,1-1 0,67 2 0,-99-9 921,-7-2-365,-21-5-206,-34-7-387,41 12 37,-13-3 0,0 0 0,-31 0 0,53 5 0,0 1 0,1 0 0,-1 0 0,0 1 0,1 0 0,-1 0 0,0 1 0,1-1 0,-1 1 0,1 1 0,0-1 0,0 1 0,0 0 0,0 0 0,-6 5 0,9-4 0,-1 0 0,1 0 0,0 0 0,0 1 0,0-1 0,1 1 0,-1 0 0,1 0 0,0-1 0,0 1 0,1 0 0,0 1 0,0-1 0,-1 7 0,0 11 0,2 46 0,0-41 0,3 179 0,-2 419 0,-3-565 60,-12 79 0,9-115-308,0 0 1,-1 0-1,-2-1 1,0 0-1,-22 41 1,3-20-6579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51.378"/>
    </inkml:context>
    <inkml:brush xml:id="br0">
      <inkml:brushProperty name="width" value="0.05" units="cm"/>
      <inkml:brushProperty name="height" value="0.05" units="cm"/>
    </inkml:brush>
  </inkml:definitions>
  <inkml:trace contextRef="#ctx0" brushRef="#br0">4 1 24575,'0'0'0,"0"0"0,0 0 0,0 0 0,0 0 0,0 0 0,0 0 0,0 0 0,-1-1 0,1 1 0,0 0 0,0 0 0,0 0 0,0 0 0,0 0 0,0 0 0,0 0 0,0 0 0,-1 0 0,1 0 0,0 0 0,0 0 0,0 0 0,0 0 0,0 1 0,0-1 0,0 0 0,0 0 0,-1 0 0,1 0 0,0 0 0,0 0 0,0 0 0,0 0 0,0 0 0,0 0 0,0 0 0,0 0 0,0 0 0,0 1 0,0-1 0,0 0 0,-1 0 0,1 0 0,0 0 0,0 0 0,0 0 0,0 0 0,0 0 0,0 1 0,0-1 0,0 0 0,0 0 0,0 0 0,0 0 0,0 0 0,0 0 0,0 0 0,0 0 0,0 1 0,0-1 0,0 0 0,1 0 0,7 7 0,18 4 0,24-5 0,1-3 0,71-3 0,-13-1 0,2363 56-5730,-1662-35 4701,709 24-376,-3 36 569,-1060-37 4098,-263-11 716,-184-30-3656,10 2 445,36 2 1,-51-5-854,0-1 0,0 0 0,0 0 0,-1 0 0,1-1 0,0 1 0,0-1 0,-1 0 0,1 0 0,0-1 0,-1 1 0,1-1 0,-1 1 0,0-1 0,1 0 0,2-3 0,4-6-6740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52.058"/>
    </inkml:context>
    <inkml:brush xml:id="br0">
      <inkml:brushProperty name="width" value="0.05" units="cm"/>
      <inkml:brushProperty name="height" value="0.05" units="cm"/>
    </inkml:brush>
  </inkml:definitions>
  <inkml:trace contextRef="#ctx0" brushRef="#br0">106 17 24575,'-1'-17'0,"0"39"0,-2 12 0,-22 303 0,19-215 0,-18 334 0,-11 179 0,25-411-1365,10-193-5461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52.433"/>
    </inkml:context>
    <inkml:brush xml:id="br0">
      <inkml:brushProperty name="width" value="0.05" units="cm"/>
      <inkml:brushProperty name="height" value="0.05" units="cm"/>
    </inkml:brush>
  </inkml:definitions>
  <inkml:trace contextRef="#ctx0" brushRef="#br0">6 27 24575,'-5'-1'0,"7"0"0,19-1 0,37-4 0,548-11-527,-438 17-347,1946 37-3281,0 63 1403,-2073-98 2722,342 4 1310,-369-6-1120,-8 0-82,0 0 1,0 0-1,0-1 0,0 1 0,0-1 0,0-1 1,0 1-1,0-1 0,-1 0 0,1 0 0,-1-1 1,9-4-1,-5-8-2388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46.580"/>
    </inkml:context>
    <inkml:brush xml:id="br0">
      <inkml:brushProperty name="width" value="0.05" units="cm"/>
      <inkml:brushProperty name="height" value="0.05" units="cm"/>
    </inkml:brush>
  </inkml:definitions>
  <inkml:trace contextRef="#ctx0" brushRef="#br0">102 188 24575,'1'0'0,"-1"0"0,0 0 0,0-1 0,0 1 0,0 0 0,0 0 0,0-1 0,0 1 0,0 0 0,1-1 0,-1 1 0,0 0 0,0 0 0,0-1 0,0 1 0,-1 0 0,1 0 0,0-1 0,0 1 0,0 0 0,0-1 0,0 1 0,0 0 0,0 0 0,0-1 0,-1 1 0,1 0 0,0 0 0,0 0 0,0-1 0,0 1 0,-1 0 0,1 0 0,0 0 0,0-1 0,0 1 0,-1 0 0,1 0 0,0 0 0,0 0 0,-1 0 0,1 0 0,0 0 0,-1-1 0,1 1 0,0 0 0,0 0 0,-1 0 0,1 0 0,0 0 0,0 0 0,-1 0 0,1 0 0,0 1 0,-1-1 0,1 0 0,0 0 0,0 0 0,-1 0 0,1 0 0,0 0 0,0 0 0,-1 1 0,0 0 0,0 0 0,0 0 0,0 0 0,0 0 0,0 0 0,0 0 0,0 0 0,1 0 0,-1 0 0,0 1 0,1-1 0,-1 2 0,-4 20 0,2 0 0,1-1 0,1 1 0,2 26 0,0-16 0,-4 34 0,2-54 0,0 3 0,-1 0 0,0 0 0,-1 0 0,-1 0 0,0-1 0,-1 0 0,-13 27 0,18-41 0,-1 0 0,1 0 0,-1 0 0,1-1 0,-1 1 0,1 0 0,-1-1 0,0 1 0,1 0 0,-1-1 0,0 1 0,1-1 0,-1 1 0,0-1 0,0 1 0,0-1 0,1 1 0,-3-1 0,3 0 0,-1 0 0,1 0 0,-1 0 0,1 0 0,-1 0 0,1-1 0,-1 1 0,1 0 0,0 0 0,-1-1 0,1 1 0,-1 0 0,1-1 0,0 1 0,-1 0 0,1-1 0,0 1 0,0-1 0,-1 1 0,1 0 0,0-1 0,0 1 0,-1-1 0,1 0 0,-2-3 0,1-1 0,0 1 0,0-1 0,0 0 0,0-9 0,2-19 0,1-1 0,1 1 0,2 0 0,1 0 0,12-34 0,-3 19 0,3 1 0,39-77 0,-54 120 0,0-4 0,1 0 0,0 0 0,1 0 0,0 1 0,0 0 0,0 0 0,1 0 0,0 1 0,1 0 0,-1 0 0,10-6 0,-15 12 0,-1-1 0,1 1 0,0-1 0,0 1 0,0 0 0,-1 0 0,1-1 0,0 1 0,0 0 0,0 0 0,-1 0 0,1 0 0,0 0 0,0 0 0,0 0 0,0 0 0,-1 0 0,1 0 0,0 1 0,0-1 0,0 0 0,-1 0 0,1 1 0,0-1 0,0 1 0,-1-1 0,1 1 0,0-1 0,-1 1 0,1-1 0,0 1 0,-1-1 0,1 1 0,-1 0 0,1-1 0,-1 1 0,1 0 0,-1 0 0,0-1 0,1 1 0,-1 0 0,0 0 0,0-1 0,1 3 0,5 38 0,-6-40 0,-2 136 0,0 15 0,11-112 0,2-25 0,-10-15 0,-1 0 0,1 0 0,-1 0 0,1 1 0,0-1 0,-1 0 0,1 0 0,-1 0 0,1 0 0,-1-1 0,1 1 0,0 0 0,-1 0 0,1 0 0,-1 0 0,1 0 0,-1-1 0,1 1 0,-1 0 0,1-1 0,-1 1 0,1 0 0,-1-1 0,0 1 0,1 0 0,-1-1 0,1 1 0,-1-1 0,0 1 0,1-1 0,6-11 0,0 1 0,0-1 0,-2 0 0,1-1 0,-2 1 0,1-1 0,3-19 0,1-3 0,-6 27 0,40-119 0,-37 111 0,2 1 0,0-1 0,0 1 0,1 1 0,18-21 0,-26 33 0,0 1 0,0-1 0,0 1 0,1 0 0,-1-1 0,0 1 0,1 0 0,-1 0 0,1 0 0,-1 0 0,1 0 0,0 1 0,-1-1 0,1 0 0,2 0 0,-3 1 0,0 1 0,-1-1 0,1 0 0,0 0 0,0 0 0,-1 0 0,1 1 0,0-1 0,-1 0 0,1 1 0,0-1 0,0 0 0,-1 1 0,1-1 0,-1 1 0,1-1 0,-1 1 0,1-1 0,-1 1 0,1 0 0,-1-1 0,1 1 0,-1 0 0,1 0 0,2 6 0,-1-1 0,0 1 0,0-1 0,-1 1 0,0 0 0,1 11 0,1 220-264,-4-184-837,0 23-5725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53.743"/>
    </inkml:context>
    <inkml:brush xml:id="br0">
      <inkml:brushProperty name="width" value="0.05" units="cm"/>
      <inkml:brushProperty name="height" value="0.05" units="cm"/>
    </inkml:brush>
  </inkml:definitions>
  <inkml:trace contextRef="#ctx0" brushRef="#br0">0 0 24575,'1088'35'-2277,"-596"-14"1890,1507 76-5041,67 1 3956,-1980-94 1268,277 3 1852,-346-7-1649,-9 0 189,-1 1 1,0-1-1,0-1 1,1 1-1,-1-1 1,0-1-1,0 1 1,0-1-1,0 0 1,10-5-1,-16 6-126,-1 1 1,1 0-1,0-1 0,-1 1 0,1-1 0,-1 1 0,1-1 1,-1 1-1,1-1 0,-1 1 0,0-1 0,1 0 0,-1 1 0,0-1 1,1 0-1,-1 1 0,0-1 0,0 0 0,0 1 0,1-1 1,-1 0-1,0 1 0,0-1 0,0 0 0,0 1 0,0-1 1,0 0-1,0 1 0,-1-1 0,1 0 0,0 0 0,0 1 0,0-1 1,-1 0-1,1 1 0,0-1 0,-1 1 0,1-1 0,-1 0 1,1 1-1,0-1 0,-1 1 0,1-1 0,-1 1 0,0 0 0,0-1 1,-29-21 1753,27 21-1934,-109-59 1660,98 54-1558,0 1 0,0 0-1,0 0 1,0 2 0,0 0 0,-25-2-1,36 5 17,0 0 0,-1 0 0,1 0 0,0 0 0,0 1 0,0-1 0,0 1 0,0 0 0,0 0 0,0 0 0,0 1 0,1-1 0,-1 1 0,0-1 0,1 1 0,-1 0 0,1 0 0,-1 0 0,1 0 0,0 0 0,0 1 0,0-1 0,0 1 0,1-1 0,-1 1 0,0 0 0,0 3 0,-3 7 0,1 0 0,0 0 0,1 0 0,-2 28 0,2-16 0,-24 171 0,8 0 0,10 1 0,26 345 0,16 64 0,-33-605 0,0 1 0,0-1 0,0 1 0,0-1 0,-1 0 0,1 1 0,0-1 0,-1 1 0,0-1 0,1 0 0,-1 1 0,0-1 0,1 0 0,-1 0 0,0 1 0,0-1 0,0 0 0,0 0 0,0 0 0,-1 0 0,1 0 0,0 0 0,0-1 0,0 1 0,-1 0 0,1-1 0,-1 1 0,1 0 0,-2 0 0,-5 0 0,-1 1 0,1-1 0,0 0 0,-12-1 0,2 1 0,-668-14-768,626 10 171,-131-7-6229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3.762"/>
    </inkml:context>
    <inkml:brush xml:id="br0">
      <inkml:brushProperty name="width" value="0.05" units="cm"/>
      <inkml:brushProperty name="height" value="0.05" units="cm"/>
    </inkml:brush>
  </inkml:definitions>
  <inkml:trace contextRef="#ctx0" brushRef="#br0">0 72 24575,'0'-4'0,"0"-7"0,0-5 0,0-4 0,0 5 0,0 10 0,5 14 0,1 11 0,-1 10 0,5 9 0,-1 7 0,3 0 0,-1-9-8191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4.429"/>
    </inkml:context>
    <inkml:brush xml:id="br0">
      <inkml:brushProperty name="width" value="0.05" units="cm"/>
      <inkml:brushProperty name="height" value="0.05" units="cm"/>
    </inkml:brush>
  </inkml:definitions>
  <inkml:trace contextRef="#ctx0" brushRef="#br0">6 26 24575,'0'-4'0,"-4"-2"0,2 0 0,7 2 0,10 1 0,13 1 0,9 5 0,12 2 0,11 1 0,9-1 0,1-2 0,1 4 0,-1 0 0,-9-1 0,-10-2 0,-10-5 0,-12-3-8191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4.790"/>
    </inkml:context>
    <inkml:brush xml:id="br0">
      <inkml:brushProperty name="width" value="0.05" units="cm"/>
      <inkml:brushProperty name="height" value="0.05" units="cm"/>
    </inkml:brush>
  </inkml:definitions>
  <inkml:trace contextRef="#ctx0" brushRef="#br0">71 11 24575,'-4'-4'0,"-7"-2"0,0 5 0,5 7 0,4 7 0,3 5 0,0 9 0,1 9 0,0 11 0,-1 6 0,0 3 0,-1 2 0,1-2 0,-6-5 0,-1-11-8191</inkml:trace>
  <inkml:trace contextRef="#ctx0" brushRef="#br0" timeOffset="1">201 116 24575,'0'-5'0,"0"-5"0,-5-1 0,-5 5 0,-6 13 0,-5 9 0,-7 12 0,-3 4 0,-1 6 0,0 6 0,6-5-8191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5.120"/>
    </inkml:context>
    <inkml:brush xml:id="br0">
      <inkml:brushProperty name="width" value="0.05" units="cm"/>
      <inkml:brushProperty name="height" value="0.05" units="cm"/>
    </inkml:brush>
  </inkml:definitions>
  <inkml:trace contextRef="#ctx0" brushRef="#br0">1 17 24575,'0'-5'0,"4"-1"0,6 1 0,6 5 0,4 11 0,4 9 0,6 14 0,7 9 0,6 12 0,4 4 0,-5-7-8191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5.588"/>
    </inkml:context>
    <inkml:brush xml:id="br0">
      <inkml:brushProperty name="width" value="0.05" units="cm"/>
      <inkml:brushProperty name="height" value="0.05" units="cm"/>
    </inkml:brush>
  </inkml:definitions>
  <inkml:trace contextRef="#ctx0" brushRef="#br0">82 12 24575,'-4'-4'0,"-6"-2"0,-6 5 0,0 11 0,2 9 0,4 9 0,4 5 0,3 5 0,1 6 0,2 3 0,0 3 0,5 2 0,7-4 0,0-10-8191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6.058"/>
    </inkml:context>
    <inkml:brush xml:id="br0">
      <inkml:brushProperty name="width" value="0.05" units="cm"/>
      <inkml:brushProperty name="height" value="0.05" units="cm"/>
    </inkml:brush>
  </inkml:definitions>
  <inkml:trace contextRef="#ctx0" brushRef="#br0">10 446 24575,'-5'-89'0,"2"60"0,1-1 0,5-57 0,-2 77 0,1 1 0,0 0 0,0 0 0,1-1 0,0 2 0,1-1 0,0 0 0,0 1 0,1-1 0,0 1 0,0 1 0,1-1 0,10-9 0,-6 8 0,0 1 0,0 0 0,1 1 0,1 0 0,-1 1 0,1 0 0,0 1 0,0 1 0,1-1 0,-1 2 0,1 0 0,0 0 0,19 0 0,4 0 0,0 2 0,1 2 0,56 8 0,-74-6 0,0 1 0,0 0 0,-1 2 0,26 10 0,-39-14 0,1 0 0,-1 1 0,0-1 0,-1 1 0,1 0 0,0 1 0,-1-1 0,1 1 0,-1 0 0,0 0 0,-1 0 0,1 0 0,-1 1 0,1-1 0,-1 1 0,-1 0 0,1 0 0,-1 0 0,3 7 0,-5-8 0,0 0 0,1-1 0,-2 1 0,1-1 0,0 1 0,-1-1 0,0 1 0,1-1 0,-1 1 0,-1-1 0,1 0 0,0 1 0,-1-1 0,0 0 0,0 0 0,0 0 0,0 0 0,0 0 0,0-1 0,-5 5 0,-5 4 0,0 0 0,-1-1 0,-16 9 0,0-2 0,-1-1 0,0-1 0,-61 20 0,-102 17 0,102-30 0,64-12 0,28-11 0,-1 1 0,0 0 0,1 0 0,-1 0 0,0 1 0,1-1 0,-1 0 0,0 0 0,1 0 0,-1 0 0,0 0 0,1 0 0,-1 0 0,0 0 0,0 1 0,1-1 0,-1 0 0,0 0 0,1 0 0,-1 1 0,0-1 0,0 0 0,0 0 0,1 1 0,-1-1 0,0 0 0,0 1 0,0-1 0,0 0 0,1 1 0,-1-1 0,0 0 0,0 0 0,0 1 0,0-1 0,0 0 0,0 1 0,0-1 0,0 0 0,0 1 0,0-1 0,0 0 0,0 1 0,0-1 0,0 0 0,0 1 0,-1-1 0,1 0 0,0 1 0,0-1 0,0 0 0,0 1 0,-1-1 0,1 0 0,0 0 0,0 1 0,0-1 0,-1 0 0,1 0 0,0 0 0,-1 1 0,1-1 0,0 0 0,0 0 0,-1 0 0,1 0 0,0 0 0,-1 1 0,24 6 0,1 0 0,0-2 0,38 4 0,-12-2 0,-22-2 0,158 30 0,-146-26 0,-1 3 0,60 25 0,-94-35 0,1 1 0,-1 0 0,1 0 0,-1 0 0,0 1 0,0 0 0,0 0 0,4 6 0,-8-9 0,0 0 0,0 0 0,0 1 0,0-1 0,0 1 0,-1-1 0,1 0 0,-1 1 0,1-1 0,-1 1 0,1-1 0,-1 1 0,0-1 0,0 1 0,0 0 0,0-1 0,0 1 0,0-1 0,0 1 0,0-1 0,-1 1 0,1-1 0,-1 1 0,1-1 0,-1 1 0,1-1 0,-1 1 0,0-1 0,0 0 0,0 1 0,0-1 0,0 0 0,0 0 0,0 0 0,0 0 0,-2 1 0,-4 5 0,-1-2 0,1 1 0,-1-1 0,-1 0 0,1-1 0,-1 0 0,0 0 0,0-1 0,-15 4 0,-11 1 0,-42 3 0,-266 2-1365,272-13-5461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6.421"/>
    </inkml:context>
    <inkml:brush xml:id="br0">
      <inkml:brushProperty name="width" value="0.05" units="cm"/>
      <inkml:brushProperty name="height" value="0.05" units="cm"/>
    </inkml:brush>
  </inkml:definitions>
  <inkml:trace contextRef="#ctx0" brushRef="#br0">288 72 24575,'-74'-1'0,"-82"3"0,154-2 0,0 0 0,-1 0 0,1 0 0,0 0 0,0 1 0,-1-1 0,1 0 0,0 1 0,0 0 0,-1 0 0,1 0 0,0 0 0,0 0 0,0 0 0,0 0 0,0 0 0,0 1 0,1-1 0,-1 1 0,0 0 0,1-1 0,-1 1 0,1 0 0,0 0 0,-1 0 0,1 0 0,0 0 0,0 0 0,0 0 0,1 0 0,-1 1 0,0-1 0,1 0 0,0 0 0,-1 1 0,1-1 0,0 0 0,0 1 0,0-1 0,0 0 0,1 1 0,-1-1 0,2 4 0,1 5 0,0-1 0,1 1 0,0-1 0,1 0 0,0-1 0,0 1 0,1-1 0,8 9 0,-5-6 0,1-1 0,1-1 0,0 0 0,0-1 0,1 0 0,0 0 0,1-2 0,0 1 0,0-2 0,1 1 0,-1-2 0,1 0 0,1-1 0,-1 0 0,0-1 0,1 0 0,0-2 0,0 1 0,-1-2 0,1 0 0,0-1 0,0 0 0,21-6 0,-31 6 0,1 0 0,-1-1 0,0 1 0,0-1 0,0 0 0,-1-1 0,1 1 0,0-1 0,-1 0 0,0 0 0,0-1 0,0 1 0,0-1 0,0 0 0,0 0 0,-1 0 0,0-1 0,0 1 0,0-1 0,2-5 0,-3 5 0,-1-1 0,1 1 0,-1-1 0,0 0 0,0 1 0,-1-1 0,0 0 0,0 0 0,0 1 0,-1-1 0,0 0 0,0 1 0,0-1 0,-1 0 0,0 1 0,0 0 0,0-1 0,-5-7 0,-2-1 15,0 1 0,-1 0 0,0 0 0,-1 1 0,0 1 0,-1 0 0,-20-15 0,23 19-150,-2-1 0,1 2 0,-1 0 0,0 0 0,-1 1 0,1 0 0,-1 1 0,0 0 0,0 1 0,-15-2 0,2 5-6691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6.828"/>
    </inkml:context>
    <inkml:brush xml:id="br0">
      <inkml:brushProperty name="width" value="0.05" units="cm"/>
      <inkml:brushProperty name="height" value="0.05" units="cm"/>
    </inkml:brush>
  </inkml:definitions>
  <inkml:trace contextRef="#ctx0" brushRef="#br0">469 129 24575,'-8'-6'0,"0"2"0,-1-1 0,0 1 0,0 0 0,0 0 0,0 1 0,0 1 0,-1 0 0,-16-2 0,22 3 0,-31-5 0,0 1 0,-65-1 0,90 6 0,0 1 0,0-1 0,0 1 0,0 1 0,0 0 0,1 1 0,-1-1 0,1 2 0,-1-1 0,1 1 0,0 1 0,1 0 0,-1 0 0,-15 13 0,21-16 0,0 1 0,1 0 0,-1 0 0,1 0 0,-1 0 0,1 1 0,0-1 0,0 1 0,1-1 0,-1 1 0,1 0 0,-1-1 0,1 1 0,0 0 0,1 0 0,-1 0 0,1 0 0,-1 0 0,1 0 0,1 0 0,-1 0 0,0 0 0,1 0 0,0-1 0,0 1 0,0 0 0,0 0 0,1 0 0,-1-1 0,1 1 0,0-1 0,4 6 0,0 0 0,1-1 0,0 0 0,1 0 0,0-1 0,0 0 0,1 0 0,-1-1 0,2 0 0,-1 0 0,19 8 0,-13-9 0,0 0 0,1-1 0,-1 0 0,1-1 0,-1-1 0,1-1 0,0 0 0,0-1 0,0-1 0,26-4 0,-35 4 0,0-1 0,1 0 0,-1 0 0,0-1 0,0 0 0,-1 0 0,1-1 0,-1 0 0,0 0 0,11-9 0,-13 9 0,0 0 0,-1-1 0,1 1 0,-1-1 0,0 0 0,0 0 0,-1 0 0,0 0 0,0 0 0,0-1 0,0 1 0,-1-1 0,0 1 0,0-1 0,0-10 0,-1 7 0,-1 0 0,0 0 0,-1 1 0,0-1 0,0 0 0,-1 1 0,0-1 0,0 1 0,-1 0 0,-1 0 0,1 0 0,-1 1 0,0 0 0,-1-1 0,-11-10 0,9 9 0,0 1 0,-1 0 0,0 1 0,0 0 0,-1 0 0,0 1 0,0 1 0,0-1 0,-1 2 0,0-1 0,-20-4 0,27 8 0,0 0 0,0 1 0,0 0 0,1 0 0,-1 0 0,0 1 0,-5 0 0,9-1 0,-1 0 0,1 1 0,-1-1 0,1 0 0,-1 0 0,1 0 0,-1 0 0,1 1 0,0-1 0,-1 0 0,1 1 0,-1-1 0,1 0 0,0 1 0,-1-1 0,1 0 0,0 1 0,-1-1 0,1 1 0,0-1 0,0 0 0,-1 1 0,1 0 0,0 0 0,0 0 0,0 0 0,0 0 0,1 0 0,-1-1 0,0 1 0,1 0 0,-1 0 0,0 0 0,1-1 0,-1 1 0,1 0 0,-1 0 0,1-1 0,-1 1 0,1 0 0,0-1 0,1 2 0,14 12-1365,3 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7.174"/>
    </inkml:context>
    <inkml:brush xml:id="br0">
      <inkml:brushProperty name="width" value="0.05" units="cm"/>
      <inkml:brushProperty name="height" value="0.05" units="cm"/>
    </inkml:brush>
  </inkml:definitions>
  <inkml:trace contextRef="#ctx0" brushRef="#br0">147 144 24575,'-12'-22'0,"-1"2"0,-1 0 0,-27-31 0,38 48 0,0-1 0,0 1 0,0 0 0,-1 1 0,1-1 0,-1 1 0,0-1 0,1 1 0,-6-2 0,8 4 0,1-1 0,-1 1 0,0 0 0,0 0 0,0 0 0,1-1 0,-1 1 0,0 0 0,0 0 0,1 0 0,-1 1 0,0-1 0,0 0 0,0 0 0,1 0 0,-1 0 0,0 1 0,0-1 0,1 0 0,-1 1 0,0 0 0,-1 0 0,2 0 0,-1 0 0,0 0 0,0 1 0,0-1 0,1 0 0,-1 1 0,0-1 0,1 0 0,-1 1 0,1-1 0,0 1 0,-1-1 0,1 1 0,0 2 0,-1 11 0,1 1 0,1-1 0,0 1 0,1-1 0,4 17 0,25 79 0,-12-46 0,58 188-1365,-61-214-5461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4.052"/>
    </inkml:context>
    <inkml:brush xml:id="br0">
      <inkml:brushProperty name="width" value="0.05" units="cm"/>
      <inkml:brushProperty name="height" value="0.05" units="cm"/>
    </inkml:brush>
  </inkml:definitions>
  <inkml:trace contextRef="#ctx0" brushRef="#br0">0 0 24575,'1176'32'-881,"156"80"-2371,-871-72 2604,626 37 1651,-1054-76-101,-20 1-521,0-2-1,0 0 1,0 0 0,0-1-1,20-5 1,-21 0-33,-19 0-151,-20 3-150,25 4-47,0-1 0,1 1 0,-1 0 0,0 0 0,1 0 0,-1 0 0,1 0 0,-1 1 0,1-1 0,0 0 0,-1 1 0,1-1 0,0 0 0,0 1 0,0 0 0,0-1 0,0 1 0,0 0 0,0-1 0,1 1 0,-1 0 0,1 0 0,-1 0 0,1 0 0,0-1 0,0 1 0,-1 0 0,1 0 0,1 0 0,-1 4 0,1 7 0,1 1 0,0-1 0,6 17 0,-5-16 0,7 25 0,71 357 0,-47-102-218,-8 506-1,-43-456 1,-71 405-1,20-353 219,-55 351 0,55 4 0,66-141 0,15-503 419,-8-71-191,2 38-1,-9-56-1592,-2-5-5461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7.552"/>
    </inkml:context>
    <inkml:brush xml:id="br0">
      <inkml:brushProperty name="width" value="0.05" units="cm"/>
      <inkml:brushProperty name="height" value="0.05" units="cm"/>
    </inkml:brush>
  </inkml:definitions>
  <inkml:trace contextRef="#ctx0" brushRef="#br0">223 6 24575,'6'-5'0,"-6"6"0,-14 11 0,-7-1 0,-1-1 0,0-1 0,-1-2 0,0 0 0,0-1 0,-26 3 0,20-9 0,29 0 0,0 0 0,-1 0 0,1 0 0,0 0 0,0 0 0,0 0 0,0 0 0,0 0 0,0 0 0,0 0 0,0 0 0,0 0 0,0 0 0,0 0 0,-1 0 0,1 0 0,0 0 0,0 0 0,0 0 0,0 0 0,0 0 0,0 0 0,0 0 0,0 0 0,0-1 0,0 1 0,0 0 0,0 0 0,0 0 0,0 0 0,-1 0 0,1 0 0,0 0 0,0 0 0,0 0 0,0 0 0,0 0 0,0 0 0,0 0 0,0-1 0,0 1 0,0 0 0,0 0 0,0 0 0,0 0 0,0 0 0,0 0 0,0 0 0,0 0 0,0 0 0,0 0 0,0 0 0,0-1 0,0 1 0,0 0 0,0 0 0,1 0 0,-1 0 0,0 0 0,0 0 0,0 0 0,0 0 0,0 0 0,0 0 0,0 0 0,0 0 0,0 0 0,0 0 0,16-4 0,-5 2 8,1 1 0,0 1 0,0 0 0,0 1 0,0 0 0,0 0 0,0 2 0,-1-1 0,1 1 0,-1 1 0,0 0 0,0 1 0,0 0 0,15 10 0,-8-3-194,0 1 1,-1 1-1,-1 0 0,0 2 1,-1-1-1,0 2 1,13 19-1,-15-16-6640</inkml:trace>
  <inkml:trace contextRef="#ctx0" brushRef="#br0" timeOffset="1">587 32 24575,'0'-4'0,"4"-6"0,2 3 0,-1 7 0,4 8 0,0 7 0,-1 10 0,-3 5 0,3 6 0,0 1 0,-2 0 0,-1 1 0,2-1 0,1-6-8191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7.904"/>
    </inkml:context>
    <inkml:brush xml:id="br0">
      <inkml:brushProperty name="width" value="0.05" units="cm"/>
      <inkml:brushProperty name="height" value="0.05" units="cm"/>
    </inkml:brush>
  </inkml:definitions>
  <inkml:trace contextRef="#ctx0" brushRef="#br0">75 88 24575,'0'-22'0,"-4"-8"0,-7 7 0,-1 11 0,2 12 0,-2 15 0,1 13 0,2 7 0,3-2-8191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18.481"/>
    </inkml:context>
    <inkml:brush xml:id="br0">
      <inkml:brushProperty name="width" value="0.05" units="cm"/>
      <inkml:brushProperty name="height" value="0.05" units="cm"/>
    </inkml:brush>
  </inkml:definitions>
  <inkml:trace contextRef="#ctx0" brushRef="#br0">1 181 24575,'0'-5'0,"-1"-5"0,1 1 0,1-1 0,0 1 0,3-14 0,-4 22 0,0 0 0,1-1 0,-1 1 0,0 0 0,1 0 0,-1 0 0,1 0 0,-1 0 0,1 0 0,-1 0 0,1 0 0,0 0 0,-1 0 0,1 0 0,0 0 0,0 1 0,0-1 0,0 0 0,0 0 0,0 1 0,0-1 0,0 1 0,0-1 0,0 1 0,0-1 0,0 1 0,0 0 0,0-1 0,0 1 0,1 0 0,-1 0 0,0 0 0,0 0 0,0 0 0,0 0 0,1 0 0,-1 0 0,0 1 0,0-1 0,0 0 0,0 1 0,0-1 0,0 0 0,0 1 0,2 1 0,1 0 0,0 1 0,1 0 0,-2 1 0,1-1 0,0 1 0,-1-1 0,1 1 0,-1 0 0,0 0 0,-1 1 0,1-1 0,-1 1 0,0-1 0,0 1 0,0 0 0,0-1 0,-1 1 0,0 0 0,0 0 0,0 10 0,1-4 0,-2 1 0,1 0 0,-2-1 0,0 1 0,0 0 0,-1-1 0,0 0 0,-4 12 0,0-2 0,6-20 0,0-1 0,0 0 0,0 0 0,0 0 0,0 0 0,0 0 0,0 0 0,0 0 0,0 0 0,0 1 0,0-1 0,0 0 0,0 0 0,0 0 0,0 0 0,1 0 0,-1 0 0,0 0 0,0 0 0,0 0 0,0 0 0,0 1 0,0-1 0,0 0 0,0 0 0,0 0 0,0 0 0,0 0 0,1 0 0,-1 0 0,0 0 0,0 0 0,0 0 0,0 0 0,0 0 0,0 0 0,0 0 0,0 0 0,1 0 0,-1 0 0,0 0 0,0 0 0,0 0 0,0 0 0,0 0 0,0 0 0,0 0 0,0 0 0,1 0 0,-1 0 0,0 0 0,0 0 0,0 0 0,0 0 0,0 0 0,0-1 0,0 1 0,0 0 0,0 0 0,0 0 0,0 0 0,0 0 0,1 0 0,-1 0 0,0 0 0,0 0 0,0 0 0,0-1 0,0 1 0,24-29 0,-12 13 0,2-2 0,2 1 0,0 1 0,0 0 0,2 1 0,0 1 0,37-22 0,-54 35 0,1 0 0,0 0 0,0 0 0,0 0 0,0 0 0,-1 1 0,1-1 0,0 1 0,0-1 0,0 1 0,0-1 0,0 1 0,1 0 0,-1 0 0,0 0 0,0 0 0,0 1 0,0-1 0,0 0 0,0 1 0,0 0 0,0-1 0,-1 1 0,1 0 0,0 0 0,0 0 0,0 0 0,-1 0 0,1 0 0,0 1 0,-1-1 0,1 0 0,-1 1 0,3 3 0,1 4 0,-1 0 0,0 0 0,0 1 0,0-1 0,3 21 0,6 12 0,-12-37 0,2 0 0,-1-1 0,0 1 0,1-1 0,0 1 0,0-1 0,0 0 0,0 0 0,1 0 0,0 0 0,-1-1 0,1 0 0,1 0 0,-1 0 0,0 0 0,1 0 0,5 2 0,-4-4 0,0 1 0,0-1 0,0 0 0,0 0 0,1-1 0,-1 0 0,0 0 0,0 0 0,0-1 0,0 0 0,0 0 0,0 0 0,0-1 0,8-3 0,11-6 0,0 0 0,-1-1 0,-1-2 0,35-25 0,-15 4 0,47-47 0,-78 70 0,-1-1 0,12-15 0,-21 25 0,0 0 0,0 0 0,0 0 0,0 0 0,-1 0 0,1 0 0,-1 0 0,0 0 0,0-1 0,0 1 0,0-1 0,-1 1 0,1-1 0,-1 1 0,0-1 0,0 1 0,-1-5 0,1 7 0,0 0 0,-1-1 0,1 1 0,-1-1 0,0 1 0,0 0 0,1 0 0,-1-1 0,0 1 0,0 0 0,0 0 0,0 0 0,0 0 0,0 0 0,-1 0 0,1 0 0,0 0 0,0 0 0,-1 1 0,1-1 0,-2 0 0,-1 0 0,0 0 0,1 0 0,-1 1 0,0-1 0,0 1 0,1 0 0,-1 0 0,-5 1 0,-5 2 0,1-1 0,-1 2 0,-19 7 0,20-5 0,1-1 0,0 1 0,-22 15 0,32-20 0,-1 1 0,1-1 0,0 1 0,0 0 0,-1 0 0,1 0 0,0 0 0,1 0 0,-1 0 0,0 0 0,1 1 0,-1-1 0,1 1 0,0-1 0,0 1 0,0-1 0,0 1 0,0 0 0,0-1 0,1 1 0,-1 0 0,1 0 0,0 0 0,0-1 0,0 5 0,1-5 0,0 0 0,0 0 0,0 0 0,0 0 0,1 0 0,-1 0 0,1-1 0,-1 1 0,1 0 0,-1-1 0,1 1 0,0-1 0,0 0 0,0 1 0,0-1 0,0 0 0,0 0 0,0 0 0,0-1 0,0 1 0,0 0 0,0-1 0,1 1 0,2-1 0,8 2 0,1 0 0,24-2 0,-28 0 0,20-1 0,0-1 0,31-7 0,-59 8 0,0 1 0,-1 0 0,1 0 0,0 0 0,0 0 0,0 0 0,0 0 0,0 0 0,0 1 0,0-1 0,-1 1 0,1-1 0,0 1 0,0 0 0,-1 0 0,1 0 0,0 0 0,-1 0 0,1 0 0,-1 0 0,1 0 0,-1 1 0,0-1 0,1 0 0,-1 1 0,0-1 0,0 1 0,0 0 0,0-1 0,0 1 0,-1 0 0,1-1 0,0 1 0,-1 0 0,1 0 0,-1 3 0,3 8 0,-1 1 0,-1-1 0,0 1 0,-2 16 0,1-5 0,5 35 0,3 0 0,25 95 0,4 23 0,-36-170 0,0 1 0,0 0 0,-1 0 0,0-1 0,-1 1 0,0 0 0,-3 14 0,3-20 0,1 0 0,-1-1 0,0 1 0,0-1 0,-1 1 0,1-1 0,0 0 0,-1 1 0,0-1 0,1 0 0,-1 0 0,0 0 0,0 0 0,0 0 0,0-1 0,0 1 0,-1-1 0,1 1 0,0-1 0,-1 0 0,1 0 0,-1 0 0,1 0 0,-1 0 0,0 0 0,1-1 0,-1 1 0,-4-1 0,-2 0 0,0 0 0,-1-1 0,1-1 0,-1 1 0,1-1 0,0-1 0,0 0 0,0 0 0,0-1 0,1 0 0,-1 0 0,1-1 0,0 0 0,1 0 0,-1-1 0,1 0 0,0-1 0,0 1 0,-7-11 0,4 4 0,0 1 0,2-1 0,0-1 0,0 1 0,1-1 0,1-1 0,0 1 0,1-1 0,0 0 0,2 0 0,-3-16 0,4 13 0,2 0 0,0 0 0,1 1 0,0-1 0,2 0 0,0 1 0,1-1 0,0 1 0,2 0 0,0 1 0,1-1 0,0 1 0,2 1 0,0-1 0,0 1 0,2 1 0,17-21 0,-14 20 0,0 1 0,2 0 0,-1 1 0,2 0 0,0 2 0,0 0 0,1 0 0,0 2 0,1 0 0,0 2 0,0 0 0,1 0 0,0 2 0,38-5 0,-35 8-170,-1 1-1,1 1 0,-1 1 1,0 1-1,1 1 0,-1 1 1,22 7-1,3 6-6655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3.160"/>
    </inkml:context>
    <inkml:brush xml:id="br0">
      <inkml:brushProperty name="width" value="0.05" units="cm"/>
      <inkml:brushProperty name="height" value="0.05" units="cm"/>
    </inkml:brush>
  </inkml:definitions>
  <inkml:trace contextRef="#ctx0" brushRef="#br0">1 7 24575,'4'0'0,"2"-5"0,-1 4 0,4 6 0,0 11 0,-1 11 0,-3 11 0,3 6 0,1 6 0,2 7 0,-1 3 0,3 4 0,-1 0 0,2-6 0,-2-4 0,-2-8 0,-4-6 0,-2-10-8191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3.516"/>
    </inkml:context>
    <inkml:brush xml:id="br0">
      <inkml:brushProperty name="width" value="0.05" units="cm"/>
      <inkml:brushProperty name="height" value="0.05" units="cm"/>
    </inkml:brush>
  </inkml:definitions>
  <inkml:trace contextRef="#ctx0" brushRef="#br0">48 348 24575,'-6'-6'0,"2"0"0,-1-1 0,1 1 0,0-1 0,0 1 0,0-1 0,1 0 0,1-1 0,-1 1 0,1 0 0,0-1 0,0 1 0,1-1 0,0 0 0,1 1 0,0-1 0,0 0 0,0 0 0,1 1 0,0-1 0,1 0 0,0 1 0,0-1 0,0 1 0,1 0 0,0 0 0,7-12 0,-5 10 0,1-1 0,0 1 0,0 0 0,1 1 0,0 0 0,0 0 0,1 0 0,0 1 0,1 0 0,-1 1 0,1-1 0,1 2 0,-1-1 0,1 2 0,0-1 0,0 1 0,0 1 0,1-1 0,15-1 0,-7 4 0,0 0 0,-1 2 0,1 0 0,0 1 0,-1 1 0,1 1 0,-1 1 0,22 8 0,11 8 0,73 40 0,-74-34 0,87 65 0,-112-71 0,0 0 0,-1 2 0,-1 1 0,33 44 0,-51-61 0,0 1 0,0-1 0,-1 1 0,0 0 0,-1 0 0,0 0 0,0 0 0,3 17 0,-5-21 0,-1-1 0,0 1 0,0 0 0,0 0 0,-1 0 0,1-1 0,-1 1 0,0 0 0,0-1 0,0 1 0,0 0 0,-1-1 0,0 0 0,1 1 0,-1-1 0,-1 0 0,1 0 0,0 0 0,-1 0 0,1 0 0,-1 0 0,-5 3 0,-4 3 0,-1-1 0,-1 0 0,1-1 0,-1 0 0,0-2 0,-1 1 0,0-2 0,0 1 0,-25 2 0,-18 0 0,-69 0 0,111-7 0,-36 2 0,-133 1 0,149-5 0,0-1 0,0-1 0,-36-10 0,26-2-1365,14 0-5461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3.998"/>
    </inkml:context>
    <inkml:brush xml:id="br0">
      <inkml:brushProperty name="width" value="0.05" units="cm"/>
      <inkml:brushProperty name="height" value="0.05" units="cm"/>
    </inkml:brush>
  </inkml:definitions>
  <inkml:trace contextRef="#ctx0" brushRef="#br0">334 78 24575,'4'-1'0,"1"1"0,0-2 0,0 1 0,-1 0 0,1-1 0,0 0 0,-1 0 0,0-1 0,1 1 0,-1-1 0,0 0 0,-1 0 0,1 0 0,0 0 0,-1-1 0,0 1 0,5-8 0,-7 11 0,-1-1 0,0 1 0,0-1 0,0 1 0,0-1 0,1 1 0,-1-1 0,0 1 0,0-1 0,0 1 0,0-1 0,0 0 0,0 1 0,0-1 0,-1 1 0,1-1 0,0 1 0,0-1 0,0 1 0,0-1 0,-1 1 0,1-1 0,0 1 0,-1 0 0,1-1 0,0 1 0,-1-1 0,1 1 0,0 0 0,-1-1 0,0 0 0,-21-7 0,-25 4 0,31 5 0,0 0 0,0 2 0,0 0 0,0 1 0,0 0 0,1 1 0,0 1 0,0 1 0,0 0 0,1 1 0,0 0 0,0 1 0,1 1 0,0 0 0,1 0 0,0 2 0,-20 24 0,25-27 0,0 1 0,1 0 0,0 0 0,0 1 0,1 0 0,1-1 0,-1 2 0,2-1 0,0 0 0,0 1 0,-1 13 0,4-15 0,0 0 0,0 0 0,1 0 0,0 0 0,1 0 0,0 0 0,0-1 0,1 1 0,0-1 0,1 0 0,0 0 0,1 0 0,0 0 0,9 13 0,-5-12 9,0 1-1,0-1 1,1-1-1,0 0 1,1 0 0,0-1-1,0 0 1,1-1-1,0-1 1,0 1-1,1-2 1,-1 0-1,17 4 1,-5-3-221,1-1 0,-1-1 0,1-1-1,-1-1 1,1-1 0,34-4 0,-6-3-6614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4.370"/>
    </inkml:context>
    <inkml:brush xml:id="br0">
      <inkml:brushProperty name="width" value="0.05" units="cm"/>
      <inkml:brushProperty name="height" value="0.05" units="cm"/>
    </inkml:brush>
  </inkml:definitions>
  <inkml:trace contextRef="#ctx0" brushRef="#br0">36 0 24575,'-4'0'0,"-7"0"0,0 5 0,1 5 0,11 1 0,10-1 0,16-2 0,13-3 0,12-2 0,11-2 0,7 0 0,6-1 0,-2-5 0,-4-1 0,-14 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4.745"/>
    </inkml:context>
    <inkml:brush xml:id="br0">
      <inkml:brushProperty name="width" value="0.05" units="cm"/>
      <inkml:brushProperty name="height" value="0.05" units="cm"/>
    </inkml:brush>
  </inkml:definitions>
  <inkml:trace contextRef="#ctx0" brushRef="#br0">59 74 24575,'-22'-18'0,"19"17"0,0 0 0,0-1 0,1 0 0,-1 0 0,1 0 0,0 0 0,-1 0 0,1 0 0,0-1 0,0 1 0,0-1 0,1 1 0,-1-1 0,1 0 0,-2-3 0,3 5 0,-1 0 0,1 1 0,0-1 0,0 0 0,1 1 0,-1-1 0,0 0 0,0 1 0,0-1 0,0 0 0,0 1 0,1-1 0,-1 1 0,0-1 0,1 0 0,-1 1 0,0-1 0,1 1 0,-1-1 0,0 1 0,1-1 0,-1 1 0,1 0 0,-1-1 0,1 1 0,0-1 0,-1 1 0,1 0 0,-1-1 0,1 1 0,-1 0 0,1 0 0,0 0 0,-1-1 0,1 1 0,0 0 0,-1 0 0,1 0 0,0 0 0,-1 0 0,1 0 0,0 0 0,-1 0 0,1 1 0,-1-1 0,2 0 0,30 9 0,-27-6 0,-1 0 0,1 1 0,-1 0 0,0 0 0,0 0 0,-1 0 0,1 1 0,-1 0 0,0-1 0,0 1 0,0 0 0,-1 0 0,0 1 0,0-1 0,0 0 0,0 1 0,-1 0 0,0-1 0,0 1 0,0 10 0,0 7 0,-1 1 0,-1-1 0,-7 40 0,-23 64 0,20-87 0,-11 72 0,21-109 0,1-1 0,0 1 0,0-1 0,0 1 0,0-1 0,0 1 0,0-1 0,1 1 0,-1-1 0,1 1 0,0-1 0,0 0 0,0 1 0,0-1 0,0 0 0,0 1 0,1-1 0,-1 0 0,1 0 0,-1 0 0,1-1 0,0 1 0,0 0 0,0 0 0,0-1 0,0 1 0,0-1 0,0 0 0,0 0 0,1 0 0,-1 0 0,0 0 0,1 0 0,-1 0 0,1-1 0,-1 0 0,1 1 0,4-1 0,10 1 0,0-1 0,1 0 0,-1-2 0,26-4 0,-38 5 0,53-10-455,0-3 0,110-41 0,-121 35-6371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5.105"/>
    </inkml:context>
    <inkml:brush xml:id="br0">
      <inkml:brushProperty name="width" value="0.05" units="cm"/>
      <inkml:brushProperty name="height" value="0.05" units="cm"/>
    </inkml:brush>
  </inkml:definitions>
  <inkml:trace contextRef="#ctx0" brushRef="#br0">64 0 24575,'-64'0'0,"630"0"-1365,-583 0-5461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5.618"/>
    </inkml:context>
    <inkml:brush xml:id="br0">
      <inkml:brushProperty name="width" value="0.05" units="cm"/>
      <inkml:brushProperty name="height" value="0.05" units="cm"/>
    </inkml:brush>
  </inkml:definitions>
  <inkml:trace contextRef="#ctx0" brushRef="#br0">333 78 24575,'0'-3'0,"0"-1"0,0 0 0,0 1 0,0-1 0,-1 1 0,0-1 0,0 1 0,0-1 0,0 1 0,0 0 0,-1-1 0,1 1 0,-1 0 0,0 0 0,-2-3 0,1 4 0,1 0 0,-1 0 0,1 0 0,-1 0 0,0 0 0,0 1 0,0 0 0,0-1 0,0 1 0,0 0 0,0 0 0,0 1 0,-1-1 0,1 1 0,0-1 0,0 1 0,-4 1 0,-1-1 0,0 1 0,0 1 0,1 0 0,-1 0 0,1 0 0,0 1 0,-1 0 0,1 1 0,0-1 0,1 1 0,-1 1 0,1-1 0,0 1 0,0 0 0,0 1 0,-8 10 0,-3 3 0,0 2 0,2 0 0,-22 40 0,30-47 0,0 0 0,1 1 0,0 0 0,1 0 0,1 0 0,0 1 0,1-1 0,1 1 0,1 0 0,0 20 0,1-27 0,1 1 0,0 0 0,1-1 0,0 1 0,1-1 0,0 1 0,0-1 0,1 0 0,0 0 0,1-1 0,-1 1 0,2-1 0,-1 0 0,1 0 0,1-1 0,-1 0 0,14 12 0,-7-9 0,1-1 0,0 0 0,0-1 0,0-1 0,1 0 0,0-1 0,1 0 0,-1-1 0,1-1 0,0-1 0,29 3 0,-36-5 0,1 0 0,0-1 0,0-1 0,-1 1 0,1-2 0,0 1 0,-1-1 0,1-1 0,-1 0 0,0 0 0,0-1 0,0 0 0,0 0 0,-1-1 0,1 0 0,-1-1 0,-1 0 0,1 0 0,-1-1 0,13-14 0,-16 15 0,0-1 0,0 1 0,-1-1 0,0 0 0,5-13 0,-7 18 0,0-1 0,-1 1 0,1 0 0,-1-1 0,1 1 0,-1 0 0,0-1 0,0 1 0,0-1 0,0 1 0,0-1 0,0 1 0,-1 0 0,1-1 0,-1 1 0,0 0 0,1-1 0,-1 1 0,0 0 0,-1 0 0,-1-4 0,2 6 0,1-1 0,-1 1 0,1-1 0,0 1 0,-1 0 0,1-1 0,-1 1 0,0 0 0,1-1 0,-1 1 0,1 0 0,-1 0 0,1 0 0,-1-1 0,0 1 0,1 0 0,-1 0 0,1 0 0,-1 0 0,0 0 0,1 0 0,-1 0 0,1 0 0,-1 0 0,0 1 0,1-1 0,-1 0 0,0 1 0,-15 14 0,-5 25 0,19-34-54,0 0-1,0 0 0,0 0 1,1 1-1,0-1 1,0 1-1,1-1 0,0 1 1,0-1-1,0 0 1,1 1-1,0-1 0,0 1 1,0-1-1,1 0 0,0 0 1,1 0-1,-1 0 1,1 0-1,0 0 0,0-1 1,1 1-1,0-1 1,8 9-1,7 8-6771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4.816"/>
    </inkml:context>
    <inkml:brush xml:id="br0">
      <inkml:brushProperty name="width" value="0.05" units="cm"/>
      <inkml:brushProperty name="height" value="0.05" units="cm"/>
    </inkml:brush>
  </inkml:definitions>
  <inkml:trace contextRef="#ctx0" brushRef="#br0">26 53 24575,'2'-14'0,"1"-10"0,-3 24 0,0-1 0,0 0 0,0 1 0,0-1 0,0 0 0,0 1 0,-1-1 0,1 1 0,0-1 0,0 0 0,-1 1 0,1-1 0,0 1 0,0-1 0,-1 1 0,1-1 0,-1 1 0,1-1 0,-1 1 0,1-1 0,-1 1 0,1-1 0,-1 1 0,1 0 0,-1-1 0,1 1 0,-1 0 0,-1-1 0,2 1 0,0 0 0,-1 0 0,1 0 0,-1 1 0,1-1 0,0 0 0,-1 0 0,1 0 0,0 0 0,-1 1 0,1-1 0,0 0 0,-1 0 0,1 1 0,0-1 0,-1 0 0,1 0 0,0 1 0,0-1 0,-1 0 0,1 1 0,0-1 0,0 1 0,0-1 0,-1 0 0,1 1 0,0-1 0,0 0 0,0 1 0,0-1 0,0 1 0,0 0 0,-4 17 0,4-16 0,-5 61 0,2-1 0,13 126 0,-5-109 0,20 299 0,35 680 0,-50-917-1365,-4-94-5461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5.972"/>
    </inkml:context>
    <inkml:brush xml:id="br0">
      <inkml:brushProperty name="width" value="0.05" units="cm"/>
      <inkml:brushProperty name="height" value="0.05" units="cm"/>
    </inkml:brush>
  </inkml:definitions>
  <inkml:trace contextRef="#ctx0" brushRef="#br0">162 57 24575,'-6'0'0,"0"0"0,-1 1 0,1 0 0,0 0 0,0 0 0,0 1 0,0 0 0,0 0 0,0 1 0,1-1 0,-1 1 0,1 0 0,0 1 0,0 0 0,-7 5 0,6-3 0,0 1 0,1-1 0,0 1 0,0 0 0,0 0 0,1 0 0,0 0 0,1 1 0,0 0 0,-5 15 0,6-15 0,0 1 0,0 0 0,1-1 0,0 1 0,1 0 0,0 0 0,0 0 0,1 0 0,0 0 0,0 0 0,1-1 0,0 1 0,1 0 0,0-1 0,0 0 0,1 0 0,0 0 0,0 0 0,1 0 0,0-1 0,0 0 0,12 12 0,-14-16 0,1 0 0,1 1 0,-1-1 0,0-1 0,1 1 0,0-1 0,-1 1 0,1-1 0,0-1 0,0 1 0,0-1 0,0 0 0,0 0 0,1 0 0,-1-1 0,0 1 0,0-1 0,1-1 0,-1 1 0,9-3 0,-8 1 0,1 0 0,-1 0 0,0-1 0,0 0 0,-1 0 0,1 0 0,-1-1 0,1 0 0,-1 0 0,0 0 0,0-1 0,-1 0 0,0 0 0,0 0 0,0 0 0,4-7 0,0-4 0,1 1 0,-2-2 0,-1 1 0,0-1 0,0 0 0,-2 0 0,0-1 0,-1 1 0,-1-1 0,-1 0 0,0 0 0,-2 1 0,-2-27 0,2 39 0,0 1 0,-1 0 0,1 0 0,-1-1 0,1 1 0,-1 0 0,0 0 0,-1 1 0,1-1 0,-1 0 0,0 1 0,0 0 0,0-1 0,0 1 0,0 0 0,-1 0 0,1 1 0,-1-1 0,0 1 0,0 0 0,0 0 0,0 0 0,0 0 0,0 1 0,0 0 0,-1 0 0,1 0 0,0 0 0,-1 1 0,1-1 0,-1 1 0,-7 1 0,2 0 0,0 0 0,1 1 0,-1 0 0,1 0 0,0 1 0,0 0 0,0 1 0,0 0 0,0 0 0,1 1 0,-1 0 0,1 0 0,1 1 0,-9 8 0,-9 16-1365,6-2-5461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6.391"/>
    </inkml:context>
    <inkml:brush xml:id="br0">
      <inkml:brushProperty name="width" value="0.05" units="cm"/>
      <inkml:brushProperty name="height" value="0.05" units="cm"/>
    </inkml:brush>
  </inkml:definitions>
  <inkml:trace contextRef="#ctx0" brushRef="#br0">121 155 24575,'2'-3'0,"1"0"0,-1 0 0,0-1 0,0 1 0,-1 0 0,1-1 0,-1 1 0,1-1 0,0-6 0,-25 57 0,-81 261 0,91-267 0,105-233 0,-78 167 0,17-37 0,4 2 0,42-56 0,-73 110 0,0 1 0,1-1 0,0 1 0,1 0 0,-1 0 0,1 1 0,0 0 0,11-6 0,-15 9 0,0 0 0,0 0 0,0 1 0,0-1 0,0 1 0,0-1 0,1 1 0,-1 0 0,0 0 0,0 0 0,0 0 0,1 0 0,-1 0 0,0 1 0,0-1 0,0 1 0,0 0 0,1 0 0,-1-1 0,0 1 0,0 0 0,-1 1 0,1-1 0,0 0 0,0 0 0,-1 1 0,1-1 0,0 1 0,-1 0 0,1-1 0,1 5 0,7 9 0,-1 2 0,-1-1 0,0 1 0,-2 0 0,0 0 0,6 26 0,1 4 0,17 50-10,32 93-1345,-49-153-5471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6.745"/>
    </inkml:context>
    <inkml:brush xml:id="br0">
      <inkml:brushProperty name="width" value="0.05" units="cm"/>
      <inkml:brushProperty name="height" value="0.05" units="cm"/>
    </inkml:brush>
  </inkml:definitions>
  <inkml:trace contextRef="#ctx0" brushRef="#br0">1 37 24575,'4'0'0,"11"-4"0,11-2 0,15 0 0,9 2 0,9 1 0,8 1 0,1-4 0,-11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7.388"/>
    </inkml:context>
    <inkml:brush xml:id="br0">
      <inkml:brushProperty name="width" value="0.05" units="cm"/>
      <inkml:brushProperty name="height" value="0.05" units="cm"/>
    </inkml:brush>
  </inkml:definitions>
  <inkml:trace contextRef="#ctx0" brushRef="#br0">1 7 24575,'0'-5'0,"0"4"0,5 5 0,1 8 0,-1 5 0,0 9 0,3 9 0,0 7 0,-2 5 0,4 4 0,-1 2 0,-2 5 0,3-3 0,-1-2 0,2-1 0,0-5 0,3-7 0,-2-9-8191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7.776"/>
    </inkml:context>
    <inkml:brush xml:id="br0">
      <inkml:brushProperty name="width" value="0.05" units="cm"/>
      <inkml:brushProperty name="height" value="0.05" units="cm"/>
    </inkml:brush>
  </inkml:definitions>
  <inkml:trace contextRef="#ctx0" brushRef="#br0">255 210 24575,'0'-13'0,"-1"1"0,0-1 0,-1 1 0,0 0 0,-1 0 0,0 0 0,-1 0 0,0 0 0,-1 1 0,0 0 0,-8-11 0,10 17 0,0 1 0,0 0 0,0 0 0,0 1 0,-1-1 0,0 1 0,1-1 0,-1 1 0,-1 0 0,1 1 0,0-1 0,-1 1 0,1 0 0,-1 0 0,0 0 0,1 1 0,-1-1 0,0 1 0,0 0 0,0 1 0,0-1 0,0 1 0,0 0 0,0 0 0,0 1 0,0-1 0,0 1 0,0 0 0,-7 3 0,8-3 0,0 1 0,-1-1 0,1 1 0,0 0 0,0 0 0,0 0 0,1 1 0,-1-1 0,1 1 0,-1 0 0,1 0 0,0 0 0,0 1 0,0-1 0,0 1 0,1-1 0,0 1 0,-1 0 0,-1 4 0,3-4 0,0 0 0,0 0 0,1 0 0,-1 0 0,1 0 0,-1 0 0,1 0 0,0 0 0,1 0 0,-1 0 0,1 0 0,0-1 0,0 1 0,0 0 0,0 0 0,1 0 0,-1-1 0,1 1 0,0-1 0,0 1 0,5 4 0,-1 0 0,0-1 0,1 0 0,0-1 0,0 1 0,1-1 0,0-1 0,13 8 0,6 1 0,31 10 0,17 9 0,-71-31 0,0 0 0,0 0 0,-1 1 0,1-1 0,-1 1 0,1 0 0,3 5 0,-7-8 0,1 1 0,0 0 0,-1 0 0,1-1 0,-1 1 0,0 0 0,1 0 0,-1 0 0,1 0 0,-1 0 0,0-1 0,0 1 0,0 0 0,0 0 0,1 0 0,-1 0 0,0 0 0,-1 0 0,1 0 0,0 0 0,0 0 0,0 0 0,0 0 0,-1-1 0,1 1 0,0 0 0,-1 0 0,1 0 0,-1 0 0,1-1 0,-1 1 0,1 0 0,-1 0 0,0-1 0,1 1 0,-1 0 0,0-1 0,1 1 0,-1-1 0,-2 2 0,-3 1 7,0 0 0,0 1 1,-1-2-1,1 1 0,-1-1 0,0 0 0,0-1 0,0 1 0,-13 0 0,-70-1-506,63-2-438,-2 0-5889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28.167"/>
    </inkml:context>
    <inkml:brush xml:id="br0">
      <inkml:brushProperty name="width" value="0.05" units="cm"/>
      <inkml:brushProperty name="height" value="0.05" units="cm"/>
    </inkml:brush>
  </inkml:definitions>
  <inkml:trace contextRef="#ctx0" brushRef="#br0">79 6 24575,'4'-4'0,"2"2"0,-1 7 0,-5 6 0,-2 11 0,-2 10 0,-4 8 0,0 7 0,0 3 0,7 3 0,3 5 0,6-3 0,1-1 0,4-2 0,-1-9-8191</inkml:trace>
  <inkml:trace contextRef="#ctx0" brushRef="#br0" timeOffset="1">0 369 24575,'0'-14'0,"5"-7"0,5-6 0,6 2 0,5 6 0,6 5 0,0 6-8191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0.616"/>
    </inkml:context>
    <inkml:brush xml:id="br0">
      <inkml:brushProperty name="width" value="0.05" units="cm"/>
      <inkml:brushProperty name="height" value="0.05" units="cm"/>
    </inkml:brush>
  </inkml:definitions>
  <inkml:trace contextRef="#ctx0" brushRef="#br0">1 27 24575,'0'-5'0,"0"-5"0,0-1-8191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3.037"/>
    </inkml:context>
    <inkml:brush xml:id="br0">
      <inkml:brushProperty name="width" value="0.05" units="cm"/>
      <inkml:brushProperty name="height" value="0.05" units="cm"/>
    </inkml:brush>
  </inkml:definitions>
  <inkml:trace contextRef="#ctx0" brushRef="#br0">72 167 24575,'0'-167'0,"-4"248"0,-21 115 0,5-51 0,5 23 0,8 0 0,7 1 0,42 321 0,-36-448-109,16 123-1147,-20-137-5570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3.423"/>
    </inkml:context>
    <inkml:brush xml:id="br0">
      <inkml:brushProperty name="width" value="0.05" units="cm"/>
      <inkml:brushProperty name="height" value="0.05" units="cm"/>
    </inkml:brush>
  </inkml:definitions>
  <inkml:trace contextRef="#ctx0" brushRef="#br0">1 0 24575,'194'0'118,"1133"5"-3871,-2 26-2324,2003 167 478,-1812-96 5231,-1089-78 439,-67-11 474,-68-13-49,90-28 2067,-273 9 1250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4.370"/>
    </inkml:context>
    <inkml:brush xml:id="br0">
      <inkml:brushProperty name="width" value="0.05" units="cm"/>
      <inkml:brushProperty name="height" value="0.05" units="cm"/>
    </inkml:brush>
  </inkml:definitions>
  <inkml:trace contextRef="#ctx0" brushRef="#br0">0 48 24575,'123'-16'0,"812"-14"-1635,-859 29 1471,1784 29-6923,4 67 3191,-405 2 3881,156 9-1027,-769-71 1481,-287-33 2690,-516-2-2726,87-5-401,-111 3 546,0-1 0,0-1 0,0 0-1,27-11 1,-43 14-437,-1 0 0,0 0 0,1 0 0,-1 0 0,0-1 0,0 1 0,0-1 0,0 1 0,2-3 1,-3 3-41,-1 1 0,0-1 0,1 1 0,-1-1 0,0 1 0,0 0 0,1-1 0,-1 1 0,0-1 0,0 1 0,0-1 0,0 1 0,0-1 0,0 1 0,0-1 0,1 0 0,-1 1 0,-1-1 0,1 1 0,0-1 0,0 1 0,0-1 0,0 1 0,0-1 0,0 1 0,-1-1 0,1 0 0,-2 0 101,1-1 0,-1 1-1,0-1 1,0 1 0,0 0 0,0-1 0,0 1 0,0 0 0,0 0 0,0 1 0,0-1 0,0 0 0,0 1 0,-1-1 0,1 1 0,-4-1 0,-2 1-92,0 0 1,1 0 0,-1 0-1,0 1 1,1 0-1,-1 0 1,1 1 0,0 0-1,-1 1 1,1-1-1,0 1 1,0 1 0,-6 3-1,9-4-81,0-1 0,1 1 0,-1 0 0,1 0 0,0 0 0,0 0 1,0 1-1,0-1 0,1 1 0,0 0 0,-1-1 0,1 1 0,0 0 0,1 0 0,-1 1 0,1-1 0,0 0 0,0 0 0,0 1 0,0-1 0,1 1 0,0-1 0,0 9 0,6 18 1,1-1 0,1 1 0,2-1 0,1-1 0,20 40 0,6 17 0,-4 3 0,-3 1 0,-5 1 0,19 128 0,-36-157 0,-3 0 0,-3-1 0,-2 1 0,-3 0 0,-3 0 0,-17 73 0,-132 452 0,152-578 0,0-1 0,0 1 0,0-1 0,-1 0 0,-1 0 0,1 0 0,-1-1 0,0 0 0,-1 0 0,0 0 0,0 0 0,0-1 0,-1 0 0,0 0 0,0-1 0,0 0 0,-1 0 0,0-1 0,0 0 0,0 0 0,0 0 0,-1-2 0,-15 5 0,-19 0 4,0-1 1,0-3-1,-61-1 0,-139-20-200,220 16 139,-755-91-3920,495 55-1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5.171"/>
    </inkml:context>
    <inkml:brush xml:id="br0">
      <inkml:brushProperty name="width" value="0.05" units="cm"/>
      <inkml:brushProperty name="height" value="0.05" units="cm"/>
    </inkml:brush>
  </inkml:definitions>
  <inkml:trace contextRef="#ctx0" brushRef="#br0">1 0 24575,'0'2'0,"0"0"0,0-1 0,0 1 0,0 0 0,1-1 0,-1 1 0,1 0 0,-1-1 0,1 1 0,0 0 0,0-1 0,-1 1 0,1-1 0,0 0 0,0 1 0,1-1 0,-1 0 0,0 1 0,0-1 0,1 0 0,-1 0 0,0 0 0,1 0 0,-1 0 0,1 0 0,-1-1 0,1 1 0,0-1 0,1 1 0,7 2 0,-1-1 0,1 0 0,0-1 0,12 0 0,-9 0 0,285 6 20,-77-4-289,957 70-1400,0 40-425,-577-53 1695,-283-28 107,662 49-1001,-959-81 1404,-4 2-35,1-2 0,0 0 0,27-5 0,-25-1-2686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5.392"/>
    </inkml:context>
    <inkml:brush xml:id="br0">
      <inkml:brushProperty name="width" value="0.05" units="cm"/>
      <inkml:brushProperty name="height" value="0.05" units="cm"/>
    </inkml:brush>
  </inkml:definitions>
  <inkml:trace contextRef="#ctx0" brushRef="#br0">0 719 24575,'2'-4'0,"-1"0"0,1 0 0,0 0 0,0 1 0,0-1 0,0 1 0,0-1 0,1 1 0,5-6 0,6-9 0,-13 16 0,-1 1 0,1-1 0,0 1 0,0-1 0,0 1 0,0-1 0,0 1 0,1-1 0,-1 1 0,0 0 0,1 0 0,-1 0 0,1 0 0,-1 0 0,1 0 0,-1 0 0,1 0 0,2 0 0,-3 1 0,0 0 0,0 0 0,0 0 0,0 1 0,0-1 0,-1 0 0,1 1 0,0-1 0,0 0 0,0 1 0,0-1 0,0 1 0,-1 0 0,1-1 0,0 1 0,-1 0 0,1-1 0,0 1 0,-1 0 0,1 0 0,-1-1 0,1 1 0,0 2 0,3 5 0,-1 0 0,0 1 0,0-1 0,-1 1 0,3 15 0,5 52 0,-2-11 0,28 110 0,-26-156 0,-10-19 0,0 0 0,0 1 0,0-1 0,0 0 0,0 0 0,1 0 0,-1 0 0,0 0 0,0 0 0,0 0 0,0 0 0,1 0 0,-1 0 0,0 0 0,0 0 0,0 0 0,1 0 0,-1 0 0,0 0 0,0 0 0,0 0 0,0 0 0,1 0 0,-1 0 0,0 0 0,0 0 0,0-1 0,0 1 0,0 0 0,1 0 0,-1 0 0,0 0 0,0 0 0,0 0 0,0-1 0,0 1 0,0 0 0,1 0 0,-1 0 0,0 0 0,0 0 0,0-1 0,0 1 0,0 0 0,0 0 0,0 0 0,0-1 0,0 1 0,1-4 0,0 0 0,0 0 0,-1 0 0,0 0 0,1 0 0,-1 0 0,-1-7 0,-17-99 0,-5-55 0,19 96 0,2 0 0,10-93 0,-5 136 0,1 0 0,1 0 0,2 1 0,0 0 0,1 0 0,2 0 0,0 1 0,2 1 0,21-33 0,-24 44 0,0 1 0,2-1 0,-1 2 0,1-1 0,1 2 0,-1-1 0,2 1 0,-1 1 0,1 1 0,1 0 0,14-6 0,-8 6 0,0 0 0,0 2 0,1 0 0,-1 2 0,1 0 0,0 1 0,29 2 0,-18 2 0,1 1 0,-1 2 0,0 1 0,0 2 0,-1 1 0,0 1 0,0 2 0,-1 1 0,-1 1 0,32 21 0,-49-28 0,-2 1 0,1 0 0,-1 1 0,0 0 0,-1 0 0,0 1 0,0 1 0,-1-1 0,12 23 0,-17-27 0,0-1 0,-1 1 0,0 0 0,0 0 0,-1 1 0,1-1 0,-1 0 0,-1 0 0,1 1 0,-1-1 0,0 1 0,-1-1 0,1 0 0,-1 0 0,-1 1 0,1-1 0,-1 0 0,0 0 0,0 0 0,-1 0 0,0-1 0,-6 11 0,-3 0 0,0 0 0,-1-1 0,-1-1 0,-1 0 0,0-1 0,0 0 0,-1-1 0,-34 18 0,6-7 0,-2-1 0,-66 21 0,52-22 0,-2-3 0,0-3 0,-115 13 0,161-29 0,21-3 0,29-4 0,48 0 0,0 3 0,1 4 0,0 3 0,100 16 0,-141-11 0,0 1 0,64 21 0,-92-24 0,0 0 0,-1 1 0,0 0 0,0 1 0,0 1 0,-1 0 0,0 0 0,-1 1 0,0 1 0,0 0 0,11 14 0,-19-21 0,-1 1 0,0-1 0,1 1 0,-1-1 0,0 1 0,-1 0 0,1 0 0,-1 0 0,1 0 0,-1 0 0,0 0 0,-1 0 0,1 0 0,-1 1 0,0-1 0,0 0 0,0 0 0,0 0 0,-1 1 0,0-1 0,0 0 0,0 0 0,0 0 0,-1 0 0,1 0 0,-1 0 0,0-1 0,0 1 0,-1-1 0,1 1 0,-1-1 0,1 0 0,-1 0 0,-5 5 0,-6 3 0,1 0 0,-1-1 0,-1 0 0,0-1 0,0 0 0,-1-2 0,-17 7 0,-22 3 0,-2-1 0,0-3 0,0-3 0,-1-2 0,-67 0 0,97-6-273,-1-2 0,1-1 0,0-1 0,-42-9 0,33 0-6553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6.110"/>
    </inkml:context>
    <inkml:brush xml:id="br0">
      <inkml:brushProperty name="width" value="0.05" units="cm"/>
      <inkml:brushProperty name="height" value="0.05" units="cm"/>
    </inkml:brush>
  </inkml:definitions>
  <inkml:trace contextRef="#ctx0" brushRef="#br0">81 78 24575,'-1'-4'0,"-1"0"0,1 0 0,-1 1 0,0-1 0,0 1 0,0 0 0,0-1 0,0 1 0,-1 0 0,0 0 0,1 1 0,-1-1 0,0 0 0,0 1 0,-1 0 0,1 0 0,0 0 0,-7-3 0,9 5 0,0 0 0,0 1 0,0-1 0,0 0 0,0 0 0,0 1 0,0-1 0,0 1 0,0-1 0,0 1 0,0-1 0,1 1 0,-1 0 0,0-1 0,0 1 0,1 0 0,-1 0 0,0-1 0,1 1 0,-1 0 0,1 0 0,-1 0 0,1 0 0,-1 0 0,1 0 0,0 0 0,0 0 0,-1 0 0,1 0 0,0 0 0,0 0 0,0 1 0,-5 39 0,5-37 0,-1 21 0,0 0 0,2-1 0,7 47 0,-6-64 0,-1 0 0,1 0 0,0 0 0,0 0 0,1 0 0,0 0 0,0 0 0,1-1 0,0 0 0,0 1 0,0-2 0,1 1 0,0 0 0,0-1 0,0 0 0,1 0 0,8 6 0,-12-10 0,0 1 0,0-1 0,0 0 0,0 0 0,1 1 0,-1-1 0,0-1 0,1 1 0,-1 0 0,0-1 0,1 1 0,-1-1 0,1 0 0,-1 1 0,1-1 0,-1 0 0,1-1 0,-1 1 0,0 0 0,1-1 0,-1 1 0,1-1 0,-1 0 0,0 0 0,0 0 0,1 0 0,-1 0 0,0 0 0,0-1 0,0 1 0,0-1 0,0 0 0,-1 1 0,1-1 0,0 0 0,-1 0 0,1 0 0,-1 0 0,0 0 0,0 0 0,1 0 0,-2-1 0,1 1 0,1-5 0,1-2 0,0 0 0,-1-1 0,0 0 0,0 1 0,-1-1 0,-1 0 0,0 0 0,0 0 0,-1 0 0,-2-11 0,0 8 0,-1 1 0,-1 0 0,-1 0 0,-11-20 0,-10-22 0,27 53 0,-1 0 0,1 0 0,-1 0 0,1 0 0,-1 0 0,1 0 0,0 0 0,0 0 0,0 0 0,-1 0 0,1-1 0,0 1 0,0 0 0,1 0 0,-1 0 0,0 0 0,0 0 0,0 0 0,1 0 0,-1 0 0,0 0 0,1 0 0,-1 0 0,1 0 0,-1 0 0,1 0 0,0 0 0,-1 1 0,1-1 0,0 0 0,0 0 0,0 1 0,-1-1 0,1 0 0,0 1 0,0-1 0,0 1 0,0-1 0,1 0 0,5-1 0,-1 1 0,0 0 0,1-1 0,-1 2 0,10-1 0,-4 0 0,53-4 0,321-11 0,-378 17 0,1-1 0,-1 1 0,0 1 0,9 2 0,-17-4 0,1 0 0,0 0 0,0 0 0,0 0 0,0 1 0,-1-1 0,1 0 0,0 0 0,0 1 0,-1-1 0,1 1 0,0-1 0,-1 0 0,1 1 0,0 0 0,-1-1 0,1 1 0,-1-1 0,1 1 0,-1 0 0,1-1 0,-1 1 0,1 0 0,-1-1 0,0 1 0,1 0 0,-1 0 0,0-1 0,0 1 0,1 0 0,-1 0 0,0 0 0,0 0 0,0-1 0,0 1 0,0 0 0,0 0 0,0 0 0,0-1 0,-1 1 0,1 0 0,0 0 0,0 0 0,-1-1 0,1 1 0,-1 0 0,1-1 0,0 1 0,-1 0 0,1-1 0,-1 1 0,1 0 0,-2 0 0,-9 11 0,0-1 0,-1 0 0,0-1 0,-1 0 0,-14 8 0,16-11 0,0-1 0,1 2 0,0-1 0,1 1 0,0 1 0,0 0 0,1 0 0,0 0 0,0 1 0,-6 13 0,11-19 0,1 0 0,0 0 0,0 1 0,1-1 0,-1 1 0,1-1 0,0 1 0,0-1 0,1 1 0,-1 0 0,1 0 0,0-1 0,0 1 0,1 0 0,-1-1 0,1 1 0,0 0 0,3 6 0,-1-6 0,-1-1 0,1 1 0,0-1 0,0 0 0,1-1 0,-1 1 0,1 0 0,0-1 0,0 0 0,0 0 0,0 0 0,1 0 0,-1-1 0,1 0 0,0 0 0,-1 0 0,7 1 0,6 2 0,1 0 0,1-2 0,-1 0 0,0-2 0,1 0 0,-1-1 0,1 0 0,-1-2 0,1 0 0,-1-1 0,0-1 0,0 0 0,0-2 0,-1 0 0,0-1 0,0 0 0,0-2 0,25-17 0,-36 22 0,-1 0 0,0 0 0,0-1 0,-1 0 0,1 0 0,-1 0 0,0 0 0,0-1 0,-1 1 0,0-1 0,0 0 0,0 0 0,0 0 0,1-9 0,-3 10 0,0 0 0,-1 0 0,0 0 0,0 0 0,0 0 0,-1 0 0,1 0 0,-1 0 0,0 0 0,-1 0 0,1 0 0,-1 0 0,0 1 0,0-1 0,0 1 0,-1-1 0,0 1 0,0 0 0,-4-4 0,-1-2 0,-1 1 0,0 1 0,-1 0 0,0 0 0,0 1 0,-1 0 0,0 1 0,0 0 0,0 0 0,-1 2 0,0-1 0,-18-3 0,13 4 0,0 1 0,0 0 0,0 1 0,-1 1 0,1 1 0,-1 1 0,1 0 0,-26 6 0,38-6 0,-1 1 0,1 0 0,0 0 0,-1 1 0,1-1 0,1 1 0,-1 0 0,-8 7 0,12-9 0,1-1 0,-1 1 0,0 0 0,1-1 0,-1 1 0,0 0 0,1-1 0,-1 1 0,1 0 0,0 0 0,-1 0 0,1-1 0,0 1 0,-1 0 0,1 0 0,0 0 0,0 0 0,0 0 0,0-1 0,-1 1 0,1 0 0,1 0 0,-1 1 0,1 0 0,0-1 0,-1 0 0,1 1 0,0-1 0,1 0 0,-1 0 0,0 0 0,0 0 0,0 0 0,1 0 0,-1-1 0,0 1 0,1 0 0,-1-1 0,1 1 0,-1 0 0,1-1 0,-1 0 0,3 1 0,29 5-1365,4-2-5461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6.435"/>
    </inkml:context>
    <inkml:brush xml:id="br0">
      <inkml:brushProperty name="width" value="0.05" units="cm"/>
      <inkml:brushProperty name="height" value="0.05" units="cm"/>
    </inkml:brush>
  </inkml:definitions>
  <inkml:trace contextRef="#ctx0" brushRef="#br0">132 106 24575,'-6'-8'0,"0"1"0,0-1 0,-7-13 0,11 16 0,-1 0 0,0 0 0,0 0 0,-1 0 0,1 0 0,-1 1 0,0 0 0,0 0 0,-1 0 0,1 0 0,-10-5 0,13 9 0,0-1 0,0 1 0,0 0 0,0-1 0,0 1 0,0 0 0,0 0 0,0 0 0,-1 0 0,1 0 0,0 0 0,0 0 0,0 0 0,0 0 0,0 1 0,0-1 0,0 0 0,0 1 0,0-1 0,0 1 0,0-1 0,0 1 0,0 0 0,0-1 0,0 1 0,0 0 0,0-1 0,1 1 0,-1 0 0,0 0 0,1 0 0,-1 0 0,0 0 0,1 0 0,-1 0 0,1 0 0,0 0 0,-1 0 0,1 0 0,0 0 0,-1 2 0,-2 7 0,1 0 0,0 0 0,0 16 0,2-23 0,-2 42 0,2 0 0,2 0 0,8 50 0,37 132 0,15-36-987,-58-181 609,12 37-6448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6.801"/>
    </inkml:context>
    <inkml:brush xml:id="br0">
      <inkml:brushProperty name="width" value="0.05" units="cm"/>
      <inkml:brushProperty name="height" value="0.05" units="cm"/>
    </inkml:brush>
  </inkml:definitions>
  <inkml:trace contextRef="#ctx0" brushRef="#br0">176 260 24575,'5'-8'0,"0"-1"0,0 1 0,-1-1 0,0 0 0,0-1 0,-1 1 0,0 0 0,2-13 0,-5 21 0,0 0 0,1 0 0,-1 0 0,0 0 0,1 0 0,-1 0 0,0 0 0,0 0 0,0 0 0,0 0 0,0 0 0,0 0 0,0 1 0,0-1 0,-1 0 0,1 0 0,0 0 0,-1 0 0,1 0 0,0 0 0,-1 0 0,1 0 0,-1 1 0,1-1 0,-1 0 0,0-1 0,0 2 0,-1 0 0,1-1 0,0 1 0,0 0 0,-1 0 0,1 0 0,0 0 0,0 0 0,0 0 0,-1 0 0,1 0 0,0 0 0,0 0 0,0 1 0,-1-1 0,1 1 0,-1 0 0,-10 4 0,2 0 0,-1 1 0,-10 8 0,18-12 0,-30 20 0,14-11 0,1 1 0,0 1 0,-16 16 0,33-29 0,1 0 0,0 0 0,-1 1 0,1-1 0,-1 0 0,1 1 0,-1-1 0,1 0 0,0 1 0,-1-1 0,1 1 0,0-1 0,-1 1 0,1-1 0,0 0 0,0 1 0,-1-1 0,1 1 0,0-1 0,0 1 0,0 0 0,0-1 0,0 1 0,0-1 0,0 1 0,0-1 0,0 1 0,0-1 0,0 1 0,0-1 0,0 1 0,0-1 0,0 1 0,0 0 0,1-1 0,-1 1 0,0-1 0,0 0 0,1 1 0,-1-1 0,0 1 0,1-1 0,-1 1 0,1-1 0,-1 0 0,0 1 0,1-1 0,-1 0 0,1 1 0,-1-1 0,1 0 0,-1 0 0,1 1 0,-1-1 0,1 0 0,-1 0 0,1 0 0,-1 0 0,1 0 0,-1 0 0,2 0 0,39 5 0,-38-5 0,22 0 0,4 1 0,0 0 0,46 9 0,-66-8 0,0 1 0,0 0 0,1 0 0,-2 1 0,1 0 0,0 0 0,-1 1 0,0 0 0,0 1 0,0-1 0,13 15 0,-12-10-151,0 1-1,-1 0 0,0 0 0,-1 1 1,0 0-1,-1 0 0,-1 1 1,7 18-1,-5-5-6674</inkml:trace>
  <inkml:trace contextRef="#ctx0" brushRef="#br0" timeOffset="1">668 1 24575,'0'4'0,"-4"7"0,-2 9 0,0 6 0,2 8 0,1 6 0,1 6 0,5 3 0,7 3 0,1-4 0,4-5 0,-2-10-8191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7.170"/>
    </inkml:context>
    <inkml:brush xml:id="br0">
      <inkml:brushProperty name="width" value="0.05" units="cm"/>
      <inkml:brushProperty name="height" value="0.05" units="cm"/>
    </inkml:brush>
  </inkml:definitions>
  <inkml:trace contextRef="#ctx0" brushRef="#br0">1 70 24575,'0'-9'0,"0"-7"0,0-6 0,0 6 0,0 10 0,0 10 0,4 9 0,6 11 0,2 2-8191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7.541"/>
    </inkml:context>
    <inkml:brush xml:id="br0">
      <inkml:brushProperty name="width" value="0.05" units="cm"/>
      <inkml:brushProperty name="height" value="0.05" units="cm"/>
    </inkml:brush>
  </inkml:definitions>
  <inkml:trace contextRef="#ctx0" brushRef="#br0">1 14 24575,'0'8'0,"1"0"0,0 0 0,1 0 0,0-1 0,0 1 0,1 0 0,-1-1 0,2 1 0,7 13 0,6 5 0,25 31 0,-2-3 0,-16-13 0,21 46 0,-20-37 0,-25-49 0,0-1 0,0 1 0,0 0 0,0-1 0,0 1 0,1-1 0,-1 1 0,0-1 0,0 1 0,1-1 0,-1 1 0,0-1 0,1 1 0,-1-1 0,1 0 0,-1 1 0,0-1 0,1 1 0,-1-1 0,1 0 0,-1 1 0,1-1 0,-1 0 0,1 0 0,-1 1 0,1-1 0,0 0 0,-1 0 0,1 0 0,-1 0 0,1 0 0,-1 0 0,1 0 0,0 0 0,-1 0 0,1 0 0,-1 0 0,1 0 0,-1 0 0,1 0 0,0-1 0,-1 1 0,1 0 0,-1 0 0,1-1 0,-1 1 0,1 0 0,-1-1 0,1 1 0,-1 0 0,0-1 0,1 1 0,-1-1 0,1 1 0,-1-1 0,0 1 0,0-1 0,1 1 0,-1-1 0,1 0 0,17-38 0,-16 34 0,2-5 0,6-17 0,0 0 0,2 1 0,1 0 0,1 1 0,27-36 0,-39 59 0,-1 1 0,0-1 0,0 1 0,1 0 0,-1 0 0,0 0 0,1 0 0,0 0 0,-1 0 0,1 0 0,-1 0 0,1 0 0,2 0 0,-4 1 0,1 0 0,0 0 0,-1 0 0,1 0 0,-1 0 0,1 0 0,0 0 0,-1 1 0,1-1 0,-1 0 0,1 0 0,-1 0 0,1 1 0,-1-1 0,1 0 0,-1 1 0,1-1 0,-1 1 0,1-1 0,-1 0 0,1 1 0,-1-1 0,0 1 0,1-1 0,0 2 0,1 3 0,0 1 0,0 0 0,0 0 0,-1 0 0,1 0 0,-1 7 0,3 8 0,-2-14 0,0 0 0,1 0 0,-1-1 0,1 1 0,1-1 0,-1 0 0,1 0 0,0 0 0,1 0 0,-1-1 0,1 1 0,0-1 0,1 0 0,-1-1 0,1 1 0,0-1 0,0 0 0,0-1 0,1 1 0,-1-1 0,1-1 0,0 1 0,-1-1 0,1 0 0,11 1 0,-5-1 0,1-1 0,0 0 0,-1-2 0,1 1 0,0-1 0,-1-1 0,1-1 0,-1 0 0,1 0 0,-1-2 0,0 1 0,18-11 0,-18 8 0,-1 0 0,0-1 0,0-1 0,-1 0 0,0-1 0,0 0 0,-1-1 0,-1 0 0,0 0 0,8-14 0,-12 19 0,-2-1 0,1 1 0,-1-1 0,0 0 0,0-1 0,-1 1 0,0 0 0,0-1 0,-1 1 0,0-1 0,0 1 0,0-1 0,-1 0 0,-1 1 0,1-1 0,-1 1 0,0-1 0,-1 1 0,0-1 0,-5-13 0,6 19 0,-1-1 0,1 1 0,0-1 0,-1 1 0,1-1 0,-1 1 0,0 0 0,1 0 0,-1 0 0,0 0 0,0 0 0,-1 0 0,1 0 0,0 1 0,-1-1 0,1 1 0,-1-1 0,1 1 0,-1 0 0,0 0 0,1 0 0,-1 1 0,0-1 0,0 1 0,0-1 0,1 1 0,-1 0 0,0 0 0,0 0 0,0 0 0,0 1 0,1-1 0,-1 1 0,0 0 0,0 0 0,1 0 0,-1 0 0,1 0 0,-4 2 0,-4 2 0,1 1 0,-1 0 0,1 0 0,0 1 0,0 0 0,1 1 0,0 0 0,-12 16 0,10-11 0,2 0 0,0 0 0,0 1 0,1 0 0,1 1 0,0 0 0,2-1 0,-1 2 0,-3 25 0,6-20 0,1-1 0,1 1 0,0-1 0,2 1 0,0-1 0,9 32 0,0-11 0,2-1 0,26 54 0,45 71 0,-47-95 0,-21-39 0,0 1 0,-3 1 0,0 0 0,14 65 0,-25-88 0,-1 1 0,0-1 0,0 1 0,-1 0 0,-1 0 0,0-1 0,0 1 0,-6 20 0,5-25 0,-1 1 0,0 0 0,0-1 0,-1 0 0,0 0 0,0 0 0,0 0 0,-1 0 0,0-1 0,0 0 0,0 0 0,0 0 0,-1-1 0,-10 7 0,6-6 0,0 0 0,-1 0 0,0-1 0,1 0 0,-2-1 0,1 0 0,0-1 0,0 0 0,-1-1 0,1-1 0,-1 1 0,1-2 0,-1 1 0,1-2 0,-1 1 0,1-2 0,0 1 0,-11-6 0,10 4 0,0 0 0,0-2 0,1 1 0,-1-1 0,2-1 0,-1 0 0,1-1 0,0 0 0,0 0 0,1-1 0,0 0 0,1-1 0,0 0 0,1 0 0,0-1 0,-7-12 0,8 9 9,1 0-1,0 0 1,1-1-1,0 1 1,1-1 0,1 1-1,0-1 1,1 0-1,1 0 1,0 0-1,1 0 1,0 0-1,7-24 1,-1 14-195,1 1 1,1 0-1,1 0 0,1 1 1,1 1-1,1 0 1,17-23-1,15-13-6640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7.998"/>
    </inkml:context>
    <inkml:brush xml:id="br0">
      <inkml:brushProperty name="width" value="0.05" units="cm"/>
      <inkml:brushProperty name="height" value="0.05" units="cm"/>
    </inkml:brush>
  </inkml:definitions>
  <inkml:trace contextRef="#ctx0" brushRef="#br0">532 411 24575,'3'-4'0,"-1"1"0,0-1 0,1 0 0,-1 0 0,0 0 0,-1 0 0,1 0 0,-1 0 0,0 0 0,0-1 0,0 1 0,-1-1 0,1 1 0,-1 0 0,0-1 0,0 1 0,-1-1 0,1 1 0,-1 0 0,0-1 0,-2-5 0,-3-9 0,0 1 0,-2 0 0,-13-24 0,12 25 0,-2 0 0,0 1 0,-1 0 0,-1 0 0,0 1 0,-1 1 0,-1 0 0,0 1 0,0 1 0,-2 0 0,-20-11 0,29 18 0,-1 1 0,1 0 0,-1 1 0,0-1 0,0 2 0,-1-1 0,1 1 0,0 1 0,-1-1 0,1 2 0,-1-1 0,0 1 0,1 1 0,-1 0 0,1 0 0,-1 1 0,1 0 0,0 1 0,0-1 0,0 2 0,0 0 0,0 0 0,1 0 0,0 1 0,-10 7 0,11-7 0,1 1 0,0-1 0,0 1 0,0 0 0,1 1 0,-1-1 0,2 1 0,-1 0 0,1 1 0,0-1 0,0 1 0,1-1 0,-3 12 0,3-8 0,1 0 0,1 0 0,0 1 0,0-1 0,1 1 0,0-1 0,1 0 0,5 22 0,1-7 0,1 0 0,1-1 0,2 1 0,0-2 0,2 0 0,0 0 0,26 32 0,15 10 0,4-3 0,120 103 0,-93-90 0,-78-70 0,0 1 0,0 1 0,0-1 0,-1 1 0,0 0 0,-1 1 0,5 9 0,-9-17 0,0 1 0,0 0 0,-1 0 0,1-1 0,-1 1 0,0 0 0,1 0 0,-1 0 0,0 0 0,0 0 0,0-1 0,0 1 0,0 0 0,-1 0 0,1 0 0,-1 0 0,0 3 0,-1-3 0,1 0 0,-1 0 0,1-1 0,-1 1 0,0 0 0,1-1 0,-1 0 0,0 1 0,0-1 0,0 0 0,0 0 0,-1 0 0,1 0 0,0 0 0,0 0 0,0-1 0,-1 1 0,-2 0 0,-18 2 0,0 0 0,0-1 0,-1-2 0,1 0 0,0-2 0,0 0 0,0-1 0,0-2 0,0 0 0,1-2 0,0 0 0,0-1 0,1-2 0,-39-22 0,53 27-195,0 0 0,0 0 0,1-1 0,-1 0 0,1 0 0,-8-13 0,-1-4-6631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8.337"/>
    </inkml:context>
    <inkml:brush xml:id="br0">
      <inkml:brushProperty name="width" value="0.05" units="cm"/>
      <inkml:brushProperty name="height" value="0.05" units="cm"/>
    </inkml:brush>
  </inkml:definitions>
  <inkml:trace contextRef="#ctx0" brushRef="#br0">130 120 24575,'0'-1'0,"0"0"0,-1 0 0,1 0 0,0 0 0,-1 0 0,1 0 0,-1 0 0,1 0 0,-1 0 0,0 1 0,1-1 0,-1 0 0,0 0 0,0 0 0,1 1 0,-1-1 0,0 0 0,0 1 0,0-1 0,0 1 0,0-1 0,0 1 0,0-1 0,0 1 0,0 0 0,0 0 0,0-1 0,0 1 0,0 0 0,0 0 0,0 0 0,0 0 0,0 0 0,-1 0 0,1 0 0,0 1 0,-1-1 0,-3 1 0,0-1 0,-1 1 0,1 0 0,0 0 0,0 1 0,-6 2 0,7-2 0,0 1 0,0 0 0,0 0 0,0 0 0,1 0 0,-1 1 0,1-1 0,0 1 0,0 0 0,1 0 0,-1 0 0,1 0 0,0 1 0,0-1 0,0 1 0,0-1 0,1 1 0,0 0 0,0-1 0,0 1 0,1 0 0,-1 0 0,1 5 0,0-2 0,0 0 0,1 0 0,0 0 0,1 0 0,-1 0 0,1 0 0,1-1 0,-1 1 0,2-1 0,-1 1 0,1-1 0,0 0 0,6 9 0,-2-7 0,1 0 0,0 0 0,0 0 0,1-1 0,0-1 0,1 0 0,-1 0 0,1-1 0,0 0 0,1-1 0,-1 0 0,1-1 0,0 0 0,1-1 0,19 2 0,-23-4 0,-1 0 0,1-1 0,0 0 0,-1-1 0,1 0 0,-1 0 0,1-1 0,-1 0 0,0 0 0,0-1 0,0 0 0,0-1 0,0 1 0,-1-2 0,1 1 0,-1-1 0,0 0 0,-1 0 0,1-1 0,-1 0 0,0 0 0,0-1 0,8-12 0,-4 2 17,0 0 0,-1-1 1,0 0-1,-2-1 0,0 1 0,7-33 0,-12 42-110,0-1 0,-1 1 1,0 0-1,0-1 0,-1 0 0,0 1 0,-1-1 0,0 1 1,0 0-1,-1-1 0,-1 1 0,1 0 0,-1 0 1,-1 0-1,-8-15 0,-3 4-6733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8.832"/>
    </inkml:context>
    <inkml:brush xml:id="br0">
      <inkml:brushProperty name="width" value="0.05" units="cm"/>
      <inkml:brushProperty name="height" value="0.05" units="cm"/>
    </inkml:brush>
  </inkml:definitions>
  <inkml:trace contextRef="#ctx0" brushRef="#br0">28 164 24575,'-1'0'0,"0"1"0,0-1 0,0 0 0,0 1 0,0-1 0,0 0 0,0 1 0,0 0 0,1-1 0,-1 1 0,0-1 0,0 1 0,1 0 0,-1 0 0,0-1 0,1 1 0,-1 0 0,1 0 0,-1 0 0,1 0 0,-1-1 0,1 1 0,0 0 0,-1 0 0,1 0 0,0 0 0,0 1 0,-5 30 0,7 12 0,2 1 0,10 48 0,-2-15 0,-2 12 0,-1 124 0,-19-231 0,-2-17 0,2-9 0,1 0 0,-5-86 0,14-89 0,1 190 0,1 0 0,1 0 0,2 1 0,8-31 0,-9 48 0,-1 0 0,2 0 0,-1 1 0,1-1 0,1 1 0,6-9 0,-9 13 0,1 1 0,0 0 0,0 0 0,0 0 0,1 0 0,-1 1 0,1 0 0,0 0 0,0 0 0,0 0 0,0 1 0,7-2 0,-8 2 0,1 1 0,0 1 0,0-1 0,-1 0 0,1 1 0,0 0 0,0 0 0,-1 1 0,1-1 0,0 1 0,0 0 0,-1 0 0,1 1 0,-1-1 0,1 1 0,-1 0 0,0 0 0,1 1 0,-1-1 0,0 1 0,-1 0 0,1 0 0,0 0 0,-1 0 0,0 1 0,0 0 0,0-1 0,3 6 0,-1-2 0,-1-1 0,-1 1 0,1-1 0,-1 1 0,0 0 0,-1 1 0,0-1 0,0 0 0,0 1 0,-1-1 0,0 1 0,-1-1 0,0 1 0,0-1 0,0 1 0,-1-1 0,-2 11 0,-1-6 11,-1 0 0,0 0 0,-1 0 0,0-1 0,-1 1 0,0-2-1,-1 1 1,0-1 0,-1 0 0,-13 12 0,-2-1-382,-1-2-1,-1 0 1,-30 16 0,27-18-6455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9.223"/>
    </inkml:context>
    <inkml:brush xml:id="br0">
      <inkml:brushProperty name="width" value="0.05" units="cm"/>
      <inkml:brushProperty name="height" value="0.05" units="cm"/>
    </inkml:brush>
  </inkml:definitions>
  <inkml:trace contextRef="#ctx0" brushRef="#br0">105 180 24575,'-2'0'0,"0"0"0,0 1 0,0-1 0,0 1 0,1 0 0,-1-1 0,0 1 0,0 0 0,1 0 0,-1 0 0,1 0 0,-1 1 0,1-1 0,-1 0 0,1 0 0,0 1 0,-1-1 0,1 1 0,0 0 0,0-1 0,0 1 0,0 0 0,0-1 0,1 1 0,-1 0 0,0 2 0,-2 5 0,0 0 0,1 1 0,-2 16 0,2 14 0,1-1 0,1 1 0,12 73 0,36 115 0,-40-193 0,-41-162 0,-23-96 0,45 170 0,3 0 0,-3-71 0,11 115 0,0 0 0,0 0 0,1 0 0,1 0 0,-1 1 0,2-1 0,-1 0 0,1 1 0,0-1 0,1 1 0,0 0 0,0 0 0,6-8 0,-6 11 0,0 1 0,0-1 0,0 1 0,1 0 0,0 0 0,0 1 0,0-1 0,0 1 0,0 0 0,1 1 0,-1-1 0,1 1 0,0 0 0,0 0 0,-1 1 0,1 0 0,0 0 0,1 0 0,-1 1 0,7 0 0,6 1 0,0 1 0,0 2 0,0 0 0,0 0 0,-1 2 0,0 0 0,0 1 0,0 1 0,-1 1 0,0 0 0,-1 2 0,0-1 0,-1 2 0,0 0 0,19 21 0,-30-30 0,-1 1 0,0 0 0,0 0 0,0 0 0,0 0 0,-1 0 0,0 1 0,0-1 0,0 1 0,0-1 0,1 10 0,-3-11 0,0-1 0,0 1 0,0 0 0,0-1 0,0 1 0,-1-1 0,0 1 0,1-1 0,-1 1 0,0-1 0,0 1 0,0-1 0,0 0 0,-1 1 0,1-1 0,-1 0 0,1 0 0,-1 0 0,0 0 0,0 0 0,0-1 0,0 1 0,-4 2 0,-4 3 14,-1-1-1,-1 0 0,1 0 0,-1-2 1,0 1-1,0-1 0,-1-1 1,-17 2-1,-102 7-1498,86-11-5341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6.403"/>
    </inkml:context>
    <inkml:brush xml:id="br0">
      <inkml:brushProperty name="width" value="0.05" units="cm"/>
      <inkml:brushProperty name="height" value="0.05" units="cm"/>
    </inkml:brush>
  </inkml:definitions>
  <inkml:trace contextRef="#ctx0" brushRef="#br0">0 0 24575,'1162'34'-1127,"9"40"-3254,-879-54 3216,2723 258-112,-2921-266 1283,-26-2 895,1-4-1,96-2 1,-136-8 1229,-29 4-2103,0 0 0,0 0 0,0 0 0,1 0 0,-1 0 0,0 0 0,0 0 0,0 0 0,0 0 0,1 0 0,-1-1 0,0 1 0,0 0 0,0 0 0,0 0 0,1 0-1,-1 0 1,0 0 0,0 0 0,0-1 0,0 1 0,0 0 0,1 0 0,-1 0 0,0 0 0,0-1 0,0 1 0,0 0 0,0 0 0,0 0 0,0 0 0,0-1 0,0 1 0,0 0 0,0 0 0,0 0 0,0-1 0,0 1 0,0 0 0,0 0 0,0 0 0,0-1 0,0 1 0,0 0 0,0 0 0,-9-8 760,-14-3-306,16 8-426,0 1-1,0 0 1,-1 0 0,1 1-1,0 0 1,-1 0-1,1 1 1,-1 0-1,1 0 1,-1 0 0,-13 4-1,17-3-56,0 1-1,0-1 1,0 1 0,0 0-1,0 0 1,0 1 0,1-1-1,-1 1 1,1 0 0,0 0-1,0 0 1,0 0-1,0 0 1,0 1 0,1 0-1,-1-1 1,1 1 0,0 0-1,0 0 1,1 0 0,-3 7-1,-1 11 3,0 0 0,2 1 0,-2 41 0,1-8 0,-12 348 0,-4 38 0,-43-121 0,29-175 0,28-111 0,4-22 0,0 0 0,-1 0 0,-1 0 0,-6 15 0,8-24 0,0 0 0,0 0 0,-1 0 0,0 0 0,0 0 0,0-1 0,0 1 0,0-1 0,-1 0 0,1 0 0,-1 0 0,0 0 0,0-1 0,0 0 0,0 0 0,-5 2 0,-27 7 0,1-2 0,-1-1 0,0-2 0,-71 2 0,62-5 0,-635 9-348,0-46-44,618 30 388,-75-6-1238,25 0-4963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39.615"/>
    </inkml:context>
    <inkml:brush xml:id="br0">
      <inkml:brushProperty name="width" value="0.05" units="cm"/>
      <inkml:brushProperty name="height" value="0.05" units="cm"/>
    </inkml:brush>
  </inkml:definitions>
  <inkml:trace contextRef="#ctx0" brushRef="#br0">1 37 24575,'1'-34'0,"-1"34"0,0 0 0,0 0 0,0 0 0,0 0 0,1 0 0,-1 0 0,0 1 0,0-1 0,0 0 0,0 0 0,0 0 0,0 0 0,0 0 0,0 0 0,0 0 0,0 0 0,0 0 0,1 0 0,-1 0 0,0 0 0,0 0 0,0 0 0,0 0 0,0 0 0,0 0 0,0 0 0,0 0 0,0-1 0,0 1 0,1 0 0,-1 0 0,0 0 0,0 0 0,0 0 0,0 0 0,0 0 0,0 0 0,0 0 0,0 0 0,0 0 0,0 0 0,0 0 0,0 0 0,0 0 0,0-1 0,0 1 0,0 0 0,0 0 0,0 0 0,0 0 0,0 0 0,0 0 0,0 0 0,0 0 0,0 0 0,0 0 0,0-1 0,0 1 0,0 0 0,0 0 0,0 0 0,0 0 0,0 0 0,0 0 0,0 0 0,6 18 0,56 408 0,-47-292 0,-3 7 120,-11-120-417,-2 0 0,0 0 0,-1 0 0,-9 33 0,1-21-6529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2.121"/>
    </inkml:context>
    <inkml:brush xml:id="br0">
      <inkml:brushProperty name="width" value="0.05" units="cm"/>
      <inkml:brushProperty name="height" value="0.05" units="cm"/>
    </inkml:brush>
  </inkml:definitions>
  <inkml:trace contextRef="#ctx0" brushRef="#br0">1681 0 24575,'46'2'0,"83"16"0,-56-7 0,696 129-811,-634-113 627,563 122 184,362 69 0,-1052-216 46,3 0-75,1 0 1,-1 1-1,18 6 1,-27-8 75,1 0 0,0 1 0,-1-1 1,1 1-1,-1 0 0,1-1 0,-1 1 1,0 0-1,0 0 0,0 1 0,0-1 1,0 0-1,0 1 0,-1-1 0,1 1 1,-1 0-1,0-1 0,2 6 0,2 14-13,-1 1-1,-1 0 0,-1 0 1,-1 29-1,2 28-34,6-2 1,31 119 0,38 73 0,17 79 0,-74-239 0,-5 1 0,1 153 0,-37 225 0,-23 209 0,-14 132 0,42-699 0,-22 233 0,28-1 0,20-223 0,-5-93 0,-2 1 0,-2 0 0,-3 0 0,-8 68 0,-7-45 0,-31 85 0,23-84 0,-13 76 0,26-90 0,3-5 0,-20 61 0,28-112 0,-1-1 0,1 1 0,-1-1 0,1 0 0,-1 1 0,1-1 0,-1 0 0,0 1 0,0-1 0,0 0 0,0 0 0,0 0 0,0 0 0,0 0 0,0 0 0,0 0 0,-1 0 0,1 0 0,0-1 0,0 1 0,-1 0 0,1-1 0,-1 1 0,1-1 0,0 1 0,-1-1 0,1 0 0,-4 0 0,-1 0 0,0-1 0,-1 0 0,1 0 0,0 0 0,-10-5 0,-13-1 0,-280-28 0,-3 26 0,52 3 0,-485-17 18,397 14-636,-241 1 480,-2-1 134,2-25 26,536 30 338,-76-18 0,117 20-360,0 0 0,0 1 0,0 1 0,0 0 0,0 0 0,1 1 0,-1 1 0,0 0 0,0 0 0,1 1 0,-16 7 0,-6 3 0,2 2 0,-49 30 0,77-43 0,-12 7 0,0 0 0,0 2 0,-15 13 0,26-20 0,0 1 0,0-1 0,1 1 0,-1 0 0,1-1 0,0 1 0,1 1 0,-1-1 0,1 0 0,0 1 0,0-1 0,0 1 0,-1 10 0,-2 72 0,4-58 0,-1 0 0,-7 32 0,-88 334 0,78-324 0,-40 163-1365,48-182-5461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3.164"/>
    </inkml:context>
    <inkml:brush xml:id="br0">
      <inkml:brushProperty name="width" value="0.05" units="cm"/>
      <inkml:brushProperty name="height" value="0.05" units="cm"/>
    </inkml:brush>
  </inkml:definitions>
  <inkml:trace contextRef="#ctx0" brushRef="#br0">1 0 24575,'0'5'0,"0"5"0,0 5 0,4 10 0,2 9 0,4 7 0,0 11 0,3 13 0,-1-4-8191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4.033"/>
    </inkml:context>
    <inkml:brush xml:id="br0">
      <inkml:brushProperty name="width" value="0.05" units="cm"/>
      <inkml:brushProperty name="height" value="0.05" units="cm"/>
    </inkml:brush>
  </inkml:definitions>
  <inkml:trace contextRef="#ctx0" brushRef="#br0">0 42 24575,'0'-4'0,"5"-2"0,5 0 0,10 2 0,10 1 0,10 1 0,10 1 0,6 0 0,2 1 0,0 0 0,-5-4 0,-7-1 0,-12-1-8191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4.388"/>
    </inkml:context>
    <inkml:brush xml:id="br0">
      <inkml:brushProperty name="width" value="0.05" units="cm"/>
      <inkml:brushProperty name="height" value="0.05" units="cm"/>
    </inkml:brush>
  </inkml:definitions>
  <inkml:trace contextRef="#ctx0" brushRef="#br0">57 33 24575,'-4'0'0,"-7"-5"0,-4-1 0,3 5 0,5 7 0,7 6 0,4 11 0,2 6 0,3 6 0,1 2 0,-2 3 0,-2 0 0,-2-3 0,-1-3 0,-2-8-8191</inkml:trace>
  <inkml:trace contextRef="#ctx0" brushRef="#br0" timeOffset="1">317 33 24575,'4'-5'0,"2"-5"0,-5-1 0,-7 5 0,-6 9 0,-11 7 0,-5 12 0,-8 10 0,-5 9 0,-5 2 0,-4 2 0,3-2 0,9-8-8191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4.745"/>
    </inkml:context>
    <inkml:brush xml:id="br0">
      <inkml:brushProperty name="width" value="0.05" units="cm"/>
      <inkml:brushProperty name="height" value="0.05" units="cm"/>
    </inkml:brush>
  </inkml:definitions>
  <inkml:trace contextRef="#ctx0" brushRef="#br0">0 32 24575,'5'-5'0,"1"-5"0,4-1 0,5 5 0,4 13 0,3 10 0,7 10 0,8 14 0,9 14 0,7 5 0,8 7 0,-8-9-8191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8.378"/>
    </inkml:context>
    <inkml:brush xml:id="br0">
      <inkml:brushProperty name="width" value="0.05" units="cm"/>
      <inkml:brushProperty name="height" value="0.05" units="cm"/>
    </inkml:brush>
  </inkml:definitions>
  <inkml:trace contextRef="#ctx0" brushRef="#br0">81 1 24575,'-4'0'0,"-7"4"0,0 6 0,-4 10 0,2 6 0,2 8 0,3 6 0,3 10 0,3 6 0,1 1 0,1 0 0,5 4 0,1-4 0,1-4 0,2-5 0,1-12-8191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8.738"/>
    </inkml:context>
    <inkml:brush xml:id="br0">
      <inkml:brushProperty name="width" value="0.05" units="cm"/>
      <inkml:brushProperty name="height" value="0.05" units="cm"/>
    </inkml:brush>
  </inkml:definitions>
  <inkml:trace contextRef="#ctx0" brushRef="#br0">253 136 24575,'0'-5'0,"1"1"0,0 0 0,-1 0 0,1 0 0,1 0 0,1-6 0,-2 8 0,0 0 0,0-1 0,0 1 0,0 0 0,0-1 0,-1 1 0,1 0 0,-1-1 0,0 1 0,0-1 0,1 1 0,-2-1 0,1 1 0,0-1 0,0 1 0,-1-1 0,0 1 0,1 0 0,-1-1 0,0 1 0,-2-3 0,1 1 0,-1 1 0,0-1 0,-1 1 0,1 0 0,0 0 0,-1 0 0,0 1 0,0-1 0,0 1 0,0 0 0,0 0 0,0 0 0,0 0 0,-1 1 0,1 0 0,-1 0 0,1 0 0,-9 0 0,-6-1 0,-1 1 0,-37 4 0,52-3 0,1 1 0,-1 0 0,1 0 0,-1 0 0,1 0 0,0 0 0,0 1 0,-1 0 0,1 0 0,0 0 0,1 0 0,-1 1 0,0 0 0,1-1 0,-4 4 0,5-3 0,1-1 0,-1 0 0,1 0 0,0 1 0,-1-1 0,1 0 0,0 1 0,1-1 0,-1 1 0,0 0 0,1-1 0,-1 1 0,1 0 0,0-1 0,0 1 0,0 0 0,0-1 0,0 1 0,1 0 0,-1-1 0,1 1 0,0-1 0,0 1 0,0-1 0,0 1 0,3 4 0,0 1 0,1-1 0,0 1 0,0-1 0,1 0 0,-1-1 0,2 1 0,12 9 0,56 35 0,-51-36 0,29 22 0,-47-32 0,1 1 0,-1 0 0,0 0 0,-1 1 0,1-1 0,-1 1 0,-1 1 0,7 10 0,-10-15-3,0-1-1,0 0 0,0 1 1,-1-1-1,1 1 0,-1 0 1,1-1-1,-1 1 0,0-1 1,0 1-1,0 0 0,0-1 1,0 1-1,0-1 0,-1 1 1,0 0-1,1-1 0,-1 1 1,0-1-1,0 1 0,-2 2 1,0-1 23,-1 1 0,1-1 0,-1 0 0,0 0 0,0 0 0,0-1 0,0 1 0,-1-1 0,-8 4 0,-7 3-317,0-2 0,-1 0 0,1-1 0,-25 4 0,10-4-6529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9.097"/>
    </inkml:context>
    <inkml:brush xml:id="br0">
      <inkml:brushProperty name="width" value="0.05" units="cm"/>
      <inkml:brushProperty name="height" value="0.05" units="cm"/>
    </inkml:brush>
  </inkml:definitions>
  <inkml:trace contextRef="#ctx0" brushRef="#br0">1 17 24575,'4'-4'0,"7"-3"0,5 2 0,0 4 0,-3 9 0,-3 10 0,0 7 0,0 8 0,-3 8 0,-3 9 0,4 5 0,-1 3 0,3-1 0,0 0 0,-2-6 0,-2-12-8191</inkml:trace>
  <inkml:trace contextRef="#ctx0" brushRef="#br0" timeOffset="1">53 431 24575,'-4'-9'0,"-2"-7"0,1-5 0,0-8 0,2-4 0,5 4 0,7 3 0,7 5 0,4 7 0,3 5 0,8 9 0,6 5 0,-3 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49.891"/>
    </inkml:context>
    <inkml:brush xml:id="br0">
      <inkml:brushProperty name="width" value="0.05" units="cm"/>
      <inkml:brushProperty name="height" value="0.05" units="cm"/>
    </inkml:brush>
  </inkml:definitions>
  <inkml:trace contextRef="#ctx0" brushRef="#br0">1 183 24575,'1'-7'0,"0"0"0,1 0 0,0 0 0,0 0 0,1 0 0,3-7 0,1-5 0,3-11 0,-8 22 0,0-1 0,1 1 0,0 0 0,0 0 0,1 0 0,0 0 0,8-11 0,-11 19 0,-1 0 0,0 0 0,0 0 0,0 0 0,0 0 0,0 0 0,0-1 0,0 1 0,0 0 0,0 0 0,1 0 0,-1 0 0,0 0 0,0 0 0,0 0 0,0 0 0,0 0 0,0 0 0,0 0 0,1 0 0,-1 0 0,0 0 0,0 0 0,0 0 0,0 0 0,0 0 0,0 0 0,0 0 0,1 0 0,-1 0 0,0 0 0,0 0 0,0 0 0,0 0 0,0 0 0,0 0 0,0 1 0,1-1 0,-1 0 0,0 0 0,0 0 0,0 0 0,0 0 0,0 0 0,0 0 0,0 0 0,0 0 0,0 1 0,0-1 0,0 0 0,0 0 0,0 0 0,0 0 0,4 12 0,-2 13 0,0 82-66,-2-40-367,3-1 0,16 91 0,-10-116-6393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8.993"/>
    </inkml:context>
    <inkml:brush xml:id="br0">
      <inkml:brushProperty name="width" value="0.05" units="cm"/>
      <inkml:brushProperty name="height" value="0.05" units="cm"/>
    </inkml:brush>
  </inkml:definitions>
  <inkml:trace contextRef="#ctx0" brushRef="#br0">614 129 24575,'0'-5'0,"-1"0"0,1 0 0,-1 0 0,0 0 0,0 0 0,-1 0 0,0 1 0,1-1 0,-1 0 0,-1 1 0,1-1 0,-1 1 0,0 0 0,0 0 0,0 0 0,0 0 0,-1 0 0,0 1 0,1-1 0,-1 1 0,-1 0 0,-7-4 0,5 3 0,-1 0 0,-1 0 0,1 1 0,0 0 0,-1 1 0,0 0 0,1 0 0,-1 1 0,0 0 0,0 1 0,0 0 0,-11 1 0,2 2 0,-1 1 0,1 1 0,0 0 0,0 1 0,1 2 0,-1-1 0,2 2 0,-1 0 0,1 1 0,1 1 0,0 0 0,0 1 0,1 1 0,1 0 0,-22 27 0,17-16 0,1 0 0,1 2 0,1-1 0,1 2 0,1 0 0,2 0 0,1 1 0,1 1 0,-8 38 0,14-50 0,1 0 0,1-1 0,0 1 0,1 0 0,1 0 0,1 0 0,0 0 0,1-1 0,1 1 0,9 27 0,-9-34 0,1 0 0,0 0 0,1 0 0,0-1 0,0 0 0,1 0 0,0 0 0,0-1 0,1 0 0,0-1 0,1 0 0,-1 0 0,2-1 0,-1 0 0,0 0 0,1-1 0,14 5 0,35 8-1365,-1-7-5461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0.312"/>
    </inkml:context>
    <inkml:brush xml:id="br0">
      <inkml:brushProperty name="width" value="0.05" units="cm"/>
      <inkml:brushProperty name="height" value="0.05" units="cm"/>
    </inkml:brush>
  </inkml:definitions>
  <inkml:trace contextRef="#ctx0" brushRef="#br0">92 433 24575,'-31'-78'0,"15"39"0,-18-61 0,31 90 0,1-1 0,0 1 0,0-1 0,1 1 0,1-1 0,0 0 0,0 1 0,1-1 0,1 0 0,4-19 0,-4 25 0,0 0 0,0 1 0,0 0 0,0-1 0,1 1 0,-1 0 0,1 0 0,0 0 0,0 1 0,1-1 0,-1 1 0,1-1 0,0 1 0,0 0 0,0 1 0,0-1 0,0 1 0,0-1 0,1 1 0,-1 1 0,1-1 0,0 1 0,-1 0 0,1 0 0,0 0 0,0 0 0,8 1 0,5 0 0,1 1 0,0 1 0,-1 1 0,1 0 0,32 11 0,-4 2 0,-1 3 0,0 1 0,43 27 0,122 88 0,-208-132 0,16 8 0,-1 2 0,0 0 0,-1 1 0,-1 1 0,0 0 0,-1 1 0,15 21 0,-28-34 0,-1-1 0,1 0 0,-1 0 0,0 0 0,0 1 0,0-1 0,0 1 0,0-1 0,0 1 0,-1-1 0,1 1 0,-1-1 0,1 1 0,-1 0 0,0-1 0,0 1 0,0 0 0,-1-1 0,1 1 0,-1-1 0,1 1 0,-1-1 0,0 1 0,0-1 0,0 1 0,0-1 0,0 0 0,-1 1 0,1-1 0,-1 0 0,0 0 0,1 0 0,-1 0 0,0 0 0,0-1 0,0 1 0,0 0 0,0-1 0,-5 2 0,-4 4 0,-1-2 0,0 1 0,-1-2 0,1 0 0,-1 0 0,-21 2 0,-45 4-341,-1-4 0,0-4-1,-113-10 1,122 1-6485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0.638"/>
    </inkml:context>
    <inkml:brush xml:id="br0">
      <inkml:brushProperty name="width" value="0.05" units="cm"/>
      <inkml:brushProperty name="height" value="0.05" units="cm"/>
    </inkml:brush>
  </inkml:definitions>
  <inkml:trace contextRef="#ctx0" brushRef="#br0">264 49 24575,'2'-1'0,"0"0"0,-1 0 0,1 0 0,-1 0 0,1 0 0,-1 0 0,1-1 0,-1 1 0,0 0 0,0-1 0,1 1 0,-1-1 0,0 1 0,0-1 0,-1 0 0,1 1 0,0-1 0,0-2 0,-1 3 0,0 1 0,0-1 0,0 0 0,0 0 0,0 0 0,-1 0 0,1 0 0,0 0 0,-1 1 0,1-1 0,0 0 0,-1 0 0,1 0 0,-1 1 0,1-1 0,-1 0 0,0 1 0,1-1 0,-1 0 0,0 1 0,1-1 0,-1 1 0,0-1 0,1 1 0,-1-1 0,0 1 0,0 0 0,0-1 0,0 1 0,0 0 0,1 0 0,-1 0 0,0-1 0,0 1 0,0 0 0,0 0 0,0 0 0,0 0 0,-1 1 0,-6-1 0,0 0 0,0 1 0,1 0 0,-1 0 0,0 1 0,1 0 0,-1 0 0,1 1 0,0 0 0,0 0 0,0 1 0,0 0 0,-7 5 0,1 0 0,0 2 0,0-1 0,1 2 0,0-1 0,-12 17 0,16-18 0,0 1 0,1 1 0,1-1 0,0 1 0,0 1 0,1-1 0,1 1 0,0-1 0,-4 26 0,7-30 0,0-1 0,1 1 0,0-1 0,0 1 0,0-1 0,1 0 0,0 1 0,1-1 0,-1 0 0,2 0 0,-1 0 0,1 0 0,0 0 0,0 0 0,1-1 0,-1 1 0,2-1 0,-1 0 0,6 6 0,1-2 15,0-1 0,0 0 0,0-1 0,1 0 0,0 0 0,1-2 0,24 11 0,-13-9-386,1-1-1,0 0 1,37 3 0,-11-4-6455</inkml:trace>
  <inkml:trace contextRef="#ctx0" brushRef="#br0" timeOffset="1">57 230 24575,'-4'0'0,"-6"0"0,3-5 0,7 0 0,12-1 0,9 2 0,14 0 0,10 2 0,6-3 0,3-1 0,-8 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1.031"/>
    </inkml:context>
    <inkml:brush xml:id="br0">
      <inkml:brushProperty name="width" value="0.05" units="cm"/>
      <inkml:brushProperty name="height" value="0.05" units="cm"/>
    </inkml:brush>
  </inkml:definitions>
  <inkml:trace contextRef="#ctx0" brushRef="#br0">2 94 24575,'-1'-29'0,"0"18"0,1-1 0,1 0 0,1-13 0,-2 25 0,0 0 0,0 0 0,0-1 0,0 1 0,0 0 0,0 0 0,0 0 0,0 0 0,0 0 0,0 0 0,0-1 0,0 1 0,0 0 0,0 0 0,0 0 0,0 0 0,0 0 0,0 0 0,0-1 0,0 1 0,0 0 0,0 0 0,0 0 0,0 0 0,0 0 0,0 0 0,0 0 0,1 0 0,-1-1 0,0 1 0,0 0 0,0 0 0,0 0 0,0 0 0,0 0 0,0 0 0,1 0 0,-1 0 0,0 0 0,0 0 0,0 0 0,0 0 0,0 0 0,0 0 0,1 0 0,-1 0 0,0 0 0,0 0 0,0 0 0,0 0 0,0 0 0,1 0 0,-1 0 0,0 0 0,0 0 0,0 0 0,0 0 0,0 0 0,0 0 0,0 0 0,1 1 0,-1-1 0,7 11 0,5 17 0,-3 5 0,-2 1 0,-1 0 0,2 52 0,-5-49 0,1-1 0,16 70 0,-18-102 4,0 1 0,-1 0 0,2-1 0,-1 1 0,0-1-1,1 0 1,0 0 0,0 0 0,0 0 0,0 0 0,1-1 0,-1 1-1,1-1 1,0 0 0,0 0 0,0-1 0,0 1 0,1-1 0,-1 0 0,1 0-1,-1 0 1,1 0 0,0-1 0,0 0 0,0 0 0,0 0 0,0-1-1,-1 0 1,1 0 0,6 0 0,8-2-216,-1 0 0,1-1 0,-1-1-1,1 0 1,-1-2 0,28-12 0,-11 2-6614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1.437"/>
    </inkml:context>
    <inkml:brush xml:id="br0">
      <inkml:brushProperty name="width" value="0.05" units="cm"/>
      <inkml:brushProperty name="height" value="0.05" units="cm"/>
    </inkml:brush>
  </inkml:definitions>
  <inkml:trace contextRef="#ctx0" brushRef="#br0">7 37 24575,'-5'0'0,"4"0"0,10-4 0,13-2 0,11 0 0,13 2 0,8 1 0,8 1 0,2 1 0,-1 0 0,-7 1 0,-8 1 0,-13-6 0,-11 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1.778"/>
    </inkml:context>
    <inkml:brush xml:id="br0">
      <inkml:brushProperty name="width" value="0.05" units="cm"/>
      <inkml:brushProperty name="height" value="0.05" units="cm"/>
    </inkml:brush>
  </inkml:definitions>
  <inkml:trace contextRef="#ctx0" brushRef="#br0">254 17 24575,'0'-1'0,"0"0"0,-1 0 0,1 1 0,0-1 0,0 0 0,-1 0 0,1 1 0,0-1 0,-1 0 0,1 0 0,-1 1 0,1-1 0,-1 1 0,1-1 0,-1 0 0,0 1 0,1-1 0,-1 1 0,0-1 0,1 1 0,-1 0 0,0-1 0,0 1 0,1 0 0,-1-1 0,0 1 0,0 0 0,1 0 0,-1 0 0,0 0 0,0 0 0,0 0 0,1 0 0,-1 0 0,-2 0 0,-30 3 0,24 0 0,-1 0 0,1 1 0,-1-1 0,1 2 0,0-1 0,1 1 0,-1 1 0,1 0 0,0 0 0,1 0 0,-1 1 0,1 0 0,0 1 0,1-1 0,0 1 0,-7 13 0,5-8 0,1 0 0,0 0 0,1 1 0,0 0 0,1 0 0,1 0 0,1 1 0,0-1 0,0 1 0,0 23 0,3-27 0,1 0 0,0 0 0,1 0 0,0-1 0,0 1 0,1 0 0,1-1 0,-1 0 0,2 1 0,0-1 0,0-1 0,0 1 0,10 11 0,-5-9 0,0-1 0,1-1 0,0 1 0,0-2 0,1 0 0,1 0 0,-1-1 0,1-1 0,16 7 0,-8-5 0,1-1 0,-1-1 0,1-1 0,1-1 0,-1-1 0,1-1 0,-1-1 0,1-1 0,0 0 0,0-2 0,0-1 0,44-10 0,-57 10 0,-1-2 0,1 1 0,0-1 0,-1 0 0,0-1 0,0 0 0,0-1 0,-1 0 0,1 0 0,-2-1 0,1 0 0,7-9 0,-11 12 0,-1-1 0,1 0 0,-1 0 0,-1 0 0,1 0 0,-1 0 0,0-1 0,0 1 0,0-1 0,-1 0 0,0 1 0,0-1 0,0 0 0,-1 0 0,0 1 0,0-1 0,0 0 0,-1 0 0,0 0 0,0 1 0,-1-1 0,-3-10 0,0 6 0,1 1 0,-2 0 0,1 0 0,-1 0 0,-1 0 0,1 1 0,-1 0 0,-10-8 0,14 13 0,0 1 0,0-1 0,0 1 0,-1 0 0,1 0 0,-1 0 0,0 0 0,1 1 0,-1 0 0,0-1 0,-4 0 0,6 2 0,0 0 0,0 0 0,0 0 0,-1 0 0,1 1 0,0-1 0,0 0 0,0 1 0,0 0 0,0-1 0,0 1 0,0 0 0,0 0 0,0 0 0,0 0 0,1 0 0,-1 1 0,0-1 0,1 1 0,-1-1 0,-2 4 0,1-1 0,0 1 0,0 1 0,0-1 0,0 0 0,1 1 0,0-1 0,0 1 0,0 0 0,1 0 0,0-1 0,0 1 0,1 0 0,-1 0 0,1 0 0,1 0 0,-1 0 0,1 0 0,0 0 0,2 8 0,1-1 0,0 1 0,0-1 0,2 0 0,-1 0 0,2 0 0,0-1 0,9 13 0,-5-10-341,1-1 0,1 0-1,16 13 1,5 0-6485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2.123"/>
    </inkml:context>
    <inkml:brush xml:id="br0">
      <inkml:brushProperty name="width" value="0.05" units="cm"/>
      <inkml:brushProperty name="height" value="0.05" units="cm"/>
    </inkml:brush>
  </inkml:definitions>
  <inkml:trace contextRef="#ctx0" brushRef="#br0">182 59 24575,'0'-2'0,"1"0"0,-1-1 0,-1 1 0,1 0 0,0-1 0,-1 1 0,1 0 0,-1 0 0,1-1 0,-1 1 0,0 0 0,0 0 0,0 0 0,0 0 0,-1 0 0,1 0 0,0 0 0,-1 1 0,1-1 0,-1 0 0,0 1 0,1-1 0,-1 1 0,0 0 0,0-1 0,0 1 0,0 0 0,0 0 0,0 0 0,-1 1 0,1-1 0,0 0 0,0 1 0,-1-1 0,1 1 0,0 0 0,0 0 0,-1 0 0,1 0 0,0 0 0,-1 0 0,1 1 0,0-1 0,0 1 0,-1 0 0,1 0 0,0-1 0,0 1 0,0 0 0,0 1 0,-3 1 0,-3 5 0,0-1 0,0 2 0,1-1 0,0 1 0,1 0 0,0 1 0,0-1 0,1 1 0,0 0 0,1 1 0,0-1 0,-3 15 0,2-8 0,1 1 0,1-1 0,1 0 0,1 1 0,0 0 0,1-1 0,3 22 0,-2-31 0,1 0 0,0-1 0,0 1 0,1-1 0,0 1 0,0-1 0,1 0 0,0 0 0,0 0 0,1-1 0,0 1 0,0-1 0,0 0 0,9 7 0,-6-7 0,1 1 0,-1-1 0,2 0 0,-1-1 0,1 0 0,0-1 0,0 0 0,0 0 0,0-1 0,12 2 0,-13-3 0,1 0 0,0-1 0,-1 0 0,1 0 0,0-1 0,-1-1 0,1 0 0,-1 0 0,1 0 0,-1-2 0,1 1 0,-1-1 0,0 0 0,0-1 0,0 0 0,-1 0 0,1-1 0,-1 0 0,0-1 0,-1 0 0,1 0 0,-1 0 0,0-1 0,-1 0 0,7-9 0,-9 10 0,-1 1 0,0-1 0,0 0 0,-1 0 0,1 0 0,-1 0 0,-1 0 0,1 0 0,-1-1 0,0 1 0,-1 0 0,1-1 0,-1 1 0,0-1 0,-1 1 0,-1-7 0,0 4 0,0 0 0,-1 1 0,-1-1 0,1 1 0,-1 0 0,-1 0 0,1 0 0,-1 1 0,-1 0 0,-10-12 0,7 10 0,0 0 0,-1 1 0,0-1 0,0 2 0,-1 0 0,0 0 0,0 1 0,-1 0 0,0 1 0,0 0 0,0 1 0,0 0 0,-1 1 0,0 1 0,1 0 0,-15-1 0,20 3-170,0 1-1,0 0 0,0 0 1,0 0-1,0 1 0,0 0 1,-9 4-1,-5 6-6655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2.482"/>
    </inkml:context>
    <inkml:brush xml:id="br0">
      <inkml:brushProperty name="width" value="0.05" units="cm"/>
      <inkml:brushProperty name="height" value="0.05" units="cm"/>
    </inkml:brush>
  </inkml:definitions>
  <inkml:trace contextRef="#ctx0" brushRef="#br0">0 99 24575,'2'-17'0,"3"31"0,4 33 0,-2 18 0,-2 1 0,-7 112 0,2-174 0,0 0 0,-1 1 0,1-1 0,-1 0 0,0 0 0,0 1 0,-1-1 0,-2 6 0,4-10 0,0 0 0,0 1 0,0-1 0,0 0 0,0 0 0,0 0 0,0 0 0,0 0 0,0 0 0,0 0 0,0 1 0,0-1 0,-1 0 0,1 0 0,0 0 0,0 0 0,0 0 0,0 0 0,0 0 0,0 0 0,0 0 0,0 0 0,-1 1 0,1-1 0,0 0 0,0 0 0,0 0 0,0 0 0,0 0 0,0 0 0,0 0 0,-1 0 0,1 0 0,0 0 0,0 0 0,0 0 0,0 0 0,0 0 0,0 0 0,-1 0 0,1 0 0,0 0 0,0 0 0,0-1 0,0 1 0,0 0 0,0 0 0,0 0 0,-1 0 0,1 0 0,0 0 0,0 0 0,0 0 0,-3-10 0,2-12 0,8-20 0,1 0 0,2 0 0,2 1 0,1 0 0,3 1 0,39-73 0,-49 103 0,-1 1 0,1-1 0,1 2 0,0-1 0,0 1 0,1 0 0,0 0 0,14-10 0,-19 16 0,0 0 0,0 0 0,0 0 0,1 1 0,-1-1 0,0 1 0,0 0 0,1 0 0,-1 0 0,1 0 0,-1 1 0,1 0 0,-1-1 0,1 1 0,-1 0 0,1 1 0,-1-1 0,1 1 0,-1-1 0,1 1 0,-1 0 0,1 0 0,-1 1 0,0-1 0,0 1 0,0-1 0,0 1 0,0 0 0,0 0 0,4 4 0,1 3 0,1 0 0,-1 0 0,-1 1 0,0 0 0,0 1 0,-1-1 0,0 1 0,4 14 0,4 12 0,12 47 0,-17-47-341,-3 1 0,0 0-1,-1 53 1,-4-51-6485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2.839"/>
    </inkml:context>
    <inkml:brush xml:id="br0">
      <inkml:brushProperty name="width" value="0.05" units="cm"/>
      <inkml:brushProperty name="height" value="0.05" units="cm"/>
    </inkml:brush>
  </inkml:definitions>
  <inkml:trace contextRef="#ctx0" brushRef="#br0">0 100 24575,'0'-4'0,"5"-7"0,9 0 0,12 1 0,15-2 0,9 1 0,9 2 0,8 4 0,1-3 0,-1 0 0,-9 2 0,-14 1-8191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3.871"/>
    </inkml:context>
    <inkml:brush xml:id="br0">
      <inkml:brushProperty name="width" value="0.05" units="cm"/>
      <inkml:brushProperty name="height" value="0.05" units="cm"/>
    </inkml:brush>
  </inkml:definitions>
  <inkml:trace contextRef="#ctx0" brushRef="#br0">7 25 24575,'-5'0'0,"4"0"0,6 0 0,11 0 0,15 0 0,17 0 0,13 0 0,13 0 0,13-4 0,4-3 0,0 2 0,-7 0 0,-9 2 0,-17 5 0,-23 3 0,-26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8.066"/>
    </inkml:context>
    <inkml:brush xml:id="br0">
      <inkml:brushProperty name="width" value="0.05" units="cm"/>
      <inkml:brushProperty name="height" value="0.05" units="cm"/>
    </inkml:brush>
  </inkml:definitions>
  <inkml:trace contextRef="#ctx0" brushRef="#br0">54 283 24575,'-10'-2'0,"2"2"0,3 14 0,-8 75 0,-3 163 0,15-296 0,8-208 0,-5 226 0,2 0 0,0 0 0,2 0 0,1 1 0,1 0 0,2 0 0,21-41 0,-27 58 0,1 1 0,0-1 0,0 1 0,1 1 0,0-1 0,0 1 0,1 0 0,-1 0 0,1 1 0,1 0 0,-1 0 0,12-5 0,-14 8 0,0 0 0,0 1 0,0 0 0,-1 0 0,1 0 0,0 1 0,0-1 0,0 1 0,0 0 0,0 1 0,0-1 0,0 1 0,0 0 0,0 0 0,0 1 0,-1-1 0,1 1 0,0 0 0,-1 1 0,0-1 0,1 1 0,-1-1 0,4 5 0,-4-4 0,0 0 0,0 1 0,0-1 0,0 1 0,-1 0 0,1 1 0,-1-1 0,0 1 0,0-1 0,-1 1 0,0 0 0,1 0 0,-1 0 0,-1 0 0,1 0 0,-1 0 0,0 0 0,0 1 0,-1-1 0,1 0 0,-1 1 0,0-1 0,-1 1 0,1-1 0,-1 0 0,-2 9 0,-1-4 0,1 0 0,-1 0 0,-1 0 0,0-1 0,0 1 0,-1-1 0,0-1 0,-1 1 0,1-1 0,-2 0 0,1 0 0,-13 9 0,14-13 0,1 0 0,0 0 0,-1 1 0,1-1 0,1 1 0,-6 7 0,9-11 0,0 0 0,1 0 0,-1 0 0,1 0 0,-1 0 0,1 0 0,0 0 0,-1 0 0,1 0 0,0 0 0,0 0 0,-1 0 0,1 0 0,0 0 0,0 0 0,0 0 0,0 0 0,1 0 0,-1 0 0,0 0 0,0 0 0,1 0 0,-1 0 0,0 0 0,1 0 0,-1 0 0,1 0 0,-1 0 0,1 0 0,0 0 0,-1-1 0,1 1 0,0 0 0,0 0 0,-1-1 0,1 1 0,0 0 0,0-1 0,0 1 0,0-1 0,1 1 0,17 8 0,-1-1 0,1-1 0,0-1 0,1 0 0,36 5 0,34 10 0,-75-17 0,0 1 0,-1 1 0,1 0 0,-1 1 0,0 0 0,-1 2 0,25 18 0,-37-26 0,0 0 0,0 1 0,1-1 0,-1 0 0,0 1 0,0-1 0,0 1 0,0-1 0,0 1 0,-1-1 0,1 1 0,0 0 0,-1-1 0,0 1 0,1 0 0,-1 0 0,0 0 0,0-1 0,1 1 0,-1 0 0,-1 0 0,1-1 0,0 1 0,0 0 0,-1 0 0,1-1 0,-1 1 0,1 0 0,-1-1 0,0 1 0,0 0 0,0-1 0,0 1 0,0-1 0,0 0 0,0 1 0,0-1 0,0 0 0,-3 2 0,-3 3 0,0 0 0,0-1 0,-1 0 0,1-1 0,-1 1 0,-13 4 0,-9 1 0,-1-1 0,0-2 0,-1-1 0,0-1 0,0-2 0,0-1 0,0-2 0,0-1 0,-32-5 0,56 5 14,0-1-1,0 0 0,0 0 0,0 0 1,1-1-1,-1-1 0,1 1 1,-9-7-1,14 9-53,0 0 0,1 0 0,-1 0-1,0-1 1,1 1 0,-1-1 0,1 1 0,0-1 0,-1 0 0,1 1-1,0-1 1,0 0 0,0 0 0,0 0 0,1 0 0,-1 0 0,0 0 0,1 0-1,-1 0 1,1 0 0,0 0 0,0 0 0,0 0 0,0 0 0,0 0-1,0 0 1,0 0 0,1 0 0,-1 0 0,1 0 0,0 0 0,-1 0 0,1 0-1,0 0 1,0 0 0,1-2 0,15-19-6786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0-16T08:05:22.801"/>
    </inkml:context>
    <inkml:brush xml:id="br0">
      <inkml:brushProperty name="width" value="0.05292" units="cm"/>
      <inkml:brushProperty name="height" value="0.05292" units="cm"/>
      <inkml:brushProperty name="color" value="#FF0000"/>
    </inkml:brush>
  </inkml:definitions>
  <inkml:trace contextRef="#ctx0" brushRef="#br0">19349 10989 0,'-35'35'0,"70"-70"16,-123 123-16,35-35 0,18 0 0,-36 71 16,53 105-1,89-176 1,52-106-1,-87 18-15,122-54 16,-122 72-16,34-19 16,36-16-16,-35 34 0,-1 0 15,-17 1-15,0 17 0,0 0 0</inkml:trace>
  <inkml:trace contextRef="#ctx0" brushRef="#br0" timeOffset="77.27">21430 11800 0,'177'0'0,"-354"0"0,759-17 0,-370-1 0</inkml:trace>
  <inkml:trace contextRef="#ctx0" brushRef="#br0" timeOffset="4475.91">20672 14235 0,'-18'-18'16,"18"-17"-1,0 17-15,0 0 16,36-17 0,-1 0-1,-18 0 1,-34 17 15,-71 36-15,-1 17-1,54-18 1,0 1-16,-106 70 31,141-70-15,17 0-16,1-1 15,88 1 1,-71-1-16,0-17 0,-17 18 16,53 17-1,-71 1 1,-53 17 0,17-36-16,-17 1 15,18 0-15,-124-1 16,36-17-1,52-53 1,71 0 0,18 36-1</inkml:trace>
  <inkml:trace contextRef="#ctx0" brushRef="#br0" timeOffset="4851.08">20725 14164 0,'53'-18'16,"-106"36"-16,123-53 16,-70 17-1,0 36 1,-17 17 0,17-17-16,0 17 15,0 0-15,17-17 16,-17 17-16,53 0 15,18 1 1,-1-54 0,-52 0-16,17 1 15,36-107 17,-71 89-32,-106-53 31,71 70-31,-36 18 15,-35 35 1,89-17-16,-1 0 16,18-1-16</inkml:trace>
  <inkml:trace contextRef="#ctx0" brushRef="#br0" timeOffset="5288.95">20742 14570 0,'18'-18'0,"-36"36"0,18 17 63,-17 0-63,-1 36 16,-17 35-1,35-89-15,0 36 16,35 0-1,0-35 1,54-18 0,-36-18-1,-18 18-15,0-18 0,53-17 32,-52 18-32,-1-1 0,-35 0 15</inkml:trace>
  <inkml:trace contextRef="#ctx0" brushRef="#br0" timeOffset="5751.98">21430 14640 0,'0'0'0,"18"-35"31,-18 17-31,-18 1 16,1 17-1,-1 0-15,-35 17 16,0 19-1,36-19-15,-1 19 16,18-19-16,0 1 16,0-1-16,18-17 0,-1 18 15,54 17 1,-36-35-16,0 18 16,1-18-16,-19 18 0,19-18 15,-19 17 1,-34 19-1,-1-36-15,-70 35 16,52-35 0,1 0-16,-71 0 31,89-35-31</inkml:trace>
  <inkml:trace contextRef="#ctx0" brushRef="#br0" timeOffset="6135.01">21783 14658 0,'0'-18'16,"0"36"-16,0-53 0,0 17 16,-18 18-1,1 0-15,-1 0 16,1 18-16,-19 35 15,36-36 1,0 1-16,18 35 16,0-36-1,17 1-15,35-18 16,-17-18 15,-35-17-15,-18 17-16,-18-17 15,-35 0 1,0 0 0,1 35-1</inkml:trace>
  <inkml:trace contextRef="#ctx0" brushRef="#br0" timeOffset="6351.93">22012 14499 0,'0'0'0,"18"-17"16,0 34 15,-1 54-15,-17-36-16,0 0 0,0-17 15,0 88 1,0-53 0,-17-18-16,17-17 0</inkml:trace>
  <inkml:trace contextRef="#ctx0" brushRef="#br0" timeOffset="6669.93">21959 14905 0,'0'0'0,"-17"0"15,-1-18-15,36 18 32,17 0-17,-17 0-15,35 0 16,17 0 0,-17 0-1,-35-35 1</inkml:trace>
  <inkml:trace contextRef="#ctx0" brushRef="#br0" timeOffset="6855.05">21959 14534 0,'-17'-70'31,"34"140"-31,-17-140 15,36 70-15,17-18 0,-18 18 16,106 18 0,-106 0-16,-17-1 15</inkml:trace>
  <inkml:trace contextRef="#ctx0" brushRef="#br0" timeOffset="7502.44">21624 15152 0,'0'0'0,"0"-18"16,-17 18 0,-1 0-16,0 53 31,1 18-15,17-18-1,17 35 1,1-71-16,17 1 15,54 17 1,-19-35 0,-35-17-1,54-1-15,-54 0 16</inkml:trace>
  <inkml:trace contextRef="#ctx0" brushRef="#br0" timeOffset="7936.7">22277 15258 0,'18'-18'16,"-36"36"-16,36-54 0,-18 19 15,0-1 1,-18 18-16,0-18 16,-35 36-1,0 17 17,36 1-17,17-19-15,0 1 0,0 0 16,35 17-1,-17-18-15,35 1 16,0 17 0,-36-17-1,-17 17 1,-17-35-16,-1 18 16,0-18-16,-70 18 15,0-18 1,70-18-1</inkml:trace>
  <inkml:trace contextRef="#ctx0" brushRef="#br0" timeOffset="8370.28">22524 15275 0,'18'-17'32,"-36"34"-32,18-34 15,-18 17-15,1 17 16,-1 36-1,0-18 1,18 18 0,18-35-1,17 0 17,-17-18-32,0-18 15,-1 0-15,-17-17 16,0 0-1,0 17-15,0 1 0,-17-1 16,-19-35 0,19 53-16,-19 0 15</inkml:trace>
  <inkml:trace contextRef="#ctx0" brushRef="#br0" timeOffset="8770.2">22788 15205 0,'18'-18'31,"-36"36"-31,18-36 15,-17 18-15,-18 0 32,-18 18-17,53-1 1,0 19 0,53-1-1,-36 0 1,1-35-16,17 35 15,-35 1 1,0-19 0,-35 1-1,17 0-15,1-18 0,-19 17 16,-34-34 0</inkml:trace>
  <inkml:trace contextRef="#ctx0" brushRef="#br0" timeOffset="9274.46">22894 15187 0,'0'-18'31,"0"1"-15,0 34 0,0 1-1,0 0-15,0 17 16,-17 36-1,-1-36 1,18 18 0,18-36 15,35-17-15,-36 0-16,18 0 0,1-17 15</inkml:trace>
  <inkml:trace contextRef="#ctx0" brushRef="#br0" timeOffset="11490.83">21289 13776 0,'0'-18'0,"0"36"0,-17-53 15,-19-1 1,19 36-16,-36-35 16,-53 17-1,71 1-15,-71 17 16,-106 17 0,36 1-1,-106 70 1,193-52-16,-87 87 15,0 89 1,105-18 0,53-106-1,18 124 1,18 70 0,17-212-16,36 89 15,52-35 1,36-1-16,-53-70 15,247 106 1,-230-106-16,18-18 16,477 71-1,-283-89 1,123 1 0,-299-18-16,123-18 15,-158 1 1,105-1-16,-53-17 15,36-53 1,-159 52 0,18-52-16,17-71 31,-53 36-31,-17 70 16,-1-53-1,-17-35 1,0 88-16,-35-35 15,-71-88 1,-88-36 0,35 53-1,71 89-15,-106-71 16,-159-36 0,230 142-16,-142-36 15,-34 18 1,-178 36-1,336 17 1,-159 0-16,-105 53 16,299-36-1,0 1 1,-123 35 0,176-35-16,-18-1 15,36 1 1,70-18 15,-17 0-15,0 0 15,-36 0 78</inkml:trace>
  <inkml:trace contextRef="#ctx0" brushRef="#br0" timeOffset="12989.7">20831 13123 0,'17'0'297,"19"-17"-282,-1-1-15,35-35 16,54-70-1,17-54 1,-71 19 0,-34 69-16,-1-87 15,-17-36 1,-54 89 0,1 88-1,17 35-15,1 0 16,-18 35-1,35-18 1,0 1 0,0 0-1</inkml:trace>
  <inkml:trace contextRef="#ctx0" brushRef="#br0" timeOffset="13405.84">21113 12206 0,'0'0'0,"0"-53"32,0 36-32,17-19 31,1 19-15,0-19-1,-1 1 1,-17 17-16,36-17 15,-19 0 1,19 17 0,-19 18-1,1 18-15,-1-18 16,1 35-16,53 53 16,-36-52-16,-17-1 15</inkml:trace>
  <inkml:trace contextRef="#ctx0" brushRef="#br0" timeOffset="15002.5">20989 10583 0,'18'0'47,"0"0"0,35-35-16,-18 17-31,53-52 16,35-71-1,-87 70 1,17-52-16,0-107 15,-53 72 17,-36-54-17,19 159-15,-1 0 0,0 0 16,-70-35 0,35 17-1,18 54 1,17-1-16,1 1 15</inkml:trace>
  <inkml:trace contextRef="#ctx0" brushRef="#br0" timeOffset="15538.92">21078 9278 0,'-18'0'15,"18"-18"1,18 1-1,-1-1 17,-17-52-17,18 52-15,-18-35 16,17-35 0,1-18-1,-18 71-15,18-1 16,-1 19-1,19 52 1,-19-17-16,19 35 16,34 35-1,-52-53 1,-1-17-16,1 17 0,0 0 16,-1-17-16,-17 0 15,18 17 16,-18-53 48</inkml:trace>
  <inkml:trace contextRef="#ctx0" brushRef="#br0" timeOffset="17889.49">17638 10989 0,'-35'18'15,"70"-36"-15,-88 36 16,53-1 0,88 1-1,89 0 1,-89-18-16,124 17 15,-1-17 1,-105 0-16,53 0 16,-89 0-1,1 0-15,-36 0 16</inkml:trace>
  <inkml:trace contextRef="#ctx0" brushRef="#br0" timeOffset="18557.21">20919 10777 0,'0'0'0,"-18"-17"16,18 123 15,0-54-15,18 72-1,-18-71-15,0 17 16,17-34-1</inkml:trace>
  <inkml:trace contextRef="#ctx0" brushRef="#br0" timeOffset="18939.99">20901 10971 0,'0'-17'16,"0"34"-16,35-34 31,36 17-15,-18 0-1,0-18 1,-36 18-16,1-18 16,-18 1-1,0-1-15,0 1 0,0-1 16,0-35-1,0 35-15,0 1 16,0 34 15,0 36-15,0 18-16,0-36 0,0 124 31,0-142-15,0 19-16,0-1 15</inkml:trace>
  <inkml:trace contextRef="#ctx0" brushRef="#br0" timeOffset="19141.06">21324 10848 0,'0'-18'0,"0"36"0,0-53 15,0 52 1,0 19 0,0-19-16,0 18 15,0-17-15,-17 88 16,17-36 0</inkml:trace>
  <inkml:trace contextRef="#ctx0" brushRef="#br0" timeOffset="19441.43">21201 10901 0,'-18'-18'0,"18"-17"16,18 88-16,-36-141 15,18 70-15,36 0 16,-19 18-16,1 0 15,70 36 1,-70-19-16,35 36 16,-36 53-1,-34-18 1,-36-35 0,35-35-1,-52-1-15,-1-34 16,53 17-1</inkml:trace>
  <inkml:trace contextRef="#ctx0" brushRef="#br0" timeOffset="20009.27">21483 10777 0,'0'0'0,"18"0"15,-18 18 1,0 17 0,0-17-1,0 0-15,0 70 16,0-53-16,18 36 31,-18-19-31,0-16 16,0-54 15,-18-17-15,0-71-1,18 53-15,0-35 16,0 53-16,0-18 16,53-18-1,-35 54-15,17 17 16,36 17-1,-54 1 1,-17 17-16,0-17 0,0-1 16,-35 72-1,-71-19 1,53-52 0,89-1 15,52 19 0,-35-19-31,35 36 16,35 18-1,-87-54-15,-1 1 16,-18 0-16</inkml:trace>
  <inkml:trace contextRef="#ctx0" brushRef="#br0" timeOffset="20718.96">21854 10530 0,'0'0'0,"0"-17"16,0-1-1,-71-17 1,36 35-16,-71 0 16,-123 17-1,140-17-15,-16 18 16,-195 70-1,212-52-15,-53 52 16,35 106 0,106-71-1,141 71 1,-71-141-16,124 35 16,141-17-1,18-89 1,-159-35 15,-106 1-31,-17-1 0,0-18 16,-36 0-16,18-87 15,-71-89 1,0 176-16,-34 1 16,-142-36-1,105 88-15,-69 1 16,-19 17-1,89 35 1,88 0 0,18-35-16,-1 35 15,36-17 1,-35 0 0,-18-36 46,18 18-46</inkml:trace>
  <inkml:trace contextRef="#ctx0" brushRef="#br0" timeOffset="32128.62">21483 8202 0,'18'0'15,"17"-18"1,-35 1-1,18-1 1,-18 1 0,-53-1 15,35 18-31,-35 0 16,18 0-16,0 18 15,-53-1 1,70 1-16,0-18 0,18 17 15,36 19 1,-19-36 0,36 35-16,-18-17 0,71 35 31,-70-1-15,-36-16-1,-71-1 1,0-17-1,-17-36 1,71 18 0,-19-35-16,19-18 31,34 35-31</inkml:trace>
  <inkml:trace contextRef="#ctx0" brushRef="#br0" timeOffset="32497.65">21713 8202 0,'0'-18'0,"0"36"0,17-53 15,-34 17 1,-1 18 0,0 0-1,1 53 1,17-18-16,0 18 15,0 18 1,35-36 0,0-17 15,-17-18-31,-1 0 0,1 0 16,0-18-16,-1-17 15,1 0-15,-18-1 16,-53-34-1,0 34 1,36 36-16,-1 0 16,0 18-1,18 0-15</inkml:trace>
  <inkml:trace contextRef="#ctx0" brushRef="#br0" timeOffset="32702.04">22048 8184 0,'0'-17'16,"0"87"15,0-52-15,0 17-16,0 18 15,17 53 1,-17-88-16</inkml:trace>
  <inkml:trace contextRef="#ctx0" brushRef="#br0" timeOffset="33046.75">22012 8290 0,'-17'-17'16,"34"34"-16,-52-87 31,53 52-15,-1 0-16,1 1 16,17-1-1,-17 18-15,17 18 16,0 52-1,-35-52-15,18 35 16,-18 0 0,-18-36-16,1 1 0,-1 0 15,1-18-15,-19 17 16,-34-34 0,52-1-1,0 0 1</inkml:trace>
  <inkml:trace contextRef="#ctx0" brushRef="#br0" timeOffset="33847.19">21871 8167 0,'18'17'47,"-18"36"-31,0-35-1,0 35-15,0 35 16,0-35 0</inkml:trace>
  <inkml:trace contextRef="#ctx0" brushRef="#br0" timeOffset="34280.36">22524 8361 0,'18'0'32,"-18"17"-1,-18 36-15,18-35-16,-18 35 15</inkml:trace>
  <inkml:trace contextRef="#ctx0" brushRef="#br0" timeOffset="35080.03">23071 8184 0,'0'0'0,"17"0"16,-17-17-1,0-1 1,-17 1 15,-19 17-15,19-18-16,-1 18 0,-17 0 16,17 0-16,-17 18 15,0-1 1,35 1-16,17-1 15,-17 1-15,53 0 16,18 35 0,-1-18-1,-17 0 1,-53-17-16,0-1 16,-70 19-1,-19-19 1,72-17-1,-18 0-15,-18-17 16</inkml:trace>
  <inkml:trace contextRef="#ctx0" brushRef="#br0" timeOffset="35301.36">23194 8149 0,'53'-17'31,"-106"34"-31,124 1 63,-36 70-47,-35-17-1,18-36 1,-18-18-1</inkml:trace>
  <inkml:trace contextRef="#ctx0" brushRef="#br0" timeOffset="35666.89">23247 8308 0,'0'-18'15,"0"36"-15,0-53 0,18 35 0,52-18 31,-17 18-15,0 0 0,-18 0-1,-35-18-15,18 1 16,-18-19 0,0 1-1,0 18-15,0-1 16,0 71 15,18-18 0,-18 0-31,17 18 16,1 18 0,-18-54-16,18 1 15</inkml:trace>
  <inkml:trace contextRef="#ctx0" brushRef="#br0" timeOffset="36012.71">23635 8132 0,'0'0'0,"0"-18"16,0 53-1,18 18 1,-18 0-1,17 0 1,-17-35 0,0-1-16,18 1 31,-18-36 31,0 1 1</inkml:trace>
  <inkml:trace contextRef="#ctx0" brushRef="#br0" timeOffset="36530.75">23847 8167 0,'0'0'15,"0"17"16,17 1-15,-17 0-16,0-1 0,0 1 16,18 17-16,-18 1 15,0-1-15,0 0 16,0 0 0,0-17-1,0-36 1,0-35-1,-35-35 1,17 18 15,18 34-31,0 1 0,0 18 16,0-54 0,35 53-1,1 18 1,-19 18-16,19 0 15,-1 17 1,-35-17-16,0 17 16,-53 0-1,0-17 1,0-1 0,35-17-16,1 0 15</inkml:trace>
  <inkml:trace contextRef="#ctx0" brushRef="#br0" timeOffset="36763.83">24164 8414 0,'0'0'0,"0"17"32,0 1-17,0 0-15,0 17 16,-17 0 0</inkml:trace>
  <inkml:trace contextRef="#ctx0" brushRef="#br0" timeOffset="38134.96">24623 8202 0,'0'-18'47,"-35"-17"-16,17 18-15,0 17-16,-17 0 16,-18 17-1,18 1 1,17 17-1,18-17-15,18 17 16,52 18 0,1-18-1,-18 18 1,-36-53 0,-17 18-16,18-1 0,-71 19 46,-35-72-14,70 19-32,1-1 15,-1-17 1,18 17-16,0 1 16</inkml:trace>
  <inkml:trace contextRef="#ctx0" brushRef="#br0" timeOffset="38564.58">24852 8184 0,'-35'0'31,"70"0"-31,-88 0 16,71 0-1,52 0 17,-52 0-32,53 0 15,-1 0 1,-35 0-16,-35-17 16,18 17-16,-18-18 15,-35 18 1,-18-17-1,0 17 1,18 17 0,17 1-1,18-1-15,0 36 16,18 18 0,-18-18-1,0-18-15,17-17 16,-17-1-16,0 1 15</inkml:trace>
  <inkml:trace contextRef="#ctx0" brushRef="#br0" timeOffset="38883.74">25275 8167 0,'0'0'16,"0"35"15,-17 18-15,17-18 0,0 36-1,0-54 1,70 72-1,-52-72 1,17-17 0,-17 0-16,35-17 15,0-19 1,-36 19-16</inkml:trace>
  <inkml:trace contextRef="#ctx0" brushRef="#br0" timeOffset="39167.66">25752 8449 0,'0'0'0,"0"-18"32,0 36-1,0 35-15,0 0-1,-36 35 1</inkml:trace>
  <inkml:trace contextRef="#ctx0" brushRef="#br0" timeOffset="40073.18">26087 8149 0,'0'0'16,"17"-17"0,-17 34 15,18 36-15,-18 0-1,18 53 1,-18-89-1,0 19-15,0-19 16,0 1-16</inkml:trace>
  <inkml:trace contextRef="#ctx0" brushRef="#br0" timeOffset="40367.32">25981 8255 0,'0'0'0,"-18"-53"16,1 18-16,17 0 15,17 17 1,54 0 0,52 54-1,-17 34 1,-53 1 0,-71-36-1,1 0 1,-1-35-16,-141 53 31,54-53-15,87-18-16,0 18 15,18-17-15</inkml:trace>
  <inkml:trace contextRef="#ctx0" brushRef="#br0" timeOffset="40584.42">26422 8132 0,'0'0'0,"0"-18"16,0 36 15,0 17-15,0-18-1,18 36-15,17 36 16,-35-54-1,17 0 1</inkml:trace>
  <inkml:trace contextRef="#ctx0" brushRef="#br0" timeOffset="40948.82">26528 8114 0,'0'0'15,"17"-18"1,1 36 0,0 17-1,-1 36 1,1-36 0,17 0-16,-17 1 15,-1-36 1,-17 17 15,0-34-31,0-1 16,18 0-16,-18-17 15,18-53 1,-1 35 0,19 18-1,-19 52 16</inkml:trace>
  <inkml:trace contextRef="#ctx0" brushRef="#br0" timeOffset="41155.99">26951 8326 0,'0'17'47,"-18"36"-31,18-35-16,-17 35 16,-1 17-1</inkml:trace>
  <inkml:trace contextRef="#ctx0" brushRef="#br0" timeOffset="41483.83">27251 8149 0,'0'0'15,"18"-17"1,-18 34 15,0 54-15,0-54-16,0 54 15,0 35 1,17-18 0,-17-53-1</inkml:trace>
  <inkml:trace contextRef="#ctx0" brushRef="#br0" timeOffset="41778.01">27163 8290 0,'-18'-35'16,"18"17"-16,0-35 16,18 159-16,-36-229 15,36 105-15,-18 1 0,17 17 0,19 0 16,34 0 0,54 35-1,-89 0-15,35 18 16,-52-18-16,0 18 15,-36 18 1,-52-1 0,34-70-16,-34 18 15,-18-18 1,70 0 0,0-35-16,18 17 15</inkml:trace>
  <inkml:trace contextRef="#ctx0" brushRef="#br0" timeOffset="42007.83">27692 8167 0,'0'-18'15,"0"36"32,0-1-47,17 54 16,1-36-1,-18 18-15,0 0 16,18 0 0</inkml:trace>
  <inkml:trace contextRef="#ctx0" brushRef="#br0" timeOffset="42432.01">28062 8255 0,'18'-53'31,"-36"106"-31,36-141 15,-18 70-15,0 1 16,-35 17 0,-1 0-1,1 35 1,17-18 0,18 1-16,0 0 0,18 35 31,0-36-31,-1 1 0,36 35 31,-35-36-31,0 1 0,-18 0 16,17-18-16,-17 35 15,-53-17 1,0-1 0,-35-34-1,71-1-15,-36-17 16,35 17-16</inkml:trace>
  <inkml:trace contextRef="#ctx0" brushRef="#br0" timeOffset="42668.73">28397 8396 0,'-17'0'15,"34"0"-15,-52 0 32,17 18-17,18-1 1,0 1-16,0 0 0,0-1 16,-17 19-16,17 16 15,-18-16 1</inkml:trace>
  <inkml:trace contextRef="#ctx0" brushRef="#br0" timeOffset="43233.19">28733 8167 0,'0'0'0,"0"-18"46,0 1-30,0-1-16,-36 0 16,1 18-1,17 0 1,1 0-16,-1 18 0,-17 0 31,17-1-31,18 1 0,0-1 0,18 36 31,35-17-15,35 17 0,-18 17-1,-17-17 1,-53 0 0,-53-18-1,18-35-15,-18 0 16,-17-35-1,17-18 1,53 18 0,0 17-1,17 0-15</inkml:trace>
  <inkml:trace contextRef="#ctx0" brushRef="#br0" timeOffset="43652.05">29085 8202 0,'-17'-18'16,"-1"18"-1,18-17-15,-18 34 16,1 19-1,-1 17 1,-17 35 0,35-53-1,0 18-15,35 18 16,0-54 0,36-17-1,-53-17 1,17-19-1,-18 1-15,1-18 16,-18-35 0,-18 70-16,1-17 0,-1 0 15,-52-18 1,52 53-16,-17 0 16,-1 17-1</inkml:trace>
  <inkml:trace contextRef="#ctx0" brushRef="#br0" timeOffset="44266.26">29385 8255 0,'0'-18'0,"0"36"0,0-53 15,0 52 32,0 36-31,0-35-16,0 35 15,18 35 1,-18-70-16,0-1 16,17 19-1,1-107 16,-36-17-15,-17 0 0,17-1-1,1 54-15,17 0 16,53 17 0,0 18-1,52 36 16,-69 16-15,-36-34-16,0 0 0,0-1 16,0 1-16,-36 17 15,1-17 1,18-18-16,-19 18 0,19-18 16,-1 0-1,36 17 16,-1 18-15,1-17-16,17 35 16,18 18-1,18-36 1</inkml:trace>
  <inkml:trace contextRef="#ctx0" brushRef="#br0" timeOffset="44683.19">29861 8184 0,'-17'-35'15,"34"70"-15,-34-140 16,17 69 0,-18 72-1,0 34 1,1 1-1,17-54-15,0 54 16,17-1 0,1-70-1,-18 18-15,35-18 16,71-70 15,-88 17-15,-1 35-16,-17-35 15,0 18 1,0 17 0,0 71-1,0 0 1,0-18-16,18 1 16,-18 105-1,18-106-15,-18 35 16</inkml:trace>
  <inkml:trace contextRef="#ctx0" brushRef="#br0" timeOffset="64374.31">16209 8890 0,'0'0'0,"212"0"16,-106-18-16,-18 18 15,247-35 1,-70 17-1,-195 18 1,1-17-16,70-1 16</inkml:trace>
  <inkml:trace contextRef="#ctx0" brushRef="#br0" timeOffset="64682.1">16245 8961 0,'53'0'31,"35"0"-15,247-36-1,-18 19 1,-228-1 0,-1 18-16,0-18 0,35 18 15,-52 0 16</inkml:trace>
  <inkml:trace contextRef="#ctx0" brushRef="#br0" timeOffset="70512.67">20601 8184 0,'18'18'63,"0"0"-48,-1-18-15,1 0 32,0-18-17,-1 18-15,18-35 16,18-36-1,-17 36-15,-1-53 16,0-18 0,-35-53-1,0 106 1,-17-53-16,-54-17 31,36 105-31,-18-17 16,-18 17-1,36 18-15,17 0 0,-17 0 16,0 18 0,17-18-1</inkml:trace>
  <inkml:trace contextRef="#ctx0" brushRef="#br0" timeOffset="70944.75">20407 7461 0,'18'-17'32,"0"-1"-32,-1 0 31,1-17-15,-1 17-1,-17 1 1,18 17-1,0-36 1,-1 36-16,1-17 16,35-1-1,-35 1 1,-1 17 0,1 0-16,0 17 15,-1-17-15,18 18 16,-17-1-16,0 19 15,17-19-15</inkml:trace>
  <inkml:trace contextRef="#ctx0" brushRef="#br0" timeOffset="74219.45">22418 6509 0,'0'-18'16,"18"18"15,-18-18 0,-36 36-15,19 0-16,-1-1 15,-17 19 1,17-1-16,1 18 16,-1 35-1,36-53-15,17 1 16,53 17-1,-35-36 1,35-34 0,-70-1-1,-1-17-15,1-71 32,-36 35-17,1 36-15,-18-36 16,-18 36-1,35 35-15,-17 0 16,35 35 0,0 1-16</inkml:trace>
  <inkml:trace contextRef="#ctx0" brushRef="#br0" timeOffset="74463.53">22824 6526 0,'0'0'0,"0"-35"47,0 53-32,0-1-15,17 36 16,1 53-1,0-53 1,-18 18 0</inkml:trace>
  <inkml:trace contextRef="#ctx0" brushRef="#br0" timeOffset="74747.67">22753 6597 0,'-17'-106'31,"34"212"-31,18-230 31,-17 124-31,53 36 16,-36-1-16,71 71 31,-106-36-15,-18-17-1,-52-17-15,34-36 16,-87 17 0,88-17-16,17 0 15,0-17-15</inkml:trace>
  <inkml:trace contextRef="#ctx0" brushRef="#br0" timeOffset="75215.03">23229 6615 0,'0'-53'47,"0"35"-16,0 36-16,0 17 1,-35 35 0,35-52-16,-18 0 15,1 52 1,-1-70-16,18 36 16,-17-36-1,17-53 16,35-36-15,-18 54 0,19-53-16,17 17 15,-18 54 17,0 70-17,-17 35 1,0-53-16,-18 18 15,17-18-15,-17-17 16,0 17 0</inkml:trace>
  <inkml:trace contextRef="#ctx0" brushRef="#br0" timeOffset="75369.81">23159 6685 0,'0'0'0,"35"0"47,106-35-16</inkml:trace>
  <inkml:trace contextRef="#ctx0" brushRef="#br0" timeOffset="75554.94">23406 6526 0,'0'0'31,"53"0"-15,0 0 0,-36 0-16,19 0 15,122-17 16</inkml:trace>
  <inkml:trace contextRef="#ctx0" brushRef="#br0" timeOffset="75728.48">23706 6473 0,'0'0'0,"-36"-17"16,19 17-16,-19 0 16,19 35-1,17-17-15,0 35 16,0 0-1,-18 35 1,18-18 0,0-52-16</inkml:trace>
  <inkml:trace contextRef="#ctx0" brushRef="#br0" timeOffset="76130.53">23741 6667 0,'0'0'0,"35"-88"32,-17 106-1,-36 35-15,1-36-16,17 1 0,0 17 15,-18 54 1,0-72-1,18 1-15,0-71 47,71-159-15,-54 177-32,19-18 15,-1 53 1,-17 18-16,-18-1 15,17 19-15,19 52 16,-36-18 0,17-34-1,-17-19-15,0 19 16,0-19-16,0 1 0</inkml:trace>
  <inkml:trace contextRef="#ctx0" brushRef="#br0" timeOffset="76295.25">23776 6650 0,'0'0'0,"18"0"31,17 0-15,0 0-16,18 0 15,-17 0-15</inkml:trace>
  <inkml:trace contextRef="#ctx0" brushRef="#br0" timeOffset="76680.85">24147 6456 0,'-18'0'31,"36"0"-31,-36 17 16,36 1-16,-1 17 16,-17-17-16,36 53 15,-1-1 1,-35-35-16,17 1 16,1-1-1,0-141 48,17-70-32,-35 158-31,0-17 16,18 17-1,-1 36 1</inkml:trace>
  <inkml:trace contextRef="#ctx0" brushRef="#br0" timeOffset="77035.96">24570 6544 0,'18'-71'31,"17"36"-15,0 53 15,-17-1-31,-18 1 16,17 17-16,-17-17 16,-17 0-16,-1 17 0,0-17 0,-34 52 31,16-35-16,19-35-15,17 18 0,35-18 32,35-18-17,-34 18-15,34-17 16,-17 17 0,-35 0-16,-1-18 15,1 18-15</inkml:trace>
  <inkml:trace contextRef="#ctx0" brushRef="#br0" timeOffset="77269.09">25046 6667 0,'0'0'0,"18"0"16,-18 18 15,0 17-15,0 18-1,-18-35 1,18 0-16,-18 17 16,18-17-16</inkml:trace>
  <inkml:trace contextRef="#ctx0" brushRef="#br0" timeOffset="77912.61">25275 6509 0,'0'0'0,"-17"0"16,17 17 15,0 1-15,0 17-1,17-17-15,-17 35 16,18 17 0,-18-34-1,18-19-15,-1 1 16,19-18-1,-19 0 1,1 0 0,0-35-1,-18 17-15,0 0 32,0 1-17,0-1 16,17 0 32,18 1-32,18-54 0,18-35 1,-71 89-32,18-1 31,-18 36-15,0 35-1,-18-53-15</inkml:trace>
  <inkml:trace contextRef="#ctx0" brushRef="#br0" timeOffset="78314.44">25769 6421 0,'0'0'0,"0"-18"31,-17 18-31,-1 18 16,0 34 0,1-34-1,17 17 1,0 18 0,17-17-1,1-19-15,0 1 16,35-18-1,-36 0-15,1-18 16,-1 1-16,19-19 16,-19 1-1,1 17-15,-18 1 16,18-1-16,-18 0 16,17 18-16,-17 53 15,-17-17 1,17-1-16,-36 88 15</inkml:trace>
  <inkml:trace contextRef="#ctx0" brushRef="#br0" timeOffset="79599.28">23247 7179 0,'0'-18'15,"18"36"17,-1 17-17,-17-17-15,18 52 16,17 36 15,-17 35-15</inkml:trace>
  <inkml:trace contextRef="#ctx0" brushRef="#br0" timeOffset="79764.06">23282 7391 0,'0'-36'0,"0"72"0,-17-107 15,17 36-15,0-36 16,0 1 0,35 52-1,53 18 1,-70 0-16,35 18 16</inkml:trace>
  <inkml:trace contextRef="#ctx0" brushRef="#br0" timeOffset="79949.72">23371 7391 0,'0'0'0,"-36"17"15,107-34 32,35-19-31,-71 36-16,0-17 15,18 17 1</inkml:trace>
  <inkml:trace contextRef="#ctx0" brushRef="#br0" timeOffset="80114">23653 7320 0,'-18'0'31,"18"35"31,18 107-30,-18-125-17,0 1-15</inkml:trace>
  <inkml:trace contextRef="#ctx0" brushRef="#br0" timeOffset="80230.63">23723 7285 0,'36'-106'32,"-72"212"-32,72-230 0</inkml:trace>
  <inkml:trace contextRef="#ctx0" brushRef="#br0" timeOffset="80633.91">23882 7302 0,'0'-17'16,"-18"17"15,1 0-15,17 17-16,0 1 0,-18 0 15,18 35 1,0-18-16,18-17 16,-1 52-1,1-52-15,0-18 16,-1 17-16,19-17 16,-19-35-1,1-18 1,-18-35-1,0 53 1,-18-18-16,-17 0 31,17 35-31,1 18 16</inkml:trace>
  <inkml:trace contextRef="#ctx0" brushRef="#br0" timeOffset="81173.92">24182 7302 0,'0'-17'0,"-18"34"47,54 125-16,-36-125-31,0 71 31,0-70-15,-18-71 15,18-35-15,0 35-16,18-35 15,-1 17 1,36 1 0,-18 70-1,1 35 1,-36 0 0,-36 36-1,1-54 1,0 19-1,17-19-15,1-17 0,52 36 47,18-1-31,-36-17-16,1-1 16,53 71-1,-71-70 1,17-18-16,1 18 0</inkml:trace>
  <inkml:trace contextRef="#ctx0" brushRef="#br0" timeOffset="81371.14">24570 7197 0,'18'-18'0,"-36"36"0,36-71 31,17 229 1,-18-88-17,19 1 1</inkml:trace>
  <inkml:trace contextRef="#ctx0" brushRef="#br0" timeOffset="81614.84">25028 7479 0,'0'0'0,"0"18"31,0-1-31,0 18 32,18-17-32,-18 35 15</inkml:trace>
  <inkml:trace contextRef="#ctx0" brushRef="#br0" timeOffset="82931.84">25593 7232 0,'0'-18'15,"0"89"48,0 35-47,18-36-1,-18 1 1,0-54-16,0 1 15</inkml:trace>
  <inkml:trace contextRef="#ctx0" brushRef="#br0" timeOffset="83164.84">25611 7355 0,'0'-53'0,"0"106"0,0-211 16,0 122-1,0 19-15,0-1 16,17 53 15,1-17-31,17 35 16,36 70-1,-54-87-15,1-1 16,17 71 0,-35-89-16,0 1 15</inkml:trace>
  <inkml:trace contextRef="#ctx0" brushRef="#br0" timeOffset="83333.52">25611 7479 0,'0'0'0,"-36"-53"16,36 35 0,0 1-16,36-1 15,34 0 16,-35 18-31,36 0 16,-36 0-16,18 0 0</inkml:trace>
  <inkml:trace contextRef="#ctx0" brushRef="#br0" timeOffset="83767.34">25999 7285 0,'0'0'0,"0"-35"15,-18 17 1,18-17-16,0 17 31,0 71-15,0 53-1,0-18 1,18-53-16,-18 1 16,0-19-16,0 18 15,17 1 1,-34-124 31,-1 17-32,0 18-15,18 18 0,-17-1 16,17-34 0,0-1-1,17 54-15,36 17 16,18 0-1,-54 17-15,1 19 16,0-1 0,-54 18-1,19-36-15,-36 19 16,0-36 0</inkml:trace>
  <inkml:trace contextRef="#ctx0" brushRef="#br0" timeOffset="83998.49">26316 7161 0,'0'0'0,"18"0"15,-18 18 1,17 70-1,-17-17 1,18 35 0,-18-71-16,-18 35 15,18-34-15</inkml:trace>
  <inkml:trace contextRef="#ctx0" brushRef="#br0" timeOffset="92321.61">11553 5662 0,'0'0'0,"0"-18"32,18 18 61,-18-17 17,-18 17-79,18 35 78,35 141-77,-35-105-32,18-18 15,-18 17-15,35 177 32,53-35-1,-88-194-31,18-18 15,0 17-15</inkml:trace>
  <inkml:trace contextRef="#ctx0" brushRef="#br0" timeOffset="93525.13">11482 5556 0,'0'-17'0,"0"-1"31,-17 36 16,-71 123-16,70-106-31,-17 71 31</inkml:trace>
  <inkml:trace contextRef="#ctx0" brushRef="#br0" timeOffset="93821.75">11535 5503 0,'-17'0'0,"34"0"16,1 0 0,0 18-16,52 0 15,36 70 1,-18 0-1,-53-35-15,1-18 0</inkml:trace>
  <inkml:trace contextRef="#ctx0" brushRef="#br0" timeOffset="101743.56">15663 5468 0,'17'0'47,"1"53"-31,-18-35 0,18 105-1,-18-70-15,0 0 16,0 17-16,17 124 15,1-141 1,-18 53 0,35-18-1,-35-70-15,18-18 16</inkml:trace>
  <inkml:trace contextRef="#ctx0" brushRef="#br0" timeOffset="102126.95">15592 5503 0,'-18'18'0,"36"-36"0,-71 71 15,53-35-15,-17 0 0,-1-1 16,-17 54 0,17-18-1,18-36 1</inkml:trace>
  <inkml:trace contextRef="#ctx0" brushRef="#br0" timeOffset="102400.05">15610 5468 0,'17'0'32,"54"35"-17,52 36 1,-87-36-16,34 36 16,-34-36-1</inkml:trace>
  <inkml:trace contextRef="#ctx0" brushRef="#br0" timeOffset="106758.5">20443 5574 0,'0'-18'47,"0"36"0,0 17-32,0-17 1,0 35-16,0 105 31,0-34-15,0 88-1,0-177-15,17 0 16,-17 18-16</inkml:trace>
  <inkml:trace contextRef="#ctx0" brushRef="#br0" timeOffset="107246.92">20372 5592 0,'0'-18'0,"0"36"0,-18-54 15,1 54 16,-19 17-15,19 0-16,-36 18 16,18 36-1,17-72-15,0 18 16,18-17-16</inkml:trace>
  <inkml:trace contextRef="#ctx0" brushRef="#br0" timeOffset="107582.83">20354 5574 0,'0'0'16,"18"-18"-16,0 18 15,35 18 1,-18 35-1,35 53 1,-52-71-16</inkml:trace>
  <inkml:trace contextRef="#ctx0" brushRef="#br0" timeOffset="110340.74">20301 2805 0,'0'0'0,"-35"0"15,35-18-15,-17 18 16,17-18 0,17 18-1,71 0 1,-35 0-16,88 0 15,53 0 1,-105 0-16,-1 0 16,0 0-16,106 0 15,-159 0 1,18 0-16,-88 0 16,-36 18 15,-105-18-16,105 18-15,1-18 0,-1 0 16,-123 17 0,141-17-16,-35 18 15,53-18 1,53 0 0,87 0-1,-34 0-15,88 0 16,105 0-1,-123-18 1,-88 18-16</inkml:trace>
  <inkml:trace contextRef="#ctx0" brushRef="#br0" timeOffset="111125.86">23864 2893 0,'0'17'47,"230"19"-16,-177-36-16,141 0 1,-141 0-16,52 0 16,-16 0-1,-72 0 1,-87 0 0,17 0-16,0-18 15,-18 18-15,-123 0 16,88 0-1,71 0-15,0 0 16,70 0 0,53 18-1,1-1 1</inkml:trace>
  <inkml:trace contextRef="#ctx0" brushRef="#br0" timeOffset="118512.01">25417 5574 0,'0'0'0,"17"0"31,1 0 1,-18 18-17,0-1-15,0 36 16,0 18-1,0-18-15,0-18 0,0 18 16,0 105 0,0-105-16,0 36 15,0-19 1,17-35 0</inkml:trace>
  <inkml:trace contextRef="#ctx0" brushRef="#br0" timeOffset="118912.61">25399 5556 0,'0'0'0,"0"-17"15,-18 17 16,-17 17-15,0 36 15,-18 18-15,35-54-16,1 1 0,-1 17 31</inkml:trace>
  <inkml:trace contextRef="#ctx0" brushRef="#br0" timeOffset="119164.63">25381 5503 0,'0'0'0,"0"-17"32,18 17-32,52 17 31,1 19-15,-36-1-16,36 18 15,-1 17-15</inkml:trace>
  <inkml:trace contextRef="#ctx0" brushRef="#br0" timeOffset="137001.32">31837 17268 0,'-18'0'32,"36"0"-32,-53 0 31,35-17 0,0-1-15,-18 1-1,18-1 1,-18 0-16,18 1 16,-17-54-1,-19-35 1,36-17-1,0 17 1,-17-70 0,17 105-1,0-70-15,0-71 32,0 142-32,17-71 15,-17 70-15,0 0 16,18-140-1,-18 158-15,0-71 16,0-17 0,18 106-1,-18-36-15,0 54 0,0-54 32,0 18-17,0 18 1,-18 0-1,18 17-15,0-35 16,-18 0 0,18 0-1,0 18 17,0 17-32,0 1 0,0-1 15,18-52 1,-18 52-16,18-35 15,-18 0 1,0 36-16,17-19 0,-17 19 16,0-54-1,18 53-15,-18-17 16,18-18 0,-18 18-1,0 17 1,0-17-1,0 17 1,-36 54 109,1 34-109,17-35-16,-35 36 15,1 17 1,34-52-16,-35 52 16,0-18-1,53-52-15,-18 17 16,36-70 62,53-141-47,-54 105-15,36-53-1,0 54 1,-18-1 0,-35 54-1,18 17 1,0 17 0,52 54-1,1 52 1,-18 1-1,-36-71-15,19 35 16,-19 18 0,1-89-1,-18 1 1,0-36-16</inkml:trace>
  <inkml:trace contextRef="#ctx0" brushRef="#br0" timeOffset="140820.35">31943 14393 0,'0'0'0,"-18"0"15,0-17 32,18-1-31,-35-53-1,17-52 1,-17 35 0,0-89 15,17 125-31,1-19 0,-1 18 16,0-18-16,1-70 15,-1 71-15,-17-89 16,17 18-1,1 70-15,-1-87 16,0-72 0,1 160-16,17-89 15,0-70 1,0 88 0,17-53-1,-17 141-15,18-53 16,17-53-1,-35 106 1,18 0-16,-1-105 16,-17 105-1,18-71-15,0-35 16,-18 54 15,17-19-15,-17 71-16,0 18 0,18 17 15,0-70 1,-18 70-16,17-17 16,-17 17-1,0 1-15,18 17 16,-18-18 46,18 18-46,-18-17 0,-18 34 46,18 1-46,-18-1-16,1 54 15,-36 88 1,35-106-16,0 17 16,1-17-16,17 0 0,-35 0 15,-18 88 1,35-106-16,-35 36 16,18-18-1,17-53-15,18 18 16,-18-1-16,18-34 31,18-19-31,0 1 16,-18 0-16,53-142 15,-36 107 1,19-54 0,34-70-1,-52 141-15,17-35 16,0 35-1,-17 36-15,-18-19 0,18 1 32,-18 17-17,17 18 1,19 36 0,-19-19-16,36 36 15,53 71 1,17 17-1,-52-53 1,-36-53 0,0 36-16,1-36 15,-19-17 1,-70-54 31,18 19-32,18-1-15,-19-17 16,-17-36 0,36 54-16,-1-1 15,0-35 1,1 53-16,17-35 16,-18 0-1,1-1 1,-1-34-1,18 52-15,0-52 16,-18-72 0,18-16 15,0 17-15,0 70-16,18-88 15,0-70 1,-18 158-16,0-70 15,0-88 1,0 158-16,17-17 16,-17-159-1,18 159-15,-1-71 16,1-70 0,-18 88-1,0 70-15,0-70 16,-18-35-1,1 123 1,-1-53-16,18 53 16,0-35-16,-17-88 47,17 140-32,0 19 1,0-1 93,-18 53-46,-53 283-32,36-195-15,-18 1-1,18-18 1,17-53-16,-35 35 15,0 18 1,36-71-16,-18 18 16,-1 0-1,54-53 1,-18-18 0,18 0-16,70-105 15,-18-53 1,-17 34-1,0-87 1,-35 159 0,17-1-16,-17 0 0,70-52 15,-35 70 17,-18 35-17,-17 18-15,-1 18 0,-17 17 16,18 1-16,0-1 15,87 230 1,-69-142 0,34 36-1,-52-124-15,17 36 16,0-19 0,-17-34-1,0-18 1,-18-18-16,0 1 15,-18-1-15,0 1 0,1-54 16,-1 36 0,-17-53-1,-18 17-15,18 18 16,-106-88 15,105 123-31,-17-35 16,-35 0-1,71 36-15,-19-1 16,-17-52 0,36 52-16,-1-17 15,0-36 1,18 18 0,0-53-1,0 54-15,18-37 16,-18-52-1,0 18 1,18-142 15,-18 124-31,0 70 16,0 1-16,-36-195 31,1 71-15,0 71-1,-18-71 1,35 141-16,-17-71 16,0-70-1,17 71 1,1-53 0,17-1-1,0 1 1,0 70-1,0-18 1,0 72 0,-18-19-1,0 0 1,18 36-16,0 18 0,-17-1 16,17 0-16,0 1 15,-18-1-15,18 0 16,-18-17-1,18 17 1,0 1 0,0-1-1,18-17 1,-18 0 0,18-1-1,-18 19 1,17 17-16,-17-18 0,0 0 47,-70 71-16,52-35-31,-70 141 31,53-1-15,35-87-16,-18-18 15,0 123 1,18-105-16,-17 17 16,-1 18-1,0-53 1,1-53 0,17-18-1,35-88 1,-17 53-16,17-52 15,0-107 1,18 71 0,-35 70-1,-1 1-15,1 17 0,0 0 16,17-35 0,-17 52-16,-1-17 15,1 18 1,0 18-16,-1 52 31,18 53-15,1-53-16,-1 18 15,0 0-15,18 0 0,0-18 16,35 71 0,-35-53-16,35 53 15,-17-36 1,-71-17-1,18-17 1,-18-19 0,0-34 46,0-19-46,0 19-16,17-36 15</inkml:trace>
  <inkml:trace contextRef="#ctx0" brushRef="#br0" timeOffset="143472.57">17815 15487 0,'-89'0'0,"178"0"0,-513 35 16,301-17-16,-1-1 15,-299 72 1,282-54-16,-141 36 16,35 34-1,159-52 1,-1 0-16,19 0 0,17 0 0,0 70 15,71 54 1,211-54 15,35-70-15,-87-35-16,246-18 16,336-53-1,122-70 1,-316 17-1,-301 35-15,-17 1 0,-17-1 16,228-158 0,-387 158-16,-36-70 15,-317 18 1,-124 105 0,-405 18-1,493 18-15,-317 34 16,-282 72-1,406-18 1,299-53 0</inkml:trace>
  <inkml:trace contextRef="#ctx0" brushRef="#br0" timeOffset="144257.44">18061 16422 0,'18'-18'0,"-18"1"15,-18 52-15,18-70 0,-17 17 16,-124 18 0,-89 35-1,125-17-15,-107 35 16,-176 35 15,141-35-31,106-18 0,17 0 16,-299 89-1,353-89 1,-36 36-16,88-18 31,142 17-15,-36-35-16,18-17 0,35 0 16,370-1-1,-70-34 1,-212-1-16,18 0 0,18 1 15,793-71 1,-564 17 0,123-17-1,-211-36 1,-265 36 0,-123 35-16,-53-53 15,-248-35 1,-228 53-1,52 70 1,195 18 0,-19 0-16,1 18 15,-547 53 1,582-36-16,18 0 0,17 1 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9.380"/>
    </inkml:context>
    <inkml:brush xml:id="br0">
      <inkml:brushProperty name="width" value="0.05" units="cm"/>
      <inkml:brushProperty name="height" value="0.05" units="cm"/>
    </inkml:brush>
  </inkml:definitions>
  <inkml:trace contextRef="#ctx0" brushRef="#br0">77 23 24575,'-4'0'0,"0"0"0,1 0 0,-1 0 0,0 1 0,0-1 0,1 1 0,-1 0 0,0 0 0,1 0 0,-1 1 0,1-1 0,0 1 0,-1 0 0,-3 3 0,5-3 0,0 0 0,0 0 0,1 0 0,-1 0 0,1 1 0,0-1 0,-1 1 0,1-1 0,0 1 0,0-1 0,1 1 0,-1 0 0,0-1 0,1 1 0,0 0 0,0 0 0,0-1 0,0 1 0,0 0 0,1 4 0,25 168 0,-20-146 0,1 0 0,2 0 0,24 52 0,-32-78 0,1 0 0,-1 0 0,1 1 0,0-1 0,0 0 0,0-1 0,1 1 0,-1 0 0,1-1 0,-1 1 0,1-1 0,0 0 0,0 0 0,0 0 0,0 0 0,0 0 0,0-1 0,1 1 0,-1-1 0,0 0 0,1 0 0,-1 0 0,1-1 0,-1 1 0,1-1 0,0 0 0,-1 0 0,1 0 0,-1 0 0,1 0 0,-1-1 0,1 0 0,-1 0 0,1 0 0,-1 0 0,5-3 0,4-1 0,-1-1 0,-1 0 0,1-1 0,-1 0 0,0-1 0,-1 0 0,0-1 0,0 0 0,10-14 0,-2 0 0,-1-1 0,-1-1 0,-1-1 0,-1 0 0,-2 0 0,0-1 0,-2-1 0,9-46 0,-17 68 11,0 0 0,-1 0 0,0 0 0,0 0 0,0 0 0,-1 0-1,0 0 1,0 0 0,0 0 0,-4-8 0,4 11-70,0 1-1,0-1 1,-1 1-1,1-1 1,-1 1 0,1 0-1,-1 0 1,0 0-1,0 0 1,0 0 0,0 0-1,0 0 1,-1 1-1,1-1 1,0 1 0,-1-1-1,1 1 1,-1 0-1,1 0 1,-1 0 0,0 0-1,1 1 1,-1-1-1,-4 0 1,-15 2-6767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8.408"/>
    </inkml:context>
    <inkml:brush xml:id="br0">
      <inkml:brushProperty name="width" value="0.05" units="cm"/>
      <inkml:brushProperty name="height" value="0.05" units="cm"/>
    </inkml:brush>
  </inkml:definitions>
  <inkml:trace contextRef="#ctx0" brushRef="#br0">1 0 24575,'4'0'0,"2"4"0,4 2 0,0 4 0,3 5 0,4 4 0,-1 3 0,1 3 0,2 1 0,2 0 0,-2 6 0,0 0 0,-4 0 0,-4-1 0,-3-1 0,-4-6-8191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8.751"/>
    </inkml:context>
    <inkml:brush xml:id="br0">
      <inkml:brushProperty name="width" value="0.05" units="cm"/>
      <inkml:brushProperty name="height" value="0.05" units="cm"/>
    </inkml:brush>
  </inkml:definitions>
  <inkml:trace contextRef="#ctx0" brushRef="#br0">27 37 24575,'-5'-5'0,"0"-5"0,-5-1 0,4 1 0</inkml:trace>
  <inkml:trace contextRef="#ctx0" brushRef="#br0" timeOffset="1">235 271 24575,'0'1'0,"1"0"0,-1 0 0,1 0 0,-1 0 0,1 0 0,0 1 0,-1-1 0,1 0 0,0 0 0,0-1 0,-1 1 0,1 0 0,0 0 0,0 0 0,0 0 0,0-1 0,1 1 0,-1-1 0,0 1 0,1 0 0,28 12 0,-27-12 0,31 11 0,-8-3 0,48 23 0,-69-30 0,1 1 0,-1 0 0,0 0 0,0 1 0,-1 0 0,1-1 0,-1 2 0,0-1 0,0 0 0,0 1 0,-1 0 0,1-1 0,-1 2 0,4 8 0,-6-12 0,-1 0 0,1 0 0,0 1 0,-1-1 0,0 0 0,0 0 0,0 0 0,0 0 0,0 1 0,0-1 0,0 0 0,-1 0 0,1 0 0,-1 0 0,1 1 0,-1-1 0,0 0 0,0 0 0,0 0 0,-1 2 0,-1-1 0,0 1 0,0-1 0,0 0 0,-1 0 0,1 0 0,-1 0 0,1-1 0,-1 0 0,-6 4 0,-1-2 0,0 1 0,0-1 0,0-1 0,0 0 0,-1-1 0,-19 2 0,26-4 0,1 0 0,-1 0 0,1 0 0,-1-1 0,1 0 0,0 0 0,-1 0 0,1 0 0,-8-4 0,11 4 0,0 1 0,0-1 0,0 0 0,0 0 0,0 1 0,0-1 0,0 0 0,0 0 0,0 0 0,0 0 0,0 0 0,1 0 0,-1-1 0,0 1 0,1 0 0,-1 0 0,1 0 0,0-1 0,-1 1 0,1 0 0,0-1 0,0 1 0,-1 0 0,1 0 0,0-1 0,0 1 0,1 0 0,-1-1 0,0 1 0,0 0 0,1-1 0,-1 1 0,1 0 0,-1 0 0,1 0 0,0-3 0,5-4 0,-1-1 0,1 1 0,0 0 0,1 0 0,0 1 0,0-1 0,0 2 0,1-1 0,17-10 0,84-44 0,-100 56 0,124-56-1365,-102 49-5461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9.186"/>
    </inkml:context>
    <inkml:brush xml:id="br0">
      <inkml:brushProperty name="width" value="0.05" units="cm"/>
      <inkml:brushProperty name="height" value="0.05" units="cm"/>
    </inkml:brush>
  </inkml:definitions>
  <inkml:trace contextRef="#ctx0" brushRef="#br0">2 40 24575,'-1'-25'0,"0"11"0,4 30 0,0 8 0,1 1 0,1-1 0,1 0 0,1 0 0,14 33 0,-20-54 0,1-1 0,-1 1 0,0-1 0,1 0 0,-1 1 0,1-1 0,-1 0 0,1 0 0,0 0 0,0 0 0,0 0 0,0 0 0,1-1 0,-1 1 0,0-1 0,1 1 0,-1-1 0,1 0 0,-1 0 0,1 0 0,-1 0 0,1-1 0,0 1 0,0-1 0,-1 1 0,1-1 0,0 0 0,0 0 0,-1 0 0,1-1 0,0 1 0,0-1 0,-1 1 0,1-1 0,0 0 0,-1 0 0,1 0 0,3-2 0,2-2 0,0 0 0,0-1 0,-1 1 0,0-1 0,0-1 0,0 1 0,-1-1 0,0-1 0,-1 1 0,8-13 0,-3 1 0,14-39 0,3-7 0,-22 108 0,1 13 0,3-1 0,24 84 0,3 14 0,-35-146 0,0 0 0,0 0 0,0 0 0,-1 1 0,0-1 0,-1 0 0,1 0 0,-1 0 0,-1 0 0,0 0 0,0 0 0,0 0 0,-4 8 0,4-11 0,-1 0 0,1-1 0,-1 1 0,0-1 0,0 0 0,0 0 0,0 0 0,0 0 0,-1-1 0,1 1 0,-1-1 0,0 0 0,0 0 0,0 0 0,0 0 0,0-1 0,0 0 0,0 0 0,0 0 0,-1 0 0,1 0 0,0-1 0,-5 0 0,-32-1-1365,3-3-5461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9.609"/>
    </inkml:context>
    <inkml:brush xml:id="br0">
      <inkml:brushProperty name="width" value="0.05" units="cm"/>
      <inkml:brushProperty name="height" value="0.05" units="cm"/>
    </inkml:brush>
  </inkml:definitions>
  <inkml:trace contextRef="#ctx0" brushRef="#br0">334 162 24575,'0'-7'0,"-1"0"0,1 0 0,-1 0 0,0 0 0,-1 0 0,0 1 0,0-1 0,-1 1 0,1-1 0,-1 1 0,-1 0 0,1 0 0,-1 0 0,0 0 0,0 1 0,-1 0 0,1 0 0,-1 0 0,-1 0 0,1 1 0,-1 0 0,1 0 0,-1 0 0,0 1 0,0 0 0,-1 0 0,1 0 0,-1 1 0,1 0 0,-1 0 0,0 1 0,0-1 0,0 2 0,0-1 0,1 1 0,-1 0 0,0 0 0,0 1 0,0 0 0,0 0 0,0 1 0,1 0 0,-1 0 0,1 0 0,-9 5 0,7-2 0,0 0 0,0 0 0,1 1 0,-1 0 0,2 0 0,-1 0 0,1 1 0,0 0 0,0 1 0,0-1 0,1 1 0,-6 14 0,9-19 0,1 0 0,0 0 0,0 0 0,0 1 0,0-1 0,0 0 0,1 0 0,-1 0 0,1 1 0,0-1 0,0 0 0,0 1 0,1-1 0,-1 0 0,1 0 0,0 0 0,0 1 0,0-1 0,0 0 0,0 0 0,1 0 0,-1 0 0,1-1 0,0 1 0,0 0 0,0-1 0,0 1 0,0-1 0,1 0 0,-1 1 0,1-1 0,-1-1 0,1 1 0,0 0 0,0 0 0,0-1 0,0 0 0,5 2 0,5 2 0,0-1 0,0 0 0,0-2 0,1 1 0,-1-1 0,16-1 0,81-3 0,-94 0 0,-1 1 0,0-2 0,-1 0 0,1-1 0,0 0 0,-1-1 0,0-1 0,0 0 0,19-13 0,-16 2 0,-17 16 0,0 1 0,1 0 0,-1 0 0,0-1 0,1 1 0,-1 0 0,0-1 0,0 1 0,1-1 0,-1 1 0,0 0 0,0-1 0,0 1 0,1-1 0,-1 1 0,0-1 0,0 1 0,0 0 0,0-1 0,0 1 0,0-1 0,0 1 0,0-1 0,0 1 0,0-1 0,0 1 0,0 0 0,0-1 0,0 1 0,-1-1 0,1 1 0,0-1 0,0 1 0,0 0 0,-1-1 0,1 1 0,0 0 0,0-1 0,-1 1 0,1 0 0,0-1 0,-1 1 0,1 0 0,0-1 0,-2 1 0,1 0 5,0 0 0,-1 0-1,1 0 1,-1 0 0,1 1-1,-1-1 1,1 1 0,0-1-1,-1 1 1,1-1 0,0 1 0,-1 0-1,1 0 1,0-1 0,0 1-1,0 0 1,0 0 0,0 0-1,0 0 1,0 0 0,0 1 0,0-1-1,-1 2 1,-19 30-1483,12-11-5348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59.999"/>
    </inkml:context>
    <inkml:brush xml:id="br0">
      <inkml:brushProperty name="width" value="0.05" units="cm"/>
      <inkml:brushProperty name="height" value="0.05" units="cm"/>
    </inkml:brush>
  </inkml:definitions>
  <inkml:trace contextRef="#ctx0" brushRef="#br0">0 96 24575,'0'-4'0,"0"-1"0,1 1 0,-1 0 0,1 0 0,-1 0 0,1-1 0,1 1 0,-1 0 0,1 0 0,-1 0 0,1 0 0,0 1 0,0-1 0,1 1 0,-1-1 0,1 1 0,0-1 0,0 1 0,0 0 0,5-3 0,-6 4 0,1 1 0,0-1 0,0 1 0,0 0 0,0 0 0,0 0 0,0 0 0,1 1 0,-1-1 0,0 1 0,0 0 0,0 0 0,1 0 0,-1 0 0,0 1 0,0-1 0,0 1 0,1 0 0,-1 0 0,0 0 0,0 0 0,0 1 0,-1-1 0,1 1 0,0-1 0,0 1 0,3 3 0,4 4 0,-1 0 0,0 0 0,0 1 0,-1 0 0,0 0 0,0 1 0,11 23 0,-10-15 0,-1 0 0,0 1 0,-1 0 0,5 24 0,-11-24 0,0-20 0,-1 1 0,0-1 0,0 0 0,0 0 0,0 0 0,0 0 0,0 0 0,0 0 0,0 0 0,0 0 0,0 0 0,0 1 0,0-1 0,0 0 0,-1 0 0,1 0 0,0 0 0,0 0 0,0 0 0,0 0 0,0 0 0,0 0 0,0 0 0,0 1 0,0-1 0,0 0 0,0 0 0,0 0 0,0 0 0,0 0 0,0 0 0,-1 0 0,1 0 0,0 0 0,0 0 0,0 0 0,0 0 0,0 0 0,0 0 0,0 0 0,0 0 0,0 0 0,-1 0 0,1 0 0,0 0 0,0 0 0,0 0 0,0 0 0,0 0 0,0 0 0,0 0 0,0 0 0,0 0 0,-1 0 0,1 0 0,0 0 0,0 0 0,0 0 0,0 0 0,0 0 0,0 0 0,0 0 0,0-1 0,0 1 0,0 0 0,0 0 0,0 0 0,-2-2 0,1-1 0,0 1 0,0 0 0,0-1 0,0 1 0,0-1 0,1 1 0,-1-1 0,1 0 0,-1 1 0,1-4 0,0-6 0,1-1 0,0 0 0,1 1 0,0-1 0,1 1 0,0-1 0,1 1 0,9-19 0,-10 24 0,1-1 0,0 1 0,0 0 0,1 0 0,0 0 0,0 1 0,1 0 0,-1 0 0,1 0 0,1 1 0,-1 0 0,1 0 0,0 0 0,11-5 0,-15 9 0,0 0 0,0 0 0,0 0 0,0 1 0,0-1 0,0 1 0,1-1 0,-1 1 0,0 0 0,0 0 0,1 1 0,-1-1 0,0 1 0,0-1 0,0 1 0,4 1 0,-2 1 0,0-1 0,0 1 0,0 0 0,0 0 0,-1 0 0,0 1 0,1 0 0,5 7 0,0 1 0,-1 1 0,0 0 0,0 0 0,-2 1 0,11 25 0,-7-6-682,14 68-1,-21-79-6143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0.330"/>
    </inkml:context>
    <inkml:brush xml:id="br0">
      <inkml:brushProperty name="width" value="0.05" units="cm"/>
      <inkml:brushProperty name="height" value="0.05" units="cm"/>
    </inkml:brush>
  </inkml:definitions>
  <inkml:trace contextRef="#ctx0" brushRef="#br0">0 446 24575,'0'-5'0,"5"0"0,5 3 0,1 8 0,-1 7 0,-2 6 0,1 3 0,0 3 0,3 6 0,-1 2 0,2 0 0,-1-1 0,2-2 0,-2-6-8191</inkml:trace>
  <inkml:trace contextRef="#ctx0" brushRef="#br0" timeOffset="1">104 58 24575,'0'-9'0,"0"-7"0,-4-2 0,-2 8 0,4 5 0,4 8 0,0 8 0,1 2-8191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1.285"/>
    </inkml:context>
    <inkml:brush xml:id="br0">
      <inkml:brushProperty name="width" value="0.05" units="cm"/>
      <inkml:brushProperty name="height" value="0.05" units="cm"/>
    </inkml:brush>
  </inkml:definitions>
  <inkml:trace contextRef="#ctx0" brushRef="#br0">7 34 24575,'-5'0'0,"4"0"0,5 0 0,8 0 0,9 0 0,6 0 0,12 0 0,8 0 0,5 0 0,2-4 0,1-2 0,-5 1 0,-6-4 0,-10-1-8191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1.685"/>
    </inkml:context>
    <inkml:brush xml:id="br0">
      <inkml:brushProperty name="width" value="0.05" units="cm"/>
      <inkml:brushProperty name="height" value="0.05" units="cm"/>
    </inkml:brush>
  </inkml:definitions>
  <inkml:trace contextRef="#ctx0" brushRef="#br0">13 16 24575,'-5'0'0,"-1"-4"0,5-2 0,7 1 0,6 4 0,2 9 0,3 5 0,2 6 0,-1 9 0,0 8 0,-3 6 0,-3 6 0,-5 3 0,1 1 0,0 6 0,-1-3 0,-3-2 0,-2-10-8191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2.152"/>
    </inkml:context>
    <inkml:brush xml:id="br0">
      <inkml:brushProperty name="width" value="0.05" units="cm"/>
      <inkml:brushProperty name="height" value="0.05" units="cm"/>
    </inkml:brush>
  </inkml:definitions>
  <inkml:trace contextRef="#ctx0" brushRef="#br0">337 337 24575,'1'-15'0,"0"0"0,2 1 0,4-18 0,4-29 0,-10 46 0,0-1 0,-1 1 0,0 0 0,-2 0 0,0 0 0,-6-26 0,7 38 0,-1-1 0,1 0 0,0 1 0,-1-1 0,0 1 0,0 0 0,0-1 0,0 1 0,0 0 0,-1 0 0,1 0 0,-1 1 0,0-1 0,0 1 0,0-1 0,0 1 0,0 0 0,0 0 0,-1 0 0,1 1 0,-1-1 0,1 1 0,-1 0 0,0 0 0,1 0 0,-1 0 0,0 0 0,0 1 0,0 0 0,1 0 0,-8 1 0,1 0 0,0 1 0,0 1 0,1 0 0,-1 0 0,1 1 0,0 0 0,0 1 0,0 0 0,0 0 0,1 1 0,0 0 0,0 0 0,0 1 0,1 0 0,0 0 0,-9 13 0,4-4 0,1 0 0,1 1 0,0 0 0,1 1 0,0 0 0,2 0 0,-8 29 0,11-34 0,2-1 0,-1 1 0,2 0 0,-1 0 0,2 0 0,0 0 0,0 0 0,2 0 0,-1-1 0,1 1 0,1 0 0,1-1 0,-1 1 0,2-1 0,0 0 0,0 0 0,1-1 0,1 0 0,0 0 0,0 0 0,1-1 0,0 0 0,1 0 0,0-1 0,1 0 0,0-1 0,0 0 0,0 0 0,20 9 0,-15-10-65,1 0 0,0-1 0,0-1 0,0 0 0,1-1 0,-1-1 0,1 0 0,0-2 0,0 0 0,-1-1 0,1 0 0,0-1 0,0-1 0,0-1 0,-1 0 0,1-2 0,-1 0 0,0 0 0,-1-1 0,27-15 0,-8-1-6761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2.511"/>
    </inkml:context>
    <inkml:brush xml:id="br0">
      <inkml:brushProperty name="width" value="0.05" units="cm"/>
      <inkml:brushProperty name="height" value="0.05" units="cm"/>
    </inkml:brush>
  </inkml:definitions>
  <inkml:trace contextRef="#ctx0" brushRef="#br0">86 99 24575,'-2'-5'0,"0"0"0,0 1 0,-1-1 0,1 1 0,-1 0 0,0 0 0,-1 0 0,1 0 0,-1 1 0,1-1 0,-1 1 0,-6-4 0,8 6 0,0-1 0,-1 1 0,1 0 0,-1 0 0,1 0 0,-1 0 0,1 0 0,-1 1 0,-5-1 0,8 1 0,-1-1 0,1 1 0,-1 0 0,1 0 0,-1 0 0,1 1 0,0-1 0,-1 0 0,1 0 0,-1 0 0,1 0 0,-1 0 0,1 0 0,0 1 0,-1-1 0,1 0 0,-1 0 0,1 1 0,0-1 0,-1 0 0,1 1 0,0-1 0,0 0 0,-1 1 0,1 0 0,-1 0 0,1 0 0,0 0 0,0 0 0,0 0 0,0 0 0,0 0 0,0 0 0,1-1 0,-1 1 0,0 0 0,0 0 0,1 0 0,-1 0 0,0 0 0,1 0 0,0 1 0,11 20 0,1 1 0,1-2 0,1 0 0,18 20 0,-24-31 0,1 0 0,0 0 0,1-1 0,0 0 0,0-1 0,1-1 0,0 1 0,0-2 0,15 6 0,-24-10 0,0-1 0,1 0 0,-1 0 0,1 0 0,-1-1 0,1 1 0,0-1 0,-1 0 0,1 0 0,-1 0 0,1-1 0,0 1 0,-1-1 0,1 0 0,-1 1 0,1-2 0,-1 1 0,0 0 0,1-1 0,-1 0 0,0 1 0,0-1 0,0-1 0,0 1 0,-1 0 0,1-1 0,4-4 0,-3 1 0,-1 1 0,1 0 0,-1-1 0,0 0 0,-1 0 0,0 0 0,0 0 0,0 0 0,0 0 0,-1-1 0,0 1 0,0 0 0,-1-1 0,0 1 0,-1-8 0,0-1 0,0 0 0,-2 0 0,0 0 0,-1 0 0,0 0 0,-1 1 0,-11-22 0,12 32-65,6 14 227,7 14-1624,1-9-5364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09.724"/>
    </inkml:context>
    <inkml:brush xml:id="br0">
      <inkml:brushProperty name="width" value="0.05" units="cm"/>
      <inkml:brushProperty name="height" value="0.05" units="cm"/>
    </inkml:brush>
  </inkml:definitions>
  <inkml:trace contextRef="#ctx0" brushRef="#br0">207 162 24575,'4'-1'0,"0"1"0,0-1 0,0 0 0,1 0 0,-1 0 0,0 0 0,0-1 0,0 0 0,-1 1 0,1-2 0,0 1 0,-1 0 0,1-1 0,-1 1 0,0-1 0,0 0 0,0 0 0,3-5 0,-4 6 0,0 0 0,-1 0 0,0 0 0,1 0 0,-1 0 0,0-1 0,0 1 0,0 0 0,0-1 0,-1 1 0,1-1 0,-1 1 0,1-1 0,-1 1 0,0-1 0,0 1 0,0-1 0,0 0 0,0 1 0,-1-1 0,1 1 0,-1 0 0,0-1 0,0 1 0,0-1 0,0 1 0,0 0 0,0 0 0,0-1 0,-4-2 0,0 0 0,0 0 0,-1 1 0,0 0 0,0 0 0,0 1 0,0-1 0,0 2 0,-1-1 0,0 0 0,1 1 0,-1 0 0,0 1 0,0 0 0,0 0 0,0 0 0,-12 1 0,10 0 0,0 0 0,0 1 0,0-1 0,0 2 0,0 0 0,0 0 0,0 0 0,0 1 0,1 0 0,0 1 0,-1 0 0,-10 7 0,16-9 0,1 0 0,-1 1 0,0-1 0,1 1 0,-1-1 0,1 1 0,0 0 0,0 0 0,0 0 0,0 0 0,1 0 0,-1 0 0,1 1 0,0-1 0,0 0 0,0 1 0,0-1 0,1 1 0,-1-1 0,1 1 0,0-1 0,0 1 0,0-1 0,0 1 0,1-1 0,-1 1 0,1-1 0,0 1 0,0-1 0,1 0 0,-1 1 0,0-1 0,1 0 0,2 4 0,6 8 0,1 0 0,0 0 0,1-1 0,1 0 0,16 13 0,119 92 0,-42-38 0,-100-75 0,38 34 0,-41-37 0,-1-1 0,0 1 0,0 0 0,0-1 0,0 1 0,-1 0 0,1 0 0,-1 1 0,0-1 0,1 0 0,-2 0 0,1 1 0,0-1 0,0 5 0,-1-7 0,0 0 0,0 1 0,-1-1 0,1 0 0,0 0 0,-1 1 0,1-1 0,-1 0 0,1 0 0,-1 1 0,0-1 0,1 0 0,-1 0 0,0 0 0,0 0 0,0 0 0,0 0 0,0 0 0,0 0 0,0 0 0,0-1 0,0 1 0,0 0 0,-1-1 0,1 1 0,0-1 0,-3 1 0,-38 7 0,38-8 0,-27 2-170,-1-1-1,1-1 0,0-2 1,-1-1-1,1-2 0,1-1 1,-43-13-1,27 2-6655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3.173"/>
    </inkml:context>
    <inkml:brush xml:id="br0">
      <inkml:brushProperty name="width" value="0.05" units="cm"/>
      <inkml:brushProperty name="height" value="0.05" units="cm"/>
    </inkml:brush>
  </inkml:definitions>
  <inkml:trace contextRef="#ctx0" brushRef="#br0">0 468 24575,'0'-4'0,"0"0"0,0 1 0,1-1 0,-1 0 0,1 1 0,-1-1 0,1 1 0,0-1 0,1 1 0,-1-1 0,1 1 0,-1 0 0,1 0 0,4-6 0,-4 8 0,-1-1 0,1 1 0,0 0 0,-1 0 0,1 0 0,0 0 0,0 0 0,0 0 0,0 1 0,0-1 0,0 1 0,0-1 0,0 1 0,0 0 0,0 0 0,0 0 0,1 0 0,-1 0 0,0 0 0,0 0 0,0 1 0,0-1 0,0 1 0,0 0 0,0-1 0,0 1 0,3 2 0,6 3 0,0 0 0,0 1 0,-1 0 0,0 1 0,0 0 0,0 1 0,-1 0 0,-1 0 0,1 1 0,6 11 0,-5-6 0,0 1 0,-1 0 0,0 0 0,-2 1 0,0 0 0,7 25 0,-13-38 0,0 0 0,0 1 0,0-1 0,-1 1 0,1 0 0,-1-1 0,-1 1 0,1-1 0,-1 1 0,-1 6 0,2-10 0,-1 0 0,0 1 0,1-1 0,-1 0 0,0 1 0,0-1 0,0 0 0,0 0 0,0 0 0,0 0 0,0 0 0,0 0 0,0 0 0,-1 0 0,1 0 0,0 0 0,-1-1 0,1 1 0,0 0 0,-1-1 0,1 1 0,-1-1 0,1 0 0,-1 0 0,1 1 0,-1-1 0,1 0 0,-1 0 0,1 0 0,-1 0 0,1-1 0,-1 1 0,1 0 0,-3-2 0,-1 1 0,0 0 0,0-1 0,0 1 0,1-1 0,-1-1 0,0 1 0,1-1 0,0 1 0,-1-1 0,1-1 0,0 1 0,1 0 0,-1-1 0,1 0 0,-1 0 0,1 0 0,0 0 0,1 0 0,-1-1 0,1 1 0,-4-10 0,4 8 0,0 0 0,1 0 0,-1 0 0,1 0 0,0 0 0,1 0 0,-1-1 0,1 1 0,1 0 0,-1 0 0,1 0 0,0-1 0,1 1 0,-1 0 0,1 1 0,0-1 0,6-10 0,-4 8 0,2 0 0,-1 0 0,1 0 0,0 1 0,0 0 0,1 1 0,0-1 0,0 1 0,1 1 0,0-1 0,0 1 0,0 1 0,0-1 0,1 2 0,0-1 0,0 1 0,0 0 0,0 1 0,0 0 0,0 0 0,1 1 0,-1 0 0,17 1 0,3 3 0,0 0 0,0 2 0,-1 1 0,0 1 0,0 1 0,40 18 0,-63-23 0,1-1 0,0-1 0,0 1 0,0-1 0,0 0 0,8 0 0,-13-1 0,0 0 0,0 0 0,0 0 0,0 0 0,0 0 0,0 0 0,0 0 0,-1 0 0,1 0 0,0-1 0,0 1 0,0 0 0,0 0 0,0-1 0,0 1 0,0-1 0,-1 1 0,1-1 0,0 1 0,0-1 0,-1 0 0,1 1 0,0-1 0,-1 0 0,1 1 0,0-1 0,-1 0 0,1 0 0,-1 0 0,0 0 0,1 1 0,-1-1 0,1 0 0,-1 0 0,0 0 0,0 0 0,0 0 0,0 0 0,0 0 0,0 0 0,0 0 0,0 0 0,0 0 0,0 0 0,0 0 0,0 1 0,-1-1 0,1 0 0,-1-1 0,1 0 0,-1 1 0,1 0 0,-1 0 0,0 0 0,0-1 0,1 1 0,-1 0 0,0 0 0,0 0 0,0 0 0,0 1 0,0-1 0,0 0 0,0 0 0,-1 0 0,1 1 0,0-1 0,0 1 0,0-1 0,-1 1 0,1-1 0,0 1 0,-1 0 0,1 0 0,0-1 0,-1 1 0,1 0 0,0 0 0,-1 1 0,1-1 0,0 0 0,-1 0 0,1 0 0,0 1 0,-1-1 0,1 1 0,-2 0 0,-4 2 0,-1 0 0,1 0 0,1 0 0,-1 0 0,-9 8 0,4-2 0,1 0 0,0 1 0,1 1 0,0 0 0,0 0 0,1 1 0,-11 20 0,17-28 0,1 0 0,1 0 0,-1 1 0,1-1 0,-1 0 0,1 0 0,1 1 0,-1-1 0,0 1 0,1-1 0,0 1 0,1 7 0,0-9 0,0 1 0,0-1 0,0 0 0,0 0 0,1 0 0,0 0 0,-1 0 0,1 0 0,0-1 0,0 1 0,1 0 0,-1-1 0,1 0 0,-1 1 0,1-1 0,0 0 0,-1 0 0,1-1 0,4 3 0,5 1 0,1-1 0,0 0 0,0-1 0,0 0 0,1 0 0,-1-2 0,1 0 0,-1 0 0,1-1 0,-1-1 0,1 0 0,-1-1 0,0-1 0,1 0 0,16-6 0,-19 4 0,-1 1 0,0-1 0,0-1 0,0 0 0,0-1 0,-1 0 0,0 0 0,-1-1 0,0 0 0,0 0 0,0-1 0,9-15 0,-8 10 0,-2 0 0,0-1 0,-1 0 0,0 0 0,-1-1 0,-1 1 0,0-1 0,1-16 0,-1-12 0,-3 0 0,-2 0 0,-1 0 0,-3 0 0,-15-68 0,19 104 0,-13-47 0,13 53 0,0 0 0,1 0 0,-1-1 0,0 1 0,0 0 0,0 0 0,-1 0 0,1 0 0,0 0 0,-1 0 0,0 0 0,1 0 0,-1 1 0,0-1 0,0 1 0,0-1 0,0 1 0,-3-2 0,5 3 0,-1 0 0,1 0 0,-1 0 0,0 0 0,1 0 0,-1 0 0,1 0 0,-1 0 0,1 0 0,-1 1 0,1-1 0,-1 0 0,0 0 0,1 1 0,-1-1 0,1 0 0,0 0 0,-1 1 0,1-1 0,-1 1 0,1-1 0,-1 0 0,1 1 0,0-1 0,-1 1 0,1-1 0,0 1 0,0-1 0,-1 1 0,1-1 0,0 1 0,0-1 0,-1 2 0,-5 21 0,6-21 0,-5 35 17,2 1 0,1 0 0,2 0 0,2-1 0,8 48-1,46 186-991,-47-234 484,13 53-6335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8.935"/>
    </inkml:context>
    <inkml:brush xml:id="br0">
      <inkml:brushProperty name="width" value="0.05" units="cm"/>
      <inkml:brushProperty name="height" value="0.05" units="cm"/>
    </inkml:brush>
  </inkml:definitions>
  <inkml:trace contextRef="#ctx0" brushRef="#br0">0 30 24575,'9'-10'0,"-8"8"0,1 0 0,0 0 0,0 0 0,0 0 0,0 0 0,0 0 0,0 1 0,5-3 0,-6 3 0,0 1 0,0 0 0,0 0 0,0 0 0,0 0 0,-1 0 0,1 1 0,0-1 0,0 0 0,0 0 0,0 1 0,0-1 0,0 0 0,0 1 0,-1-1 0,1 1 0,0-1 0,0 1 0,-1-1 0,1 1 0,0 0 0,-1-1 0,1 1 0,0 0 0,-1-1 0,1 1 0,-1 0 0,1 0 0,-1 0 0,0 0 0,1-1 0,-1 3 0,9 15 0,-2 1 0,0 1 0,-2 0 0,0-1 0,-1 2 0,3 36 0,-1-10 0,28 287 37,-22-187-1439,-9-114-5424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09.343"/>
    </inkml:context>
    <inkml:brush xml:id="br0">
      <inkml:brushProperty name="width" value="0.05" units="cm"/>
      <inkml:brushProperty name="height" value="0.05" units="cm"/>
    </inkml:brush>
  </inkml:definitions>
  <inkml:trace contextRef="#ctx0" brushRef="#br0">980 104 24575,'-4'-7'0,"0"0"0,0 0 0,-1 1 0,0-1 0,0 1 0,0 0 0,-1 1 0,1-1 0,-1 1 0,-1 0 0,1 1 0,-1-1 0,0 1 0,0 1 0,0-1 0,0 1 0,-1 0 0,1 1 0,-1 0 0,0 0 0,0 0 0,-13 0 0,3 2 0,0 0 0,0 1 0,0 1 0,0 1 0,1 0 0,-1 1 0,1 1 0,0 1 0,-17 8 0,-5 5 0,0 2 0,2 1 0,1 3 0,0 0 0,2 2 0,1 2 0,-37 42 0,31-27 0,2 2 0,1 1 0,3 3 0,-49 98 0,67-118 0,3 1 0,0 1 0,2 0 0,1 1 0,2-1 0,1 2 0,2-1 0,1 1 0,2 43 0,3-50 0,1 0 0,1 0 0,1 0 0,2-1 0,1 0 0,0 0 0,2-1 0,1 0 0,1 0 0,1-2 0,32 44 0,-25-42 0,2-1 0,1 0 0,1-2 0,1 0 0,1-2 0,0-1 0,2-1 0,38 19 0,-30-20 0,1-1 0,0-2 0,1-2 0,1-1 0,0-2 0,70 7 0,-76-14 0,1-1 0,-1-2 0,1-1 0,-1-1 0,1-2 0,-1-1 0,-1-2 0,39-15 0,-47 14 0,-1-1 0,0-2 0,-1 0 0,0-2 0,-1 0 0,0-1 0,-2-1 0,1-1 0,-2-1 0,-1-1 0,22-29 0,-17 15 0,-2 0 0,-1-2 0,-2 0 0,-1-1 0,-2-1 0,-2-1 0,-1 0 0,10-71 0,-14 57 0,-3 0 0,-2-1 0,-2 1 0,-3 0 0,-1-1 0,-15-58 0,12 76 0,-3 0 0,-1 1 0,-1 0 0,-2 1 0,-1 1 0,-2 0 0,-37-52 0,38 63 0,0 1 0,-2 1 0,0 1 0,-1 0 0,-1 2 0,0 0 0,-2 1 0,1 1 0,-2 1 0,0 1 0,-36-13 0,22 14-151,-1 2-1,1 1 0,-1 2 0,0 2 1,0 1-1,-1 2 0,1 2 1,-72 10-1,-12 10-6674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1.853"/>
    </inkml:context>
    <inkml:brush xml:id="br0">
      <inkml:brushProperty name="width" value="0.05" units="cm"/>
      <inkml:brushProperty name="height" value="0.05" units="cm"/>
    </inkml:brush>
  </inkml:definitions>
  <inkml:trace contextRef="#ctx0" brushRef="#br0">154 60 24575,'-1'21'0,"-2"-1"0,0 1 0,-1-1 0,-10 31 0,-8 39 0,19-71 0,2-7 0,-1 0 0,0 0 0,-1 0 0,0 0 0,-7 15 0,10-27 0,0 1 0,0-1 0,0 1 0,-1 0 0,1-1 0,0 1 0,0-1 0,-1 1 0,1-1 0,0 0 0,-1 1 0,1-1 0,-1 1 0,1-1 0,0 1 0,-1-1 0,1 0 0,-1 0 0,1 1 0,-1-1 0,1 0 0,-1 0 0,1 1 0,-1-1 0,0 0 0,1 0 0,-1 0 0,1 0 0,-1 0 0,0 0 0,0 0 0,0-1 0,0 1 0,0-1 0,0 0 0,0 1 0,0-1 0,0 0 0,0 0 0,1 0 0,-1 1 0,0-1 0,1 0 0,-1 0 0,0-2 0,-15-36 0,10 18 0,-5-17 0,-9-55 0,19 83 0,0 0 0,0 0 0,1 0 0,0 0 0,0 0 0,2 0 0,-1 0 0,1 0 0,0 0 0,8-18 0,-8 23 0,2 1 0,-1-1 0,0 1 0,1 0 0,0 0 0,0 0 0,0 0 0,0 0 0,0 1 0,1 0 0,0 0 0,-1 0 0,1 1 0,0 0 0,1 0 0,-1 0 0,0 0 0,7 0 0,-8 0 0,1 1 0,0 0 0,0 1 0,0-1 0,0 1 0,1 0 0,-1 0 0,0 1 0,0 0 0,0 0 0,0 0 0,-1 0 0,1 1 0,0-1 0,0 1 0,-1 0 0,1 1 0,-1-1 0,0 1 0,5 4 0,-8-6 0,1 0 0,-1 0 0,0 0 0,0 0 0,1 1 0,-1-1 0,0 0 0,0 1 0,0-1 0,-1 1 0,1-1 0,0 1 0,-1 0 0,1-1 0,-1 1 0,1 0 0,-1-1 0,0 1 0,1 0 0,-1-1 0,0 1 0,0 0 0,0 0 0,-1-1 0,1 1 0,0 0 0,-1-1 0,1 1 0,-1 1 0,-3 3 0,1 0 0,-1-1 0,0 0 0,-1 1 0,1-2 0,-8 7 0,7-6 0,-1 1 0,1-1 0,0 1 0,1-1 0,-6 10 0,9-14 0,1 1 0,-1-1 0,0 1 0,1-1 0,0 1 0,-1 0 0,1-1 0,0 1 0,0 0 0,-1-1 0,1 1 0,1 0 0,-1 0 0,0-1 0,0 1 0,1 0 0,-1-1 0,1 1 0,-1-1 0,1 1 0,0 0 0,-1-1 0,1 1 0,0-1 0,0 0 0,0 1 0,1 0 0,7 7 0,-1-1 0,1 0 0,1-1 0,15 10 0,-18-12 0,1-1 0,-1 1 0,0 0 0,-1 1 0,1 0 0,-1 0 0,0 0 0,-1 1 0,10 14 0,-14-20 0,-1 0 0,1 1 0,-1-1 0,1 0 0,-1 0 0,1 1 0,-1-1 0,0 0 0,0 1 0,1-1 0,-1 1 0,0-1 0,0 0 0,-1 1 0,1-1 0,0 1 0,0-1 0,-1 0 0,1 1 0,-1-1 0,1 0 0,-1 0 0,0 2 0,-1 0 0,0-1 0,0 0 0,0 0 0,0-1 0,0 1 0,0 0 0,-1-1 0,1 1 0,-1-1 0,1 0 0,-4 1 0,-6 2 0,0 0 0,0-1 0,-25 3 0,21-5-273,0-1 0,-1 0 0,1-1 0,-27-5 0,15 0-6553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2.243"/>
    </inkml:context>
    <inkml:brush xml:id="br0">
      <inkml:brushProperty name="width" value="0.05" units="cm"/>
      <inkml:brushProperty name="height" value="0.05" units="cm"/>
    </inkml:brush>
  </inkml:definitions>
  <inkml:trace contextRef="#ctx0" brushRef="#br0">1 0 24575,'4'0'0,"2"5"0,-1 5 0,4 6 0,0 5 0,3 6 0,0 5 0,-3 0 0,2 0 0,-1-2 0,-2-1 0,-3-2 0,-1 0 0,-3-5-8191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2.585"/>
    </inkml:context>
    <inkml:brush xml:id="br0">
      <inkml:brushProperty name="width" value="0.05" units="cm"/>
      <inkml:brushProperty name="height" value="0.05" units="cm"/>
    </inkml:brush>
  </inkml:definitions>
  <inkml:trace contextRef="#ctx0" brushRef="#br0">826 118 24575,'-4'-7'0,"0"0"0,-1 1 0,0-1 0,0 1 0,-1 0 0,1 1 0,-1-1 0,-1 1 0,1 0 0,-12-6 0,5 4 0,0 0 0,0 1 0,0 1 0,0 0 0,-16-3 0,9 4 0,-1 2 0,1 0 0,0 2 0,-1 0 0,1 1 0,-1 1 0,1 1 0,0 1 0,0 0 0,0 2 0,1 0 0,0 1 0,-25 13 0,15-5 0,0 2 0,1 0 0,1 2 0,1 1 0,1 1 0,0 2 0,-32 38 0,44-46 0,0 2 0,2 0 0,0 0 0,1 1 0,1 0 0,0 0 0,1 1 0,-9 38 0,14-43 0,1 0 0,0 0 0,1 1 0,1-1 0,0 0 0,1 1 0,0-1 0,1 0 0,1 0 0,0 0 0,1 0 0,0-1 0,10 20 0,-2-11 0,0-1 0,2 0 0,1-1 0,0-1 0,1 0 0,1-1 0,1 0 0,1-2 0,0 0 0,1-1 0,1-1 0,35 18 0,-26-17 0,0-2 0,0-1 0,1-1 0,0-2 0,1-1 0,0-2 0,1 0 0,-1-3 0,38 0 0,-47-4 0,1-1 0,0-1 0,0-1 0,-1-1 0,0-2 0,0 0 0,-1-1 0,0-1 0,0-2 0,-1 0 0,0-1 0,-1-1 0,0 0 0,-1-2 0,21-21 0,-24 21 0,-2-1 0,0 0 0,-1-1 0,0 0 0,-2-1 0,0-1 0,-1 0 0,0 0 0,-2-1 0,-1 0 0,0 0 0,-1-1 0,-1 1 0,-1-1 0,-1-1 0,-1 1 0,-1-28 0,-2 33 7,-1 1-1,0 0 0,-1-1 0,0 1 1,-1 1-1,-1-1 0,-1 1 1,0-1-1,0 1 0,-2 1 1,0 0-1,0 0 0,-1 0 0,-1 1 1,0 0-1,0 1 0,-1 0 1,-18-13-1,9 10-130,1 2 0,-1 0 1,-1 1-1,0 1 0,-1 1 0,0 0 1,0 2-1,-1 1 0,1 1 0,-1 0 1,-34-1-1,-31 4-6702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3.298"/>
    </inkml:context>
    <inkml:brush xml:id="br0">
      <inkml:brushProperty name="width" value="0.05" units="cm"/>
      <inkml:brushProperty name="height" value="0.05" units="cm"/>
    </inkml:brush>
  </inkml:definitions>
  <inkml:trace contextRef="#ctx0" brushRef="#br0">1 234 24575,'2'-10'0,"0"1"0,0-1 0,2 0 0,-1 1 0,1 0 0,9-17 0,-10 21 0,-3 4 0,0 1 0,0 0 0,0-1 0,0 1 0,0-1 0,0 1 0,0 0 0,0-1 0,1 1 0,-1 0 0,0-1 0,0 1 0,0 0 0,0-1 0,1 1 0,-1 0 0,0-1 0,0 1 0,1 0 0,-1-1 0,0 1 0,1 0 0,-1 0 0,0-1 0,1 1 0,-1 0 0,0 0 0,1 0 0,-1 0 0,0 0 0,1-1 0,-1 1 0,1 0 0,-1 0 0,0 0 0,1 0 0,-1 0 0,0 0 0,1 0 0,-1 0 0,1 0 0,-1 0 0,1 1 0,5 19 0,-4 37 0,-2-54 0,1 53 0,0-25 0,-1 1 0,-4 37 0,0-62 0,-1-11 0,-1-15 0,-26-210 0,31 219 0,1-1 0,-1 1 0,2 0 0,-1-1 0,1 1 0,1 0 0,4-17 0,-4 24 0,-1-1 0,0 1 0,1 0 0,0-1 0,0 1 0,0 0 0,0 0 0,1 0 0,-1 0 0,1 1 0,0-1 0,-1 1 0,1-1 0,0 1 0,0 0 0,1 0 0,-1 0 0,0 1 0,1-1 0,-1 1 0,1 0 0,0 0 0,6-1 0,2 1 0,-1 0 0,0 1 0,0 0 0,0 1 0,1 1 0,-1 0 0,0 0 0,11 4 0,-2 1 0,-1 0 0,-1 1 0,29 16 0,-44-22 0,1 0 0,-1 0 0,1 1 0,-1-1 0,0 1 0,0 0 0,0 0 0,0 0 0,-1 0 0,1 0 0,-1 1 0,3 5 0,-5-8 0,1 1 0,-1 0 0,0 0 0,1 0 0,-1-1 0,0 1 0,0 0 0,-1 0 0,1 0 0,0-1 0,-1 1 0,1 0 0,-1 0 0,1-1 0,-1 1 0,0 0 0,1-1 0,-1 1 0,0-1 0,0 1 0,0-1 0,-1 0 0,1 1 0,0-1 0,0 0 0,-1 0 0,1 1 0,-1-1 0,1 0 0,-3 1 0,-6 4 0,1-1 0,-1 0 0,0 0 0,0-1 0,0 0 0,-14 2 0,-68 11 0,53-10 0,38-7 0,-1 0 0,0 0 0,1 0 0,-1 0 0,1 1 0,-1-1 0,1 1 0,-1-1 0,1 1 0,0 0 0,-1 0 0,1-1 0,-2 2 0,3-1 0,1-1 0,-1 0 0,0 1 0,0-1 0,0 0 0,0 1 0,0-1 0,0 0 0,1 1 0,-1-1 0,0 0 0,0 1 0,0-1 0,1 0 0,-1 0 0,0 1 0,0-1 0,1 0 0,-1 0 0,0 1 0,1-1 0,-1 0 0,0 0 0,1 0 0,-1 0 0,0 0 0,1 1 0,-1-1 0,0 0 0,1 0 0,0 0 0,45 12 0,-42-12 0,65 12 0,36 7 0,-92-16 0,1 1 0,-1 1 0,-1 0 0,1 0 0,16 11 0,-28-16 0,0 0 0,0 1 0,0-1 0,-1 1 0,1-1 0,0 1 0,0-1 0,0 1 0,-1 0 0,1 0 0,0-1 0,-1 1 0,1 0 0,0 0 0,-1 0 0,1-1 0,-1 1 0,0 0 0,1 0 0,-1 0 0,0 0 0,1 0 0,-1 0 0,0 0 0,0 0 0,0 0 0,0 0 0,0 0 0,0 2 0,-1-1 0,0 0 0,0 0 0,0-1 0,-1 1 0,1 0 0,0-1 0,-1 1 0,1-1 0,-1 1 0,0-1 0,1 0 0,-1 0 0,-3 2 0,-7 3 0,-1 0 0,1-1 0,-18 4 0,15-4-105,-4 1-75,0-1 0,0 0 0,-1-1 0,1-2 0,-1 1 0,-26-2 0,20-5-6646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3.681"/>
    </inkml:context>
    <inkml:brush xml:id="br0">
      <inkml:brushProperty name="width" value="0.05" units="cm"/>
      <inkml:brushProperty name="height" value="0.05" units="cm"/>
    </inkml:brush>
  </inkml:definitions>
  <inkml:trace contextRef="#ctx0" brushRef="#br0">0 27 24575,'11'-5'0,"0"1"0,0 0 0,0 1 0,0 0 0,0 1 0,16-1 0,72 0 0,-67 3 0,-18 0 0,0 1 0,0 0 0,-1 1 0,23 5 0,-34-6 0,1-1 0,0 1 0,0 1 0,-1-1 0,1 0 0,-1 1 0,1-1 0,-1 1 0,1 0 0,-1 0 0,0 0 0,3 3 0,-4-3 0,0-1 0,0 1 0,-1 0 0,1-1 0,0 1 0,-1 0 0,1 0 0,-1-1 0,0 1 0,0 0 0,0 0 0,0 0 0,0-1 0,0 1 0,0 0 0,0 0 0,-1-1 0,1 1 0,-1 0 0,1 0 0,-1-1 0,-1 4 0,-2 2 0,-1 0 0,1 0 0,-1 0 0,0 0 0,-1-1 0,0 0 0,0 0 0,-13 10 0,-62 37 0,71-47 0,-22 10 0,24-13 0,1 1 0,0-1 0,0 1 0,0 0 0,1 0 0,-1 1 0,1 0 0,0 0 0,-6 7 0,12-11 0,0-1 0,0 0 0,0 1 0,0-1 0,-1 1 0,1-1 0,0 0 0,0 1 0,0-1 0,0 1 0,0-1 0,0 0 0,0 1 0,0-1 0,0 1 0,0-1 0,0 1 0,0-1 0,1 0 0,-1 1 0,0-1 0,0 1 0,0-1 0,0 0 0,1 1 0,-1-1 0,0 0 0,0 1 0,1-1 0,-1 0 0,0 0 0,1 1 0,-1-1 0,0 0 0,1 0 0,-1 1 0,0-1 0,1 0 0,-1 0 0,1 0 0,-1 0 0,0 1 0,1-1 0,-1 0 0,1 0 0,-1 0 0,0 0 0,1 0 0,-1 0 0,1 0 0,-1 0 0,1 0 0,-1 0 0,1-1 0,25 1 0,12-7-182,-1-1 0,0-3 0,-1 0 0,37-18 0,-60 23-273,39-15-6371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4.048"/>
    </inkml:context>
    <inkml:brush xml:id="br0">
      <inkml:brushProperty name="width" value="0.05" units="cm"/>
      <inkml:brushProperty name="height" value="0.05" units="cm"/>
    </inkml:brush>
  </inkml:definitions>
  <inkml:trace contextRef="#ctx0" brushRef="#br0">1649 131 24575,'-52'-28'0,"36"18"0,-1 0 0,-22-8 0,-4 4 0,0 1 0,0 2 0,-1 2 0,-85-5 0,55 11 0,0 3 0,-89 13 0,95-4 0,0 4 0,1 2 0,0 4 0,-72 30 0,94-30 0,1 1 0,2 3 0,0 1 0,1 3 0,2 1 0,-63 57 0,85-69 0,2 1 0,0 0 0,1 1 0,1 0 0,1 1 0,0 1 0,2 0 0,-14 35 0,20-45 0,1 0 0,1 0 0,-1 1 0,2-1 0,0 1 0,0-1 0,1 1 0,0-1 0,0 1 0,2-1 0,-1 1 0,1-1 0,1 0 0,-1 1 0,2-1 0,0-1 0,0 1 0,0 0 0,1-1 0,11 14 0,-4-7 0,1-2 0,1 0 0,0 0 0,1-2 0,1 1 0,-1-2 0,2 0 0,0-1 0,0-1 0,1-1 0,20 8 0,6-1 0,0-2 0,1-2 0,75 9 0,-40-12 0,0-3 0,0-4 0,0-3 0,142-22 0,-175 16 0,-1-3 0,0-1 0,-1-2 0,-1-3 0,0-1 0,-1-2 0,-1-2 0,-1-2 0,55-42 0,-77 50 0,0-1 0,-2 0 0,0-2 0,-1 0 0,-1-1 0,0 0 0,-2-1 0,0 0 0,-2-2 0,0 1 0,11-37 0,-18 47 0,-1 0 0,0 0 0,-1-1 0,-1 1 0,0-1 0,0 0 0,-1 1 0,-1-1 0,0 1 0,-1-1 0,0 1 0,-1-1 0,0 1 0,-1 0 0,-1 0 0,1 0 0,-2 1 0,0 0 0,0 0 0,-1 0 0,0 1 0,-1 0 0,0 0 0,-12-10 0,7 9 14,0 0-1,-1 1 0,0 1 0,0 0 1,-1 1-1,0 0 0,-17-5 0,-1 2-503,0 1-1,-47-8 1,-18 4-6336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8.418"/>
    </inkml:context>
    <inkml:brush xml:id="br0">
      <inkml:brushProperty name="width" value="0.05" units="cm"/>
      <inkml:brushProperty name="height" value="0.05" units="cm"/>
    </inkml:brush>
  </inkml:definitions>
  <inkml:trace contextRef="#ctx0" brushRef="#br0">12 34 24575,'-5'-10'0,"5"10"0,-1-1 0,0 0 0,1 0 0,-1 0 0,1 0 0,-1 0 0,1 0 0,-1 0 0,1 0 0,0 0 0,-1 0 0,1 0 0,0 0 0,0 0 0,0 0 0,0-1 0,0 1 0,0 0 0,0 0 0,1-2 0,3 23 0,48 599-1365,-49-585-5461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0.098"/>
    </inkml:context>
    <inkml:brush xml:id="br0">
      <inkml:brushProperty name="width" value="0.05" units="cm"/>
      <inkml:brushProperty name="height" value="0.05" units="cm"/>
    </inkml:brush>
  </inkml:definitions>
  <inkml:trace contextRef="#ctx0" brushRef="#br0">47 32 24575,'0'0'0,"1"0"0,0 0 0,0-1 0,-1 1 0,1 0 0,0 0 0,-1-1 0,1 1 0,0 0 0,-1-1 0,1 1 0,0-1 0,-1 1 0,1-1 0,-1 1 0,1-1 0,-1 1 0,1-1 0,-1 0 0,1 1 0,-1-1 0,0 0 0,1 1 0,-1-1 0,0 0 0,0 0 0,1 1 0,-1-1 0,0 0 0,0 1 0,0-1 0,0 0 0,0 0 0,0 0 0,0 1 0,0-1 0,0 0 0,-1 0 0,-5-9 0,6 10 0,-1 0 0,0 0 0,1 1 0,-1-1 0,1 0 0,-1 0 0,0 0 0,1 1 0,-1-1 0,1 0 0,-1 0 0,1 1 0,-1-1 0,1 0 0,-1 1 0,1-1 0,0 1 0,-1-1 0,1 1 0,-1-1 0,1 0 0,0 1 0,0 0 0,-1-1 0,1 1 0,-6 10 0,0-1 0,1 1 0,1 0 0,0 0 0,0 1 0,1-1 0,-2 23 0,1-5 0,3 1 0,1 30 0,9 116 31,3 112-1427,-12-238-5430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8.763"/>
    </inkml:context>
    <inkml:brush xml:id="br0">
      <inkml:brushProperty name="width" value="0.05" units="cm"/>
      <inkml:brushProperty name="height" value="0.05" units="cm"/>
    </inkml:brush>
  </inkml:definitions>
  <inkml:trace contextRef="#ctx0" brushRef="#br0">172 138 24575,'4'-7'0,"21"-45"0,-24 49 0,0 0 0,0 0 0,0 0 0,-1 0 0,1 0 0,-1 0 0,1 0 0,-1 0 0,0 0 0,0 0 0,0 0 0,-1 0 0,1 0 0,-2-5 0,2 8 0,0-1 0,-1 1 0,1-1 0,0 1 0,0 0 0,0-1 0,-1 1 0,1-1 0,0 1 0,0 0 0,-1-1 0,1 1 0,0 0 0,-1 0 0,1-1 0,0 1 0,-1 0 0,1 0 0,-1-1 0,1 1 0,0 0 0,-1 0 0,1 0 0,-1 0 0,1 0 0,0-1 0,-1 1 0,1 0 0,-1 0 0,1 0 0,-1 0 0,1 0 0,-1 0 0,0 1 0,-15 10 0,-8 23 0,15-17 0,0 1 0,2 1 0,0-1 0,0 1 0,2 0 0,-4 31 0,6-36 0,2 0 0,0 0 0,1 0 0,0 0 0,1 0 0,1 0 0,0 0 0,1 0 0,0 0 0,6 14 0,-7-24 0,-1 0 0,1 1 0,1-1 0,-1 0 0,0 0 0,1 0 0,0 0 0,0-1 0,0 1 0,0-1 0,1 1 0,-1-1 0,1 0 0,0-1 0,0 1 0,0-1 0,0 1 0,1-1 0,-1 0 0,0-1 0,1 1 0,-1-1 0,1 0 0,0 0 0,-1 0 0,1-1 0,0 0 0,0 0 0,8-1 0,-5 0 0,-1-1 0,1 0 0,0 0 0,-1-1 0,0 0 0,0-1 0,0 1 0,0-1 0,0-1 0,-1 1 0,1-1 0,-1 0 0,0-1 0,-1 1 0,0-1 0,1 0 0,3-8 0,-2 3 0,-1 0 0,0-1 0,0 0 0,-1-1 0,-1 1 0,0-1 0,-1 0 0,0 0 0,-1 0 0,0 0 0,-1 0 0,-1-1 0,0 1 0,-2-17 0,1 22 0,-1 0 0,1 0 0,-2 0 0,1 0 0,-1 0 0,0 0 0,0 0 0,-1 1 0,0 0 0,-1-1 0,1 2 0,-1-1 0,-1 0 0,1 1 0,-1 0 0,0 0 0,-1 1 0,1 0 0,-1 0 0,0 0 0,0 1 0,-1 0 0,-11-4 0,3 3 0,1 0 0,-1 1 0,0 1 0,0 1 0,-1 0 0,1 1 0,0 1 0,-1 1 0,1 0 0,0 1 0,-29 7 0,41-8-97,1 0-1,0 0 1,-1 0-1,1 0 1,0 1-1,0-1 1,0 1-1,0 0 1,0 0-1,1 0 1,-1 0-1,0 1 0,-3 4 1,-2 9-6729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9.153"/>
    </inkml:context>
    <inkml:brush xml:id="br0">
      <inkml:brushProperty name="width" value="0.05" units="cm"/>
      <inkml:brushProperty name="height" value="0.05" units="cm"/>
    </inkml:brush>
  </inkml:definitions>
  <inkml:trace contextRef="#ctx0" brushRef="#br0">77 57 24575,'0'-5'0,"0"-5"0,0-6 0,-4 0 0,-2 7 0,1 9 0,-4 10 0,0 11 0,1 16 0,-2 10 0,1 6 0,2 7 0,1 3 0,3-10-8191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9.511"/>
    </inkml:context>
    <inkml:brush xml:id="br0">
      <inkml:brushProperty name="width" value="0.05" units="cm"/>
      <inkml:brushProperty name="height" value="0.05" units="cm"/>
    </inkml:brush>
  </inkml:definitions>
  <inkml:trace contextRef="#ctx0" brushRef="#br0">16 319 24575,'-8'-33'0,"7"29"0,0 0 0,-1 1 0,1-1 0,0 0 0,1 0 0,-1-8 0,1 11 0,0 0 0,0-1 0,1 1 0,-1-1 0,1 1 0,-1-1 0,1 1 0,0 0 0,-1-1 0,1 1 0,0 0 0,0 0 0,0 0 0,0-1 0,0 1 0,0 0 0,0 0 0,0 0 0,0 1 0,0-1 0,1 0 0,-1 0 0,2 0 0,7-3 0,0 1 0,0 0 0,0 1 0,1 0 0,-1 1 0,0 0 0,1 1 0,-1 0 0,14 1 0,39-1 0,-55-1 0,0 0 0,0-1 0,0 0 0,0 0 0,-1-1 0,1 0 0,-1 0 0,1-1 0,-1 1 0,-1-2 0,1 1 0,0-1 0,-1 0 0,6-6 0,-7 6 0,-1 0 0,0-1 0,0 1 0,-1-1 0,0 0 0,0 0 0,0 0 0,0-1 0,-1 1 0,0 0 0,0-1 0,-1 0 0,0 1 0,0-1 0,-1 0 0,0 1 0,0-9 0,-7-13 0,0 22 0,6 6 0,1 0 0,-1 1 0,1-1 0,-1 0 0,1 1 0,-1-1 0,1 0 0,-1 1 0,1-1 0,-1 1 0,1-1 0,0 1 0,-1-1 0,1 1 0,0-1 0,-1 1 0,1 0 0,0-1 0,0 1 0,-1 1 0,-6 16 0,1 1 0,1 0 0,1 0 0,0 0 0,-1 25 0,2 102 0,3-114 0,0-23 0,0-1 0,0 1 0,1-1 0,1 1 0,2 9 0,-4-17 0,0 0 0,1 0 0,-1 0 0,1 0 0,-1 0 0,1 0 0,-1 0 0,1 0 0,0 0 0,-1 0 0,1 0 0,0-1 0,0 1 0,0 0 0,-1-1 0,1 1 0,0 0 0,0-1 0,0 1 0,1 0 0,0-1 0,0 0 0,-1 0 0,1 0 0,0 0 0,-1-1 0,1 1 0,-1 0 0,1-1 0,0 1 0,-1-1 0,1 1 0,-1-1 0,0 0 0,1 0 0,-1 1 0,1-1 0,-1 0 0,2-2 0,12-11 0,0-1 0,0 0 0,-2-1 0,0-1 0,-1 0 0,11-21 0,-6 11 0,33-40 0,-48 65 0,0-1 0,1 1 0,-1-1 0,1 1 0,0 0 0,0 0 0,0 0 0,0 0 0,5-1 0,-7 2 0,0 1 0,-1 0 0,1 0 0,0 0 0,0 0 0,0 0 0,0 0 0,0 0 0,0 0 0,-1 0 0,1 0 0,0 1 0,0-1 0,0 0 0,0 0 0,0 1 0,-1-1 0,1 1 0,0-1 0,0 1 0,-1-1 0,1 1 0,0-1 0,-1 1 0,1 0 0,-1-1 0,1 1 0,-1 0 0,1 0 0,-1-1 0,1 1 0,-1 0 0,0 0 0,1 0 0,-1 0 0,0-1 0,0 1 0,1 0 0,-1 0 0,0 2 0,5 23 22,-2 0-1,2 34 1,-1-5-1452,0-9-5396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0.166"/>
    </inkml:context>
    <inkml:brush xml:id="br0">
      <inkml:brushProperty name="width" value="0.05" units="cm"/>
      <inkml:brushProperty name="height" value="0.05" units="cm"/>
    </inkml:brush>
  </inkml:definitions>
  <inkml:trace contextRef="#ctx0" brushRef="#br0">100 255 24575,'1'-33'0,"0"4"0,-4 52 0,-11 80 0,-48 181 0,40-221 0,50-188 0,6 0 0,95-227 0,-107 316 0,-21 35 0,-1 1 0,0 0 0,0-1 0,1 1 0,-1 0 0,0-1 0,0 1 0,1 0 0,-1 0 0,0-1 0,1 1 0,-1 0 0,0 0 0,1 0 0,-1 0 0,1-1 0,-1 1 0,0 0 0,1 0 0,-1 0 0,1 0 0,-1 0 0,0 0 0,1 0 0,-1 0 0,1 0 0,-1 0 0,0 0 0,1 1 0,0 0 0,0-1 0,-1 1 0,1 0 0,0 0 0,-1 0 0,1 0 0,-1 1 0,0-1 0,1 0 0,-1 0 0,0 0 0,1 0 0,-1 0 0,0 0 0,0 3 0,6 96 0,-5-59 0,2-1 0,2 1 0,12 47 0,-16-83 0,1 1 0,0 0 0,1-1 0,-1 1 0,1-1 0,5 8 0,-7-12 0,0 0 0,-1 0 0,1 0 0,0 0 0,0 0 0,0 0 0,0-1 0,0 1 0,0 0 0,0 0 0,0-1 0,0 1 0,0-1 0,0 1 0,0-1 0,0 1 0,1-1 0,-1 0 0,0 1 0,0-1 0,1 0 0,-1 0 0,0 0 0,0 0 0,1 0 0,-1 0 0,0-1 0,0 1 0,0 0 0,1-1 0,-1 1 0,0 0 0,0-1 0,0 1 0,0-1 0,0 0 0,0 1 0,1-2 0,8-7 0,-1-1 0,-1 1 0,0-2 0,0 1 0,-1-1 0,0 0 0,7-17 0,11-15 0,-7 13 0,0 0 0,0 1 0,2 1 0,1 1 0,1 1 0,38-36 0,-55 58 0,0 0 0,1 1 0,-1-1 0,1 1 0,0 0 0,-1 1 0,13-4 0,-16 5 0,0 1 0,0-1 0,0 1 0,0 0 0,0 0 0,0 0 0,0 0 0,0 0 0,0 0 0,0 1 0,0-1 0,0 1 0,0-1 0,-1 1 0,1 0 0,0-1 0,0 1 0,0 0 0,-1 0 0,1 1 0,0-1 0,-1 0 0,1 1 0,-1-1 0,1 0 0,-1 1 0,0 0 0,2 2 0,2 4 0,-1 1 0,0 0 0,0 0 0,0 0 0,-2 1 0,5 18 0,3 64 0,-5-42 0,10 107-1365,-13-116-5461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0.584"/>
    </inkml:context>
    <inkml:brush xml:id="br0">
      <inkml:brushProperty name="width" value="0.05" units="cm"/>
      <inkml:brushProperty name="height" value="0.05" units="cm"/>
    </inkml:brush>
  </inkml:definitions>
  <inkml:trace contextRef="#ctx0" brushRef="#br0">27 36 24575,'-10'-1'0,"1"2"0,5 15 0,1 26 0,2 1 0,3-1 0,1 1 0,2-1 0,20 80 0,-22-108 0,2 9 0,13 35 0,-16-53 0,0 0 0,0 0 0,0-1 0,0 1 0,1-1 0,0 0 0,0 0 0,0 0 0,1 0 0,-1 0 0,1-1 0,0 1 0,6 4 0,-7-7 0,0 0 0,-1-1 0,1 1 0,0 0 0,-1-1 0,1 1 0,0-1 0,0 0 0,0 0 0,-1 0 0,1 0 0,0 0 0,0-1 0,-1 1 0,1-1 0,0 0 0,-1 0 0,1 0 0,-1 0 0,1 0 0,-1-1 0,1 1 0,-1-1 0,0 1 0,3-4 0,7-4 0,-2-1 0,0-1 0,14-17 0,-21 24 0,21-27 0,-2-2 0,31-58 0,25-78 0,-60 127 0,16-49-1365,-30 80-5461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1.163"/>
    </inkml:context>
    <inkml:brush xml:id="br0">
      <inkml:brushProperty name="width" value="0.05" units="cm"/>
      <inkml:brushProperty name="height" value="0.05" units="cm"/>
    </inkml:brush>
  </inkml:definitions>
  <inkml:trace contextRef="#ctx0" brushRef="#br0">50 90 24575,'-2'79'0,"-3"0"0,-21 104 0,9-91 0,25-156 0,9 3 0,2 1 0,3 1 0,2 0 0,38-64 0,-59 117 0,1-1 0,-1 0 0,1 0 0,0 0 0,1 0 0,-1 1 0,1 0 0,1 0 0,-1 0 0,1 1 0,0-1 0,0 1 0,13-7 0,-18 11 0,0 1 0,0-1 0,0 1 0,1 0 0,-1-1 0,0 1 0,0 0 0,0 0 0,1 0 0,-1 0 0,0 0 0,0 0 0,1 0 0,-1 0 0,0 0 0,0 1 0,1-1 0,-1 0 0,0 1 0,0-1 0,0 1 0,0-1 0,1 1 0,0 1 0,0 0 0,0 0 0,-1 0 0,1 0 0,-1 0 0,1 0 0,-1 1 0,0-1 0,0 0 0,0 1 0,0-1 0,1 4 0,1 7 0,-1 1 0,0 0 0,0 20 0,-2-30 0,-1 42 0,-14 90 0,12-112 0,3-23 0,-1 1 0,1-1 0,0 0 0,-1 1 0,1-1 0,0 0 0,0 1 0,0-1 0,0 0 0,1 1 0,-1-1 0,0 0 0,0 0 0,1 1 0,-1-1 0,2 2 0,-2-2 0,1-1 0,-1 0 0,1 0 0,-1 0 0,1 0 0,-1 0 0,1 0 0,-1 0 0,1 0 0,0 0 0,-1 0 0,0 0 0,1-1 0,-1 1 0,1 0 0,-1 0 0,1 0 0,-1-1 0,1 1 0,-1 0 0,1 0 0,-1-1 0,0 1 0,1-1 0,-1 1 0,0 0 0,1-1 0,30-38 0,3-11 0,2 2 0,84-86 0,-116 129 0,1 1 0,0 0 0,0 0 0,0 1 0,0-1 0,1 1 0,-1 0 0,1 1 0,0-1 0,7-1 0,-11 4 0,0-1 0,0 1 0,0 0 0,1 0 0,-1 0 0,0 1 0,0-1 0,1 0 0,-1 1 0,0 0 0,0-1 0,0 1 0,0 0 0,0 0 0,0 0 0,0 0 0,0 0 0,0 1 0,-1-1 0,1 1 0,0-1 0,-1 1 0,1-1 0,-1 1 0,1 0 0,-1 0 0,0 0 0,0 0 0,0 0 0,0 0 0,1 3 0,7 20 1,-1-1-1,-2 2 1,0-1-1,-2 0 1,3 45-1,2 8-1368,-3-37-5458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1.553"/>
    </inkml:context>
    <inkml:brush xml:id="br0">
      <inkml:brushProperty name="width" value="0.05" units="cm"/>
      <inkml:brushProperty name="height" value="0.05" units="cm"/>
    </inkml:brush>
  </inkml:definitions>
  <inkml:trace contextRef="#ctx0" brushRef="#br0">0 65 24575,'0'4'0,"9"-2"0,7-3 0,14 0 0,11 0 0,16-5 0,12-1 0,7 1 0,4 1 0,-3-3 0,-1 0 0,-10 1 0,-11 2 0,-10 2 0,-18-3 0,-13-1-8191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1.897"/>
    </inkml:context>
    <inkml:brush xml:id="br0">
      <inkml:brushProperty name="width" value="0.05" units="cm"/>
      <inkml:brushProperty name="height" value="0.05" units="cm"/>
    </inkml:brush>
  </inkml:definitions>
  <inkml:trace contextRef="#ctx0" brushRef="#br0">140 17 24575,'-8'0'0,"-8"0"0,-6-5 0,-3-1 0,-2 0 0,4 6 0,10 12 0,7 7 0,10 11 0,3 8 0,5 6 0,1 5 0,3 8 0,-2 2 0,-3 0 0,-4-5 0,-2-3 0,-3-11-8191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2.256"/>
    </inkml:context>
    <inkml:brush xml:id="br0">
      <inkml:brushProperty name="width" value="0.05" units="cm"/>
      <inkml:brushProperty name="height" value="0.05" units="cm"/>
    </inkml:brush>
  </inkml:definitions>
  <inkml:trace contextRef="#ctx0" brushRef="#br0">53 281 24575,'-5'-6'0,"-1"1"0,2-1 0,-1 0 0,1 0 0,0 0 0,0-1 0,0 0 0,1 1 0,0-1 0,1 0 0,-1-1 0,1 1 0,-1-9 0,3 11 0,-1 1 0,1-1 0,1 0 0,-1 0 0,0 0 0,1 1 0,0-1 0,0 0 0,1 1 0,-1-1 0,1 1 0,0-1 0,0 1 0,1 0 0,-1 0 0,1 0 0,0 0 0,0 0 0,0 1 0,0-1 0,6-4 0,4-1 0,0 1 0,0 0 0,0 1 0,1 0 0,0 1 0,1 0 0,-1 1 0,1 1 0,26-4 0,-2 2 0,0 2 0,64 2 0,-51 4 0,0 2 0,90 20 0,-112-17 0,-1 1 0,0 2 0,-1 1 0,-1 1 0,1 1 0,29 21 0,-47-28 0,-1 1 0,1 1 0,-1 0 0,-1 0 0,0 1 0,0 0 0,0 0 0,-1 1 0,-1 0 0,0 0 0,0 1 0,-1 0 0,4 12 0,-6-15 0,-1 1 0,0 0 0,0 0 0,-1-1 0,-1 1 0,1 0 0,-1 0 0,-1 0 0,0 0 0,0-1 0,0 1 0,-1 0 0,-1-1 0,0 1 0,0-1 0,0 0 0,-1 0 0,-6 9 0,-1 0 0,-2 0 0,0-1 0,-1-1 0,-1-1 0,0 0 0,-1 0 0,0-2 0,-1 0 0,-29 15 0,2-4 0,-1-2 0,-90 27 0,88-33-273,-1-2 0,-1-3 0,0-1 0,-95 4 0,89-16-6553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2.674"/>
    </inkml:context>
    <inkml:brush xml:id="br0">
      <inkml:brushProperty name="width" value="0.05" units="cm"/>
      <inkml:brushProperty name="height" value="0.05" units="cm"/>
    </inkml:brush>
  </inkml:definitions>
  <inkml:trace contextRef="#ctx0" brushRef="#br0">101 150 24575,'12'-12'0,"-1"2"0,-1 0 0,15-21 0,-23 28 0,0 1 0,0-1 0,-1 0 0,1 0 0,-1 0 0,0 0 0,0 0 0,0 0 0,0 0 0,0 0 0,-1 0 0,1-1 0,-1 1 0,0 0 0,0 0 0,0 0 0,-1-1 0,0-3 0,1 6 0,0 0 0,0 0 0,0 0 0,0 0 0,-1 0 0,1 0 0,-1 0 0,1 0 0,0-1 0,-1 1 0,0 1 0,1-1 0,-1 0 0,1 0 0,-1 0 0,0 0 0,0 0 0,0 1 0,1-1 0,-1 0 0,0 0 0,0 1 0,0-1 0,0 1 0,0-1 0,0 1 0,0-1 0,0 1 0,-1 0 0,1 0 0,0-1 0,0 1 0,0 0 0,0 0 0,0 0 0,0 0 0,0 0 0,-1 0 0,1 1 0,0-1 0,0 0 0,0 1 0,0-1 0,-1 1 0,-2 1 0,0 0 0,0 1 0,0-1 0,1 1 0,-1 0 0,1 0 0,0 0 0,0 0 0,-5 8 0,-5 9 0,1 1 0,1 0 0,2 1 0,0 0 0,1 0 0,-9 41 0,11-31 0,1 0 0,1 0 0,2 1 0,3 46 0,1-56 0,1 1 0,1-1 0,1 0 0,1 0 0,13 33 0,-14-46 0,-1-1 0,2 1 0,-1-1 0,1 0 0,1-1 0,8 11 0,-10-15 0,-1 0 0,0 0 0,1 0 0,0-1 0,0 0 0,0 0 0,0 0 0,1 0 0,-1-1 0,1 0 0,-1 0 0,8 1 0,-8-2-124,0-1 0,0 1 0,0-1 0,0-1 0,0 1 0,0-1-1,0 1 1,0-1 0,0-1 0,8-2 0,14-8-6702</inkml:trace>
  <inkml:trace contextRef="#ctx0" brushRef="#br0" timeOffset="1">179 384 24575,'-9'0'0,"-7"-5"0,-5 0 0,-4-1 0,-2 1 0,8 2 0,12 1 0,11 1 0,14 1 0,13 0 0,10 0 0,11 0 0,5-4 0,7-1 0,5-5 0,-9-1-8191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0.457"/>
    </inkml:context>
    <inkml:brush xml:id="br0">
      <inkml:brushProperty name="width" value="0.05" units="cm"/>
      <inkml:brushProperty name="height" value="0.05" units="cm"/>
    </inkml:brush>
  </inkml:definitions>
  <inkml:trace contextRef="#ctx0" brushRef="#br0">0 162 24575,'0'-1'0,"1"0"0,-1 0 0,0 1 0,1-1 0,-1 0 0,0 0 0,1 0 0,0 0 0,-1 0 0,1 1 0,-1-1 0,1 0 0,0 0 0,-1 1 0,1-1 0,0 1 0,0-1 0,0 1 0,-1-1 0,1 1 0,0-1 0,0 1 0,0 0 0,0-1 0,0 1 0,0 0 0,2-1 0,30-4 0,-30 5 0,58-2 0,-1 3 0,62 8 0,-1 0 0,-112-9 0,95 6 0,198-15 0,-286 7 0,0-1 0,29-9 0,-42 12 0,0-1 0,-1 0 0,1 0 0,-1 0 0,1 0 0,-1 0 0,0-1 0,1 1 0,-1-1 0,0 1 0,0-1 0,0 0 0,0 0 0,0 0 0,0 0 0,-1 0 0,1 0 0,-1-1 0,1 1 0,-1 0 0,0-1 0,0 1 0,0-1 0,0 0 0,0-2 0,-1 2 0,0 1 0,-1 0 0,1-1 0,-1 1 0,0 0 0,0-1 0,1 1 0,-2 0 0,1 0 0,0 0 0,0 0 0,-1 0 0,1 0 0,-1 0 0,1 0 0,-1 0 0,0 1 0,0-1 0,0 1 0,0-1 0,0 1 0,0 0 0,0 0 0,0 0 0,0 0 0,-4-1 0,-7-3 0,0 1 0,-1 0 0,-16-2 0,-10-1 0,0 2 0,-65 0 0,83 6 0,1 0 0,-1 1 0,1 2 0,0 0 0,0 1 0,-33 13 0,48-16 0,0 1 0,0 0 0,0 0 0,1 0 0,-1 1 0,1 0 0,0 0 0,0 1 0,0-1 0,1 1 0,0 0 0,0 0 0,0 0 0,0 1 0,1 0 0,0-1 0,0 1 0,0 0 0,-2 11 0,3-10 0,1 0 0,1 0 0,-1 0 0,1 0 0,0 0 0,1 0 0,0 0 0,0-1 0,0 1 0,1 0 0,0 0 0,0-1 0,1 1 0,0-1 0,0 1 0,0-1 0,1 0 0,5 6 0,2 2 0,1-1 0,-1-1 0,2 0 0,0-1 0,1 0 0,-1-1 0,2 0 0,19 9 0,-21-13 0,0 0 0,0 0 0,0-2 0,0 1 0,1-2 0,-1 0 0,1 0 0,0-2 0,0 1 0,23-2 0,-31-1 0,-1 1 0,1-1 0,0 0 0,-1-1 0,1 1 0,-1-1 0,1 0 0,-1-1 0,0 1 0,0-1 0,0 0 0,0 0 0,-1-1 0,1 1 0,-1-1 0,0 0 0,0 0 0,0-1 0,0 1 0,-1-1 0,0 0 0,0 0 0,0 0 0,0 0 0,1-6 0,-1 1 0,0 0 0,-1-1 0,0 1 0,-1-1 0,0 1 0,-1-1 0,0 1 0,0-1 0,-1 1 0,-1-1 0,1 1 0,-8-21 0,5 17 20,-2 1 0,0-1 0,0 1 0,-1 0 0,-17-23 0,19 30-144,-1-1 0,1 1 1,-1 0-1,0 1 0,-1-1 0,1 1 1,-1 0-1,0 1 0,0 0 0,-1 0 1,-13-5-1,-2 3-6702</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2.998"/>
    </inkml:context>
    <inkml:brush xml:id="br0">
      <inkml:brushProperty name="width" value="0.05" units="cm"/>
      <inkml:brushProperty name="height" value="0.05" units="cm"/>
    </inkml:brush>
  </inkml:definitions>
  <inkml:trace contextRef="#ctx0" brushRef="#br0">54 173 24575,'0'-48'0,"1"-56"0,-1 103 0,0 0 0,0 1 0,0-1 0,0 0 0,0 0 0,0 0 0,0 0 0,1 0 0,-1 0 0,0 0 0,0 0 0,1 0 0,-1 1 0,0-1 0,1 0 0,-1 0 0,1 0 0,-1 1 0,1-1 0,0 0 0,-1 1 0,1-1 0,0 0 0,1 0 0,-2 2 0,1-1 0,0 1 0,0-1 0,-1 1 0,1-1 0,0 1 0,-1 0 0,1 0 0,0-1 0,-1 1 0,1 0 0,-1 0 0,0 0 0,1 0 0,-1-1 0,1 1 0,-1 0 0,0 0 0,0 0 0,0 0 0,0 0 0,1 0 0,-1 0 0,-1 1 0,4 25 0,-1-1 0,-1 1 0,-1-1 0,-6 36 0,-24 109 0,10-70 0,18-85 0,-17 113 0,17-108 0,1 1 0,1-1 0,0 0 0,5 22 0,-4-37 0,0-1 0,1 0 0,-1 0 0,1 1 0,0-1 0,0 0 0,1-1 0,0 1 0,0 0 0,0-1 0,0 0 0,1 1 0,-1-1 0,1-1 0,0 1 0,0 0 0,1-1 0,-1 0 0,1 0 0,0 0 0,-1-1 0,1 1 0,1-1 0,-1-1 0,0 1 0,0 0 0,0-1 0,8 1 0,10 0 0,-1-1 0,0 0 0,1-2 0,-1-1 0,36-6 0,-9-1-227,-1-2-1,0-2 1,0-2-1,-2-2 1,57-29-1,-62 22-6598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4.720"/>
    </inkml:context>
    <inkml:brush xml:id="br0">
      <inkml:brushProperty name="width" value="0.05" units="cm"/>
      <inkml:brushProperty name="height" value="0.05" units="cm"/>
    </inkml:brush>
  </inkml:definitions>
  <inkml:trace contextRef="#ctx0" brushRef="#br0">28 216 24575,'-1'0'0,"0"-1"0,0 1 0,0-1 0,0 1 0,0-1 0,1 0 0,-1 1 0,0-1 0,0 0 0,0 1 0,1-1 0,-1 0 0,0 0 0,1 0 0,-1-1 0,-7-5 0,8 7 0,0 0 0,-1 0 0,1 0 0,0 0 0,0 0 0,0 0 0,-1 0 0,1 0 0,0 1 0,0-1 0,-1 0 0,1 0 0,0 0 0,0 0 0,0 1 0,0-1 0,-1 0 0,1 0 0,0 0 0,0 1 0,0-1 0,0 0 0,0 0 0,0 1 0,0-1 0,0 0 0,0 0 0,0 1 0,-1-1 0,1 0 0,0 0 0,0 1 0,0-1 0,1 0 0,-1 0 0,0 1 0,0-1 0,0 0 0,0 1 0,-3 47 0,4 53 0,0-38 0,-1-53 0,0-6 0,-1 0 0,1-1 0,0 1 0,1 0 0,-1 0 0,0 0 0,1 0 0,0 0 0,0 0 0,0 0 0,1-1 0,3 7 0,-5-10 0,0 1 0,1-1 0,-1 0 0,1 0 0,-1 0 0,1 0 0,-1 0 0,1 0 0,-1 0 0,1 0 0,-1 0 0,0 0 0,1-1 0,-1 1 0,1 0 0,-1 0 0,1 0 0,-1 0 0,0-1 0,1 1 0,-1 0 0,0 0 0,1-1 0,-1 1 0,0 0 0,1-1 0,-1 1 0,0 0 0,1-1 0,-1 1 0,0 0 0,0-1 0,1 1 0,-1-1 0,0 1 0,0-1 0,0 1 0,0 0 0,0-1 0,10-18 0,-4-2 0,-1 1 0,-1-1 0,-1 0 0,-1 0 0,-1 0 0,0 0 0,-5-38 0,2 33 0,1-1 0,1 0 0,2 0 0,5-28 0,-6 50 0,0 1 0,1-1 0,0 1 0,0-1 0,0 1 0,0 0 0,1 0 0,-1 0 0,1 0 0,0 0 0,0 1 0,1-1 0,-1 1 0,1 0 0,0 0 0,0 0 0,0 0 0,0 1 0,0 0 0,0 0 0,1 0 0,-1 0 0,1 0 0,-1 1 0,1 0 0,0 0 0,8 0 0,10-1 0,0 1 0,1 1 0,-1 1 0,31 6 0,-31-4 0,36 10 0,-51-11 0,0 1 0,0 0 0,0 0 0,-1 1 0,1 0 0,-1 0 0,12 10 0,-18-13 0,1 0 0,-1 0 0,0 0 0,0 0 0,0 1 0,1-1 0,-1 0 0,0 1 0,-1-1 0,1 1 0,0-1 0,0 1 0,-1-1 0,1 1 0,-1-1 0,1 1 0,-1 0 0,1-1 0,-1 1 0,0 0 0,0-1 0,0 1 0,0 0 0,-1 2 0,0-1 0,0 0 0,0 0 0,-1 0 0,1-1 0,-1 1 0,0-1 0,0 1 0,0-1 0,0 0 0,0 0 0,0 0 0,-5 3 0,-6 4 0,0-1 0,-1 0 0,0-1 0,-15 5 0,-17 3 0,-78 16 0,65-17 0,59-14 0,0-1 0,-1 1 0,1 0 0,0 0 0,0 0 0,0 0 0,0 0 0,0 0 0,0 0 0,-1 0 0,1 0 0,0 0 0,0 0 0,0 0 0,0 0 0,0 0 0,0 0 0,-1 0 0,1 0 0,0 0 0,0 0 0,0 1 0,0-1 0,0 0 0,0 0 0,-1 0 0,1 0 0,0 0 0,0 0 0,0 0 0,0 0 0,0 0 0,0 0 0,0 1 0,0-1 0,0 0 0,0 0 0,0 0 0,-1 0 0,1 0 0,0 0 0,0 1 0,0-1 0,0 0 0,0 0 0,0 0 0,0 0 0,0 0 0,0 0 0,0 1 0,0-1 0,0 0 0,0 0 0,0 0 0,0 0 0,1 0 0,-1 0 0,0 1 0,0-1 0,0 0 0,0 0 0,0 0 0,0 0 0,0 0 0,0 0 0,13 7 0,21 2 0,3-1 0,167 44 0,-200-50 0,1 0 0,0 0 0,-1 0 0,1 1 0,-1-1 0,0 1 0,0 0 0,0 0 0,0 1 0,6 6 0,-10-9 0,1 0 0,0 0 0,-1 0 0,1 0 0,0 1 0,-1-1 0,1 0 0,-1 0 0,0 0 0,1 1 0,-1-1 0,0 0 0,0 0 0,0 1 0,0-1 0,0 0 0,0 1 0,-1 1 0,1-1 0,-1 0 0,0-1 0,0 1 0,0 0 0,0 0 0,-1-1 0,1 1 0,0-1 0,-1 1 0,1-1 0,-1 1 0,1-1 0,-1 0 0,0 0 0,-2 2 0,-9 3 0,0 0 0,-1 0 0,1-1 0,-1-1 0,0 0 0,0-1 0,-1-1 0,-19 2 0,1-3 0,0-1 0,-53-7 0,31-2-1365,8-2-5461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5.160"/>
    </inkml:context>
    <inkml:brush xml:id="br0">
      <inkml:brushProperty name="width" value="0.05" units="cm"/>
      <inkml:brushProperty name="height" value="0.05" units="cm"/>
    </inkml:brush>
  </inkml:definitions>
  <inkml:trace contextRef="#ctx0" brushRef="#br0">82 40 24575,'2'0'0,"-1"-1"0,1 1 0,-1-1 0,1 0 0,-1 0 0,0 1 0,1-1 0,-1 0 0,0 0 0,0 0 0,0 0 0,0 0 0,0-1 0,0 1 0,0 0 0,1-2 0,16-15 0,-13 17 0,0 0 0,-1 0 0,1 0 0,0 1 0,0-1 0,0 1 0,0 0 0,-1 0 0,1 1 0,0 0 0,0 0 0,6 2 0,4 1 0,-1 1 0,23 11 0,-29-12 0,-1 0 0,1 1 0,-1 0 0,0 0 0,0 1 0,10 11 0,-15-16 0,-1 1 0,0-1 0,1 0 0,-1 1 0,0-1 0,0 1 0,0-1 0,0 1 0,-1-1 0,1 1 0,0 0 0,-1-1 0,1 1 0,-1 0 0,1 0 0,-1-1 0,0 1 0,0 0 0,0 0 0,0 0 0,0-1 0,0 1 0,0 0 0,-1 0 0,1-1 0,-1 1 0,1 0 0,-1 0 0,1-1 0,-1 1 0,0-1 0,0 1 0,0-1 0,0 1 0,0-1 0,0 1 0,-1-1 0,1 0 0,-3 2 0,-4 3 0,-1-1 0,1 0 0,-1 0 0,0-1 0,-1 0 0,1-1 0,-18 4 0,-33 13 0,59-19 0,0-1 0,0 1 0,-1-1 0,1 1 0,0 0 0,0-1 0,0 1 0,-1 0 0,1 0 0,0 0 0,0 0 0,0 0 0,0 0 0,1 0 0,-1 0 0,0 0 0,0 0 0,1 1 0,-1-1 0,1 0 0,-2 3 0,2-3 0,1 0 0,-1 1 0,0-1 0,0 0 0,1 0 0,-1 0 0,1 0 0,-1 1 0,1-1 0,0 0 0,-1 0 0,1 0 0,0 0 0,0 0 0,-1 0 0,1-1 0,0 1 0,0 0 0,1 1 0,8 4 0,0 0 0,0 0 0,22 8 0,-25-11 0,51 27 0,-55-29 0,1 1 0,-1 0 0,0 0 0,0 1 0,0-1 0,0 1 0,0-1 0,-1 1 0,1 0 0,-1 0 0,1 0 0,-1 1 0,0-1 0,2 5 0,-4-7 0,0 0 0,0 0 0,0 0 0,-1 0 0,1 0 0,0 0 0,0 0 0,-1 0 0,1 0 0,0-1 0,-1 1 0,1 0 0,-1 0 0,1 0 0,-1-1 0,1 1 0,-1 0 0,0 0 0,1-1 0,-1 1 0,0-1 0,0 1 0,1-1 0,-1 1 0,0-1 0,0 1 0,0-1 0,0 1 0,0-1 0,-30 10 0,29-9 0,-17 2-124,0 0 0,-1-1 0,1-2 0,-1 0 0,1-1 0,-1 0-1,1-2 1,0 0 0,0-2 0,-25-8 0,2-2-6702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5.536"/>
    </inkml:context>
    <inkml:brush xml:id="br0">
      <inkml:brushProperty name="width" value="0.05" units="cm"/>
      <inkml:brushProperty name="height" value="0.05" units="cm"/>
    </inkml:brush>
  </inkml:definitions>
  <inkml:trace contextRef="#ctx0" brushRef="#br0">1607 10 24575,'-156'3'0,"-156"22"0,211-10 0,1 5 0,-154 50 0,180-44 0,1 3 0,1 3 0,-91 56 0,132-68 0,1 1 0,1 2 0,-43 45 0,55-50 0,1 1 0,1 1 0,1 0 0,1 1 0,0 1 0,-12 30 0,20-39 0,0 1 0,1 0 0,0 0 0,1 0 0,1 0 0,0 0 0,1 1 0,0-1 0,1 0 0,1 1 0,1-1 0,0 0 0,5 19 0,-2-17 0,0-1 0,1 0 0,1 0 0,1-1 0,0 0 0,0 0 0,2-1 0,0 0 0,0-1 0,1 0 0,20 17 0,-4-8 0,1-1 0,0-2 0,2-1 0,0-1 0,1-2 0,0-1 0,1-1 0,36 8 0,9-2 0,0-4 0,110 7 0,-110-17-102,0-3 1,0-3-1,-1-4 0,78-15 0,-111 12 95,-1-1 0,0-2 0,0-2-1,-1-2 1,-1-2 0,-1-1 0,0-2 0,53-39-1,-73 45 8,0-2 0,0 0 0,-2-1 0,0-1 0,-1 0 0,-1-1 0,0-1 0,-2 0 0,16-35 0,-22 39 0,0-2 0,-1 1 0,-1-1 0,-1 0 0,0 0 0,-1-1 0,-2 1 0,0-1 0,0 1 0,-2-1 0,-1 1 0,-6-33 0,1 28 34,0 0 0,-2 1 0,0 0 0,-2 0 0,0 1 0,-2 0 0,0 1 0,-1 1 0,-1 0 0,-1 1 0,-1 1-1,-1 0 1,0 1 0,-1 1 0,-1 1 0,-30-18 0,8 9-205,0 2 0,-2 2 0,0 2 0,-1 1 0,-1 3 0,-1 2 0,-74-10 0,36 12-6655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7.197"/>
    </inkml:context>
    <inkml:brush xml:id="br0">
      <inkml:brushProperty name="width" value="0.05" units="cm"/>
      <inkml:brushProperty name="height" value="0.05" units="cm"/>
    </inkml:brush>
  </inkml:definitions>
  <inkml:trace contextRef="#ctx0" brushRef="#br0">159 189 24575,'0'-1'0,"0"-1"0,0 1 0,0 0 0,-1-1 0,1 1 0,-1 0 0,1-1 0,-1 1 0,1 0 0,-1 0 0,0-1 0,1 1 0,-1 0 0,0 0 0,0 0 0,0 0 0,0 0 0,0 0 0,0 0 0,0 0 0,0 1 0,0-1 0,-1 0 0,1 1 0,0-1 0,0 0 0,-1 1 0,1 0 0,0-1 0,-1 1 0,1 0 0,0 0 0,-1 0 0,1-1 0,-1 2 0,1-1 0,0 0 0,-1 0 0,1 0 0,0 1 0,-1-1 0,1 0 0,0 1 0,-1-1 0,1 1 0,-2 1 0,0 1 0,0 1 0,0 0 0,0 0 0,1 0 0,0 0 0,0 0 0,0 0 0,0 1 0,1-1 0,-1 1 0,1-1 0,-1 9 0,-2 61 0,4-56 0,-1 25 0,0 67 0,2-97 0,0 0 0,1 0 0,1 0 0,-1-1 0,10 24 0,-8-30 0,-2-12 0,-2-13 0,-12-39 0,-22-63 0,18 69 0,-17-100 0,31 136 0,0 2 0,0 0 0,1 0 0,1 0 0,2-23 0,-2 34 0,0 0 0,1 0 0,-1 1 0,1-1 0,0 1 0,0-1 0,0 0 0,0 1 0,0-1 0,1 1 0,-1 0 0,1-1 0,-1 1 0,1 0 0,0 0 0,0 0 0,0 0 0,0 1 0,0-1 0,1 0 0,-1 1 0,0-1 0,1 1 0,-1 0 0,1 0 0,-1 0 0,1 0 0,0 1 0,5-2 0,9 1 0,1 1 0,0 1 0,0 1 0,0 0 0,0 1 0,-1 1 0,0 0 0,0 2 0,0 0 0,0 1 0,-1 0 0,0 2 0,-1-1 0,21 17 0,-32-22 0,1 0 0,-1 1 0,0-1 0,-1 1 0,1 0 0,-1 1 0,0-1 0,0 0 0,0 1 0,0 0 0,-1 0 0,0 0 0,0 0 0,0 0 0,0 0 0,0 7 0,-2-8 0,1-1 0,-2 1 0,1 0 0,0 0 0,-1 0 0,0 0 0,0-1 0,0 1 0,0 0 0,0-1 0,-1 1 0,0-1 0,0 1 0,0-1 0,0 0 0,0 0 0,-1 0 0,1 0 0,-1 0 0,0 0 0,0-1 0,0 1 0,-4 1 0,-3 3 0,-1 0 0,-1-1 0,-15 5 0,-11 7 0,38-18 0,-1 0 0,0 0 0,1 1 0,-1-1 0,1 0 0,-1 0 0,1 1 0,-1-1 0,1 0 0,-1 1 0,1-1 0,-1 1 0,1-1 0,-1 1 0,1-1 0,0 1 0,-1-1 0,1 1 0,0-1 0,-1 1 0,1-1 0,0 1 0,0-1 0,0 1 0,-1 0 0,1 0 0,1 0 0,-1 0 0,0-1 0,1 1 0,-1 0 0,1-1 0,0 1 0,-1-1 0,1 1 0,-1-1 0,1 1 0,0-1 0,-1 1 0,1-1 0,0 0 0,-1 1 0,1-1 0,1 1 0,48 10 0,-35-8 0,11 3 0,-1 1 0,0 1 0,0 2 0,34 18 0,-52-24 0,1 1 0,-1-1 0,0 1 0,-1 1 0,1-1 0,-1 1 0,0 0 0,0 1 0,-1-1 0,0 1 0,0 0 0,-1 0 0,0 1 0,0 0 0,0-1 0,-1 1 0,-1 0 0,3 9 0,-4-14 4,-1 1 0,1-1-1,-1 0 1,0 1-1,0-1 1,0 1 0,-1-1-1,1 0 1,-1 1 0,0-1-1,1 0 1,-1 0-1,-1 1 1,1-1 0,0 0-1,-1 0 1,0 0 0,0-1-1,0 1 1,0 0-1,0-1 1,0 1 0,-1-1-1,1 1 1,-1-1 0,1 0-1,-1 0 1,0-1-1,0 1 1,0 0 0,0-1-1,-4 2 1,-6 1-216,0 0 0,0 0 0,0-2-1,0 1 1,0-2 0,-23 1 0,7-2-6614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7.573"/>
    </inkml:context>
    <inkml:brush xml:id="br0">
      <inkml:brushProperty name="width" value="0.05" units="cm"/>
      <inkml:brushProperty name="height" value="0.05" units="cm"/>
    </inkml:brush>
  </inkml:definitions>
  <inkml:trace contextRef="#ctx0" brushRef="#br0">1 13 24575,'4'-5'0,"-2"-1"0,-3 5 0,0 6 0,4 13 0,2 6 0,4 8 0,5 8 0,5 6 0,3 3 0,3 3 0,1 1 0,0-4 0,-3-6 0,-2-5 0,-4-10-8191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7.903"/>
    </inkml:context>
    <inkml:brush xml:id="br0">
      <inkml:brushProperty name="width" value="0.05" units="cm"/>
      <inkml:brushProperty name="height" value="0.05" units="cm"/>
    </inkml:brush>
  </inkml:definitions>
  <inkml:trace contextRef="#ctx0" brushRef="#br0">1196 86 24575,'-10'-5'0,"0"-1"0,0 2 0,-1 0 0,1 0 0,-1 1 0,0 0 0,0 0 0,0 2 0,0-1 0,-12 1 0,-16 1 0,-60 6 0,46 1 0,-1 2 0,1 2 0,0 3 0,2 2 0,-1 3 0,2 1 0,1 3 0,1 2 0,0 2 0,2 1 0,2 3 0,1 2 0,1 2 0,-41 44 0,66-60 0,0 0 0,1 2 0,2 0 0,0 1 0,1 0 0,1 1 0,1 1 0,1 0 0,2 0 0,-12 51 0,17-57 0,1 0 0,0 0 0,2 0 0,0 0 0,1 1 0,1-1 0,0 0 0,2 0 0,0-1 0,1 1 0,1-1 0,0 0 0,1 0 0,1-1 0,1 0 0,14 21 0,-5-13 0,1-1 0,1 0 0,1-2 0,0 0 0,2-2 0,49 34 0,-37-33 0,0 0 0,2-2 0,0-2 0,67 19 0,-47-21 0,1-2 0,0-3 0,0-2 0,1-3 0,0-3 0,-1-2 0,75-10 0,-73 2 0,0-3 0,-1-2 0,0-3 0,-1-3 0,-1-2 0,-1-2 0,66-40 0,-91 44 0,0-1 0,-1-2 0,-2-1 0,0-1 0,37-43 0,-48 46 0,-1 0 0,0-1 0,-2-1 0,-1 0 0,-1-1 0,0 0 0,-2-1 0,7-31 0,-12 36 0,-1-1 0,0 0 0,-2 1 0,-1-2 0,-1 1 0,0 0 0,-2 0 0,0 0 0,-2 1 0,0-1 0,-2 1 0,0-1 0,-10-20 0,5 18 0,-1 1 0,-1 0 0,-1 0 0,-1 1 0,-1 1 0,-1 1 0,-1 0 0,-1 1 0,0 1 0,-34-24 0,17 18-33,-2 2 0,0 2 0,-1 1-1,-1 2 1,0 1 0,-2 3 0,1 1-1,-85-12 1,57 16-27,0 3 1,0 3-1,0 3 0,-129 20 0,149-13-362,1 3 1,-79 29-1,53-8-5906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8.478"/>
    </inkml:context>
    <inkml:brush xml:id="br0">
      <inkml:brushProperty name="width" value="0.05" units="cm"/>
      <inkml:brushProperty name="height" value="0.05" units="cm"/>
    </inkml:brush>
  </inkml:definitions>
  <inkml:trace contextRef="#ctx0" brushRef="#br0">401 126 24575,'1'0'0,"0"0"0,0 0 0,0-1 0,0 1 0,0 0 0,0-1 0,0 1 0,0-1 0,0 0 0,0 1 0,-1-1 0,1 0 0,0 1 0,0-1 0,-1 0 0,1 0 0,0 1 0,-1-1 0,1 0 0,-1 0 0,1 0 0,-1 0 0,1 0 0,-1 0 0,0 0 0,1 0 0,-1 0 0,0 0 0,0 0 0,0 0 0,0 0 0,0-1 0,0 1 0,0 0 0,0 0 0,0 0 0,-1-1 0,1-4 0,-1 1 0,0 0 0,0 0 0,0 0 0,0 0 0,-4-6 0,4 7 0,-1 1 0,-1 0 0,1-1 0,0 1 0,-1 0 0,1 0 0,-1 0 0,0 1 0,0-1 0,0 1 0,-1 0 0,1 0 0,0 0 0,-1 0 0,-6-2 0,4 2 0,0 0 0,-1 1 0,1 0 0,-1 0 0,0 1 0,1-1 0,-1 2 0,-10 0 0,-3 3 0,2 0 0,-1 2 0,0 0 0,1 0 0,-25 15 0,26-12 0,1 0 0,-1 2 0,-24 21 0,35-27 0,0 0 0,1 1 0,-1-1 0,1 1 0,1 0 0,-1 1 0,1-1 0,0 1 0,1 0 0,-1 0 0,-3 14 0,6-19 0,1 1 0,-1 0 0,1-1 0,0 1 0,0 0 0,0-1 0,0 1 0,0-1 0,1 1 0,-1 0 0,1-1 0,0 1 0,0-1 0,0 0 0,0 1 0,0-1 0,0 0 0,2 3 0,1-1 0,-1 0 0,1 0 0,0 0 0,0-1 0,0 0 0,0 0 0,1 0 0,7 4 0,5 1 0,1-1 0,1-1 0,34 8 0,-7-6 0,-34-7 0,0 1 0,-1 0 0,1 1 0,-1 0 0,0 0 0,1 1 0,-2 1 0,1 0 0,15 9 0,-25-14 0,-1 1 0,1 0 0,0-1 0,0 1 0,-1 0 0,1 0 0,0-1 0,-1 1 0,1 0 0,-1 0 0,1 0 0,-1 0 0,1 0 0,-1 0 0,0 0 0,1 0 0,-1 0 0,0 0 0,0 0 0,0 0 0,0 0 0,0 0 0,0 0 0,0 0 0,0 0 0,0 0 0,0 0 0,-1 0 0,1 0 0,0 0 0,-1-1 0,1 1 0,-1 0 0,1 0 0,-1 0 0,1 0 0,-1 0 0,1-1 0,-1 1 0,0 0 0,0 0 0,1-1 0,-1 1 0,0 0 0,0-1 0,0 1 0,-1 0 0,-7 4 0,1 1 0,-1-2 0,-16 8 0,22-11 0,-25 11-227,-1-2-1,-1-1 1,0-1-1,0-2 1,-32 3-1,33-7-6598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8.823"/>
    </inkml:context>
    <inkml:brush xml:id="br0">
      <inkml:brushProperty name="width" value="0.05" units="cm"/>
      <inkml:brushProperty name="height" value="0.05" units="cm"/>
    </inkml:brush>
  </inkml:definitions>
  <inkml:trace contextRef="#ctx0" brushRef="#br0">0 1 24575,'5'0'-4635,"5"0"4635,5 0 2169,1 4-2169,-3 6 787,-3 6-787,-4 9 407,2 5-407,-1 5 1272,-1 2-1272,3 3 0,-1 4 0,0-1 0,1-4 0,0-4 0,-1-3 0,-3-8-8191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19.240"/>
    </inkml:context>
    <inkml:brush xml:id="br0">
      <inkml:brushProperty name="width" value="0.05" units="cm"/>
      <inkml:brushProperty name="height" value="0.05" units="cm"/>
    </inkml:brush>
  </inkml:definitions>
  <inkml:trace contextRef="#ctx0" brushRef="#br0">891 150 24575,'-5'-7'0,"0"-1"0,0 1 0,0 0 0,-1 1 0,0-1 0,0 1 0,-12-9 0,2 4 0,1 0 0,-25-12 0,25 16 0,0 0 0,0 1 0,0 1 0,-1 1 0,1 0 0,-1 1 0,0 0 0,0 2 0,-1 0 0,-24 1 0,21 2 0,0 1 0,0 1 0,0 1 0,1 0 0,0 2 0,0 0 0,-32 18 0,25-10 0,0 2 0,1 1 0,1 1 0,1 1 0,0 1 0,2 1 0,0 1 0,2 1 0,1 0 0,0 2 0,-15 32 0,15-22 0,2 1 0,1 1 0,3 0 0,1 0 0,-11 71 0,18-82 0,2 0 0,1 0 0,1 0 0,1-1 0,1 1 0,1 0 0,2 0 0,1-1 0,13 39 0,-12-50 0,0 0 0,0 0 0,2-1 0,0 0 0,0-1 0,1 0 0,1 0 0,0-1 0,22 18 0,-14-15 0,0-2 0,1-1 0,0 0 0,1-1 0,0-1 0,29 9 0,-12-8 0,0-1 0,0-3 0,1-1 0,0-1 0,0-2 0,0-2 0,77-9 0,-80 4 0,-1-3 0,0-1 0,0-1 0,-1-2 0,0-1 0,-1-2 0,61-36 0,-72 37 0,-1-2 0,-1-1 0,-1 0 0,0-1 0,-1-2 0,-1 0 0,-1 0 0,0-1 0,-2-1 0,0-1 0,21-46 0,-24 41 0,-2 0 0,-1-1 0,-1 0 0,-1-1 0,-1 1 0,-2-1 0,-1 0 0,-1 0 0,-2 0 0,-1 0 0,-1 0 0,-1 0 0,-2 1 0,-13-43 0,12 50 0,-1 1 0,0 0 0,-2 0 0,0 1 0,-2 0 0,0 1 0,0 0 0,-2 1 0,0 1 0,-1 0 0,-1 1 0,0 0 0,-1 1 0,-1 1 0,0 1 0,0 1 0,-1 0 0,-1 1 0,-37-12 0,25 13-170,0 3-1,-1 1 0,1 1 1,-1 1-1,0 3 0,0 0 1,-63 10-1,0 5-6655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1.189"/>
    </inkml:context>
    <inkml:brush xml:id="br0">
      <inkml:brushProperty name="width" value="0.05" units="cm"/>
      <inkml:brushProperty name="height" value="0.05" units="cm"/>
    </inkml:brush>
  </inkml:definitions>
  <inkml:trace contextRef="#ctx0" brushRef="#br0">33 122 24575,'-22'-25'0,"21"24"0,0-1 0,0 1 0,0 0 0,0 0 0,0-1 0,0 1 0,1-1 0,-1 1 0,1-1 0,-1 1 0,1-1 0,-1 1 0,1-1 0,0 1 0,0-1 0,0 1 0,0-1 0,0-1 0,4 5 0,1 1 0,-1 0 0,0 0 0,0 1 0,0-1 0,4 6 0,4 5 0,-1 1 0,0 0 0,-2 0 0,0 1 0,0 0 0,-2 1 0,0 0 0,-1 0 0,0 1 0,3 18 0,-7-22 0,1-1 0,-2 1 0,0 0 0,0 0 0,-1 0 0,-1 0 0,0 0 0,-1 0 0,-1 0 0,0-1 0,-1 1 0,0-1 0,-11 22 0,12-29 0,-1-1 0,0 0 0,1 0 0,-2-1 0,1 1 0,0-1 0,-11 8 0,14-11 0,0 0 0,0-1 0,0 1 0,0 0 0,0 0 0,0-1 0,0 1 0,0-1 0,-1 1 0,1-1 0,0 0 0,0 1 0,0-1 0,-1 0 0,1 0 0,0 0 0,0 0 0,-1 0 0,1 0 0,0 0 0,-1 0 0,1 0 0,0-1 0,0 1 0,0 0 0,-1-1 0,1 1 0,0-1 0,0 0 0,0 1 0,0-1 0,0 0 0,0 1 0,0-1 0,0 0 0,0 0 0,0 0 0,0 0 0,1 0 0,-1 0 0,0 0 0,1 0 0,-1-1 0,1 1 0,-1-2 0,-2-4 0,1-1 0,0 0 0,0 0 0,1 0 0,0 0 0,0 0 0,1 0 0,0 0 0,1 0 0,0 0 0,1-9 0,5-13 0,14-43 0,-9 38 0,2 1 0,0 1 0,29-46 0,-34 65 0,0 1 0,0 0 0,2 0 0,-1 1 0,2 0 0,0 0 0,0 2 0,1-1 0,0 2 0,15-9 0,-25 16 0,0 0 0,0 1 0,1-1 0,-1 1 0,0 0 0,0 0 0,1 0 0,-1 1 0,0-1 0,1 1 0,-1 0 0,1 0 0,-1 0 0,1 0 0,5 2 0,-6-1 0,0 0 0,-1 0 0,1 1 0,-1-1 0,0 1 0,1-1 0,-1 1 0,0 0 0,0 0 0,0 0 0,0 0 0,0 0 0,-1 0 0,1 1 0,2 3 0,0 4 0,0 0 0,0 1 0,-1 0 0,0-1 0,-1 1 0,0 0 0,-1 0 0,0 16 0,-1-4 0,2 0 0,-2 0 0,0 0 0,-2 1 0,-7 37 0,5-49 0,8-18 0,7-14 0,6-6 0,60-82 0,-68 97 0,1 1 0,0 0 0,1 0 0,0 1 0,0 0 0,1 1 0,14-8 0,-24 15 0,0-1 0,0 1 0,1 0 0,-1 0 0,0 0 0,1 0 0,-1 1 0,1-1 0,-1 1 0,0-1 0,1 1 0,0 0 0,-1 0 0,1 0 0,-1 0 0,1 1 0,-1-1 0,1 1 0,4 1 0,-5-1 0,0 1 0,0 0 0,0-1 0,0 1 0,0 0 0,0 0 0,-1 0 0,1 0 0,-1 0 0,1 0 0,-1 0 0,0 1 0,0-1 0,0 1 0,0-1 0,0 3 0,3 11 0,-1 1 0,-1 0 0,-1-1 0,-1 30 0,0-38 0,0 13 0,1 1 0,0-1 0,2 1 0,1-1 0,0 0 0,10 26 0,-12-41 0,1 1 0,0-1 0,0 1 0,1-1 0,0 0 0,0 0 0,0-1 0,1 1 0,0-1 0,6 5 0,-7-7 0,0-1 0,0 1 0,0-1 0,0 0 0,1 0 0,-1 0 0,1 0 0,0-1 0,-1 0 0,1 0 0,0 0 0,0-1 0,-1 1 0,1-1 0,0 0 0,7-1 0,-2-1 0,1-1 0,-1 0 0,0 0 0,0-1 0,0 0 0,0-1 0,-1 0 0,1-1 0,-1 0 0,-1 0 0,1-1 0,13-14 0,1-3 0,-1-2 0,34-49 0,-38 48 0,27-57 0,-40 75 0,-1 0 0,-1-1 0,1 0 0,-2 1 0,1-1 0,-1-1 0,-1 1 0,0 0 0,0 0 0,-2-13 0,1 21 0,0 0 0,-1 0 0,1 0 0,-1 0 0,1 0 0,-1 1 0,0-1 0,1 0 0,-1 0 0,0 1 0,0-1 0,0 1 0,-1-1 0,1 1 0,0-1 0,0 1 0,-1 0 0,1-1 0,-1 1 0,1 0 0,-4-1 0,2 0 0,0 1 0,-1 0 0,1 0 0,-1 1 0,1-1 0,-1 1 0,1-1 0,-1 1 0,1 0 0,-8 1 0,0 1 0,0 1 0,1-1 0,-1 2 0,1 0 0,-1 0 0,-13 8 0,16-7 0,0 0 0,1 1 0,0 0 0,0 0 0,0 0 0,1 1 0,0 0 0,0 0 0,1 1 0,0-1 0,0 1 0,1 0 0,0 1 0,0-1 0,1 1 0,0-1 0,1 1 0,0 0 0,0 0 0,1 0 0,0 1 0,0-1 0,2 16 0,0-13 0,0 1 0,2-1 0,-1 0 0,1 0 0,1 0 0,0-1 0,1 1 0,0-1 0,1 0 0,0 0 0,1-1 0,0 0 0,0 0 0,1-1 0,0 1 0,1-2 0,11 10 0,-8-10-273,0 0 0,0 0 0,1-1 0,20 7 0,6 0-6553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2.956"/>
    </inkml:context>
    <inkml:brush xml:id="br0">
      <inkml:brushProperty name="width" value="0.05" units="cm"/>
      <inkml:brushProperty name="height" value="0.05" units="cm"/>
    </inkml:brush>
  </inkml:definitions>
  <inkml:trace contextRef="#ctx0" brushRef="#br0">276 128 24575,'3'-5'0,"1"1"0,0-1 0,-1 0 0,0 0 0,0-1 0,0 1 0,2-8 0,-4 10 0,1 0 0,-1 1 0,0-1 0,-1 0 0,1 0 0,-1 0 0,1 0 0,-1 0 0,0 0 0,0 0 0,0 0 0,0 0 0,-1 0 0,1 0 0,-1 0 0,-1-3 0,1 4 0,-1 0 0,0 0 0,0 0 0,0 0 0,-1 0 0,1 0 0,0 1 0,-1-1 0,1 1 0,-1-1 0,1 1 0,-1 0 0,0 0 0,1 0 0,-1 1 0,0-1 0,0 0 0,0 1 0,0 0 0,0 0 0,1 0 0,-1 0 0,-6 1 0,-8 1 0,0 1 0,-29 7 0,36-7 0,8-2 0,-8 1 0,0 0 0,-1 1 0,1 0 0,0 1 0,0 0 0,1 1 0,0 0 0,-1 0 0,-11 10 0,20-14 0,0 0 0,1 0 0,-1 0 0,0 0 0,1 0 0,-1 0 0,0 0 0,1 0 0,-1 0 0,1 0 0,0 0 0,-1 0 0,1 0 0,0 0 0,0 0 0,-1 0 0,1 1 0,0-1 0,0 0 0,0 0 0,1 0 0,-1 0 0,0 0 0,0 1 0,1-1 0,-1 1 0,2 1 0,-1 0 0,1-1 0,0 1 0,0-1 0,0 1 0,0-1 0,0 0 0,1 0 0,3 4 0,7 2 0,-1 0 0,1-1 0,15 6 0,105 33 0,-92-33 0,78 34 0,-114-45 0,0 1 0,0 0 0,-1 0 0,1 0 0,-1 1 0,0-1 0,0 1 0,6 8 0,-9-11 0,0 0 0,0 1 0,0-1 0,-1 0 0,1 1 0,-1-1 0,1 1 0,-1-1 0,1 1 0,-1-1 0,0 1 0,1 0 0,-1-1 0,0 1 0,0-1 0,0 1 0,-1-1 0,1 1 0,0-1 0,-1 1 0,1 0 0,0-1 0,-1 0 0,0 1 0,1-1 0,-1 1 0,0-1 0,0 0 0,0 1 0,0-1 0,0 0 0,0 0 0,0 0 0,-2 2 0,-5 3 0,-1 1 0,0-1 0,-1-1 0,1 1 0,-1-2 0,0 1 0,0-2 0,0 1 0,-14 2 0,-99 15 0,118-20 0,-19 2 40,1-2 0,-28 0 0,41-1-205,1-1 0,0-1 0,0 1 0,0-1 0,0-1 0,0 0 0,0 0 0,-12-6 0,-3-8-6661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3.283"/>
    </inkml:context>
    <inkml:brush xml:id="br0">
      <inkml:brushProperty name="width" value="0.05" units="cm"/>
      <inkml:brushProperty name="height" value="0.05" units="cm"/>
    </inkml:brush>
  </inkml:definitions>
  <inkml:trace contextRef="#ctx0" brushRef="#br0">1 0 24575,'0'2'0,"1"-1"0,-1 1 0,1-1 0,-1 1 0,1-1 0,0 0 0,0 1 0,0-1 0,0 0 0,-1 0 0,2 1 0,-1-1 0,0 0 0,0 0 0,0 0 0,0 0 0,3 1 0,27 16 0,-28-16 0,48 19 0,-32-14 0,-1 1 0,21 11 0,-35-16 0,0-1 0,0 1 0,-1 0 0,1 0 0,-1 0 0,1 0 0,-1 0 0,0 1 0,0 0 0,-1 0 0,1-1 0,-1 2 0,1-1 0,1 6 0,-3-7 0,-1 0 0,0 0 0,0 0 0,0 0 0,0 0 0,0 0 0,0 0 0,-1 0 0,1 0 0,-1 0 0,0 0 0,0 0 0,0 0 0,0 0 0,-1-1 0,1 1 0,-1 0 0,0-1 0,0 1 0,1-1 0,-1 0 0,-1 0 0,1 0 0,0 0 0,-5 3 0,-5 5 0,-1-1 0,-1 0 0,-19 9 0,12-8 0,15-8 0,0 1 0,0 0 0,0 0 0,1 0 0,-1 1 0,1 0 0,-9 8 0,14-12 0,-1 0 0,1 1 0,0-1 0,0 0 0,0 0 0,-1 1 0,1-1 0,0 0 0,0 1 0,0-1 0,0 0 0,-1 1 0,1-1 0,0 1 0,0-1 0,0 0 0,0 1 0,0-1 0,0 0 0,0 1 0,0-1 0,0 1 0,0-1 0,0 0 0,1 1 0,-1-1 0,0 0 0,0 1 0,0-1 0,0 0 0,1 1 0,-1-1 0,0 0 0,0 1 0,0-1 0,1 0 0,-1 0 0,0 1 0,1-1 0,-1 0 0,0 0 0,0 1 0,1-1 0,-1 0 0,0 0 0,1 0 0,-1 0 0,1 0 0,-1 1 0,0-1 0,1 0 0,-1 0 0,0 0 0,1 0 0,24 4 0,-24-4 0,63 4-455,-1-4 0,86-9 0,-102 3-6371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3.669"/>
    </inkml:context>
    <inkml:brush xml:id="br0">
      <inkml:brushProperty name="width" value="0.05" units="cm"/>
      <inkml:brushProperty name="height" value="0.05" units="cm"/>
    </inkml:brush>
  </inkml:definitions>
  <inkml:trace contextRef="#ctx0" brushRef="#br0">1739 162 24575,'-22'-9'0,"-37"-19"0,-3-2 0,3 9 0,-1 2 0,-1 4 0,0 1 0,-1 4 0,-1 2 0,1 3 0,-1 3 0,0 2 0,-78 11 0,80-3 0,-1 3 0,2 2 0,0 4 0,1 1 0,0 4 0,-86 44 0,110-46 0,1 1 0,1 2 0,1 1 0,-47 46 0,59-49 0,0 1 0,2 1 0,0 1 0,1 1 0,2 0 0,-23 52 0,31-59 0,0 0 0,2 0 0,0 0 0,1 0 0,1 1 0,1 0 0,0 0 0,2 0 0,0 0 0,5 34 0,-3-38 0,2 0 0,0-1 0,1 1 0,0-1 0,1 0 0,1 0 0,0 0 0,1-1 0,0-1 0,1 1 0,0-1 0,1 0 0,21 18 0,-5-10 0,0-1 0,2-1 0,0-1 0,1-1 0,0-2 0,2-1 0,-1-1 0,54 12 0,-11-8 0,1-3 0,128 6 0,-114-17 0,-1-3 0,154-22 0,-193 15 0,-2-2 0,1-2 0,-2-2 0,0-2 0,0-2 0,70-40 0,-93 44 0,0-2 0,-1 0 0,-1-1 0,-1-1 0,0-1 0,-1-1 0,-1 0 0,-1-1 0,-1-1 0,-1 0 0,-1-2 0,-1 1 0,15-40 0,-21 47 0,-1-1 0,-1 0 0,-1 1 0,0-1 0,-1 0 0,-1 0 0,0-1 0,-1 1 0,-1 0 0,-1 0 0,0 0 0,-1 0 0,-1 0 0,-1 1 0,0-1 0,-1 1 0,-1 1 0,0-1 0,-2 1 0,1 0 0,-20-24 0,14 23-10,0 1 0,0 1 0,-1 0 0,-1 2 0,0-1 0,-1 2 0,-33-18 0,23 17 50,-1 1 0,0 1 0,0 1 0,-54-9 0,28 12-288,1 1 1,-1 4-1,0 1 1,0 3-1,-78 14 1,39 1-6579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4.493"/>
    </inkml:context>
    <inkml:brush xml:id="br0">
      <inkml:brushProperty name="width" value="0.05" units="cm"/>
      <inkml:brushProperty name="height" value="0.05" units="cm"/>
    </inkml:brush>
  </inkml:definitions>
  <inkml:trace contextRef="#ctx0" brushRef="#br0">24 180 24575,'0'-1'0,"1"1"0,0 0 0,0 0 0,-1 0 0,1-1 0,0 1 0,0-1 0,-1 1 0,1 0 0,0-1 0,-1 1 0,1-1 0,-1 1 0,1-1 0,-1 1 0,1-1 0,-1 0 0,1 1 0,-1-1 0,1 0 0,-1 1 0,0-1 0,1 0 0,-1 0 0,0-1 0,0-3 0,-5 12 0,-1 7 0,1-1 0,0 1 0,1 0 0,0 0 0,1 0 0,1 0 0,0 1 0,1-1 0,0 0 0,2 1 0,-1-1 0,5 23 0,-4-30 0,1 1 0,0-1 0,0 0 0,0 0 0,1 0 0,0-1 0,0 1 0,1-1 0,0 1 0,0-1 0,0 0 0,1-1 0,-1 1 0,2-1 0,-1 0 0,0 0 0,1 0 0,0-1 0,0 0 0,1 0 0,-1-1 0,1 0 0,-1 0 0,1 0 0,0-1 0,9 2 0,-4-2 0,1-1 0,-1 0 0,0-1 0,1 0 0,-1-1 0,0-1 0,0 0 0,0-1 0,0 0 0,0 0 0,-1-2 0,1 1 0,-1-1 0,0-1 0,0 0 0,12-10 0,-11 8 0,0-1 0,-1-1 0,0 0 0,-1-1 0,0 0 0,0 0 0,-1-1 0,-1 0 0,0 0 0,-1-1 0,0-1 0,-1 1 0,6-18 0,-7-10 0,-10 22 0,4 18 0,1 1 0,0 0 0,-1-1 0,1 1 0,0 0 0,-1-1 0,1 1 0,-1 0 0,1 0 0,-1-1 0,1 1 0,-1 0 0,1 0 0,-1 0 0,1 0 0,-1 0 0,1 0 0,-1 0 0,1 0 0,-1 0 0,1 0 0,-1 0 0,1 0 0,-1 0 0,1 0 0,-1 0 0,1 0 0,-1 1 0,1-1 0,-1 0 0,1 0 0,-1 1 0,-1 0 0,1 0 0,-1 1 0,1-1 0,0 1 0,0-1 0,-1 1 0,1 0 0,0-1 0,0 1 0,1 0 0,-1 0 0,0 0 0,0 0 0,1-1 0,-1 1 0,1 0 0,0 0 0,0 0 0,-1 0 0,1 0 0,1 0 0,-1 0 0,0 3 0,1 4 0,0 0 0,0 0 0,5 16 0,-2-13 0,1-1 0,0 1 0,1-1 0,0-1 0,1 1 0,0-1 0,0 0 0,1-1 0,1 0 0,14 13 0,-10-11 0,0-1 0,1 0 0,1-1 0,0-1 0,0 0 0,0-1 0,27 8 0,-28-11 0,-1-1 0,1 0 0,0-1 0,1 0 0,-1-1 0,0-1 0,0 0 0,0-1 0,18-3 0,-22 1 0,-1 1 0,1-1 0,-1 0 0,0-1 0,0 0 0,0-1 0,0 0 0,-1 0 0,0-1 0,0 0 0,0 0 0,-1-1 0,13-13 0,-14 13 0,-1-1 0,1 0 0,-1 0 0,-1 0 0,1 0 0,-2 0 0,1-1 0,-1 0 0,0 0 0,-1 0 0,0 0 0,0 0 0,-1-1 0,0-14 0,-1 13 0,-2-1 0,1 1 0,-2 0 0,1 0 0,-1 0 0,-1 1 0,0-1 0,-1 1 0,0 0 0,-12-19 0,7 14 0,-2 1 0,1 0 0,-2 1 0,1 0 0,-2 1 0,0 1 0,0 0 0,-1 1 0,0 0 0,-1 1 0,0 1 0,-1 1 0,1 0 0,-36-9 0,38 14 0,-1 0 0,0 1 0,0 0 0,-24 2 0,31 0 0,-1 0 0,1 1 0,0-1 0,-1 2 0,1-1 0,0 1 0,0 0 0,1 1 0,-11 6 0,17-10-30,-1 1 0,1 0-1,0-1 1,0 1 0,0 0-1,0 0 1,-1 0 0,1 0-1,0 0 1,0 0 0,1 1-1,-1-1 1,0 0 0,0 0-1,1 1 1,-1-1-1,0 0 1,1 1 0,-1-1-1,1 0 1,0 1 0,-1-1-1,1 1 1,0-1 0,0 1-1,0-1 1,0 1 0,0-1-1,1 1 1,-1-1 0,0 0-1,0 1 1,1-1 0,-1 1-1,1-1 1,0 0 0,-1 1-1,1-1 1,0 0 0,0 0-1,0 0 1,-1 1 0,1-1-1,3 1 1,15 15-6796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4.869"/>
    </inkml:context>
    <inkml:brush xml:id="br0">
      <inkml:brushProperty name="width" value="0.05" units="cm"/>
      <inkml:brushProperty name="height" value="0.05" units="cm"/>
    </inkml:brush>
  </inkml:definitions>
  <inkml:trace contextRef="#ctx0" brushRef="#br0">24 166 24575,'-3'-4'0,"1"1"0,-1-1 0,1 1 0,0-1 0,1 0 0,-1 1 0,0-1 0,1 0 0,0 0 0,0 0 0,0 0 0,0-7 0,0 1 0,1-1 0,0 0 0,2-17 0,-2 25 0,1 0 0,-1 1 0,1-1 0,-1 0 0,1 0 0,0 1 0,0-1 0,1 1 0,-1-1 0,0 1 0,1-1 0,-1 1 0,1 0 0,0 0 0,0 0 0,3-3 0,-4 4 0,1 0 0,-1 1 0,1-1 0,0 1 0,-1-1 0,1 1 0,-1 0 0,1-1 0,0 1 0,-1 0 0,1 0 0,0 0 0,-1 1 0,1-1 0,0 0 0,-1 0 0,1 1 0,0-1 0,-1 1 0,1 0 0,-1-1 0,1 1 0,-1 0 0,1 0 0,-1 0 0,0 0 0,1 0 0,1 2 0,3 3 0,0 0 0,0 1 0,-1-1 0,0 1 0,0 0 0,-1 0 0,0 1 0,0 0 0,-1-1 0,1 1 0,-2 0 0,4 13 0,0 11 0,6 58 0,-8-35 0,-4 89 0,-2-120 0,-1 0 0,-1 0 0,-1 0 0,0-1 0,-2 1 0,-12 24 0,7-25 0,8-18 0,5-13 0,11-29 0,2 0 0,25-46 0,-32 70 0,1 0 0,0 0 0,1 1 0,0 0 0,1 1 0,0 0 0,0 1 0,1 0 0,18-12 0,-26 20 0,-1 0 0,1 0 0,0 1 0,-1-1 0,1 1 0,0 0 0,0 0 0,0 0 0,0 0 0,0 1 0,0-1 0,0 1 0,0-1 0,1 1 0,-1 0 0,0 1 0,0-1 0,0 0 0,0 1 0,0 0 0,5 1 0,-4 1 0,0-1 0,0 1 0,0 0 0,0 0 0,-1 1 0,1-1 0,-1 1 0,0-1 0,0 1 0,0 0 0,-1 0 0,0 1 0,4 6 0,8 22 57,14 52 0,-19-53-797,27 59 1,-22-63-6087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5.755"/>
    </inkml:context>
    <inkml:brush xml:id="br0">
      <inkml:brushProperty name="width" value="0.05" units="cm"/>
      <inkml:brushProperty name="height" value="0.05" units="cm"/>
    </inkml:brush>
  </inkml:definitions>
  <inkml:trace contextRef="#ctx0" brushRef="#br0">123 568 24575,'0'-3'0,"0"-1"0,0 1 0,1 0 0,-1 0 0,1 0 0,0 0 0,0 0 0,0 0 0,0 0 0,1 0 0,-1 1 0,1-1 0,-1 0 0,1 1 0,0-1 0,3-2 0,3-2 0,-1 1 0,1-1 0,16-8 0,-19 13 0,-1 0 0,1-1 0,0 0 0,-1 0 0,0 0 0,0 0 0,0-1 0,0 0 0,0 0 0,-1 0 0,1 0 0,-1 0 0,-1-1 0,1 1 0,0-1 0,2-8 0,-4 11 0,-1 0 0,0-1 0,0 1 0,1 0 0,-2 0 0,1 0 0,0-1 0,0 1 0,-1 0 0,1 0 0,-1 0 0,0 0 0,1 0 0,-1 0 0,0 0 0,0 0 0,0 0 0,-1 0 0,-1-2 0,0 1 0,-1-1 0,1 0 0,-1 1 0,0 0 0,0 0 0,-1 0 0,1 1 0,-7-3 0,3 1 0,-1 0 0,0 1 0,0 0 0,0 1 0,0 0 0,0 1 0,0 0 0,-1 0 0,-9 1 0,14 0 0,0 1 0,0 0 0,0-1 0,0 2 0,0-1 0,0 1 0,1-1 0,-1 1 0,1 1 0,-1-1 0,1 1 0,0-1 0,0 1 0,0 0 0,0 1 0,0-1 0,1 1 0,-5 5 0,5-4 0,1-1 0,0 1 0,0-1 0,1 1 0,-1-1 0,1 1 0,0 0 0,0 0 0,1 0 0,0 0 0,-1 0 0,2-1 0,-1 1 0,0 0 0,1 0 0,0 0 0,0 0 0,4 9 0,0-1 0,1 0 0,0 0 0,1-1 0,1 0 0,0 0 0,0 0 0,1-1 0,1-1 0,0 1 0,0-2 0,1 1 0,0-1 0,14 8 0,-10-7 0,2-1 0,-1 0 0,1-1 0,1-1 0,-1 0 0,1-1 0,1-1 0,-1-1 0,28 3 0,-33-7 0,1 1 0,-1-2 0,0 0 0,1 0 0,-1-2 0,0 1 0,0-2 0,0 1 0,0-2 0,14-6 0,-21 8 0,0-1 0,0 1 0,0-1 0,-1 0 0,1 0 0,-1-1 0,0 0 0,0 0 0,0 0 0,-1 0 0,0-1 0,0 0 0,0 1 0,-1-2 0,0 1 0,0 0 0,0-1 0,-1 1 0,0-1 0,0 1 0,0-9 0,-1-3 0,2-11 0,-2 28 0,-1 0 0,1 0 0,-1 0 0,1 0 0,0 0 0,-1 1 0,1-1 0,0 0 0,0 0 0,0 1 0,-1-1 0,1 0 0,0 1 0,0-1 0,0 1 0,0 0 0,0-1 0,0 1 0,0 0 0,0-1 0,0 1 0,0 0 0,0 0 0,0 0 0,0 0 0,2 0 0,23 0 0,-11 1 0,0 0 0,0-2 0,0 0 0,22-4 0,-34 4 0,-1 1 0,0-1 0,1 1 0,-1-1 0,0 0 0,0 0 0,0 0 0,0 0 0,0 0 0,0-1 0,0 1 0,0-1 0,0 1 0,0-1 0,-1 1 0,1-1 0,-1 0 0,1 0 0,-1 0 0,0 0 0,0 0 0,0 0 0,0 0 0,0-1 0,0 1 0,0 0 0,-1 0 0,1-1 0,-1 1 0,0 0 0,1-1 0,-1 1 0,0 0 0,-1-1 0,1-2 0,-1 1 0,0 0 0,-1 0 0,1 1 0,-1-1 0,0 0 0,1 1 0,-2-1 0,1 1 0,0 0 0,-1 0 0,1 0 0,-1 0 0,0 0 0,0 0 0,0 1 0,0-1 0,-1 1 0,1 0 0,-1 0 0,1 0 0,-1 1 0,0-1 0,0 1 0,0 0 0,1 0 0,-6-1 0,0 0 0,0 0 0,0 1 0,0 0 0,0 1 0,0 0 0,0 0 0,0 1 0,0 0 0,0 0 0,-17 6 0,21-5 0,-1 1 0,1 0 0,-1 0 0,1 0 0,0 0 0,0 1 0,1 0 0,-1 0 0,1 0 0,0 1 0,0 0 0,0-1 0,0 1 0,1 1 0,0-1 0,0 0 0,0 1 0,1 0 0,0-1 0,0 1 0,0 0 0,1 0 0,0 0 0,-1 7 0,2-5 0,0 0 0,0 0 0,0 0 0,1 0 0,0 0 0,1 0 0,0 0 0,0 0 0,0 0 0,1-1 0,0 1 0,1-1 0,0 0 0,0 0 0,0 0 0,1-1 0,10 12 0,-4-8 0,1-1 0,0-1 0,0 0 0,0 0 0,1-1 0,0-1 0,1 0 0,-1-1 0,1 0 0,0-1 0,0-1 0,1 0 0,-1-1 0,18 0 0,-6-1 0,0 0 0,0-3 0,0 0 0,0-1 0,0-2 0,-1 0 0,27-10 0,-38 10 0,0 0 0,-1-1 0,0-1 0,0 0 0,-1-1 0,1 0 0,-2 0 0,1-2 0,-1 1 0,-1-1 0,0-1 0,0 0 0,-1 0 0,-1-1 0,0 0 0,0-1 0,-1 0 0,-1 0 0,0 0 0,-1-1 0,0 0 0,-1 0 0,-1 0 0,0 0 0,-1-1 0,0 1 0,-1-1 0,-2-22 0,-1 12 0,-1-1 0,-1 1 0,-1 0 0,-10-29 0,9 38 0,0 0 0,-1 0 0,0 1 0,-2 0 0,1 0 0,-2 1 0,-12-15 0,19 25 0,-1 1 0,1-1 0,-1 1 0,0 0 0,0 0 0,0 0 0,0 1 0,0-1 0,-1 1 0,1 0 0,-8-2 0,11 4 0,-1-1 0,1 1 0,-1 0 0,0 0 0,1 0 0,-1 0 0,1 1 0,-1-1 0,1 0 0,-1 1 0,1-1 0,-1 0 0,1 1 0,-1 0 0,1-1 0,0 1 0,-1 0 0,1 0 0,0 0 0,0 0 0,-1 0 0,1 0 0,0 0 0,0 0 0,0 1 0,0-1 0,1 0 0,-1 0 0,0 1 0,0-1 0,1 1 0,-1-1 0,1 1 0,-1-1 0,1 1 0,0-1 0,0 1 0,-1 1 0,-1 10 0,1 0 0,0 0 0,1 0 0,0 0 0,1 0 0,0 0 0,1 0 0,1 0 0,0 0 0,7 17 0,8 20 0,29 54 0,-45-99 0,42 76-455,3-3 0,100 129 0,-107-155-6371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7.035"/>
    </inkml:context>
    <inkml:brush xml:id="br0">
      <inkml:brushProperty name="width" value="0.05" units="cm"/>
      <inkml:brushProperty name="height" value="0.05" units="cm"/>
    </inkml:brush>
  </inkml:definitions>
  <inkml:trace contextRef="#ctx0" brushRef="#br0">229 299 24575,'0'-8'0,"0"0"0,0 0 0,-1 0 0,0 0 0,0 0 0,-1 0 0,-4-11 0,5 17 0,0 0 0,0 1 0,0-1 0,-1 0 0,1 0 0,0 1 0,-1-1 0,1 0 0,-1 1 0,0-1 0,0 1 0,1 0 0,-1 0 0,0 0 0,0 0 0,0 0 0,0 0 0,0 0 0,-1 1 0,1-1 0,0 1 0,0-1 0,0 1 0,0 0 0,-1 0 0,1 0 0,0 0 0,0 0 0,0 1 0,-1-1 0,1 1 0,-2 0 0,-4 1 0,0 1 0,0 0 0,0 0 0,1 1 0,-1-1 0,1 2 0,0-1 0,0 1 0,1 0 0,-1 1 0,1-1 0,0 1 0,1 1 0,-1-1 0,1 1 0,0 0 0,-6 13 0,6-12 0,1 1 0,0-1 0,1 1 0,0 0 0,0 0 0,1 0 0,0 0 0,1 0 0,0 0 0,0 1 0,1-1 0,0 0 0,1 0 0,0 1 0,3 14 0,-1-16 0,0 0 0,0-1 0,0 1 0,1-1 0,0 0 0,1 0 0,-1 0 0,1-1 0,1 0 0,-1 0 0,1 0 0,0 0 0,10 6 0,-5-5 0,0-1 0,0 0 0,1 0 0,-1-2 0,1 1 0,0-2 0,0 1 0,15 1 0,-3-2 0,1-1 0,-1-1 0,1-1 0,-1-2 0,0 0 0,1-1 0,-1-2 0,37-11 0,-49 12 0,-1 0 0,-1 0 0,1-1 0,-1-1 0,0 0 0,0 0 0,0-1 0,-1 0 0,0 0 0,0-1 0,-1-1 0,0 1 0,-1-1 0,0-1 0,0 1 0,-1-1 0,0 0 0,0-1 0,-2 0 0,1 1 0,-1-1 0,-1-1 0,0 1 0,0 0 0,1-23 0,-1 4 0,-2 0 0,-1 0 0,-1 1 0,-2-1 0,-1 0 0,-1 1 0,-16-50 0,20 74 0,0 0 0,-1 0 0,0 0 0,-1 0 0,1 1 0,-1-1 0,1 1 0,-1-1 0,-5-4 0,7 8 0,1 1 0,-1 0 0,1-1 0,0 1 0,-1 0 0,1 0 0,-1 0 0,1-1 0,-1 1 0,1 0 0,-1 0 0,1 0 0,0 0 0,-1 0 0,1 0 0,-1 0 0,1 0 0,-1 0 0,1 0 0,-1 0 0,1 0 0,-1 0 0,1 1 0,-1-1 0,1 0 0,-1 0 0,1 0 0,0 1 0,-1-1 0,1 0 0,-1 1 0,1-1 0,0 0 0,-1 1 0,1-1 0,0 0 0,0 1 0,-1-1 0,1 0 0,0 1 0,0-1 0,-1 1 0,1-1 0,0 1 0,0-1 0,0 1 0,0-1 0,0 1 0,0-1 0,0 0 0,0 1 0,0-1 0,0 2 0,-5 28 0,6 19 0,9 66 0,1-9 0,-7-39 0,18 88 0,-22-153 0,0 0 0,1 0 0,-1 0 0,1 0 0,-1 0 0,1-1 0,0 1 0,0 0 0,0 0 0,0-1 0,0 1 0,0 0 0,1-1 0,-1 1 0,0-1 0,1 0 0,1 2 0,-2-3 0,0 1 0,1-1 0,-1 0 0,0 1 0,0-1 0,0 0 0,1 0 0,-1 0 0,0 0 0,0 0 0,1 0 0,-1-1 0,0 1 0,0 0 0,1-1 0,-1 1 0,0-1 0,0 1 0,0-1 0,0 1 0,0-1 0,0 0 0,0 1 0,0-1 0,0 0 0,0 0 0,1-2 0,21-20 0,38-53 0,-49 58 0,1 0 0,1 1 0,1 1 0,1 0 0,0 1 0,26-19 0,-39 32 0,-1 1 0,1 0 0,0 0 0,0 0 0,-1 0 0,1 0 0,0 1 0,0-1 0,0 1 0,0 0 0,0 0 0,0 0 0,0 0 0,0 0 0,-1 1 0,1-1 0,0 1 0,0 0 0,0 0 0,0 0 0,-1 0 0,1 0 0,-1 1 0,1-1 0,-1 1 0,1-1 0,-1 1 0,4 4 0,6 6 0,0 0 0,-1 1 0,18 26 0,-15-20 0,6 8 0,2-1 0,0-1 0,1-1 0,2-1 0,38 28 0,-53-44 0,0 0 0,0-1 0,1-1 0,0 0 0,0 0 0,0-1 0,0 0 0,0-1 0,1-1 0,0 1 0,-1-2 0,1 0 0,0 0 0,0-1 0,0 0 0,0-1 0,0-1 0,20-5 0,-17 2 0,-1 0 0,0-1 0,0-1 0,-1-1 0,0 0 0,0 0 0,0-1 0,-1-1 0,17-17 0,-21 18 0,1 0 0,-2-1 0,1 0 0,-1 0 0,-1-1 0,0 0 0,0 0 0,-1 0 0,0-1 0,-1 0 0,-1 0 0,4-16 0,-7 24 0,1-1 0,-1 0 0,0 0 0,0 0 0,0 0 0,-1 0 0,0 0 0,0 1 0,0-1 0,0 0 0,-1 1 0,0-1 0,0 1 0,0-1 0,0 1 0,-1 0 0,-5-7 0,3 6 0,0 0 0,-1 0 0,1 0 0,-1 1 0,0 0 0,0 0 0,-1 0 0,1 1 0,-1 0 0,0 0 0,-7-1 0,3 0 0,0 2 0,1 0 0,-1 0 0,0 1 0,0 0 0,0 1 0,0 0 0,0 0 0,0 2 0,0-1 0,0 1 0,0 1 0,1 0 0,-1 1 0,-18 8 0,22-7 0,0 1 0,0 0 0,1 0 0,0 0 0,0 1 0,0-1 0,1 2 0,0-1 0,0 0 0,1 1 0,0 0 0,0 0 0,1 0 0,0 1 0,-3 12 0,4-11 0,0 0 0,0 0 0,1 0 0,0 0 0,1 1 0,0-1 0,1 0 0,0 0 0,1 0 0,0 0 0,0 0 0,1 0 0,4 10 0,-4-15 0,-1 0 0,1 0 0,0-1 0,0 1 0,0-1 0,1 0 0,-1 0 0,1 0 0,0 0 0,0-1 0,1 0 0,-1 0 0,0 0 0,1 0 0,7 3 0,-5-4 0,0 0 0,1 0 0,-1 0 0,1-1 0,-1 0 0,1 0 0,-1-1 0,1 0 0,15-2 0,-10 0 0,0-1 0,0 0 0,0-1 0,0-1 0,-1 0 0,0 0 0,0-1 0,0-1 0,-1 0 0,0 0 0,20-19 0,-17 12 0,-1-1 0,-1-1 0,0 0 0,9-18 0,-16 27 0,-1 0 0,-1 0 0,0 0 0,0-1 0,0 0 0,-1 1 0,0-1 0,0 0 0,-1 0 0,0 0 0,-1 0 0,0-11 0,0 19 0,0 0 0,0 0 0,0 0 0,0 1 0,-1-1 0,1 0 0,0 0 0,0 0 0,0 0 0,0 0 0,-1 0 0,1 0 0,0 0 0,0 1 0,0-1 0,-1 0 0,1 0 0,0 0 0,0 0 0,0 0 0,-1 0 0,1 0 0,0 0 0,0 0 0,0 0 0,0 0 0,-1-1 0,1 1 0,0 0 0,0 0 0,0 0 0,-1 0 0,1 0 0,0 0 0,0 0 0,0 0 0,0 0 0,0-1 0,-1 1 0,1 0 0,0 0 0,0 0 0,0 0 0,0-1 0,0 1 0,0 0 0,0 0 0,-1 0 0,1-1 0,-6 20 0,5-8 0,1 0 0,0-1 0,1 1 0,0 0 0,0 0 0,1-1 0,1 1 0,0-1 0,0 0 0,1 0 0,0 0 0,1 0 0,0-1 0,9 13 0,-8-14 0,0 0 0,0 0 0,1 0 0,0-1 0,1 0 0,-1 0 0,1-1 0,0 0 0,1 0 0,0-1 0,0 0 0,0-1 0,0 0 0,1 0 0,12 3 0,-18-7 0,0 1 0,0 0 0,0-1 0,0 0 0,0 1 0,0-2 0,0 1 0,0 0 0,0-1 0,0 0 0,-1 0 0,1 0 0,0 0 0,0-1 0,0 1 0,-1-1 0,6-4 0,-4 3 0,-1-1 0,0 0 0,0-1 0,0 1 0,0-1 0,-1 0 0,1 0 0,-1 0 0,0 0 0,3-10 0,0-4 0,0 0 0,-2 0 0,0-1 0,-1 1 0,-1-1 0,-1-21 0,-5-12 0,4 47 0,4 29 0,-3-18 0,4 20 30,0-1 0,2 0 0,15 36 0,-17-48-179,1-1 1,0 0-1,1-1 1,0 1-1,0-1 1,1-1-1,1 1 1,-1-1-1,12 9 1,2-3-6678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7.427"/>
    </inkml:context>
    <inkml:brush xml:id="br0">
      <inkml:brushProperty name="width" value="0.05" units="cm"/>
      <inkml:brushProperty name="height" value="0.05" units="cm"/>
    </inkml:brush>
  </inkml:definitions>
  <inkml:trace contextRef="#ctx0" brushRef="#br0">45 38 24575,'-4'-4'0,"-7"-11"0,0 2 0,1 8 0,2 8 0,8 14 0,7 7 0,3 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27.768"/>
    </inkml:context>
    <inkml:brush xml:id="br0">
      <inkml:brushProperty name="width" value="0.05" units="cm"/>
      <inkml:brushProperty name="height" value="0.05" units="cm"/>
    </inkml:brush>
  </inkml:definitions>
  <inkml:trace contextRef="#ctx0" brushRef="#br0">1 228 24575,'-1'-21'0,"1"-30"0,0 49 0,0 0 0,1-1 0,-1 1 0,0 0 0,1 0 0,0 0 0,-1-1 0,1 1 0,0 0 0,0 0 0,0 0 0,0 0 0,1 0 0,-1 1 0,0-1 0,4-3 0,-4 5 0,0-1 0,0 1 0,0-1 0,0 1 0,0-1 0,0 1 0,1 0 0,-1 0 0,0 0 0,0 0 0,0 0 0,0 0 0,1 0 0,-1 0 0,0 0 0,0 0 0,0 1 0,0-1 0,1 0 0,-1 1 0,0-1 0,0 1 0,0-1 0,0 1 0,0 0 0,0-1 0,1 2 0,25 24 0,-14-8 0,0 1 0,-2 1 0,0 0 0,-1 0 0,-1 1 0,8 26 0,-2 4 0,12 82 0,-25-125 0,-1-4 0,0 1 0,0 0 0,0-1 0,-1 1 0,0 0 0,1 0 0,-2-1 0,1 1 0,0 0 0,-1-1 0,0 1 0,0 0 0,-3 6 0,4-11 0,0 0 0,0 0 0,0 0 0,0 0 0,0 0 0,-1 0 0,1 0 0,0 0 0,0 0 0,0 0 0,0 0 0,0 0 0,0 0 0,-1 0 0,1 0 0,0 0 0,0 0 0,0 0 0,0 0 0,0 0 0,0 0 0,0 0 0,-1 0 0,1 0 0,0 0 0,0 0 0,0 0 0,0 0 0,0 0 0,0 0 0,0 0 0,-1 0 0,1 0 0,0 0 0,0 0 0,0 0 0,0-1 0,0 1 0,0 0 0,0 0 0,0 0 0,0 0 0,0 0 0,0 0 0,0 0 0,-1 0 0,1-1 0,0 1 0,0 0 0,0 0 0,0 0 0,0 0 0,0 0 0,0 0 0,0-1 0,-4-13 0,-1-14 0,4 6 0,1 0 0,1 1 0,1-1 0,1 0 0,1 0 0,0 1 0,2 0 0,1 0 0,0 0 0,2 1 0,0 0 0,1 1 0,16-22 0,-14 22 0,1 1 0,1 1 0,0 0 0,1 1 0,1 1 0,1 0 0,0 1 0,1 1 0,0 1 0,1 0 0,0 1 0,1 2 0,22-9 0,-35 16 0,0 0 0,1 0 0,-1 0 0,1 1 0,-1 0 0,1 1 0,-1 0 0,1 0 0,0 0 0,11 3 0,-16-2 0,1 0 0,-1 0 0,0 0 0,1 1 0,-1-1 0,0 1 0,0 0 0,0 0 0,0 0 0,-1 0 0,1 0 0,0 1 0,-1-1 0,1 1 0,-1 0 0,0 0 0,0 0 0,0 0 0,-1 0 0,1 0 0,0 0 0,-1 0 0,0 1 0,1 4 0,2 40-1365,-8 1-5461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5.123"/>
    </inkml:context>
    <inkml:brush xml:id="br0">
      <inkml:brushProperty name="width" value="0.05" units="cm"/>
      <inkml:brushProperty name="height" value="0.05" units="cm"/>
    </inkml:brush>
  </inkml:definitions>
  <inkml:trace contextRef="#ctx0" brushRef="#br0">20 258 24575,'2'41'0,"2"0"0,16 65 0,-12-69 0,-2-1 0,-1 1 0,1 53 0,-12-61 0,-1-23 0,-3-17 0,3-6 0,0 0 0,2-1 0,0 0 0,1 0 0,-2-25 0,3 23 0,-2-8 0,2 1 0,2-1 0,0-1 0,2 1 0,0 0 0,2 0 0,2 1 0,0-1 0,13-36 0,-14 52 0,1 0 0,0 0 0,0 1 0,2 0 0,-1 0 0,1 1 0,1 0 0,0 0 0,0 1 0,1-1 0,0 2 0,0 0 0,1 0 0,0 0 0,1 1 0,-1 1 0,2 0 0,-1 0 0,0 1 0,1 1 0,0 0 0,0 0 0,14-1 0,-9 2 0,1 1 0,-1 1 0,1 1 0,-1 0 0,20 3 0,-27-1 0,1 0 0,-1 0 0,1 1 0,-1 0 0,0 1 0,0 0 0,-1 1 0,1 0 0,13 9 0,-21-12 0,1 0 0,0 0 0,-1 0 0,0 0 0,1 1 0,-1-1 0,0 1 0,0-1 0,0 1 0,-1 0 0,1 0 0,-1 0 0,1 0 0,-1 0 0,0 0 0,0 0 0,-1 0 0,1 0 0,-1 0 0,1 6 0,-1-4 0,-1 0 0,0 0 0,0 0 0,-1 0 0,0-1 0,1 1 0,-1 0 0,-1-1 0,1 1 0,-1-1 0,0 0 0,-3 4 0,-8 9 0,-1-2 0,-1 0 0,0-1 0,0-1 0,-22 13 0,-86 50 0,106-66 0,-2 0 0,1-2 0,-1 0 0,-36 8 0,86-26 0,36-7 0,-30 12 0,1 2 0,1 1 0,45 4 0,-60 0 0,0 1 0,0 1 0,0 1 0,-1 1 0,0 1 0,30 14 0,-46-19 0,-1 1 0,1 0 0,-1 1 0,0-1 0,0 1 0,0 0 0,-1 0 0,1 0 0,-1 1 0,0 0 0,0 0 0,-1 0 0,1 0 0,-1 0 0,0 1 0,3 8 0,-5-10 0,0 1 0,0 0 0,0 0 0,-1 0 0,0 0 0,1 0 0,-2 0 0,1 0 0,-1 0 0,1 0 0,-1-1 0,-1 1 0,1 0 0,-1 0 0,0-1 0,0 1 0,0-1 0,0 1 0,-1-1 0,-6 7 0,1-1 0,-1-1 0,0 0 0,-1-1 0,0 0 0,0-1 0,-1 0 0,0 0 0,0-1 0,-1-1 0,1 0 0,-1-1 0,-19 5 0,-7 1 0,-2-3 0,-65 5 0,73-10 40,1-1 0,-44-4 0,65 2-164,0-1 0,0 1 1,1-2-1,-1 1 0,0-2 0,1 1 1,0-1-1,0 0 0,0-1 0,0 0 1,-12-10-1,1-5-6702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1.548"/>
    </inkml:context>
    <inkml:brush xml:id="br0">
      <inkml:brushProperty name="width" value="0.05" units="cm"/>
      <inkml:brushProperty name="height" value="0.05" units="cm"/>
    </inkml:brush>
  </inkml:definitions>
  <inkml:trace contextRef="#ctx0" brushRef="#br0">75 51 24575,'-3'-26'0,"3"25"0,0 0 0,0 1 0,0-1 0,-1 0 0,1 1 0,0-1 0,0 0 0,0 1 0,0-1 0,-1 0 0,1 1 0,0-1 0,0 0 0,-1 1 0,1-1 0,-1 1 0,1-1 0,0 1 0,-1-1 0,1 1 0,-1-1 0,1 1 0,-1-1 0,0 1 0,1-1 0,-1 1 0,1 0 0,-1-1 0,0 1 0,1 0 0,-2 0 0,2 0 0,-1 0 0,1 1 0,-1-1 0,1 1 0,0-1 0,-1 1 0,1 0 0,0-1 0,0 1 0,-1-1 0,1 1 0,0 0 0,0-1 0,0 1 0,0-1 0,-1 1 0,1 0 0,0-1 0,0 1 0,0 0 0,0-1 0,1 1 0,-1-1 0,0 2 0,4 21 0,-3-17 0,7 53 0,-2 1 0,-3 0 0,-3 0 0,-12 100 0,11-154 0,-9 45 0,9-49 0,1-1 0,0 1 0,-1-1 0,1 1 0,-1-1 0,0 1 0,0-1 0,0 1 0,1-1 0,-1 1 0,0-1 0,-1 0 0,1 0 0,0 1 0,0-1 0,0 0 0,-1 0 0,1 0 0,-1 0 0,1-1 0,0 1 0,-1 0 0,0-1 0,1 1 0,-3 0 0,3-1 0,0 0 0,0-1 0,0 1 0,0 0 0,0-1 0,0 1 0,0-1 0,0 1 0,1-1 0,-1 1 0,0-1 0,0 0 0,1 1 0,-1-1 0,0 0 0,1 0 0,-1 0 0,0 1 0,1-1 0,-1 0 0,1 0 0,-1 0 0,1 0 0,0 0 0,0 0 0,-1 0 0,1 0 0,0-2 0,-5-30 0,5 14 0,1 1 0,1-1 0,1 1 0,0 0 0,1 0 0,1 0 0,1 0 0,14-30 0,-8 23 0,2 0 0,0 1 0,2 1 0,0 0 0,22-23 0,-22 30 0,1 0 0,1 1 0,31-22 0,-41 32 0,0 0 0,1 0 0,-1 1 0,1 0 0,0 1 0,0 0 0,0 0 0,0 1 0,0 0 0,1 0 0,14 0 0,-21 3-85,0-1 0,0 0-1,0 1 1,0-1 0,0 1-1,0 0 1,0 0 0,0 0-1,0 0 1,0 1 0,-1-1-1,1 1 1,0-1 0,-1 1-1,5 4 1,6 11-6741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5.498"/>
    </inkml:context>
    <inkml:brush xml:id="br0">
      <inkml:brushProperty name="width" value="0.05" units="cm"/>
      <inkml:brushProperty name="height" value="0.05" units="cm"/>
    </inkml:brush>
  </inkml:definitions>
  <inkml:trace contextRef="#ctx0" brushRef="#br0">0 58 24575,'7'-1'0,"-1"0"0,1-1 0,-1 0 0,1 0 0,-1 0 0,11-6 0,12-4 0,6 3 0,-1 3 0,1 0 0,0 3 0,0 0 0,0 3 0,0 0 0,50 9 0,-72-8 0,0 2 0,0-1 0,0 2 0,-1 0 0,1 0 0,-1 1 0,0 1 0,14 8 0,-23-12 0,0 0 0,0 0 0,0 0 0,-1 1 0,1-1 0,-1 1 0,0-1 0,1 1 0,-1 0 0,0 0 0,-1 0 0,1 0 0,0 1 0,-1-1 0,0 0 0,0 1 0,0-1 0,0 1 0,0-1 0,-1 1 0,1-1 0,-1 1 0,0-1 0,0 1 0,-1-1 0,1 1 0,-1-1 0,1 1 0,-1-1 0,0 1 0,-1-1 0,1 0 0,0 1 0,-4 4 0,-2 5 0,-1-1 0,0-1 0,-1 0 0,0 0 0,-1-1 0,0 0 0,-1 0 0,1-1 0,-2-1 0,-13 8 0,-9 5 0,-1-3 0,-49 20 0,-138 32 0,200-64 0,7-1 0,15-2 0,24-2 0,392-58 23,-241 28-1411,-106 18-5438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5.843"/>
    </inkml:context>
    <inkml:brush xml:id="br0">
      <inkml:brushProperty name="width" value="0.05" units="cm"/>
      <inkml:brushProperty name="height" value="0.05" units="cm"/>
    </inkml:brush>
  </inkml:definitions>
  <inkml:trace contextRef="#ctx0" brushRef="#br0">2253 20 24575,'-37'-7'0,"0"1"0,-1 2 0,-66 2 0,56 2 0,-97 3-297,0 7 0,1 7 0,0 5 0,2 7 0,-218 74 0,9 36 299,281-104-9,1 3 0,-114 83 0,159-102-6,1 1-1,0 0 1,2 2 0,0 1 0,2 0-1,0 1 1,-26 47 0,39-59 18,0 0 0,1 0 0,0 1 1,0 0-1,2 0 0,-1 0 0,2 0 0,0 1 0,0-1 0,1 1 0,1 0 1,1-1-1,-1 1 0,2-1 0,0 1 0,1-1 0,0 0 0,1 0 0,9 21 1,-3-14 21,2-1 0,0 0 1,1-1-1,1 0 1,1-1-1,0 0 0,1-2 1,1 1-1,1-2 1,21 14-1,9 2 14,0-2-1,2-2 1,52 19-1,-5-9-20,1-4-1,2-5 0,199 28 0,-170-42 7,0-6-1,229-16 1,-64-35-26,-232 30 0,-1-3 0,107-46 0,-134 47 0,0-1 0,-1-2 0,-1-2 0,-1-1 0,51-46 0,-62 48 0,-1-1 0,-1 0 0,-1-2 0,0 0 0,-2-1 0,-1 0 0,-1-1 0,16-45 0,-21 47-8,-1-1 0,-2 0 1,0 0-1,-1 0 0,-2-1 0,-1 1 0,0-1 1,-2 1-1,-1-1 0,-1 1 0,0 0 1,-2 0-1,-1 0 0,-16-39 0,10 36-1,0 1 0,-2 1 0,-1 0 0,-1 1 0,-1 1 0,-1 0 0,-1 2 0,-1 0 0,-1 1 0,0 1 0,-2 1 0,-31-20 0,14 15 50,-1 2-1,0 2 0,-2 1 1,0 3-1,-1 1 0,-71-12 1,15 10-747,-190-3 1,160 19-4937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6.650"/>
    </inkml:context>
    <inkml:brush xml:id="br0">
      <inkml:brushProperty name="width" value="0.05" units="cm"/>
      <inkml:brushProperty name="height" value="0.05" units="cm"/>
    </inkml:brush>
  </inkml:definitions>
  <inkml:trace contextRef="#ctx0" brushRef="#br0">472 229 24575,'7'-58'0,"-5"47"0,0 0 0,-1 1 0,0-18 0,-1 24 0,-1-1 0,1 1 0,-1-1 0,-1 1 0,1 0 0,0-1 0,-1 1 0,0 0 0,0 0 0,0 0 0,0 0 0,-5-4 0,4 3 0,-1 1 0,0 0 0,0 0 0,0 1 0,0-1 0,-1 1 0,1-1 0,-1 2 0,0-1 0,0 0 0,0 1 0,0 0 0,-1 0 0,-5-1 0,3 2 0,-1-1 0,1 2 0,0-1 0,-1 1 0,1 1 0,0 0 0,-1 0 0,-13 3 0,5 2 0,0 0 0,0 0 0,1 2 0,0 0 0,0 1 0,1 0 0,0 2 0,-16 14 0,26-21 0,0 0 0,1 1 0,0-1 0,0 1 0,0 0 0,0 1 0,1-1 0,-1 0 0,2 1 0,-4 8 0,5-11 0,0 0 0,1 0 0,-1 0 0,1 0 0,0 0 0,0 0 0,0 0 0,0 0 0,0 0 0,1 0 0,-1 0 0,1 0 0,0 0 0,0 0 0,0 0 0,0-1 0,1 1 0,-1 0 0,1-1 0,0 1 0,-1-1 0,1 1 0,4 2 0,4 5 0,0-1 0,1 0 0,0-1 0,1 0 0,0 0 0,15 5 0,83 33 0,-60-26 0,6 1 0,-30-13 0,-1 2 0,-1 1 0,45 26 0,-66-35 0,-1-1 0,0 1 0,1 0 0,-1-1 0,0 1 0,0 0 0,-1 0 0,1 0 0,0 0 0,-1 1 0,1-1 0,-1 0 0,0 1 0,1-1 0,-1 1 0,-1-1 0,2 5 0,-2-5 0,0 0 0,0 0 0,0 0 0,0 0 0,-1 0 0,1 0 0,-1 0 0,0 0 0,1 0 0,-1 0 0,0 0 0,0-1 0,0 1 0,0 0 0,0 0 0,-1-1 0,-2 4 0,-3 1 0,-1 1 0,0-1 0,-1-1 0,1 0 0,-1 0 0,0 0 0,-18 5 0,-2 0 0,-1-1 0,0-2 0,0-1 0,-1-1 0,1-1 0,-1-2 0,0-2 0,0 0 0,0-2 0,-43-9 0,67 10-97,-1-1-1,1 0 1,-1-1-1,1 0 1,0 0-1,0 0 1,0-1-1,0 0 1,1-1-1,0 1 1,0-1-1,0 0 0,-10-11 1,2-7-6729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6.991"/>
    </inkml:context>
    <inkml:brush xml:id="br0">
      <inkml:brushProperty name="width" value="0.05" units="cm"/>
      <inkml:brushProperty name="height" value="0.05" units="cm"/>
    </inkml:brush>
  </inkml:definitions>
  <inkml:trace contextRef="#ctx0" brushRef="#br0">1 9 24575,'32'-5'0,"-29"4"0,1 0 0,-1 1 0,1-1 0,-1 0 0,1 1 0,-1 0 0,6 0 0,-7 1 0,0-1 0,-1 1 0,1 0 0,-1-1 0,1 1 0,0 0 0,-1 0 0,0 0 0,1 0 0,-1 0 0,1 0 0,-1 1 0,0-1 0,0 0 0,0 1 0,0-1 0,0 1 0,0-1 0,1 4 0,8 16 0,-1 0 0,-1 1 0,10 38 0,7 74 0,-17-84 0,19 88-1365,-21-108-5461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7.362"/>
    </inkml:context>
    <inkml:brush xml:id="br0">
      <inkml:brushProperty name="width" value="0.05" units="cm"/>
      <inkml:brushProperty name="height" value="0.05" units="cm"/>
    </inkml:brush>
  </inkml:definitions>
  <inkml:trace contextRef="#ctx0" brushRef="#br0">1449 95 24575,'-25'-12'0,"-1"1"0,0 1 0,-1 1 0,0 2 0,-46-7 0,34 10 0,0 2 0,-1 1 0,-56 7 0,33 1 0,1 3 0,0 3 0,1 2 0,1 3 0,0 2 0,2 3 0,0 3 0,2 2 0,1 2 0,2 3 0,0 2 0,-59 53 0,90-67 0,0 0 0,2 2 0,0 0 0,2 1 0,0 1 0,2 0 0,1 2 0,-20 47 0,28-56 0,1 0 0,1 0 0,1 1 0,0 0 0,1 0 0,1 0 0,1 0 0,1 0 0,1 0 0,0 0 0,1 0 0,1 0 0,1 0 0,12 34 0,-7-32 0,1-1 0,0 0 0,2-1 0,0 0 0,1-1 0,1 0 0,1-1 0,0-1 0,2 0 0,-1-1 0,2-1 0,0 0 0,0-2 0,26 14 0,4-2 0,1-2 0,2-2 0,0-2 0,97 21 0,-74-25 0,0-2 0,1-4 0,0-3 0,1-3 0,80-10 0,-110 4 0,0-3 0,-1-1 0,0-3 0,-1-1 0,0-2 0,-1-3 0,-1-1 0,0-2 0,59-39 0,-74 39 0,-1-1 0,-1-1 0,-1-2 0,-1 0 0,-1-2 0,-2 0 0,0-1 0,-2-2 0,-1 1 0,-1-2 0,-2 0 0,-1-1 0,-1 0 0,-2-1 0,8-38 0,-13 43 0,-1-1 0,-1 0 0,-1 0 0,-2 0 0,-1 0 0,-1 0 0,-1 0 0,-8-29 0,5 35 0,-1 0 0,-1 0 0,0 0 0,-2 1 0,-1 0 0,0 1 0,-2 0 0,0 1 0,-1 1 0,-22-23 0,13 20 0,0 1 0,-1 2 0,-1 0 0,0 2 0,-1 1 0,-1 0 0,-1 2 0,0 2 0,0 0 0,-1 2 0,0 1 0,-40-6 0,2 5 0,-1 3 0,0 3 0,0 2 0,-96 13 0,69 1-1365,18 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9.026"/>
    </inkml:context>
    <inkml:brush xml:id="br0">
      <inkml:brushProperty name="width" value="0.05" units="cm"/>
      <inkml:brushProperty name="height" value="0.05" units="cm"/>
    </inkml:brush>
  </inkml:definitions>
  <inkml:trace contextRef="#ctx0" brushRef="#br0">1 317 24575,'0'-22'0,"1"-21"0,-1 43 0,0 0 0,0 1 0,0-1 0,0 0 0,0 0 0,1 0 0,-1 0 0,0 0 0,0 1 0,0-1 0,0 0 0,0 0 0,0 0 0,0 0 0,1 0 0,-1 0 0,0 1 0,0-1 0,0 0 0,0 0 0,1 0 0,-1 0 0,0 0 0,0 0 0,0 0 0,0 0 0,1 0 0,-1 0 0,0 0 0,0 0 0,0 0 0,0 0 0,1 0 0,-1 0 0,0 0 0,0 0 0,0 0 0,1 0 0,-1 0 0,0 0 0,0 0 0,0 0 0,0-1 0,0 1 0,1 0 0,-1 0 0,0 0 0,0 0 0,0 0 0,0 0 0,0-1 0,0 1 0,1 0 0,-1 0 0,0 0 0,0 0 0,0 0 0,0-1 0,0 1 0,0 0 0,0 0 0,0 0 0,0-1 0,0 1 0,7 15 0,16 109 0,-4-19 0,14 11 0,-29-103 0,1 0 0,1-1 0,0 0 0,1 0 0,0 0 0,15 17 0,-12-22 0,-8-15 0,-10-22 0,7 27 0,-45-125 0,25 73 0,-25-98 0,42 134 0,1 0 0,1 0 0,0 0 0,2 0 0,0 0 0,1 1 0,1-1 0,1 0 0,7-28 0,-8 40 0,1 0 0,-1 0 0,1 0 0,1 0 0,-1 1 0,1 0 0,0-1 0,1 1 0,-1 1 0,1-1 0,0 1 0,1-1 0,-1 1 0,1 1 0,0-1 0,0 1 0,1 0 0,-1 1 0,1-1 0,0 1 0,0 1 0,0-1 0,0 1 0,0 0 0,0 1 0,1 0 0,-1 0 0,0 0 0,1 1 0,-1 0 0,1 1 0,-1 0 0,1 0 0,-1 0 0,0 1 0,0 0 0,9 4 0,-6-2 0,1 1 0,0 0 0,-1 1 0,0 0 0,-1 0 0,1 1 0,-1 1 0,0 0 0,-1 0 0,0 0 0,0 1 0,-1 0 0,12 20 0,-14-20 0,0 0 0,-1 0 0,0 1 0,-1-1 0,0 1 0,0 0 0,-1 0 0,0 0 0,-1 1 0,0-1 0,0 0 0,-1 0 0,-1 1 0,0-1 0,0 0 0,-3 11 0,-13 11 0,15-29 0,0 0 0,0 0 0,0 0 0,0 0 0,1 1 0,-1-1 0,1 1 0,-2 5 0,3-8 0,0 0 0,1 0 0,-1-1 0,0 1 0,0 0 0,1 0 0,-1 0 0,0-1 0,1 1 0,-1 0 0,0-1 0,1 1 0,-1 0 0,1-1 0,-1 1 0,1 0 0,0-1 0,-1 1 0,1-1 0,0 1 0,-1-1 0,1 1 0,0-1 0,0 1 0,23 8 0,-17-7 0,27 11 0,-1 0 0,0 2 0,-1 2 0,37 25 0,-67-40 0,1 0 0,-1 0 0,1 0 0,-1 0 0,0 1 0,0-1 0,0 1 0,0-1 0,0 1 0,-1 0 0,1-1 0,-1 1 0,0 0 0,1 0 0,-1 0 0,-1 0 0,1 1 0,0-1 0,-1 0 0,1 4 0,-2-3 0,1-1 0,-1 1 0,0-1 0,0 1 0,0-1 0,-1 1 0,1-1 0,-1 0 0,1 1 0,-1-1 0,0 0 0,0 0 0,-1 0 0,1-1 0,-1 1 0,1 0 0,-6 3 0,-4 2 0,0 0 0,-1 0 0,0-1 0,-1 0 0,1-1 0,-1-1 0,0 0 0,-1-1 0,-18 3 0,0-2 0,1-2 0,-1 0 0,-38-3 0,42-2-682,-54-10-1,40 1-6143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39.374"/>
    </inkml:context>
    <inkml:brush xml:id="br0">
      <inkml:brushProperty name="width" value="0.05" units="cm"/>
      <inkml:brushProperty name="height" value="0.05" units="cm"/>
    </inkml:brush>
  </inkml:definitions>
  <inkml:trace contextRef="#ctx0" brushRef="#br0">25 81 24575,'0'-1'0,"1"1"0,-1 0 0,0 0 0,0-1 0,0 1 0,0 0 0,0 0 0,0-1 0,0 1 0,0 0 0,0 0 0,0-1 0,0 1 0,0 0 0,0-1 0,0 1 0,0 0 0,0 0 0,0-1 0,0 1 0,0 0 0,0 0 0,0-1 0,0 1 0,0 0 0,0 0 0,-1-1 0,1 1 0,0 0 0,0 0 0,0 0 0,0-1 0,-1 1 0,1 0 0,0 0 0,0 0 0,-1 0 0,1-1 0,0 1 0,0 0 0,-1 0 0,1 0 0,0 0 0,0 0 0,-1 0 0,1 0 0,0 0 0,0 0 0,-1 0 0,1 0 0,0 0 0,0 0 0,-1 0 0,1 0 0,0 0 0,-1 0 0,1 0 0,0 0 0,0 0 0,-1 0 0,1 0 0,0 1 0,-1-1 0,-10 16 0,9-4 0,1-1 0,0 1 0,1-1 0,0 1 0,0 0 0,1-1 0,1 1 0,3 12 0,29 90 0,-34-113 0,8 22 0,1 0 0,23 42 0,-30-60 0,1-1 0,0 1 0,0-1 0,0 1 0,0-1 0,1 0 0,0 0 0,-1-1 0,1 1 0,1-1 0,-1 0 0,1 0 0,-1 0 0,1-1 0,0 1 0,0-1 0,0 0 0,0-1 0,0 1 0,6 0 0,-5-2 0,0-1 0,-1 0 0,1 0 0,0 0 0,-1-1 0,1 1 0,-1-1 0,1-1 0,-1 1 0,0-1 0,0 0 0,0 0 0,0 0 0,-1-1 0,1 0 0,-1 0 0,0 0 0,0 0 0,-1-1 0,6-6 0,-1-1 0,0 0 0,-1 0 0,-1-1 0,0 1 0,0-2 0,-1 1 0,4-19 0,-7 18 12,0 0 0,-1 0 0,0 0 0,-2-1 0,1 1 0,-2 0 0,0 0 0,-1 0 0,-8-28 0,8 32-111,-1 1 0,0-1 0,0 0 0,-1 1 0,-1 0 0,1 0 0,-1 1 0,-1 0 0,1 0 0,-1 0 0,-1 0 0,0 1 0,0 1 0,-11-8 0,-11-1-6727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0.058"/>
    </inkml:context>
    <inkml:brush xml:id="br0">
      <inkml:brushProperty name="width" value="0.05" units="cm"/>
      <inkml:brushProperty name="height" value="0.05" units="cm"/>
    </inkml:brush>
  </inkml:definitions>
  <inkml:trace contextRef="#ctx0" brushRef="#br0">0 157 24575,'12'-32'0,"-3"10"0,-8 19 0,-1 0 0,1 0 0,0 0 0,1 0 0,-1 0 0,0 0 0,1 0 0,0 0 0,0 0 0,-1 1 0,2-1 0,-1 1 0,0 0 0,0-1 0,1 1 0,-1 0 0,1 0 0,0 1 0,0-1 0,-1 0 0,1 1 0,6-2 0,-3 2 0,0 0 0,-1 1 0,1 0 0,0 0 0,0 0 0,-1 1 0,1 0 0,0 0 0,0 0 0,-1 1 0,1-1 0,7 5 0,4 2 0,1 1 0,-1 0 0,-1 2 0,1 0 0,-2 1 0,0 0 0,0 1 0,24 28 0,-28-27 0,-1 0 0,0 0 0,-1 0 0,0 1 0,-1 1 0,-1-1 0,0 1 0,-1 1 0,-1-1 0,4 23 0,-8-34 0,-1 0 0,0 0 0,0 0 0,0 0 0,0 0 0,-1 0 0,1 0 0,-1 0 0,-1 0 0,1 0 0,-1 0 0,1-1 0,-2 1 0,1-1 0,0 1 0,-1-1 0,0 0 0,-6 8 0,7-10 0,-1 0 0,1 0 0,-1 0 0,0 0 0,1 0 0,-1-1 0,0 1 0,0-1 0,0 0 0,0 0 0,0 0 0,-1 0 0,1 0 0,0-1 0,0 0 0,0 1 0,-1-1 0,1 0 0,0 0 0,-1-1 0,1 1 0,0-1 0,0 0 0,0 0 0,0 0 0,0 0 0,0 0 0,0-1 0,-5-2 0,5 2 0,0 0 0,-1 0 0,1 0 0,0 0 0,0-1 0,1 1 0,-1-1 0,0 0 0,1 0 0,0 0 0,-1 0 0,1 0 0,0 0 0,1-1 0,-1 1 0,1-1 0,-1 1 0,0-5 0,1 2 0,1 0 0,-1 0 0,1 0 0,0 0 0,1 0 0,-1 0 0,1 0 0,0 0 0,1 0 0,3-9 0,2-3 0,2 1 0,0-1 0,1 1 0,1 1 0,0 0 0,15-16 0,-3 6 0,1 2 0,2 0 0,0 2 0,47-31 0,-59 44 0,0 1 0,0 0 0,0 2 0,1-1 0,0 2 0,0 0 0,0 1 0,1 0 0,-1 1 0,1 1 0,0 0 0,21 1 0,-28 2 0,-1 1 0,1-1 0,0 1 0,-1 1 0,1 0 0,-1 0 0,0 0 0,0 1 0,8 6 0,5 4 0,34 31 0,-43-35 0,-12-9 0,1-1 0,-1 1 0,1 0 0,-1-1 0,1 1 0,-1-1 0,1 1 0,0-1 0,-1 1 0,1-1 0,0 0 0,-1 1 0,1-1 0,0 0 0,-1 1 0,1-1 0,0 0 0,0 0 0,0 0 0,-1 0 0,1 0 0,0 0 0,0 0 0,-1 0 0,1 0 0,0 0 0,0 0 0,-1 0 0,1 0 0,0-1 0,0 1 0,-1 0 0,1 0 0,0-1 0,-1 1 0,1-1 0,0 1 0,0-1 0,0 0 0,-1 0 0,0 0 0,0 0 0,1 0 0,-1 0 0,0 0 0,0 0 0,0 0 0,0 0 0,0 0 0,0 0 0,0 0 0,0 0 0,-1 0 0,1 1 0,0-1 0,0 0 0,-1 0 0,1 0 0,-1 0 0,1 0 0,-1 0 0,1 1 0,-1-1 0,1 0 0,-1 0 0,0 1 0,0-1 0,1 0 0,-2 0 0,-2-1 0,0-1 0,0 1 0,1 0 0,-2 0 0,1 1 0,0-1 0,0 1 0,0 0 0,-1 0 0,1 0 0,0 1 0,-1-1 0,1 1 0,-1 0 0,1 0 0,0 1 0,-1-1 0,1 1 0,-1 0 0,1 0 0,-6 3 0,-1 0 0,1 0 0,-1 1 0,1 0 0,1 0 0,-1 1 0,1 0 0,-13 12 0,19-16 0,1 0 0,0 0 0,0 0 0,0 0 0,0 1 0,1-1 0,-1 0 0,1 1 0,-1-1 0,1 1 0,0 0 0,0-1 0,0 1 0,0 0 0,0 0 0,1 0 0,-1 0 0,1 0 0,0-1 0,0 1 0,1 6 0,0-5 0,0 0 0,0-1 0,1 1 0,0 0 0,0-1 0,0 1 0,0-1 0,0 0 0,1 0 0,-1 0 0,1 0 0,0 0 0,0 0 0,0-1 0,6 5 0,19 10 0,51 23 0,-48-25 0,38 23 0,-59-31 0,0 0 0,-1 1 0,0 0 0,0 0 0,-1 1 0,0 0 0,11 16 0,-10-9 0,0 1 0,-2 1 0,0-1 0,0 1 0,-2 1 0,0-1 0,-1 1 0,-1-1 0,-1 1 0,-1 0 0,0 0 0,-1 0 0,-1 0 0,-7 37 0,6-51 0,1 1 0,-1 0 0,0-1 0,0 1 0,-1-1 0,1 0 0,-1 0 0,-1 0 0,1 0 0,-1 0 0,1-1 0,-10 8 0,11-10 0,-1 0 0,0 0 0,0 0 0,0 0 0,0-1 0,0 0 0,0 1 0,0-1 0,0-1 0,-1 1 0,1 0 0,0-1 0,-1 1 0,1-1 0,0 0 0,-1 0 0,1-1 0,0 1 0,-1 0 0,1-1 0,0 0 0,-1 0 0,1 0 0,-3-2 0,-4-1-151,1-1-1,-1 0 0,1-1 0,0 0 1,1 0-1,-1-1 0,1 0 1,-11-13-1,-3-8-6674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0.449"/>
    </inkml:context>
    <inkml:brush xml:id="br0">
      <inkml:brushProperty name="width" value="0.05" units="cm"/>
      <inkml:brushProperty name="height" value="0.05" units="cm"/>
    </inkml:brush>
  </inkml:definitions>
  <inkml:trace contextRef="#ctx0" brushRef="#br0">0 292 24575,'30'1'0,"57"11"0,-56-6 0,56 2 0,-76-8 0,1-1 0,0 0 0,-1 0 0,1-1 0,-1-1 0,1 0 0,-1-1 0,0 0 0,19-10 0,-25 11 0,0 0 0,0 0 0,-1 0 0,0-1 0,0 1 0,0-1 0,0 0 0,0 0 0,-1-1 0,1 1 0,-1-1 0,0 1 0,-1-1 0,1 0 0,-1 0 0,0 0 0,0-1 0,-1 1 0,0 0 0,0-1 0,0 1 0,0-1 0,-1-5 0,0 3 0,-1 0 0,0 0 0,-1 0 0,1 0 0,-2 0 0,1 1 0,-1-1 0,0 1 0,-1-1 0,1 1 0,-1 0 0,-1 1 0,0-1 0,0 1 0,0 0 0,0 0 0,-13-10 0,13 12 0,1 0 0,-1 1 0,0 0 0,0 0 0,0 0 0,-1 1 0,1 0 0,-1 0 0,1 0 0,-1 0 0,0 1 0,1 0 0,-1 0 0,0 1 0,0 0 0,0 0 0,0 0 0,0 0 0,1 1 0,-1 0 0,0 1 0,0-1 0,1 1 0,-1 0 0,-7 4 0,7-2 0,0 0 0,0 0 0,1 0 0,0 1 0,0-1 0,0 1 0,0 1 0,1-1 0,0 1 0,0-1 0,0 1 0,1 0 0,0 1 0,0-1 0,1 0 0,-1 1 0,1 0 0,1-1 0,-1 1 0,1 0 0,1 0 0,-1 0 0,1 8 0,0 0 0,1 0 0,1 0 0,0 0 0,1 0 0,1 0 0,0 0 0,1 0 0,0-1 0,12 21 0,-11-25-85,0 0 0,1 0-1,0-1 1,1 1 0,0-1-1,0-1 1,1 0 0,1 0-1,-1-1 1,1 0 0,0-1-1,0 0 1,1 0 0,0-1-1,18 6 1,20 2-6741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0.821"/>
    </inkml:context>
    <inkml:brush xml:id="br0">
      <inkml:brushProperty name="width" value="0.05" units="cm"/>
      <inkml:brushProperty name="height" value="0.05" units="cm"/>
    </inkml:brush>
  </inkml:definitions>
  <inkml:trace contextRef="#ctx0" brushRef="#br0">43 182 24575,'-31'-46'0,"20"25"0,10 17 0,3 5 0,105 138 0,-92-115 0,0 0 0,-2 0 0,0 2 0,11 34 0,-24-59 0,10 34 0,-10-33 0,0 0 0,1-1 0,-1 1 0,0-1 0,0 1 0,0-1 0,0 1 0,0-1 0,0 1 0,0 0 0,-1-1 0,1 1 0,0-1 0,-1 1 0,0-1 0,1 1 0,-1-1 0,0 0 0,-1 3 0,1-4 0,1 0 0,-1 0 0,0 1 0,0-1 0,0 0 0,1 0 0,-1 0 0,0 0 0,0 0 0,0 0 0,1 0 0,-1 0 0,0 0 0,0-1 0,1 1 0,-1 0 0,0 0 0,0-1 0,1 1 0,-1-1 0,0 1 0,1 0 0,-1-1 0,0 1 0,1-1 0,-1 1 0,1-1 0,-1 0 0,1 1 0,-1-2 0,-17-20 0,13 14 0,1 0 0,0-1 0,1 0 0,0 0 0,0 0 0,1 0 0,0 0 0,1-1 0,0 1 0,1-1 0,-1 1 0,2-1 0,-1 1 0,1 0 0,1-1 0,0 1 0,0 0 0,1 0 0,0 0 0,5-10 0,2-2 0,0 1 0,2 0 0,0 0 0,1 1 0,1 0 0,1 2 0,18-19 0,-23 27-227,1-1-1,0 1 1,1 1-1,0 0 1,13-7-1,12-1-6598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1.972"/>
    </inkml:context>
    <inkml:brush xml:id="br0">
      <inkml:brushProperty name="width" value="0.05" units="cm"/>
      <inkml:brushProperty name="height" value="0.05" units="cm"/>
    </inkml:brush>
  </inkml:definitions>
  <inkml:trace contextRef="#ctx0" brushRef="#br0">399 185 24575,'1'-5'0,"0"-1"0,0 0 0,0 1 0,1-1 0,3-8 0,4-18 0,-8 28 0,0 0 0,0 0 0,-1-1 0,0 1 0,0 0 0,0-1 0,0 1 0,-1 0 0,0 0 0,0 0 0,0-1 0,0 1 0,-1 0 0,1 0 0,-1 0 0,0 1 0,0-1 0,-4-5 0,2 6 0,1 0 0,0 1 0,-1-1 0,1 1 0,-1 0 0,0 0 0,0 0 0,0 0 0,0 1 0,0-1 0,0 1 0,0 0 0,-1 0 0,1 1 0,0-1 0,-1 1 0,1 0 0,-7 1 0,0 0 0,0 0 0,0 1 0,0 0 0,1 1 0,-1 0 0,1 1 0,-1 0 0,1 1 0,0 0 0,-11 8 0,18-11 0,-1 0 0,1 0 0,0 1 0,0 0 0,0 0 0,0-1 0,0 2 0,1-1 0,-1 0 0,1 0 0,0 1 0,0-1 0,0 1 0,0 0 0,1 0 0,-1 0 0,1-1 0,0 1 0,0 0 0,1 0 0,-1 1 0,1-1 0,0 0 0,0 0 0,0 0 0,1 0 0,-1 0 0,1 0 0,0 0 0,2 6 0,8 12 0,1 0 0,0-1 0,2 0 0,0-1 0,1-1 0,1 0 0,20 18 0,-17-19 0,-2 0 0,0 2 0,-1 0 0,-1 1 0,-1 0 0,17 35 0,-29-51 0,0 1 0,0-1 0,-1 0 0,1 1 0,-1-1 0,-1 1 0,1-1 0,-1 1 0,1-1 0,-2 1 0,1-1 0,-1 1 0,-1 6 0,1-9 0,0 0 0,0 0 0,-1 0 0,1 0 0,-1-1 0,0 1 0,0 0 0,0-1 0,0 1 0,0-1 0,-1 0 0,1 1 0,-1-1 0,0 0 0,1-1 0,-1 1 0,0 0 0,0-1 0,0 0 0,0 1 0,0-1 0,0 0 0,-6 0 0,-8 2 20,-1 0-1,0-2 0,0 0 1,0-1-1,-34-4 0,9-3-759,-52-15-1,17-1-6085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1.537"/>
    </inkml:context>
    <inkml:brush xml:id="br0">
      <inkml:brushProperty name="width" value="0.05" units="cm"/>
      <inkml:brushProperty name="height" value="0.05" units="cm"/>
    </inkml:brush>
  </inkml:definitions>
  <inkml:trace contextRef="#ctx0" brushRef="#br0">228 135 24575,'1'-1'0,"-1"-1"0,0 1 0,1 0 0,-1 0 0,1-1 0,-1 1 0,1 0 0,0 0 0,-1 0 0,1 0 0,0 0 0,0 0 0,0 0 0,0 0 0,0 0 0,0 0 0,0 0 0,0 0 0,2 0 0,27-14 0,-26 13 0,124-41 0,-126 42 0,-1 1 0,0 0 0,0-1 0,1 0 0,-1 1 0,0-1 0,0 0 0,0 0 0,0 0 0,0 0 0,0 1 0,0-1 0,0-1 0,0 1 0,0 0 0,-1 0 0,1 0 0,0 0 0,-1-1 0,1 1 0,0-2 0,-1 2 0,-1 0 0,1 0 0,0 0 0,0 0 0,-1 0 0,1 1 0,-1-1 0,1 0 0,-1 0 0,1 0 0,-1 0 0,1 1 0,-1-1 0,0 0 0,1 1 0,-1-1 0,0 0 0,0 1 0,0-1 0,1 1 0,-1-1 0,0 1 0,0 0 0,0-1 0,0 1 0,0 0 0,0-1 0,0 1 0,0 0 0,-1 0 0,-20-4 0,-1 0 0,-1 2 0,1 1 0,0 1 0,0 1 0,0 0 0,0 2 0,0 1 0,0 1 0,-32 11 0,42-12 0,0 1 0,1 1 0,0 0 0,0 0 0,-16 13 0,25-17 0,0 0 0,0 1 0,1-1 0,-1 1 0,1 0 0,-1 0 0,1 0 0,0 0 0,0 1 0,-2 5 0,3-7 0,1 0 0,-1 0 0,1 1 0,-1-1 0,1 0 0,0 0 0,0 0 0,0 1 0,1-1 0,-1 0 0,0 0 0,1 0 0,-1 0 0,1 0 0,0 0 0,0 1 0,0-1 0,0-1 0,2 5 0,3 1 0,0 0 0,0 0 0,1-1 0,0 0 0,0 0 0,0 0 0,1-1 0,0 0 0,0-1 0,15 7 0,12 3 0,47 12 0,-62-20 0,64 15 0,-39-10 0,51 19 0,-74-17 0,-22-13 0,0 0 0,0 1 0,1-1 0,-1 0 0,0 0 0,0 1 0,0-1 0,0 0 0,0 0 0,0 0 0,0 1 0,0-1 0,1 0 0,-1 0 0,0 1 0,0-1 0,0 0 0,0 0 0,0 1 0,0-1 0,-1 0 0,1 0 0,0 1 0,0-1 0,0 0 0,0 0 0,0 1 0,0-1 0,0 0 0,0 0 0,-1 0 0,1 1 0,0-1 0,0 0 0,0 0 0,0 0 0,-1 1 0,1-1 0,0 0 0,0 0 0,0 0 0,-1 0 0,1 0 0,-4 2 0,-1 0 0,1-1 0,-1 0 0,0 1 0,1-2 0,-1 1 0,-7 0 0,-34 2-273,-1-2 0,0-2 0,1-2 0,-92-18 0,101 10-6553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1.912"/>
    </inkml:context>
    <inkml:brush xml:id="br0">
      <inkml:brushProperty name="width" value="0.05" units="cm"/>
      <inkml:brushProperty name="height" value="0.05" units="cm"/>
    </inkml:brush>
  </inkml:definitions>
  <inkml:trace contextRef="#ctx0" brushRef="#br0">1 46 24575,'21'-10'0,"1"2"0,0 1 0,0 1 0,1 0 0,35-3 0,-52 9 0,-1 0 0,1 1 0,-1 0 0,1 0 0,-1 0 0,1 0 0,-1 1 0,0 0 0,0 0 0,0 0 0,0 1 0,0 0 0,0 0 0,-1 0 0,1 0 0,5 7 0,-2-4 0,-1 1 0,-1 1 0,1-1 0,-1 1 0,-1 0 0,1 0 0,-1 1 0,5 12 0,-9-19 0,0 1 0,0-1 0,-1 0 0,1 0 0,-1 0 0,0 1 0,1-1 0,-1 0 0,0 1 0,0-1 0,0 0 0,-1 0 0,1 1 0,-1-1 0,1 0 0,-1 0 0,0 1 0,1-1 0,-1 0 0,0 0 0,-1 0 0,1 0 0,0 0 0,0-1 0,-1 1 0,1 0 0,-1 0 0,0-1 0,1 1 0,-1-1 0,0 0 0,-3 2 0,-8 4 0,1 0 0,-1-2 0,0 0 0,-21 6 0,-11 5 0,43-16 0,0 1 0,1 0 0,-1-1 0,1 1 0,-1 0 0,1 0 0,-1 0 0,1 0 0,0 1 0,0-1 0,-1 0 0,1 1 0,-2 2 0,3-4 0,0 0 0,0 1 0,0-1 0,0 1 0,0-1 0,0 1 0,0-1 0,0 1 0,0-1 0,0 1 0,1-1 0,-1 0 0,0 1 0,0-1 0,0 1 0,0-1 0,1 1 0,-1-1 0,0 0 0,0 1 0,1-1 0,-1 0 0,0 1 0,1-1 0,-1 0 0,0 1 0,1-1 0,-1 0 0,0 0 0,1 1 0,0-1 0,3 2 0,1 0 0,0 0 0,0-1 0,-1 0 0,1 0 0,0 0 0,9 0 0,15 1-455,0-2 0,47-6 0,-41 0-6371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2.271"/>
    </inkml:context>
    <inkml:brush xml:id="br0">
      <inkml:brushProperty name="width" value="0.05" units="cm"/>
      <inkml:brushProperty name="height" value="0.05" units="cm"/>
    </inkml:brush>
  </inkml:definitions>
  <inkml:trace contextRef="#ctx0" brushRef="#br0">2067 222 24575,'-5'-9'0,"0"1"0,-1 0 0,-1 0 0,0 0 0,0 1 0,0 0 0,-1 0 0,1 1 0,-2 0 0,1 0 0,-1 1 0,0 0 0,0 0 0,0 1 0,-1 1 0,-13-5 0,-8 0 0,-1 1 0,0 1 0,-59-3 0,1 7 0,0 4 0,0 4 0,-105 21 0,-261 75 0,451-101 0,-18 5-1,-323 90-283,291-77 233,2 2-1,0 2 1,2 2-1,-57 38 0,96-55 52,1 1 0,0-1 0,0 2 0,1-1 0,1 1 0,-1 1 0,2 0 0,-12 18 0,17-24 0,1 0 0,-1 0 0,1 0 0,0 0 0,1 0 0,-1 0 0,1 1 0,0-1 0,0 1 0,1-1 0,0 0 0,0 1 0,0-1 0,1 1 0,-1-1 0,1 1 0,1-1 0,-1 0 0,1 1 0,0-1 0,0 0 0,0 0 0,1 0 0,3 4 0,3 5 0,2-2 0,0 1 0,0-2 0,1 1 0,1-2 0,0 1 0,0-2 0,1 0 0,0 0 0,27 11 0,10 1 0,102 28 0,-43-23-74,1-4 1,121 7-1,230-16-148,-335-18 222,177-29 1,-234 21-2,-1-3 1,0-3 0,-1-3-1,66-31 1,-107 40-8,0-1 0,0-2 1,-2-1-1,0 0 0,-1-2 0,-1-1 0,-1-1 0,0-1 0,26-35 1,-39 44 20,-1 0 1,0 0-1,-1-1 1,-1 0-1,0 0 1,-1 0-1,0-1 1,5-28-1,-9 31 47,0-1-1,-1 1 0,0 0 1,-1-1-1,0 1 1,-1 0-1,0 0 0,-1 0 1,0 0-1,-1 0 1,-1 1-1,-7-14 0,3 8-45,-2 1-1,0 0 0,0 1 0,-2 0 1,0 1-1,-1 1 0,0 0 0,0 1 1,-2 0-1,0 1 0,0 1 1,-1 0-1,-23-9 0,-3 1-16,0 2 1,-1 3-1,0 1 0,-68-9 0,-23 6-679,-179 4-1,186 12-6143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3.463"/>
    </inkml:context>
    <inkml:brush xml:id="br0">
      <inkml:brushProperty name="width" value="0.05" units="cm"/>
      <inkml:brushProperty name="height" value="0.05" units="cm"/>
    </inkml:brush>
  </inkml:definitions>
  <inkml:trace contextRef="#ctx0" brushRef="#br0">408 73 24575,'1'-1'0,"-1"0"0,1 0 0,0 0 0,0 0 0,0 0 0,0 0 0,-1 0 0,1 0 0,0 0 0,-1 0 0,1 0 0,-1-1 0,1 1 0,-1 0 0,0 0 0,0-1 0,1 1 0,-1 0 0,0-1 0,0 1 0,0 0 0,0 0 0,-1-1 0,1 1 0,0 0 0,0-1 0,-1 1 0,1 0 0,-1 0 0,1 0 0,-1-1 0,0 1 0,1 0 0,-1 0 0,0 0 0,0 0 0,0 0 0,1 0 0,-1 0 0,-2-1 0,-1-1 0,1 1 0,-1-1 0,0 1 0,0-1 0,0 1 0,0 0 0,0 1 0,0-1 0,-1 1 0,-7-2 0,0 2 0,0 1 0,0 1 0,-1 0 0,1 0 0,0 1 0,0 0 0,0 1 0,1 1 0,-22 9 0,13-4 0,1 1 0,0 1 0,0 1 0,-28 23 0,38-27 0,1 0 0,0 0 0,1 0 0,0 1 0,0 0 0,0 0 0,2 1 0,-1-1 0,1 2 0,-7 19 0,10-23 0,0 0 0,1 0 0,0 0 0,0 0 0,0 0 0,1 0 0,1 0 0,-1 0 0,1 0 0,0 0 0,0 0 0,1 0 0,0 0 0,0-1 0,1 1 0,0-1 0,0 1 0,6 8 0,3 1 0,0-2 0,0 1 0,2-2 0,0 0 0,0 0 0,1-1 0,0-1 0,1-1 0,30 15 0,-15-11 0,0 0 0,1-3 0,0 0 0,55 9 0,-71-17-124,-1 0 0,1-2 0,0 0 0,0 0 0,0-2 0,0 0-1,-1 0 1,1-2 0,0 0 0,29-10 0,-16-2-6702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3.848"/>
    </inkml:context>
    <inkml:brush xml:id="br0">
      <inkml:brushProperty name="width" value="0.05" units="cm"/>
      <inkml:brushProperty name="height" value="0.05" units="cm"/>
    </inkml:brush>
  </inkml:definitions>
  <inkml:trace contextRef="#ctx0" brushRef="#br0">208 53 24575,'-29'-10'0,"4"0"0,19 9 0,1 0 0,-1 0 0,1 1 0,-1 0 0,1 0 0,0 0 0,-1 1 0,1-1 0,-1 1 0,1 1 0,0-1 0,0 1 0,0 0 0,0 0 0,0 1 0,0-1 0,0 1 0,1 0 0,-1 0 0,1 1 0,0-1 0,0 1 0,0 0 0,0 0 0,1 0 0,0 1 0,0-1 0,0 1 0,0 0 0,1-1 0,0 1 0,0 1 0,0-1 0,0 0 0,1 0 0,0 1 0,0-1 0,0 0 0,1 1 0,0-1 0,0 1 0,0-1 0,1 1 0,0-1 0,0 0 0,0 1 0,1-1 0,-1 0 0,1 0 0,0 0 0,1 0 0,-1 0 0,1 0 0,0-1 0,1 1 0,3 3 0,-3-3 0,1-1 0,0 0 0,0 0 0,0-1 0,0 1 0,0-1 0,1 0 0,-1-1 0,1 1 0,0-1 0,0 0 0,11 2 0,-7-3 0,1 1 0,-1-2 0,0 1 0,0-2 0,0 1 0,1-1 0,18-5 0,-21 4 0,-1 0 0,1 0 0,-1-1 0,0-1 0,1 1 0,-2-1 0,1 0 0,0-1 0,-1 1 0,8-8 0,-11 8 0,0 1 0,0-1 0,0 0 0,0 1 0,-1-2 0,1 1 0,-1 0 0,0 0 0,0-1 0,-1 1 0,1-1 0,-1 1 0,0-1 0,0 0 0,-1 1 0,1-1 0,-1-8 0,-1 7 0,0 1 0,-1-1 0,1 0 0,-1 0 0,0 1 0,-1-1 0,1 1 0,-1 0 0,0-1 0,0 1 0,-1 1 0,0-1 0,0 0 0,0 1 0,0 0 0,0 0 0,-1 0 0,0 0 0,-8-4 0,2 2 0,1-1 0,-2 2 0,1 0 0,0 0 0,-1 1 0,0 1 0,0-1 0,-20-1 0,-3 7 0,34-2 0,0 0 0,0 0 0,0 0 0,0 0 0,0 0 0,0 0 0,0 1 0,1-1 0,-1 0 0,0 1 0,0-1 0,0 1 0,0-1 0,0 1 0,1-1 0,-1 1 0,0-1 0,0 1 0,1 0 0,-1-1 0,1 1 0,-1 0 0,0 0 0,1 0 0,0-1 0,-1 1 0,1 0 0,-1 0 0,1 0 0,0 0 0,-1 0 0,1 1 0,1-1 3,-1 0-1,1 0 0,-1 0 1,1 1-1,0-1 0,0 0 1,0 0-1,-1 0 1,1-1-1,0 1 0,0 0 1,0 0-1,0 0 0,1-1 1,-1 1-1,0 0 1,0-1-1,0 1 0,0-1 1,1 0-1,-1 1 0,0-1 1,2 0-1,36 7-796,-34-6 166,32 3-6198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4.245"/>
    </inkml:context>
    <inkml:brush xml:id="br0">
      <inkml:brushProperty name="width" value="0.05" units="cm"/>
      <inkml:brushProperty name="height" value="0.05" units="cm"/>
    </inkml:brush>
  </inkml:definitions>
  <inkml:trace contextRef="#ctx0" brushRef="#br0">55 41 24575,'0'-2'0,"0"0"0,0 0 0,-1 0 0,0 0 0,1 0 0,-1 0 0,0 0 0,0 0 0,0 0 0,0 0 0,0 0 0,0 1 0,-1-1 0,1 0 0,0 1 0,-1-1 0,1 1 0,-4-3 0,4 4 0,1-1 0,-1 1 0,0 0 0,1-1 0,-1 1 0,0 0 0,1 0 0,-1-1 0,0 1 0,1 0 0,-1 0 0,0 0 0,0 0 0,1 0 0,-1 0 0,0 0 0,1 0 0,-1 0 0,0 0 0,0 0 0,1 1 0,-2-1 0,1 1 0,0 0 0,0 0 0,1-1 0,-1 1 0,0 0 0,0 0 0,1 0 0,-1 0 0,0 0 0,1 0 0,-1 0 0,1 1 0,-1-1 0,1 0 0,0 0 0,-1 0 0,1 0 0,0 2 0,-4 33 0,3 1 0,0-1 0,3 0 0,10 67 0,-5-51 0,0 67 0,-14-75 0,4-23 0,21-44 0,118-182 0,-135 204 0,0 0 0,1-1 0,-1 1 0,0-1 0,0 0 0,0 1 0,-1-1 0,1 0 0,0 1 0,-1-1 0,1 0 0,-1 0 0,1 1 0,-1-1 0,0-3 0,0 5 0,-1 0 0,0 0 0,0 0 0,1-1 0,-1 1 0,0 0 0,0 0 0,1 0 0,-1 0 0,0 1 0,0-1 0,1 0 0,-1 0 0,0 0 0,1 1 0,-1-1 0,0 0 0,1 0 0,-1 1 0,0-1 0,1 1 0,-1-1 0,1 1 0,-2 0 0,-8 5 0,0 2 0,0-1 0,-10 11 0,18-16 0,0 0 0,0 0 0,0 1 0,0-1 0,0 1 0,1-1 0,-1 1 0,1 0 0,0 0 0,0-1 0,0 1 0,0 0 0,0 0 0,1 0 0,-1 0 0,1 0 0,0 5 0,0-6 0,1 1 0,0-1 0,-1 1 0,1-1 0,0 0 0,1 0 0,-1 1 0,0-1 0,1 0 0,-1 0 0,1 0 0,0 0 0,-1-1 0,1 1 0,0 0 0,0-1 0,0 1 0,1-1 0,-1 0 0,0 0 0,4 2 0,54 26-78,116 60-1209,-152-75-5539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4.630"/>
    </inkml:context>
    <inkml:brush xml:id="br0">
      <inkml:brushProperty name="width" value="0.05" units="cm"/>
      <inkml:brushProperty name="height" value="0.05" units="cm"/>
    </inkml:brush>
  </inkml:definitions>
  <inkml:trace contextRef="#ctx0" brushRef="#br0">156 257 24575,'-9'-8'0,"-11"-11"0,19 18 0,1 1 0,0-1 0,0 1 0,0-1 0,0 1 0,-1-1 0,1 1 0,0-1 0,0 1 0,0-1 0,0 0 0,0 1 0,0-1 0,0 1 0,1-1 0,-1 1 0,0-1 0,0 1 0,0-1 0,0 1 0,1-1 0,-1 1 0,0-1 0,1 1 0,-1-1 0,0 1 0,1-1 0,-1 1 0,0 0 0,1-1 0,-1 1 0,1 0 0,-1-1 0,1 1 0,-1 0 0,1 0 0,-1-1 0,1 1 0,-1 0 0,1 0 0,-1 0 0,1 0 0,-1-1 0,1 1 0,0 0 0,16-4 0,-1-1 0,1 2 0,30-2 0,5-2 0,-39 5 0,5-1 0,-1 0 0,0-1 0,21-9 0,-35 13 0,-1-1 0,1 0 0,0 0 0,-1 0 0,1-1 0,-1 1 0,0-1 0,1 1 0,-1-1 0,0 0 0,0 0 0,0 0 0,0 0 0,0 0 0,0 0 0,-1-1 0,1 1 0,-1 0 0,0-1 0,0 1 0,0-1 0,0 0 0,0 1 0,0-1 0,0 0 0,-1 0 0,0 1 0,1-4 0,-2 2 0,0 1 0,0-1 0,0 0 0,-1 1 0,1-1 0,-1 1 0,0 0 0,0 0 0,0 0 0,0 0 0,-1 0 0,1 0 0,-1 0 0,0 1 0,0-1 0,0 1 0,0 0 0,0 0 0,0 0 0,-7-3 0,-3-1 0,0 0 0,-1 1 0,0 0 0,-15-3 0,14 5 0,1 1 0,0 1 0,-1 0 0,1 1 0,-1 1 0,1 0 0,-1 1 0,-25 6 0,30-6 0,1 1 0,-1 1 0,1-1 0,0 1 0,0 1 0,0 0 0,1 0 0,0 1 0,0 0 0,0 0 0,1 1 0,0 0 0,-12 14 0,17-19 0,1 0 0,-1 1 0,0-1 0,1 1 0,0 0 0,-1-1 0,1 1 0,0 0 0,0 0 0,1-1 0,-1 1 0,1 0 0,-1 0 0,1 0 0,0 0 0,0 0 0,0 0 0,0 0 0,1 0 0,-1 0 0,1-1 0,0 1 0,-1 0 0,1 0 0,1 0 0,-1-1 0,0 1 0,1-1 0,-1 1 0,1-1 0,0 1 0,0-1 0,0 0 0,0 0 0,0 0 0,0 0 0,5 2 0,4 4 0,1 0 0,0-2 0,0 0 0,1 0 0,0-1 0,23 6 0,8-1-170,1-3-1,0-1 0,1-2 1,-1-3-1,1-1 0,-1-2 1,82-15-1,-43 1-6655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6.403"/>
    </inkml:context>
    <inkml:brush xml:id="br0">
      <inkml:brushProperty name="width" value="0.05" units="cm"/>
      <inkml:brushProperty name="height" value="0.05" units="cm"/>
    </inkml:brush>
  </inkml:definitions>
  <inkml:trace contextRef="#ctx0" brushRef="#br0">135 80 24575,'3'0'0,"0"0"0,0 0 0,0 1 0,0-1 0,1 1 0,-1 0 0,0 0 0,0 0 0,0 0 0,-1 0 0,1 1 0,0-1 0,0 1 0,-1 0 0,1 0 0,-1 0 0,0 0 0,1 0 0,-1 1 0,0-1 0,0 1 0,0-1 0,-1 1 0,1 0 0,-1-1 0,1 1 0,-1 0 0,0 0 0,0 0 0,0 0 0,0 5 0,2 10 0,0 0 0,-2 0 0,0 0 0,-2 25 0,1-18 0,-1 11 0,0-4 0,1 1 0,1-1 0,2 0 0,13 60 0,-70-311 0,46 175 0,2 0 0,2 0 0,2-64 0,2 104 0,1 1 0,-1 0 0,1 0 0,-1 0 0,1 0 0,0-1 0,0 1 0,1 0 0,-1 0 0,1 1 0,-1-1 0,1 0 0,0 0 0,0 1 0,0-1 0,0 1 0,0 0 0,4-3 0,-2 2 0,0 0 0,1 1 0,0-1 0,0 1 0,0 0 0,0 0 0,0 1 0,0 0 0,0-1 0,7 1 0,1 0 0,0 0 0,-1 2 0,1-1 0,0 2 0,-1-1 0,1 2 0,-1 0 0,19 6 0,-28-8 0,0 1 0,0-1 0,1 0 0,-1 1 0,0 0 0,-1 0 0,1 0 0,0 0 0,0 0 0,-1 0 0,1 1 0,-1-1 0,0 1 0,0 0 0,0-1 0,0 1 0,0 0 0,-1 0 0,1 0 0,-1 1 0,2 4 0,-3-5 0,0 1 0,0-1 0,0 0 0,-1 1 0,1-1 0,-1 0 0,0 1 0,0-1 0,0 0 0,0 0 0,0 0 0,-1 0 0,1 0 0,-1 0 0,0 0 0,0 0 0,0-1 0,0 1 0,-1-1 0,1 0 0,-1 1 0,-2 1 0,-14 10 0,-1-2 0,0 0 0,0 0 0,-26 9 0,45-21 0,-1 0 0,1 1 0,-1-1 0,1 1 0,-1 0 0,1 0 0,-1-1 0,1 1 0,0 0 0,-1 0 0,1 0 0,0 1 0,0-1 0,0 0 0,0 0 0,-2 3 0,3-3 0,0 0 0,0-1 0,0 1 0,0-1 0,0 1 0,0-1 0,1 1 0,-1-1 0,0 1 0,0-1 0,1 1 0,-1-1 0,0 1 0,0-1 0,1 1 0,-1-1 0,1 1 0,-1-1 0,0 0 0,1 1 0,-1-1 0,1 0 0,-1 1 0,1-1 0,-1 0 0,1 0 0,-1 1 0,1-1 0,0 0 0,8 3 0,0 0 0,1 0 0,17 1 0,29 3 0,49 7 0,-95-12 0,0 0 0,-1 1 0,1 0 0,-1 1 0,0 0 0,0 0 0,-1 1 0,10 6 0,-16-9 0,0-1 0,0 1 0,0 0 0,0 0 0,0-1 0,-1 1 0,1 0 0,0 1 0,-1-1 0,1 0 0,-1 0 0,0 1 0,0-1 0,0 0 0,0 1 0,0-1 0,0 6 0,-1-6 0,0 0 0,0 1 0,-1-1 0,1 0 0,-1 0 0,1 0 0,-1 1 0,0-1 0,0 0 0,0 0 0,0 0 0,0 0 0,0 0 0,-1-1 0,1 1 0,-3 2 0,-3 3 0,-1-1 0,1-1 0,-1 1 0,0-1 0,0-1 0,-1 1 0,1-1 0,-13 3 0,-15 4 0,1-1 0,-1-3 0,-67 7 0,81-13 0,0 0 0,1-2 0,-1 0 0,0-2 0,1 0 0,-1-2 0,-37-12 0,53 15-136,0-1-1,0 0 1,1 0-1,-1 0 1,0-1-1,1 0 1,0 0-1,0 0 0,-6-7 1,-4-10-6690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6.848"/>
    </inkml:context>
    <inkml:brush xml:id="br0">
      <inkml:brushProperty name="width" value="0.05" units="cm"/>
      <inkml:brushProperty name="height" value="0.05" units="cm"/>
    </inkml:brush>
  </inkml:definitions>
  <inkml:trace contextRef="#ctx0" brushRef="#br0">461 71 24575,'1'-2'0,"-1"-1"0,1 1 0,0 0 0,0 0 0,0 0 0,0 0 0,0 0 0,0 0 0,1 0 0,-1 0 0,1 0 0,-1 0 0,1 1 0,0-1 0,-1 1 0,1-1 0,0 1 0,3-2 0,38-20 0,-34 20 0,-1 1 0,1 0 0,0 1 0,0-1 0,0 2 0,0-1 0,0 1 0,0 1 0,0-1 0,0 2 0,13 2 0,-18-3 0,-1 0 0,0-1 0,1 1 0,-1 1 0,0-1 0,0 0 0,0 1 0,0-1 0,0 1 0,-1 0 0,1 0 0,0 0 0,-1 1 0,1-1 0,-1 0 0,0 1 0,0 0 0,0-1 0,0 1 0,-1 0 0,1 0 0,-1 0 0,1 0 0,-1 0 0,0 1 0,0-1 0,0 0 0,-1 0 0,1 1 0,-1-1 0,0 0 0,0 1 0,-1 5 0,0-3 0,-1 0 0,0 0 0,0 0 0,0 0 0,-1 0 0,0 0 0,0-1 0,-1 1 0,1-1 0,-1 0 0,0 0 0,-1 0 0,1-1 0,-1 1 0,0-1 0,0 0 0,0-1 0,-1 1 0,1-1 0,-12 5 0,-11 4 0,0-1 0,-1-1 0,-32 6 0,41-11 0,3 0 0,-35 7 0,49-11 0,0-1 0,0 0 0,0 1 0,0-1 0,0 0 0,0 0 0,0-1 0,0 1 0,0-1 0,0 1 0,0-1 0,-5-2 0,8 3 0,0 0 0,0 0 0,0 0 0,-1 0 0,1 0 0,0-1 0,0 1 0,0 0 0,0 0 0,0 0 0,0 0 0,0 0 0,0 0 0,0 0 0,0-1 0,0 1 0,0 0 0,0 0 0,-1 0 0,1 0 0,0 0 0,0-1 0,0 1 0,0 0 0,0 0 0,0 0 0,0 0 0,1 0 0,-1 0 0,0-1 0,0 1 0,0 0 0,0 0 0,0 0 0,0 0 0,0 0 0,0 0 0,0-1 0,0 1 0,0 0 0,0 0 0,0 0 0,1 0 0,-1 0 0,0 0 0,0 0 0,0 0 0,0-1 0,11-6 0,11-2 0,15-2 0,1 2 0,0 2 0,0 2 0,53-2 0,-64 7 0,0 1 0,0 1 0,-1 1 0,1 2 0,0 0 0,-1 2 0,26 11 0,-48-17 0,0 1 0,0 0 0,0 0 0,0 0 0,-1 0 0,1 0 0,-1 1 0,0 0 0,0 0 0,6 5 0,-9-7 0,1 0 0,-1 0 0,1 0 0,-1-1 0,0 1 0,1 0 0,-1 0 0,0 0 0,0 0 0,0 0 0,1 0 0,-1 0 0,0 0 0,0 0 0,0 0 0,0 0 0,-1 0 0,1 0 0,-1 1 0,1 0 0,-1 0 0,0-1 0,-1 1 0,1 0 0,0-1 0,0 1 0,-1-1 0,1 1 0,-1-1 0,1 0 0,-1 0 0,1 0 0,-3 2 0,-11 5 0,-1-1 0,0 0 0,0 0 0,-1-2 0,-23 5 0,-91 12 0,30-9 0,-1-5 0,-194-11 0,219-6-1365,15-3-5461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7.247"/>
    </inkml:context>
    <inkml:brush xml:id="br0">
      <inkml:brushProperty name="width" value="0.05" units="cm"/>
      <inkml:brushProperty name="height" value="0.05" units="cm"/>
    </inkml:brush>
  </inkml:definitions>
  <inkml:trace contextRef="#ctx0" brushRef="#br0">2009 10 24575,'-120'-5'0,"-12"0"0,40 10-65,-1 4-1,2 4 0,-1 4 0,2 4 1,1 4-1,-124 51 0,108-30-26,3 5 0,1 4 0,4 4 0,-168 134 0,216-151 92,1 1-1,-51 61 1,83-85-1,1 1 1,1 0 0,1 0 0,0 2 0,2-1-1,0 2 1,2-1 0,-13 46 0,20-58 0,0 0 0,1 0 0,0 1 0,1-1 0,0 0 0,0 0 0,1 0 0,1 0 0,0 0 0,0 0 0,1 0 0,0 0 0,0-1 0,1 1 0,1-1 0,-1 0 0,10 12 0,-4-8 0,1 0 0,0-1 0,1 0 0,1-1 0,0 0 0,0-1 0,1 0 0,0-1 0,29 13 0,1-3-1,1-3 0,1-1 1,0-3-1,0-1 0,51 4 1,244 3-195,-186-21 178,0-7 1,195-38-1,-230 23 20,0-5-1,-2-6 1,157-69-1,-212 76-2,-1-3 0,91-63 0,-129 78 0,-2 0 0,0-2 0,-1-1 0,0 0 0,-2-1 1,-1-2-1,0 0 0,27-48 0,-40 61 0,0-1 0,0 1 0,-1-1 0,-1 0 0,0 0 0,0 0 1,-1-1-1,0 1 0,-1 0 0,-1-1 0,0 1 0,0-1 0,-1 1 0,0-1 1,-1 1-1,0 0 0,-1 0 0,-1 0 0,1 0 0,-2 0 0,1 1 0,-2-1 1,1 1-1,-11-13 0,2 6 3,-1 0 0,-1 1 0,-1 1 1,0 0-1,-1 1 0,-1 1 0,0 1 0,0 1 1,-1 0-1,-30-11 0,-11 0-62,-1 3 1,-88-17-1,-17 6-520,-1 8 1,-325-1-1,379 27-4577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2.733"/>
    </inkml:context>
    <inkml:brush xml:id="br0">
      <inkml:brushProperty name="width" value="0.05" units="cm"/>
      <inkml:brushProperty name="height" value="0.05" units="cm"/>
    </inkml:brush>
  </inkml:definitions>
  <inkml:trace contextRef="#ctx0" brushRef="#br0">77 5 24575,'0'-1'0,"0"1"0,0 0 0,0 0 0,-1-1 0,1 1 0,0 0 0,0-1 0,-1 1 0,1 0 0,0 0 0,-1 0 0,1-1 0,0 1 0,-1 0 0,1 0 0,0 0 0,-1 0 0,1 0 0,0 0 0,-1-1 0,1 1 0,0 0 0,-1 0 0,1 0 0,-1 0 0,1 0 0,0 0 0,-1 1 0,1-1 0,0 0 0,-1 0 0,1 0 0,0 0 0,-1 0 0,1 0 0,0 1 0,-1-1 0,1 0 0,-1 1 0,-6 16 0,2 26 0,5-42 0,-24 358 0,-4 191 0,32-465-682,26 157-1,-21-195-6143</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8.261"/>
    </inkml:context>
    <inkml:brush xml:id="br0">
      <inkml:brushProperty name="width" value="0.05" units="cm"/>
      <inkml:brushProperty name="height" value="0.05" units="cm"/>
    </inkml:brush>
  </inkml:definitions>
  <inkml:trace contextRef="#ctx0" brushRef="#br0">633 159 24575,'0'-6'0,"0"0"0,-1 1 0,0-1 0,0 0 0,-1 1 0,1-1 0,-1 1 0,0-1 0,-1 1 0,1 0 0,-1 0 0,0 0 0,0 0 0,-1 1 0,0-1 0,1 1 0,-1 0 0,-1 0 0,1 0 0,-1 1 0,1-1 0,-1 1 0,0 0 0,0 0 0,0 1 0,-1 0 0,-6-3 0,-10-2 0,-1 1 0,0 0 0,-1 2 0,1 0 0,-33 0 0,14 3 0,-84 7 0,109-4 0,0 1 0,0 0 0,0 1 0,1 1 0,0 1 0,0 0 0,-27 16 0,40-20 0,0 0 0,0 0 0,0 0 0,0 0 0,0 1 0,0-1 0,1 1 0,-1 0 0,1 0 0,0 0 0,0 0 0,0 0 0,-2 6 0,4-7 0,-1 0 0,1-1 0,0 1 0,0 0 0,0 0 0,0 0 0,0-1 0,0 1 0,1 0 0,-1 0 0,1 0 0,-1-1 0,1 1 0,-1 0 0,1-1 0,0 1 0,0 0 0,0-1 0,0 1 0,0-1 0,0 0 0,1 1 0,-1-1 0,0 0 0,1 0 0,-1 0 0,0 1 0,1-2 0,2 2 0,15 10 0,1-1 0,0-1 0,1 0 0,37 10 0,93 18 0,-128-33 0,68 12 0,-55-11 0,-1 0 0,0 3 0,0 1 0,40 17 0,-74-27 0,1 1 0,0 0 0,-1 0 0,1 0 0,-1 0 0,1 0 0,-1 0 0,1 0 0,-1 0 0,0 1 0,1-1 0,-1 1 0,2 2 0,-3-4 0,0 1 0,0-1 0,0 1 0,0 0 0,0-1 0,0 1 0,0-1 0,0 1 0,0 0 0,0-1 0,0 1 0,0-1 0,0 1 0,0 0 0,0-1 0,-1 1 0,1-1 0,0 1 0,-1-1 0,1 1 0,0-1 0,-1 1 0,1-1 0,0 1 0,-1-1 0,0 1 0,-3 2 0,0 0 0,0 0 0,-1-1 0,1 0 0,-1 1 0,1-2 0,-1 1 0,-6 1 0,-35 8 0,-1-2 0,0-2 0,0-2 0,0-3 0,0-1 0,0-2 0,-71-12 0,111 13-97,0-1-1,0 0 1,1-1-1,-1 0 1,0 0-1,1 0 1,-1-1-1,1 0 1,0 0-1,0-1 1,0 1-1,1-1 0,-8-6 1,0-8-6729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8.640"/>
    </inkml:context>
    <inkml:brush xml:id="br0">
      <inkml:brushProperty name="width" value="0.05" units="cm"/>
      <inkml:brushProperty name="height" value="0.05" units="cm"/>
    </inkml:brush>
  </inkml:definitions>
  <inkml:trace contextRef="#ctx0" brushRef="#br0">0 51 24575,'5'-4'0,"5"-7"0,6 0 0,0-4 0,-2 6 0,-5 9 0,2 12 0,-2 10 0,3 9 0,-2 8 0,3 7 0,-2 4 0,-2-2 0,2-1 0,-1-3 0,-2-10-8191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8.979"/>
    </inkml:context>
    <inkml:brush xml:id="br0">
      <inkml:brushProperty name="width" value="0.05" units="cm"/>
      <inkml:brushProperty name="height" value="0.05" units="cm"/>
    </inkml:brush>
  </inkml:definitions>
  <inkml:trace contextRef="#ctx0" brushRef="#br0">1538 102 24575,'-5'-1'0,"0"0"0,0 1 0,0-2 0,0 1 0,0 0 0,-8-5 0,-11-3 0,-34-4 0,-1 2 0,-68-5 0,-121 8 0,134 10 0,-166 24 0,226-18 0,0 4 0,1 1 0,0 3 0,2 2 0,-60 30 0,93-39 0,1 1 0,1 0 0,-1 1 0,2 1 0,0 0 0,0 1 0,1 1 0,-24 31 0,32-38 0,1 2 0,0-1 0,1 1 0,0-1 0,0 1 0,0 1 0,1-1 0,1 0 0,0 1 0,0-1 0,1 1 0,0 0 0,0-1 0,1 1 0,1 0 0,-1-1 0,2 1 0,-1 0 0,6 16 0,0-8 0,0-1 0,2 0 0,0-1 0,0 0 0,2 0 0,-1-1 0,2-1 0,0 0 0,1 0 0,1-1 0,0-1 0,28 20 0,-4-8 0,0-1 0,2-1 0,1-3 0,52 18 0,-13-11 0,1-4 0,0-3 0,2-4 0,0-3 0,0-4 0,1-4 0,-1-4 0,1-3 0,0-3 0,-1-4 0,114-30 0,-155 29 0,1-3 0,-2-1 0,0-2 0,0-2 0,58-37 0,-82 44 0,-1 0 0,-1-1 0,0-1 0,0 0 0,-2-1 0,15-19 0,-20 23 0,-1-1 0,-1 0 0,0 0 0,0 0 0,-1-1 0,-1 0 0,0 0 0,0 0 0,-2 0 0,2-16 0,-3 16 0,0-1 0,-1 0 0,-1 0 0,0 0 0,-1 0 0,-1 0 0,0 1 0,-1-1 0,0 1 0,-1 0 0,-13-24 0,8 20 0,-1 1 0,-1 1 0,0 0 0,-1 0 0,0 1 0,-1 1 0,-30-22 0,11 13 0,-2 2 0,0 1 0,-1 1 0,-1 2 0,-1 2 0,0 2 0,-70-14 0,-29 8-1365,11 10-5461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9.460"/>
    </inkml:context>
    <inkml:brush xml:id="br0">
      <inkml:brushProperty name="width" value="0.05" units="cm"/>
      <inkml:brushProperty name="height" value="0.05" units="cm"/>
    </inkml:brush>
  </inkml:definitions>
  <inkml:trace contextRef="#ctx0" brushRef="#br0">417 82 24575,'2'0'0,"-1"0"0,1 0 0,-1 0 0,1 0 0,-1 0 0,1-1 0,-1 1 0,1-1 0,-1 1 0,1-1 0,-1 1 0,1-1 0,1-1 0,-2 1 0,-1 1 0,1-1 0,-1 1 0,1-1 0,-1 1 0,0-1 0,1 1 0,-1-1 0,0 1 0,0-1 0,1 1 0,-1-1 0,0 0 0,0 1 0,0-1 0,0 0 0,0 1 0,0-1 0,0 0 0,0 1 0,0-1 0,0 1 0,0-2 0,-1 0 0,0 0 0,0-1 0,0 1 0,0 0 0,0 0 0,-1 0 0,1 0 0,-1 0 0,1 0 0,-1 0 0,0 1 0,0-1 0,1 1 0,-1-1 0,0 1 0,-3-2 0,-4-1 0,-1 0 0,1 0 0,-1 1 0,0 0 0,0 0 0,0 1 0,-15-1 0,-77 1 0,71 3 0,17-1 0,0 1 0,0 0 0,0 1 0,-22 6 0,33-8 0,1 1 0,0 0 0,0 0 0,0 0 0,0 0 0,-1 0 0,2 1 0,-1-1 0,0 0 0,0 1 0,0-1 0,1 1 0,-1 0 0,0 0 0,-1 2 0,3-2 0,-1 0 0,1-1 0,-1 1 0,1 0 0,0 0 0,0 0 0,0-1 0,0 1 0,0 0 0,0 0 0,0 0 0,1-1 0,-1 1 0,1 0 0,-1-1 0,1 1 0,0 0 0,0-1 0,-1 1 0,1 0 0,0-1 0,0 0 0,2 3 0,5 5 0,0 0 0,0 0 0,1-1 0,0 0 0,1-1 0,0 0 0,0 0 0,16 7 0,90 36 0,-72-34 0,-26-11 0,0 1 0,0 1 0,-1 1 0,0 0 0,0 1 0,24 18 0,-40-26 0,1 0 0,-1 0 0,0 1 0,1-1 0,-1 0 0,0 0 0,0 1 0,0-1 0,0 0 0,0 1 0,0-1 0,0 1 0,-1 0 0,1-1 0,-1 1 0,1-1 0,-1 1 0,1 0 0,-1 0 0,0-1 0,0 1 0,0 0 0,0 1 0,-1-1 0,0 0 0,1 0 0,-1 0 0,-1 0 0,1-1 0,0 1 0,0 0 0,0-1 0,-1 1 0,1-1 0,-1 0 0,0 1 0,1-1 0,-1 0 0,0 0 0,-2 1 0,-7 4 0,0-2 0,0 1 0,0-2 0,-1 0 0,-14 3 0,-5-1 0,-1 0 0,1-3 0,0 0 0,-1-2 0,0-1 0,1-2 0,-49-10 0,74 11-114,0 0 1,0 0-1,0 0 0,1-1 0,-1 0 1,1 0-1,0 0 0,0-1 0,0 1 1,0-1-1,-6-7 0,-7-15-6712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49.836"/>
    </inkml:context>
    <inkml:brush xml:id="br0">
      <inkml:brushProperty name="width" value="0.05" units="cm"/>
      <inkml:brushProperty name="height" value="0.05" units="cm"/>
    </inkml:brush>
  </inkml:definitions>
  <inkml:trace contextRef="#ctx0" brushRef="#br0">1 14 24575,'77'-7'0,"-58"4"0,-1 1 0,1 1 0,20 1 0,-32 1 0,-1 0 0,1 0 0,-1 0 0,0 1 0,1 0 0,-1 0 0,0 1 0,0 0 0,0 0 0,-1 0 0,1 1 0,8 7 0,-7-5 0,-1 0 0,0 0 0,0 1 0,0 0 0,-1 0 0,0 0 0,0 1 0,-1-1 0,0 1 0,0 0 0,3 12 0,-6-14 0,0-1 0,0 1 0,0-1 0,0 1 0,-1-1 0,0 1 0,0-1 0,-1 1 0,0-1 0,0 1 0,0-1 0,0 0 0,-1 1 0,0-1 0,0 0 0,0 0 0,-1 0 0,0-1 0,-4 7 0,-13 11 0,17-18 0,-1-1 0,0 1 0,1 0 0,0 0 0,0 1 0,-4 7 0,7-12 0,0 1 0,-1-1 0,1 1 0,0 0 0,0-1 0,0 1 0,0 0 0,0-1 0,0 1 0,0-1 0,0 1 0,0 0 0,0-1 0,0 1 0,0 0 0,0-1 0,1 1 0,-1-1 0,0 1 0,0 0 0,1-1 0,-1 1 0,0-1 0,1 1 0,-1-1 0,1 1 0,-1-1 0,1 0 0,-1 1 0,0-1 0,1 1 0,0-1 0,-1 0 0,1 1 0,-1-1 0,1 0 0,-1 0 0,1 1 0,0-1 0,-1 0 0,1 0 0,-1 0 0,2 0 0,32 3 0,-30-3 0,101-1-1365,-71 0-5461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0.227"/>
    </inkml:context>
    <inkml:brush xml:id="br0">
      <inkml:brushProperty name="width" value="0.05" units="cm"/>
      <inkml:brushProperty name="height" value="0.05" units="cm"/>
    </inkml:brush>
  </inkml:definitions>
  <inkml:trace contextRef="#ctx0" brushRef="#br0">1548 231 24575,'-15'-13'0,"0"0"0,-1 1 0,-1 0 0,0 2 0,0 0 0,-33-13 0,-2 3 0,-61-15 0,58 22 0,-1 2 0,-1 3 0,1 2 0,-1 3 0,-113 7 0,105 3 0,0 3 0,0 2 0,2 4 0,-119 44 0,151-47 0,0 2 0,1 0 0,1 2 0,1 2 0,0 0 0,-41 39 0,58-47 0,0 1 0,1-1 0,1 2 0,0-1 0,1 1 0,0 1 0,-7 18 0,11-23 0,1 1 0,0 0 0,1 0 0,0-1 0,0 1 0,1 0 0,1 1 0,0-1 0,0 0 0,1 0 0,0 0 0,3 11 0,-1-9 0,1 0 0,0 0 0,1-1 0,0 1 0,1-1 0,0 0 0,0-1 0,15 18 0,-7-12 0,1-1 0,0-1 0,1 0 0,30 19 0,-7-10 0,2-1 0,0-2 0,1-2 0,48 14 0,8-5-81,0-4 1,2-4-1,0-5 0,1-4 0,0-5 0,0-4 1,162-18-1,-200 9 81,-1-3 0,0-3 0,0-2 0,63-26 0,-101 32 0,0 0 0,-1-2 0,0 0 0,-1-2 0,0 0 0,-1-2 0,-1 0 0,0-1 0,-1-1 0,-1-1 0,-1-1 0,24-35 0,-34 43-2,-1-1 0,1 1 1,-2-1-1,0-1 1,-1 1-1,0 0 0,-1-1 1,0 0-1,-1 0 1,-1 0-1,0 0 0,-1 0 1,0 0-1,-5-24 1,2 22 44,-1 0 0,-1 0 0,-1 1 1,0 0-1,-1 0 0,0 0 1,-1 1-1,-1 0 0,0 0 1,-1 1-1,-1 1 0,-15-15 1,4 6-18,-2 2 0,-1 1 0,0 0 1,-1 2-1,0 1 0,-2 2 1,0 0-1,-34-10 0,10 7-399,0 3-1,-1 2 1,-92-8-1,32 13-6452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0.563"/>
    </inkml:context>
    <inkml:brush xml:id="br0">
      <inkml:brushProperty name="width" value="0.05" units="cm"/>
      <inkml:brushProperty name="height" value="0.05" units="cm"/>
    </inkml:brush>
  </inkml:definitions>
  <inkml:trace contextRef="#ctx0" brushRef="#br0">381 49 24575,'0'-2'0,"0"1"0,0-1 0,0 0 0,0 0 0,-1 0 0,1 1 0,-1-1 0,1 0 0,-1 0 0,1 1 0,-1-1 0,0 0 0,0 1 0,0-1 0,0 1 0,0-1 0,0 1 0,0-1 0,-1 1 0,1 0 0,0 0 0,-3-2 0,1 2 0,0-1 0,-1 1 0,1-1 0,0 1 0,-1 0 0,0 0 0,1 1 0,-1-1 0,1 1 0,-7 0 0,-6 1 0,-1 0 0,1 2 0,-30 8 0,23-5 0,1 1 0,0 1 0,1 1 0,0 1 0,0 1 0,1 0 0,-30 24 0,49-34 0,-1 1 0,0-1 0,1 1 0,-1-1 0,1 1 0,-1-1 0,1 1 0,-1 0 0,1 0 0,0 0 0,0 0 0,0 0 0,0 0 0,1 0 0,-1 0 0,0 0 0,1 0 0,0 0 0,-1 0 0,1 0 0,0 1 0,0-1 0,0 0 0,1 3 0,0-2 0,0 0 0,1 0 0,-1 0 0,1 0 0,0-1 0,-1 1 0,1 0 0,1-1 0,-1 0 0,0 0 0,1 1 0,-1-1 0,1-1 0,-1 1 0,1 0 0,4 2 0,23 9 0,1-1 0,0-1 0,1-2 0,58 10 0,49 15 0,-133-32 0,1 0 0,-1 1 0,0 0 0,0 0 0,0 1 0,0-1 0,-1 1 0,7 6 0,-11-9 0,0 0 0,0 0 0,-1 0 0,1 0 0,0 0 0,-1 0 0,1 0 0,0 0 0,-1 0 0,0 0 0,1 0 0,-1 0 0,1 1 0,-1-1 0,0 0 0,0 0 0,0 0 0,0 1 0,0-1 0,0 2 0,-1-1 0,0 0 0,1 0 0,-1-1 0,-1 1 0,1 0 0,0-1 0,0 1 0,0-1 0,-1 1 0,1-1 0,-1 0 0,1 0 0,-1 1 0,0-1 0,1 0 0,-1 0 0,-3 1 0,-14 6 17,0 0 0,-1-1 1,0-1-1,0-1 0,-1-1 0,-41 4 0,23-6-512,0-2 0,-71-8 0,70 2-6331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0.952"/>
    </inkml:context>
    <inkml:brush xml:id="br0">
      <inkml:brushProperty name="width" value="0.05" units="cm"/>
      <inkml:brushProperty name="height" value="0.05" units="cm"/>
    </inkml:brush>
  </inkml:definitions>
  <inkml:trace contextRef="#ctx0" brushRef="#br0">18 0 24575,'0'2'0,"0"-1"0,0 1 0,0-1 0,1 1 0,-1 0 0,0-1 0,1 1 0,-1-1 0,1 1 0,-1-1 0,1 0 0,0 1 0,-1-1 0,1 1 0,0-1 0,0 0 0,0 0 0,0 0 0,0 1 0,0-1 0,1 0 0,-1 0 0,0 0 0,0-1 0,1 1 0,-1 0 0,1 0 0,-1-1 0,1 1 0,-1-1 0,1 1 0,-1-1 0,1 0 0,-1 1 0,1-1 0,-1 0 0,1 0 0,-1 0 0,3-1 0,-2 1 0,1 0 0,-1 0 0,1 1 0,-1-1 0,1 0 0,-1 1 0,0 0 0,1-1 0,-1 1 0,0 0 0,0 0 0,1 0 0,-1 1 0,0-1 0,0 0 0,0 1 0,-1-1 0,1 1 0,0 0 0,0 0 0,-1-1 0,1 1 0,-1 0 0,0 0 0,1 1 0,-1-1 0,0 0 0,0 0 0,-1 1 0,1-1 0,0 0 0,-1 1 0,1-1 0,-1 0 0,0 1 0,0-1 0,0 5 0,0-1 0,-1 1 0,0-1 0,-1 0 0,1 0 0,-1 0 0,0 0 0,0 0 0,-1 0 0,0-1 0,0 1 0,0-1 0,-1 0 0,-7 9 0,10-13 0,0 0 0,-1 0 0,1 0 0,0 0 0,0 0 0,0 0 0,0 1 0,1-1 0,-1 0 0,0 1 0,0-1 0,1 0 0,-1 1 0,1-1 0,-1 1 0,1-1 0,0 0 0,0 1 0,-1-1 0,1 3 0,1-3 0,0 1 0,0-1 0,0 0 0,0 0 0,0 0 0,0 0 0,0 0 0,0 0 0,0 0 0,1 0 0,-1-1 0,0 1 0,1 0 0,-1-1 0,0 1 0,1-1 0,-1 0 0,1 1 0,-1-1 0,4 0 0,65 14 0,-42-10 0,0 1 0,51 18 0,-145-7 0,48-13-136,0 0-1,0-1 1,0 0-1,-1-2 1,1 0-1,0-1 1,0-1-1,0-1 0,-24-6 1,13-1-6690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1.360"/>
    </inkml:context>
    <inkml:brush xml:id="br0">
      <inkml:brushProperty name="width" value="0.05" units="cm"/>
      <inkml:brushProperty name="height" value="0.05" units="cm"/>
    </inkml:brush>
  </inkml:definitions>
  <inkml:trace contextRef="#ctx0" brushRef="#br0">1161 356 24575,'-31'-7'0,"0"1"0,-1 1 0,0 2 0,0 1 0,-35 3 0,36-1 0,-40 1 0,-1 3 0,1 4 0,-88 20 0,108-15 0,0 1 0,1 3 0,1 2 0,1 2 0,-52 31 0,83-42 0,1 1 0,0 1 0,0 0 0,1 1 0,1 0 0,0 1 0,1 1 0,-18 25 0,27-33 0,0-1 0,1 1 0,-1 0 0,1 0 0,1 1 0,-1-1 0,1 0 0,1 1 0,-1-1 0,1 1 0,0 0 0,1-1 0,0 1 0,0 0 0,1 0 0,0-1 0,0 1 0,0-1 0,1 1 0,1-1 0,-1 0 0,1 1 0,0-1 0,6 9 0,0-3 0,1 0 0,1 0 0,0-1 0,0 0 0,1-1 0,1 0 0,-1-1 0,2-1 0,0 0 0,0-1 0,24 11 0,2-2 0,1-2 0,0-1 0,50 8 0,-8-7 0,1-3 0,0-4 0,0-4 0,0-4 0,1-3 0,-1-4 0,-1-4 0,154-40 0,-176 34 0,-1-4 0,0-2 0,100-55 0,-134 64 0,-1-2 0,-1-1 0,0-2 0,-1 0 0,-1-1 0,-1-1 0,0-1 0,-2-1 0,-1 0 0,19-33 0,-29 43 0,-2-1 0,0 0 0,0-1 0,-1 0 0,-1 1 0,0-1 0,-1-1 0,-1 1 0,0 0 0,-2-1 0,1 1 0,-2 0 0,0-1 0,-1 1 0,0 0 0,-1 0 0,-1 0 0,0 0 0,-1 0 0,-1 1 0,0 0 0,-1 0 0,0 0 0,-2 1 0,1 1 0,-1-1 0,-1 1 0,0 1 0,-1 0 0,-22-18 0,6 9 2,0 1 0,-2 2-1,0 1 1,0 1 0,-2 2 0,0 0-1,0 3 1,-1 0 0,-37-5 0,-1 3-128,-1 4 1,0 3-1,-88 4 1,75 4 109,-1 4 0,1 4 0,0 3-1,1 4 1,-99 35 0,156-44 53,1 2 0,-37 20 0,55-26-152,-1 0 0,1 0 0,-1 1 1,2 0-1,-1 0 0,1 1 0,0 0 0,0 0 0,1 0 0,-1 1 0,-3 9 0,-4 22-6227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3.119"/>
    </inkml:context>
    <inkml:brush xml:id="br0">
      <inkml:brushProperty name="width" value="0.05" units="cm"/>
      <inkml:brushProperty name="height" value="0.05" units="cm"/>
    </inkml:brush>
  </inkml:definitions>
  <inkml:trace contextRef="#ctx0" brushRef="#br0">647 129 24575,'3'0'0,"0"-1"0,0 0 0,0 0 0,-1 0 0,1 0 0,0 0 0,0-1 0,-1 1 0,1-1 0,-1 1 0,0-1 0,1 0 0,-1 0 0,0 0 0,0 0 0,0-1 0,1-2 0,1 1 0,-1-1 0,0 1 0,0-1 0,0 0 0,0 0 0,-1-1 0,3-9 0,-4 14 0,-1-1 0,0 1 0,0-1 0,0 1 0,0 0 0,0-1 0,0 1 0,0 0 0,0-1 0,-1 1 0,1-1 0,0 1 0,-1 0 0,1 0 0,-1-1 0,1 1 0,-1 0 0,0 0 0,0 0 0,1-1 0,-1 1 0,-2-1 0,1 0 0,-1 0 0,1 0 0,-1 1 0,0-1 0,1 1 0,-1 0 0,0 0 0,0 0 0,0 0 0,-3 0 0,-4-1 0,-1 1 0,1 0 0,0 1 0,-1 0 0,-13 3 0,-6 3 0,1 1 0,0 1 0,1 2 0,-30 14 0,-106 61 0,124-63 0,-65 49 0,92-62 0,2 1 0,0 0 0,0 1 0,1 0 0,0 1 0,0 0 0,2 0 0,0 1 0,-9 18 0,15-28 0,1 0 0,0 0 0,0 1 0,0-1 0,0 1 0,1-1 0,-1 0 0,1 1 0,0-1 0,0 1 0,0-1 0,0 1 0,1-1 0,-1 1 0,1-1 0,0 0 0,0 1 0,0-1 0,3 5 0,-1-4 0,0 1 0,0 0 0,1-1 0,0 0 0,0 0 0,0 0 0,1 0 0,-1-1 0,1 0 0,9 5 0,7 2 0,1-1 0,-1-1 0,2-1 0,36 6 0,33 3 0,156 6 0,-215-22 0,-25-3 0,-18-2 0,-20-3 0,-22 4 0,1 2 0,-1 2 0,1 3 0,-1 2 0,-79 18 0,113-19 0,6-3 0,1 1 0,-1 1 0,1 0 0,0 0 0,0 1 0,0 1 0,1 0 0,0 0 0,-12 8 0,21-12 0,0-1 0,0 1 0,0 0 0,0 0 0,0-1 0,1 1 0,-1 0 0,0 0 0,0 0 0,0 0 0,1 0 0,-1 0 0,1 0 0,-1 0 0,0 0 0,1 0 0,0 0 0,-1 0 0,1 0 0,0 1 0,0-1 0,-1 0 0,1 0 0,0 0 0,0 1 0,0-1 0,0 0 0,1 0 0,-1 0 0,0 0 0,0 1 0,1-1 0,-1 0 0,1 0 0,-1 0 0,1 0 0,-1 0 0,1 0 0,0 0 0,-1 0 0,1 0 0,0 0 0,0 0 0,0-1 0,0 1 0,1 1 0,3 2 0,1-1 0,0 1 0,0-1 0,0 0 0,1 0 0,-1-1 0,8 3 0,31 4-182,0-2-1,1-2 1,83-2 0,-104-2-454,50-1-6190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3.515"/>
    </inkml:context>
    <inkml:brush xml:id="br0">
      <inkml:brushProperty name="width" value="0.05" units="cm"/>
      <inkml:brushProperty name="height" value="0.05" units="cm"/>
    </inkml:brush>
  </inkml:definitions>
  <inkml:trace contextRef="#ctx0" brushRef="#br0">27 12 24575,'0'-5'0,"-4"-1"0,-2 5 0,0 7 0,2 11 0,1 7 0,1 13 0,1 8 0,0 11 0,1 8 0,1-6-8191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3.505"/>
    </inkml:context>
    <inkml:brush xml:id="br0">
      <inkml:brushProperty name="width" value="0.05" units="cm"/>
      <inkml:brushProperty name="height" value="0.05" units="cm"/>
    </inkml:brush>
  </inkml:definitions>
  <inkml:trace contextRef="#ctx0" brushRef="#br0">85 159 24575,'-27'-24'0,"22"21"0,0-1 0,0 0 0,0 0 0,1 0 0,0-1 0,0 0 0,0 1 0,0-2 0,1 1 0,0 0 0,0 0 0,-4-12 0,6 16 0,1 1 0,0-1 0,0 0 0,0 0 0,0 1 0,0-1 0,0 0 0,0 0 0,0 0 0,0 1 0,0-1 0,0 0 0,0 0 0,0 0 0,1 1 0,-1-1 0,0 0 0,1 0 0,-1 1 0,0-1 0,1 0 0,-1 1 0,1-1 0,-1 0 0,1 1 0,-1-1 0,1 1 0,0-1 0,-1 1 0,1-1 0,0 1 0,-1 0 0,1-1 0,0 1 0,-1 0 0,1-1 0,0 1 0,0 0 0,0 0 0,-1 0 0,1-1 0,0 1 0,0 0 0,0 0 0,-1 0 0,1 0 0,1 1 0,42 7 0,-7 2 0,-2 3 0,53 25 0,-69-29 0,-1 2 0,-1-1 0,0 2 0,0 0 0,-2 2 0,20 19 0,-32-31 0,-1 1 0,0 0 0,0 0 0,0 0 0,0 0 0,0 0 0,0 0 0,-1 0 0,0 1 0,0-1 0,0 1 0,0-1 0,0 1 0,-1-1 0,1 1 0,-1 3 0,0-4 0,-1-1 0,1 0 0,-1 0 0,1 0 0,-1 0 0,0 0 0,0 0 0,0 0 0,0 0 0,-1-1 0,1 1 0,0 0 0,-1-1 0,1 1 0,-1-1 0,1 1 0,-1-1 0,0 0 0,0 1 0,1-1 0,-1 0 0,0 0 0,0 0 0,0-1 0,0 1 0,0 0 0,-4 0 0,-2 1 0,-1 0 0,1-1 0,-1 0 0,1-1 0,-1 1 0,0-2 0,1 1 0,-1-1 0,1 0 0,-1-1 0,1 0 0,-1-1 0,1 1 0,-14-8 0,18 8 0,-1-1 0,1 1 0,0-1 0,0 0 0,1 0 0,-1 0 0,0-1 0,1 1 0,0-1 0,0 0 0,0 0 0,0 0 0,1 0 0,0-1 0,-1 1 0,1-1 0,1 1 0,-1-1 0,1 0 0,0 1 0,0-1 0,0 0 0,1 0 0,-1 0 0,1 0 0,1 0 0,0-5 0,0 3 5,1-1 0,0 1 0,0 0 0,1 0 0,-1 0 0,2 0 0,-1 1 0,1-1 0,0 1 0,0 0 0,1 0 0,0 0 0,0 1 0,0-1 0,1 1 0,0 0 0,-1 1 0,2 0 0,-1 0 0,0 0 0,1 1 0,0-1 0,8-1 0,10-4-253,0 1 1,0 2-1,1 0 1,0 2-1,33-2 1,-15 4-6579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3.895"/>
    </inkml:context>
    <inkml:brush xml:id="br0">
      <inkml:brushProperty name="width" value="0.05" units="cm"/>
      <inkml:brushProperty name="height" value="0.05" units="cm"/>
    </inkml:brush>
  </inkml:definitions>
  <inkml:trace contextRef="#ctx0" brushRef="#br0">0 40 24575,'0'-4'0,"4"-2"0,2-4 0,0 4 0,-2-1 0,-5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4.254"/>
    </inkml:context>
    <inkml:brush xml:id="br0">
      <inkml:brushProperty name="width" value="0.05" units="cm"/>
      <inkml:brushProperty name="height" value="0.05" units="cm"/>
    </inkml:brush>
  </inkml:definitions>
  <inkml:trace contextRef="#ctx0" brushRef="#br0">25 123 24575,'-1'0'0,"0"-1"0,0 0 0,-1 1 0,1-1 0,0 0 0,0 0 0,0 1 0,0-1 0,0 0 0,0 0 0,0 0 0,0 0 0,0 0 0,0-1 0,1 1 0,-1 0 0,0 0 0,1 0 0,-1-1 0,1 1 0,-1 0 0,1-1 0,0 1 0,-1 0 0,1-1 0,0 1 0,0-2 0,-3-41 0,5 18 0,-2 25 0,0 0 0,0 0 0,1 0 0,-1 0 0,0-1 0,0 1 0,1 0 0,-1 0 0,0 0 0,1 0 0,-1 0 0,1 0 0,0 0 0,-1 0 0,1 0 0,0 1 0,-1-1 0,1 0 0,0 0 0,1-1 0,-1 3 0,0 0 0,-1 0 0,1 0 0,0 0 0,-1-1 0,1 1 0,-1 0 0,1 0 0,-1 0 0,1 0 0,-1 0 0,0 0 0,1 0 0,-1 0 0,0 1 0,0-1 0,0 0 0,0 0 0,0 0 0,0 2 0,0-2 0,7 167 0,1 6 0,24 20-1365,-19-144-5461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4.892"/>
    </inkml:context>
    <inkml:brush xml:id="br0">
      <inkml:brushProperty name="width" value="0.05" units="cm"/>
      <inkml:brushProperty name="height" value="0.05" units="cm"/>
    </inkml:brush>
  </inkml:definitions>
  <inkml:trace contextRef="#ctx0" brushRef="#br0">1 260 24575,'0'-13'0,"-1"1"0,2 0 0,-1 0 0,1 0 0,1 0 0,3-14 0,-4 22 0,1 0 0,0 0 0,0 1 0,0-1 0,0 0 0,0 1 0,1 0 0,-1-1 0,1 1 0,0 0 0,0 0 0,0 1 0,1-1 0,-1 1 0,1-1 0,-1 1 0,1 0 0,7-3 0,6-1 0,0 1 0,0 1 0,0 0 0,0 1 0,29-1 0,89 4 0,-129 1 0,35 1 0,0 2 0,73 16 0,-90-13 0,0 0 0,0 2 0,-1 0 0,0 2 0,39 24 0,-56-32 0,-1 1 0,0 0 0,0 0 0,0 0 0,-1 0 0,0 1 0,0 0 0,0 0 0,0 0 0,4 9 0,-7-12 0,0 0 0,-1 0 0,1 0 0,-1 1 0,1-1 0,-1 0 0,0 0 0,0 1 0,0-1 0,0 0 0,0 0 0,0 1 0,-1-1 0,1 0 0,-1 0 0,0 1 0,1-1 0,-1 0 0,0 0 0,0 0 0,0 0 0,-1 0 0,1 0 0,0-1 0,-1 1 0,1 0 0,-1-1 0,0 1 0,1-1 0,-1 1 0,-3 1 0,-1 1 0,0 0 0,-1-1 0,1 0 0,-1 0 0,1 0 0,-1-1 0,0 0 0,0 0 0,0-1 0,-1 0 0,-11 1 0,15-2 0,1 0 0,-1 0 0,0 0 0,0 0 0,1-1 0,-1 0 0,0 1 0,1-1 0,-1 0 0,1-1 0,-1 1 0,1-1 0,0 1 0,0-1 0,-1 0 0,1 0 0,0-1 0,1 1 0,-1-1 0,0 1 0,1-1 0,-1 0 0,1 0 0,-2-4 0,3 5 0,0 0 0,0 0 0,1 0 0,-1-1 0,1 1 0,0 0 0,0-1 0,0 1 0,0 0 0,0-1 0,0 1 0,0 0 0,1 0 0,-1-1 0,1 1 0,0 0 0,0 0 0,0 0 0,0-1 0,0 1 0,0 0 0,0 0 0,1 1 0,-1-1 0,1 0 0,-1 0 0,3-1 0,5-5 0,0 0 0,0 0 0,1 1 0,10-6 0,12-5 0,0 2 0,1 2 0,1 0 0,0 3 0,56-13 0,-10 10 0,114-7 0,-138 20 0,-38 1 0,1 0 0,-1-1 0,22-5 0,-39 6 0,-1 0 0,1 0 0,-1 0 0,0 0 0,1 1 0,-1-2 0,0 1 0,1 0 0,-1 0 0,0 0 0,1 0 0,-1 0 0,0 0 0,1 0 0,-1 0 0,0 0 0,1-1 0,-1 1 0,0 0 0,1 0 0,-1-1 0,0 1 0,0 0 0,1 0 0,-1-1 0,0 1 0,0 0 0,0 0 0,1-1 0,-1 1 0,0 0 0,0-1 0,0 1 0,0 0 0,0-1 0,1 1 0,-1 0 0,0-1 0,0 1 0,0 0 0,0-1 0,-15-10 0,-25-4 0,26 12 0,0 0 0,-1 1 0,0 0 0,0 1 0,1 1 0,-1 1 0,-28 3 0,35-2 0,0 0 0,0 0 0,0 1 0,0 0 0,0 0 0,1 1 0,-1 0 0,1 1 0,0-1 0,0 1 0,1 1 0,-1-1 0,1 1 0,1 0 0,-7 9 0,6-7 0,0 0 0,1 0 0,0 1 0,1-1 0,0 1 0,0 1 0,1-1 0,0 0 0,1 1 0,0-1 0,-1 13 0,2-17 0,1-1 0,1 0 0,-1 1 0,1-1 0,-1 0 0,1 0 0,0 0 0,1 0 0,-1 0 0,1 0 0,0 0 0,-1 0 0,2 0 0,-1-1 0,0 1 0,1-1 0,0 0 0,0 0 0,0 0 0,0 0 0,0 0 0,0 0 0,1-1 0,0 0 0,-1 0 0,1 0 0,0 0 0,6 2 0,0 0 0,1-1 0,-1-1 0,1 0 0,0 0 0,-1-1 0,1 0 0,0 0 0,0-2 0,0 1 0,-1-1 0,1-1 0,0 0 0,-1-1 0,1 0 0,-1 0 0,0-1 0,0 0 0,16-10 0,-14 7 0,0-1 0,-1 0 0,0-1 0,0 0 0,-1-1 0,0 0 0,0-1 0,-1 0 0,-1 0 0,0-1 0,0 0 0,-1 0 0,9-25 0,4-11 0,-20 47 0,0 1 0,0 0 0,0 0 0,0 0 0,0 0 0,0 0 0,0-1 0,0 1 0,0 0 0,0 0 0,0 0 0,0 0 0,0 0 0,0 0 0,0-1 0,0 1 0,0 0 0,0 0 0,0 0 0,1 0 0,-1 0 0,0 0 0,0 0 0,0 0 0,0 0 0,0-1 0,0 1 0,1 0 0,-1 0 0,0 0 0,0 0 0,0 0 0,0 0 0,0 0 0,0 0 0,1 0 0,-1 0 0,0 0 0,0 0 0,0 0 0,0 0 0,0 0 0,1 0 0,-1 0 0,0 0 0,0 0 0,0 0 0,0 0 0,0 1 0,0-1 0,1 0 0,-1 0 0,0 0 0,0 0 0,0 0 0,0 0 0,0 0 0,4 13 0,0 25 0,-4-33 0,2 17-136,1 1-1,1-1 1,1 0-1,1 0 1,0 0-1,2-1 1,1 0-1,0-1 0,13 21 1,-1-10-6690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5.967"/>
    </inkml:context>
    <inkml:brush xml:id="br0">
      <inkml:brushProperty name="width" value="0.05" units="cm"/>
      <inkml:brushProperty name="height" value="0.05" units="cm"/>
    </inkml:brush>
  </inkml:definitions>
  <inkml:trace contextRef="#ctx0" brushRef="#br0">0 1025 24575,'4'-1'0,"0"0"0,0-1 0,0 1 0,-1-1 0,1 0 0,-1 0 0,0 0 0,1-1 0,-1 1 0,4-5 0,5-2 0,55-36 0,-32 23 0,-1-1 0,34-32 0,-58 46 0,-1-1 0,1 0 0,-2-1 0,1 0 0,-1-1 0,-1 1 0,0-1 0,-1-1 0,0 1 0,5-19 0,-1-4 0,-2-1 0,-2 0 0,-1 0 0,-2 0 0,-1-1 0,-5-62 0,0 72 0,-1-1 0,-1 1 0,-1 0 0,-1 1 0,-2 0 0,0 0 0,-2 1 0,-1 0 0,-23-36 0,29 52 0,0 1 0,-1 0 0,1 0 0,-2 1 0,1 0 0,-1 0 0,0 1 0,-1 0 0,-13-7 0,19 11 0,-1 0 0,0 0 0,0 1 0,0 0 0,0 0 0,0 0 0,0 0 0,0 1 0,0 0 0,0-1 0,0 1 0,0 1 0,0-1 0,0 1 0,0-1 0,0 1 0,0 0 0,0 1 0,0-1 0,0 1 0,1-1 0,-1 1 0,0 0 0,1 1 0,0-1 0,-5 4 0,0 2 0,1 0 0,-1 1 0,2 0 0,-1 0 0,1 0 0,0 1 0,1-1 0,0 1 0,1 1 0,0-1 0,1 1 0,0-1 0,0 1 0,1 0 0,1 0 0,0 0 0,0 1 0,2 16 0,1 0 0,1 0 0,1-1 0,1 1 0,2-1 0,1 0 0,13 32 0,-7-29 0,0-1 0,2 0 0,1-2 0,1 0 0,1 0 0,2-2 0,44 43 0,-50-54 0,0-1 0,1-1 0,1 0 0,0-1 0,0-1 0,1 0 0,0-2 0,1 0 0,0-1 0,0 0 0,1-2 0,-1-1 0,38 5 0,-50-9 0,-1 0 0,1 0 0,-1-1 0,0 0 0,1 0 0,-1 0 0,0-1 0,0 0 0,0 0 0,0-1 0,0 1 0,0-1 0,9-7 0,-7 3 0,-1 1 0,0-1 0,0 0 0,-1 0 0,0 0 0,0-1 0,-1 0 0,6-13 0,1-6 0,-1-1 0,-1 0 0,-2 0 0,10-59 0,-16 75 0,5-48 0,-7 56 0,0 0 0,0 0 0,0 1 0,0-1 0,-1 0 0,0 1 0,1-1 0,-1 0 0,-1 1 0,1-1 0,-1 1 0,1 0 0,-3-4 0,3 6 0,0 0 0,0 0 0,0 0 0,0 0 0,0 1 0,0-1 0,0 0 0,0 1 0,0-1 0,0 0 0,0 1 0,-1 0 0,1-1 0,0 1 0,0 0 0,-1-1 0,1 1 0,0 0 0,-1 0 0,1 0 0,0 0 0,0 0 0,-1 0 0,1 1 0,0-1 0,0 0 0,-1 1 0,1-1 0,0 1 0,0-1 0,0 1 0,0 0 0,0-1 0,-1 1 0,1 0 0,-1 1 0,-4 3 0,0-1 0,1 1 0,0 0 0,-9 12 0,10-11 0,0-1 0,0 1 0,1 0 0,0 0 0,0 0 0,0 0 0,1 1 0,0-1 0,0 1 0,1-1 0,-1 1 0,2 0 0,-1 0 0,1-1 0,0 1 0,0 0 0,1 0 0,-1 0 0,2-1 0,-1 1 0,4 8 0,-2-8 0,0 0 0,1 0 0,0 0 0,0-1 0,0 1 0,1-1 0,0 0 0,0-1 0,1 1 0,0-1 0,0 0 0,0-1 0,0 1 0,1-1 0,-1 0 0,1-1 0,0 0 0,13 4 0,-16-5 0,0 0 0,1-1 0,-1 0 0,0 0 0,1 0 0,-1 0 0,1-1 0,0 0 0,-1 0 0,1 0 0,-1 0 0,1-1 0,-1 1 0,1-1 0,-1-1 0,0 1 0,1 0 0,-1-1 0,0 0 0,0 0 0,0 0 0,0-1 0,0 1 0,-1-1 0,1 0 0,-1 0 0,0 0 0,0-1 0,0 1 0,0-1 0,0 1 0,-1-1 0,1 0 0,-1 0 0,0 0 0,2-9 0,8-23 0,-11 30 0,1 0 0,0-1 0,0 1 0,0 0 0,0 0 0,1 0 0,0 0 0,1 1 0,-1-1 0,1 1 0,6-7 0,-9 12 0,-1 0 0,1 0 0,-1-1 0,1 1 0,-1 0 0,1 0 0,0 1 0,-1-1 0,1 0 0,-1 0 0,1 0 0,-1 0 0,1 0 0,-1 1 0,1-1 0,0 0 0,-1 0 0,1 1 0,-1-1 0,0 0 0,1 1 0,-1-1 0,1 0 0,-1 1 0,0-1 0,1 1 0,-1-1 0,0 1 0,1-1 0,-1 1 0,0-1 0,1 1 0,-1-1 0,0 1 0,0-1 0,0 1 0,0 0 0,12 29 0,-10-23 0,1-1 0,-1-1 0,1 0 0,0 1 0,0-1 0,0 0 0,1-1 0,0 1 0,0-1 0,0 1 0,0-1 0,1 0 0,-1-1 0,1 1 0,0-1 0,9 5 0,-5-5 0,0 0 0,0 0 0,0-1 0,0 0 0,0 0 0,0-1 0,0-1 0,1 1 0,10-2 0,10-3 0,-1-1 0,0-1 0,0-1 0,0-2 0,32-15 0,-56 22 0,33-13 0,63-35 0,-92 44 0,0 1 0,-1-1 0,1-1 0,-1 1 0,-1-1 0,1-1 0,-1 1 0,0-1 0,-1-1 0,0 1 0,0-1 0,6-13 0,-11 19 0,0 0 0,1-1 0,-1 1 0,0-1 0,-1 1 0,1-1 0,-1 1 0,1-1 0,-1 0 0,0 1 0,0-1 0,-1 0 0,1 1 0,-1-1 0,0 1 0,0-1 0,0 1 0,0-1 0,0 1 0,-1 0 0,0-1 0,0 1 0,0 0 0,0 0 0,0 0 0,0 1 0,-1-1 0,1 0 0,-1 1 0,0 0 0,0-1 0,0 1 0,0 0 0,0 1 0,-4-3 0,0 1 0,0 0 0,1 0 0,-2 1 0,1 0 0,0 0 0,0 1 0,-1 0 0,1 0 0,-1 0 0,1 1 0,0 0 0,-1 1 0,1 0 0,-1 0 0,1 0 0,-11 5 0,14-5 0,1 0 0,-1 1 0,1-1 0,-1 1 0,1 0 0,0 0 0,0 0 0,-1 1 0,2-1 0,-1 1 0,0 0 0,1 0 0,-1 0 0,1 0 0,0 0 0,0 0 0,0 0 0,0 1 0,-1 4 0,2-3 0,0 0 0,0 0 0,1 0 0,-1 0 0,1 0 0,1 0 0,-1 0 0,1 0 0,0 0 0,0-1 0,0 1 0,4 9 0,4 6 0,2 0 0,0 0 0,1-2 0,1 1 0,20 21 0,-15-19 0,0 2 0,-1 0 0,-1 1 0,15 33 0,-25-45 0,-2 0 0,1 1 0,-2-1 0,0 1 0,0 0 0,-1-1 0,-1 1 0,0 0 0,0 0 0,-2 0 0,-2 24 0,1-26 0,-1 0 0,0 0 0,0 0 0,-1 0 0,-10 19 0,12-27 0,0 1 0,0-1 0,0 0 0,0 0 0,0 1 0,-1-2 0,0 1 0,1 0 0,-1-1 0,0 1 0,0-1 0,-1 0 0,1 0 0,0 0 0,-1 0 0,1 0 0,-1-1 0,0 0 0,1 0 0,-8 2 0,9-3-52,-1-1-1,1 1 1,0 0-1,-1-1 1,1 1-1,0-1 1,0 0-1,0 0 1,0 0-1,0 0 1,0 0-1,0 0 1,0-1-1,0 1 1,0 0-1,0-1 1,1 0-1,-1 1 1,1-1-1,-1 0 1,1 0-1,0 0 0,-1 0 1,1 0-1,-1-3 1,-6-14-6774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6.342"/>
    </inkml:context>
    <inkml:brush xml:id="br0">
      <inkml:brushProperty name="width" value="0.05" units="cm"/>
      <inkml:brushProperty name="height" value="0.05" units="cm"/>
    </inkml:brush>
  </inkml:definitions>
  <inkml:trace contextRef="#ctx0" brushRef="#br0">28 254 24575,'55'-43'0,"-44"37"0,-1-1 0,0-1 0,0 0 0,-1 0 0,0-1 0,10-13 0,-17 19 0,0 0 0,-1 0 0,0-1 0,1 1 0,-1 0 0,0 0 0,0-1 0,-1 1 0,1 0 0,-1-1 0,0 1 0,1 0 0,-2-1 0,1 1 0,0-1 0,-1 1 0,1 0 0,-1-1 0,0 1 0,0 0 0,0 0 0,-1-1 0,1 1 0,-1 0 0,0 0 0,1 1 0,-1-1 0,-3-3 0,2 3 0,0-1 0,1 0 0,-2 1 0,1 0 0,0-1 0,-1 2 0,1-1 0,-1 0 0,0 1 0,0-1 0,0 1 0,0 0 0,0 0 0,-1 1 0,1-1 0,-9-1 0,10 3 0,0 0 0,1 0 0,-1 0 0,0 1 0,1-1 0,-1 0 0,1 1 0,-1 0 0,0 0 0,1 0 0,-1 0 0,1 0 0,0 0 0,-1 1 0,1-1 0,0 1 0,0-1 0,0 1 0,0 0 0,0 0 0,1 0 0,-1 0 0,0 0 0,1 1 0,-1-1 0,1 0 0,0 1 0,0-1 0,-2 6 0,0 3 0,0 0 0,0 0 0,1 1 0,0-1 0,1 1 0,1-1 0,0 1 0,0-1 0,1 1 0,0-1 0,1 1 0,1-1 0,3 13 0,9 17 0,1 0 0,25 45 0,-6-11 0,-9-24 0,-18-38 0,-1 0 0,0 1 0,-1 0 0,-1 0 0,5 20 0,-10-33 0,1 1 0,-1-1 0,0 0 0,0 0 0,0 0 0,0 0 0,0 0 0,0 1 0,-1-1 0,1 0 0,0 0 0,-1 0 0,1 0 0,0 0 0,-1 0 0,1 0 0,-1 0 0,0 0 0,1 0 0,-1 0 0,0 0 0,0 0 0,1 0 0,-1-1 0,0 1 0,-1 1 0,-1-1 0,0 1 0,0-1 0,0 0 0,0 0 0,0 0 0,0-1 0,0 1 0,-1-1 0,-4 1 0,-5-1 0,1-1 0,0 0 0,-1-1 0,-13-3 0,-9-7-1365,1-1-5461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8.082"/>
    </inkml:context>
    <inkml:brush xml:id="br0">
      <inkml:brushProperty name="width" value="0.05" units="cm"/>
      <inkml:brushProperty name="height" value="0.05" units="cm"/>
    </inkml:brush>
  </inkml:definitions>
  <inkml:trace contextRef="#ctx0" brushRef="#br0">34 154 24575,'0'-1'0,"0"0"0,0 0 0,0 0 0,-1 0 0,1 0 0,0 0 0,0 0 0,0 1 0,0-1 0,0 0 0,1 0 0,-1 0 0,0 0 0,0 0 0,1 0 0,-1 0 0,0 0 0,1 0 0,-1 1 0,1-1 0,-1 0 0,1 0 0,0 0 0,-1 1 0,1-1 0,0 0 0,-1 1 0,1-1 0,0 1 0,0-1 0,0 1 0,0 1 0,0 0 0,0 0 0,0-1 0,0 1 0,0 0 0,0 0 0,-1 0 0,1 0 0,0 0 0,-1 0 0,1 0 0,-1 0 0,1 0 0,-1 0 0,1 1 0,-1-1 0,0 0 0,0 0 0,1 0 0,-1 1 0,0-1 0,0 2 0,4 40 0,-4-28 0,1 0 0,1 0 0,1 0 0,0 0 0,7 18 0,-9-29 0,1 0 0,0-1 0,0 1 0,0-1 0,0 1 0,1-1 0,-1 0 0,1 0 0,0 0 0,0 0 0,0-1 0,0 1 0,1-1 0,-1 0 0,1 0 0,-1 0 0,1 0 0,0 0 0,0-1 0,-1 0 0,1 0 0,0 0 0,0 0 0,7 0 0,-6 0 0,1-1 0,-1 1 0,1-1 0,0-1 0,-1 1 0,1-1 0,-1 0 0,1 0 0,-1 0 0,0-1 0,1 0 0,6-3 0,-8 2 0,-1 1 0,1-1 0,-1 0 0,0 0 0,0 0 0,0 0 0,0-1 0,0 1 0,-1-1 0,0 0 0,0 0 0,0 0 0,0 0 0,0 0 0,-1 0 0,2-7 0,-1 3 0,0-1 0,-1 0 0,0 1 0,0-1 0,-1 0 0,0 0 0,0 0 0,-1 0 0,0 1 0,-1-1 0,0 0 0,0 1 0,-1-1 0,0 1 0,0 0 0,-1 0 0,-8-13 0,8 16 0,-1-1 0,1 1 0,-1-1 0,0 1 0,0 1 0,-1-1 0,0 1 0,1 0 0,-1 0 0,-1 1 0,1-1 0,0 1 0,-1 1 0,0-1 0,1 1 0,-1 1 0,0-1 0,0 1 0,0 0 0,0 0 0,-1 1 0,-8 1 0,11-1 0,0 1 0,1-1 0,-1 1 0,0 1 0,1-1 0,-1 0 0,1 1 0,-1 0 0,1 0 0,0 0 0,0 1 0,0 0 0,0-1 0,0 1 0,0 1 0,1-1 0,0 0 0,-1 1 0,1 0 0,1 0 0,-1 0 0,0 0 0,1 0 0,0 0 0,0 0 0,0 1 0,1-1 0,-1 1 0,1 0 0,-1 7 0,-1 11 0,1 0 0,1 0 0,1 0 0,1 0 0,4 24 0,5 7 0,-9-52 0,-1 0 0,1 0 0,-1-1 0,1 1 0,-1 0 0,1 0 0,0-1 0,0 1 0,0-1 0,0 1 0,0-1 0,0 1 0,0-1 0,1 0 0,-1 1 0,0-1 0,1 0 0,-1 0 0,1 0 0,-1 0 0,1 0 0,0 0 0,-1-1 0,1 1 0,0 0 0,0-1 0,1 1 0,-1-2 0,0 0 0,0 0 0,0 0 0,0 0 0,0 0 0,0-1 0,0 1 0,0-1 0,-1 1 0,1-1 0,-1 1 0,1-1 0,-1 0 0,0 0 0,1 0 0,-1 0 0,0 0 0,0 0 0,-1 0 0,1 0 0,1-4 0,15-24 0,-12 26 0,1 0 0,0 1 0,0-1 0,0 1 0,0 0 0,1 1 0,-1-1 0,1 1 0,-1 1 0,8-2 0,-9 3 0,0-1 0,0 0 0,0 0 0,0-1 0,0 1 0,0-1 0,0 0 0,-1 0 0,1-1 0,-1 1 0,0-1 0,0 0 0,0 0 0,0-1 0,0 1 0,0-1 0,3-5 0,-6 8 0,-1 0 0,1 1 0,-1-1 0,1 0 0,0 0 0,0 0 0,-1 1 0,1-1 0,0 1 0,0-1 0,0 0 0,0 1 0,-1 0 0,1-1 0,0 1 0,0-1 0,0 1 0,0 0 0,0 0 0,0 0 0,0-1 0,0 1 0,0 0 0,0 0 0,0 0 0,0 1 0,0-1 0,2 0 0,34 14 0,-33-11 0,1-1 0,0 0 0,0 0 0,0 0 0,9 1 0,-8-3 0,1 0 0,-1-1 0,0 0 0,0 0 0,0-1 0,0 0 0,-1 0 0,1 0 0,0 0 0,-1-1 0,0 0 0,1 0 0,-1-1 0,0 1 0,-1-1 0,1 0 0,-1-1 0,1 1 0,-1-1 0,6-9 0,0 0 0,-1-1 0,-1 0 0,0 0 0,0 0 0,-2-1 0,6-22 0,-10 34 0,-1-1 0,-1 0 0,1 0 0,-1 0 0,0 0 0,0 0 0,0 0 0,-2-7 0,2 11 0,0 0 0,0 0 0,-1 0 0,1-1 0,0 1 0,-1 0 0,1 0 0,-1 0 0,1 0 0,-1 0 0,0 0 0,1 0 0,-1 0 0,0 0 0,0 0 0,0 0 0,0 0 0,0 1 0,0-1 0,0 0 0,0 1 0,0-1 0,0 0 0,0 1 0,0-1 0,0 1 0,0 0 0,-1-1 0,1 1 0,0 0 0,0 0 0,0 0 0,-1 0 0,1 0 0,0 0 0,0 0 0,-1 0 0,1 0 0,-1 1 0,0 0 0,0-1 0,1 1 0,-1-1 0,1 1 0,-1 0 0,0-1 0,1 1 0,0 0 0,-1 0 0,1 0 0,0 1 0,-1-1 0,1 0 0,0 0 0,0 1 0,0-1 0,0 0 0,0 1 0,0-1 0,0 1 0,1 0 0,-1-1 0,1 1 0,-1-1 0,1 1 0,-1 0 0,1-1 0,0 1 0,0 0 0,0 0 0,0-1 0,0 1 0,0 2 0,1 0 0,-1 0 0,1 0 0,0 0 0,0 0 0,0-1 0,1 1 0,-1 0 0,1-1 0,0 1 0,0-1 0,0 1 0,0-1 0,5 5 0,0-2 0,1 0 0,1 0 0,-1-1 0,1 0 0,10 4 0,-13-7 0,0 1 0,-1-1 0,1 1 0,-1 0 0,1 0 0,-1 1 0,0-1 0,-1 1 0,1 0 0,-1 1 0,0-1 0,0 1 0,0 0 0,0-1 0,-1 2 0,5 7 0,-3 7 0,-1 1 0,0 0 0,-2 0 0,0 0 0,-1 0 0,-1 0 0,-4 29 0,1 47 0,5-78-104,0 19 332,-2-36-303,-1 0 1,1-1-1,0 1 1,-1-1 0,1 1-1,-1 0 1,1-1-1,-1 1 1,0-1-1,1 1 1,-1-1 0,0 0-1,0 1 1,0-1-1,0 0 1,0 1-1,-1-1 1,1 0-1,-1 1 1,-11 4-6752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0:58.489"/>
    </inkml:context>
    <inkml:brush xml:id="br0">
      <inkml:brushProperty name="width" value="0.05" units="cm"/>
      <inkml:brushProperty name="height" value="0.05" units="cm"/>
    </inkml:brush>
  </inkml:definitions>
  <inkml:trace contextRef="#ctx0" brushRef="#br0">32 283 24575,'3'1'0,"0"0"0,-1 1 0,1-1 0,-1 1 0,1 0 0,-1 0 0,0 0 0,1 0 0,-1 1 0,0-1 0,0 0 0,-1 1 0,1-1 0,0 1 0,1 3 0,3 4 0,-2-5 0,0 0 0,0 0 0,0-1 0,0 0 0,0 0 0,1 0 0,0 0 0,0-1 0,0 0 0,0 0 0,1 0 0,-1-1 0,1 1 0,-1-1 0,1-1 0,0 1 0,0-1 0,0 0 0,0 0 0,0-1 0,9 0 0,-1 1 0,-1-2 0,1 1 0,-1-2 0,1 0 0,-1 0 0,0-1 0,0-1 0,0 0 0,0-1 0,23-13 0,-31 16 0,0-1 0,-1-1 0,1 1 0,-1-1 0,1 0 0,-1 0 0,0 0 0,-1 0 0,1-1 0,-1 1 0,0-1 0,0 0 0,0 0 0,-1 0 0,0-1 0,0 1 0,0 0 0,0-1 0,-1 1 0,0-1 0,0 0 0,-1 1 0,1-1 0,-1 0 0,0 0 0,-1 1 0,0-1 0,-1-8 0,-2 3 0,1 0 0,-2 0 0,1 0 0,-1 0 0,-1 1 0,0 0 0,-1 0 0,0 1 0,0-1 0,-1 2 0,0-1 0,0 1 0,-1 0 0,0 1 0,-1 0 0,1 0 0,-1 1 0,-12-6 0,14 9 0,1-1 0,-1 1 0,0 0 0,0 0 0,0 1 0,0 0 0,0 0 0,0 1 0,-1 0 0,1 1 0,0 0 0,-1 0 0,1 1 0,-1 0 0,1 0 0,0 1 0,0 0 0,0 0 0,0 1 0,0 0 0,1 1 0,-1 0 0,1 0 0,0 0 0,0 1 0,-7 6 0,7-5 0,1 2 0,0-1 0,1 0 0,0 1 0,0 0 0,0 0 0,1 1 0,0-1 0,1 1 0,0 0 0,0 0 0,1 0 0,0 0 0,0 1 0,1-1 0,1 0 0,-1 1 0,2-1 0,1 15 0,0-4 0,2 0 0,0 0 0,1 0 0,1-1 0,1 1 0,1-2 0,20 37 0,-18-39 8,2 0-1,0 0 1,1-1-1,0 0 1,1-2-1,1 1 1,0-2-1,1 0 1,0 0-1,1-2 1,0 0-1,0-1 1,1-1-1,1 0 1,35 9-1,-25-11-156,0 0 1,0-2-1,1-1 1,-1-2-1,1 0 1,-1-2-1,1-2 1,-1 0-1,56-15 1,-26 0-6678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3.374"/>
    </inkml:context>
    <inkml:brush xml:id="br0">
      <inkml:brushProperty name="width" value="0.05" units="cm"/>
      <inkml:brushProperty name="height" value="0.05" units="cm"/>
    </inkml:brush>
  </inkml:definitions>
  <inkml:trace contextRef="#ctx0" brushRef="#br0">30 439 24575,'0'-33'0,"0"27"0,0 22 0,0 239 0,0-261 0,-1 1 0,0-1 0,0 1 0,-1-1 0,-2-5 0,-6-25 0,4-12 0,2 0 0,3 0 0,2-1 0,2 1 0,2 0 0,11-50 0,-12 81 0,0 0 0,2 0 0,-1 0 0,2 1 0,0-1 0,2 2 0,9-16 0,-15 26 0,0 1 0,1-1 0,0 1 0,0-1 0,0 1 0,1 1 0,-1-1 0,1 1 0,0-1 0,0 1 0,0 1 0,1-1 0,-1 1 0,1 0 0,-1 0 0,1 0 0,-1 1 0,1 0 0,0 0 0,0 0 0,0 1 0,0 0 0,-1 0 0,12 2 0,-3 1 8,0 1 0,0 0 0,-1 1 0,0 1 0,0 0 0,0 1 0,-1 0 0,0 1 0,0 0 0,-1 1 0,0 0 0,0 1 0,-1 0 0,12 16 0,-13-15-114,0 1 0,0 0 0,-2 0 0,1 1 0,-2 0 0,0 0-1,0 1 1,-1-1 0,-1 1 0,0 1 0,-1-1 0,-1 0 0,2 30 0,-7-9-6720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4.311"/>
    </inkml:context>
    <inkml:brush xml:id="br0">
      <inkml:brushProperty name="width" value="0.05" units="cm"/>
      <inkml:brushProperty name="height" value="0.05" units="cm"/>
    </inkml:brush>
  </inkml:definitions>
  <inkml:trace contextRef="#ctx0" brushRef="#br0">1 288 24575,'0'1'0,"1"1"0,-1-1 0,1 0 0,-1 0 0,1 0 0,0 0 0,0 0 0,-1 0 0,1-1 0,0 1 0,0 0 0,0 0 0,0 0 0,0-1 0,0 1 0,0-1 0,0 1 0,0 0 0,0-1 0,0 0 0,0 1 0,1-1 0,-1 0 0,0 0 0,0 1 0,0-1 0,2 0 0,41 4 0,-38-3 0,89 0 0,128-13 0,-14-1 0,-179 11 0,-20 1 0,0 0 0,0 1 0,0 0 0,0 1 0,0 0 0,0 0 0,16 5 0,-24-5 0,1 1 0,-1 0 0,0 0 0,1-1 0,-1 1 0,0 0 0,0 1 0,0-1 0,-1 0 0,1 1 0,0-1 0,-1 1 0,0-1 0,1 1 0,-1 0 0,1 4 0,12 54 0,-9-37 0,-5-21 0,4 15 0,1 0 0,0 1 0,1-2 0,1 1 0,10 18 0,-15-33 0,0 1 0,1-1 0,-1 1 0,1-1 0,0 0 0,0 1 0,0-1 0,0-1 0,0 1 0,1 0 0,-1-1 0,1 0 0,0 0 0,-1 0 0,1 0 0,0-1 0,0 1 0,0-1 0,1 0 0,-1 0 0,0 0 0,0-1 0,0 0 0,1 1 0,-1-2 0,0 1 0,0 0 0,1-1 0,3-1 0,5-1 0,-1-1 0,0-1 0,0 0 0,0-1 0,-1 0 0,0-1 0,0 0 0,-1-1 0,18-16 0,-21 18 0,0 0 0,-1-1 0,0 0 0,0 0 0,-1-1 0,1 1 0,-2-1 0,1 0 0,-1-1 0,-1 1 0,1-1 0,-1 1 0,-1-1 0,3-14 0,-5 21 0,0 0 0,0 0 0,0 0 0,0 0 0,0 0 0,0 0 0,-1 0 0,1 0 0,-1 0 0,1 0 0,-1 0 0,0 0 0,0 1 0,-1-3 0,1 3 0,1 0 0,-1 0 0,0 1 0,1-1 0,-1 0 0,0 1 0,0-1 0,0 1 0,0-1 0,0 1 0,0-1 0,0 1 0,0 0 0,0-1 0,0 1 0,0 0 0,0 0 0,0 0 0,0-1 0,-1 1 0,0 1 0,0-1 0,-1 1 0,1-1 0,0 1 0,0 0 0,0 0 0,0 0 0,0 0 0,0 0 0,0 0 0,0 0 0,1 1 0,-1-1 0,0 1 0,1-1 0,-1 1 0,1 0 0,0-1 0,-1 1 0,1 0 0,0 0 0,0 0 0,-1 4 0,0-3 0,1 0 0,0 0 0,0 1 0,0-1 0,0 0 0,0 1 0,1-1 0,0 1 0,-1-1 0,1 1 0,1-1 0,-1 1 0,0-1 0,1 0 0,0 1 0,0-1 0,0 0 0,0 1 0,3 4 0,-1-4 0,-1 0 0,2 0 0,-1-1 0,0 1 0,1-1 0,-1 0 0,1 0 0,0 0 0,0-1 0,0 1 0,1-1 0,6 3 0,6 0 0,-1 0 0,1-1 0,-1-1 0,1 0 0,0-1 0,33-1 0,-34-2 0,0 0 0,1-1 0,-1-1 0,0 0 0,0-1 0,-1-1 0,1 0 0,-1-1 0,15-9 0,-24 12 0,-1 0 0,1-1 0,-1 0 0,0 0 0,0 0 0,-1 0 0,1-1 0,-1 0 0,0 0 0,0 0 0,-1-1 0,0 1 0,1-1 0,-2 0 0,1 1 0,-1-2 0,0 1 0,0 0 0,0 0 0,-1 0 0,0-1 0,-1 1 0,1-1 0,-1 1 0,-1-11 0,-3-3 0,0-1 0,-1 1 0,-1 0 0,-1 0 0,-1 0 0,0 1 0,-2 0 0,0 1 0,-1 0 0,-1 1 0,0 0 0,-16-16 0,25 30 0,0 0 0,0 0 0,-1 1 0,1-1 0,-1 1 0,1-1 0,-1 1 0,0 0 0,0 1 0,1-1 0,-1 1 0,-1 0 0,-4-2 0,7 3 0,0 0 0,1 0 0,-1 1 0,0-1 0,0 0 0,1 0 0,-1 1 0,0-1 0,0 1 0,1 0 0,-1-1 0,1 1 0,-1 0 0,1 0 0,-1 0 0,1 0 0,-1 0 0,1 1 0,0-1 0,0 0 0,-1 1 0,1-1 0,0 0 0,0 1 0,1-1 0,-1 1 0,0 0 0,0-1 0,1 1 0,-1 0 0,1-1 0,-1 1 0,1 0 0,0 2 0,-2 8 0,0 0 0,1 0 0,1 0 0,0 1 0,1-1 0,0 0 0,1 0 0,0 0 0,1 0 0,0-1 0,1 1 0,9 19 0,0-4 0,1-1 0,2-1 0,0 0 0,23 26 0,-24-33 0,1-1 0,1 0 0,1-1 0,0-1 0,1-1 0,1 0 0,0-2 0,0 0 0,2-1 0,35 13 0,-46-20 0,1-1 0,0 0 0,0 0 0,0-1 0,0-1 0,1 0 0,-1-1 0,0 0 0,0-1 0,0 0 0,0-1 0,0 0 0,0-1 0,0 0 0,0-1 0,-1 0 0,0-1 0,0 0 0,0-1 0,0 0 0,-1-1 0,11-9 0,-7 3 0,0-1 0,-1 0 0,-1-1 0,-1 0 0,0-1 0,0-1 0,-2 1 0,0-2 0,-1 1 0,11-35 0,-15 37 0,0 0 0,0 0 0,-2 0 0,0-1 0,0 1 0,-2-1 0,0 1 0,0-1 0,-2 1 0,0-1 0,-1 1 0,0 0 0,-10-27 0,10 36 0,0 0 0,0 0 0,0 1 0,-1-1 0,0 1 0,0 0 0,-1 0 0,1 1 0,-1-1 0,0 1 0,0 0 0,0 0 0,-7-3 0,10 6 0,-1-1 0,1 1 0,-1 0 0,1 1 0,-1-1 0,0 0 0,1 1 0,-1-1 0,0 1 0,1 0 0,-1 0 0,0 0 0,0 0 0,1 0 0,-1 1 0,0-1 0,1 1 0,-1 0 0,1 0 0,-1 0 0,1 0 0,-1 0 0,1 0 0,-1 1 0,1-1 0,0 1 0,0 0 0,0 0 0,0-1 0,0 1 0,0 0 0,1 1 0,-3 2 0,-1 3 0,0 0 0,1 0 0,0 0 0,0 1 0,1 0 0,0 0 0,0 0 0,1 0 0,0 0 0,1 0 0,0 0 0,0 1 0,1-1 0,1 0 0,-1 1 0,1-1 0,1 0 0,4 15 0,-2-8 0,1 0 0,1-1 0,1 0 0,0 0 0,1 0 0,0-1 0,1 0 0,1-1 0,20 22 0,-7-13-341,2-2 0,0 0-1,53 30 1,-30-23-6485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4.399"/>
    </inkml:context>
    <inkml:brush xml:id="br0">
      <inkml:brushProperty name="width" value="0.05" units="cm"/>
      <inkml:brushProperty name="height" value="0.05" units="cm"/>
    </inkml:brush>
  </inkml:definitions>
  <inkml:trace contextRef="#ctx0" brushRef="#br0">50 43 24575,'-4'-5'0,"-7"-1"0,0-4 0,-3-1 0,5 3 0,8 5 0,14 5 0,13 1 0,15 5 0,14 1 0,11-1 0,12-2 0,10-1 0,4-3 0,-1-1 0,-7-5 0,-9-7 0,-18-1-8191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5.726"/>
    </inkml:context>
    <inkml:brush xml:id="br0">
      <inkml:brushProperty name="width" value="0.05" units="cm"/>
      <inkml:brushProperty name="height" value="0.05" units="cm"/>
    </inkml:brush>
  </inkml:definitions>
  <inkml:trace contextRef="#ctx0" brushRef="#br0">26 620 24575,'0'-5'0,"-1"-1"0,0 0 0,-1 0 0,1 0 0,-4-7 0,-5-20 0,4-24 0,7 51 0,0 7 0,7 30 0,2 32 0,-8-44 0,1 0 0,0 0 0,13 35 0,-16-54 0,0 0 0,0 0 0,0 1 0,0-1 0,0 0 0,0 0 0,0 0 0,0 0 0,0 1 0,0-1 0,0 0 0,0 0 0,0 0 0,0 0 0,0 1 0,0-1 0,0 0 0,0 0 0,0 0 0,0 0 0,1 0 0,-1 0 0,0 1 0,0-1 0,0 0 0,0 0 0,0 0 0,0 0 0,1 0 0,-1 0 0,0 0 0,0 0 0,0 0 0,0 1 0,0-1 0,1 0 0,-1 0 0,0 0 0,0 0 0,0 0 0,0 0 0,1 0 0,-1 0 0,0 0 0,0 0 0,0 0 0,0 0 0,1-1 0,2-9 0,-1-18 0,-1 14 0,0 0 0,1 0 0,1 0 0,0 0 0,1 0 0,0 1 0,10-21 0,-11 26 0,1 1 0,0 0 0,1 0 0,-1 0 0,1 0 0,0 1 0,1 0 0,0 0 0,0 1 0,0-1 0,1 1 0,-1 1 0,1-1 0,12-5 0,-15 9 0,0-1 0,0 1 0,0 0 0,0 1 0,-1-1 0,1 1 0,0 0 0,0 0 0,0 0 0,0 0 0,0 1 0,0-1 0,0 1 0,0 0 0,-1 0 0,1 1 0,0-1 0,-1 1 0,1 0 0,-1 0 0,1 0 0,-1 0 0,0 0 0,0 1 0,0 0 0,0-1 0,-1 1 0,4 4 0,1 2 0,0 1 0,0-1 0,-2 1 0,1 0 0,-1 0 0,0 1 0,-1-1 0,4 18 0,-7-25 0,0 0 0,-1 0 0,1 1 0,1-1 0,-1 0 0,0 0 0,4 4 0,-5-6 0,1-1 0,-1 1 0,1-1 0,0 1 0,-1-1 0,1 0 0,0 1 0,-1-1 0,1 0 0,0 0 0,-1 1 0,1-1 0,0 0 0,0 0 0,-1 0 0,1 0 0,0 0 0,0 0 0,-1 0 0,1 0 0,0 0 0,0-1 0,-1 1 0,1 0 0,0 0 0,0-1 0,-1 1 0,1 0 0,-1-1 0,1 1 0,0-1 0,-1 1 0,1 0 0,-1-1 0,1 0 0,0 0 0,15-11 0,-8 5 0,0 1 0,1 0 0,-1 0 0,1 1 0,15-6 0,-22 10 0,1 0 0,-1 1 0,1-1 0,0 1 0,0-1 0,-1 1 0,1 0 0,0 0 0,-1 0 0,1 1 0,0-1 0,-1 1 0,1-1 0,0 1 0,-1 0 0,1 0 0,-1 0 0,1 0 0,-1 1 0,0-1 0,1 0 0,-1 1 0,0 0 0,0 0 0,0-1 0,2 4 0,6 5 0,1 0 0,-1 0 0,2-1 0,-1 0 0,1-1 0,1-1 0,-1 0 0,1-1 0,1 0 0,-1 0 0,1-2 0,0 0 0,25 4 0,-3-2 0,0-1 0,0-2 0,1-2 0,0-1 0,-1-1 0,1-3 0,-1-1 0,0-1 0,0-2 0,34-13 0,-63 18 0,1 0 0,-1-1 0,0 1 0,-1-2 0,1 1 0,-1-1 0,0 0 0,0 0 0,0 0 0,0-1 0,-1 0 0,0 0 0,7-12 0,-10 14 0,0 0 0,0 0 0,-1-1 0,1 1 0,-1-1 0,0 1 0,0-1 0,0 1 0,-1-1 0,0 0 0,1 1 0,-2-1 0,1 0 0,0 1 0,-1-1 0,0 1 0,0-1 0,-1 1 0,1-1 0,-1 1 0,0-1 0,0 1 0,-5-7 0,2 4 0,-1 0 0,0 1 0,0 0 0,0 0 0,-1 1 0,1 0 0,-1 0 0,-1 0 0,1 1 0,-1 0 0,1 0 0,-1 1 0,0 0 0,0 0 0,-1 1 0,1 0 0,0 1 0,-1 0 0,1 0 0,-1 1 0,-13 0 0,17 1 0,-1-1 0,1 1 0,-1-1 0,1 2 0,0-1 0,-1 0 0,1 1 0,0 0 0,0 0 0,0 1 0,0 0 0,0-1 0,1 2 0,-1-1 0,1 0 0,0 1 0,0 0 0,0 0 0,0 0 0,1 0 0,0 1 0,0-1 0,0 1 0,0 0 0,1 0 0,0 0 0,0 0 0,0 0 0,0 1 0,1-1 0,0 0 0,0 1 0,0 10 0,1-4 0,1 1 0,1 0 0,0 0 0,0-1 0,1 1 0,1-1 0,0 0 0,1 0 0,0 0 0,1-1 0,10 16 0,-8-14 0,1-1 0,0 0 0,1 0 0,0-1 0,0-1 0,2 0 0,-1 0 0,1-1 0,19 11 0,-14-12 0,1-1 0,0 0 0,0-2 0,0 0 0,0-1 0,1-1 0,-1 0 0,36-1 0,-5-4 0,1-1 0,55-12 0,-31 0 0,-1-4 0,-1-3 0,-1-3 0,132-66 0,-181 80 0,66-40 0,-81 47 0,-1-1 0,1 1 0,-1-2 0,0 1 0,0-1 0,-1 0 0,0 0 0,0-1 0,7-11 0,-11 17 0,0-1 0,-1 0 0,1 1 0,0-1 0,-1 0 0,0 0 0,1 0 0,-1 1 0,0-1 0,0 0 0,0 0 0,0 0 0,0 0 0,0 1 0,0-1 0,-1 0 0,1 0 0,-1 0 0,1 1 0,-1-1 0,0 0 0,0 1 0,1-1 0,-1 0 0,0 1 0,-1-1 0,1 1 0,0 0 0,0-1 0,-1 1 0,1 0 0,0 0 0,-1 0 0,1 0 0,-1 0 0,0 0 0,1 0 0,-4-1 0,-7-3 0,0 1 0,-1 0 0,1 0 0,-19-2 0,20 4 0,-244-38 0,248 40 0,0-1 0,0 2 0,0-1 0,0 1 0,1 0 0,-1 0 0,0 1 0,0-1 0,1 2 0,-1-1 0,1 1 0,-11 5 0,15-6 0,0-1 0,0 0 0,0 1 0,0-1 0,1 1 0,-1-1 0,0 1 0,1 0 0,-1 0 0,1 0 0,-1 0 0,1 0 0,0 0 0,0 0 0,0 1 0,0-1 0,0 0 0,1 0 0,-1 1 0,1-1 0,-1 1 0,1-1 0,0 0 0,0 1 0,0-1 0,0 1 0,0-1 0,1 1 0,-1-1 0,1 0 0,0 1 0,-1-1 0,1 0 0,0 0 0,0 0 0,1 1 0,-1-1 0,0 0 0,3 2 0,0 2 0,1 0 0,1-1 0,-1 1 0,1-1 0,0 0 0,0-1 0,0 1 0,1-1 0,0-1 0,0 1 0,0-1 0,0 0 0,0-1 0,0 1 0,1-1 0,13 1 0,1 0 0,1-1 0,0-1 0,-1-1 0,33-4 0,-28-2 0,-24 5 0,0 0 0,0 0 0,0 0 0,0 0 0,0 1 0,1-1 0,-1 1 0,0 0 0,1 0 0,-1 0 0,0 1 0,0-1 0,1 1 0,-1-1 0,0 1 0,0 0 0,4 2 0,7 6 0,1-1 0,0-1 0,0 0 0,1-1 0,0-1 0,21 4 0,-29-7 0,-1-1 0,1-1 0,0 1 0,0-2 0,0 1 0,0-1 0,-1 0 0,1 0 0,0-1 0,-1 0 0,1-1 0,-1 1 0,0-1 0,0-1 0,11-6 0,-5 0 0,-1 0 0,0-1 0,0 0 0,-1-1 0,0-1 0,-1 0 0,-1 0 0,0-1 0,-1 0 0,0 0 0,-1-1 0,-1 0 0,0 0 0,3-17 0,-2 6 0,-1-1 0,-1 0 0,-2 0 0,0 0 0,-2-1 0,-1 1 0,-5-43 0,4 63 0,-1-1 0,0 0 0,0 1 0,-1 0 0,0-1 0,0 1 0,0 0 0,-7-9 0,9 15 0,0 0 0,0-1 0,0 1 0,0 0 0,-1-1 0,1 1 0,0 0 0,-1 0 0,1 0 0,-1 0 0,1 0 0,-1 1 0,0-1 0,1 0 0,-1 1 0,0-1 0,-2 1 0,2 0 0,0 0 0,0 0 0,0 0 0,1 1 0,-1-1 0,0 1 0,0 0 0,0 0 0,0-1 0,1 1 0,-1 0 0,0 0 0,1 1 0,-1-1 0,0 0 0,1 0 0,0 1 0,-1-1 0,0 3 0,-5 5 0,0 0 0,1 0 0,1 1 0,0-1 0,0 1 0,1 1 0,0-1 0,-5 21 0,4-5 0,1 0 0,-2 45 0,6-24 30,2 0 0,3 0 0,16 74 0,52 131-1515,-39-157-5341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6.690"/>
    </inkml:context>
    <inkml:brush xml:id="br0">
      <inkml:brushProperty name="width" value="0.05" units="cm"/>
      <inkml:brushProperty name="height" value="0.05" units="cm"/>
    </inkml:brush>
  </inkml:definitions>
  <inkml:trace contextRef="#ctx0" brushRef="#br0">1 37 24575,'3'-3'0,"1"-1"0,0 1 0,0 0 0,0 0 0,0 0 0,0 0 0,1 1 0,-1-1 0,1 1 0,0 0 0,0 1 0,9-3 0,-12 4 0,1 0 0,-1 0 0,0 0 0,1 0 0,-1 1 0,0-1 0,1 1 0,-1-1 0,0 1 0,0 0 0,1 0 0,-1 0 0,0 0 0,0 0 0,0 1 0,0-1 0,-1 0 0,1 1 0,0 0 0,0-1 0,-1 1 0,1 0 0,-1 0 0,0 0 0,0 0 0,1 0 0,-1 0 0,0 0 0,1 4 0,13 29 0,30 65 0,-38-87 0,1-1 0,0 0 0,0-1 0,1 0 0,18 17 0,-16-18 0,0 0 0,1-1 0,0 0 0,1-1 0,-1 0 0,2-1 0,16 7 0,-24-12 0,0-1 0,0 1 0,-1-1 0,1 0 0,0-1 0,1 0 0,-1 1 0,0-2 0,0 1 0,0-1 0,0 0 0,0 0 0,-1-1 0,1 1 0,0-1 0,0-1 0,-1 1 0,0-1 0,1 0 0,7-5 0,3-4 0,-1-1 0,0 0 0,0-1 0,16-20 0,-25 27 0,-1 0 0,1-1 0,-1 0 0,0 0 0,-1 0 0,0 0 0,-1-1 0,1 1 0,-2-1 0,1 0 0,1-13 0,-5 13 0,-3 21 0,-3 23 0,7-29-170,1 0-1,-1 0 0,1 0 1,0 0-1,1 0 0,-1 0 1,5 9-1,-2-7-6655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7.436"/>
    </inkml:context>
    <inkml:brush xml:id="br0">
      <inkml:brushProperty name="width" value="0.05" units="cm"/>
      <inkml:brushProperty name="height" value="0.05" units="cm"/>
    </inkml:brush>
  </inkml:definitions>
  <inkml:trace contextRef="#ctx0" brushRef="#br0">0 259 24575,'2'0'0,"-1"0"0,0 1 0,1-1 0,-1 1 0,0-1 0,0 1 0,0-1 0,0 1 0,1 0 0,-1-1 0,0 1 0,0 0 0,0 0 0,0 0 0,0 0 0,-1 0 0,1 0 0,0 0 0,1 3 0,13 25 0,-13-24 0,6 15 0,1-1 0,2 0 0,-1-1 0,2 0 0,0-1 0,19 19 0,-23-28 0,1 1 0,1-2 0,-1 1 0,1-2 0,1 1 0,-1-1 0,1-1 0,0 0 0,0 0 0,1-1 0,-1-1 0,18 4 0,-7-3 0,-1-2 0,0 0 0,1-1 0,0-1 0,-1-1 0,1-1 0,-1 0 0,0-2 0,0-1 0,0 0 0,20-9 0,-30 9 0,-1 1 0,0-2 0,0 1 0,0-1 0,-1-1 0,0 0 0,0 0 0,-1-1 0,1 0 0,-2 0 0,1-1 0,-1 0 0,-1-1 0,0 1 0,0-1 0,-1 0 0,0-1 0,0 1 0,-1-1 0,-1 0 0,0 0 0,2-16 0,-3 12 0,-1 0 0,0 0 0,-1 0 0,-1 1 0,-1-1 0,0 0 0,-1 0 0,0 1 0,-8-21 0,8 25 0,-1 1 0,0 1 0,-1-1 0,0 0 0,0 1 0,-1 0 0,0 0 0,0 1 0,0 0 0,-1 0 0,-1 0 0,1 1 0,-1 0 0,0 0 0,-13-6 0,18 10 0,0 1 0,0 0 0,-1 0 0,1 0 0,-1 0 0,1 1 0,-1-1 0,0 1 0,1 0 0,-1 0 0,1 0 0,-1 0 0,-4 2 0,7-2 0,0 0 0,0 1 0,0-1 0,0 1 0,0-1 0,0 1 0,0 0 0,0-1 0,0 1 0,0 0 0,0 0 0,0-1 0,1 1 0,-1 0 0,0 0 0,0 0 0,1 0 0,-1 0 0,1 0 0,-1 0 0,1 0 0,-1 1 0,1-1 0,0 0 0,0 0 0,-1 0 0,1 0 0,0 0 0,0 1 0,0-1 0,0 0 0,0 0 0,1 0 0,-1 0 0,0 1 0,0-1 0,1 0 0,-1 0 0,1 0 0,-1 0 0,1 0 0,-1 0 0,2 1 0,0 2-124,0-1 0,0 0 0,0 1 0,0-1 0,1 0 0,-1 0-1,1 0 1,0-1 0,0 1 0,5 3 0,12 7-6702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8.701"/>
    </inkml:context>
    <inkml:brush xml:id="br0">
      <inkml:brushProperty name="width" value="0.05" units="cm"/>
      <inkml:brushProperty name="height" value="0.05" units="cm"/>
    </inkml:brush>
  </inkml:definitions>
  <inkml:trace contextRef="#ctx0" brushRef="#br0">22 180 24575,'0'-10'0,"0"0"0,-1 0 0,0 1 0,-1-1 0,0 0 0,-1 1 0,-4-13 0,3 16 0,2 11 0,3 13 0,30 152 0,-15-93 0,-3 2 0,3 85 0,-13-144 0,-3-20 0,0 0 0,1 0 0,-1 1 0,0-1 0,0 0 0,0 0 0,0 0 0,1 0 0,-1 0 0,0 1 0,0-1 0,0 0 0,1 0 0,-1 0 0,0 0 0,0 0 0,1 0 0,-1 0 0,0 0 0,0 0 0,0 0 0,1 0 0,-1 0 0,0 0 0,0 0 0,0 0 0,1 0 0,-1 0 0,0 0 0,0 0 0,1-1 0,-1 1 0,0 0 0,0 0 0,0 0 0,0 0 0,1 0 0,-1 0 0,0-1 0,0 1 0,22-29 0,-15 18 0,4-6 0,2 1 0,0 0 0,1 0 0,1 2 0,0 0 0,1 0 0,26-16 0,-37 26 0,1 0 0,1 1 0,-1-1 0,0 2 0,1-1 0,-1 1 0,1 0 0,0 0 0,0 1 0,-1-1 0,1 2 0,0-1 0,0 1 0,0 0 0,0 0 0,0 1 0,0 0 0,0 0 0,0 1 0,0 0 0,-1 0 0,1 1 0,-1-1 0,1 1 0,-1 1 0,6 3 0,-3 1 0,0 0 0,0 0 0,-1 1 0,0 0 0,0 1 0,11 19 0,10 13 0,-28-40 0,1-1 0,-1 1 0,0 0 0,1-1 0,0 1 0,-1 0 0,1-1 0,0 0 0,0 0 0,0 1 0,0-1 0,0 0 0,0 0 0,0-1 0,0 1 0,0 0 0,0-1 0,0 1 0,1-1 0,3 1 0,-3-2 0,0 1 0,-1-1 0,1 0 0,0 0 0,0 0 0,0 0 0,0 0 0,-1-1 0,1 1 0,-1-1 0,1 0 0,-1 0 0,4-3 0,5-6 0,-1-2 0,0 1 0,0-2 0,11-20 0,-20 33 0,0-2 0,12-18 0,-1-1 0,10-27 0,-20 44 0,0 0 0,0 0 0,-1 0 0,0 0 0,0 0 0,0 0 0,0 0 0,-1 0 0,0 0 0,0 0 0,0 0 0,-1 0 0,1 0 0,-1 0 0,0 0 0,-1 0 0,-2-7 0,3 10 0,0 0 0,0 1 0,0-1 0,0 1 0,0-1 0,0 1 0,0 0 0,-1-1 0,1 1 0,0 0 0,-1 0 0,1 0 0,-1 0 0,1 0 0,-1 0 0,0 1 0,1-1 0,-1 0 0,0 1 0,1-1 0,-1 1 0,0 0 0,-3-1 0,1 2 0,1-1 0,-1 1 0,1 0 0,-1 0 0,1 0 0,0 0 0,0 0 0,-1 1 0,1 0 0,0-1 0,-4 5 0,-2 1 0,1 0 0,-1 1 0,2 0 0,-1 0 0,1 1 0,-11 18 0,15-23 0,0 1 0,1 0 0,0-1 0,0 1 0,1 0 0,-1 0 0,1 0 0,0 0 0,1 1 0,-1-1 0,1 0 0,0 0 0,1 8 0,0-9 0,0 0 0,0 0 0,1 0 0,-1 0 0,1-1 0,0 1 0,0-1 0,1 1 0,-1-1 0,1 0 0,-1 0 0,1 0 0,0 0 0,0 0 0,0-1 0,1 1 0,5 2 0,8 5 0,0-2 0,0 0 0,1-1 0,0-1 0,29 6 0,97 10 0,-136-21 0,1 0 0,0 0 0,0-1 0,0-1 0,0 1 0,17-4 0,-23 2 0,1 1 0,-1-1 0,1 1 0,-1-1 0,0 0 0,0 0 0,0-1 0,0 1 0,0-1 0,-1 1 0,1-1 0,-1 0 0,1 0 0,-1 0 0,0 0 0,0 0 0,0 0 0,2-7 0,1-1 0,-1 0 0,0-1 0,0 1 0,-1-1 0,-1 1 0,2-18 0,-3 25 0,-1 0 0,0-1 0,-1 1 0,1 0 0,-1 0 0,0-1 0,0 1 0,0 0 0,-1 0 0,1 0 0,-1 0 0,0 0 0,0 1 0,0-1 0,-1 1 0,1-1 0,-1 1 0,0 0 0,0 0 0,0 0 0,-5-4 0,6 6 0,0-1 0,0 1 0,1 0 0,-1 0 0,0 0 0,0 0 0,0 0 0,-1 0 0,1 0 0,0 1 0,0-1 0,0 1 0,0 0 0,-1-1 0,1 1 0,0 0 0,0 0 0,-1 1 0,1-1 0,0 0 0,0 1 0,0-1 0,0 1 0,0 0 0,-1 0 0,1 0 0,0 0 0,1 0 0,-1 0 0,0 0 0,0 0 0,0 1 0,1-1 0,-1 1 0,1 0 0,-1-1 0,1 1 0,-1 0 0,1 0 0,-1 3 0,-3 3 0,0 0 0,1 0 0,0 1 0,1 0 0,0-1 0,0 1 0,1 1 0,-2 12 0,3-16 0,1 0 0,-1-1 0,1 1 0,1 0 0,-1 0 0,1-1 0,0 1 0,1-1 0,-1 1 0,1-1 0,0 1 0,0-1 0,1 0 0,-1 0 0,1 0 0,4 5 0,-2-4 0,1 0 0,0-1 0,0 0 0,0 0 0,0 0 0,1-1 0,0 0 0,0 0 0,0 0 0,11 2 0,9 3 0,0-3 0,1 0 0,0-2 0,0 0 0,40-2 0,-18-1 0,0-3 0,56-10 0,-79 8 0,0-2 0,0-1 0,-1-1 0,0-2 0,35-16 0,-54 22 0,0 0 0,0-1 0,0 0 0,0 0 0,-1 0 0,0-1 0,0 0 0,-1 0 0,1 0 0,-1-1 0,-1 1 0,1-1 0,-1-1 0,0 1 0,-1-1 0,0 1 0,0-1 0,-1 0 0,1 0 0,-2 0 0,1 0 0,-1 0 0,-1-1 0,1 1 0,-1 0 0,-1 0 0,0-1 0,0 1 0,-3-11 0,0 3 0,0 1 0,-1-1 0,-1 1 0,0 0 0,-1 1 0,-1 0 0,0 0 0,-1 0 0,-1 1 0,0 0 0,0 1 0,-2 0 0,1 1 0,-16-12 0,23 20 0,-4-2 0,0 0 0,0-1 0,0-1 0,1 1 0,0-1 0,1 0 0,-1-1 0,1 1 0,-8-16 0,13 21 0,0 0 0,0 0 0,0 0 0,0 1 0,0-1 0,0 0 0,-1 1 0,1-1 0,-1 0 0,1 1 0,-1 0 0,-2-2 0,4 3 0,-1-1 0,1 1 0,0 0 0,-1 0 0,1 0 0,0 0 0,-1 0 0,1 0 0,-1 0 0,1 0 0,0 1 0,-1-1 0,1 0 0,0 0 0,-1 0 0,1 0 0,0 0 0,0 0 0,-1 1 0,1-1 0,0 0 0,-1 0 0,1 0 0,0 1 0,0-1 0,-1 0 0,1 0 0,0 1 0,-8 18 0,3 4 0,2-1 0,0 1 0,1 0 0,2 0 0,2 26 0,19 113 0,-16-134-170,1 0-1,0-1 0,2 0 1,2 0-1,0-1 0,2-1 1,15 27-1,-6-22-6655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09.851"/>
    </inkml:context>
    <inkml:brush xml:id="br0">
      <inkml:brushProperty name="width" value="0.05" units="cm"/>
      <inkml:brushProperty name="height" value="0.05" units="cm"/>
    </inkml:brush>
  </inkml:definitions>
  <inkml:trace contextRef="#ctx0" brushRef="#br0">335 337 24575,'-1'-7'0,"-1"-1"0,1 1 0,-1 0 0,-1 0 0,1 0 0,-4-7 0,-2-4 0,4 6 0,-1 1 0,-1 0 0,0 1 0,0-1 0,-1 1 0,0 0 0,-1 1 0,0 0 0,-1 0 0,0 1 0,0 0 0,-12-8 0,17 13 0,0 0 0,0 1 0,0 0 0,-1 0 0,1 0 0,0 0 0,-1 1 0,1 0 0,-1 0 0,0 0 0,1 0 0,-1 1 0,0 0 0,1 0 0,-1 0 0,0 0 0,1 1 0,-1 0 0,0 0 0,1 0 0,-1 0 0,1 1 0,0 0 0,-1 0 0,1 0 0,0 0 0,0 1 0,0 0 0,1-1 0,-1 1 0,0 1 0,1-1 0,0 0 0,-4 6 0,1-2 0,0 1 0,1 0 0,0 1 0,0-1 0,1 1 0,0 0 0,0 0 0,1 0 0,0 1 0,1-1 0,0 1 0,1-1 0,0 1 0,0 0 0,1 0 0,0-1 0,1 1 0,0 0 0,0 0 0,1-1 0,0 1 0,1-1 0,0 0 0,1 0 0,0 0 0,0 0 0,1 0 0,0-1 0,0 0 0,1 0 0,0 0 0,0-1 0,1 0 0,0 0 0,1-1 0,-1 1 0,1-2 0,0 1 0,0-1 0,1 0 0,0-1 0,0 0 0,0-1 0,0 1 0,0-2 0,12 3 0,-4-2 0,-1-1 0,1-1 0,0-1 0,0 0 0,0-1 0,-1 0 0,1-2 0,-1 0 0,1-1 0,-1 0 0,25-11 0,-29 9 0,0-1 0,0 0 0,-1 0 0,0-1 0,0 0 0,-1-1 0,0 0 0,-1-1 0,0 0 0,0 0 0,-1-1 0,-1 0 0,1-1 0,9-23 0,-5 7 0,-1-1 0,-2-1 0,7-31 0,-13 42 0,0 0 0,-1-1 0,-1 1 0,-1 0 0,0 0 0,-4-20 0,4 37 0,0-1 0,-1 1 0,0-1 0,1 1 0,-1-1 0,0 1 0,0 0 0,0-1 0,-3-2 0,4 4 0,0 1 0,0 0 0,-1 0 0,1 0 0,0 0 0,0 0 0,0 0 0,0-1 0,0 1 0,-1 0 0,1 0 0,0 0 0,0 0 0,0 0 0,0 0 0,0 0 0,-1 0 0,1 0 0,0 0 0,0 0 0,0 0 0,-1 0 0,1 0 0,0 0 0,0 0 0,0 0 0,0 0 0,-1 0 0,1 0 0,0 0 0,0 0 0,0 0 0,0 0 0,0 0 0,-1 1 0,1-1 0,0 0 0,0 0 0,0 0 0,0 0 0,0 0 0,-1 1 0,-4 15 0,2 9 0,1 1 0,2-1 0,0 1 0,5 33 0,3-6 0,15 54 0,-21-101 0,-1 0 0,1 0 0,0 0 0,1 0 0,0 0 0,5 9 0,-7-14 0,0 1 0,1-1 0,-1 0 0,1 1 0,-1-1 0,1 0 0,-1 0 0,1 0 0,0 0 0,-1 0 0,1 0 0,0 0 0,0-1 0,0 1 0,-1-1 0,1 1 0,0-1 0,0 0 0,0 0 0,0 0 0,0 0 0,0 0 0,0 0 0,0 0 0,0 0 0,2-1 0,11-4 0,0 0 0,0 0 0,24-14 0,-24 11 0,1 1 0,-1 0 0,23-5 0,-33 11 0,0 0 0,0 0 0,1 0 0,-1 1 0,0 0 0,0 0 0,1 0 0,-1 1 0,0 0 0,0 0 0,0 0 0,1 1 0,-1 0 0,9 4 0,3 4 0,0 1 0,-1 1 0,17 16 0,-16-14 0,33 23 0,-43-33 0,0 0 0,1-1 0,0 1 0,-1-1 0,1-1 0,0 1 0,1-1 0,10 1 0,-6-3 0,-1 0 0,1 0 0,0-1 0,-1-1 0,1 0 0,-1 0 0,0-1 0,0-1 0,0 0 0,0-1 0,-1 0 0,0-1 0,0 0 0,14-10 0,-17 10 0,0 0 0,-1-1 0,1 1 0,-1-1 0,-1-1 0,1 1 0,-1-1 0,-1 0 0,1 0 0,-2-1 0,1 0 0,-1 0 0,0 0 0,-1 0 0,0-1 0,0 1 0,-1-1 0,2-17 0,-4 24 0,0 0 0,0 0 0,0-1 0,-1 1 0,1 0 0,-1 0 0,1 0 0,-1 0 0,0 0 0,0 0 0,0 0 0,-1 0 0,1 0 0,-1 0 0,0 1 0,1-1 0,-1 0 0,0 1 0,-1 0 0,1-1 0,0 1 0,-1 0 0,1 0 0,-1 0 0,-4-2 0,1 2 0,0 0 0,1 0 0,-1 0 0,0 1 0,0 0 0,0 0 0,0 0 0,0 1 0,0 0 0,0 0 0,0 1 0,0-1 0,-7 3 0,7-2 0,-1 1 0,1 0 0,0 0 0,0 0 0,0 1 0,0 0 0,1 0 0,-1 0 0,1 1 0,0 0 0,0 0 0,-7 7 0,10-8 0,0-1 0,0 1 0,0 0 0,0 0 0,0 0 0,1 0 0,0 0 0,-1 0 0,1 1 0,0-1 0,1 0 0,-1 0 0,1 1 0,-1-1 0,1 1 0,0-1 0,0 0 0,0 1 0,1-1 0,-1 1 0,1-1 0,0 0 0,0 0 0,2 5 0,1-1 0,0 0 0,0 0 0,1 0 0,0-1 0,0 0 0,0 0 0,1 0 0,0-1 0,0 0 0,1 0 0,0-1 0,-1 1 0,1-1 0,1-1 0,8 4 0,-9-4 0,1 0 0,-1 0 0,0-1 0,1 0 0,0 0 0,-1-1 0,1 0 0,0 0 0,0-1 0,-1 0 0,1-1 0,0 1 0,0-2 0,-1 1 0,15-5 0,-16 2 0,0 0 0,0 0 0,0-1 0,-1 0 0,1 0 0,-1 0 0,0-1 0,-1 0 0,8-11 0,21-24 0,-29 37 0,0 0 0,0 0 0,1 1 0,-1 0 0,1 0 0,0 0 0,0 0 0,0 1 0,0 0 0,0 0 0,1 0 0,-1 1 0,1 0 0,-1 0 0,1 0 0,-1 1 0,1-1 0,-1 1 0,1 1 0,0-1 0,7 2 0,-3 1 0,0 1 0,0-1 0,-1 2 0,1-1 0,-1 1 0,0 1 0,0-1 0,-1 1 0,0 1 0,12 12 0,3 5 0,-17-17 0,1 1 0,-1-1 0,2 0 0,-1 0 0,1-1 0,0 0 0,0 0 0,16 7 0,-22-12 0,-1-1 0,1 0 0,-1 0 0,1 0 0,0 0 0,-1 0 0,1 0 0,-1 0 0,1 0 0,-1-1 0,1 1 0,-1-1 0,1 1 0,-1-1 0,1 1 0,-1-1 0,0 0 0,1 0 0,-1 0 0,0 0 0,0 0 0,0 0 0,1 0 0,-1 0 0,0 0 0,0 0 0,-1-1 0,1 1 0,0 0 0,0-1 0,-1 1 0,1-1 0,0-1 0,4-8 0,-1-1 0,-1 1 0,3-17 0,-3 15 0,30-155 0,-25 139 0,-1 21 0,-7 8 0,1 0 0,-1 1 0,1-1 0,-1 0 0,0 1 0,1-1 0,-1 0 0,0 1 0,1-1 0,-1 1 0,0-1 0,1 1 0,-1-1 0,0 1 0,0-1 0,0 0 0,1 1 0,-1 0 0,0-1 0,0 1 0,0-1 0,0 1 0,0-1 0,0 1 0,3 21 44,-1-1 0,-1 39 0,-1-35-793,4 39 1,1-34-6078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10.218"/>
    </inkml:context>
    <inkml:brush xml:id="br0">
      <inkml:brushProperty name="width" value="0.05" units="cm"/>
      <inkml:brushProperty name="height" value="0.05" units="cm"/>
    </inkml:brush>
  </inkml:definitions>
  <inkml:trace contextRef="#ctx0" brushRef="#br0">25 101 24575,'-4'-9'0,"-2"-7"0,1-5 0,0-4 0,2 7 0,1 6-8191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10.557"/>
    </inkml:context>
    <inkml:brush xml:id="br0">
      <inkml:brushProperty name="width" value="0.05" units="cm"/>
      <inkml:brushProperty name="height" value="0.05" units="cm"/>
    </inkml:brush>
  </inkml:definitions>
  <inkml:trace contextRef="#ctx0" brushRef="#br0">1 98 24575,'1'5'0,"1"-1"0,-1 1 0,1-1 0,0 0 0,1 0 0,-1 1 0,1-2 0,-1 1 0,5 4 0,3 6 0,62 87 0,-48-71 0,-1 1 0,-2 1 0,-1 1 0,29 68 0,-47-95 0,0-1 0,0 1 0,-1 0 0,0 0 0,0 0 0,0 0 0,-1 0 0,0 0 0,-1 11 0,1-15 0,-1 0 0,0 0 0,1 0 0,-1 0 0,0 0 0,0 0 0,0 0 0,-1 0 0,1-1 0,0 1 0,-1 0 0,1-1 0,-1 1 0,1-1 0,-1 1 0,0-1 0,1 0 0,-1 0 0,0 0 0,0 0 0,0 0 0,0 0 0,0 0 0,0-1 0,0 1 0,0-1 0,-1 0 0,1 1 0,0-1 0,-3 0 0,-3 0 0,-1 1 0,1-2 0,-1 1 0,1-1 0,0 0 0,-1-1 0,1 0 0,0 0 0,0-1 0,1 0 0,-1 0 0,0-1 0,-6-5 0,10 7 0,0-1 0,0 0 0,0 0 0,0-1 0,1 1 0,0-1 0,0 0 0,0 0 0,0 0 0,0 0 0,1 0 0,0-1 0,0 1 0,0-1 0,0 0 0,1 1 0,0-1 0,0 0 0,0 0 0,0 0 0,1 1 0,0-1 0,0-7 0,2 0 0,0 0 0,1 1 0,1-1 0,-1 0 0,2 1 0,0 0 0,0 0 0,1 1 0,0-1 0,1 1 0,0 0 0,14-14 0,6-4 0,0 1 0,52-37 0,-42 36 0,1 2 0,1 1 0,1 2 0,1 2 0,70-26 0,-105 44-124,0 1 0,1 0 0,-1 1 0,1-1 0,-1 1 0,1 1-1,-1-1 1,1 1 0,-1 0 0,11 2 0,0 5-6702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5.345"/>
    </inkml:context>
    <inkml:brush xml:id="br0">
      <inkml:brushProperty name="width" value="0.05" units="cm"/>
      <inkml:brushProperty name="height" value="0.05" units="cm"/>
    </inkml:brush>
  </inkml:definitions>
  <inkml:trace contextRef="#ctx0" brushRef="#br0">156 1 24575,'-4'0'0,"-4"9"0,-7 14 0,2 4 0,1 0 0,2 1 0,1 1 0,1-1 0,1 1 0,-5 53 0,3 185 0,9-211 0,18 575 0,-7-380 0,0-8 0,4 186 0,-14-220 0,-4 327 0,-4-449 0,-4-1 0,-36 139 0,18-101 0,27-110-151,-1 0-1,2 0 0,-1 1 0,2-1 1,0 0-1,1 1 0,0-1 1,6 23-1,-1-15-6674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6.451"/>
    </inkml:context>
    <inkml:brush xml:id="br0">
      <inkml:brushProperty name="width" value="0.05" units="cm"/>
      <inkml:brushProperty name="height" value="0.05" units="cm"/>
    </inkml:brush>
  </inkml:definitions>
  <inkml:trace contextRef="#ctx0" brushRef="#br0">286 76 24575,'1'-1'0,"0"0"0,0-1 0,0 1 0,0 0 0,0-1 0,0 1 0,0-1 0,-1 1 0,1-1 0,-1 0 0,1 1 0,-1-1 0,1-2 0,-4 2 0,-5 15 0,-10 37 0,2 0 0,2 1 0,-11 75 0,10-45 0,-38 199 0,-15 76 0,65-345 0,-69 394 0,71-399 0,1 0 0,-1 0 0,1 0 0,0 0 0,1 0 0,-1 0 0,3 10 0,-2-15 0,0 1 0,-1-1 0,1 0 0,0 1 0,0-1 0,0 0 0,0 0 0,0 0 0,0 1 0,1-1 0,-1 0 0,0 0 0,0 0 0,1-1 0,-1 1 0,1 0 0,-1-1 0,1 1 0,-1 0 0,1-1 0,-1 0 0,1 1 0,-1-1 0,1 0 0,-1 0 0,1 0 0,0 0 0,-1 0 0,1 0 0,-1 0 0,1-1 0,-1 1 0,3-1 0,88-17 0,-42 8 0,50-4 0,-18 10 0,151 13 0,81 32 0,-177-21 0,1266 110-1197,-1374-129 1200,305 3-26,-278-6 17,0-3 0,0-3 0,101-26 0,-149 31 63,1 0 0,-1-1 0,1 1 1,-1-1-1,0-1 0,-1 0 0,1 0 0,10-9 0,-17 12-36,1 1 0,0-1 0,0 0-1,-1 0 1,1 0 0,-1 0 0,0 0 0,0-1-1,1 1 1,-1 0 0,-1-1 0,1 1-1,0 0 1,-1-1 0,1 1 0,-1-1-1,1 1 1,-1-1 0,0 1 0,0-1 0,-1 1-1,1-1 1,0 1 0,-1-1 0,1 1-1,-1-1 1,0 1 0,0 0 0,0-1-1,0 1 1,0 0 0,-1 0 0,1 0-1,-3-4 1,-5-4-21,0 0 0,-1 1 0,0 0 0,-1 1 0,-17-12 0,15 11 0,0 0 0,0-1 0,-11-13 0,20 19 0,0-1 0,0 0 0,1 0 0,-1 0 0,1-1 0,1 1 0,-1-1 0,1 1 0,0-1 0,0 0 0,-2-11 0,1-6 0,2 0 0,0 0 0,2 0 0,0 0 0,7-30 0,31-115 0,-32 139 0,107-334 0,-13 46 0,-101 316 0,5-12 0,-2 0 0,0 0 0,-1 0 0,0 0 0,0-19 0,-2 28 0,-1 1 0,1 0 0,-1-1 0,1 1 0,-1 0 0,0 0 0,0 0 0,-1-1 0,1 1 0,-1 0 0,1 1 0,-1-1 0,0 0 0,0 0 0,0 1 0,0-1 0,-1 1 0,1 0 0,-1 0 0,0-1 0,1 2 0,-1-1 0,0 0 0,0 1 0,0-1 0,0 1 0,-3-1 0,-22-5 0,1 1 0,-1 1 0,0 1 0,0 2 0,-49 2 0,36-1 0,-381-1-309,-237-6-547,-821-62-2399,1362 61 3341,-81-3 2177,194 13-2143,6 1-1019,10 3-4442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7.030"/>
    </inkml:context>
    <inkml:brush xml:id="br0">
      <inkml:brushProperty name="width" value="0.05" units="cm"/>
      <inkml:brushProperty name="height" value="0.05" units="cm"/>
    </inkml:brush>
  </inkml:definitions>
  <inkml:trace contextRef="#ctx0" brushRef="#br0">175 461 24575,'0'-12'0,"2"-1"0,0 1 0,5-19 0,2-13 0,-11 37 0,-4 13 0,-6 14 0,-14 41 0,-30 109 0,0 70 0,27-111 0,22-102 0,18-113 0,151-550 0,-156 616 0,34-103 0,-34 107 0,1 0 0,1 1 0,0 0 0,1 0 0,12-16 0,-20 30 0,1-1 0,-1 0 0,0 1 0,0-1 0,1 1 0,-1 0 0,1-1 0,-1 1 0,1 0 0,0 0 0,-1 0 0,1 0 0,0 0 0,0 0 0,-1 1 0,1-1 0,0 1 0,0-1 0,2 1 0,-2 0 0,-1 0 0,0 1 0,1-1 0,-1 0 0,0 1 0,0 0 0,0-1 0,0 1 0,1 0 0,-1 0 0,0-1 0,0 1 0,0 0 0,0 0 0,-1 0 0,1 0 0,0 0 0,0 1 0,-1-1 0,2 2 0,2 7 0,0 0 0,-1 0 0,0 1 0,0-1 0,0 15 0,22 237 122,-2-4-1609,-12-189-5339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46.042"/>
    </inkml:context>
    <inkml:brush xml:id="br0">
      <inkml:brushProperty name="width" value="0.05" units="cm"/>
      <inkml:brushProperty name="height" value="0.05" units="cm"/>
    </inkml:brush>
  </inkml:definitions>
  <inkml:trace contextRef="#ctx0" brushRef="#br0">26 41 24575,'0'-34'0,"0"28"0,0 22 0,0 43 0,1 29 0,-18 149 0,7-162 0,19-119 0,18-52 0,10-42 0,-7-33 0,-27 209-129,1 0 0,17 68 0,-15-73-849,2 5-5848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4.743"/>
    </inkml:context>
    <inkml:brush xml:id="br0">
      <inkml:brushProperty name="width" value="0.05" units="cm"/>
      <inkml:brushProperty name="height" value="0.05" units="cm"/>
    </inkml:brush>
  </inkml:definitions>
  <inkml:trace contextRef="#ctx0" brushRef="#br0">0 0 24575,'0'5'0,"0"5"0,0 6 0,0 4 0,5 4 0,1 6 0,4 7 0,0 6 0,4 4 0,-2 3 0,-2 3 0,1 0 0,-1 0 0,-2-5 0,-3-5 0,-2-2 0,-1-8-8191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7.666"/>
    </inkml:context>
    <inkml:brush xml:id="br0">
      <inkml:brushProperty name="width" value="0.05" units="cm"/>
      <inkml:brushProperty name="height" value="0.05" units="cm"/>
    </inkml:brush>
  </inkml:definitions>
  <inkml:trace contextRef="#ctx0" brushRef="#br0">0 289 24575,'15'7'0,"14"1"0,59 1 0,0-4 0,98-7 0,-162 1 0,-17 1 0,162-11 0,-147 9 0,-1-2 0,1 0 0,-1-2 0,-1 0 0,35-16 0,-51 20 0,1 0 0,-1-1 0,0 0 0,1 0 0,-1 0 0,-1 0 0,1-1 0,0 1 0,-1-1 0,0 0 0,0 0 0,0 0 0,0-1 0,-1 1 0,1-1 0,-1 1 0,0-1 0,-1 0 0,1 0 0,-1 0 0,0 0 0,0 0 0,0 0 0,-1 0 0,0 0 0,0 0 0,0 0 0,-1 0 0,1 0 0,-3-7 0,1 5 0,0 0 0,0 1 0,-1-1 0,0 1 0,0 0 0,0 0 0,-1 0 0,0 0 0,0 1 0,-1-1 0,1 1 0,-1 0 0,0 1 0,0-1 0,-1 1 0,0 0 0,1 0 0,-1 1 0,-1-1 0,1 1 0,0 1 0,-8-3 0,5 3 0,0 0 0,-1 1 0,0 0 0,1 1 0,-1 0 0,0 0 0,1 1 0,-1 1 0,1-1 0,-1 2 0,1-1 0,0 1 0,0 0 0,0 1 0,0 0 0,1 1 0,-1 0 0,1 0 0,0 0 0,1 1 0,-1 1 0,-10 11 0,6-5 0,0 0 0,1 1 0,1 0 0,0 1 0,1 0 0,1 0 0,0 1 0,1 0 0,1 0 0,0 1 0,-5 30 0,10-40 0,0 0 0,0-1 0,1 1 0,0 0 0,1 0 0,-1 0 0,1 0 0,1 0 0,-1-1 0,1 1 0,0-1 0,1 1 0,-1-1 0,1 0 0,1 0 0,-1 0 0,1 0 0,0 0 0,0-1 0,1 0 0,-1 0 0,1 0 0,1 0 0,-1-1 0,0 0 0,1 0 0,0 0 0,0-1 0,0 0 0,0 0 0,1-1 0,-1 1 0,1-1 0,0-1 0,-1 1 0,1-1 0,0 0 0,0-1 0,0 0 0,0 0 0,-1 0 0,9-2 0,-2 0 0,1-1 0,-1 0 0,0-1 0,0-1 0,0 0 0,-1 0 0,0-1 0,0-1 0,0 0 0,14-13 0,-17 13 0,0 0 0,-1-1 0,0 0 0,0 0 0,-1-1 0,0 0 0,-1-1 0,0 1 0,0-1 0,-1-1 0,-1 1 0,7-20 0,-11 29 0,1 0 0,-1 0 0,1 0 0,-1 0 0,0 0 0,1-1 0,-1 1 0,0 0 0,0 0 0,0 0 0,0-1 0,0 1 0,0 0 0,0 0 0,0 0 0,-1-1 0,1 1 0,0 0 0,-1 0 0,1 0 0,-1 0 0,1 0 0,-1 0 0,1 0 0,-1 0 0,-1-2 0,1 3 0,-1 0 0,1 1 0,0-1 0,0 0 0,0 0 0,-1 1 0,1-1 0,0 1 0,0-1 0,0 1 0,0-1 0,0 1 0,0 0 0,0-1 0,0 1 0,0 0 0,0 0 0,0 0 0,0 0 0,1 0 0,-1 0 0,0 0 0,1 0 0,-1 0 0,1 0 0,-1 2 0,-9 14 0,2 0 0,0 0 0,1 1 0,0 0 0,-5 31 0,-12 98 0,23-140 0,-17 340 0,15-226 0,3-108 0,0 0 0,-2-1 0,1 1 0,-2 0 0,-4 15 0,6-26 0,1 1 0,-1-1 0,0 1 0,-1-1 0,1 0 0,0 1 0,-1-1 0,1 0 0,-1 0 0,0 0 0,0 0 0,1 0 0,-1 0 0,-1 0 0,1-1 0,0 1 0,0-1 0,-1 0 0,1 1 0,0-1 0,-1 0 0,1 0 0,-1-1 0,0 1 0,1 0 0,-1-1 0,0 0 0,1 0 0,-1 1 0,0-1 0,-4-1 0,1 0 0,-1 0 0,1-1 0,-1 0 0,1 0 0,0 0 0,0-1 0,0 1 0,0-2 0,0 1 0,0-1 0,1 1 0,-5-6 0,1 1 0,0-1 0,1 0 0,1 0 0,0-1 0,0 0 0,-6-12 0,-1-6 0,2 0 0,1-1 0,2-1 0,-9-39 0,14 49-124,0 0 0,2 0 0,0 0 0,1 0 0,1 0 0,1 0-1,1 0 1,0 0 0,2 0 0,8-26 0,4 4-6702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8.040"/>
    </inkml:context>
    <inkml:brush xml:id="br0">
      <inkml:brushProperty name="width" value="0.05" units="cm"/>
      <inkml:brushProperty name="height" value="0.05" units="cm"/>
    </inkml:brush>
  </inkml:definitions>
  <inkml:trace contextRef="#ctx0" brushRef="#br0">89 335 24575,'1'0'0,"-1"0"0,1 0 0,-1 0 0,1-1 0,0 1 0,-1 0 0,1 0 0,-1-1 0,1 1 0,-1 0 0,1-1 0,-1 1 0,1 0 0,-1-1 0,1 1 0,-1-1 0,1 1 0,-1-1 0,0 1 0,1-1 0,-1 1 0,0-1 0,1 0 0,10-10 0,28-1 0,-31 11 0,1-2 0,-1 1 0,1-1 0,-1 0 0,0-1 0,0 0 0,0 0 0,0-1 0,-1 0 0,0 0 0,0 0 0,7-8 0,-7 4 0,-1 0 0,0-1 0,0 0 0,-1 0 0,0-1 0,-1 0 0,0 1 0,-1-1 0,0-1 0,2-17 0,-4 23 0,-1 1 0,1-1 0,-1 1 0,-1-1 0,1 1 0,-1 0 0,0-1 0,0 1 0,-1 0 0,-4-10 0,5 12 0,-1 0 0,0 0 0,0 0 0,0 0 0,-1 0 0,1 1 0,-1-1 0,1 1 0,-1 0 0,0 0 0,0 0 0,0 0 0,0 0 0,0 0 0,-1 1 0,1 0 0,0-1 0,-4 1 0,1 0 0,1 0 0,-1 0 0,1 1 0,-1 0 0,1 1 0,-1-1 0,1 1 0,0 0 0,-1 0 0,1 1 0,0-1 0,0 1 0,0 0 0,0 1 0,0-1 0,0 1 0,1 0 0,-1 0 0,1 1 0,0-1 0,0 1 0,-5 5 0,-4 5 0,2 0 0,-1 0 0,2 1 0,0 0 0,-12 25 0,13-21 12,1 0 0,0 0 0,2 1 0,0 0 0,2 0 0,0 1 0,1-1 0,1 1 0,0 24 0,2-36-77,1 1 1,0-1-1,1 0 1,-1 0-1,2 1 1,-1-1-1,1-1 0,1 1 1,0 0-1,0-1 1,0 0-1,1 0 1,1 0-1,-1-1 0,1 1 1,0-1-1,1-1 1,0 1-1,0-1 1,0 0-1,1-1 1,10 7-1,22 7-6761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8.399"/>
    </inkml:context>
    <inkml:brush xml:id="br0">
      <inkml:brushProperty name="width" value="0.05" units="cm"/>
      <inkml:brushProperty name="height" value="0.05" units="cm"/>
    </inkml:brush>
  </inkml:definitions>
  <inkml:trace contextRef="#ctx0" brushRef="#br0">128 65 24575,'-8'-9'0,"-32"-27"0,37 33 0,0 1 0,0 0 0,0 0 0,-1 1 0,1-1 0,0 1 0,-1-1 0,1 1 0,-1 0 0,0 0 0,-6 0 0,9 1 0,0 0 0,0 0 0,0 0 0,0 0 0,0 1 0,-1-1 0,1 0 0,0 1 0,0-1 0,0 1 0,0-1 0,1 1 0,-1-1 0,0 1 0,0 0 0,0-1 0,0 1 0,1 0 0,-1 0 0,0 0 0,0 0 0,1-1 0,-1 1 0,1 0 0,-1 0 0,1 0 0,-1 0 0,1 0 0,0 0 0,0 1 0,-1-1 0,1 0 0,0 0 0,0 0 0,0 0 0,0 0 0,0 0 0,1 2 0,-1 5 0,0 0 0,1-1 0,1 1 0,2 10 0,29 79 0,-19-63 0,-3 0 0,8 38 0,-15-51 0,-1 0 0,1 34 0,-4-49 0,0-1 0,0 1 0,-1-1 0,1 1 0,-1-1 0,-1 0 0,1 1 0,-1-1 0,0 0 0,0 0 0,0 0 0,-1 0 0,0 0 0,0-1 0,-5 7 0,7-10 0,0 0 0,0 1 0,0-1 0,0 0 0,0 0 0,0-1 0,0 1 0,0 0 0,-1 0 0,1 0 0,0-1 0,0 1 0,-1-1 0,1 1 0,-1-1 0,1 1 0,0-1 0,-1 0 0,1 0 0,-1 0 0,1 0 0,-1 0 0,1 0 0,-1 0 0,1 0 0,0 0 0,-1-1 0,1 1 0,-1-1 0,1 1 0,0-1 0,-1 1 0,1-1 0,0 0 0,0 0 0,-2-1 0,0-1 0,1 1 0,0-1 0,-1 0 0,1 0 0,1 0 0,-1 0 0,0 0 0,1 0 0,-1 0 0,1-1 0,0 1 0,0 0 0,1-1 0,-2-4 0,2-5 0,1 1 0,0-1 0,0 1 0,1 0 0,1 0 0,0 0 0,0 0 0,1 0 0,1 1 0,0-1 0,1 1 0,9-14 0,-4 8 0,0 0 0,2 1 0,0 0 0,1 1 0,1 0 0,27-20 0,-34 28 0,1 1 0,1 1 0,-1 0 0,1 0 0,0 1 0,13-4 0,-20 7 0,-1 0 0,1 1 0,-1-1 0,1 1 0,0-1 0,-1 1 0,1 0 0,0 0 0,-1 0 0,1 0 0,0 1 0,-1-1 0,1 1 0,0-1 0,-1 1 0,1 0 0,-1 0 0,0 0 0,1 0 0,-1 1 0,0-1 0,1 1 0,-1-1 0,0 1 0,0 0 0,0 0 0,-1 0 0,1 0 0,0 0 0,1 3 0,1 4 6,0 0 0,-1 0 0,0 0 0,0 0 0,-1 0 0,-1 1 0,1-1-1,-1 13 1,-4 83-316,0-60-798,1-6-5718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01:29.068"/>
    </inkml:context>
    <inkml:brush xml:id="br0">
      <inkml:brushProperty name="width" value="0.05" units="cm"/>
      <inkml:brushProperty name="height" value="0.05" units="cm"/>
    </inkml:brush>
  </inkml:definitions>
  <inkml:trace contextRef="#ctx0" brushRef="#br0">257 125 24575,'3'-7'0,"0"-1"0,0 0 0,0 0 0,-1 0 0,0 0 0,-1 0 0,2-13 0,-3 19 0,0 0 0,0 0 0,1 1 0,-1-1 0,0 0 0,-1 1 0,1-1 0,0 0 0,0 0 0,-1 1 0,1-1 0,-1 1 0,1-1 0,-1 0 0,0 1 0,0-1 0,0 1 0,1-1 0,-1 1 0,-1 0 0,1-1 0,0 1 0,0 0 0,0 0 0,-1 0 0,1 0 0,-1 0 0,1 0 0,-1 0 0,1 0 0,-1 1 0,1-1 0,-1 0 0,1 1 0,-1 0 0,0-1 0,0 1 0,1 0 0,-1 0 0,0 0 0,1 0 0,-4 0 0,-3 1 0,1 1 0,-1 0 0,1 0 0,0 1 0,-1 0 0,1 0 0,0 1 0,1 0 0,-1 0 0,1 0 0,0 1 0,0 0 0,-8 9 0,-5 6 0,1 1 0,-22 32 0,33-44 0,1 1 0,0 0 0,1 1 0,0-1 0,1 1 0,0 0 0,0 0 0,1 1 0,-2 19 0,4-27 0,1 0 0,0 0 0,0 0 0,0 0 0,1 0 0,-1 0 0,1 0 0,0 0 0,0 0 0,0-1 0,1 1 0,-1 0 0,1-1 0,0 1 0,0-1 0,0 1 0,1-1 0,-1 0 0,1 0 0,0 0 0,0 0 0,0 0 0,0-1 0,0 0 0,0 1 0,1-1 0,-1 0 0,1 0 0,0-1 0,-1 1 0,6 0 0,-1 1 0,0-1 0,1 0 0,-1-1 0,1 0 0,-1 0 0,1-1 0,-1 0 0,1-1 0,-1 1 0,1-2 0,-1 1 0,1-1 0,-1 0 0,0-1 0,0 0 0,0-1 0,0 1 0,-1-1 0,0-1 0,1 1 0,-1-1 0,11-12 0,-8 9 0,-2-1 0,1-1 0,-1 0 0,-1 0 0,0 0 0,0-1 0,-1 0 0,-1 0 0,1-1 0,-2 0 0,0 0 0,0 0 0,-1 0 0,-1 0 0,2-15 0,-4 21 0,0 0 0,0-1 0,-1 1 0,0 0 0,0-1 0,-2-7 0,2 13 0,1 0 0,0-1 0,0 1 0,-1 0 0,1 0 0,-1-1 0,1 1 0,-1 0 0,0 0 0,1 0 0,-1 0 0,0 0 0,0 0 0,0 0 0,0 0 0,0 0 0,0 0 0,0 0 0,0 1 0,0-1 0,0 0 0,0 1 0,-1-1 0,1 1 0,0-1 0,0 1 0,-1 0 0,1-1 0,0 1 0,-1 0 0,1 0 0,0 0 0,0 0 0,-1 0 0,-1 0 0,1 1 0,0 0 0,0 1 0,0-1 0,0 0 0,1 1 0,-1-1 0,1 1 0,-1-1 0,1 1 0,-1 0 0,1-1 0,0 1 0,0 0 0,0 0 0,0 0 0,0 0 0,0 0 0,0 0 0,1 0 0,-1 0 0,1 0 0,0 1 0,-1-1 0,1 0 0,0 0 0,0 0 0,1 1 0,-1-1 0,1 4 0,-1-4 0,1 0 0,-1 0 0,1 0 0,-1 0 0,1 1 0,0-1 0,0-1 0,0 1 0,0 0 0,0 0 0,0 0 0,0 0 0,3 2 0,-3-3 0,0-1 0,0 1 0,0 0 0,0-1 0,0 1 0,0-1 0,1 1 0,-1-1 0,0 0 0,0 1 0,0-1 0,0 0 0,1 0 0,-1 0 0,0 0 0,0 0 0,0 0 0,1 0 0,-1 0 0,0 0 0,0-1 0,0 1 0,0 0 0,0-1 0,2 0 0,-1 0 0,0 0 0,-1 0 0,1 0 0,0 1 0,0-1 0,0 1 0,-1-1 0,1 1 0,0 0 0,0-1 0,0 1 0,0 0 0,0 0 0,0 0 0,3 1 0,-5 0 0,1 0 0,0 0 0,0 0 0,-1 0 0,1 0 0,0 0 0,-1 0 0,1 0 0,-1 0 0,1 0 0,-1 0 0,0 0 0,1 1 0,-1-1 0,0 0 0,0 0 0,0 0 0,0 1 0,0-1 0,0 0 0,0 0 0,0 0 0,-1 1 0,1-1 0,0 0 0,-2 2 0,-20 101 0,-8 50 0,16 168 0,11-185 0,3-136 0,0 19 0,-1-1 0,-6 25 0,7-41 0,-1 1 0,1-1 0,-1 1 0,0-1 0,0 0 0,-1 1 0,1-1 0,-1 0 0,1 0 0,-1 0 0,0 0 0,0 0 0,-1-1 0,1 1 0,0-1 0,-1 1 0,0-1 0,1 0 0,-1 0 0,-4 2 0,4-3 0,0 0 0,0-1 0,0 0 0,0 0 0,0 1 0,0-2 0,0 1 0,0 0 0,0-1 0,0 1 0,0-1 0,0 0 0,0 0 0,0 0 0,0 0 0,1-1 0,-1 1 0,0-1 0,1 0 0,-1 1 0,-2-4 0,-4-3 0,0 0 0,0-1 0,-15-19 0,14 15 0,1-1 0,0-1 0,1 0 0,1 0 0,0 0 0,1-1 0,1 0 0,-6-25 0,7 17 0,2 0 0,0 0 0,1 0 0,1 0 0,5-36 0,1 24 0,2 0 0,1 1 0,2 0 0,1 0 0,2 1 0,1 1 0,36-58 0,-43 78-151,0 0-1,2 1 0,-1 0 0,1 0 1,1 1-1,0 0 0,1 1 1,21-15-1,-5 10-6674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5.113"/>
    </inkml:context>
    <inkml:brush xml:id="br0">
      <inkml:brushProperty name="width" value="0.05" units="cm"/>
      <inkml:brushProperty name="height" value="0.05" units="cm"/>
    </inkml:brush>
  </inkml:definitions>
  <inkml:trace contextRef="#ctx0" brushRef="#br0">674 7 24575,'0'-5'0,"-5"4"0,-5 5 0,-10 8 0,-11 9 0,-8 11 0,-11 8 0,-6 7 0,-7 8 0,-1 3 0,-3 2 0,1-2 0,7-5 0,14-13-8191</inkml:trace>
  <inkml:trace contextRef="#ctx0" brushRef="#br0" timeOffset="1">0 58 24575,'5'0'0,"5"9"0,6 7 0,4 10 0,8 13 0,8 14 0,6 7 0,10 5 0,5 6 0,1 0 0,-9-13-8191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5.152"/>
    </inkml:context>
    <inkml:brush xml:id="br0">
      <inkml:brushProperty name="width" value="0.05" units="cm"/>
      <inkml:brushProperty name="height" value="0.05" units="cm"/>
    </inkml:brush>
  </inkml:definitions>
  <inkml:trace contextRef="#ctx0" brushRef="#br0">866 1 24575,'-20'1'0,"1"1"0,-1 0 0,1 2 0,0 0 0,0 2 0,0 0 0,1 1 0,-24 12 0,-13 11 0,-66 47 0,67-38 0,1 3 0,-93 94 0,112-98 0,0 2 0,3 1 0,1 2 0,-34 66 0,56-93 0,1 0 0,0 0 0,1 1 0,1 0 0,0 0 0,1 0 0,1 1 0,-1 24 0,4-33 0,0 0 0,1 0 0,0 0 0,1 0 0,0-1 0,0 1 0,1 0 0,0-1 0,0 0 0,1 0 0,0 0 0,1 0 0,-1 0 0,2-1 0,-1 0 0,1 0 0,0 0 0,10 8 0,-2-4 0,1-1 0,0 0 0,1-1 0,0 0 0,1-2 0,0 0 0,0 0 0,0-2 0,1 0 0,-1-1 0,1-1 0,22 1 0,9-1 0,-1-2 0,1-3 0,66-10 0,-54 3 0,0-3 0,-1-3 0,108-42 0,-133 42 0,0-1 0,-1-2 0,-2-1 0,0-2 0,-1-1 0,0-1 0,40-42 0,-59 52 0,-1 0 0,0-1 0,-1 0 0,0-1 0,-2 0 0,1-1 0,-2 1 0,0-2 0,8-28 0,-12 33 0,-1-1 0,0 1 0,-1-1 0,0 0 0,-1 0 0,0 1 0,-1-1 0,-1 0 0,0 1 0,-1-1 0,0 1 0,-1 0 0,-9-23 0,3 17 9,-1 0 1,0 1-1,-1 0 0,-1 1 0,-1 1 1,0 0-1,-1 0 0,0 2 0,-1 0 0,0 1 1,-1 0-1,-35-17 0,18 13-221,-1 1 0,-1 2 0,0 1-1,0 2 1,-1 1 0,-40-4 0,5 6-6614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5.697"/>
    </inkml:context>
    <inkml:brush xml:id="br0">
      <inkml:brushProperty name="width" value="0.05" units="cm"/>
      <inkml:brushProperty name="height" value="0.05" units="cm"/>
    </inkml:brush>
  </inkml:definitions>
  <inkml:trace contextRef="#ctx0" brushRef="#br0">53 1 24575,'-24'354'0,"1"-67"0,17 345 0,16-536-1365,-4-63-5461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6.094"/>
    </inkml:context>
    <inkml:brush xml:id="br0">
      <inkml:brushProperty name="width" value="0.05" units="cm"/>
      <inkml:brushProperty name="height" value="0.05" units="cm"/>
    </inkml:brush>
  </inkml:definitions>
  <inkml:trace contextRef="#ctx0" brushRef="#br0">642 0 24575,'-5'0'0,"-5"0"0,-6 0 0,-5 5 0,-2 1 0,-7 4 0,-7 5 0,-6 4 0,-9 3 0,-4 7 0,-2 3 0,1 0 0,0 4 0,7 0 0,6-7 0,7-2 0,9-3 0,10-5-8191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6.431"/>
    </inkml:context>
    <inkml:brush xml:id="br0">
      <inkml:brushProperty name="width" value="0.05" units="cm"/>
      <inkml:brushProperty name="height" value="0.05" units="cm"/>
    </inkml:brush>
  </inkml:definitions>
  <inkml:trace contextRef="#ctx0" brushRef="#br0">413 1 24575,'-4'4'0,"-6"2"0,-6-1 0,-5 4 0,-7 4 0,-3 1 0,-1 1 0,0 8 0,2 4 0,1 2 0,-3 5 0,4 5 0,2 1 0,1 2 0,1-2 0,3-3 0,7-3 0,5-8-8191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6.837"/>
    </inkml:context>
    <inkml:brush xml:id="br0">
      <inkml:brushProperty name="width" value="0.05" units="cm"/>
      <inkml:brushProperty name="height" value="0.05" units="cm"/>
    </inkml:brush>
  </inkml:definitions>
  <inkml:trace contextRef="#ctx0" brushRef="#br0">0 0 24575,'4'1'0,"-1"1"0,1-1 0,-1 1 0,1 0 0,-1 0 0,0 0 0,0 0 0,0 1 0,0-1 0,0 1 0,-1 0 0,1-1 0,-1 1 0,4 6 0,7 6 0,40 32 0,1-2 0,64 38 0,-54-39 0,80 71 0,-116-87-1365,-4-5-5461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47.179"/>
    </inkml:context>
    <inkml:brush xml:id="br0">
      <inkml:brushProperty name="width" value="0.05" units="cm"/>
      <inkml:brushProperty name="height" value="0.05" units="cm"/>
    </inkml:brush>
  </inkml:definitions>
  <inkml:trace contextRef="#ctx0" brushRef="#br0">1 1 24575,'0'4'0,"0"6"0,4 2 0,7-2 0,5 2 0,4 3 0,4 0 0,1 1 0,6 3 0,2 1 0,4 3 0,0 2 0,-1-4 0,-3-1 0,-7 1 0,-8-3-8191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0.599"/>
    </inkml:context>
    <inkml:brush xml:id="br0">
      <inkml:brushProperty name="width" value="0.05" units="cm"/>
      <inkml:brushProperty name="height" value="0.05" units="cm"/>
    </inkml:brush>
  </inkml:definitions>
  <inkml:trace contextRef="#ctx0" brushRef="#br0">185 153 24575,'-19'1'0,"-2"-1"0,37-6 0,159-31 0,-55 12 0,-38 8 0,111-30 0,-170 36 0,-16 5 0,-12 2 0,1 4 0,1 0 0,0 0 0,0 1 0,0-1 0,0 1 0,0 0 0,0 0 0,1 0 0,-1 0 0,0 1 0,0-1 0,1 1 0,-1-1 0,1 1 0,-1 0 0,-3 4 0,-1 0 0,0 1 0,0 1 0,1-1 0,-7 11 0,2 1 0,1 1 0,0 1 0,1 0 0,2 0 0,0 1 0,-7 42 0,-8 137 0,-3 216 0,20-393 0,5-24 0,0 0 0,0 1 0,0-1 0,-1 0 0,1 0 0,0 0 0,0 0 0,0 0 0,0 0 0,-1 0 0,1 0 0,0 0 0,0 0 0,0 0 0,0 0 0,-1 0 0,1 0 0,0 0 0,0 0 0,0 0 0,-1 0 0,1 0 0,0 0 0,0 0 0,0 0 0,0 0 0,-1 0 0,1 0 0,0 0 0,0 0 0,0 0 0,0 0 0,-1 0 0,1-1 0,0 1 0,0 0 0,0 0 0,0 0 0,0 0 0,0 0 0,-1-1 0,1 1 0,0 0 0,0 0 0,0 0 0,0 0 0,0-1 0,0 1 0,0 0 0,0 0 0,0 0 0,0-1 0,-15-41 0,10 25 0,-3-18 0,-2 0 0,-2 0 0,-1 1 0,-25-45 0,34 70 0,-2 1 0,1 1 0,-1-1 0,-1 1 0,1 0 0,-1 0 0,0 1 0,-1 0 0,-11-8 0,13 11 0,-1 0 0,1 1 0,0-1 0,-1 1 0,0 0 0,1 1 0,-1 0 0,0 0 0,0 0 0,0 1 0,0 0 0,0 0 0,1 1 0,-13 2 0,6 0 0,0 1 0,1 0 0,-1 1 0,1 0 0,0 1 0,0 1 0,1 0 0,0 1 0,0 0 0,-14 13 0,13-10 0,1 1 0,1-1 0,0 2 0,1 0 0,0 0 0,0 0 0,2 1 0,-10 24 0,15-32-151,0-1-1,0 1 0,1-1 0,0 1 1,0 0-1,1 0 0,0-1 1,0 11-1,5 8-6674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1.036"/>
    </inkml:context>
    <inkml:brush xml:id="br0">
      <inkml:brushProperty name="width" value="0.05" units="cm"/>
      <inkml:brushProperty name="height" value="0.05" units="cm"/>
    </inkml:brush>
  </inkml:definitions>
  <inkml:trace contextRef="#ctx0" brushRef="#br0">337 296 24575,'2'-3'0,"0"0"0,1 0 0,-1 0 0,-1-1 0,1 1 0,0-1 0,-1 1 0,0-1 0,1 1 0,-1-1 0,0-7 0,3-45 0,-3 40 0,-1 5 0,1-9 0,-3-40 0,2 55 0,-1 0 0,0 0 0,0 0 0,0 0 0,-1 0 0,0 0 0,0 0 0,0 1 0,-1-1 0,1 1 0,-1-1 0,-6-6 0,7 9 0,0 0 0,-1 1 0,1-1 0,0 1 0,-1 0 0,1-1 0,-1 1 0,1 0 0,-1 1 0,0-1 0,1 0 0,-1 1 0,0-1 0,0 1 0,1 0 0,-1 0 0,0 0 0,0 0 0,1 1 0,-1-1 0,0 1 0,1 0 0,-1-1 0,0 1 0,1 0 0,-5 3 0,-5 2 0,0 1 0,1 0 0,0 0 0,-13 12 0,5-3 0,1 0 0,1 2 0,0 0 0,1 1 0,1 1 0,1 0 0,1 1 0,1 1 0,0 0 0,2 0 0,-8 27 0,16-45 0,1 0 0,0 0 0,0 0 0,0 0 0,1 0 0,-1 0 0,1 1 0,0-1 0,0 0 0,1 0 0,-1 0 0,1 0 0,0 0 0,0 0 0,0 0 0,1 0 0,-1 0 0,3 4 0,-2-6 0,1 1 0,-1-1 0,1 1 0,0-1 0,-1 0 0,1 0 0,0 0 0,0 0 0,0 0 0,1-1 0,-1 1 0,0-1 0,1 0 0,-1 0 0,0 0 0,1-1 0,-1 1 0,1-1 0,0 0 0,-1 0 0,5 0 0,2-1 0,0 0 0,0 0 0,0-1 0,-1 0 0,1-1 0,-1 0 0,0-1 0,1 0 0,-1 0 0,-1-1 0,1 0 0,8-7 0,9-8 0,-1-2 0,28-30 0,-17 15 0,-19 25 0,-16 12 0,-1 1 0,0-1 0,0 0 0,1 0 0,-1 0 0,0 0 0,0 0 0,1 1 0,-1-1 0,0 0 0,0 0 0,0 0 0,0 1 0,1-1 0,-1 0 0,0 0 0,0 0 0,0 1 0,0-1 0,0 0 0,1 0 0,-1 1 0,0-1 0,0 0 0,0 1 0,0-1 0,0 0 0,0 0 0,0 1 0,0-1 0,0 0 0,0 0 0,0 1 0,0-1 0,0 0 0,-1 1 0,1-1 0,-11 41 0,8-32 0,-37 115-1365,33-99-5461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16.928"/>
    </inkml:context>
    <inkml:brush xml:id="br0">
      <inkml:brushProperty name="width" value="0.05" units="cm"/>
      <inkml:brushProperty name="height" value="0.05" units="cm"/>
    </inkml:brush>
  </inkml:definitions>
  <inkml:trace contextRef="#ctx0" brushRef="#br0">1116 348 24575,'0'-2'0,"0"1"0,-1-1 0,1 0 0,-1 0 0,1 0 0,-1 0 0,0 1 0,0-1 0,1 0 0,-1 1 0,-1-1 0,1 0 0,0 1 0,0-1 0,0 1 0,-1 0 0,1-1 0,-1 1 0,1 0 0,-1 0 0,1 0 0,-1 0 0,0 0 0,1 0 0,-1 1 0,0-1 0,0 1 0,0-1 0,-3 0 0,-1 0 0,0 0 0,-1 0 0,1 0 0,0 1 0,0 0 0,-1 0 0,-10 2 0,5 2 0,0 0 0,1 0 0,-1 1 0,1 0 0,0 1 0,1 0 0,-14 11 0,-5 6 0,-30 31 0,11-4 0,2 2 0,3 1 0,-69 115 0,-80 196 0,123-217 0,6 4 0,7 2 0,7 2 0,-38 205 0,61-194 0,8 1 0,3 251 0,20-321 0,4 0 0,5-1 0,4-1 0,4 0 0,4-1 0,54 127 0,-63-182 0,3-1 0,1 0 0,2-2 0,1-1 0,2-1 0,36 36 0,-11-18 0,2-3 0,109 77 0,-129-105 0,0-2 0,1-1 0,1-2 0,1-1 0,61 16 0,192 29 0,-259-55 0,266 26 0,-276-29 0,49 7 0,-54-6 0,0 0 0,0-1 0,1-1 0,-1-1 0,0 0 0,0-1 0,16-2 0,161-51 0,-108 29 0,250-94 0,-11-25 0,-314 140 0,381-197 0,-291 140 0,162-129 0,-217 152 0,-2-3 0,-2-1 0,-2-2 0,-1-2 0,34-57 0,-25 25 0,-3-3 0,51-135 0,-45 82 0,32-145 0,-62 195 0,-5 0 0,-3 0 0,0-94 0,-11 74 0,-5 1 0,-26-151 0,19 194 0,-3 0 0,-2 2 0,-2 0 0,-3 1 0,-46-85 0,20 68 0,-3 3 0,-88-97 0,11 15 0,86 98 0,-85-101 0,103 130 0,-1 1 0,-1 2 0,-52-36 0,13 20 0,-139-58 0,19 11 0,137 60 0,10 4 0,0 3 0,-69-25 0,94 39-117,9 4 145,0-1 0,0 1 0,0 0 0,0 0-1,0 0 1,0 1 0,0-1 0,-6 1 0,8 1-80,1-1 1,0 1-1,-1-1 0,1 1 1,0 0-1,0 0 0,0 0 0,-1 0 1,1-1-1,0 1 0,0 1 1,0-1-1,1 0 0,-1 0 1,0 0-1,0 0 0,0 1 1,1-1-1,-1 0 0,1 1 0,-1-1 1,1 0-1,0 1 0,-1-1 1,1 1-1,0-1 0,0 0 1,0 4-1,-2 14-6774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1.380"/>
    </inkml:context>
    <inkml:brush xml:id="br0">
      <inkml:brushProperty name="width" value="0.05" units="cm"/>
      <inkml:brushProperty name="height" value="0.05" units="cm"/>
    </inkml:brush>
  </inkml:definitions>
  <inkml:trace contextRef="#ctx0" brushRef="#br0">202 133 24575,'16'-16'0,"22"-23"0,-37 36 0,1 1 0,-1 0 0,1 0 0,-1-1 0,0 1 0,0-1 0,0 1 0,0-1 0,0 1 0,0-1 0,-1 0 0,1 0 0,-1 1 0,0-1 0,0 0 0,0-3 0,-1 4 0,1 0 0,-1 1 0,0-1 0,0 0 0,0 1 0,0-1 0,0 1 0,0-1 0,0 1 0,-1-1 0,1 1 0,-1 0 0,1 0 0,-1-1 0,1 1 0,-1 0 0,1 0 0,-1 1 0,0-1 0,0 0 0,1 0 0,-1 1 0,0-1 0,0 1 0,0 0 0,0 0 0,0-1 0,1 1 0,-1 0 0,0 1 0,-4-1 0,-1 1 0,-1-1 0,1 1 0,0 0 0,-1 1 0,1 0 0,-14 5 0,11-1 0,0 1 0,0 0 0,1 0 0,0 1 0,0 0 0,0 0 0,1 1 0,1 1 0,-1-1 0,2 1 0,-8 12 0,7-10 0,1 1 0,0-1 0,1 1 0,1 0 0,0 0 0,0 1 0,1-1 0,1 1 0,-1 19 0,3-28 4,-1-1 0,2 1 0,-1 0 0,1-1 0,-1 0-1,1 1 1,0-1 0,1 1 0,-1-1 0,1 0 0,0 0 0,0 0-1,0 0 1,1 0 0,-1 0 0,1-1 0,0 1 0,0-1 0,0 0 0,1 0-1,-1 0 1,1 0 0,-1 0 0,1-1 0,0 1 0,0-1 0,0 0-1,0-1 1,1 1 0,3 0 0,4 1-153,1-1 1,-1 0-1,0-1 1,1 0-1,-1-1 1,0 0-1,1-1 1,-1-1-1,22-5 1,10-5-6678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1.943"/>
    </inkml:context>
    <inkml:brush xml:id="br0">
      <inkml:brushProperty name="width" value="0.05" units="cm"/>
      <inkml:brushProperty name="height" value="0.05" units="cm"/>
    </inkml:brush>
  </inkml:definitions>
  <inkml:trace contextRef="#ctx0" brushRef="#br0">89 184 24575,'-28'-74'0,"24"59"0,-1 0 0,-1 0 0,0 0 0,-15-24 0,21 38 0,0 1 0,0-1 0,-1 1 0,1-1 0,0 1 0,0-1 0,-1 1 0,1-1 0,0 1 0,-1 0 0,1-1 0,0 1 0,-1-1 0,1 1 0,0 0 0,-1-1 0,1 1 0,-1 0 0,1-1 0,-1 1 0,1 0 0,-1 0 0,1 0 0,-1-1 0,1 1 0,-1 0 0,1 0 0,-1 0 0,0 0 0,1 0 0,-1 0 0,1 0 0,-1 0 0,-4 19 0,9 38 0,-3-53 0,6 61 0,20 265 0,-27-316 0,-1-9 0,0-1 0,1 1 0,0-1 0,0 1 0,1-1 0,-1 0 0,1 1 0,0-1 0,0 1 0,0-1 0,1 0 0,-1 0 0,3 5 0,-3-9 0,-1 0 0,1 1 0,0-1 0,-1 0 0,1 0 0,0 0 0,0 0 0,-1 0 0,1 1 0,0-1 0,-1 0 0,1 0 0,0-1 0,0 1 0,-1 0 0,1 0 0,0 0 0,-1 0 0,1-1 0,0 1 0,-1 0 0,1-1 0,0 1 0,-1 0 0,1-1 0,-1 1 0,1-1 0,-1 1 0,1-1 0,-1 1 0,1-2 0,19-18 0,-18 18 0,16-22 0,-1 0 0,-1-2 0,19-39 0,12-22 0,-26 64 0,-12 18 0,-8 6 0,-1-1 0,0 1 0,1-1 0,-1 0 0,0 1 0,0 0 0,1-1 0,-1 1 0,0-1 0,0 1 0,0-1 0,0 1 0,0-1 0,0 1 0,0-1 0,0 1 0,0 0 0,0-1 0,0 1 0,0-1 0,0 1 0,-1-1 0,1 1 0,0 0 0,-2 4 0,0 0 0,0 1 0,0-1 0,-1 0 0,1 0 0,-1-1 0,0 1 0,-1-1 0,1 1 0,-1-1 0,-8 7 0,-54 40 0,46-37 0,-60 39 0,83-52 0,13-3 0,30-6 0,-28 4 0,-1 2 0,-1 0 0,1 2 0,0-1 0,-1 2 0,1 0 0,-1 1 0,1 1 0,-1 1 0,0 0 0,0 1 0,0 0 0,0 1 0,-1 1 0,0 1 0,-1 0 0,0 1 0,0 1 0,-1 0 0,0 0 0,0 1 0,-1 1 0,-1 0 0,0 1 0,18 27 0,-21-24 0,-4-8 0,-1-1 0,2 0 0,-1 0 0,10 11 0,-13-17 0,0 0 0,0 0 0,0 0 0,0 0 0,0 0 0,0-1 0,0 1 0,0 0 0,0-1 0,0 1 0,0-1 0,1 1 0,-1-1 0,0 1 0,0-1 0,1 0 0,-1 0 0,0 0 0,0 1 0,1-1 0,-1-1 0,0 1 0,1 0 0,-1 0 0,0 0 0,0-1 0,1 1 0,-1 0 0,0-1 0,0 1 0,0-1 0,1 0 0,-1 1 0,0-1 0,0 0 0,1-1 0,9-7 0,-1-1 0,0-1 0,-1 1 0,0-2 0,14-22 0,32-69 0,-40 72 0,-14 31 5,-1-1-1,1 0 0,-1 1 1,0-1-1,1 1 1,-1-1-1,0 0 0,0 1 1,0-1-1,1 0 0,-1 1 1,0-1-1,0 0 1,0 0-1,0 1 0,0-1 1,0 0-1,0 1 0,0-1 1,-1 0-1,1 0 1,0 1-64,-1-1 1,1 1-1,-1 0 1,1 0-1,-1 0 1,1-1-1,-1 1 1,1 0-1,-1 0 1,0 0-1,1 0 1,-1 0 0,1 0-1,-1 0 1,1 0-1,-1 0 1,1 0-1,-1 0 1,1 1-1,-1-1 1,1 0-1,-1 0 1,1 0-1,-2 1 1,-11 5-6768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3.328"/>
    </inkml:context>
    <inkml:brush xml:id="br0">
      <inkml:brushProperty name="width" value="0.05" units="cm"/>
      <inkml:brushProperty name="height" value="0.05" units="cm"/>
    </inkml:brush>
  </inkml:definitions>
  <inkml:trace contextRef="#ctx0" brushRef="#br0">464 292 24575,'0'-9'0,"0"1"0,0-1 0,-1 1 0,0-1 0,-1 1 0,0-1 0,0 1 0,-1 0 0,0 0 0,0 0 0,-1 0 0,0 1 0,0-1 0,-1 1 0,0 0 0,0 0 0,-1 1 0,1-1 0,-2 1 0,-12-10 0,12 11 0,-1 1 0,-1-1 0,1 1 0,-1 1 0,1-1 0,-1 1 0,0 1 0,0 0 0,0 0 0,0 1 0,-1 0 0,1 0 0,0 1 0,0 1 0,-1-1 0,1 1 0,0 1 0,0 0 0,0 0 0,0 1 0,0 0 0,1 1 0,-1-1 0,1 2 0,0-1 0,0 1 0,0 0 0,1 1 0,0 0 0,0 0 0,-10 11 0,5-1 0,1-1 0,0 1 0,1 1 0,1 0 0,1 0 0,0 1 0,1 0 0,1 1 0,1-1 0,1 1 0,0 0 0,-1 23 0,4-33 0,1 1 0,1-1 0,0 0 0,0 1 0,0-1 0,1 0 0,1 0 0,-1 0 0,2 0 0,-1 0 0,9 13 0,-8-15 0,1-1 0,0 1 0,1-1 0,-1-1 0,1 1 0,0-1 0,1 0 0,-1 0 0,1-1 0,0 0 0,0 0 0,0-1 0,1 1 0,-1-2 0,11 4 0,-3-3 0,0-1 0,0 0 0,0-1 0,0 0 0,0-1 0,0-1 0,0 0 0,0-1 0,0-1 0,-1-1 0,1 0 0,19-8 0,-18 6 0,0-1 0,0-1 0,-1-1 0,0 0 0,0-1 0,-1 0 0,0-1 0,-1-1 0,-1 0 0,16-18 0,-20 18 0,0 0 0,0-1 0,-1 1 0,-1-2 0,0 1 0,-1-1 0,-1 1 0,0-1 0,0-1 0,-1 1 0,-1 0 0,-1-1 0,0 1 0,-1-1 0,0 1 0,-5-27 0,3 31 0,0 0 0,-1-1 0,0 1 0,-1 0 0,0 0 0,-1 1 0,0-1 0,0 1 0,-1 0 0,0 1 0,-1-1 0,0 1 0,0 0 0,-1 1 0,0 0 0,0 0 0,0 1 0,-1 0 0,0 0 0,0 1 0,-1 0 0,0 1 0,-13-5 0,9 5-105,1 0 0,-1 1 0,0 0 0,0 2 0,0-1 0,0 2 0,0 0 0,-1 0 0,1 2 0,0-1 0,0 2 0,-13 4 0,-9 6-6721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3.671"/>
    </inkml:context>
    <inkml:brush xml:id="br0">
      <inkml:brushProperty name="width" value="0.05" units="cm"/>
      <inkml:brushProperty name="height" value="0.05" units="cm"/>
    </inkml:brush>
  </inkml:definitions>
  <inkml:trace contextRef="#ctx0" brushRef="#br0">16 0 24575,'-4'0'0,"-2"4"0,0 7 0,6 4 0,3 10 0,0 4 0,1 7 0,3 1 0,1 3 0,-2-1 0,0 3 0,-3-3 0,-1-3 0,-1-3 0,-1-3 0,0-2 0,-5-6 0,-1-6-8191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4.015"/>
    </inkml:context>
    <inkml:brush xml:id="br0">
      <inkml:brushProperty name="width" value="0.05" units="cm"/>
      <inkml:brushProperty name="height" value="0.05" units="cm"/>
    </inkml:brush>
  </inkml:definitions>
  <inkml:trace contextRef="#ctx0" brushRef="#br0">393 24 24575,'0'-4'0,"-4"-2"0,-6 1 0,-6 0 0,-4 2 0,-8 5 0,-4 3 0,-4 5 0,-2 4 0,2 1 0,3 2 0,2 2 0,2-2 0,2 1 0,6 1 0,1-2 0,9-4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4.406"/>
    </inkml:context>
    <inkml:brush xml:id="br0">
      <inkml:brushProperty name="width" value="0.05" units="cm"/>
      <inkml:brushProperty name="height" value="0.05" units="cm"/>
    </inkml:brush>
  </inkml:definitions>
  <inkml:trace contextRef="#ctx0" brushRef="#br0">254 0 24575,'0'5'0,"-4"5"0,-6 6 0,-6 0 0,-4 2 0,-4 2 0,-2 2 0,0-3 0,-1 0 0,0 2 0,5 0 0,1-2 0,4 0 0,6 0 0,8-2 0,10-9 0,8-5 0,1-4-8191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4.779"/>
    </inkml:context>
    <inkml:brush xml:id="br0">
      <inkml:brushProperty name="width" value="0.05" units="cm"/>
      <inkml:brushProperty name="height" value="0.05" units="cm"/>
    </inkml:brush>
  </inkml:definitions>
  <inkml:trace contextRef="#ctx0" brushRef="#br0">103 1 24575,'-8'0'0,"-8"0"0,-6 0 0,6 4 0,10 2 0,10 4 0,9 0 0,2 3 0,4 0 0,2 1 0,-2 3 0,0-1 0,-4 1 0,1 2 0,-2 2 0,-5-3-8191</inkml:trace>
  <inkml:trace contextRef="#ctx0" brushRef="#br0" timeOffset="1">1 234 24575,'0'4'0,"4"2"0,6 0 0,6-1 0,4-2 0,4 4 0,1-1 0,6 0 0,2-1 0,-5-2-8191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5.132"/>
    </inkml:context>
    <inkml:brush xml:id="br0">
      <inkml:brushProperty name="width" value="0.05" units="cm"/>
      <inkml:brushProperty name="height" value="0.05" units="cm"/>
    </inkml:brush>
  </inkml:definitions>
  <inkml:trace contextRef="#ctx0" brushRef="#br0">253 79 24575,'-20'-24'0,"16"19"0,1 0 0,-1 0 0,-1 1 0,1-1 0,-10-6 0,12 10 0,0 0 0,0 0 0,0 0 0,0 0 0,0 1 0,0-1 0,0 1 0,0-1 0,0 1 0,0 0 0,0 0 0,-1 0 0,1 0 0,0 0 0,0 0 0,0 1 0,0-1 0,0 1 0,0-1 0,0 1 0,-3 1 0,-2 2 0,1 0 0,-1 0 0,1 0 0,1 0 0,-1 1 0,1 0 0,-1 1 0,2-1 0,-1 1 0,-5 8 0,-6 10 0,-14 34 0,28-54 0,-4 8 0,0 0 0,1 0 0,1 1 0,0 0 0,1-1 0,0 1 0,1 0 0,1 1 0,0 24 0,1-32 0,1 0 0,0 1 0,0-1 0,0 0 0,1 0 0,0 0 0,0 0 0,1-1 0,-1 1 0,1 0 0,0-1 0,1 0 0,0 0 0,-1 0 0,2 0 0,-1-1 0,0 1 0,1-1 0,0 0 0,0 0 0,0-1 0,11 6 0,-2-3 0,0-1 0,0-1 0,0 0 0,0-1 0,1 0 0,0-1 0,-1-1 0,1 0 0,0-1 0,0-1 0,-1 0 0,1-1 0,24-6 0,-19 3 0,0-1 0,0-1 0,0-1 0,-1 0 0,-1-2 0,1 0 0,-1-1 0,-1-1 0,17-14 0,-28 21 0,0-1 0,0 1 0,-1-1 0,0-1 0,0 1 0,0-1 0,-1 0 0,0 0 0,0 0 0,-1 0 0,0-1 0,0 0 0,-1 1 0,0-1 0,0 0 0,1-10 0,-3 10 0,-1 0 0,1 0 0,-1 0 0,-1 1 0,1-1 0,-1 0 0,-1 1 0,1-1 0,-1 1 0,-1 0 0,1 0 0,-1 0 0,0 0 0,-1 1 0,0 0 0,-9-10 0,4 6 9,1 2 1,-2-1-1,1 1 0,-1 1 0,0 0 1,-1 0-1,0 1 0,0 1 0,0 0 0,-1 1 1,1 0-1,-20-3 0,14 4-174,0 0 0,-1 2 0,1 0 0,-1 1 0,1 1 0,-1 1 0,1 1 0,-24 6 0,5 3-6661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5.545"/>
    </inkml:context>
    <inkml:brush xml:id="br0">
      <inkml:brushProperty name="width" value="0.05" units="cm"/>
      <inkml:brushProperty name="height" value="0.05" units="cm"/>
    </inkml:brush>
  </inkml:definitions>
  <inkml:trace contextRef="#ctx0" brushRef="#br0">102 1 24575,'-4'0'0,"1"0"0,-1 0 0,1 0 0,-1 0 0,1 1 0,-1 0 0,1-1 0,0 1 0,-1 0 0,1 1 0,0-1 0,0 1 0,0-1 0,0 1 0,-5 3 0,6-2 0,-1 0 0,1 0 0,0 1 0,0-1 0,0 0 0,1 1 0,-1-1 0,1 1 0,0 0 0,0-1 0,0 1 0,0 0 0,1-1 0,-1 7 0,-1 122 0,2-87 0,-7 72 0,-2-49-1365,5-41-5461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5.900"/>
    </inkml:context>
    <inkml:brush xml:id="br0">
      <inkml:brushProperty name="width" value="0.05" units="cm"/>
      <inkml:brushProperty name="height" value="0.05" units="cm"/>
    </inkml:brush>
  </inkml:definitions>
  <inkml:trace contextRef="#ctx0" brushRef="#br0">341 0 24575,'-4'0'0,"-7"0"0,-5 0 0,-4 0 0,-4 0 0,-1 5 0,-2 0 0,0 5 0,-4 1 0,2 2 0,3 4 0,1-1 0,0 1 0,5 2 0,0-2 0,10-5 0</inkml:trace>
  <inkml:trace contextRef="#ctx0" brushRef="#br0" timeOffset="1">341 104 24575,'0'5'0,"-4"0"0,-7 5 0,-5 1 0,-4 2 0,-4 3 0,-1 5 0,-2 1 0,0-1 0,0-1 0,4 1 0,3-4 0,3 1 0,10-8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18.508"/>
    </inkml:context>
    <inkml:brush xml:id="br0">
      <inkml:brushProperty name="width" value="0.05" units="cm"/>
      <inkml:brushProperty name="height" value="0.05" units="cm"/>
    </inkml:brush>
  </inkml:definitions>
  <inkml:trace contextRef="#ctx0" brushRef="#br0">1551 187 24575,'0'0'0,"1"0"0,-1 0 0,0 0 0,1 0 0,-1 0 0,0 0 0,1 0 0,-1 0 0,0 0 0,1 0 0,-1 0 0,0 0 0,1 0 0,-1 0 0,0 0 0,1-1 0,-1 1 0,0 0 0,1 0 0,-1 0 0,0 0 0,0-1 0,1 1 0,-1 0 0,0 0 0,1-1 0,-1 1 0,0 0 0,0 0 0,0-1 0,1 1 0,-1 0 0,0-1 0,0 1 0,0 0 0,0-1 0,0 1 0,0 0 0,0-1 0,1 1 0,-1 0 0,0-1 0,0 1 0,0 0 0,0-1 0,0 1 0,-1 0 0,1-1 0,0 1 0,0 0 0,0-1 0,0 1 0,0 0 0,0-1 0,-1 1 0,1 0 0,0-1 0,0 1 0,0 0 0,-1-1 0,-15-16 0,4 11 0,0 1 0,-1 0 0,0 1 0,1 1 0,-1 0 0,-1 1 0,-13-1 0,14 1 0,-136-11 0,-205 9 0,222 5 0,16-2 0,-187 8 0,293-7 0,1 1 0,0 1 0,-1-1 0,1 1 0,0 1 0,-14 5 0,20-6 0,1 0 0,-1-1 0,1 1 0,-1 0 0,1 0 0,0 1 0,-1-1 0,1 0 0,1 1 0,-1-1 0,0 1 0,0 0 0,1-1 0,0 1 0,-1 0 0,1 0 0,0 0 0,0 0 0,1 0 0,-1 0 0,1 0 0,-1 0 0,1 5 0,4 129 0,-1 10 0,-12-31 0,-6-1 0,-4 0 0,-36 119 0,-3-46 0,-20 72 0,74-246 0,0-1 0,2 1 0,-1 1 0,1-1 0,1 0 0,1 15 0,0-25 0,1-1 0,-1 0 0,1 0 0,0 1 0,0-1 0,0 0 0,0 0 0,0 0 0,1 0 0,0 0 0,-1-1 0,1 1 0,0 0 0,0-1 0,0 1 0,1-1 0,-1 0 0,1 0 0,-1 0 0,1 0 0,0 0 0,0 0 0,-1-1 0,1 1 0,0-1 0,0 0 0,1 0 0,-1 0 0,0 0 0,0-1 0,0 1 0,5-1 0,65 5 0,-1-4 0,112-11 0,-82 2 0,761 3-710,1 53-795,-314-14 1105,-378-25-188,515 20 405,-682-29 215,24 0 339,50-4-1,-78 4-297,1-1 0,-1 1 0,0 0 0,0 0 0,1 0 0,-1-1 0,0 1 0,0 0 0,1-1 0,-1 1 0,0-1 0,0 0 0,0 1 0,0-1 0,0 0 0,0 0 0,0 1 0,2-3 0,-3 2-40,0 1 0,0-1-1,0 0 1,0 1 0,0-1-1,0 0 1,-1 1 0,1-1-1,0 0 1,0 1 0,0-1-1,-1 1 1,1-1 0,0 1-1,-1-1 1,1 0 0,0 1 0,-1-1-1,1 1 1,-1-1 0,1 1-1,-1 0 1,1-1 0,-1 1-1,0-1 1,-8-5 69,1 1 1,-1-1-1,-12-3 1,18 7-145,-10-4 43,0-1 0,1 0 1,0 0-1,0-1 0,1-1 1,-14-12-1,20 15-1,0 0 0,0 0 0,1-1 0,-1 1 0,2-1 0,-1 0 0,1 0 0,0 0 0,0 0-1,0-1 1,1 1 0,1-1 0,-2-9 0,1-30 0,1 0 0,3 0 0,13-80 0,-8 70 0,14-99 0,6 1 0,80-255 0,-58 227 0,-48 179 0,0 0 0,0 1 0,-1-1 0,1 0 0,-1 0 0,0 0 0,0 0 0,-1 0 0,1 0 0,-1 0 0,0 0 0,0 0 0,0 1 0,0-1 0,-1 0 0,0 1 0,1-1 0,-6-5 0,3 4 0,0 1 0,-1-1 0,0 1 0,0 1 0,0-1 0,-1 1 0,1-1 0,-1 2 0,0-1 0,0 1 0,-7-3 0,-62-14 0,-1 2 0,0 4 0,-86-4 0,64 7 0,-957-90-376,-4 62 1,1035 38 495,-30-1 21,51 2-266,0-1 0,0 0 0,-1 1 0,1-1 0,0 1 0,0 0-1,0 0 1,0 0 0,0 1 0,0-1 0,-5 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6.257"/>
    </inkml:context>
    <inkml:brush xml:id="br0">
      <inkml:brushProperty name="width" value="0.05" units="cm"/>
      <inkml:brushProperty name="height" value="0.05" units="cm"/>
    </inkml:brush>
  </inkml:definitions>
  <inkml:trace contextRef="#ctx0" brushRef="#br0">12 6 24575,'-4'-4'0,"-2"3"0,5 1 0,6 1 0,8 5 0,5 1 0,5 4 0,2 4 0,2 4 0,-4 4 0,-6 2 0,-6 1 0,-5-4-8191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6.599"/>
    </inkml:context>
    <inkml:brush xml:id="br0">
      <inkml:brushProperty name="width" value="0.05" units="cm"/>
      <inkml:brushProperty name="height" value="0.05" units="cm"/>
    </inkml:brush>
  </inkml:definitions>
  <inkml:trace contextRef="#ctx0" brushRef="#br0">1 0 24575,'0'5'0,"4"1"0,6 4 0,6 0 0,4-1 0,4 2 0,1 0 0,2 1 0,0-1 0,-4 3 0,-7-2-8191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5:59.690"/>
    </inkml:context>
    <inkml:brush xml:id="br0">
      <inkml:brushProperty name="width" value="0.05" units="cm"/>
      <inkml:brushProperty name="height" value="0.05" units="cm"/>
    </inkml:brush>
  </inkml:definitions>
  <inkml:trace contextRef="#ctx0" brushRef="#br0">1 7 24575,'0'-5'0,"0"4"0,0 5 0,4 3 0,2 5 0,-1 8 0,4 10 0,0 5 0,-1 4 0,-3 6 0,-1 2 0,2 4 0,1 0 0,-1 2 0,-2-5 0,-1-5 0,-6-2 0,-2-7-8191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0.037"/>
    </inkml:context>
    <inkml:brush xml:id="br0">
      <inkml:brushProperty name="width" value="0.05" units="cm"/>
      <inkml:brushProperty name="height" value="0.05" units="cm"/>
    </inkml:brush>
  </inkml:definitions>
  <inkml:trace contextRef="#ctx0" brushRef="#br0">187 280 24575,'0'-9'0,"-1"1"0,0-1 0,-1 0 0,-3-9 0,3 11 0,0 0 0,0 0 0,1 1 0,0-1 0,0 0 0,1 0 0,0 0 0,1-9 0,0 10 0,1-1 0,0 1 0,1-1 0,-1 1 0,1 0 0,1 0 0,-1 0 0,1 0 0,0 1 0,0-1 0,1 1 0,-1 0 0,1 0 0,1 1 0,-1-1 0,0 1 0,1 0 0,0 1 0,0 0 0,11-5 0,3 0 0,0 0 0,0 2 0,1 0 0,-1 2 0,33-4 0,-36 7 0,0 0 0,1 1 0,-1 0 0,0 2 0,0 0 0,0 1 0,0 0 0,0 2 0,-1 0 0,0 1 0,0 0 0,0 1 0,23 15 0,-27-13 0,0-1 0,-1 1 0,0 1 0,0 0 0,-1 1 0,0 0 0,-1 1 0,-1-1 0,0 2 0,0-1 0,-1 1 0,-1 0 0,0 1 0,-1-1 0,0 1 0,3 19 0,-5-16 0,0 0 0,-2 0 0,0 0 0,0 0 0,-2 0 0,0 0 0,-1-1 0,-1 1 0,0 0 0,-2-1 0,0 1 0,0-1 0,-2-1 0,0 1 0,0-1 0,-14 19 0,7-14 0,-1-1 0,-1 0 0,-1-1 0,0-1 0,-2 0 0,0-2 0,0 0 0,-1-1 0,-1-1 0,-37 17 0,24-15 0,1-1 0,-2-2 0,0-1 0,-60 9 0,81-17 0,-1-1 0,0-1 0,1-1 0,-1 0 0,1-1 0,-1 0 0,0-1 0,1-1 0,0 0 0,0-1 0,0 0 0,0-2 0,1 1 0,-20-12 0,27 13-136,1-1-1,-1 1 1,1-1-1,0 0 1,1 0-1,-1 0 1,1-1-1,0 1 0,-6-12 1,-2-13-6690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0.408"/>
    </inkml:context>
    <inkml:brush xml:id="br0">
      <inkml:brushProperty name="width" value="0.05" units="cm"/>
      <inkml:brushProperty name="height" value="0.05" units="cm"/>
    </inkml:brush>
  </inkml:definitions>
  <inkml:trace contextRef="#ctx0" brushRef="#br0">199 140 24575,'9'-5'0,"0"-1"0,0 0 0,-1 0 0,1-1 0,-2 0 0,1-1 0,-1 0 0,0 0 0,-1 0 0,0-1 0,0 0 0,-1 0 0,7-16 0,-12 25 0,1-1 0,-1 1 0,0-1 0,0 1 0,0-1 0,0 1 0,1-1 0,-1 0 0,0 1 0,0-1 0,0 1 0,0-1 0,-1 1 0,1-1 0,0 1 0,0-1 0,0 0 0,0 1 0,0-1 0,-1 1 0,1-1 0,0 1 0,0-1 0,-1 1 0,1-1 0,-1 1 0,1 0 0,0-1 0,-1 1 0,1-1 0,-1 1 0,1 0 0,-1-1 0,1 1 0,-1 0 0,1 0 0,-1-1 0,1 1 0,-1 0 0,1 0 0,-1 0 0,1 0 0,-1-1 0,1 1 0,-1 0 0,0 0 0,1 0 0,-1 0 0,1 0 0,-1 1 0,1-1 0,-1 0 0,0 0 0,1 0 0,-1 0 0,1 1 0,-1-1 0,0 1 0,-34 13 0,12 2 0,1 0 0,1 2 0,0 1 0,2 0 0,0 1 0,1 2 0,1-1 0,1 2 0,-16 30 0,25-41 0,1 1 0,0-1 0,1 1 0,0 0 0,1 1 0,1-1 0,0 1 0,1-1 0,0 1 0,0 19 0,3-25 0,-1 0 0,1 0 0,1 0 0,-1 0 0,1 0 0,1-1 0,0 1 0,0-1 0,0 1 0,1-1 0,0 0 0,0 0 0,1-1 0,0 1 0,0-1 0,0 0 0,1 0 0,0-1 0,8 6 0,-4-4 9,0 0 1,1-1-1,0-1 0,1 1 0,-1-2 1,1 0-1,0 0 0,0-1 0,0 0 0,0-1 1,1-1-1,21 0 0,-15-1-174,-1-1 0,0-1 0,0-1 0,0-1 0,0 0 0,-1-2 0,1 0 0,16-8 0,6-7-6661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0.752"/>
    </inkml:context>
    <inkml:brush xml:id="br0">
      <inkml:brushProperty name="width" value="0.05" units="cm"/>
      <inkml:brushProperty name="height" value="0.05" units="cm"/>
    </inkml:brush>
  </inkml:definitions>
  <inkml:trace contextRef="#ctx0" brushRef="#br0">43 26 24575,'-5'0'0,"-5"0"0,-6 0 0,5 0 0,12-4 0,16-2 0,13 1 0,10 0 0,12 2 0,-3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1.127"/>
    </inkml:context>
    <inkml:brush xml:id="br0">
      <inkml:brushProperty name="width" value="0.05" units="cm"/>
      <inkml:brushProperty name="height" value="0.05" units="cm"/>
    </inkml:brush>
  </inkml:definitions>
  <inkml:trace contextRef="#ctx0" brushRef="#br0">115 66 24575,'-2'-3'0,"0"0"0,0 0 0,0 0 0,0 1 0,0-2 0,1 1 0,0 0 0,-1 0 0,1 0 0,1-1 0,-1 1 0,0-1 0,1 1 0,0 0 0,-1-1 0,1 1 0,1-8 0,-1 12 0,0-1 0,0 0 0,1 0 0,-1 0 0,0 0 0,0 0 0,0 0 0,0 1 0,0-1 0,0 0 0,0 0 0,0 0 0,1 0 0,-1 0 0,0 0 0,0 0 0,0 0 0,0 0 0,0 1 0,1-1 0,-1 0 0,0 0 0,0 0 0,0 0 0,0 0 0,0 0 0,1 0 0,-1 0 0,0 0 0,0 0 0,0 0 0,0 0 0,1 0 0,-1 0 0,0 0 0,0-1 0,0 1 0,0 0 0,0 0 0,1 0 0,-1 0 0,0 0 0,0 0 0,0 0 0,0 0 0,0 0 0,0-1 0,0 1 0,1 0 0,-1 0 0,0 0 0,0 0 0,0 0 0,0 0 0,0-1 0,0 1 0,0 0 0,0 0 0,5 15 0,-2 7 0,-1 1 0,-1 0 0,-1 0 0,-1-1 0,-1 1 0,-6 28 0,-38 134 0,39-161 0,-12 31 0,12-38 0,2 0 0,-1 0 0,2 1 0,-4 31 0,8-47 0,-1 0 0,1 0 0,1 1 0,-1-1 0,0 0 0,1 0 0,-1 0 0,1 0 0,-1 0 0,1 0 0,0 0 0,0 0 0,0 0 0,0 0 0,0-1 0,0 1 0,1 0 0,-1-1 0,0 1 0,1 0 0,-1-1 0,1 0 0,0 1 0,0-1 0,-1 0 0,1 0 0,0 0 0,0 0 0,0 0 0,0-1 0,0 1 0,0-1 0,0 1 0,0-1 0,0 0 0,1 1 0,2-1 0,10 0 0,0 0 0,0-1 0,0-1 0,19-4 0,-14 2 0,280-52-1365,-255 49-5461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2.136"/>
    </inkml:context>
    <inkml:brush xml:id="br0">
      <inkml:brushProperty name="width" value="0.05" units="cm"/>
      <inkml:brushProperty name="height" value="0.05" units="cm"/>
    </inkml:brush>
  </inkml:definitions>
  <inkml:trace contextRef="#ctx0" brushRef="#br0">2674 97 24575,'-6'-4'0,"1"0"0,-1 1 0,0 0 0,0 0 0,0 0 0,-1 1 0,1 0 0,-1 0 0,-9-2 0,-4-1 0,-40-9 0,0 1 0,-71-4 0,-128 2 0,206 13 0,-1695 29-804,1707-25 792,24-2 11,0 1 1,1 1 0,-1 0 0,1 1 0,-1 0-1,1 1 1,-23 10 0,38-14 8,-1 1-1,1 0 1,0 0 0,-1-1 0,1 1-1,0 0 1,0 0 0,0 0 0,-1 0-1,1 1 1,0-1 0,1 0 0,-1 0-1,0 1 1,0-1 0,0 0 0,1 1 0,-1-1-1,1 1 1,-1-1 0,1 1 0,-1-1-1,1 1 1,0-1 0,0 1 0,0-1-1,0 1 1,0-1 0,0 1 0,0-1-1,1 1 1,-1-1 0,0 1 0,1-1-1,-1 1 1,1-1 0,0 1 0,-1-1-1,2 2 1,4 7 81,0 0-1,1-1 1,0 0 0,12 11-1,-7-6-37,3 4-48,-1 0-1,-1 2 1,0-1-1,-1 2 1,17 41 0,-23-45-4,-1 1 1,-1-1 0,0 1 0,-1 0 0,-1 1 0,-1-1 0,0 0-1,-3 24 1,-3 3 0,-3 0 0,-21 73 0,-41 86 0,-5 16 0,74-217 0,-37 152 0,33-132 0,2 0 0,1 0 0,1 1 0,4 43 0,-3-65 0,0 0 0,1 1 0,-1-1 0,1 0 0,0 0 0,0 0 0,0 1 0,0-1 0,0 0 0,0 0 0,1-1 0,-1 1 0,0 0 0,1 0 0,0-1 0,-1 1 0,1 0 0,0-1 0,0 0 0,0 1 0,0-1 0,0 0 0,0 0 0,0 0 0,0 0 0,0-1 0,5 2 0,5 0 0,-1-1 0,1 0 0,0 0 0,16-2 0,-9 0 0,598-14 43,65-1-632,259-8 479,-937 24 110,37-1 0,1-3 0,67-14 0,-109 18 3,0 0-1,0 0 0,0 0 0,0 0 1,0 0-1,0 0 0,0 0 0,0 0 1,0 0-1,0 0 0,0 0 0,0 0 0,0-1 1,-1 1-1,1 0 0,0 0 0,0 0 1,0 0-1,0 0 0,0 0 0,0 0 0,0 0 1,0 0-1,0 0 0,0 0 0,0 0 1,0 0-1,0 0 0,0 0 0,0 0 1,0 0-1,0-1 0,0 1 0,0 0 0,0 0 1,0 0-1,0 0 0,0 0 0,0 0 1,0 0-1,0 0 0,0 0 0,0 0 1,0 0-1,0 0 0,-13-2 223,-17 0 103,24 2-328,1 0 0,0-1 0,0 1 0,0-1 0,0 0 0,0 0 0,0 0 0,0-1 0,1 0 0,-7-2 0,10 3 0,0 0 0,0 1 0,1-1 0,-1 0 0,0 0 0,0 1 0,0-1 0,1 0 0,-1 0 0,0 0 0,1 0 0,-1 0 0,1 0 0,-1 0 0,1 0 0,0 0 0,-1 0 0,1-1 0,0 1 0,0-1 0,0 0 0,0-1 0,1 1 0,-1-1 0,1 1 0,-1-1 0,1 1 0,0 0 0,0 0 0,0-1 0,0 1 0,0 0 0,1 0 0,1-2 0,14-18 0,2 1 0,29-26 0,-25 25 0,33-40 0,-13 3 0,-2-3 0,-3-1 0,-3-1 0,34-87 0,-47 92 0,-2 0 0,-3-1 0,-3-1 0,-2-1 0,5-82 0,-16 131 0,-1 0 0,0 0 0,-1 1 0,0-1 0,-1 0 0,0 1 0,-1-1 0,-1 1 0,-7-18 0,8 24 0,0 0 0,-1 0 0,0 1 0,0-1 0,0 1 0,-1-1 0,0 1 0,0 1 0,0-1 0,-1 1 0,1 0 0,-1 0 0,0 0 0,0 1 0,-1 0 0,1 0 0,0 1 0,-13-3 0,-4 1 0,0 1 0,0 1 0,0 0 0,0 2 0,-41 6 0,28-3 0,-44-2 0,61-2-273,1 0 0,-1 2 0,1 0 0,-30 6 0,25-2-6553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5.622"/>
    </inkml:context>
    <inkml:brush xml:id="br0">
      <inkml:brushProperty name="width" value="0.05" units="cm"/>
      <inkml:brushProperty name="height" value="0.05" units="cm"/>
    </inkml:brush>
  </inkml:definitions>
  <inkml:trace contextRef="#ctx0" brushRef="#br0">416 1 24575,'-31'0'0,"1"1"0,-1 1 0,1 1 0,-45 12 0,65-12 0,1 0 0,-1 0 0,1 1 0,0 0 0,1 1 0,-1 0 0,1 0 0,0 1 0,0 0 0,1 1 0,-1-1 0,1 1 0,1 1 0,0-1 0,0 1 0,0 0 0,-8 17 0,2 1 0,0 1 0,2 0 0,1 1 0,2 0 0,0 0 0,2 1 0,1 0 0,0 49 0,7-51-1365,3-3-5461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06.045"/>
    </inkml:context>
    <inkml:brush xml:id="br0">
      <inkml:brushProperty name="width" value="0.05" units="cm"/>
      <inkml:brushProperty name="height" value="0.05" units="cm"/>
    </inkml:brush>
  </inkml:definitions>
  <inkml:trace contextRef="#ctx0" brushRef="#br0">12 1 24575,'-4'0'0,"-2"4"0,5 2 0,6 0 0,8 3 0,5 0 0,9-2 0,4-1 0,1-3 0,0-1 0,-2-1 0,0-1 0,-2 0 0,-6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19.130"/>
    </inkml:context>
    <inkml:brush xml:id="br0">
      <inkml:brushProperty name="width" value="0.05" units="cm"/>
      <inkml:brushProperty name="height" value="0.05" units="cm"/>
    </inkml:brush>
  </inkml:definitions>
  <inkml:trace contextRef="#ctx0" brushRef="#br0">445 69 24575,'1'-2'0,"-1"0"0,0 0 0,1 0 0,0 1 0,-1-1 0,1 0 0,0 0 0,0 1 0,0-1 0,0 0 0,0 1 0,1-1 0,-1 1 0,0 0 0,3-2 0,-3 1 0,1 1 0,-1 0 0,1-1 0,-1 1 0,0-1 0,0 0 0,0 1 0,0-1 0,0 0 0,0 1 0,0-1 0,0 0 0,-1 0 0,2-3 0,-2 4 0,0 1 0,0-1 0,0 1 0,-1-1 0,1 1 0,0-1 0,0 1 0,0-1 0,0 1 0,0-1 0,0 1 0,-1-1 0,1 1 0,0 0 0,0-1 0,-1 1 0,1-1 0,0 1 0,-1 0 0,1-1 0,0 1 0,-1 0 0,1-1 0,-1 1 0,1 0 0,-1 0 0,1-1 0,0 1 0,-1 0 0,1 0 0,-1 0 0,0 0 0,-22 0 0,-21 14 0,7 5 0,0 1 0,2 2 0,0 1 0,1 3 0,2 0 0,-46 48 0,64-59 0,1 1 0,1 0 0,0 1 0,1 0 0,0 1 0,2 1 0,-12 31 0,18-43 0,1 0 0,1 0 0,-1 0 0,1 1 0,0-1 0,1 1 0,0-1 0,0 1 0,1-1 0,2 13 0,-2-15 0,1-1 0,0 1 0,0 0 0,0-1 0,0 1 0,1-1 0,0 1 0,0-1 0,0 0 0,1 0 0,-1-1 0,1 1 0,0-1 0,0 1 0,0-1 0,9 5 0,-4-4 0,1 0 0,0-1 0,-1 0 0,1 0 0,0-1 0,0 0 0,0 0 0,1-2 0,-1 1 0,0-1 0,0 0 0,1-1 0,-1-1 0,14-3 0,3-1 0,-1-2 0,0-1 0,0-1 0,29-16 0,-37 16 0,-1 0 0,0-1 0,0-1 0,-1-1 0,-1 0 0,0-1 0,17-22 0,-24 26 0,1-1 0,-2-1 0,0 0 0,0 0 0,-1 0 0,-1-1 0,0 0 0,0 0 0,-2 0 0,1 0 0,1-24 0,-4 30 0,-1 0 0,1 0 0,0-1 0,1 1 0,0 0 0,0 0 0,3-6 0,-4 11 0,0 1 0,-1 0 0,1 0 0,0 0 0,0 0 0,0 0 0,0 0 0,0 0 0,0 0 0,0 0 0,0 1 0,0-1 0,0 0 0,0 1 0,0-1 0,1 1 0,-1-1 0,1 0 0,1 1 0,-1 0 0,1 0 0,-1 0 0,0 0 0,1 1 0,-1-1 0,0 1 0,1-1 0,-1 1 0,0 0 0,0 0 0,0 0 0,4 2 0,1 0 0,0 2 0,0-1 0,-1 1 0,0 0 0,0 0 0,0 0 0,0 1 0,-1 0 0,0 0 0,0 0 0,-1 1 0,0 0 0,0 0 0,0 0 0,-1 0 0,0 1 0,3 12 0,-4-11 0,0 1 0,-1-1 0,0 1 0,-1-1 0,0 1 0,-1-1 0,0 1 0,0-1 0,-1 0 0,0 1 0,0-1 0,-1 0 0,-1 0 0,-6 12 0,4-8-273,-1 0 0,-1-1 0,0 1 0,-15 15 0,5-11-6553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1.020"/>
    </inkml:context>
    <inkml:brush xml:id="br0">
      <inkml:brushProperty name="width" value="0.05" units="cm"/>
      <inkml:brushProperty name="height" value="0.05" units="cm"/>
    </inkml:brush>
  </inkml:definitions>
  <inkml:trace contextRef="#ctx0" brushRef="#br0">167 68 24575,'-16'-7'0,"0"2"0,-1-1 0,-31-4 0,-22-8 0,85 13 0,16 3 0,279 4 0,129-3 0,-424 1-341,-1-1 0,0-1-1,24-5 1,-23 1-6485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1.348"/>
    </inkml:context>
    <inkml:brush xml:id="br0">
      <inkml:brushProperty name="width" value="0.05" units="cm"/>
      <inkml:brushProperty name="height" value="0.05" units="cm"/>
    </inkml:brush>
  </inkml:definitions>
  <inkml:trace contextRef="#ctx0" brushRef="#br0">92 1 24575,'-3'1'0,"-6"4"0,0-1 0,0 1 0,1 0 0,-1 1 0,1 0 0,-10 9 0,16-12 0,0 0 0,0-1 0,0 1 0,1 0 0,-1 0 0,1 0 0,0 0 0,-1 0 0,2 0 0,-1 0 0,0 1 0,1-1 0,-1 0 0,1 0 0,0 1 0,0-1 0,0 0 0,0 0 0,1 1 0,-1-1 0,1 0 0,0 0 0,0 0 0,2 4 0,8 18 11,0 0 1,2-1-1,1 0 0,26 34 0,-18-28-30,26 50 0,-42-68-135,-1 0 0,0 0 1,-1 0-1,0 1 1,-1 0-1,-1 0 0,0 0 1,1 15-1,-3-6-6672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1.847"/>
    </inkml:context>
    <inkml:brush xml:id="br0">
      <inkml:brushProperty name="width" value="0.05" units="cm"/>
      <inkml:brushProperty name="height" value="0.05" units="cm"/>
    </inkml:brush>
  </inkml:definitions>
  <inkml:trace contextRef="#ctx0" brushRef="#br0">1 380 24575,'-1'-28'0,"2"1"0,1 0 0,2-1 0,0 1 0,11-35 0,-12 54 0,-1 0 0,1 0 0,1 0 0,0 1 0,0-1 0,0 1 0,1 0 0,0 1 0,0-1 0,0 1 0,1 0 0,0 0 0,0 1 0,1 0 0,0 0 0,0 0 0,0 1 0,0 0 0,1 0 0,-1 1 0,13-4 0,-8 5 0,0 0 0,0 1 0,0 0 0,0 0 0,0 2 0,1 0 0,-1 0 0,0 1 0,0 0 0,-1 1 0,1 1 0,0-1 0,-1 2 0,0 0 0,0 0 0,19 13 0,-19-11 0,0 1 0,-1 0 0,1 1 0,-1 0 0,-1 0 0,0 1 0,0 0 0,-1 1 0,0 0 0,-1 0 0,0 1 0,-1 0 0,-1 0 0,0 0 0,5 16 0,-9-25 0,0 1 0,-1-1 0,1 1 0,-1 0 0,0-1 0,0 1 0,0 0 0,0-1 0,0 1 0,-1-1 0,0 1 0,0-1 0,0 1 0,0-1 0,0 1 0,-1-1 0,1 0 0,-1 0 0,0 0 0,0 0 0,0 0 0,-1 0 0,1 0 0,-1-1 0,1 1 0,-1-1 0,0 1 0,0-1 0,0 0 0,0 0 0,0-1 0,0 1 0,-1-1 0,1 1 0,-1-1 0,1 0 0,-1-1 0,1 1 0,-1 0 0,1-1 0,-1 0 0,0 0 0,1 0 0,-1 0 0,1-1 0,-1 1 0,0-1 0,1 0 0,-1 0 0,1 0 0,0 0 0,-1-1 0,1 1 0,0-1 0,0 0 0,0 0 0,-5-5 0,5 5 0,0 0 0,1-1 0,-1 1 0,1-1 0,0 0 0,0 1 0,0-1 0,0 0 0,0 0 0,1-1 0,-1 1 0,1 0 0,0 0 0,0-1 0,0 1 0,0 0 0,1-1 0,-1 1 0,1-1 0,0 1 0,0-1 0,0 1 0,1-1 0,-1 1 0,1-1 0,0 1 0,0 0 0,0-1 0,0 1 0,3-5 0,0 1 0,1 0 0,0 1 0,1-1 0,-1 1 0,1 0 0,0 0 0,1 1 0,0 0 0,-1 0 0,2 0 0,12-6 0,3 1 0,0 1 0,1 0 0,0 2 0,0 1 0,1 0 0,40-2 0,153 5 0,-203 3 0,-8 1 0,-1-1 0,1 0 0,0-1 0,-1 0 0,1 0 0,0 0 0,-1-1 0,0 0 0,9-3 0,-13 4 0,1-1 0,-1 1 0,0-1 0,0 0 0,0 0 0,0 1 0,0-1 0,0 0 0,-1-1 0,1 1 0,-1 0 0,1 0 0,-1-1 0,0 1 0,0-1 0,0 1 0,0-1 0,0 1 0,0-1 0,-1 0 0,1 1 0,-1-1 0,0 0 0,0 0 0,0-3 0,0 5 0,0-1 0,0 1 0,0-1 0,0 0 0,0 1 0,0-1 0,0 0 0,-1 1 0,1-1 0,-1 0 0,1 1 0,-1-1 0,1 1 0,-1-1 0,0 1 0,0 0 0,0-1 0,0 1 0,0 0 0,0-1 0,0 1 0,0 0 0,0 0 0,-1 0 0,1 0 0,0 0 0,-1 0 0,1 0 0,-1 1 0,1-1 0,-1 0 0,1 1 0,-1-1 0,1 1 0,-1 0 0,0-1 0,1 1 0,-1 0 0,0 0 0,1 0 0,-1 0 0,0 0 0,1 1 0,-1-1 0,1 0 0,-1 1 0,0-1 0,-1 2 0,-5 0 0,0 1 0,0 0 0,1 1 0,-1 0 0,1 0 0,0 0 0,0 1 0,-8 8 0,-4 6 0,1 0 0,1 1 0,-15 24 0,26-37 0,2 1 0,-1 0 0,1 0 0,0 0 0,0 1 0,1-1 0,1 1 0,-1 0 0,1-1 0,1 1 0,-1 0 0,1 14 0,1-20 0,1-1 0,-1 1 0,0-1 0,1 1 0,0-1 0,-1 0 0,1 1 0,0-1 0,0 0 0,0 1 0,1-1 0,-1 0 0,0 0 0,1 0 0,0 0 0,-1 0 0,1 0 0,0-1 0,3 3 0,-2-2 0,1 0 0,0 0 0,0 0 0,0-1 0,0 1 0,0-1 0,0 0 0,1-1 0,-1 1 0,7 0 0,2-2 0,0 1 0,0-1 0,-1-1 0,1-1 0,0 0 0,20-7 0,-22 5 0,-1 1 0,0-2 0,1 1 0,-1-2 0,-1 1 0,0-1 0,0-1 0,15-14 0,-19 15 0,0 1 0,0-1 0,0 0 0,-1 0 0,0 0 0,0 0 0,-1-1 0,0 1 0,-1-1 0,1 0 0,-2 0 0,1 0 0,0-8 0,-3 34 30,0 1 0,1-1 0,3 20 0,-2-30-154,1-1 0,-1 1 1,1 0-1,1-1 0,-1 0 0,1 0 1,1 0-1,-1 0 0,1 0 0,0 0 1,10 11-1,6 1-6702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2.704"/>
    </inkml:context>
    <inkml:brush xml:id="br0">
      <inkml:brushProperty name="width" value="0.05" units="cm"/>
      <inkml:brushProperty name="height" value="0.05" units="cm"/>
    </inkml:brush>
  </inkml:definitions>
  <inkml:trace contextRef="#ctx0" brushRef="#br0">58 540 24575,'-1'-3'0,"0"-1"0,0 1 0,0 0 0,0 0 0,-1 1 0,1-1 0,-1 0 0,0 0 0,0 1 0,0-1 0,0 1 0,0-1 0,0 1 0,-1 0 0,1 0 0,-1 0 0,1 0 0,-1 0 0,0 1 0,-4-3 0,6 4 0,1 0 0,0 0 0,-1 0 0,1 0 0,0 0 0,-1-1 0,1 1 0,0 0 0,-1 0 0,1 0 0,0 0 0,-1 0 0,1 0 0,-1 0 0,1 0 0,0 0 0,-1 1 0,1-1 0,0 0 0,-1 0 0,1 0 0,0 0 0,-1 0 0,1 1 0,0-1 0,-1 0 0,1 0 0,0 0 0,0 1 0,-1-1 0,1 0 0,0 1 0,0-1 0,0 0 0,-1 0 0,1 1 0,0-1 0,0 0 0,0 1 0,0-1 0,0 0 0,-1 1 0,1-1 0,0 1 0,0-1 0,0 0 0,0 1 0,0-1 0,0 1 0,3 20 0,-3-20 0,4 16 0,1 0 0,1 0 0,0-1 0,12 20 0,-15-28 0,2-1 0,-1 1 0,1-1 0,1 0 0,-1 0 0,1-1 0,0 1 0,1-2 0,-1 1 0,12 7 0,-16-12 0,-1 0 0,1 0 0,0 0 0,-1 0 0,1-1 0,0 1 0,-1-1 0,1 1 0,0-1 0,0 0 0,0 1 0,-1-1 0,1 0 0,0 0 0,0 0 0,0-1 0,0 1 0,-1 0 0,1-1 0,0 1 0,0-1 0,-1 1 0,1-1 0,-1 0 0,1 0 0,0 0 0,-1 0 0,1 0 0,-1 0 0,0 0 0,1-1 0,-1 1 0,0 0 0,0-1 0,0 1 0,0-1 0,0 1 0,0-1 0,0 0 0,1-2 0,3-8 0,-1 0 0,0 0 0,0 0 0,2-20 0,-5 26 0,7-45 0,-6 32 0,1 1 0,1 0 0,0-1 0,1 1 0,1 0 0,11-22 0,-17 40 0,0-1 0,0 0 0,1 0 0,-1 1 0,1-1 0,-1 0 0,0 1 0,1-1 0,-1 1 0,1-1 0,-1 1 0,1-1 0,0 1 0,-1-1 0,1 1 0,0-1 0,-1 1 0,1 0 0,0-1 0,-1 1 0,1 0 0,0 0 0,0-1 0,-1 1 0,1 0 0,0 0 0,0 0 0,-1 0 0,1 0 0,0 0 0,0 0 0,0 0 0,0 1 0,1 0 0,0 0 0,0 0 0,0 1 0,0-1 0,0 0 0,-1 1 0,1 0 0,0-1 0,-1 1 0,1 0 0,0 2 0,6 9 0,-1 0 0,9 21 0,-13-27 0,4 13 0,2-1 0,0 0 0,1 0 0,24 33 0,-31-48 0,1 1 0,-1-2 0,1 1 0,0 0 0,1-1 0,-1 0 0,0 0 0,1 0 0,0 0 0,0-1 0,0 0 0,0 0 0,0 0 0,0-1 0,0 1 0,1-1 0,-1-1 0,0 1 0,1-1 0,-1 0 0,0 0 0,1 0 0,-1-1 0,8-1 0,-6 0 0,0 0 0,-1 0 0,1-1 0,-1 0 0,0 0 0,1-1 0,-2 0 0,1 0 0,0 0 0,-1 0 0,0-1 0,0 0 0,0 0 0,-1 0 0,1-1 0,-1 0 0,-1 0 0,1 0 0,-1 0 0,0 0 0,0-1 0,-1 1 0,3-10 0,-4 11 0,1-1 0,-1 1 0,-1-1 0,1 1 0,-1-1 0,0 0 0,0 1 0,0-1 0,-1 1 0,0-1 0,0 1 0,0-1 0,-1 1 0,0 0 0,0-1 0,0 1 0,-1 0 0,0 1 0,1-1 0,-2 0 0,1 1 0,-1-1 0,1 1 0,-1 0 0,0 0 0,-1 1 0,1-1 0,0 1 0,-9-4 0,8 4 0,0 1 0,0 1 0,-1-1 0,1 1 0,0 0 0,-1 0 0,1 0 0,-1 1 0,0 0 0,1 0 0,-1 0 0,1 1 0,-1 0 0,1 0 0,-1 0 0,1 0 0,0 1 0,0 0 0,-1 0 0,1 1 0,1 0 0,-1-1 0,0 2 0,1-1 0,-1 0 0,1 1 0,-6 7 0,5-7 0,0 1 0,1 0 0,-1 0 0,1 0 0,1 1 0,-1-1 0,1 1 0,0 0 0,0 0 0,0 0 0,1 1 0,0-1 0,1 0 0,-1 1 0,1-1 0,0 1 0,1 0 0,-1-1 0,1 1 0,1 0 0,-1-1 0,4 13 0,-2-12 0,1-1 0,-1 0 0,1 0 0,1 0 0,-1-1 0,1 1 0,0-1 0,0 1 0,1-2 0,-1 1 0,1 0 0,0-1 0,8 6 0,-4-5 0,-1 0 0,1-1 0,1 0 0,-1 0 0,0-1 0,1 0 0,0-1 0,13 2 0,-5-2 0,0-1 0,0-1 0,0-1 0,0 0 0,0-2 0,0 0 0,0 0 0,0-2 0,25-10 0,-32 11 0,0-1 0,-1-1 0,0 0 0,0 0 0,-1-1 0,1 0 0,-1-1 0,-1 0 0,0 0 0,0 0 0,0-1 0,-1-1 0,-1 1 0,0-1 0,6-12 0,-6 8 0,-1-1 0,0 0 0,-1 0 0,0 0 0,-1-1 0,-1 1 0,-1-1 0,0 1 0,-1-1 0,-4-27 0,-2 1 0,-2 1 0,-2 1 0,-2-1 0,-32-73 0,42 111 0,1 0 0,0 1 0,-1-1 0,1 0 0,-1 1 0,0-1 0,0 1 0,0-1 0,0 1 0,0 0 0,0 0 0,-4-3 0,5 5 0,1 0 0,-1 0 0,1 0 0,0-1 0,-1 1 0,1 0 0,-1 0 0,1 0 0,-1 0 0,1 0 0,0 0 0,-1 0 0,1 0 0,-1 0 0,1 1 0,-1-1 0,1 0 0,0 0 0,-1 0 0,1 0 0,-1 1 0,1-1 0,0 0 0,-1 0 0,1 1 0,0-1 0,-1 0 0,1 0 0,-1 1 0,-7 24 0,4 9 0,1 0 0,2-1 0,4 38 0,17 103 0,-15-139 0,7 48-682,30 114-1,-32-165-6143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3.077"/>
    </inkml:context>
    <inkml:brush xml:id="br0">
      <inkml:brushProperty name="width" value="0.05" units="cm"/>
      <inkml:brushProperty name="height" value="0.05" units="cm"/>
    </inkml:brush>
  </inkml:definitions>
  <inkml:trace contextRef="#ctx0" brushRef="#br0">6 1 24575,'-4'0'0,"2"0"0,7 0 0,6 0 0,6 0 0,5 0 0,7 0 0,3 0 0,5 0 0,0 4 0,-1 2 0,-11 0 0,-10-1-8191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3.920"/>
    </inkml:context>
    <inkml:brush xml:id="br0">
      <inkml:brushProperty name="width" value="0.05" units="cm"/>
      <inkml:brushProperty name="height" value="0.05" units="cm"/>
    </inkml:brush>
  </inkml:definitions>
  <inkml:trace contextRef="#ctx0" brushRef="#br0">225 80 24575,'-9'-32'0,"8"30"0,0 0 0,0 0 0,0 0 0,0-1 0,0 1 0,1 0 0,-1-1 0,1 1 0,0 0 0,-1-1 0,1 1 0,0 0 0,0-1 0,0 1 0,1 0 0,-1-1 0,1 1 0,1-4 0,-1 10 0,1 0 0,0 0 0,-1 0 0,0 0 0,0 1 0,0 5 0,30 409 0,-24-374 0,-4-37 0,-2 0 0,1 1 0,-1-1 0,-1 1 0,1-1 0,-2 16 0,1-23 0,-1 0 0,1 0 0,0 0 0,-1 0 0,1 0 0,-1 0 0,1 0 0,-1 0 0,1 0 0,-1 0 0,0 0 0,1-1 0,-1 1 0,0 0 0,0 0 0,1-1 0,-1 1 0,0 0 0,0-1 0,0 1 0,0-1 0,0 1 0,0-1 0,0 0 0,0 1 0,0-1 0,0 0 0,0 0 0,0 0 0,0 0 0,0 1 0,-1-1 0,1-1 0,0 1 0,0 0 0,0 0 0,-1-1 0,-6 0 0,0-1 0,1-1 0,-1 1 0,-7-5 0,5 3 0,-10-3 0,1 1 0,-1 1 0,0 1 0,0 1 0,0 0 0,-38 2 0,305 3 0,132-3 0,-378 1 0,4 0 0,0 0 0,0-1 0,0 1 0,0-1 0,0 0 0,0-1 0,9-3 0,-14 5 0,0 0-1,0 0 1,1 0-1,-1 0 1,0 0-1,0 0 1,0 0-1,0 0 1,0-1-1,1 1 1,-1 0-1,0 0 1,0 0-1,0 0 1,0-1-1,0 1 1,0 0-1,0 0 1,0 0-1,0 0 1,0-1 0,0 1-1,0 0 1,0 0-1,0 0 1,0 0-1,0-1 1,0 1-1,0 0 1,0 0-1,0 0 1,0-1-1,0 1 1,0 0-1,0 0 1,0 0-1,0 0 1,0-1-1,0 1 1,0 0-1,0 0 1,-1 0-1,1 0 1,0 0-1,0-1 1,0 1-1,0 0 1,0 0-1,-1 0 1,1 0-1,0 0 1,0 0-1,-11-6-958,10 5 579,-19-8-6446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8.159"/>
    </inkml:context>
    <inkml:brush xml:id="br0">
      <inkml:brushProperty name="width" value="0.05" units="cm"/>
      <inkml:brushProperty name="height" value="0.05" units="cm"/>
    </inkml:brush>
  </inkml:definitions>
  <inkml:trace contextRef="#ctx0" brushRef="#br0">280 0 24575,'-3'52'0,"-3"-1"0,-2 0 0,-3 0 0,-21 66 0,-7 29 0,-53 332 0,48 7 0,44-231 0,-1 57 0,-4-216 0,-21 118 0,22-192 0,1-9 0,1 0 0,0 0 0,1-1 0,1 1 0,0 13 0,0-24 0,0 0 0,1 0 0,-1 0 0,0 0 0,1 0 0,-1-1 0,1 1 0,-1 0 0,1 0 0,-1 0 0,1 0 0,0-1 0,-1 1 0,1 0 0,0 0 0,0-1 0,-1 1 0,1 0 0,0-1 0,0 1 0,0-1 0,0 0 0,0 1 0,0-1 0,0 1 0,0-1 0,0 0 0,0 0 0,0 0 0,0 0 0,0 0 0,0 0 0,0 0 0,2 0 0,44-7 0,-27 3 0,28-1 0,0 3 0,0 2 0,0 2 0,0 2 0,-1 2 0,0 3 0,48 14 0,2-2 0,1-4 0,1-4 0,0-4 0,164-7 0,-327 1-1365,33 2-5461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29.357"/>
    </inkml:context>
    <inkml:brush xml:id="br0">
      <inkml:brushProperty name="width" value="0.05" units="cm"/>
      <inkml:brushProperty name="height" value="0.05" units="cm"/>
    </inkml:brush>
  </inkml:definitions>
  <inkml:trace contextRef="#ctx0" brushRef="#br0">342 0 24575,'-2'23'0,"0"0"0,-2 0 0,-10 36 0,1-5 0,-201 668 0,190-654 0,3 2 0,-21 126 0,39-168 0,1 0 0,1-1 0,2 1 0,4 33 0,-2-43 0,1-1 0,0 1 0,1-1 0,1 0 0,1-1 0,0 1 0,15 22 0,-14-26 0,1-1 0,1 0 0,0-1 0,0 0 0,1 0 0,1-1 0,0 0 0,21 13 0,-13-12 0,0-1 0,0-1 0,1-1 0,0 0 0,29 5 0,-4-4 0,1-3 0,0-1 0,0-3 0,93-7 0,-30-10 0,0-3 0,212-67 0,-318 83-68,7-1-191,0 0-1,0-2 1,-1 1-1,13-8 1,-7-1-6567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39.974"/>
    </inkml:context>
    <inkml:brush xml:id="br0">
      <inkml:brushProperty name="width" value="0.05" units="cm"/>
      <inkml:brushProperty name="height" value="0.05" units="cm"/>
    </inkml:brush>
  </inkml:definitions>
  <inkml:trace contextRef="#ctx0" brushRef="#br0">100 531 24575,'99'-90'0,"-97"88"0,0-1 0,1 1 0,-1-1 0,1 1 0,0-1 0,0 1 0,0 0 0,0 0 0,0 0 0,0 1 0,1-1 0,-1 1 0,0 0 0,1 0 0,3-1 0,-7 3 0,0-1 0,1 1 0,-1 0 0,0-1 0,0 1 0,0 0 0,1-1 0,-1 1 0,0 0 0,0-1 0,0 1 0,0 0 0,0 0 0,0-1 0,-1 1 0,1 0 0,0-1 0,0 1 0,0-1 0,-1 1 0,1 0 0,0-1 0,-1 1 0,1 0 0,0-1 0,-1 1 0,1-1 0,-1 1 0,0 0 0,-14 22 0,15-22 0,-55 79 0,9-16 0,-67 130 0,99-162 0,11-22 0,12-20 0,10-23 0,-2-2 0,-1 0 0,17-56 0,-8 21 0,-10 32 0,76-190 0,-65 170 0,63-99 0,-83 148 0,0 0 0,1 1 0,0 0 0,0 0 0,1 0 0,16-12 0,-23 19 0,1 0 0,0 0 0,-1 0 0,1 1 0,0-1 0,0 0 0,0 1 0,-1-1 0,1 1 0,0-1 0,0 1 0,0 0 0,0 0 0,0 0 0,0 0 0,0 0 0,0 0 0,2 1 0,-2 0 0,0 0 0,0 1 0,0-1 0,0 1 0,0-1 0,0 1 0,0 0 0,0-1 0,-1 1 0,1 0 0,-1 0 0,0 0 0,1 0 0,-1 0 0,0 1 0,0-1 0,0 0 0,1 4 0,6 23 0,-2 1 0,0 0 0,-2 1 0,1 47 0,-2-27 0,0-1-119,30 281-1127,-24-280-5580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0.343"/>
    </inkml:context>
    <inkml:brush xml:id="br0">
      <inkml:brushProperty name="width" value="0.05" units="cm"/>
      <inkml:brushProperty name="height" value="0.05" units="cm"/>
    </inkml:brush>
  </inkml:definitions>
  <inkml:trace contextRef="#ctx0" brushRef="#br0">109 130 24575,'-9'-4'0,"-7"-7"0,-5-5 0,-4-4 0,2-4 0,10 3 0,12 5 0,10 5 0,12 4 0,12 8 0,13 4 0,12 1 0,10 4 0,6 0 0,-10-2-8191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19.522"/>
    </inkml:context>
    <inkml:brush xml:id="br0">
      <inkml:brushProperty name="width" value="0.05" units="cm"/>
      <inkml:brushProperty name="height" value="0.05" units="cm"/>
    </inkml:brush>
  </inkml:definitions>
  <inkml:trace contextRef="#ctx0" brushRef="#br0">208 9 24575,'-12'-1'0,"0"2"0,1-1 0,-1 2 0,1-1 0,-1 2 0,1-1 0,0 2 0,-12 4 0,17-5 0,1 0 0,0 0 0,-1 1 0,1 0 0,0 0 0,1 0 0,-1 1 0,1-1 0,0 1 0,0 0 0,0 0 0,1 1 0,-1-1 0,1 1 0,1-1 0,-4 9 0,2-1 0,0-1 0,1 1 0,1 0 0,0 0 0,1 0 0,0 0 0,1 0 0,0 0 0,1 0 0,1 1 0,0-2 0,6 23 0,-4-24 0,0 0 0,0 0 0,1-1 0,0 1 0,1-1 0,0 0 0,0-1 0,1 0 0,0 0 0,1 0 0,0-1 0,1 0 0,-1-1 0,18 12 0,-22-17 0,0 0 0,0 1 0,0-2 0,1 1 0,-1 0 0,1-1 0,-1 0 0,1 0 0,-1 0 0,1-1 0,0 1 0,-1-1 0,1 0 0,0 0 0,0-1 0,7-1 0,-5 0 0,0-1 0,0 0 0,0 0 0,-1 0 0,1-1 0,-1 0 0,0 0 0,0-1 0,10-9 0,-5 2 0,-1 1 0,0-2 0,-1 1 0,0-2 0,-1 1 0,-1-1 0,0 0 0,-1 0 0,7-23 0,-10 25 0,0 0 0,-2 0 0,1 0 0,-1 0 0,-1 0 0,0 0 0,-1 0 0,0 0 0,-1 0 0,0 0 0,-1 1 0,0-1 0,-7-15 0,7 21 0,0 0 0,0 1 0,0-1 0,-1 1 0,0 0 0,0 0 0,-1 0 0,1 0 0,-1 1 0,0 0 0,0 0 0,0 0 0,-1 1 0,1-1 0,-1 1 0,0 1 0,0-1 0,0 1 0,0 0 0,0 0 0,-1 1 0,1 0 0,0 0 0,-1 0 0,1 1 0,-10 1 0,10-1 12,-1 1 0,1 0 0,0 0 0,0 1 0,0 0 0,0 0 0,0 1 0,0-1 0,-9 7 0,12-8-83,1 1 1,-1 0-1,0 0 0,1 0 0,0 0 1,-1 0-1,1 1 0,0-1 1,0 0-1,0 1 0,1 0 0,-1-1 1,1 1-1,-1 0 0,1 0 1,0 0-1,0 0 0,0 0 0,0 0 1,0 6-1,3 6-6755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0.701"/>
    </inkml:context>
    <inkml:brush xml:id="br0">
      <inkml:brushProperty name="width" value="0.05" units="cm"/>
      <inkml:brushProperty name="height" value="0.05" units="cm"/>
    </inkml:brush>
  </inkml:definitions>
  <inkml:trace contextRef="#ctx0" brushRef="#br0">164 406 24575,'38'-38'0,"303"-319"0,-334 346 0,-15 13 0,-17 15 0,-18 18 0,1 2 0,1 2 0,2 2 0,3 1 0,1 2 0,2 2 0,1 0 0,-38 81 0,44-71 0,2 1 0,3 0 0,3 2 0,2 1 0,2 0 0,3 0 0,-4 103 0,18 82-1365,-1-206-5461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1.041"/>
    </inkml:context>
    <inkml:brush xml:id="br0">
      <inkml:brushProperty name="width" value="0.05" units="cm"/>
      <inkml:brushProperty name="height" value="0.05" units="cm"/>
    </inkml:brush>
  </inkml:definitions>
  <inkml:trace contextRef="#ctx0" brushRef="#br0">0 288 24575,'39'-21'0,"-19"9"0,1 1 0,0 1 0,1 1 0,0 1 0,26-6 0,7 4 0,0 3 0,109 0 0,112 24 0,-135-7 0,-137-9 0,8 0 0,0-1 0,0 0 0,0 0 0,18-4 0,-28 4 0,1-1 0,-1 1 0,1-1 0,-1 0 0,0 0 0,1 0 0,-1 0 0,0 0 0,1-1 0,-1 1 0,0-1 0,0 1 0,0-1 0,-1 0 0,1 0 0,0 0 0,0 0 0,-1 0 0,0 0 0,1 0 0,-1 0 0,0-1 0,0 1 0,0 0 0,0-1 0,1-4 0,-1 1 0,-1 1 0,1 0 0,-1-1 0,0 1 0,0 0 0,-1-1 0,1 1 0,-1 0 0,0-1 0,-1 1 0,1 0 0,-1 0 0,0 0 0,-1 0 0,1 0 0,-1 0 0,0 1 0,0 0 0,0-1 0,0 1 0,-1 0 0,0 0 0,0 1 0,0-1 0,0 1 0,-1 0 0,1 0 0,-1 0 0,0 1 0,1-1 0,-9-1 0,6 1 0,-1 0 0,0 1 0,1 0 0,-1 1 0,0 0 0,0 0 0,0 1 0,0-1 0,0 2 0,0-1 0,0 1 0,0 1 0,1-1 0,-1 1 0,0 1 0,1-1 0,0 1 0,-1 0 0,1 1 0,0 0 0,-7 5 0,-6 10 0,1 1 0,1 0 0,1 2 0,0 0 0,2 0 0,1 2 0,0 0 0,-19 50 0,31-70 0,0 1 0,1-1 0,-1 0 0,1 0 0,0 1 0,0-1 0,1 0 0,-1 1 0,1-1 0,0 1 0,0-1 0,1 0 0,-1 1 0,1-1 0,1 5 0,-1-7 0,1 1 0,-1-1 0,1 1 0,0-1 0,-1 0 0,1 1 0,0-1 0,0 0 0,1 0 0,-1-1 0,0 1 0,0 0 0,1-1 0,-1 1 0,1-1 0,0 0 0,-1 0 0,1 0 0,0 0 0,0 0 0,-1-1 0,1 1 0,5-1 0,1 1 0,0-1 0,-1 0 0,1 0 0,-1-1 0,1 0 0,0-1 0,-1 0 0,0 0 0,1-1 0,-1 0 0,0 0 0,-1-1 0,15-9 0,-11 6 0,0-1 0,0-1 0,-1 0 0,0 0 0,-1-1 0,0 0 0,0-1 0,7-13 0,-14 20 0,1 0 0,0 1 0,0-1 0,0 1 0,1-1 0,4-3 0,-8 7 0,0 0 0,0-1 0,1 1 0,-1 0 0,0 0 0,0 0 0,1 0 0,-1-1 0,0 1 0,0 0 0,1 0 0,-1 0 0,0 0 0,0 0 0,1 0 0,-1 0 0,0 0 0,1 0 0,-1 0 0,0 0 0,0 0 0,1 0 0,-1 0 0,0 0 0,1 0 0,-1 0 0,0 0 0,0 0 0,1 0 0,-1 0 0,0 1 0,0-1 0,1 0 0,-1 0 0,0 0 0,1 1 0,-1 0 0,1 1 0,-1-1 0,0 1 0,0-1 0,1 1 0,-1-1 0,0 1 0,0-1 0,0 1 0,-1-1 0,1 1 0,-1 2 0,-6 29-72,4-20-144,1 0 1,0 1-1,0-1 1,1 0-1,1 19 1,4-8-6611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1.692"/>
    </inkml:context>
    <inkml:brush xml:id="br0">
      <inkml:brushProperty name="width" value="0.05" units="cm"/>
      <inkml:brushProperty name="height" value="0.05" units="cm"/>
    </inkml:brush>
  </inkml:definitions>
  <inkml:trace contextRef="#ctx0" brushRef="#br0">5 256 24575,'-2'-55'0,"1"37"0,0-1 0,1 0 0,0 1 0,2-1 0,5-26 0,-6 44 0,-1 0 0,0 0 0,0 0 0,1 0 0,-1 0 0,0 0 0,1 1 0,-1-1 0,1 0 0,-1 0 0,1 0 0,-1 1 0,1-1 0,0 0 0,-1 0 0,1 1 0,0-1 0,0 1 0,0-2 0,0 2 0,0 0 0,-1 0 0,1 0 0,-1 0 0,1 1 0,-1-1 0,1 0 0,-1 0 0,1 0 0,-1 0 0,1 0 0,-1 1 0,1-1 0,-1 0 0,1 0 0,-1 1 0,1-1 0,-1 0 0,1 1 0,-1-1 0,0 1 0,1-1 0,0 1 0,2 3 0,0 1 0,0-1 0,-1 1 0,1 0 0,2 8 0,3 12 0,-1 1 0,-1 0 0,-1 0 0,-1 0 0,-1 34 0,-2-41 0,-2 1 0,0-1 0,-1 0 0,-1 0 0,-1 0 0,0 0 0,-2-1 0,-7 19 0,-7-8 0,20-29 0,0 1 0,-1-1 0,1 1 0,0-1 0,-1 0 0,1 1 0,0-1 0,-1 0 0,1 1 0,-1-1 0,1 0 0,-1 1 0,1-1 0,-1 0 0,1 0 0,-1 0 0,1 0 0,-1 1 0,1-1 0,-1 0 0,0 0 0,1 0 0,-1 0 0,1 0 0,-1 0 0,1 0 0,-1 0 0,1-1 0,-1 1 0,1 0 0,-1 0 0,1 0 0,-1-1 0,1 1 0,-1 0 0,1 0 0,-1-1 0,1 1 0,-1 0 0,1-1 0,0 1 0,-1-1 0,1 1 0,0 0 0,-1-1 0,1 1 0,0-1 0,-1 1 0,1-1 0,0 1 0,0-1 0,0 1 0,0-1 0,-1 1 0,1-1 0,0 1 0,0-1 0,0-1 0,-1-4 0,0 0 0,0-1 0,0 1 0,1-1 0,0 0 0,0 1 0,0-1 0,1 1 0,0-1 0,1 1 0,3-11 0,4-9 0,18-35 0,-24 53 0,17-32 0,35-55 0,-47 83 0,1 0 0,0 1 0,0 0 0,1 0 0,1 1 0,0 0 0,0 1 0,17-11 0,-26 19 0,-1 0 0,1 0 0,0 0 0,-1 0 0,1 0 0,-1 1 0,1-1 0,0 1 0,0-1 0,-1 1 0,1 0 0,0-1 0,0 1 0,0 0 0,-1 0 0,1 0 0,0 1 0,0-1 0,-1 0 0,4 1 0,-4 0 0,0 0 0,0 0 0,1 0 0,-1 0 0,0 0 0,0 1 0,0-1 0,0 0 0,0 0 0,-1 1 0,1-1 0,0 0 0,-1 1 0,1-1 0,-1 1 0,1-1 0,-1 1 0,1 2 0,0 4 0,-1 1 0,1 0 0,-1-1 0,-1 1 0,0-1 0,-4 17 0,-2-2 0,-1 0 0,-13 25 0,-10 28 0,31-76 0,1 0 0,-1 0 0,0 0 0,0 0 0,0 0 0,0 0 0,0 0 0,0 0 0,0 0 0,0 0 0,0 0 0,0 0 0,1 0 0,-1 1 0,0-1 0,0 0 0,0 0 0,0 0 0,0 0 0,0 0 0,0 0 0,0 0 0,0 0 0,0 0 0,0 0 0,0 0 0,0 0 0,0 0 0,0 1 0,0-1 0,0 0 0,1 0 0,-1 0 0,0 0 0,0 0 0,0 0 0,0 0 0,0 0 0,0 0 0,0 1 0,0-1 0,-1 0 0,1 0 0,0 0 0,0 0 0,0 0 0,0 0 0,0 0 0,0 0 0,0 0 0,0 0 0,0 0 0,0 1 0,0-1 0,0 0 0,0 0 0,0 0 0,0 0 0,8-9 0,10-16 0,89-132 0,-93 139 0,2 1 0,0 0 0,0 1 0,2 0 0,0 2 0,23-15 0,-38 27 0,0 0 0,-1 0 0,1 1 0,0 0 0,1-1 0,-1 1 0,0 0 0,0 0 0,0 1 0,1-1 0,-1 1 0,0-1 0,1 1 0,-1 0 0,0 0 0,0 1 0,1-1 0,-1 1 0,6 1 0,-6 0 0,-1-1 0,1 1 0,0 0 0,-1 0 0,1 0 0,-1 1 0,0-1 0,0 1 0,0-1 0,0 1 0,0 0 0,-1-1 0,1 1 0,-1 0 0,1 0 0,-1 0 0,0 0 0,0 0 0,-1 1 0,2 3 0,0 11 0,-1-1 0,0 1 0,-1-1 0,-1 1 0,-6 30 0,4-33 0,1 0 0,0 1 0,1-1 0,1 0 0,1 1 0,0-1 0,0 0 0,6 21 0,-6-33 0,0 0 0,0 0 0,0 0 0,0 0 0,1 0 0,-1 0 0,1 0 0,0 0 0,0-1 0,0 1 0,0-1 0,0 1 0,0-1 0,1 0 0,-1 0 0,1 0 0,-1 0 0,1 0 0,0-1 0,0 1 0,0-1 0,0 0 0,0 0 0,0 0 0,0 0 0,0 0 0,0-1 0,1 1 0,-1-1 0,0 0 0,0 0 0,0 0 0,1 0 0,3-2 0,3 0 0,0-1 0,-1 0 0,0-1 0,0 1 0,0-2 0,0 0 0,0 0 0,-1 0 0,0-1 0,8-7 0,-2 0 0,-1 0 0,0-1 0,-1-1 0,0 0 0,-1-1 0,-1 0 0,0 0 0,-2-1 0,0-1 0,0 1 0,-2-1 0,0 0 0,-1-1 0,-1 1 0,-1-1 0,2-26 0,-5 42 0,0-1 0,0 1 0,-1 0 0,1 0 0,-1 0 0,0 0 0,0-1 0,-2-4 0,3 8 0,0 0 0,0-1 0,-1 1 0,1 0 0,0-1 0,0 1 0,-1-1 0,1 1 0,0 0 0,-1 0 0,1-1 0,0 1 0,-1 0 0,1 0 0,-1-1 0,1 1 0,0 0 0,-1 0 0,1 0 0,-1 0 0,1-1 0,-1 1 0,1 0 0,-1 0 0,0 1 0,0-1 0,0 0 0,0 1 0,0-1 0,0 1 0,0-1 0,0 1 0,0-1 0,0 1 0,0 0 0,0-1 0,1 1 0,-1 0 0,0 0 0,0 1 0,-5 6 0,0 1 0,0 1 0,1-1 0,0 1 0,1 0 0,0 0 0,1 0 0,0 1 0,1-1 0,0 1 0,-1 19 0,1-7 0,2 0 0,0 1 0,2-1 0,6 34 0,-6-50 14,-1 0-1,1 0 0,1 0 0,-1-1 1,1 1-1,0-1 0,1 1 1,5 7-1,-6-10-106,0-1 0,0 0 1,0 0-1,0 0 0,0 0 0,1-1 0,-1 0 0,1 1 1,0-1-1,-1 0 0,1-1 0,0 1 0,0-1 1,0 0-1,7 2 0,11-1-6733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2.040"/>
    </inkml:context>
    <inkml:brush xml:id="br0">
      <inkml:brushProperty name="width" value="0.05" units="cm"/>
      <inkml:brushProperty name="height" value="0.05" units="cm"/>
    </inkml:brush>
  </inkml:definitions>
  <inkml:trace contextRef="#ctx0" brushRef="#br0">107 149 24575,'-4'-9'0,"-7"-7"0,0-5 0,-4-4 0,2-2 0,-3 4 0,3 10 0,2 11 0,4 11 0,3 9 0,2 0-8191</inkml:trace>
  <inkml:trace contextRef="#ctx0" brushRef="#br0" timeOffset="1">211 45 24575,'0'-5'0,"0"-5"0,0-6 0,0 5 0,0 8 0,4 9 0,2 13 0,0 11 0,-2 15 0,-1 12 0,-5 10 0,-3 6 0,-5 0 0,0-3 0,1-1 0,-3-8 0,2-14-8191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2.541"/>
    </inkml:context>
    <inkml:brush xml:id="br0">
      <inkml:brushProperty name="width" value="0.05" units="cm"/>
      <inkml:brushProperty name="height" value="0.05" units="cm"/>
    </inkml:brush>
  </inkml:definitions>
  <inkml:trace contextRef="#ctx0" brushRef="#br0">73 86 24575,'10'-30'0,"-13"19"0,2 11 0,1 0 0,-1 0 0,0 0 0,1 0 0,-1 0 0,0 0 0,1 0 0,-1 0 0,1 0 0,-1 0 0,0 1 0,1-1 0,-1 0 0,0 0 0,1 1 0,-1-1 0,1 0 0,-1 1 0,1-1 0,-1 0 0,0 2 0,-4 2 0,0 0 0,0 1 0,0 0 0,1 0 0,-1 1 0,1-1 0,1 1 0,-1 0 0,1 0 0,0 0 0,0 0 0,1 1 0,-2 7 0,1-4 0,1-1 0,0 0 0,0 1 0,1-1 0,1 1 0,0 0 0,0-1 0,3 19 0,-2-23 0,0 1 0,1-1 0,0 0 0,0 0 0,0 0 0,0 0 0,1 0 0,0-1 0,0 1 0,0-1 0,1 0 0,-1 0 0,1 0 0,0 0 0,0 0 0,1-1 0,-1 0 0,1 0 0,-1 0 0,1-1 0,0 1 0,0-1 0,0 0 0,0 0 0,1-1 0,-1 0 0,0 0 0,1 0 0,-1 0 0,6-1 0,1 0 0,0 0 0,0-1 0,0 0 0,0-1 0,0-1 0,-1 1 0,1-2 0,-1 0 0,0 0 0,0-1 0,0 0 0,19-13 0,-13 3 0,0 0 0,-1-1 0,-1 0 0,0-1 0,-1-1 0,-1-1 0,-1 0 0,0 0 0,-2-1 0,0 0 0,-1-1 0,8-29 0,-14 25 0,-3 25 0,-1 0 0,1 0 0,0 0 0,0-1 0,0 1 0,-1 0 0,1 0 0,0 0 0,0 0 0,0 0 0,-1 0 0,1-1 0,0 1 0,0 0 0,-1 0 0,1 0 0,0 0 0,0 0 0,-1 0 0,1 0 0,0 0 0,0 0 0,0 0 0,-1 0 0,1 0 0,0 1 0,0-1 0,-1 0 0,1 0 0,0 0 0,0 0 0,-1 0 0,1 0 0,0 0 0,0 1 0,0-1 0,0 0 0,-1 0 0,1 0 0,0 0 0,0 1 0,0-1 0,0 0 0,-1 1 0,-2 2 0,0 1 0,0-1 0,0 1 0,0 0 0,0 0 0,1 1 0,-4 7 0,-6 26 0,2 0 0,1 0 0,2 1 0,1 0 0,0 47 0,14 202 0,-2-159 0,-3-81 0,1 54 0,-5-92 0,0-1 0,0 1 0,0-1 0,-1 1 0,-1-1 0,1 0 0,-8 17 0,8-22 0,-1-1 0,1 1 0,-1-1 0,1 0 0,-1 0 0,0 0 0,0 0 0,0 0 0,-1-1 0,1 1 0,0-1 0,-1 0 0,0 0 0,0 0 0,1 0 0,-1-1 0,0 0 0,0 0 0,0 0 0,0 0 0,-1 0 0,1-1 0,0 0 0,0 0 0,0 0 0,0 0 0,-9-2 0,4 0 0,-1 0 0,0-1 0,1 0 0,0 0 0,0-1 0,0 0 0,0-1 0,1 0 0,-1 0 0,-13-13 0,13 9 0,0 0 0,1 0 0,0-1 0,0-1 0,1 1 0,1-1 0,0 0 0,1-1 0,0 0 0,0 1 0,1-1 0,1-1 0,0 1 0,0-1 0,2 1 0,-1-1 0,2 1 0,0-1 0,1-13 0,1 8 0,0 0 0,2 1 0,0-1 0,1 1 0,0 0 0,2 0 0,0 1 0,0-1 0,2 2 0,0-1 0,1 1 0,0 1 0,13-14 0,-3 8-341,0 1 0,1 1-1,39-26 1,1 7-6485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2.916"/>
    </inkml:context>
    <inkml:brush xml:id="br0">
      <inkml:brushProperty name="width" value="0.05" units="cm"/>
      <inkml:brushProperty name="height" value="0.05" units="cm"/>
    </inkml:brush>
  </inkml:definitions>
  <inkml:trace contextRef="#ctx0" brushRef="#br0">126 135 24575,'-10'-19'0,"1"1"0,0 0 0,-1 0 0,-23-28 0,32 45 0,0-1 0,1 1 0,-1 0 0,0 0 0,0 0 0,-1 0 0,1 0 0,0 1 0,0-1 0,0 0 0,0 0 0,-1 1 0,1-1 0,0 1 0,-1-1 0,1 1 0,-1-1 0,1 1 0,0 0 0,-3 0 0,2 0 0,1 1 0,0-1 0,0 1 0,0-1 0,0 1 0,0-1 0,1 1 0,-1 0 0,0 0 0,0-1 0,0 1 0,0 0 0,1 0 0,-1 0 0,1 0 0,-1 0 0,0 0 0,1 0 0,-1 0 0,1 1 0,-3 5 0,1 0 0,1 1 0,-1-1 0,1 1 0,0-1 0,1 12 0,5 54 66,26 119 0,4 38-1563,-32-182-5329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3.260"/>
    </inkml:context>
    <inkml:brush xml:id="br0">
      <inkml:brushProperty name="width" value="0.05" units="cm"/>
      <inkml:brushProperty name="height" value="0.05" units="cm"/>
    </inkml:brush>
  </inkml:definitions>
  <inkml:trace contextRef="#ctx0" brushRef="#br0">42 464 24575,'0'-7'0,"-1"1"0,0-1 0,-1 1 0,0-1 0,0 1 0,-5-11 0,-4-14 0,7 13 0,0 1 0,1-2 0,1 1 0,0 0 0,2 0 0,0-1 0,1 1 0,0 0 0,2 0 0,6-25 0,-6 35 0,-1-1 0,1 1 0,1 0 0,-1 0 0,2 0 0,-1 0 0,1 1 0,0 0 0,0 0 0,1 0 0,0 0 0,0 1 0,1 0 0,0 0 0,0 1 0,0 0 0,0 0 0,1 1 0,0 0 0,0 0 0,0 1 0,0 0 0,14-3 0,-11 4 0,1 1 0,0 0 0,0 1 0,0 0 0,0 1 0,0 1 0,-1 0 0,1 0 0,0 1 0,-1 0 0,0 1 0,0 1 0,0 0 0,0 0 0,-1 1 0,0 0 0,17 13 0,-5-1 0,0 2 0,-1-1 0,-1 2 0,-1 1 0,-1 1 0,19 29 0,-29-39 0,0 1 0,0 0 0,-2 0 0,1 1 0,-2 0 0,0 0 0,-1 0 0,-1 0 0,2 17 0,-4-25 0,-1-1 0,0 1 0,0-1 0,-1 0 0,1 1 0,-1-1 0,-1 0 0,1 1 0,-1-1 0,-1 0 0,1 0 0,-1 0 0,0-1 0,0 1 0,0-1 0,-1 1 0,0-1 0,0 0 0,0-1 0,-1 1 0,0-1 0,1 1 0,-2-2 0,-7 6 0,9-6 0,0-1 0,0 0 0,-1 0 0,1 0 0,0 0 0,-1-1 0,1 0 0,-1 0 0,1 0 0,-1 0 0,0-1 0,1 0 0,-1 0 0,0 0 0,1 0 0,-1-1 0,0 0 0,-4-1 0,6 1 0,0-1 0,0 1 0,-1-1 0,1 0 0,1 0 0,-1 0 0,0 0 0,0-1 0,1 1 0,-1-1 0,1 1 0,0-1 0,0 0 0,0 0 0,0 0 0,0 0 0,0 0 0,1 0 0,0-1 0,0 1 0,0-1 0,0 1 0,0 0 0,0-6 0,1-1 0,-1 0 0,2 0 0,-1-1 0,2 1 0,-1 0 0,1 0 0,1 0 0,0 0 0,0 1 0,1-1 0,0 1 0,1-1 0,8-11 0,3-5 0,2 2 0,1 0 0,29-28 0,-17 21 0,1 1 0,58-42 0,-78 64 0,-1 1 0,1 0 0,0 1 0,0 0 0,1 0 0,0 1 0,0 1 0,0 1 0,1 0 0,-1 0 0,1 1 0,24 0 0,-34 2 0,1 1 0,-1-1 0,1 1 0,-1 0 0,0 0 0,1 1 0,-1-1 0,0 1 0,0 0 0,0 0 0,0 0 0,-1 1 0,1-1 0,0 1 0,-1 0 0,0 0 0,0 0 0,0 0 0,0 1 0,0-1 0,-1 1 0,1 0 0,-1 0 0,0 0 0,0 0 0,0 0 0,-1 0 0,0 0 0,1 0 0,-1 6 0,3 14 0,-1 0 0,-2-1 0,0 1 0,-5 37 0,2-19 0,1-12-93,0-14-162,0 0 1,1 1 0,1-1-1,4 21 1,1-18-6572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3.638"/>
    </inkml:context>
    <inkml:brush xml:id="br0">
      <inkml:brushProperty name="width" value="0.05" units="cm"/>
      <inkml:brushProperty name="height" value="0.05" units="cm"/>
    </inkml:brush>
  </inkml:definitions>
  <inkml:trace contextRef="#ctx0" brushRef="#br0">69 70 24575,'-4'-9'0,"-6"-7"0,-6-6 0,0 6 0,3 10 0,3 6-8191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43.982"/>
    </inkml:context>
    <inkml:brush xml:id="br0">
      <inkml:brushProperty name="width" value="0.05" units="cm"/>
      <inkml:brushProperty name="height" value="0.05" units="cm"/>
    </inkml:brush>
  </inkml:definitions>
  <inkml:trace contextRef="#ctx0" brushRef="#br0">36 262 24575,'1'8'0,"0"0"0,1 0 0,0 0 0,1 0 0,-1-1 0,6 11 0,4 13 0,3 22 0,-3 0 0,-3 1 0,-1 1 0,-3-1 0,-3 1 0,-2 0 0,-2 0 0,-14 85 0,15-138 0,-13 67 0,13-63 0,-1 1 0,0-1 0,-1 0 0,0 1 0,0-1 0,0-1 0,-8 12 0,11-17 0,0 0 0,0 1 0,-1-1 0,1 0 0,0 0 0,0 1 0,0-1 0,-1 0 0,1 0 0,0 1 0,0-1 0,0 0 0,-1 0 0,1 0 0,0 0 0,-1 1 0,1-1 0,0 0 0,0 0 0,-1 0 0,1 0 0,0 0 0,-1 0 0,1 0 0,0 0 0,-1 0 0,1 0 0,0 0 0,-1 0 0,1 0 0,0 0 0,-1 0 0,1 0 0,0 0 0,0 0 0,-1 0 0,1 0 0,0-1 0,-1 1 0,1 0 0,0 0 0,-1-1 0,-5-16 0,2-23 0,10-37 0,25-128 0,-11 88 0,38-169 0,-49 256 0,1 0 0,1 0 0,1 1 0,2 1 0,1 0 0,1 1 0,23-30 0,-34 51 0,1 0 0,-1 1 0,1-1 0,0 1 0,0 0 0,1 0 0,-1 1 0,1 0 0,0 0 0,13-4 0,-17 6 0,1 1 0,-1 0 0,1 1 0,-1-1 0,1 1 0,0 0 0,-1-1 0,1 2 0,0-1 0,-1 0 0,1 1 0,-1-1 0,1 1 0,0 0 0,-1 1 0,0-1 0,1 0 0,-1 1 0,0 0 0,0 0 0,0 0 0,0 0 0,0 0 0,0 0 0,2 4 0,1 1 0,-1-1 0,1 2 0,-2-1 0,1 1 0,-1-1 0,0 1 0,-1 0 0,0 1 0,0-1 0,-1 0 0,0 1 0,0 0 0,-1-1 0,0 1 0,0 0 0,-1 0 0,-1-1 0,1 1 0,-1 0 0,-4 15 0,1-6 0,-1-1 0,-1-1 0,0 1 0,-1-1 0,-1 0 0,-1 0 0,0-1 0,-1 0 0,-17 20 0,16-24 12,0 0 0,-1 0 0,0-1 0,-1-1 0,0 0 0,-1 0 0,0-2 0,0 0 0,-24 9 0,16-9-260,0-1 1,-1-1-1,0-1 1,1-1-1,-46 1 1,0-7-6579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1.560"/>
    </inkml:context>
    <inkml:brush xml:id="br0">
      <inkml:brushProperty name="width" value="0.05" units="cm"/>
      <inkml:brushProperty name="height" value="0.05" units="cm"/>
    </inkml:brush>
  </inkml:definitions>
  <inkml:trace contextRef="#ctx0" brushRef="#br0">436 71 24575,'0'-3'0,"0"0"0,0-1 0,0 1 0,-1 0 0,1 0 0,-1 0 0,1-1 0,-1 1 0,0 0 0,-1 0 0,1 0 0,0 0 0,-1 1 0,0-1 0,-3-5 0,2 6 0,1 0 0,0 1 0,-1-1 0,1 1 0,-1-1 0,0 1 0,1 0 0,-1 0 0,0 0 0,0 1 0,1-1 0,-1 0 0,0 1 0,0 0 0,0 0 0,0 0 0,0 0 0,-3 1 0,-6 0 0,0 2 0,0 0 0,1 0 0,-1 1 0,1 0 0,0 1 0,0 0 0,1 1 0,-1 0 0,1 1 0,1 0 0,-1 0 0,-15 17 0,6-3 0,0 0 0,2 1 0,0 0 0,-24 46 0,26-40 0,2 1 0,1 0 0,2 0 0,0 1 0,-5 34 0,12-48 0,1 1 0,0 0 0,1 0 0,1 0 0,0 0 0,2 0 0,0-1 0,0 1 0,2 0 0,0-1 0,7 17 0,-7-25 0,0 1 0,1-1 0,1 1 0,-1-1 0,2-1 0,-1 1 0,1-1 0,0 0 0,0-1 0,0 0 0,1 0 0,0 0 0,1-1 0,-1 0 0,1-1 0,0 0 0,0 0 0,0-1 0,0 0 0,1-1 0,-1 0 0,1 0 0,0-1 0,-1 0 0,1-1 0,13-1 0,-14 1 0,1 0 0,-1-1 0,0-1 0,0 0 0,0 0 0,0-1 0,0 0 0,-1 0 0,1-1 0,-1 0 0,0 0 0,0-1 0,0 0 0,-1-1 0,0 0 0,0 0 0,0 0 0,-1-1 0,0 0 0,0 0 0,0-1 0,-1 0 0,0 0 0,-1 0 0,0 0 0,0 0 0,4-18 0,-6 21 0,-1-1 0,0 1 0,0-1 0,-1 1 0,0-1 0,1 1 0,-2-1 0,1 0 0,-1 1 0,0-1 0,0 1 0,0-1 0,-1 1 0,0 0 0,0-1 0,0 1 0,-1 0 0,0 1 0,-4-8 0,2 7 0,0 0 0,0 0 0,-1 0 0,1 0 0,-1 1 0,0 0 0,0 0 0,-1 1 0,1-1 0,-1 1 0,1 1 0,-1-1 0,-12-2 0,10 4 0,0-1 0,0 1 0,0 0 0,0 1 0,0 0 0,0 1 0,0 0 0,0 0 0,0 1 0,1 0 0,-10 3 0,12-3 0,0 1 0,0-1 0,1 1 0,0 1 0,-1-1 0,1 1 0,0-1 0,0 1 0,1 1 0,-1-1 0,1 1 0,0 0 0,0 0 0,1 0 0,0 0 0,-5 10 0,7-13 5,-1 1-1,2-1 1,-1 1 0,0-1-1,0 1 1,1 0-1,-1-1 1,1 1 0,0 0-1,0 0 1,0-1 0,0 1-1,0 0 1,1-1-1,-1 1 1,1 0 0,0-1-1,0 1 1,0-1-1,0 1 1,0-1 0,0 1-1,1-1 1,-1 0-1,3 3 1,0-1-129,0 0 0,0-1 1,0 1-1,1-1 0,-1 0 0,1 0 1,0-1-1,0 1 0,0-1 0,0 0 1,7 2-1,22 4-6702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19.959"/>
    </inkml:context>
    <inkml:brush xml:id="br0">
      <inkml:brushProperty name="width" value="0.05" units="cm"/>
      <inkml:brushProperty name="height" value="0.05" units="cm"/>
    </inkml:brush>
  </inkml:definitions>
  <inkml:trace contextRef="#ctx0" brushRef="#br0">221 133 24575,'0'-1'0,"1"1"0,-1 0 0,0-1 0,0 1 0,0 0 0,0-1 0,0 1 0,0 0 0,0-1 0,0 1 0,0 0 0,0-1 0,0 1 0,0 0 0,0-1 0,0 1 0,-1 0 0,1-1 0,0 1 0,0 0 0,0-1 0,0 1 0,0 0 0,-1 0 0,1-1 0,0 1 0,0 0 0,-1 0 0,1-1 0,0 1 0,0 0 0,-1 0 0,1 0 0,0-1 0,-1 1 0,1 0 0,-1 0 0,-10 9 0,-8 19 0,-42 134 0,12-27 0,34-97 0,9-20 0,-1-1 0,0 0 0,-2 0 0,-20 30 0,26-46 0,4-10 0,5-12 0,21-50 0,2 2 0,3 1 0,4 2 0,2 1 0,70-91 0,-96 141 0,2 0 0,15-14 0,-27 27 0,1-1 0,0 1 0,0-1 0,0 1 0,0 0 0,0 0 0,0 1 0,1-1 0,-1 0 0,0 1 0,1 0 0,0 0 0,-1 0 0,1 0 0,-1 1 0,1-1 0,0 1 0,5 0 0,-7 1 0,0 0 0,-1-1 0,1 1 0,0 0 0,-1 0 0,1 0 0,-1 1 0,1-1 0,-1 0 0,0 0 0,1 1 0,-1-1 0,0 1 0,0-1 0,0 1 0,0 0 0,0-1 0,0 1 0,-1 0 0,1 0 0,-1-1 0,1 1 0,0 3 0,4 51 0,-4-41 0,6 97-682,39 203-1,-38-284-6143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1.950"/>
    </inkml:context>
    <inkml:brush xml:id="br0">
      <inkml:brushProperty name="width" value="0.05" units="cm"/>
      <inkml:brushProperty name="height" value="0.05" units="cm"/>
    </inkml:brush>
  </inkml:definitions>
  <inkml:trace contextRef="#ctx0" brushRef="#br0">104 66 24575,'-4'-4'0,"-2"-11"0,-4-7 0,0 5 0,-3 9 0,1 11 0,2 14 0,3 12 0,3 15 0,2 9 0,-4 8 0,1 3 0,0-1 0,1-2 0,1-3 0,1-6 0,2-9 0,-1-10-8191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2.278"/>
    </inkml:context>
    <inkml:brush xml:id="br0">
      <inkml:brushProperty name="width" value="0.05" units="cm"/>
      <inkml:brushProperty name="height" value="0.05" units="cm"/>
    </inkml:brush>
  </inkml:definitions>
  <inkml:trace contextRef="#ctx0" brushRef="#br0">1 539 24575,'0'-6'0,"0"-2"0,0 1 0,0 0 0,0 0 0,1 0 0,0-1 0,3-8 0,-2 13 0,-1 1 0,0-1 0,1 1 0,-1 0 0,1-1 0,0 1 0,0 0 0,0 0 0,0 0 0,0 1 0,0-1 0,1 0 0,-1 1 0,0-1 0,1 1 0,-1 0 0,1 0 0,0 0 0,5-1 0,50-14 0,-32 10 0,1-2 0,-2 0 0,1-2 0,27-14 0,-46 20 0,-1 0 0,1-1 0,-1 0 0,1 0 0,-1 0 0,-1-1 0,1 0 0,-1 0 0,0 0 0,0-1 0,-1 0 0,0 0 0,0 0 0,-1 0 0,1 0 0,-2-1 0,1 0 0,2-12 0,-3 3 0,-1 1 0,0-1 0,-1 1 0,-1-1 0,0 0 0,-2 1 0,0-1 0,0 1 0,-2 0 0,0 0 0,-14-29 0,19 45 0,0 0 0,0-1 0,0 1 0,0 0 0,0-1 0,0 1 0,0 0 0,0 0 0,0-1 0,0 1 0,0 0 0,0-1 0,-1 1 0,1 0 0,0 0 0,0-1 0,0 1 0,-1 0 0,1 0 0,0 0 0,0-1 0,0 1 0,-1 0 0,1 0 0,0 0 0,0 0 0,-1-1 0,1 1 0,0 0 0,-1 0 0,1 0 0,0 0 0,-1 0 0,1 0 0,0 0 0,0 0 0,-1 0 0,1 0 0,0 0 0,-1 0 0,1 0 0,0 0 0,-1 0 0,-4 16 0,3 24 0,32 294 0,-6-112 0,-24-222 0,0 0 0,0 0 0,0 0 0,0 0 0,0 0 0,0 1 0,0-1 0,0 0 0,0 0 0,0 0 0,0 0 0,0 0 0,0 0 0,0 0 0,0 0 0,0 0 0,0 1 0,0-1 0,0 0 0,0 0 0,0 0 0,0 0 0,0 0 0,0 0 0,0 0 0,0 0 0,0 0 0,0 1 0,0-1 0,0 0 0,1 0 0,-1 0 0,0 0 0,0 0 0,0 0 0,0 0 0,0 0 0,0 0 0,0 0 0,0 0 0,0 0 0,0 0 0,1 0 0,-1 0 0,0 0 0,0 0 0,0 0 0,0 0 0,0 0 0,0 0 0,0 0 0,0 0 0,1 0 0,-1 0 0,0 0 0,0 0 0,0 0 0,0 0 0,0 0 0,0 0 0,0 0 0,0 0 0,0 0 0,0 0 0,1 0 0,-1 0 0,7-10 0,8-20 0,-13 27 0,12-26 0,2 1 0,20-27 0,-30 45 0,1 1 0,0 1 0,1-1 0,0 1 0,1 1 0,-1 0 0,1 0 0,1 0 0,13-7 0,-20 13-4,0 0-1,0 0 1,0 0-1,0 0 1,0 0-1,1 0 1,-1 1 0,0 0-1,0-1 1,0 1-1,1 1 1,-1-1-1,0 0 1,0 1-1,1-1 1,-1 1-1,4 2 1,-2-1 22,-1 1 0,1-1 0,-1 1 1,0 0-1,0 0 0,0 1 0,0-1 0,-1 1 1,1 0-1,2 4 0,5 9-315,0 0 0,-2 1 0,0 0 0,8 27 0,0 1-6529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2.682"/>
    </inkml:context>
    <inkml:brush xml:id="br0">
      <inkml:brushProperty name="width" value="0.05" units="cm"/>
      <inkml:brushProperty name="height" value="0.05" units="cm"/>
    </inkml:brush>
  </inkml:definitions>
  <inkml:trace contextRef="#ctx0" brushRef="#br0">1 28 24575,'4'-5'0,"2"-5"0,4-1 0,1 9 0,-2 11 0,-3 7 0,-1 10 0,-3 10 0,3 7 0,1 5 0,0 3 0,-2-2 0,-1-1 0,-2-9-8191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3.068"/>
    </inkml:context>
    <inkml:brush xml:id="br0">
      <inkml:brushProperty name="width" value="0.05" units="cm"/>
      <inkml:brushProperty name="height" value="0.05" units="cm"/>
    </inkml:brush>
  </inkml:definitions>
  <inkml:trace contextRef="#ctx0" brushRef="#br0">24 243 24575,'-5'-13'0,"1"0"0,0 0 0,1 0 0,0 0 0,1-1 0,0 1 0,2-1 0,-1 0 0,2 1 0,2-23 0,-2 33 0,-1-1 0,1 1 0,0-1 0,0 1 0,1-1 0,-1 1 0,0 0 0,1-1 0,0 1 0,0 0 0,0 0 0,0 0 0,1 1 0,-1-1 0,1 0 0,-1 1 0,1 0 0,0 0 0,0-1 0,0 2 0,0-1 0,1 0 0,-1 1 0,0-1 0,1 1 0,-1 0 0,1 0 0,-1 0 0,1 1 0,-1-1 0,1 1 0,0 0 0,-1 0 0,6 0 0,7 2 0,1 0 0,-1 1 0,1 1 0,-1 0 0,0 1 0,18 9 0,2 2 0,-1 1 0,-1 2 0,-1 2 0,38 30 0,-47-31 0,-1 0 0,-1 2 0,0 0 0,-2 1 0,32 49 0,-46-63 0,0 1 0,-1 0 0,-1 0 0,0 1 0,0-1 0,-1 1 0,3 15 0,-5-22 0,-1 0 0,0 0 0,1 0 0,-2 1 0,1-1 0,0 0 0,-1 0 0,0 0 0,0 1 0,0-1 0,0 0 0,-1 0 0,0 0 0,1-1 0,-2 1 0,1 0 0,0-1 0,-1 1 0,1-1 0,-1 0 0,0 0 0,-4 3 0,-1 1 0,-2-1 0,1-1 0,-1 1 0,0-1 0,0-1 0,0 0 0,0-1 0,-1 1 0,-20 2 0,-10-1 0,-52 1 0,89-6 0,-157-4-1365,90-4-5461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3.815"/>
    </inkml:context>
    <inkml:brush xml:id="br0">
      <inkml:brushProperty name="width" value="0.05" units="cm"/>
      <inkml:brushProperty name="height" value="0.05" units="cm"/>
    </inkml:brush>
  </inkml:definitions>
  <inkml:trace contextRef="#ctx0" brushRef="#br0">416 205 24575,'6'-8'0,"0"-1"0,-1 0 0,-1 0 0,0-1 0,0 1 0,0-1 0,-1 0 0,2-13 0,-5 21 0,2-6 0,0 1 0,-1-1 0,0 1 0,0-1 0,-1 0 0,0 1 0,-1-10 0,1 15 0,0 1 0,-1-1 0,1 0 0,-1 1 0,1-1 0,-1 0 0,0 1 0,0-1 0,1 1 0,-1-1 0,0 1 0,0 0 0,0-1 0,-1 1 0,1 0 0,0 0 0,0-1 0,-1 1 0,1 0 0,-1 1 0,1-1 0,-1 0 0,1 0 0,-1 0 0,1 1 0,-1-1 0,0 1 0,1 0 0,-1-1 0,0 1 0,0 0 0,1 0 0,-1 0 0,0 0 0,0 0 0,1 0 0,-3 1 0,-4 0 0,1 1 0,0 0 0,0 0 0,0 1 0,1 0 0,-1 0 0,0 0 0,1 1 0,-8 6 0,-53 46 0,56-46 0,-22 20 0,2 2 0,1 1 0,1 1 0,-45 72 0,65-91 0,1 0 0,0 0 0,1 1 0,1 0 0,0 0 0,1 1 0,1 0 0,1 0 0,0 0 0,1 0 0,1 0 0,0 0 0,1 0 0,1 1 0,6 28 0,-4-37 0,-1 1 0,2-1 0,-1 0 0,2 0 0,-1-1 0,1 1 0,0-1 0,1 0 0,0 0 0,0-1 0,0 0 0,1 0 0,0 0 0,1-1 0,-1 0 0,1 0 0,1-1 0,-1 0 0,1-1 0,-1 1 0,1-2 0,1 1 0,-1-1 0,12 2 0,-11-3 0,0-1 0,1 0 0,-1 0 0,1-1 0,-1 0 0,1-1 0,-1 0 0,0 0 0,0-1 0,1-1 0,-1 0 0,-1 0 0,1-1 0,0 0 0,-1-1 0,0 0 0,0 0 0,0-1 0,-1 0 0,0-1 0,0 0 0,10-11 0,-10 7 0,0 1 0,0-2 0,-1 1 0,0-1 0,-1 0 0,-1-1 0,5-14 0,-2-1 0,-1-1 0,4-34 0,-5 35 0,-1 20 0,3 18 0,19 79-78,18 50 267,-39-126-373,0 1-1,1-1 1,0 0-1,1-1 1,1 0-1,0 0 0,15 15 1,-9-14-6642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4.141"/>
    </inkml:context>
    <inkml:brush xml:id="br0">
      <inkml:brushProperty name="width" value="0.05" units="cm"/>
      <inkml:brushProperty name="height" value="0.05" units="cm"/>
    </inkml:brush>
  </inkml:definitions>
  <inkml:trace contextRef="#ctx0" brushRef="#br0">124 64 24575,'0'-4'0,"0"0"0,0 1 0,-1-1 0,1 1 0,-1-1 0,0 0 0,0 1 0,0 0 0,-1-1 0,1 1 0,-1 0 0,0 0 0,0-1 0,-2-2 0,3 5 0,0 0 0,0 1 0,0-1 0,0 0 0,0 1 0,0-1 0,0 0 0,0 1 0,0-1 0,0 1 0,0-1 0,0 1 0,0 0 0,0 0 0,0-1 0,0 1 0,-1 0 0,-1 0 0,1 1 0,0-1 0,0 1 0,0-1 0,0 1 0,0 0 0,0 0 0,0 0 0,1 0 0,-1 0 0,0 0 0,0 0 0,1 1 0,-1-1 0,-1 3 0,-3 3 0,0 0 0,1 1 0,0 0 0,0 0 0,0 1 0,1-1 0,0 1 0,1 0 0,0 0 0,1 0 0,0 0 0,0 1 0,0-1 0,2 1 0,-1-1 0,1 1 0,0-1 0,4 18 0,-3-15 0,1-1 0,1 0 0,0 0 0,1 0 0,0 0 0,0 0 0,1-1 0,1 1 0,0-1 0,0-1 0,1 1 0,0-1 0,0 0 0,1-1 0,10 9 0,-13-13 0,-1-1 0,1 1 0,0-1 0,1 0 0,-1-1 0,0 1 0,1-1 0,-1 0 0,1 0 0,0-1 0,0 0 0,0 0 0,0 0 0,0 0 0,0-1 0,-1 0 0,1-1 0,0 1 0,0-1 0,0 0 0,0-1 0,0 1 0,-1-1 0,1 0 0,-1-1 0,1 1 0,6-5 0,-6 3 0,-1-1 0,1 1 0,-1-1 0,0 0 0,0 0 0,-1 0 0,1-1 0,-1 0 0,0 0 0,-1 0 0,1 0 0,-1 0 0,-1-1 0,1 0 0,-1 1 0,0-1 0,-1 0 0,1 0 0,-1 0 0,-1 0 0,1 0 0,-2-12 0,0 9 0,0-1 0,-1 1 0,0 0 0,-1 1 0,0-1 0,-1 0 0,0 1 0,0 0 0,-1 0 0,0 0 0,-1 0 0,0 1 0,0 0 0,0 0 0,-14-11 0,14 14 0,0 0 0,-1 0 0,0 1 0,0 0 0,0 0 0,-1 0 0,1 1 0,-1 0 0,0 1 0,0 0 0,0 0 0,0 0 0,0 1 0,0 1 0,0-1 0,-1 1 0,1 1 0,0-1 0,0 1 0,-9 3 0,13-3 20,-1 0 0,0 0 0,0 1 0,1 0 0,-9 5 0,12-7-65,0 1 0,0 0 0,0-1 0,0 1 0,0 0 0,1-1 0,-1 1 0,0 0 0,0 0 0,1 0 0,-1-1 0,1 1 0,-1 0 0,1 0 0,-1 0 0,1 0 0,-1 0 0,1 0 0,0 0 0,-1 0 0,1 0 0,0 0 0,0 1 0,0-1 0,0 0 0,0 0 0,0 0 0,0 0 0,1 0 0,-1 0 0,0 0 0,1 1 0,6 12-6781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4.528"/>
    </inkml:context>
    <inkml:brush xml:id="br0">
      <inkml:brushProperty name="width" value="0.05" units="cm"/>
      <inkml:brushProperty name="height" value="0.05" units="cm"/>
    </inkml:brush>
  </inkml:definitions>
  <inkml:trace contextRef="#ctx0" brushRef="#br0">1 271 24575,'0'-50'0,"0"34"0,0 36 0,0 300 0,1-351 0,2 1 0,1-1 0,1 1 0,1 0 0,17-46 0,-6 32 0,2 0 0,46-78 0,-60 113 0,4-6 0,1 0 0,18-21 0,-26 34 0,0-1 0,1 0 0,-1 1 0,1 0 0,0 0 0,-1-1 0,1 1 0,0 1 0,0-1 0,0 0 0,1 1 0,-1 0 0,0 0 0,1 0 0,-1 0 0,0 0 0,1 1 0,-1-1 0,6 1 0,-6 0 0,-1 1 0,1 0 0,-1 0 0,1 0 0,-1 0 0,0 1 0,1-1 0,-1 1 0,0-1 0,0 1 0,0 0 0,0-1 0,0 1 0,-1 0 0,1 0 0,0 1 0,-1-1 0,0 0 0,1 0 0,-1 1 0,0-1 0,0 1 0,1 2 0,2 9 0,1 1 0,3 27 0,-7-37 0,8 77-250,-3 1-1,-6 94 1,0-146-364,-1 14-6212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4.918"/>
    </inkml:context>
    <inkml:brush xml:id="br0">
      <inkml:brushProperty name="width" value="0.05" units="cm"/>
      <inkml:brushProperty name="height" value="0.05" units="cm"/>
    </inkml:brush>
  </inkml:definitions>
  <inkml:trace contextRef="#ctx0" brushRef="#br0">0 43 24575,'0'-4'0,"5"-2"0,5 1 0,10 0 0,11 2 0,8 1 0,7 1 0,8 1 0,5-5 0,0-1 0,-9 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5.246"/>
    </inkml:context>
    <inkml:brush xml:id="br0">
      <inkml:brushProperty name="width" value="0.05" units="cm"/>
      <inkml:brushProperty name="height" value="0.05" units="cm"/>
    </inkml:brush>
  </inkml:definitions>
  <inkml:trace contextRef="#ctx0" brushRef="#br0">5 38 24575,'-5'0'0,"8"0"0,7 0 0,12 0 0,10 0 0,13 0 0,12-4 0,9-3 0,8 2 0,-1 0 0,-4 2 0,-4-4 0,-14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5.948"/>
    </inkml:context>
    <inkml:brush xml:id="br0">
      <inkml:brushProperty name="width" value="0.05" units="cm"/>
      <inkml:brushProperty name="height" value="0.05" units="cm"/>
    </inkml:brush>
  </inkml:definitions>
  <inkml:trace contextRef="#ctx0" brushRef="#br0">1 221 24575,'0'430'0,"0"-509"0,22-151 0,-15 191 0,2 1 0,1-1 0,3 2 0,1 0 0,33-64 0,-46 100 0,26-39 0,-27 39 0,0 1 0,1-1 0,-1 0 0,1 1 0,-1-1 0,0 1 0,1-1 0,-1 1 0,1-1 0,-1 1 0,1-1 0,-1 1 0,1 0 0,0-1 0,-1 1 0,1 0 0,0 0 0,-1-1 0,1 1 0,0 0 0,-1 0 0,1 0 0,0 0 0,-1 0 0,1-1 0,0 1 0,-1 1 0,1-1 0,0 0 0,-1 0 0,1 0 0,0 0 0,-1 0 0,1 1 0,0-1 0,-1 0 0,1 0 0,-1 1 0,1-1 0,-1 1 0,1-1 0,0 0 0,-1 1 0,1-1 0,-1 1 0,0-1 0,1 1 0,-1 0 0,1-1 0,-1 1 0,0-1 0,1 1 0,-1 0 0,0-1 0,0 1 0,0 0 0,1-1 0,-1 1 0,0 0 0,9 31 0,-2 1 0,-1-1 0,3 67 0,-2-17 0,-3-43 0,-2-15 0,1 0 0,1-1 0,9 30 0,-13-52 0,1 1 0,-1-1 0,1 1 0,-1-1 0,1 0 0,0 1 0,0-1 0,-1 0 0,1 1 0,0-1 0,0 0 0,0 0 0,0 0 0,1 0 0,1 2 0,-2-3 0,0 0 0,-1 1 0,1-1 0,0 0 0,-1 0 0,1 0 0,0 0 0,-1 0 0,1 0 0,0 0 0,-1 0 0,1 0 0,0-1 0,0 1 0,-1 0 0,1 0 0,0-1 0,-1 1 0,1 0 0,-1-1 0,1 1 0,0 0 0,0-2 0,3-2 0,0 0 0,0-1 0,-1 1 0,0-1 0,0 0 0,5-9 0,78-149 0,-72 141 0,0 0 0,2 2 0,0 0 0,1 0 0,22-18 0,-35 34 0,1 0 0,-1 1 0,1 0 0,0 0 0,1 0 0,-1 0 0,0 1 0,1-1 0,-1 1 0,1 1 0,8-2 0,-12 3 0,1 0 0,-1 0 0,0 0 0,1 0 0,-1 0 0,1 1 0,-1-1 0,0 1 0,1 0 0,-1 0 0,0 0 0,0 0 0,0 0 0,0 0 0,0 0 0,0 1 0,0-1 0,0 1 0,0 0 0,0-1 0,-1 1 0,1 0 0,-1 0 0,0 0 0,1 0 0,-1 0 0,0 0 0,0 0 0,0 1 0,0 1 0,4 10 0,-1 0 0,0 0 0,-1 1 0,-1-1 0,1 27 0,-5 78 0,-1-64 0,1 26-1365,1-51-5461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6:20.351"/>
    </inkml:context>
    <inkml:brush xml:id="br0">
      <inkml:brushProperty name="width" value="0.05" units="cm"/>
      <inkml:brushProperty name="height" value="0.05" units="cm"/>
    </inkml:brush>
  </inkml:definitions>
  <inkml:trace contextRef="#ctx0" brushRef="#br0">56 148 24575,'-5'0'0,"-5"0"0,-6 0 0,0-4 0,8-2 0,8 0 0,10-3 0,11 0 0,11-3 0,10 0 0,5-2 0,9 2 0,3-2 0,0 2 0,-4 2 0,-9-1 0,-15 2 0,-14 1-8191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6.319"/>
    </inkml:context>
    <inkml:brush xml:id="br0">
      <inkml:brushProperty name="width" value="0.05" units="cm"/>
      <inkml:brushProperty name="height" value="0.05" units="cm"/>
    </inkml:brush>
  </inkml:definitions>
  <inkml:trace contextRef="#ctx0" brushRef="#br0">0 174 24575,'7'-29'0,"0"21"0,-1 20 0,-1 14 0,-2 0 0,0 41 0,-3-35 0,7 41 0,-4-56 0,1-1 0,0 0 0,1 0 0,1-1 0,1 1 0,0-1 0,1-1 0,0 1 0,1-2 0,13 16 0,-18-24 0,0-1 0,0 1 0,0-1 0,1 0 0,-1 0 0,1 0 0,0-1 0,1 0 0,-1 0 0,0 0 0,1 0 0,0-1 0,-1 0 0,1 0 0,0-1 0,0 1 0,0-1 0,0-1 0,0 1 0,0-1 0,1 0 0,-1 0 0,0-1 0,0 0 0,0 0 0,0 0 0,0-1 0,-1 0 0,1 0 0,8-4 0,-4 0 0,0-1 0,-1 1 0,0-1 0,0-1 0,-1 0 0,1 0 0,-2 0 0,1-1 0,-1-1 0,-1 1 0,1-1 0,-2 0 0,1 0 0,5-17 0,-1-1 0,-1 0 0,-1-1 0,-1-1 0,3-41 0,-6 39 0,-3-63 0,-1 85 0,-1-1 0,0 1 0,-1 0 0,0 0 0,-1 0 0,0 0 0,0 1 0,-1-1 0,0 1 0,-8-12 0,12 20-29,-1 0-1,0-1 0,0 1 1,0 0-1,0-1 0,-1 1 0,1 0 1,0 0-1,0 0 0,-1 0 1,1 0-1,-1 1 0,1-1 1,-1 0-1,1 1 0,-1-1 1,1 1-1,-1-1 0,1 1 1,-1 0-1,0-1 0,1 1 1,-1 0-1,1 0 0,-1 0 1,0 1-1,1-1 0,-1 0 1,0 1-1,1-1 0,-1 1 0,1-1 1,-1 1-1,1-1 0,-1 1 1,1 0-1,0 0 0,-1 0 1,1 0-1,0 0 0,0 0 1,-1 0-1,1 1 0,0-1 1,-1 2-1,-12 12-6796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8:36.832"/>
    </inkml:context>
    <inkml:brush xml:id="br0">
      <inkml:brushProperty name="width" value="0.05" units="cm"/>
      <inkml:brushProperty name="height" value="0.05" units="cm"/>
    </inkml:brush>
  </inkml:definitions>
  <inkml:trace contextRef="#ctx0" brushRef="#br0">0 160 24575,'1'-7'0,"-1"1"0,1 0 0,0 0 0,1-1 0,0 1 0,0 0 0,0 0 0,0 0 0,6-8 0,-8 14 0,0 0 0,0-1 0,1 1 0,-1 0 0,0 0 0,0-1 0,0 1 0,0 0 0,1 0 0,-1 0 0,0 0 0,0-1 0,0 1 0,1 0 0,-1 0 0,0 0 0,0 0 0,1 0 0,-1 0 0,0 0 0,0 0 0,1-1 0,-1 1 0,0 0 0,1 0 0,-1 0 0,0 0 0,0 0 0,1 1 0,-1-1 0,0 0 0,0 0 0,1 0 0,-1 0 0,0 0 0,0 0 0,1 0 0,-1 0 0,0 0 0,0 1 0,1-1 0,7 14 0,0 17 0,-1 44 0,-7 149 0,-2-117 0,18-174 0,3-27 0,4 1 0,38-96 0,-58 180 0,-1 3 0,0 0 0,0 1 0,1-1 0,0 1 0,0-1 0,5-6 0,-8 12 0,0 0 0,0 0 0,0 0 0,0 0 0,0-1 0,0 1 0,0 0 0,0 0 0,1 0 0,-1 0 0,0 0 0,0 0 0,0 0 0,0 0 0,0-1 0,1 1 0,-1 0 0,0 0 0,0 0 0,0 0 0,0 0 0,1 0 0,-1 0 0,0 0 0,0 0 0,0 0 0,0 0 0,1 0 0,-1 0 0,0 0 0,0 0 0,0 0 0,0 0 0,1 0 0,-1 0 0,0 1 0,0-1 0,0 0 0,0 0 0,0 0 0,1 0 0,-1 0 0,0 0 0,0 0 0,0 0 0,0 1 0,0-1 0,0 0 0,4 12 0,-1 15 0,-5 60 0,0-63 0,2 1 0,0-1 0,1 0 0,1 0 0,7 31 0,-8-53 0,-1 0 0,1 0 0,0 0 0,0 1 0,0-1 0,0 0 0,0 0 0,0 0 0,0 0 0,1-1 0,-1 1 0,1 0 0,-1-1 0,1 1 0,0 0 0,2 1 0,-3-3 0,1 1 0,-1-1 0,0 0 0,1 0 0,-1 0 0,0 0 0,1 0 0,-1 0 0,0 0 0,1 0 0,-1 0 0,0-1 0,1 1 0,-1 0 0,0-1 0,0 1 0,1-1 0,-1 0 0,0 1 0,0-1 0,0 0 0,0 0 0,0 1 0,0-1 0,0 0 0,0 0 0,0 0 0,0 0 0,1-3 0,17-21 0,-1-2 0,-1-1 0,-1 0 0,12-31 0,-13 27 0,1 1 0,1 0 0,26-33 0,-40 60 0,0 1 0,0-1 0,0 1 0,1-1 0,-1 1 0,1 0 0,0 1 0,0-1 0,6-3 0,-8 6 0,-1-1 0,0 1 0,1 0 0,-1 0 0,1-1 0,-1 1 0,0 0 0,1 0 0,-1 0 0,0 1 0,1-1 0,-1 0 0,0 0 0,1 1 0,-1-1 0,0 1 0,1-1 0,-1 1 0,0-1 0,0 1 0,0 0 0,1 0 0,-1-1 0,0 1 0,0 0 0,0 0 0,0 0 0,-1 0 0,1 0 0,0 1 0,0-1 0,-1 0 0,1 0 0,0 0 0,-1 1 0,1-1 0,-1 2 0,9 23 0,-1 0 0,-2 0 0,-1 1 0,0-1 0,0 51 0,-4-56 0,4 58-1365,-3-4-5461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19.602"/>
    </inkml:context>
    <inkml:brush xml:id="br0">
      <inkml:brushProperty name="width" value="0.05" units="cm"/>
      <inkml:brushProperty name="height" value="0.05" units="cm"/>
    </inkml:brush>
  </inkml:definitions>
  <inkml:trace contextRef="#ctx0" brushRef="#br0">5506 833 24575,'0'-1'0,"0"1"0,0-1 0,0 1 0,0-1 0,0 0 0,0 1 0,0-1 0,1 1 0,-1-1 0,0 1 0,0-1 0,0 0 0,0 1 0,1-1 0,-1 1 0,0-1 0,1 1 0,-1-1 0,0 1 0,1-1 0,-1 1 0,1 0 0,-1-1 0,0 1 0,1 0 0,-1-1 0,1 1 0,-1 0 0,1-1 0,-1 1 0,1 0 0,-1 0 0,1 0 0,0-1 0,-1 1 0,1 0 0,-1 0 0,1 0 0,0 0 0,-1 0 0,1 0 0,-1 0 0,1 0 0,-1 0 0,1 0 0,0 1 0,-1-1 0,1 0 0,0 1 0,1-1 0,0 1 0,-1 0 0,1-1 0,-1 1 0,1 0 0,0 0 0,-1 0 0,0 0 0,1 1 0,-1-1 0,0 0 0,1 0 0,-1 1 0,0-1 0,2 4 0,1 9 0,-1 0 0,-1 1 0,1 0 0,-2 0 0,0-1 0,-1 1 0,-3 21 0,2 6 0,-13 155 0,0-14 0,12 213 0,3-214 0,-4-158 0,-2-21 0,-3-13 0,3 1 0,-1-1 0,0 1 0,0 0 0,-1 0 0,0 0 0,-1 1 0,0 0 0,0 1 0,0 0 0,-1 0 0,-14-7 0,8 6 0,-1 0 0,1 2 0,-2 0 0,1 0 0,-1 2 0,-30-5 0,-1152-133 0,905 111 0,-498-26 0,530 36 0,230 19 0,25 2 0,1 0 0,-1 0 0,0-1 0,1 0 0,-1 0 0,0-1 0,-7-3 0,13 5 0,0-1 0,0 0 0,0 0 0,0 0 0,0 0 0,1 0 0,-1 0 0,0 0 0,1 0 0,-1-1 0,1 1 0,-1 0 0,1 0 0,-1 0 0,1-1 0,0 1 0,0 0 0,0 0 0,-1-1 0,1 1 0,0 0 0,1-1 0,-1 1 0,0 0 0,0 0 0,0-1 0,1 1 0,-1 0 0,2-2 0,16-44 0,-12 35 0,11-35 0,-1 0 0,-3-2 0,14-87 0,-2-153 0,-18 189 0,66-624 0,-72 718 0,1-4 0,-1 0 0,0 0 0,0-18 0,-1 27 0,0 0 0,0 0 0,0 0 0,0 0 0,0 0 0,0 0 0,0 0 0,0 0 0,-1 0 0,1 0 0,0 0 0,-1 0 0,1 1 0,0-1 0,-1 0 0,1 0 0,-1 0 0,1 0 0,-1 1 0,0-1 0,1 0 0,-1 1 0,0-1 0,1 0 0,-1 1 0,0-1 0,0 1 0,1-1 0,-1 1 0,0-1 0,0 1 0,0 0 0,0-1 0,0 1 0,0 0 0,0 0 0,0 0 0,0 0 0,0 0 0,0 0 0,1 0 0,-1 0 0,0 0 0,0 0 0,0 0 0,0 0 0,0 1 0,0-1 0,0 0 0,0 1 0,-1 0 0,-10 5 0,1 0 0,-22 15 0,26-15 0,-1-1 0,0 0 0,1 0 0,-2-1 0,1 0 0,-1 0 0,1-1 0,-17 4 0,-219 26 0,86-4 0,-188 29 0,-163-23 0,-1-33 0,393-2 0,-327-26 0,374 13 0,51 8 0,-1 2 0,-31-3 0,5 7 0,34 1 0,0-2 0,1 1 0,-1-2 0,0 1 0,1-2 0,-1 0 0,-20-5 0,32 7 0,-1 1 0,1 0 0,-1-1 0,1 1 0,-1 0 0,1 0 0,0 0 0,-1-1 0,1 1 0,0 0 0,0 0 0,0 0 0,0 0 0,-1 0 0,1 0 0,0-1 0,1 1 0,-1 0 0,0 0 0,0 0 0,0 0 0,0 0 0,1 1 0,2 28 0,24 171 0,41 227 0,-64-410 0,-1-2 0,1 1 0,0-1 0,1 1 0,1-2 0,11 21 0,-17-35 0,0 0 0,1 0 0,-1 0 0,1 0 0,-1 0 0,1 0 0,-1-1 0,1 1 0,0 0 0,-1 0 0,1-1 0,0 1 0,-1 0 0,1-1 0,0 1 0,0-1 0,0 1 0,0-1 0,0 1 0,0-1 0,-1 1 0,1-1 0,0 0 0,0 0 0,0 1 0,0-1 0,0 0 0,0 0 0,0 0 0,0 0 0,0 0 0,0 0 0,0-1 0,0 1 0,0 0 0,0 0 0,1-1 0,0 0 0,-1-1 0,0 1 0,0 0 0,0-1 0,0 1 0,0-1 0,0 1 0,0-1 0,0 1 0,-1-1 0,1 0 0,0 0 0,-1 1 0,0-1 0,1 0 0,-1 0 0,0 1 0,0-1 0,0 0 0,0-3 0,-3-9-136,0-1-1,0 1 1,-1-1-1,-1 1 1,0 0-1,-1 1 1,-1 0-1,0 0 0,-13-19 1,6 15-6690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0.052"/>
    </inkml:context>
    <inkml:brush xml:id="br0">
      <inkml:brushProperty name="width" value="0.05" units="cm"/>
      <inkml:brushProperty name="height" value="0.05" units="cm"/>
    </inkml:brush>
  </inkml:definitions>
  <inkml:trace contextRef="#ctx0" brushRef="#br0">620 42 24575,'5'-16'0,"-1"-1"0,-4 16 0,-1 1 0,1-1 0,0 1 0,-1-1 0,1 0 0,-1 1 0,1-1 0,-1 1 0,1 0 0,-1-1 0,1 1 0,-1-1 0,0 1 0,1 0 0,-1 0 0,0-1 0,1 1 0,-1 0 0,0 0 0,1 0 0,-1-1 0,0 1 0,1 0 0,-1 0 0,0 0 0,1 0 0,-1 0 0,0 1 0,0-1 0,-35 2 0,0 1 0,1 2 0,-42 12 0,-12 1 0,4-6 0,-159 1 0,235-14-1365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1.157"/>
    </inkml:context>
    <inkml:brush xml:id="br0">
      <inkml:brushProperty name="width" value="0.05" units="cm"/>
      <inkml:brushProperty name="height" value="0.05" units="cm"/>
    </inkml:brush>
  </inkml:definitions>
  <inkml:trace contextRef="#ctx0" brushRef="#br0">391 523 24575,'-6'-7'0,"4"4"0,-1 0 0,1 1 0,-1-1 0,0 0 0,0 1 0,0 0 0,-5-3 0,7 4 0,0 1 0,0 0 0,0 0 0,0 0 0,0 0 0,0 0 0,0 0 0,0 0 0,1 0 0,-1 0 0,0 0 0,0 1 0,0-1 0,0 0 0,0 1 0,0-1 0,1 0 0,-1 1 0,0-1 0,0 1 0,0-1 0,1 1 0,-1 0 0,0-1 0,1 1 0,-1 0 0,1-1 0,-1 1 0,0 0 0,1 0 0,0 0 0,-1-1 0,1 1 0,-1 0 0,1 0 0,0 0 0,0 0 0,-1 1 0,-3 9 0,1 0 0,0 0 0,0 0 0,1 1 0,-1 19 0,2 65 0,1-48 0,1 940-369,1-373-273,-2-606 642,10 401 0,-4-328 0,4 0 0,39 155 0,-45-223-54,19 53 278,-21-63-159,-1 0 0,1 0-1,0 0 1,1 0 0,-1-1 0,1 1-1,-1-1 1,1 1 0,0-1-1,0 0 1,1 0 0,5 3-1,-8-5-64,0-1 0,1 1 0,-1-1 0,0 1 0,1-1 0,-1 0 0,0 0 0,1 0 0,-1 0 0,0 0 0,1 0 0,-1 0 0,0 0 0,1 0 0,-1-1 0,0 1 0,1 0 0,-1-1 0,0 1 0,0-1 0,1 0 0,-1 1 0,0-1 0,1-1 0,28-26 0,-21 17 0,17-13 0,1 1 0,1 2 0,1 0 0,1 2 0,1 2 0,0 0 0,50-18 0,3 6 0,159-34 0,438-33-858,-564 83 804,891-36-126,-979 49 217,0 1 1,0 1 0,34 7-1,-75-13 120,-1 0 0,1-1 0,0 0 0,0-1 0,-16-11 0,13 3-157,1-1 0,0 0 0,1 0 0,0-1 0,2-1 0,0 0 0,1-1 0,0 0 0,-12-38 0,3 1 0,4 0 0,-12-73 0,9 2 0,-3-166 0,22-131 0,1 103 0,-61-616 0,58 929 0,-18-110 0,16 102 0,-1 0 0,0 0 0,-2 0 0,1 1 0,-12-19 0,16 31 0,1 0 0,-1 1 0,0-1 0,0 1 0,0-1 0,0 1 0,0-1 0,0 1 0,0-1 0,-1 1 0,1 0 0,-1 0 0,1 0 0,-1 0 0,1 0 0,-1 0 0,1 0 0,-1 0 0,0 1 0,1-1 0,-1 0 0,0 1 0,0 0 0,0-1 0,1 1 0,-1 0 0,0 0 0,0 0 0,0 0 0,1 0 0,-1 1 0,0-1 0,0 0 0,0 1 0,1-1 0,-1 1 0,0 0 0,1 0 0,-1-1 0,0 1 0,1 0 0,-1 0 0,1 1 0,0-1 0,-1 0 0,1 0 0,-2 3 0,-7 7 0,1 0 0,0 1 0,0 0 0,-10 20 0,5-7 0,-2 4 0,-1 0 0,-26 32 0,36-52 0,-1-1 0,0 0 0,0 0 0,-1 0 0,0-1 0,-1-1 0,1 0 0,-1 0 0,-1-1 0,-14 6 0,-35 9 0,0-3 0,-77 11 0,-130 5 0,171-23 0,-1177 102-645,892-83-613,333-26-5030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2.523"/>
    </inkml:context>
    <inkml:brush xml:id="br0">
      <inkml:brushProperty name="width" value="0.05" units="cm"/>
      <inkml:brushProperty name="height" value="0.05" units="cm"/>
    </inkml:brush>
  </inkml:definitions>
  <inkml:trace contextRef="#ctx0" brushRef="#br0">400 135 24575,'4'-5'0,"0"0"0,0 0 0,0 0 0,-1 0 0,0-1 0,0 0 0,0 0 0,-1 0 0,0 0 0,0 0 0,-1 0 0,2-12 0,-3 16 0,0 0 0,0 0 0,0 0 0,0-1 0,0 1 0,0 0 0,-1 0 0,1 0 0,-1 0 0,0 0 0,1 0 0,-1 0 0,0 0 0,0 0 0,0 1 0,0-1 0,-2-2 0,1 3 0,0 0 0,0-1 0,1 1 0,-1 0 0,-1 0 0,1 0 0,0 0 0,0 1 0,0-1 0,0 0 0,0 1 0,-1 0 0,1-1 0,0 1 0,0 0 0,-1 0 0,1 0 0,0 1 0,-4 0 0,-7 1 0,-1 1 0,1 1 0,0 1 0,0-1 0,0 2 0,1 0 0,0 1 0,0 0 0,-11 9 0,0 1 0,1 1 0,1 1 0,-26 30 0,32-31 0,1 0 0,1 0 0,1 1 0,0 1 0,2 0 0,0 0 0,1 1 0,1 1 0,1-1 0,1 1 0,-5 36 0,9-42 0,1 0 0,1 0 0,1 0 0,0 0 0,0 0 0,2 0 0,0 0 0,1 0 0,1-1 0,0 0 0,1 0 0,0 0 0,2-1 0,-1 0 0,2 0 0,0-1 0,12 15 0,-2-8 0,0-1 0,1 0 0,2-1 0,0-2 0,0 0 0,1-1 0,1-1 0,1-2 0,0 0 0,44 13 0,-48-18 0,1-2 0,-1-1 0,1-1 0,0 0 0,43-2 0,-49-2 0,-1 0 0,1-2 0,-1 0 0,0 0 0,0-2 0,0 1 0,-1-2 0,28-15 0,-34 17 0,-1-1 0,1 0 0,-1-1 0,-1 0 0,1 0 0,-1 0 0,0-1 0,0 0 0,-1 0 0,0 0 0,0-1 0,-1 1 0,0-1 0,6-16 0,-7 13 0,0 0 0,-1 0 0,-1 0 0,1 0 0,-2 0 0,0-1 0,0 1 0,-1 0 0,0 0 0,-1 0 0,-4-15 0,-3-8 0,-18-40 0,23 63 0,-1 0 0,-1 0 0,0 0 0,-1 1 0,0-1 0,0 2 0,-10-11 0,17 20 0,-1-1 0,1 1 0,-1-1 0,1 1 0,-1-1 0,1 1 0,0-1 0,-1 1 0,0-1 0,1 1 0,-1 0 0,1-1 0,-1 1 0,1 0 0,-1 0 0,0-1 0,1 1 0,-1 0 0,0 0 0,1 0 0,-1 0 0,0 0 0,1 0 0,-1 0 0,0 0 0,0 0 0,0 1 0,1-1 0,-1 1 0,1 0 0,0-1 0,-1 1 0,1 0 0,0-1 0,0 1 0,-1 0 0,1 0 0,0-1 0,0 1 0,0 0 0,0 0 0,0 0 0,0-1 0,0 1 0,0 1 0,8 38 0,78 190 0,-80-215 0,-3-7 0,1 0 0,-1-1 0,2 1 0,-1-1 0,1 1 0,0-2 0,12 13 0,-15-17 0,0 0 0,0 0 0,0-1 0,0 1 0,0-1 0,1 0 0,-1 0 0,1 1 0,-1-1 0,1-1 0,-1 1 0,1 0 0,-1-1 0,1 1 0,0-1 0,-1 0 0,1 0 0,0 0 0,-1 0 0,1 0 0,0-1 0,-1 1 0,1-1 0,-1 1 0,1-1 0,-1 0 0,1 0 0,-1-1 0,4-1 0,3-3 0,-1 0 0,0 0 0,-1-1 0,1 0 0,-1-1 0,-1 0 0,1 0 0,-1 0 0,-1-1 0,1 0 0,4-12 0,6-16 0,18-57 0,-32 87 0,16-73 0,-19 92 0,1 1 0,1-1 0,0 0 0,0 1 0,1-1 0,1 0 0,0 0 0,0 0 0,1-1 0,1 1 0,8 15 0,-8-16 0,2 1 0,-1-1 0,1 0 0,1-1 0,0 0 0,0 0 0,1 0 0,0-1 0,1-1 0,0 0 0,21 14 0,-27-20 0,0 0 0,0-1 0,0 1 0,0-1 0,0 0 0,0 0 0,1 0 0,-1 0 0,0-1 0,0 0 0,1 0 0,-1 0 0,1 0 0,-1-1 0,0 0 0,5-1 0,-3 0 0,0-1 0,0 0 0,0 0 0,-1 0 0,1 0 0,-1-1 0,0 0 0,0 0 0,0-1 0,4-4 0,1-4 0,0 0 0,-1-1 0,0 0 0,-1 0 0,0-1 0,-1 0 0,8-27 0,-9 19 0,-1 1 0,0-1 0,-2 0 0,1-38 0,-4 53 0,0 1 0,0-1 0,-1 1 0,0 0 0,0-1 0,0 1 0,-1 0 0,-1-1 0,1 1 0,-1 1 0,0-1 0,0 0 0,-1 1 0,0-1 0,0 1 0,-1 0 0,0 0 0,-5-5 0,9 10 0,-1 0 0,1 0 0,0 0 0,0 0 0,-1 0 0,1 0 0,-1 0 0,1 1 0,0-1 0,-1 1 0,1-1 0,-1 1 0,0-1 0,1 1 0,-1 0 0,1 0 0,-1 0 0,0 0 0,1 0 0,-1 0 0,1 0 0,-1 0 0,1 1 0,-1-1 0,0 0 0,1 1 0,-1 0 0,1-1 0,0 1 0,-1 0 0,1 0 0,0 0 0,-1 0 0,1 0 0,0 0 0,0 0 0,0 0 0,0 0 0,0 0 0,0 1 0,0-1 0,0 1 0,-1 1 0,0 2 0,-1 0 0,1 0 0,0 0 0,0 0 0,1 0 0,-1 0 0,1 1 0,0-1 0,1 0 0,-1 1 0,1 9 0,2-6 0,0 0 0,1-1 0,0 1 0,0 0 0,1-1 0,0 0 0,0 0 0,1 0 0,0 0 0,0-1 0,1 0 0,10 10 0,9 7 0,52 39 0,-70-58 0,34 24 0,26 19 0,-62-43 0,1 0 0,-1 0 0,-1 0 0,1 1 0,-1-1 0,1 1 0,-2 0 0,6 11 0,-8-16 3,0 1 1,0 0-1,-1 0 0,1-1 0,-1 1 0,0 0 0,1 0 0,-1 0 1,0-1-1,0 1 0,0 0 0,0 0 0,0 0 0,-1-1 0,1 1 1,0 0-1,-1 0 0,0-1 0,1 1 0,-1 0 0,0 0 0,0-1 1,0 1-1,0-1 0,0 1 0,0-1 0,0 0 0,0 1 0,-1-1 1,1 0-1,0 0 0,-1 0 0,1 0 0,-1 0 0,0 0 1,1 0-1,-4 1 0,-2 1-168,1-1 0,-1 0 0,0 0 0,0-1 0,-1 0 0,1 0 0,0 0 0,-8-1 0,-23-3-6661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2.894"/>
    </inkml:context>
    <inkml:brush xml:id="br0">
      <inkml:brushProperty name="width" value="0.05" units="cm"/>
      <inkml:brushProperty name="height" value="0.05" units="cm"/>
    </inkml:brush>
  </inkml:definitions>
  <inkml:trace contextRef="#ctx0" brushRef="#br0">1 9 24575,'17'-5'0,"-17"5"0,1 0 0,0-1 0,-1 1 0,1-1 0,-1 1 0,1 0 0,0-1 0,-1 1 0,1 0 0,0 0 0,0-1 0,-1 1 0,1 0 0,0 0 0,-1 0 0,1 0 0,0 0 0,0 0 0,-1 0 0,1 0 0,0 1 0,0-1 0,-1 0 0,1 0 0,0 0 0,-1 1 0,1-1 0,0 0 0,-1 1 0,1-1 0,-1 1 0,1-1 0,0 1 0,-1-1 0,1 1 0,-1-1 0,0 1 0,1-1 0,-1 1 0,1 0 0,-1-1 0,0 1 0,1 0 0,-1-1 0,0 1 0,0 0 0,1-1 0,-1 1 0,0 0 0,0-1 0,0 1 0,0 1 0,3 14 0,0-1 0,-1 1 0,0 29 0,1 6 0,15 77-189,45 159 0,-44-209-798,-7-28-5839</inkml:trace>
  <inkml:trace contextRef="#ctx0" brushRef="#br0" timeOffset="1">78 683 24575,'0'-9'0,"-5"-7"0,0-9 0,-5-11 0,-1-2 0,7 1 0,8 1 0,7 4 0,7 6 0,5 4 0,6 5 0,13 6 0,-2 4-8191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3.283"/>
    </inkml:context>
    <inkml:brush xml:id="br0">
      <inkml:brushProperty name="width" value="0.05" units="cm"/>
      <inkml:brushProperty name="height" value="0.05" units="cm"/>
    </inkml:brush>
  </inkml:definitions>
  <inkml:trace contextRef="#ctx0" brushRef="#br0">21 6 24575,'-4'0'0,"-2"-4"0,0 3 0,2 5 0,5 12 0,3 7 0,5 9 0,5 12 0,5 11 0,-1 6 0,1 5 0,-3-8-8191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9:23.778"/>
    </inkml:context>
    <inkml:brush xml:id="br0">
      <inkml:brushProperty name="width" value="0.05" units="cm"/>
      <inkml:brushProperty name="height" value="0.05" units="cm"/>
    </inkml:brush>
  </inkml:definitions>
  <inkml:trace contextRef="#ctx0" brushRef="#br0">0 0 24575,'4'0'0,"2"5"0,0 5 0,-2 6 0,-1 4 0,-1 8 0,4 12 0,0 9 0,4 8 0,0-5-8191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8:57:13.892"/>
    </inkml:context>
    <inkml:brush xml:id="br0">
      <inkml:brushProperty name="width" value="0.05" units="cm"/>
      <inkml:brushProperty name="height" value="0.05" units="cm"/>
    </inkml:brush>
  </inkml:definitions>
  <inkml:trace contextRef="#ctx0" brushRef="#br0">54 12 24575,'0'-5'0,"-5"-1"0,-1 5 0,1 7 0,0 7 0,-2 5 0,-1 9 0,2 8 0,1 8 0,1 4 0,3 4 0,0 2 0,1 0 0,4-4 0,2-6 0,5-5 0,4-6 0,-1-8-8191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62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29</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10/16/2023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865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17" Type="http://schemas.openxmlformats.org/officeDocument/2006/relationships/image" Target="../media/image76.png"/><Relationship Id="rId21" Type="http://schemas.openxmlformats.org/officeDocument/2006/relationships/image" Target="../media/image28.png"/><Relationship Id="rId324" Type="http://schemas.openxmlformats.org/officeDocument/2006/relationships/customXml" Target="../ink/ink164.xml"/><Relationship Id="rId531" Type="http://schemas.openxmlformats.org/officeDocument/2006/relationships/image" Target="../media/image283.png"/><Relationship Id="rId170" Type="http://schemas.openxmlformats.org/officeDocument/2006/relationships/customXml" Target="../ink/ink87.xml"/><Relationship Id="rId268" Type="http://schemas.openxmlformats.org/officeDocument/2006/relationships/customXml" Target="../ink/ink136.xml"/><Relationship Id="rId475" Type="http://schemas.openxmlformats.org/officeDocument/2006/relationships/image" Target="../media/image255.png"/><Relationship Id="rId32" Type="http://schemas.openxmlformats.org/officeDocument/2006/relationships/customXml" Target="../ink/ink18.xml"/><Relationship Id="rId128" Type="http://schemas.openxmlformats.org/officeDocument/2006/relationships/customXml" Target="../ink/ink66.xml"/><Relationship Id="rId335" Type="http://schemas.openxmlformats.org/officeDocument/2006/relationships/image" Target="../media/image185.png"/><Relationship Id="rId542" Type="http://schemas.openxmlformats.org/officeDocument/2006/relationships/customXml" Target="../ink/ink273.xml"/><Relationship Id="rId181" Type="http://schemas.openxmlformats.org/officeDocument/2006/relationships/image" Target="../media/image108.png"/><Relationship Id="rId402" Type="http://schemas.openxmlformats.org/officeDocument/2006/relationships/customXml" Target="../ink/ink203.xml"/><Relationship Id="rId279" Type="http://schemas.openxmlformats.org/officeDocument/2006/relationships/image" Target="../media/image157.png"/><Relationship Id="rId486" Type="http://schemas.openxmlformats.org/officeDocument/2006/relationships/customXml" Target="../ink/ink245.xml"/><Relationship Id="rId43" Type="http://schemas.openxmlformats.org/officeDocument/2006/relationships/image" Target="../media/image39.png"/><Relationship Id="rId139" Type="http://schemas.openxmlformats.org/officeDocument/2006/relationships/image" Target="../media/image87.png"/><Relationship Id="rId346" Type="http://schemas.openxmlformats.org/officeDocument/2006/relationships/customXml" Target="../ink/ink175.xml"/><Relationship Id="rId553" Type="http://schemas.openxmlformats.org/officeDocument/2006/relationships/image" Target="../media/image294.png"/><Relationship Id="rId192" Type="http://schemas.openxmlformats.org/officeDocument/2006/relationships/customXml" Target="../ink/ink98.xml"/><Relationship Id="rId206" Type="http://schemas.openxmlformats.org/officeDocument/2006/relationships/customXml" Target="../ink/ink105.xml"/><Relationship Id="rId413" Type="http://schemas.openxmlformats.org/officeDocument/2006/relationships/image" Target="../media/image224.png"/><Relationship Id="rId497" Type="http://schemas.openxmlformats.org/officeDocument/2006/relationships/image" Target="../media/image266.png"/><Relationship Id="rId357" Type="http://schemas.openxmlformats.org/officeDocument/2006/relationships/image" Target="../media/image196.png"/><Relationship Id="rId54" Type="http://schemas.openxmlformats.org/officeDocument/2006/relationships/customXml" Target="../ink/ink29.xml"/><Relationship Id="rId217" Type="http://schemas.openxmlformats.org/officeDocument/2006/relationships/image" Target="../media/image126.png"/><Relationship Id="rId564" Type="http://schemas.openxmlformats.org/officeDocument/2006/relationships/customXml" Target="../ink/ink284.xml"/><Relationship Id="rId424" Type="http://schemas.openxmlformats.org/officeDocument/2006/relationships/customXml" Target="../ink/ink214.xml"/><Relationship Id="rId270" Type="http://schemas.openxmlformats.org/officeDocument/2006/relationships/customXml" Target="../ink/ink137.xml"/><Relationship Id="rId65" Type="http://schemas.openxmlformats.org/officeDocument/2006/relationships/image" Target="../media/image50.png"/><Relationship Id="rId130" Type="http://schemas.openxmlformats.org/officeDocument/2006/relationships/customXml" Target="../ink/ink67.xml"/><Relationship Id="rId368" Type="http://schemas.openxmlformats.org/officeDocument/2006/relationships/customXml" Target="../ink/ink186.xml"/><Relationship Id="rId575" Type="http://schemas.openxmlformats.org/officeDocument/2006/relationships/image" Target="../media/image305.png"/><Relationship Id="rId228" Type="http://schemas.openxmlformats.org/officeDocument/2006/relationships/customXml" Target="../ink/ink116.xml"/><Relationship Id="rId435" Type="http://schemas.openxmlformats.org/officeDocument/2006/relationships/image" Target="../media/image235.png"/><Relationship Id="rId281" Type="http://schemas.openxmlformats.org/officeDocument/2006/relationships/image" Target="../media/image158.png"/><Relationship Id="rId502" Type="http://schemas.openxmlformats.org/officeDocument/2006/relationships/customXml" Target="../ink/ink253.xml"/><Relationship Id="rId76" Type="http://schemas.openxmlformats.org/officeDocument/2006/relationships/customXml" Target="../ink/ink40.xml"/><Relationship Id="rId141" Type="http://schemas.openxmlformats.org/officeDocument/2006/relationships/image" Target="../media/image88.png"/><Relationship Id="rId379" Type="http://schemas.openxmlformats.org/officeDocument/2006/relationships/image" Target="../media/image207.png"/><Relationship Id="rId586" Type="http://schemas.openxmlformats.org/officeDocument/2006/relationships/customXml" Target="../ink/ink295.xml"/><Relationship Id="rId7" Type="http://schemas.openxmlformats.org/officeDocument/2006/relationships/image" Target="../media/image21.png"/><Relationship Id="rId239" Type="http://schemas.openxmlformats.org/officeDocument/2006/relationships/image" Target="../media/image137.png"/><Relationship Id="rId446" Type="http://schemas.openxmlformats.org/officeDocument/2006/relationships/customXml" Target="../ink/ink225.xml"/><Relationship Id="rId292" Type="http://schemas.openxmlformats.org/officeDocument/2006/relationships/customXml" Target="../ink/ink148.xml"/><Relationship Id="rId306" Type="http://schemas.openxmlformats.org/officeDocument/2006/relationships/customXml" Target="../ink/ink155.xml"/><Relationship Id="rId87" Type="http://schemas.openxmlformats.org/officeDocument/2006/relationships/image" Target="../media/image61.png"/><Relationship Id="rId513" Type="http://schemas.openxmlformats.org/officeDocument/2006/relationships/image" Target="../media/image274.png"/><Relationship Id="rId597" Type="http://schemas.openxmlformats.org/officeDocument/2006/relationships/image" Target="../media/image316.png"/><Relationship Id="rId152" Type="http://schemas.openxmlformats.org/officeDocument/2006/relationships/customXml" Target="../ink/ink78.xml"/><Relationship Id="rId457" Type="http://schemas.openxmlformats.org/officeDocument/2006/relationships/image" Target="../media/image246.png"/><Relationship Id="rId14" Type="http://schemas.openxmlformats.org/officeDocument/2006/relationships/customXml" Target="../ink/ink9.xml"/><Relationship Id="rId56" Type="http://schemas.openxmlformats.org/officeDocument/2006/relationships/customXml" Target="../ink/ink30.xml"/><Relationship Id="rId317" Type="http://schemas.openxmlformats.org/officeDocument/2006/relationships/image" Target="../media/image176.png"/><Relationship Id="rId359" Type="http://schemas.openxmlformats.org/officeDocument/2006/relationships/image" Target="../media/image197.png"/><Relationship Id="rId524" Type="http://schemas.openxmlformats.org/officeDocument/2006/relationships/customXml" Target="../ink/ink264.xml"/><Relationship Id="rId566" Type="http://schemas.openxmlformats.org/officeDocument/2006/relationships/customXml" Target="../ink/ink285.xml"/><Relationship Id="rId98" Type="http://schemas.openxmlformats.org/officeDocument/2006/relationships/customXml" Target="../ink/ink51.xml"/><Relationship Id="rId121" Type="http://schemas.openxmlformats.org/officeDocument/2006/relationships/image" Target="../media/image78.png"/><Relationship Id="rId163" Type="http://schemas.openxmlformats.org/officeDocument/2006/relationships/image" Target="../media/image99.png"/><Relationship Id="rId219" Type="http://schemas.openxmlformats.org/officeDocument/2006/relationships/image" Target="../media/image127.png"/><Relationship Id="rId370" Type="http://schemas.openxmlformats.org/officeDocument/2006/relationships/customXml" Target="../ink/ink187.xml"/><Relationship Id="rId426" Type="http://schemas.openxmlformats.org/officeDocument/2006/relationships/customXml" Target="../ink/ink215.xml"/><Relationship Id="rId230" Type="http://schemas.openxmlformats.org/officeDocument/2006/relationships/customXml" Target="../ink/ink117.xml"/><Relationship Id="rId468" Type="http://schemas.openxmlformats.org/officeDocument/2006/relationships/customXml" Target="../ink/ink236.xml"/><Relationship Id="rId25" Type="http://schemas.openxmlformats.org/officeDocument/2006/relationships/image" Target="../media/image30.png"/><Relationship Id="rId67" Type="http://schemas.openxmlformats.org/officeDocument/2006/relationships/image" Target="../media/image51.png"/><Relationship Id="rId272" Type="http://schemas.openxmlformats.org/officeDocument/2006/relationships/customXml" Target="../ink/ink138.xml"/><Relationship Id="rId328" Type="http://schemas.openxmlformats.org/officeDocument/2006/relationships/customXml" Target="../ink/ink166.xml"/><Relationship Id="rId535" Type="http://schemas.openxmlformats.org/officeDocument/2006/relationships/image" Target="../media/image285.png"/><Relationship Id="rId577" Type="http://schemas.openxmlformats.org/officeDocument/2006/relationships/image" Target="../media/image306.png"/><Relationship Id="rId132" Type="http://schemas.openxmlformats.org/officeDocument/2006/relationships/customXml" Target="../ink/ink68.xml"/><Relationship Id="rId174" Type="http://schemas.openxmlformats.org/officeDocument/2006/relationships/customXml" Target="../ink/ink89.xml"/><Relationship Id="rId381" Type="http://schemas.openxmlformats.org/officeDocument/2006/relationships/image" Target="../media/image208.png"/><Relationship Id="rId602" Type="http://schemas.openxmlformats.org/officeDocument/2006/relationships/customXml" Target="../ink/ink303.xml"/><Relationship Id="rId241" Type="http://schemas.openxmlformats.org/officeDocument/2006/relationships/image" Target="../media/image138.png"/><Relationship Id="rId437" Type="http://schemas.openxmlformats.org/officeDocument/2006/relationships/image" Target="../media/image236.png"/><Relationship Id="rId479" Type="http://schemas.openxmlformats.org/officeDocument/2006/relationships/image" Target="../media/image257.png"/><Relationship Id="rId36" Type="http://schemas.openxmlformats.org/officeDocument/2006/relationships/customXml" Target="../ink/ink20.xml"/><Relationship Id="rId283" Type="http://schemas.openxmlformats.org/officeDocument/2006/relationships/image" Target="../media/image159.png"/><Relationship Id="rId339" Type="http://schemas.openxmlformats.org/officeDocument/2006/relationships/image" Target="../media/image187.png"/><Relationship Id="rId490" Type="http://schemas.openxmlformats.org/officeDocument/2006/relationships/customXml" Target="../ink/ink247.xml"/><Relationship Id="rId504" Type="http://schemas.openxmlformats.org/officeDocument/2006/relationships/customXml" Target="../ink/ink254.xml"/><Relationship Id="rId546" Type="http://schemas.openxmlformats.org/officeDocument/2006/relationships/customXml" Target="../ink/ink275.xml"/><Relationship Id="rId78" Type="http://schemas.openxmlformats.org/officeDocument/2006/relationships/customXml" Target="../ink/ink41.xml"/><Relationship Id="rId101" Type="http://schemas.openxmlformats.org/officeDocument/2006/relationships/image" Target="../media/image68.png"/><Relationship Id="rId143" Type="http://schemas.openxmlformats.org/officeDocument/2006/relationships/image" Target="../media/image89.png"/><Relationship Id="rId185" Type="http://schemas.openxmlformats.org/officeDocument/2006/relationships/image" Target="../media/image110.png"/><Relationship Id="rId350" Type="http://schemas.openxmlformats.org/officeDocument/2006/relationships/customXml" Target="../ink/ink177.xml"/><Relationship Id="rId406" Type="http://schemas.openxmlformats.org/officeDocument/2006/relationships/customXml" Target="../ink/ink205.xml"/><Relationship Id="rId588" Type="http://schemas.openxmlformats.org/officeDocument/2006/relationships/customXml" Target="../ink/ink296.xml"/><Relationship Id="rId9" Type="http://schemas.openxmlformats.org/officeDocument/2006/relationships/image" Target="../media/image22.png"/><Relationship Id="rId210" Type="http://schemas.openxmlformats.org/officeDocument/2006/relationships/customXml" Target="../ink/ink107.xml"/><Relationship Id="rId392" Type="http://schemas.openxmlformats.org/officeDocument/2006/relationships/customXml" Target="../ink/ink198.xml"/><Relationship Id="rId448" Type="http://schemas.openxmlformats.org/officeDocument/2006/relationships/customXml" Target="../ink/ink226.xml"/><Relationship Id="rId252" Type="http://schemas.openxmlformats.org/officeDocument/2006/relationships/customXml" Target="../ink/ink128.xml"/><Relationship Id="rId294" Type="http://schemas.openxmlformats.org/officeDocument/2006/relationships/customXml" Target="../ink/ink149.xml"/><Relationship Id="rId308" Type="http://schemas.openxmlformats.org/officeDocument/2006/relationships/customXml" Target="../ink/ink156.xml"/><Relationship Id="rId515" Type="http://schemas.openxmlformats.org/officeDocument/2006/relationships/image" Target="../media/image275.png"/><Relationship Id="rId47" Type="http://schemas.openxmlformats.org/officeDocument/2006/relationships/image" Target="../media/image41.png"/><Relationship Id="rId89" Type="http://schemas.openxmlformats.org/officeDocument/2006/relationships/image" Target="../media/image62.png"/><Relationship Id="rId112" Type="http://schemas.openxmlformats.org/officeDocument/2006/relationships/customXml" Target="../ink/ink58.xml"/><Relationship Id="rId154" Type="http://schemas.openxmlformats.org/officeDocument/2006/relationships/customXml" Target="../ink/ink79.xml"/><Relationship Id="rId361" Type="http://schemas.openxmlformats.org/officeDocument/2006/relationships/image" Target="../media/image198.png"/><Relationship Id="rId557" Type="http://schemas.openxmlformats.org/officeDocument/2006/relationships/image" Target="../media/image296.png"/><Relationship Id="rId599" Type="http://schemas.openxmlformats.org/officeDocument/2006/relationships/image" Target="../media/image317.png"/><Relationship Id="rId196" Type="http://schemas.openxmlformats.org/officeDocument/2006/relationships/customXml" Target="../ink/ink100.xml"/><Relationship Id="rId417" Type="http://schemas.openxmlformats.org/officeDocument/2006/relationships/image" Target="../media/image226.png"/><Relationship Id="rId459" Type="http://schemas.openxmlformats.org/officeDocument/2006/relationships/image" Target="../media/image247.png"/><Relationship Id="rId16" Type="http://schemas.openxmlformats.org/officeDocument/2006/relationships/customXml" Target="../ink/ink10.xml"/><Relationship Id="rId221" Type="http://schemas.openxmlformats.org/officeDocument/2006/relationships/image" Target="../media/image128.png"/><Relationship Id="rId263" Type="http://schemas.openxmlformats.org/officeDocument/2006/relationships/image" Target="../media/image149.png"/><Relationship Id="rId319" Type="http://schemas.openxmlformats.org/officeDocument/2006/relationships/image" Target="../media/image177.png"/><Relationship Id="rId470" Type="http://schemas.openxmlformats.org/officeDocument/2006/relationships/customXml" Target="../ink/ink237.xml"/><Relationship Id="rId526" Type="http://schemas.openxmlformats.org/officeDocument/2006/relationships/customXml" Target="../ink/ink265.xml"/><Relationship Id="rId58" Type="http://schemas.openxmlformats.org/officeDocument/2006/relationships/customXml" Target="../ink/ink31.xml"/><Relationship Id="rId123" Type="http://schemas.openxmlformats.org/officeDocument/2006/relationships/image" Target="../media/image79.png"/><Relationship Id="rId330" Type="http://schemas.openxmlformats.org/officeDocument/2006/relationships/customXml" Target="../ink/ink167.xml"/><Relationship Id="rId568" Type="http://schemas.openxmlformats.org/officeDocument/2006/relationships/customXml" Target="../ink/ink286.xml"/><Relationship Id="rId165" Type="http://schemas.openxmlformats.org/officeDocument/2006/relationships/image" Target="../media/image100.png"/><Relationship Id="rId372" Type="http://schemas.openxmlformats.org/officeDocument/2006/relationships/customXml" Target="../ink/ink188.xml"/><Relationship Id="rId428" Type="http://schemas.openxmlformats.org/officeDocument/2006/relationships/customXml" Target="../ink/ink216.xml"/><Relationship Id="rId232" Type="http://schemas.openxmlformats.org/officeDocument/2006/relationships/customXml" Target="../ink/ink118.xml"/><Relationship Id="rId274" Type="http://schemas.openxmlformats.org/officeDocument/2006/relationships/customXml" Target="../ink/ink139.xml"/><Relationship Id="rId481" Type="http://schemas.openxmlformats.org/officeDocument/2006/relationships/image" Target="../media/image258.png"/><Relationship Id="rId27" Type="http://schemas.openxmlformats.org/officeDocument/2006/relationships/image" Target="../media/image31.png"/><Relationship Id="rId69" Type="http://schemas.openxmlformats.org/officeDocument/2006/relationships/image" Target="../media/image52.png"/><Relationship Id="rId134" Type="http://schemas.openxmlformats.org/officeDocument/2006/relationships/customXml" Target="../ink/ink69.xml"/><Relationship Id="rId537" Type="http://schemas.openxmlformats.org/officeDocument/2006/relationships/image" Target="../media/image286.png"/><Relationship Id="rId579" Type="http://schemas.openxmlformats.org/officeDocument/2006/relationships/image" Target="../media/image307.png"/><Relationship Id="rId80" Type="http://schemas.openxmlformats.org/officeDocument/2006/relationships/customXml" Target="../ink/ink42.xml"/><Relationship Id="rId176" Type="http://schemas.openxmlformats.org/officeDocument/2006/relationships/customXml" Target="../ink/ink90.xml"/><Relationship Id="rId341" Type="http://schemas.openxmlformats.org/officeDocument/2006/relationships/image" Target="../media/image188.png"/><Relationship Id="rId383" Type="http://schemas.openxmlformats.org/officeDocument/2006/relationships/image" Target="../media/image209.png"/><Relationship Id="rId439" Type="http://schemas.openxmlformats.org/officeDocument/2006/relationships/image" Target="../media/image237.png"/><Relationship Id="rId590" Type="http://schemas.openxmlformats.org/officeDocument/2006/relationships/customXml" Target="../ink/ink297.xml"/><Relationship Id="rId201" Type="http://schemas.openxmlformats.org/officeDocument/2006/relationships/image" Target="../media/image118.png"/><Relationship Id="rId243" Type="http://schemas.openxmlformats.org/officeDocument/2006/relationships/image" Target="../media/image139.png"/><Relationship Id="rId285" Type="http://schemas.openxmlformats.org/officeDocument/2006/relationships/image" Target="../media/image160.png"/><Relationship Id="rId450" Type="http://schemas.openxmlformats.org/officeDocument/2006/relationships/customXml" Target="../ink/ink227.xml"/><Relationship Id="rId506" Type="http://schemas.openxmlformats.org/officeDocument/2006/relationships/customXml" Target="../ink/ink255.xml"/><Relationship Id="rId38" Type="http://schemas.openxmlformats.org/officeDocument/2006/relationships/customXml" Target="../ink/ink21.xml"/><Relationship Id="rId103" Type="http://schemas.openxmlformats.org/officeDocument/2006/relationships/image" Target="../media/image69.png"/><Relationship Id="rId310" Type="http://schemas.openxmlformats.org/officeDocument/2006/relationships/customXml" Target="../ink/ink157.xml"/><Relationship Id="rId492" Type="http://schemas.openxmlformats.org/officeDocument/2006/relationships/customXml" Target="../ink/ink248.xml"/><Relationship Id="rId548" Type="http://schemas.openxmlformats.org/officeDocument/2006/relationships/customXml" Target="../ink/ink276.xml"/><Relationship Id="rId91" Type="http://schemas.openxmlformats.org/officeDocument/2006/relationships/image" Target="../media/image63.png"/><Relationship Id="rId145" Type="http://schemas.openxmlformats.org/officeDocument/2006/relationships/image" Target="../media/image90.png"/><Relationship Id="rId187" Type="http://schemas.openxmlformats.org/officeDocument/2006/relationships/image" Target="../media/image111.png"/><Relationship Id="rId352" Type="http://schemas.openxmlformats.org/officeDocument/2006/relationships/customXml" Target="../ink/ink178.xml"/><Relationship Id="rId394" Type="http://schemas.openxmlformats.org/officeDocument/2006/relationships/customXml" Target="../ink/ink199.xml"/><Relationship Id="rId408" Type="http://schemas.openxmlformats.org/officeDocument/2006/relationships/customXml" Target="../ink/ink206.xml"/><Relationship Id="rId212" Type="http://schemas.openxmlformats.org/officeDocument/2006/relationships/customXml" Target="../ink/ink108.xml"/><Relationship Id="rId254" Type="http://schemas.openxmlformats.org/officeDocument/2006/relationships/customXml" Target="../ink/ink129.xml"/><Relationship Id="rId49" Type="http://schemas.openxmlformats.org/officeDocument/2006/relationships/image" Target="../media/image42.png"/><Relationship Id="rId114" Type="http://schemas.openxmlformats.org/officeDocument/2006/relationships/customXml" Target="../ink/ink59.xml"/><Relationship Id="rId296" Type="http://schemas.openxmlformats.org/officeDocument/2006/relationships/customXml" Target="../ink/ink150.xml"/><Relationship Id="rId461" Type="http://schemas.openxmlformats.org/officeDocument/2006/relationships/image" Target="../media/image248.png"/><Relationship Id="rId517" Type="http://schemas.openxmlformats.org/officeDocument/2006/relationships/image" Target="../media/image276.png"/><Relationship Id="rId559" Type="http://schemas.openxmlformats.org/officeDocument/2006/relationships/image" Target="../media/image297.png"/><Relationship Id="rId60" Type="http://schemas.openxmlformats.org/officeDocument/2006/relationships/customXml" Target="../ink/ink32.xml"/><Relationship Id="rId156" Type="http://schemas.openxmlformats.org/officeDocument/2006/relationships/customXml" Target="../ink/ink80.xml"/><Relationship Id="rId198" Type="http://schemas.openxmlformats.org/officeDocument/2006/relationships/customXml" Target="../ink/ink101.xml"/><Relationship Id="rId321" Type="http://schemas.openxmlformats.org/officeDocument/2006/relationships/image" Target="../media/image178.png"/><Relationship Id="rId363" Type="http://schemas.openxmlformats.org/officeDocument/2006/relationships/image" Target="../media/image199.png"/><Relationship Id="rId419" Type="http://schemas.openxmlformats.org/officeDocument/2006/relationships/image" Target="../media/image227.png"/><Relationship Id="rId570" Type="http://schemas.openxmlformats.org/officeDocument/2006/relationships/customXml" Target="../ink/ink287.xml"/><Relationship Id="rId223" Type="http://schemas.openxmlformats.org/officeDocument/2006/relationships/image" Target="../media/image129.png"/><Relationship Id="rId430" Type="http://schemas.openxmlformats.org/officeDocument/2006/relationships/customXml" Target="../ink/ink217.xml"/><Relationship Id="rId18" Type="http://schemas.openxmlformats.org/officeDocument/2006/relationships/customXml" Target="../ink/ink11.xml"/><Relationship Id="rId265" Type="http://schemas.openxmlformats.org/officeDocument/2006/relationships/image" Target="../media/image150.png"/><Relationship Id="rId472" Type="http://schemas.openxmlformats.org/officeDocument/2006/relationships/customXml" Target="../ink/ink238.xml"/><Relationship Id="rId528" Type="http://schemas.openxmlformats.org/officeDocument/2006/relationships/customXml" Target="../ink/ink266.xml"/><Relationship Id="rId125" Type="http://schemas.openxmlformats.org/officeDocument/2006/relationships/image" Target="../media/image80.png"/><Relationship Id="rId167" Type="http://schemas.openxmlformats.org/officeDocument/2006/relationships/image" Target="../media/image101.png"/><Relationship Id="rId332" Type="http://schemas.openxmlformats.org/officeDocument/2006/relationships/customXml" Target="../ink/ink168.xml"/><Relationship Id="rId374" Type="http://schemas.openxmlformats.org/officeDocument/2006/relationships/customXml" Target="../ink/ink189.xml"/><Relationship Id="rId581" Type="http://schemas.openxmlformats.org/officeDocument/2006/relationships/image" Target="../media/image308.png"/><Relationship Id="rId71" Type="http://schemas.openxmlformats.org/officeDocument/2006/relationships/image" Target="../media/image53.png"/><Relationship Id="rId234" Type="http://schemas.openxmlformats.org/officeDocument/2006/relationships/customXml" Target="../ink/ink119.xml"/><Relationship Id="rId2" Type="http://schemas.openxmlformats.org/officeDocument/2006/relationships/customXml" Target="../ink/ink3.xml"/><Relationship Id="rId29" Type="http://schemas.openxmlformats.org/officeDocument/2006/relationships/image" Target="../media/image32.png"/><Relationship Id="rId276" Type="http://schemas.openxmlformats.org/officeDocument/2006/relationships/customXml" Target="../ink/ink140.xml"/><Relationship Id="rId441" Type="http://schemas.openxmlformats.org/officeDocument/2006/relationships/image" Target="../media/image238.png"/><Relationship Id="rId483" Type="http://schemas.openxmlformats.org/officeDocument/2006/relationships/image" Target="../media/image259.png"/><Relationship Id="rId539" Type="http://schemas.openxmlformats.org/officeDocument/2006/relationships/image" Target="../media/image287.png"/><Relationship Id="rId40" Type="http://schemas.openxmlformats.org/officeDocument/2006/relationships/customXml" Target="../ink/ink22.xml"/><Relationship Id="rId136" Type="http://schemas.openxmlformats.org/officeDocument/2006/relationships/customXml" Target="../ink/ink70.xml"/><Relationship Id="rId178" Type="http://schemas.openxmlformats.org/officeDocument/2006/relationships/customXml" Target="../ink/ink91.xml"/><Relationship Id="rId301" Type="http://schemas.openxmlformats.org/officeDocument/2006/relationships/image" Target="../media/image168.png"/><Relationship Id="rId343" Type="http://schemas.openxmlformats.org/officeDocument/2006/relationships/image" Target="../media/image189.png"/><Relationship Id="rId550" Type="http://schemas.openxmlformats.org/officeDocument/2006/relationships/customXml" Target="../ink/ink277.xml"/><Relationship Id="rId82" Type="http://schemas.openxmlformats.org/officeDocument/2006/relationships/customXml" Target="../ink/ink43.xml"/><Relationship Id="rId203" Type="http://schemas.openxmlformats.org/officeDocument/2006/relationships/image" Target="../media/image119.png"/><Relationship Id="rId385" Type="http://schemas.openxmlformats.org/officeDocument/2006/relationships/image" Target="../media/image210.png"/><Relationship Id="rId592" Type="http://schemas.openxmlformats.org/officeDocument/2006/relationships/customXml" Target="../ink/ink298.xml"/><Relationship Id="rId245" Type="http://schemas.openxmlformats.org/officeDocument/2006/relationships/image" Target="../media/image140.png"/><Relationship Id="rId287" Type="http://schemas.openxmlformats.org/officeDocument/2006/relationships/image" Target="../media/image161.png"/><Relationship Id="rId410" Type="http://schemas.openxmlformats.org/officeDocument/2006/relationships/customXml" Target="../ink/ink207.xml"/><Relationship Id="rId452" Type="http://schemas.openxmlformats.org/officeDocument/2006/relationships/customXml" Target="../ink/ink228.xml"/><Relationship Id="rId494" Type="http://schemas.openxmlformats.org/officeDocument/2006/relationships/customXml" Target="../ink/ink249.xml"/><Relationship Id="rId508" Type="http://schemas.openxmlformats.org/officeDocument/2006/relationships/customXml" Target="../ink/ink256.xml"/><Relationship Id="rId105" Type="http://schemas.openxmlformats.org/officeDocument/2006/relationships/image" Target="../media/image70.png"/><Relationship Id="rId147" Type="http://schemas.openxmlformats.org/officeDocument/2006/relationships/image" Target="../media/image91.png"/><Relationship Id="rId312" Type="http://schemas.openxmlformats.org/officeDocument/2006/relationships/customXml" Target="../ink/ink158.xml"/><Relationship Id="rId354" Type="http://schemas.openxmlformats.org/officeDocument/2006/relationships/customXml" Target="../ink/ink179.xml"/><Relationship Id="rId51" Type="http://schemas.openxmlformats.org/officeDocument/2006/relationships/image" Target="../media/image43.png"/><Relationship Id="rId93" Type="http://schemas.openxmlformats.org/officeDocument/2006/relationships/image" Target="../media/image64.png"/><Relationship Id="rId189" Type="http://schemas.openxmlformats.org/officeDocument/2006/relationships/image" Target="../media/image112.png"/><Relationship Id="rId396" Type="http://schemas.openxmlformats.org/officeDocument/2006/relationships/customXml" Target="../ink/ink200.xml"/><Relationship Id="rId561" Type="http://schemas.openxmlformats.org/officeDocument/2006/relationships/image" Target="../media/image298.png"/><Relationship Id="rId214" Type="http://schemas.openxmlformats.org/officeDocument/2006/relationships/customXml" Target="../ink/ink109.xml"/><Relationship Id="rId256" Type="http://schemas.openxmlformats.org/officeDocument/2006/relationships/customXml" Target="../ink/ink130.xml"/><Relationship Id="rId298" Type="http://schemas.openxmlformats.org/officeDocument/2006/relationships/customXml" Target="../ink/ink151.xml"/><Relationship Id="rId421" Type="http://schemas.openxmlformats.org/officeDocument/2006/relationships/image" Target="../media/image228.png"/><Relationship Id="rId463" Type="http://schemas.openxmlformats.org/officeDocument/2006/relationships/image" Target="../media/image249.png"/><Relationship Id="rId519" Type="http://schemas.openxmlformats.org/officeDocument/2006/relationships/image" Target="../media/image277.png"/><Relationship Id="rId116" Type="http://schemas.openxmlformats.org/officeDocument/2006/relationships/customXml" Target="../ink/ink60.xml"/><Relationship Id="rId158" Type="http://schemas.openxmlformats.org/officeDocument/2006/relationships/customXml" Target="../ink/ink81.xml"/><Relationship Id="rId323" Type="http://schemas.openxmlformats.org/officeDocument/2006/relationships/image" Target="../media/image179.png"/><Relationship Id="rId530" Type="http://schemas.openxmlformats.org/officeDocument/2006/relationships/customXml" Target="../ink/ink267.xml"/><Relationship Id="rId20" Type="http://schemas.openxmlformats.org/officeDocument/2006/relationships/customXml" Target="../ink/ink12.xml"/><Relationship Id="rId62" Type="http://schemas.openxmlformats.org/officeDocument/2006/relationships/customXml" Target="../ink/ink33.xml"/><Relationship Id="rId365" Type="http://schemas.openxmlformats.org/officeDocument/2006/relationships/image" Target="../media/image200.png"/><Relationship Id="rId572" Type="http://schemas.openxmlformats.org/officeDocument/2006/relationships/customXml" Target="../ink/ink288.xml"/><Relationship Id="rId225" Type="http://schemas.openxmlformats.org/officeDocument/2006/relationships/image" Target="../media/image130.png"/><Relationship Id="rId267" Type="http://schemas.openxmlformats.org/officeDocument/2006/relationships/image" Target="../media/image151.png"/><Relationship Id="rId432" Type="http://schemas.openxmlformats.org/officeDocument/2006/relationships/customXml" Target="../ink/ink218.xml"/><Relationship Id="rId474" Type="http://schemas.openxmlformats.org/officeDocument/2006/relationships/customXml" Target="../ink/ink239.xml"/><Relationship Id="rId127" Type="http://schemas.openxmlformats.org/officeDocument/2006/relationships/image" Target="../media/image81.png"/><Relationship Id="rId31" Type="http://schemas.openxmlformats.org/officeDocument/2006/relationships/image" Target="../media/image33.png"/><Relationship Id="rId73" Type="http://schemas.openxmlformats.org/officeDocument/2006/relationships/image" Target="../media/image54.png"/><Relationship Id="rId169" Type="http://schemas.openxmlformats.org/officeDocument/2006/relationships/image" Target="../media/image102.png"/><Relationship Id="rId334" Type="http://schemas.openxmlformats.org/officeDocument/2006/relationships/customXml" Target="../ink/ink169.xml"/><Relationship Id="rId376" Type="http://schemas.openxmlformats.org/officeDocument/2006/relationships/customXml" Target="../ink/ink190.xml"/><Relationship Id="rId541" Type="http://schemas.openxmlformats.org/officeDocument/2006/relationships/image" Target="../media/image288.png"/><Relationship Id="rId583" Type="http://schemas.openxmlformats.org/officeDocument/2006/relationships/image" Target="../media/image309.png"/><Relationship Id="rId4" Type="http://schemas.openxmlformats.org/officeDocument/2006/relationships/customXml" Target="../ink/ink4.xml"/><Relationship Id="rId180" Type="http://schemas.openxmlformats.org/officeDocument/2006/relationships/customXml" Target="../ink/ink92.xml"/><Relationship Id="rId236" Type="http://schemas.openxmlformats.org/officeDocument/2006/relationships/customXml" Target="../ink/ink120.xml"/><Relationship Id="rId278" Type="http://schemas.openxmlformats.org/officeDocument/2006/relationships/customXml" Target="../ink/ink141.xml"/><Relationship Id="rId401" Type="http://schemas.openxmlformats.org/officeDocument/2006/relationships/image" Target="../media/image218.png"/><Relationship Id="rId443" Type="http://schemas.openxmlformats.org/officeDocument/2006/relationships/image" Target="../media/image239.png"/><Relationship Id="rId303" Type="http://schemas.openxmlformats.org/officeDocument/2006/relationships/image" Target="../media/image169.png"/><Relationship Id="rId485" Type="http://schemas.openxmlformats.org/officeDocument/2006/relationships/image" Target="../media/image260.png"/><Relationship Id="rId42" Type="http://schemas.openxmlformats.org/officeDocument/2006/relationships/customXml" Target="../ink/ink23.xml"/><Relationship Id="rId84" Type="http://schemas.openxmlformats.org/officeDocument/2006/relationships/customXml" Target="../ink/ink44.xml"/><Relationship Id="rId138" Type="http://schemas.openxmlformats.org/officeDocument/2006/relationships/customXml" Target="../ink/ink71.xml"/><Relationship Id="rId345" Type="http://schemas.openxmlformats.org/officeDocument/2006/relationships/image" Target="../media/image190.png"/><Relationship Id="rId387" Type="http://schemas.openxmlformats.org/officeDocument/2006/relationships/image" Target="../media/image211.png"/><Relationship Id="rId510" Type="http://schemas.openxmlformats.org/officeDocument/2006/relationships/customXml" Target="../ink/ink257.xml"/><Relationship Id="rId552" Type="http://schemas.openxmlformats.org/officeDocument/2006/relationships/customXml" Target="../ink/ink278.xml"/><Relationship Id="rId594" Type="http://schemas.openxmlformats.org/officeDocument/2006/relationships/customXml" Target="../ink/ink299.xml"/><Relationship Id="rId191" Type="http://schemas.openxmlformats.org/officeDocument/2006/relationships/image" Target="../media/image113.png"/><Relationship Id="rId205" Type="http://schemas.openxmlformats.org/officeDocument/2006/relationships/image" Target="../media/image120.png"/><Relationship Id="rId247" Type="http://schemas.openxmlformats.org/officeDocument/2006/relationships/image" Target="../media/image141.png"/><Relationship Id="rId412" Type="http://schemas.openxmlformats.org/officeDocument/2006/relationships/customXml" Target="../ink/ink208.xml"/><Relationship Id="rId107" Type="http://schemas.openxmlformats.org/officeDocument/2006/relationships/image" Target="../media/image71.png"/><Relationship Id="rId289" Type="http://schemas.openxmlformats.org/officeDocument/2006/relationships/image" Target="../media/image162.png"/><Relationship Id="rId454" Type="http://schemas.openxmlformats.org/officeDocument/2006/relationships/customXml" Target="../ink/ink229.xml"/><Relationship Id="rId496" Type="http://schemas.openxmlformats.org/officeDocument/2006/relationships/customXml" Target="../ink/ink250.xml"/><Relationship Id="rId11" Type="http://schemas.openxmlformats.org/officeDocument/2006/relationships/image" Target="../media/image23.png"/><Relationship Id="rId53" Type="http://schemas.openxmlformats.org/officeDocument/2006/relationships/image" Target="../media/image44.png"/><Relationship Id="rId149" Type="http://schemas.openxmlformats.org/officeDocument/2006/relationships/image" Target="../media/image92.png"/><Relationship Id="rId314" Type="http://schemas.openxmlformats.org/officeDocument/2006/relationships/customXml" Target="../ink/ink159.xml"/><Relationship Id="rId356" Type="http://schemas.openxmlformats.org/officeDocument/2006/relationships/customXml" Target="../ink/ink180.xml"/><Relationship Id="rId398" Type="http://schemas.openxmlformats.org/officeDocument/2006/relationships/customXml" Target="../ink/ink201.xml"/><Relationship Id="rId521" Type="http://schemas.openxmlformats.org/officeDocument/2006/relationships/image" Target="../media/image278.png"/><Relationship Id="rId563" Type="http://schemas.openxmlformats.org/officeDocument/2006/relationships/image" Target="../media/image299.png"/><Relationship Id="rId95" Type="http://schemas.openxmlformats.org/officeDocument/2006/relationships/image" Target="../media/image65.png"/><Relationship Id="rId160" Type="http://schemas.openxmlformats.org/officeDocument/2006/relationships/customXml" Target="../ink/ink82.xml"/><Relationship Id="rId216" Type="http://schemas.openxmlformats.org/officeDocument/2006/relationships/customXml" Target="../ink/ink110.xml"/><Relationship Id="rId423" Type="http://schemas.openxmlformats.org/officeDocument/2006/relationships/image" Target="../media/image229.png"/><Relationship Id="rId258" Type="http://schemas.openxmlformats.org/officeDocument/2006/relationships/customXml" Target="../ink/ink131.xml"/><Relationship Id="rId465" Type="http://schemas.openxmlformats.org/officeDocument/2006/relationships/image" Target="../media/image250.png"/><Relationship Id="rId22" Type="http://schemas.openxmlformats.org/officeDocument/2006/relationships/customXml" Target="../ink/ink13.xml"/><Relationship Id="rId64" Type="http://schemas.openxmlformats.org/officeDocument/2006/relationships/customXml" Target="../ink/ink34.xml"/><Relationship Id="rId118" Type="http://schemas.openxmlformats.org/officeDocument/2006/relationships/customXml" Target="../ink/ink61.xml"/><Relationship Id="rId325" Type="http://schemas.openxmlformats.org/officeDocument/2006/relationships/image" Target="../media/image180.png"/><Relationship Id="rId367" Type="http://schemas.openxmlformats.org/officeDocument/2006/relationships/image" Target="../media/image201.png"/><Relationship Id="rId532" Type="http://schemas.openxmlformats.org/officeDocument/2006/relationships/customXml" Target="../ink/ink268.xml"/><Relationship Id="rId574" Type="http://schemas.openxmlformats.org/officeDocument/2006/relationships/customXml" Target="../ink/ink289.xml"/><Relationship Id="rId171" Type="http://schemas.openxmlformats.org/officeDocument/2006/relationships/image" Target="../media/image103.png"/><Relationship Id="rId227" Type="http://schemas.openxmlformats.org/officeDocument/2006/relationships/image" Target="../media/image131.png"/><Relationship Id="rId269" Type="http://schemas.openxmlformats.org/officeDocument/2006/relationships/image" Target="../media/image152.png"/><Relationship Id="rId434" Type="http://schemas.openxmlformats.org/officeDocument/2006/relationships/customXml" Target="../ink/ink219.xml"/><Relationship Id="rId476" Type="http://schemas.openxmlformats.org/officeDocument/2006/relationships/customXml" Target="../ink/ink240.xml"/><Relationship Id="rId33" Type="http://schemas.openxmlformats.org/officeDocument/2006/relationships/image" Target="../media/image34.png"/><Relationship Id="rId129" Type="http://schemas.openxmlformats.org/officeDocument/2006/relationships/image" Target="../media/image82.png"/><Relationship Id="rId280" Type="http://schemas.openxmlformats.org/officeDocument/2006/relationships/customXml" Target="../ink/ink142.xml"/><Relationship Id="rId336" Type="http://schemas.openxmlformats.org/officeDocument/2006/relationships/customXml" Target="../ink/ink170.xml"/><Relationship Id="rId501" Type="http://schemas.openxmlformats.org/officeDocument/2006/relationships/image" Target="../media/image268.png"/><Relationship Id="rId543" Type="http://schemas.openxmlformats.org/officeDocument/2006/relationships/image" Target="../media/image289.png"/><Relationship Id="rId75" Type="http://schemas.openxmlformats.org/officeDocument/2006/relationships/image" Target="../media/image55.png"/><Relationship Id="rId140" Type="http://schemas.openxmlformats.org/officeDocument/2006/relationships/customXml" Target="../ink/ink72.xml"/><Relationship Id="rId182" Type="http://schemas.openxmlformats.org/officeDocument/2006/relationships/customXml" Target="../ink/ink93.xml"/><Relationship Id="rId378" Type="http://schemas.openxmlformats.org/officeDocument/2006/relationships/customXml" Target="../ink/ink191.xml"/><Relationship Id="rId403" Type="http://schemas.openxmlformats.org/officeDocument/2006/relationships/image" Target="../media/image219.png"/><Relationship Id="rId585" Type="http://schemas.openxmlformats.org/officeDocument/2006/relationships/image" Target="../media/image310.png"/><Relationship Id="rId6" Type="http://schemas.openxmlformats.org/officeDocument/2006/relationships/customXml" Target="../ink/ink5.xml"/><Relationship Id="rId238" Type="http://schemas.openxmlformats.org/officeDocument/2006/relationships/customXml" Target="../ink/ink121.xml"/><Relationship Id="rId445" Type="http://schemas.openxmlformats.org/officeDocument/2006/relationships/image" Target="../media/image240.png"/><Relationship Id="rId487" Type="http://schemas.openxmlformats.org/officeDocument/2006/relationships/image" Target="../media/image261.png"/><Relationship Id="rId291" Type="http://schemas.openxmlformats.org/officeDocument/2006/relationships/image" Target="../media/image163.png"/><Relationship Id="rId305" Type="http://schemas.openxmlformats.org/officeDocument/2006/relationships/image" Target="../media/image170.png"/><Relationship Id="rId347" Type="http://schemas.openxmlformats.org/officeDocument/2006/relationships/image" Target="../media/image191.png"/><Relationship Id="rId512" Type="http://schemas.openxmlformats.org/officeDocument/2006/relationships/customXml" Target="../ink/ink258.xml"/><Relationship Id="rId44" Type="http://schemas.openxmlformats.org/officeDocument/2006/relationships/customXml" Target="../ink/ink24.xml"/><Relationship Id="rId86" Type="http://schemas.openxmlformats.org/officeDocument/2006/relationships/customXml" Target="../ink/ink45.xml"/><Relationship Id="rId151" Type="http://schemas.openxmlformats.org/officeDocument/2006/relationships/image" Target="../media/image93.png"/><Relationship Id="rId389" Type="http://schemas.openxmlformats.org/officeDocument/2006/relationships/image" Target="../media/image212.png"/><Relationship Id="rId554" Type="http://schemas.openxmlformats.org/officeDocument/2006/relationships/customXml" Target="../ink/ink279.xml"/><Relationship Id="rId596" Type="http://schemas.openxmlformats.org/officeDocument/2006/relationships/customXml" Target="../ink/ink300.xml"/><Relationship Id="rId193" Type="http://schemas.openxmlformats.org/officeDocument/2006/relationships/image" Target="../media/image114.png"/><Relationship Id="rId207" Type="http://schemas.openxmlformats.org/officeDocument/2006/relationships/image" Target="../media/image121.png"/><Relationship Id="rId249" Type="http://schemas.openxmlformats.org/officeDocument/2006/relationships/image" Target="../media/image142.png"/><Relationship Id="rId414" Type="http://schemas.openxmlformats.org/officeDocument/2006/relationships/customXml" Target="../ink/ink209.xml"/><Relationship Id="rId456" Type="http://schemas.openxmlformats.org/officeDocument/2006/relationships/customXml" Target="../ink/ink230.xml"/><Relationship Id="rId498" Type="http://schemas.openxmlformats.org/officeDocument/2006/relationships/customXml" Target="../ink/ink251.xml"/><Relationship Id="rId13" Type="http://schemas.openxmlformats.org/officeDocument/2006/relationships/image" Target="../media/image24.png"/><Relationship Id="rId109" Type="http://schemas.openxmlformats.org/officeDocument/2006/relationships/image" Target="../media/image72.png"/><Relationship Id="rId260" Type="http://schemas.openxmlformats.org/officeDocument/2006/relationships/customXml" Target="../ink/ink132.xml"/><Relationship Id="rId316" Type="http://schemas.openxmlformats.org/officeDocument/2006/relationships/customXml" Target="../ink/ink160.xml"/><Relationship Id="rId523" Type="http://schemas.openxmlformats.org/officeDocument/2006/relationships/image" Target="../media/image279.png"/><Relationship Id="rId55" Type="http://schemas.openxmlformats.org/officeDocument/2006/relationships/image" Target="../media/image45.png"/><Relationship Id="rId97" Type="http://schemas.openxmlformats.org/officeDocument/2006/relationships/image" Target="../media/image66.png"/><Relationship Id="rId120" Type="http://schemas.openxmlformats.org/officeDocument/2006/relationships/customXml" Target="../ink/ink62.xml"/><Relationship Id="rId358" Type="http://schemas.openxmlformats.org/officeDocument/2006/relationships/customXml" Target="../ink/ink181.xml"/><Relationship Id="rId565" Type="http://schemas.openxmlformats.org/officeDocument/2006/relationships/image" Target="../media/image300.png"/><Relationship Id="rId162" Type="http://schemas.openxmlformats.org/officeDocument/2006/relationships/customXml" Target="../ink/ink83.xml"/><Relationship Id="rId218" Type="http://schemas.openxmlformats.org/officeDocument/2006/relationships/customXml" Target="../ink/ink111.xml"/><Relationship Id="rId425" Type="http://schemas.openxmlformats.org/officeDocument/2006/relationships/image" Target="../media/image230.png"/><Relationship Id="rId467" Type="http://schemas.openxmlformats.org/officeDocument/2006/relationships/image" Target="../media/image251.png"/><Relationship Id="rId271" Type="http://schemas.openxmlformats.org/officeDocument/2006/relationships/image" Target="../media/image153.png"/><Relationship Id="rId24" Type="http://schemas.openxmlformats.org/officeDocument/2006/relationships/customXml" Target="../ink/ink14.xml"/><Relationship Id="rId66" Type="http://schemas.openxmlformats.org/officeDocument/2006/relationships/customXml" Target="../ink/ink35.xml"/><Relationship Id="rId131" Type="http://schemas.openxmlformats.org/officeDocument/2006/relationships/image" Target="../media/image83.png"/><Relationship Id="rId327" Type="http://schemas.openxmlformats.org/officeDocument/2006/relationships/image" Target="../media/image181.png"/><Relationship Id="rId369" Type="http://schemas.openxmlformats.org/officeDocument/2006/relationships/image" Target="../media/image202.png"/><Relationship Id="rId534" Type="http://schemas.openxmlformats.org/officeDocument/2006/relationships/customXml" Target="../ink/ink269.xml"/><Relationship Id="rId576" Type="http://schemas.openxmlformats.org/officeDocument/2006/relationships/customXml" Target="../ink/ink290.xml"/><Relationship Id="rId173" Type="http://schemas.openxmlformats.org/officeDocument/2006/relationships/image" Target="../media/image104.png"/><Relationship Id="rId229" Type="http://schemas.openxmlformats.org/officeDocument/2006/relationships/image" Target="../media/image132.png"/><Relationship Id="rId380" Type="http://schemas.openxmlformats.org/officeDocument/2006/relationships/customXml" Target="../ink/ink192.xml"/><Relationship Id="rId436" Type="http://schemas.openxmlformats.org/officeDocument/2006/relationships/customXml" Target="../ink/ink220.xml"/><Relationship Id="rId601" Type="http://schemas.openxmlformats.org/officeDocument/2006/relationships/image" Target="../media/image318.png"/><Relationship Id="rId240" Type="http://schemas.openxmlformats.org/officeDocument/2006/relationships/customXml" Target="../ink/ink122.xml"/><Relationship Id="rId478" Type="http://schemas.openxmlformats.org/officeDocument/2006/relationships/customXml" Target="../ink/ink241.xml"/><Relationship Id="rId35" Type="http://schemas.openxmlformats.org/officeDocument/2006/relationships/image" Target="../media/image35.png"/><Relationship Id="rId77" Type="http://schemas.openxmlformats.org/officeDocument/2006/relationships/image" Target="../media/image56.png"/><Relationship Id="rId100" Type="http://schemas.openxmlformats.org/officeDocument/2006/relationships/customXml" Target="../ink/ink52.xml"/><Relationship Id="rId282" Type="http://schemas.openxmlformats.org/officeDocument/2006/relationships/customXml" Target="../ink/ink143.xml"/><Relationship Id="rId338" Type="http://schemas.openxmlformats.org/officeDocument/2006/relationships/customXml" Target="../ink/ink171.xml"/><Relationship Id="rId503" Type="http://schemas.openxmlformats.org/officeDocument/2006/relationships/image" Target="../media/image269.png"/><Relationship Id="rId545" Type="http://schemas.openxmlformats.org/officeDocument/2006/relationships/image" Target="../media/image290.png"/><Relationship Id="rId587" Type="http://schemas.openxmlformats.org/officeDocument/2006/relationships/image" Target="../media/image311.png"/><Relationship Id="rId8" Type="http://schemas.openxmlformats.org/officeDocument/2006/relationships/customXml" Target="../ink/ink6.xml"/><Relationship Id="rId142" Type="http://schemas.openxmlformats.org/officeDocument/2006/relationships/customXml" Target="../ink/ink73.xml"/><Relationship Id="rId184" Type="http://schemas.openxmlformats.org/officeDocument/2006/relationships/customXml" Target="../ink/ink94.xml"/><Relationship Id="rId391" Type="http://schemas.openxmlformats.org/officeDocument/2006/relationships/image" Target="../media/image213.png"/><Relationship Id="rId405" Type="http://schemas.openxmlformats.org/officeDocument/2006/relationships/image" Target="../media/image220.png"/><Relationship Id="rId447" Type="http://schemas.openxmlformats.org/officeDocument/2006/relationships/image" Target="../media/image241.png"/><Relationship Id="rId251" Type="http://schemas.openxmlformats.org/officeDocument/2006/relationships/image" Target="../media/image143.png"/><Relationship Id="rId489" Type="http://schemas.openxmlformats.org/officeDocument/2006/relationships/image" Target="../media/image262.png"/><Relationship Id="rId46" Type="http://schemas.openxmlformats.org/officeDocument/2006/relationships/customXml" Target="../ink/ink25.xml"/><Relationship Id="rId293" Type="http://schemas.openxmlformats.org/officeDocument/2006/relationships/image" Target="../media/image164.png"/><Relationship Id="rId307" Type="http://schemas.openxmlformats.org/officeDocument/2006/relationships/image" Target="../media/image171.png"/><Relationship Id="rId349" Type="http://schemas.openxmlformats.org/officeDocument/2006/relationships/image" Target="../media/image192.png"/><Relationship Id="rId514" Type="http://schemas.openxmlformats.org/officeDocument/2006/relationships/customXml" Target="../ink/ink259.xml"/><Relationship Id="rId556" Type="http://schemas.openxmlformats.org/officeDocument/2006/relationships/customXml" Target="../ink/ink280.xml"/><Relationship Id="rId88" Type="http://schemas.openxmlformats.org/officeDocument/2006/relationships/customXml" Target="../ink/ink46.xml"/><Relationship Id="rId111" Type="http://schemas.openxmlformats.org/officeDocument/2006/relationships/image" Target="../media/image73.png"/><Relationship Id="rId153" Type="http://schemas.openxmlformats.org/officeDocument/2006/relationships/image" Target="../media/image94.png"/><Relationship Id="rId195" Type="http://schemas.openxmlformats.org/officeDocument/2006/relationships/image" Target="../media/image115.png"/><Relationship Id="rId209" Type="http://schemas.openxmlformats.org/officeDocument/2006/relationships/image" Target="../media/image122.png"/><Relationship Id="rId360" Type="http://schemas.openxmlformats.org/officeDocument/2006/relationships/customXml" Target="../ink/ink182.xml"/><Relationship Id="rId416" Type="http://schemas.openxmlformats.org/officeDocument/2006/relationships/customXml" Target="../ink/ink210.xml"/><Relationship Id="rId598" Type="http://schemas.openxmlformats.org/officeDocument/2006/relationships/customXml" Target="../ink/ink301.xml"/><Relationship Id="rId220" Type="http://schemas.openxmlformats.org/officeDocument/2006/relationships/customXml" Target="../ink/ink112.xml"/><Relationship Id="rId458" Type="http://schemas.openxmlformats.org/officeDocument/2006/relationships/customXml" Target="../ink/ink231.xml"/><Relationship Id="rId15" Type="http://schemas.openxmlformats.org/officeDocument/2006/relationships/image" Target="../media/image25.png"/><Relationship Id="rId57" Type="http://schemas.openxmlformats.org/officeDocument/2006/relationships/image" Target="../media/image46.png"/><Relationship Id="rId262" Type="http://schemas.openxmlformats.org/officeDocument/2006/relationships/customXml" Target="../ink/ink133.xml"/><Relationship Id="rId318" Type="http://schemas.openxmlformats.org/officeDocument/2006/relationships/customXml" Target="../ink/ink161.xml"/><Relationship Id="rId525" Type="http://schemas.openxmlformats.org/officeDocument/2006/relationships/image" Target="../media/image280.png"/><Relationship Id="rId567" Type="http://schemas.openxmlformats.org/officeDocument/2006/relationships/image" Target="../media/image301.png"/><Relationship Id="rId99" Type="http://schemas.openxmlformats.org/officeDocument/2006/relationships/image" Target="../media/image67.png"/><Relationship Id="rId122" Type="http://schemas.openxmlformats.org/officeDocument/2006/relationships/customXml" Target="../ink/ink63.xml"/><Relationship Id="rId164" Type="http://schemas.openxmlformats.org/officeDocument/2006/relationships/customXml" Target="../ink/ink84.xml"/><Relationship Id="rId371" Type="http://schemas.openxmlformats.org/officeDocument/2006/relationships/image" Target="../media/image203.png"/><Relationship Id="rId427" Type="http://schemas.openxmlformats.org/officeDocument/2006/relationships/image" Target="../media/image231.png"/><Relationship Id="rId469" Type="http://schemas.openxmlformats.org/officeDocument/2006/relationships/image" Target="../media/image252.png"/><Relationship Id="rId26" Type="http://schemas.openxmlformats.org/officeDocument/2006/relationships/customXml" Target="../ink/ink15.xml"/><Relationship Id="rId231" Type="http://schemas.openxmlformats.org/officeDocument/2006/relationships/image" Target="../media/image133.png"/><Relationship Id="rId273" Type="http://schemas.openxmlformats.org/officeDocument/2006/relationships/image" Target="../media/image154.png"/><Relationship Id="rId329" Type="http://schemas.openxmlformats.org/officeDocument/2006/relationships/image" Target="../media/image182.png"/><Relationship Id="rId480" Type="http://schemas.openxmlformats.org/officeDocument/2006/relationships/customXml" Target="../ink/ink242.xml"/><Relationship Id="rId536" Type="http://schemas.openxmlformats.org/officeDocument/2006/relationships/customXml" Target="../ink/ink270.xml"/><Relationship Id="rId68" Type="http://schemas.openxmlformats.org/officeDocument/2006/relationships/customXml" Target="../ink/ink36.xml"/><Relationship Id="rId133" Type="http://schemas.openxmlformats.org/officeDocument/2006/relationships/image" Target="../media/image84.png"/><Relationship Id="rId175" Type="http://schemas.openxmlformats.org/officeDocument/2006/relationships/image" Target="../media/image105.png"/><Relationship Id="rId340" Type="http://schemas.openxmlformats.org/officeDocument/2006/relationships/customXml" Target="../ink/ink172.xml"/><Relationship Id="rId578" Type="http://schemas.openxmlformats.org/officeDocument/2006/relationships/customXml" Target="../ink/ink291.xml"/><Relationship Id="rId200" Type="http://schemas.openxmlformats.org/officeDocument/2006/relationships/customXml" Target="../ink/ink102.xml"/><Relationship Id="rId382" Type="http://schemas.openxmlformats.org/officeDocument/2006/relationships/customXml" Target="../ink/ink193.xml"/><Relationship Id="rId438" Type="http://schemas.openxmlformats.org/officeDocument/2006/relationships/customXml" Target="../ink/ink221.xml"/><Relationship Id="rId603" Type="http://schemas.openxmlformats.org/officeDocument/2006/relationships/image" Target="../media/image319.png"/><Relationship Id="rId242" Type="http://schemas.openxmlformats.org/officeDocument/2006/relationships/customXml" Target="../ink/ink123.xml"/><Relationship Id="rId284" Type="http://schemas.openxmlformats.org/officeDocument/2006/relationships/customXml" Target="../ink/ink144.xml"/><Relationship Id="rId491" Type="http://schemas.openxmlformats.org/officeDocument/2006/relationships/image" Target="../media/image263.png"/><Relationship Id="rId505" Type="http://schemas.openxmlformats.org/officeDocument/2006/relationships/image" Target="../media/image270.png"/><Relationship Id="rId37" Type="http://schemas.openxmlformats.org/officeDocument/2006/relationships/image" Target="../media/image36.png"/><Relationship Id="rId79" Type="http://schemas.openxmlformats.org/officeDocument/2006/relationships/image" Target="../media/image57.png"/><Relationship Id="rId102" Type="http://schemas.openxmlformats.org/officeDocument/2006/relationships/customXml" Target="../ink/ink53.xml"/><Relationship Id="rId144" Type="http://schemas.openxmlformats.org/officeDocument/2006/relationships/customXml" Target="../ink/ink74.xml"/><Relationship Id="rId547" Type="http://schemas.openxmlformats.org/officeDocument/2006/relationships/image" Target="../media/image291.png"/><Relationship Id="rId589" Type="http://schemas.openxmlformats.org/officeDocument/2006/relationships/image" Target="../media/image312.png"/><Relationship Id="rId90" Type="http://schemas.openxmlformats.org/officeDocument/2006/relationships/customXml" Target="../ink/ink47.xml"/><Relationship Id="rId186" Type="http://schemas.openxmlformats.org/officeDocument/2006/relationships/customXml" Target="../ink/ink95.xml"/><Relationship Id="rId351" Type="http://schemas.openxmlformats.org/officeDocument/2006/relationships/image" Target="../media/image193.png"/><Relationship Id="rId393" Type="http://schemas.openxmlformats.org/officeDocument/2006/relationships/image" Target="../media/image214.png"/><Relationship Id="rId407" Type="http://schemas.openxmlformats.org/officeDocument/2006/relationships/image" Target="../media/image221.png"/><Relationship Id="rId449" Type="http://schemas.openxmlformats.org/officeDocument/2006/relationships/image" Target="../media/image242.png"/><Relationship Id="rId211" Type="http://schemas.openxmlformats.org/officeDocument/2006/relationships/image" Target="../media/image123.png"/><Relationship Id="rId253" Type="http://schemas.openxmlformats.org/officeDocument/2006/relationships/image" Target="../media/image144.png"/><Relationship Id="rId295" Type="http://schemas.openxmlformats.org/officeDocument/2006/relationships/image" Target="../media/image165.png"/><Relationship Id="rId309" Type="http://schemas.openxmlformats.org/officeDocument/2006/relationships/image" Target="../media/image172.png"/><Relationship Id="rId460" Type="http://schemas.openxmlformats.org/officeDocument/2006/relationships/customXml" Target="../ink/ink232.xml"/><Relationship Id="rId516" Type="http://schemas.openxmlformats.org/officeDocument/2006/relationships/customXml" Target="../ink/ink260.xml"/><Relationship Id="rId48" Type="http://schemas.openxmlformats.org/officeDocument/2006/relationships/customXml" Target="../ink/ink26.xml"/><Relationship Id="rId113" Type="http://schemas.openxmlformats.org/officeDocument/2006/relationships/image" Target="../media/image74.png"/><Relationship Id="rId320" Type="http://schemas.openxmlformats.org/officeDocument/2006/relationships/customXml" Target="../ink/ink162.xml"/><Relationship Id="rId558" Type="http://schemas.openxmlformats.org/officeDocument/2006/relationships/customXml" Target="../ink/ink281.xml"/><Relationship Id="rId155" Type="http://schemas.openxmlformats.org/officeDocument/2006/relationships/image" Target="../media/image95.png"/><Relationship Id="rId197" Type="http://schemas.openxmlformats.org/officeDocument/2006/relationships/image" Target="../media/image116.png"/><Relationship Id="rId362" Type="http://schemas.openxmlformats.org/officeDocument/2006/relationships/customXml" Target="../ink/ink183.xml"/><Relationship Id="rId418" Type="http://schemas.openxmlformats.org/officeDocument/2006/relationships/customXml" Target="../ink/ink211.xml"/><Relationship Id="rId222" Type="http://schemas.openxmlformats.org/officeDocument/2006/relationships/customXml" Target="../ink/ink113.xml"/><Relationship Id="rId264" Type="http://schemas.openxmlformats.org/officeDocument/2006/relationships/customXml" Target="../ink/ink134.xml"/><Relationship Id="rId471" Type="http://schemas.openxmlformats.org/officeDocument/2006/relationships/image" Target="../media/image253.png"/><Relationship Id="rId17" Type="http://schemas.openxmlformats.org/officeDocument/2006/relationships/image" Target="../media/image26.png"/><Relationship Id="rId59" Type="http://schemas.openxmlformats.org/officeDocument/2006/relationships/image" Target="../media/image47.png"/><Relationship Id="rId124" Type="http://schemas.openxmlformats.org/officeDocument/2006/relationships/customXml" Target="../ink/ink64.xml"/><Relationship Id="rId527" Type="http://schemas.openxmlformats.org/officeDocument/2006/relationships/image" Target="../media/image281.png"/><Relationship Id="rId569" Type="http://schemas.openxmlformats.org/officeDocument/2006/relationships/image" Target="../media/image302.png"/><Relationship Id="rId70" Type="http://schemas.openxmlformats.org/officeDocument/2006/relationships/customXml" Target="../ink/ink37.xml"/><Relationship Id="rId166" Type="http://schemas.openxmlformats.org/officeDocument/2006/relationships/customXml" Target="../ink/ink85.xml"/><Relationship Id="rId331" Type="http://schemas.openxmlformats.org/officeDocument/2006/relationships/image" Target="../media/image183.png"/><Relationship Id="rId373" Type="http://schemas.openxmlformats.org/officeDocument/2006/relationships/image" Target="../media/image204.png"/><Relationship Id="rId429" Type="http://schemas.openxmlformats.org/officeDocument/2006/relationships/image" Target="../media/image232.png"/><Relationship Id="rId580" Type="http://schemas.openxmlformats.org/officeDocument/2006/relationships/customXml" Target="../ink/ink292.xml"/><Relationship Id="rId1" Type="http://schemas.openxmlformats.org/officeDocument/2006/relationships/slideLayout" Target="../slideLayouts/slideLayout14.xml"/><Relationship Id="rId233" Type="http://schemas.openxmlformats.org/officeDocument/2006/relationships/image" Target="../media/image134.png"/><Relationship Id="rId440" Type="http://schemas.openxmlformats.org/officeDocument/2006/relationships/customXml" Target="../ink/ink222.xml"/><Relationship Id="rId28" Type="http://schemas.openxmlformats.org/officeDocument/2006/relationships/customXml" Target="../ink/ink16.xml"/><Relationship Id="rId275" Type="http://schemas.openxmlformats.org/officeDocument/2006/relationships/image" Target="../media/image155.png"/><Relationship Id="rId300" Type="http://schemas.openxmlformats.org/officeDocument/2006/relationships/customXml" Target="../ink/ink152.xml"/><Relationship Id="rId482" Type="http://schemas.openxmlformats.org/officeDocument/2006/relationships/customXml" Target="../ink/ink243.xml"/><Relationship Id="rId538" Type="http://schemas.openxmlformats.org/officeDocument/2006/relationships/customXml" Target="../ink/ink271.xml"/><Relationship Id="rId81" Type="http://schemas.openxmlformats.org/officeDocument/2006/relationships/image" Target="../media/image58.png"/><Relationship Id="rId135" Type="http://schemas.openxmlformats.org/officeDocument/2006/relationships/image" Target="../media/image85.png"/><Relationship Id="rId177" Type="http://schemas.openxmlformats.org/officeDocument/2006/relationships/image" Target="../media/image106.png"/><Relationship Id="rId342" Type="http://schemas.openxmlformats.org/officeDocument/2006/relationships/customXml" Target="../ink/ink173.xml"/><Relationship Id="rId384" Type="http://schemas.openxmlformats.org/officeDocument/2006/relationships/customXml" Target="../ink/ink194.xml"/><Relationship Id="rId591" Type="http://schemas.openxmlformats.org/officeDocument/2006/relationships/image" Target="../media/image313.png"/><Relationship Id="rId202" Type="http://schemas.openxmlformats.org/officeDocument/2006/relationships/customXml" Target="../ink/ink103.xml"/><Relationship Id="rId244" Type="http://schemas.openxmlformats.org/officeDocument/2006/relationships/customXml" Target="../ink/ink124.xml"/><Relationship Id="rId39" Type="http://schemas.openxmlformats.org/officeDocument/2006/relationships/image" Target="../media/image37.png"/><Relationship Id="rId286" Type="http://schemas.openxmlformats.org/officeDocument/2006/relationships/customXml" Target="../ink/ink145.xml"/><Relationship Id="rId451" Type="http://schemas.openxmlformats.org/officeDocument/2006/relationships/image" Target="../media/image243.png"/><Relationship Id="rId493" Type="http://schemas.openxmlformats.org/officeDocument/2006/relationships/image" Target="../media/image264.png"/><Relationship Id="rId507" Type="http://schemas.openxmlformats.org/officeDocument/2006/relationships/image" Target="../media/image271.png"/><Relationship Id="rId549" Type="http://schemas.openxmlformats.org/officeDocument/2006/relationships/image" Target="../media/image292.png"/><Relationship Id="rId50" Type="http://schemas.openxmlformats.org/officeDocument/2006/relationships/customXml" Target="../ink/ink27.xml"/><Relationship Id="rId104" Type="http://schemas.openxmlformats.org/officeDocument/2006/relationships/customXml" Target="../ink/ink54.xml"/><Relationship Id="rId146" Type="http://schemas.openxmlformats.org/officeDocument/2006/relationships/customXml" Target="../ink/ink75.xml"/><Relationship Id="rId188" Type="http://schemas.openxmlformats.org/officeDocument/2006/relationships/customXml" Target="../ink/ink96.xml"/><Relationship Id="rId311" Type="http://schemas.openxmlformats.org/officeDocument/2006/relationships/image" Target="../media/image173.png"/><Relationship Id="rId353" Type="http://schemas.openxmlformats.org/officeDocument/2006/relationships/image" Target="../media/image194.png"/><Relationship Id="rId395" Type="http://schemas.openxmlformats.org/officeDocument/2006/relationships/image" Target="../media/image215.png"/><Relationship Id="rId409" Type="http://schemas.openxmlformats.org/officeDocument/2006/relationships/image" Target="../media/image222.png"/><Relationship Id="rId560" Type="http://schemas.openxmlformats.org/officeDocument/2006/relationships/customXml" Target="../ink/ink282.xml"/><Relationship Id="rId92" Type="http://schemas.openxmlformats.org/officeDocument/2006/relationships/customXml" Target="../ink/ink48.xml"/><Relationship Id="rId213" Type="http://schemas.openxmlformats.org/officeDocument/2006/relationships/image" Target="../media/image124.png"/><Relationship Id="rId420" Type="http://schemas.openxmlformats.org/officeDocument/2006/relationships/customXml" Target="../ink/ink212.xml"/><Relationship Id="rId255" Type="http://schemas.openxmlformats.org/officeDocument/2006/relationships/image" Target="../media/image145.png"/><Relationship Id="rId297" Type="http://schemas.openxmlformats.org/officeDocument/2006/relationships/image" Target="../media/image166.png"/><Relationship Id="rId462" Type="http://schemas.openxmlformats.org/officeDocument/2006/relationships/customXml" Target="../ink/ink233.xml"/><Relationship Id="rId518" Type="http://schemas.openxmlformats.org/officeDocument/2006/relationships/customXml" Target="../ink/ink261.xml"/><Relationship Id="rId115" Type="http://schemas.openxmlformats.org/officeDocument/2006/relationships/image" Target="../media/image75.png"/><Relationship Id="rId157" Type="http://schemas.openxmlformats.org/officeDocument/2006/relationships/image" Target="../media/image96.png"/><Relationship Id="rId322" Type="http://schemas.openxmlformats.org/officeDocument/2006/relationships/customXml" Target="../ink/ink163.xml"/><Relationship Id="rId364" Type="http://schemas.openxmlformats.org/officeDocument/2006/relationships/customXml" Target="../ink/ink184.xml"/><Relationship Id="rId61" Type="http://schemas.openxmlformats.org/officeDocument/2006/relationships/image" Target="../media/image48.png"/><Relationship Id="rId199" Type="http://schemas.openxmlformats.org/officeDocument/2006/relationships/image" Target="../media/image117.png"/><Relationship Id="rId571" Type="http://schemas.openxmlformats.org/officeDocument/2006/relationships/image" Target="../media/image303.png"/><Relationship Id="rId19" Type="http://schemas.openxmlformats.org/officeDocument/2006/relationships/image" Target="../media/image27.png"/><Relationship Id="rId224" Type="http://schemas.openxmlformats.org/officeDocument/2006/relationships/customXml" Target="../ink/ink114.xml"/><Relationship Id="rId266" Type="http://schemas.openxmlformats.org/officeDocument/2006/relationships/customXml" Target="../ink/ink135.xml"/><Relationship Id="rId431" Type="http://schemas.openxmlformats.org/officeDocument/2006/relationships/image" Target="../media/image233.png"/><Relationship Id="rId473" Type="http://schemas.openxmlformats.org/officeDocument/2006/relationships/image" Target="../media/image254.png"/><Relationship Id="rId529" Type="http://schemas.openxmlformats.org/officeDocument/2006/relationships/image" Target="../media/image282.png"/><Relationship Id="rId30" Type="http://schemas.openxmlformats.org/officeDocument/2006/relationships/customXml" Target="../ink/ink17.xml"/><Relationship Id="rId126" Type="http://schemas.openxmlformats.org/officeDocument/2006/relationships/customXml" Target="../ink/ink65.xml"/><Relationship Id="rId168" Type="http://schemas.openxmlformats.org/officeDocument/2006/relationships/customXml" Target="../ink/ink86.xml"/><Relationship Id="rId333" Type="http://schemas.openxmlformats.org/officeDocument/2006/relationships/image" Target="../media/image184.png"/><Relationship Id="rId540" Type="http://schemas.openxmlformats.org/officeDocument/2006/relationships/customXml" Target="../ink/ink272.xml"/><Relationship Id="rId72" Type="http://schemas.openxmlformats.org/officeDocument/2006/relationships/customXml" Target="../ink/ink38.xml"/><Relationship Id="rId375" Type="http://schemas.openxmlformats.org/officeDocument/2006/relationships/image" Target="../media/image205.png"/><Relationship Id="rId582" Type="http://schemas.openxmlformats.org/officeDocument/2006/relationships/customXml" Target="../ink/ink293.xml"/><Relationship Id="rId3" Type="http://schemas.openxmlformats.org/officeDocument/2006/relationships/image" Target="../media/image19.png"/><Relationship Id="rId235" Type="http://schemas.openxmlformats.org/officeDocument/2006/relationships/image" Target="../media/image135.png"/><Relationship Id="rId277" Type="http://schemas.openxmlformats.org/officeDocument/2006/relationships/image" Target="../media/image156.png"/><Relationship Id="rId400" Type="http://schemas.openxmlformats.org/officeDocument/2006/relationships/customXml" Target="../ink/ink202.xml"/><Relationship Id="rId442" Type="http://schemas.openxmlformats.org/officeDocument/2006/relationships/customXml" Target="../ink/ink223.xml"/><Relationship Id="rId484" Type="http://schemas.openxmlformats.org/officeDocument/2006/relationships/customXml" Target="../ink/ink244.xml"/><Relationship Id="rId137" Type="http://schemas.openxmlformats.org/officeDocument/2006/relationships/image" Target="../media/image86.png"/><Relationship Id="rId302" Type="http://schemas.openxmlformats.org/officeDocument/2006/relationships/customXml" Target="../ink/ink153.xml"/><Relationship Id="rId344" Type="http://schemas.openxmlformats.org/officeDocument/2006/relationships/customXml" Target="../ink/ink174.xml"/><Relationship Id="rId41" Type="http://schemas.openxmlformats.org/officeDocument/2006/relationships/image" Target="../media/image38.png"/><Relationship Id="rId83" Type="http://schemas.openxmlformats.org/officeDocument/2006/relationships/image" Target="../media/image59.png"/><Relationship Id="rId179" Type="http://schemas.openxmlformats.org/officeDocument/2006/relationships/image" Target="../media/image107.png"/><Relationship Id="rId386" Type="http://schemas.openxmlformats.org/officeDocument/2006/relationships/customXml" Target="../ink/ink195.xml"/><Relationship Id="rId551" Type="http://schemas.openxmlformats.org/officeDocument/2006/relationships/image" Target="../media/image293.png"/><Relationship Id="rId593" Type="http://schemas.openxmlformats.org/officeDocument/2006/relationships/image" Target="../media/image314.png"/><Relationship Id="rId190" Type="http://schemas.openxmlformats.org/officeDocument/2006/relationships/customXml" Target="../ink/ink97.xml"/><Relationship Id="rId204" Type="http://schemas.openxmlformats.org/officeDocument/2006/relationships/customXml" Target="../ink/ink104.xml"/><Relationship Id="rId246" Type="http://schemas.openxmlformats.org/officeDocument/2006/relationships/customXml" Target="../ink/ink125.xml"/><Relationship Id="rId288" Type="http://schemas.openxmlformats.org/officeDocument/2006/relationships/customXml" Target="../ink/ink146.xml"/><Relationship Id="rId411" Type="http://schemas.openxmlformats.org/officeDocument/2006/relationships/image" Target="../media/image223.png"/><Relationship Id="rId453" Type="http://schemas.openxmlformats.org/officeDocument/2006/relationships/image" Target="../media/image244.png"/><Relationship Id="rId509" Type="http://schemas.openxmlformats.org/officeDocument/2006/relationships/image" Target="../media/image272.png"/><Relationship Id="rId106" Type="http://schemas.openxmlformats.org/officeDocument/2006/relationships/customXml" Target="../ink/ink55.xml"/><Relationship Id="rId313" Type="http://schemas.openxmlformats.org/officeDocument/2006/relationships/image" Target="../media/image174.png"/><Relationship Id="rId495" Type="http://schemas.openxmlformats.org/officeDocument/2006/relationships/image" Target="../media/image265.png"/><Relationship Id="rId10" Type="http://schemas.openxmlformats.org/officeDocument/2006/relationships/customXml" Target="../ink/ink7.xml"/><Relationship Id="rId52" Type="http://schemas.openxmlformats.org/officeDocument/2006/relationships/customXml" Target="../ink/ink28.xml"/><Relationship Id="rId94" Type="http://schemas.openxmlformats.org/officeDocument/2006/relationships/customXml" Target="../ink/ink49.xml"/><Relationship Id="rId148" Type="http://schemas.openxmlformats.org/officeDocument/2006/relationships/customXml" Target="../ink/ink76.xml"/><Relationship Id="rId355" Type="http://schemas.openxmlformats.org/officeDocument/2006/relationships/image" Target="../media/image195.png"/><Relationship Id="rId397" Type="http://schemas.openxmlformats.org/officeDocument/2006/relationships/image" Target="../media/image216.png"/><Relationship Id="rId520" Type="http://schemas.openxmlformats.org/officeDocument/2006/relationships/customXml" Target="../ink/ink262.xml"/><Relationship Id="rId562" Type="http://schemas.openxmlformats.org/officeDocument/2006/relationships/customXml" Target="../ink/ink283.xml"/><Relationship Id="rId215" Type="http://schemas.openxmlformats.org/officeDocument/2006/relationships/image" Target="../media/image125.png"/><Relationship Id="rId257" Type="http://schemas.openxmlformats.org/officeDocument/2006/relationships/image" Target="../media/image146.png"/><Relationship Id="rId422" Type="http://schemas.openxmlformats.org/officeDocument/2006/relationships/customXml" Target="../ink/ink213.xml"/><Relationship Id="rId464" Type="http://schemas.openxmlformats.org/officeDocument/2006/relationships/customXml" Target="../ink/ink234.xml"/><Relationship Id="rId299" Type="http://schemas.openxmlformats.org/officeDocument/2006/relationships/image" Target="../media/image167.png"/><Relationship Id="rId63" Type="http://schemas.openxmlformats.org/officeDocument/2006/relationships/image" Target="../media/image49.png"/><Relationship Id="rId159" Type="http://schemas.openxmlformats.org/officeDocument/2006/relationships/image" Target="../media/image97.png"/><Relationship Id="rId366" Type="http://schemas.openxmlformats.org/officeDocument/2006/relationships/customXml" Target="../ink/ink185.xml"/><Relationship Id="rId573" Type="http://schemas.openxmlformats.org/officeDocument/2006/relationships/image" Target="../media/image304.png"/><Relationship Id="rId226" Type="http://schemas.openxmlformats.org/officeDocument/2006/relationships/customXml" Target="../ink/ink115.xml"/><Relationship Id="rId433" Type="http://schemas.openxmlformats.org/officeDocument/2006/relationships/image" Target="../media/image234.png"/><Relationship Id="rId74" Type="http://schemas.openxmlformats.org/officeDocument/2006/relationships/customXml" Target="../ink/ink39.xml"/><Relationship Id="rId377" Type="http://schemas.openxmlformats.org/officeDocument/2006/relationships/image" Target="../media/image206.png"/><Relationship Id="rId500" Type="http://schemas.openxmlformats.org/officeDocument/2006/relationships/customXml" Target="../ink/ink252.xml"/><Relationship Id="rId584" Type="http://schemas.openxmlformats.org/officeDocument/2006/relationships/customXml" Target="../ink/ink294.xml"/><Relationship Id="rId5" Type="http://schemas.openxmlformats.org/officeDocument/2006/relationships/image" Target="../media/image20.png"/><Relationship Id="rId237" Type="http://schemas.openxmlformats.org/officeDocument/2006/relationships/image" Target="../media/image136.png"/><Relationship Id="rId444" Type="http://schemas.openxmlformats.org/officeDocument/2006/relationships/customXml" Target="../ink/ink224.xml"/><Relationship Id="rId290" Type="http://schemas.openxmlformats.org/officeDocument/2006/relationships/customXml" Target="../ink/ink147.xml"/><Relationship Id="rId304" Type="http://schemas.openxmlformats.org/officeDocument/2006/relationships/customXml" Target="../ink/ink154.xml"/><Relationship Id="rId388" Type="http://schemas.openxmlformats.org/officeDocument/2006/relationships/customXml" Target="../ink/ink196.xml"/><Relationship Id="rId511" Type="http://schemas.openxmlformats.org/officeDocument/2006/relationships/image" Target="../media/image273.png"/><Relationship Id="rId85" Type="http://schemas.openxmlformats.org/officeDocument/2006/relationships/image" Target="../media/image60.png"/><Relationship Id="rId150" Type="http://schemas.openxmlformats.org/officeDocument/2006/relationships/customXml" Target="../ink/ink77.xml"/><Relationship Id="rId595" Type="http://schemas.openxmlformats.org/officeDocument/2006/relationships/image" Target="../media/image315.png"/><Relationship Id="rId248" Type="http://schemas.openxmlformats.org/officeDocument/2006/relationships/customXml" Target="../ink/ink126.xml"/><Relationship Id="rId455" Type="http://schemas.openxmlformats.org/officeDocument/2006/relationships/image" Target="../media/image245.png"/><Relationship Id="rId12" Type="http://schemas.openxmlformats.org/officeDocument/2006/relationships/customXml" Target="../ink/ink8.xml"/><Relationship Id="rId108" Type="http://schemas.openxmlformats.org/officeDocument/2006/relationships/customXml" Target="../ink/ink56.xml"/><Relationship Id="rId315" Type="http://schemas.openxmlformats.org/officeDocument/2006/relationships/image" Target="../media/image175.png"/><Relationship Id="rId522" Type="http://schemas.openxmlformats.org/officeDocument/2006/relationships/customXml" Target="../ink/ink263.xml"/><Relationship Id="rId96" Type="http://schemas.openxmlformats.org/officeDocument/2006/relationships/customXml" Target="../ink/ink50.xml"/><Relationship Id="rId161" Type="http://schemas.openxmlformats.org/officeDocument/2006/relationships/image" Target="../media/image98.png"/><Relationship Id="rId399" Type="http://schemas.openxmlformats.org/officeDocument/2006/relationships/image" Target="../media/image217.png"/><Relationship Id="rId259" Type="http://schemas.openxmlformats.org/officeDocument/2006/relationships/image" Target="../media/image147.png"/><Relationship Id="rId466" Type="http://schemas.openxmlformats.org/officeDocument/2006/relationships/customXml" Target="../ink/ink235.xml"/><Relationship Id="rId23" Type="http://schemas.openxmlformats.org/officeDocument/2006/relationships/image" Target="../media/image29.png"/><Relationship Id="rId119" Type="http://schemas.openxmlformats.org/officeDocument/2006/relationships/image" Target="../media/image77.png"/><Relationship Id="rId326" Type="http://schemas.openxmlformats.org/officeDocument/2006/relationships/customXml" Target="../ink/ink165.xml"/><Relationship Id="rId533" Type="http://schemas.openxmlformats.org/officeDocument/2006/relationships/image" Target="../media/image284.png"/><Relationship Id="rId172" Type="http://schemas.openxmlformats.org/officeDocument/2006/relationships/customXml" Target="../ink/ink88.xml"/><Relationship Id="rId477" Type="http://schemas.openxmlformats.org/officeDocument/2006/relationships/image" Target="../media/image256.png"/><Relationship Id="rId600" Type="http://schemas.openxmlformats.org/officeDocument/2006/relationships/customXml" Target="../ink/ink302.xml"/><Relationship Id="rId337" Type="http://schemas.openxmlformats.org/officeDocument/2006/relationships/image" Target="../media/image186.png"/><Relationship Id="rId34" Type="http://schemas.openxmlformats.org/officeDocument/2006/relationships/customXml" Target="../ink/ink19.xml"/><Relationship Id="rId544" Type="http://schemas.openxmlformats.org/officeDocument/2006/relationships/customXml" Target="../ink/ink274.xml"/><Relationship Id="rId183" Type="http://schemas.openxmlformats.org/officeDocument/2006/relationships/image" Target="../media/image109.png"/><Relationship Id="rId390" Type="http://schemas.openxmlformats.org/officeDocument/2006/relationships/customXml" Target="../ink/ink197.xml"/><Relationship Id="rId404" Type="http://schemas.openxmlformats.org/officeDocument/2006/relationships/customXml" Target="../ink/ink204.xml"/><Relationship Id="rId250" Type="http://schemas.openxmlformats.org/officeDocument/2006/relationships/customXml" Target="../ink/ink127.xml"/><Relationship Id="rId488" Type="http://schemas.openxmlformats.org/officeDocument/2006/relationships/customXml" Target="../ink/ink246.xml"/><Relationship Id="rId45" Type="http://schemas.openxmlformats.org/officeDocument/2006/relationships/image" Target="../media/image40.png"/><Relationship Id="rId110" Type="http://schemas.openxmlformats.org/officeDocument/2006/relationships/customXml" Target="../ink/ink57.xml"/><Relationship Id="rId348" Type="http://schemas.openxmlformats.org/officeDocument/2006/relationships/customXml" Target="../ink/ink176.xml"/><Relationship Id="rId555" Type="http://schemas.openxmlformats.org/officeDocument/2006/relationships/image" Target="../media/image295.png"/><Relationship Id="rId194" Type="http://schemas.openxmlformats.org/officeDocument/2006/relationships/customXml" Target="../ink/ink99.xml"/><Relationship Id="rId208" Type="http://schemas.openxmlformats.org/officeDocument/2006/relationships/customXml" Target="../ink/ink106.xml"/><Relationship Id="rId415" Type="http://schemas.openxmlformats.org/officeDocument/2006/relationships/image" Target="../media/image225.png"/><Relationship Id="rId261" Type="http://schemas.openxmlformats.org/officeDocument/2006/relationships/image" Target="../media/image148.png"/><Relationship Id="rId499" Type="http://schemas.openxmlformats.org/officeDocument/2006/relationships/image" Target="../media/image26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0.png"/><Relationship Id="rId1" Type="http://schemas.openxmlformats.org/officeDocument/2006/relationships/slideLayout" Target="../slideLayouts/slideLayout14.xml"/><Relationship Id="rId4" Type="http://schemas.openxmlformats.org/officeDocument/2006/relationships/image" Target="../media/image32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2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5.png"/><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8" Type="http://schemas.openxmlformats.org/officeDocument/2006/relationships/image" Target="../media/image332.jpeg"/><Relationship Id="rId3" Type="http://schemas.openxmlformats.org/officeDocument/2006/relationships/image" Target="../media/image327.png"/><Relationship Id="rId7" Type="http://schemas.openxmlformats.org/officeDocument/2006/relationships/image" Target="../media/image331.png"/><Relationship Id="rId2" Type="http://schemas.openxmlformats.org/officeDocument/2006/relationships/image" Target="../media/image324.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9.png"/><Relationship Id="rId10" Type="http://schemas.openxmlformats.org/officeDocument/2006/relationships/image" Target="../media/image334.png"/><Relationship Id="rId4" Type="http://schemas.openxmlformats.org/officeDocument/2006/relationships/image" Target="../media/image328.png"/><Relationship Id="rId9" Type="http://schemas.openxmlformats.org/officeDocument/2006/relationships/image" Target="../media/image333.jpeg"/></Relationships>
</file>

<file path=ppt/slides/_rels/slide21.xml.rels><?xml version="1.0" encoding="UTF-8" standalone="yes"?>
<Relationships xmlns="http://schemas.openxmlformats.org/package/2006/relationships"><Relationship Id="rId3" Type="http://schemas.openxmlformats.org/officeDocument/2006/relationships/image" Target="../media/image335.png"/><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6.emf"/><Relationship Id="rId2" Type="http://schemas.openxmlformats.org/officeDocument/2006/relationships/image" Target="../media/image324.png"/><Relationship Id="rId1" Type="http://schemas.openxmlformats.org/officeDocument/2006/relationships/slideLayout" Target="../slideLayouts/slideLayout2.xml"/><Relationship Id="rId4" Type="http://schemas.openxmlformats.org/officeDocument/2006/relationships/image" Target="../media/image337.emf"/></Relationships>
</file>

<file path=ppt/slides/_rels/slide23.xml.rels><?xml version="1.0" encoding="UTF-8" standalone="yes"?>
<Relationships xmlns="http://schemas.openxmlformats.org/package/2006/relationships"><Relationship Id="rId3" Type="http://schemas.openxmlformats.org/officeDocument/2006/relationships/image" Target="../media/image338.png"/><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26/04_Metadata_Extension.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help.sap.com/viewer/923180ddb98240829d935862025004d6/Cloud/en-US/f6cb3e3402694f5585068e5e5161a7c1.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6</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a:extLst>
              <a:ext uri="{FF2B5EF4-FFF2-40B4-BE49-F238E27FC236}">
                <a16:creationId xmlns:a16="http://schemas.microsoft.com/office/drawing/2014/main" id="{8014BD69-741B-4B04-9A8D-1DE68A6856E8}"/>
              </a:ext>
            </a:extLst>
          </p:cNvPr>
          <p:cNvPicPr>
            <a:picLocks noChangeAspect="1"/>
          </p:cNvPicPr>
          <p:nvPr/>
        </p:nvPicPr>
        <p:blipFill>
          <a:blip r:embed="rId3"/>
          <a:stretch>
            <a:fillRect/>
          </a:stretch>
        </p:blipFill>
        <p:spPr>
          <a:xfrm>
            <a:off x="615157" y="1324617"/>
            <a:ext cx="10958510" cy="4587638"/>
          </a:xfrm>
          <a:prstGeom prst="rect">
            <a:avLst/>
          </a:prstGeom>
        </p:spPr>
      </p:pic>
    </p:spTree>
    <p:extLst>
      <p:ext uri="{BB962C8B-B14F-4D97-AF65-F5344CB8AC3E}">
        <p14:creationId xmlns:p14="http://schemas.microsoft.com/office/powerpoint/2010/main" val="6656322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C92DB67F-D285-405F-AB23-295C225D730E}"/>
              </a:ext>
            </a:extLst>
          </p:cNvPr>
          <p:cNvPicPr>
            <a:picLocks noChangeAspect="1"/>
          </p:cNvPicPr>
          <p:nvPr/>
        </p:nvPicPr>
        <p:blipFill>
          <a:blip r:embed="rId3"/>
          <a:stretch>
            <a:fillRect/>
          </a:stretch>
        </p:blipFill>
        <p:spPr>
          <a:xfrm>
            <a:off x="473945" y="974122"/>
            <a:ext cx="10859441" cy="5357324"/>
          </a:xfrm>
          <a:prstGeom prst="rect">
            <a:avLst/>
          </a:prstGeom>
        </p:spPr>
      </p:pic>
    </p:spTree>
    <p:extLst>
      <p:ext uri="{BB962C8B-B14F-4D97-AF65-F5344CB8AC3E}">
        <p14:creationId xmlns:p14="http://schemas.microsoft.com/office/powerpoint/2010/main" val="7143513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83" name="Ink 182">
                <a:extLst>
                  <a:ext uri="{FF2B5EF4-FFF2-40B4-BE49-F238E27FC236}">
                    <a16:creationId xmlns:a16="http://schemas.microsoft.com/office/drawing/2014/main" id="{065B51F0-2E27-227D-1C97-98E72276E862}"/>
                  </a:ext>
                </a:extLst>
              </p14:cNvPr>
              <p14:cNvContentPartPr/>
              <p14:nvPr/>
            </p14:nvContentPartPr>
            <p14:xfrm>
              <a:off x="5019994" y="218630"/>
              <a:ext cx="52560" cy="171360"/>
            </p14:xfrm>
          </p:contentPart>
        </mc:Choice>
        <mc:Fallback>
          <p:pic>
            <p:nvPicPr>
              <p:cNvPr id="183" name="Ink 182">
                <a:extLst>
                  <a:ext uri="{FF2B5EF4-FFF2-40B4-BE49-F238E27FC236}">
                    <a16:creationId xmlns:a16="http://schemas.microsoft.com/office/drawing/2014/main" id="{065B51F0-2E27-227D-1C97-98E72276E862}"/>
                  </a:ext>
                </a:extLst>
              </p:cNvPr>
              <p:cNvPicPr/>
              <p:nvPr/>
            </p:nvPicPr>
            <p:blipFill>
              <a:blip r:embed="rId3"/>
              <a:stretch>
                <a:fillRect/>
              </a:stretch>
            </p:blipFill>
            <p:spPr>
              <a:xfrm>
                <a:off x="5010994" y="209990"/>
                <a:ext cx="70200" cy="189000"/>
              </a:xfrm>
              <a:prstGeom prst="rect">
                <a:avLst/>
              </a:prstGeom>
            </p:spPr>
          </p:pic>
        </mc:Fallback>
      </mc:AlternateContent>
      <p:grpSp>
        <p:nvGrpSpPr>
          <p:cNvPr id="361" name="Group 360">
            <a:extLst>
              <a:ext uri="{FF2B5EF4-FFF2-40B4-BE49-F238E27FC236}">
                <a16:creationId xmlns:a16="http://schemas.microsoft.com/office/drawing/2014/main" id="{B38CC4F8-27B4-F9C1-B9D9-EF41042346A9}"/>
              </a:ext>
            </a:extLst>
          </p:cNvPr>
          <p:cNvGrpSpPr/>
          <p:nvPr/>
        </p:nvGrpSpPr>
        <p:grpSpPr>
          <a:xfrm>
            <a:off x="126514" y="96950"/>
            <a:ext cx="12023640" cy="7016224"/>
            <a:chOff x="126514" y="96950"/>
            <a:chExt cx="12023640" cy="7016224"/>
          </a:xfrm>
        </p:grpSpPr>
        <mc:AlternateContent xmlns:mc="http://schemas.openxmlformats.org/markup-compatibility/2006">
          <mc:Choice xmlns:p14="http://schemas.microsoft.com/office/powerpoint/2010/main" Requires="p14">
            <p:contentPart p14:bwMode="auto" r:id="rId4">
              <p14:nvContentPartPr>
                <p14:cNvPr id="37" name="Ink 36">
                  <a:extLst>
                    <a:ext uri="{FF2B5EF4-FFF2-40B4-BE49-F238E27FC236}">
                      <a16:creationId xmlns:a16="http://schemas.microsoft.com/office/drawing/2014/main" id="{BBEA81BF-C6F8-453F-5C1C-775166F495A7}"/>
                    </a:ext>
                  </a:extLst>
                </p14:cNvPr>
                <p14:cNvContentPartPr/>
                <p14:nvPr/>
              </p14:nvContentPartPr>
              <p14:xfrm>
                <a:off x="363394" y="2729990"/>
                <a:ext cx="1467000" cy="1579320"/>
              </p14:xfrm>
            </p:contentPart>
          </mc:Choice>
          <mc:Fallback>
            <p:pic>
              <p:nvPicPr>
                <p:cNvPr id="37" name="Ink 36">
                  <a:extLst>
                    <a:ext uri="{FF2B5EF4-FFF2-40B4-BE49-F238E27FC236}">
                      <a16:creationId xmlns:a16="http://schemas.microsoft.com/office/drawing/2014/main" id="{BBEA81BF-C6F8-453F-5C1C-775166F495A7}"/>
                    </a:ext>
                  </a:extLst>
                </p:cNvPr>
                <p:cNvPicPr/>
                <p:nvPr/>
              </p:nvPicPr>
              <p:blipFill>
                <a:blip r:embed="rId5"/>
                <a:stretch>
                  <a:fillRect/>
                </a:stretch>
              </p:blipFill>
              <p:spPr>
                <a:xfrm>
                  <a:off x="354754" y="2720990"/>
                  <a:ext cx="1484640" cy="1596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8" name="Ink 37">
                  <a:extLst>
                    <a:ext uri="{FF2B5EF4-FFF2-40B4-BE49-F238E27FC236}">
                      <a16:creationId xmlns:a16="http://schemas.microsoft.com/office/drawing/2014/main" id="{D78E71EF-CD09-7A30-2369-1E78E89388DE}"/>
                    </a:ext>
                  </a:extLst>
                </p14:cNvPr>
                <p14:cNvContentPartPr/>
                <p14:nvPr/>
              </p14:nvContentPartPr>
              <p14:xfrm>
                <a:off x="440074" y="4355750"/>
                <a:ext cx="1369080" cy="646560"/>
              </p14:xfrm>
            </p:contentPart>
          </mc:Choice>
          <mc:Fallback>
            <p:pic>
              <p:nvPicPr>
                <p:cNvPr id="38" name="Ink 37">
                  <a:extLst>
                    <a:ext uri="{FF2B5EF4-FFF2-40B4-BE49-F238E27FC236}">
                      <a16:creationId xmlns:a16="http://schemas.microsoft.com/office/drawing/2014/main" id="{D78E71EF-CD09-7A30-2369-1E78E89388DE}"/>
                    </a:ext>
                  </a:extLst>
                </p:cNvPr>
                <p:cNvPicPr/>
                <p:nvPr/>
              </p:nvPicPr>
              <p:blipFill>
                <a:blip r:embed="rId7"/>
                <a:stretch>
                  <a:fillRect/>
                </a:stretch>
              </p:blipFill>
              <p:spPr>
                <a:xfrm>
                  <a:off x="431074" y="4346750"/>
                  <a:ext cx="1386720" cy="66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8">
                  <a:extLst>
                    <a:ext uri="{FF2B5EF4-FFF2-40B4-BE49-F238E27FC236}">
                      <a16:creationId xmlns:a16="http://schemas.microsoft.com/office/drawing/2014/main" id="{FC5A9C80-650B-D98C-3CD2-435886585305}"/>
                    </a:ext>
                  </a:extLst>
                </p14:cNvPr>
                <p14:cNvContentPartPr/>
                <p14:nvPr/>
              </p14:nvContentPartPr>
              <p14:xfrm>
                <a:off x="754354" y="4575350"/>
                <a:ext cx="279360" cy="210240"/>
              </p14:xfrm>
            </p:contentPart>
          </mc:Choice>
          <mc:Fallback>
            <p:pic>
              <p:nvPicPr>
                <p:cNvPr id="39" name="Ink 38">
                  <a:extLst>
                    <a:ext uri="{FF2B5EF4-FFF2-40B4-BE49-F238E27FC236}">
                      <a16:creationId xmlns:a16="http://schemas.microsoft.com/office/drawing/2014/main" id="{FC5A9C80-650B-D98C-3CD2-435886585305}"/>
                    </a:ext>
                  </a:extLst>
                </p:cNvPr>
                <p:cNvPicPr/>
                <p:nvPr/>
              </p:nvPicPr>
              <p:blipFill>
                <a:blip r:embed="rId9"/>
                <a:stretch>
                  <a:fillRect/>
                </a:stretch>
              </p:blipFill>
              <p:spPr>
                <a:xfrm>
                  <a:off x="745714" y="4566710"/>
                  <a:ext cx="2970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632994A6-1428-7013-79F1-B5775177B169}"/>
                    </a:ext>
                  </a:extLst>
                </p14:cNvPr>
                <p14:cNvContentPartPr/>
                <p14:nvPr/>
              </p14:nvContentPartPr>
              <p14:xfrm>
                <a:off x="1082314" y="4606310"/>
                <a:ext cx="138960" cy="170640"/>
              </p14:xfrm>
            </p:contentPart>
          </mc:Choice>
          <mc:Fallback>
            <p:pic>
              <p:nvPicPr>
                <p:cNvPr id="40" name="Ink 39">
                  <a:extLst>
                    <a:ext uri="{FF2B5EF4-FFF2-40B4-BE49-F238E27FC236}">
                      <a16:creationId xmlns:a16="http://schemas.microsoft.com/office/drawing/2014/main" id="{632994A6-1428-7013-79F1-B5775177B169}"/>
                    </a:ext>
                  </a:extLst>
                </p:cNvPr>
                <p:cNvPicPr/>
                <p:nvPr/>
              </p:nvPicPr>
              <p:blipFill>
                <a:blip r:embed="rId11"/>
                <a:stretch>
                  <a:fillRect/>
                </a:stretch>
              </p:blipFill>
              <p:spPr>
                <a:xfrm>
                  <a:off x="1073674" y="4597310"/>
                  <a:ext cx="1566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CDA44297-9740-3C61-62DF-4739A2104B2F}"/>
                    </a:ext>
                  </a:extLst>
                </p14:cNvPr>
                <p14:cNvContentPartPr/>
                <p14:nvPr/>
              </p14:nvContentPartPr>
              <p14:xfrm>
                <a:off x="1282834" y="4561670"/>
                <a:ext cx="178920" cy="220320"/>
              </p14:xfrm>
            </p:contentPart>
          </mc:Choice>
          <mc:Fallback>
            <p:pic>
              <p:nvPicPr>
                <p:cNvPr id="41" name="Ink 40">
                  <a:extLst>
                    <a:ext uri="{FF2B5EF4-FFF2-40B4-BE49-F238E27FC236}">
                      <a16:creationId xmlns:a16="http://schemas.microsoft.com/office/drawing/2014/main" id="{CDA44297-9740-3C61-62DF-4739A2104B2F}"/>
                    </a:ext>
                  </a:extLst>
                </p:cNvPr>
                <p:cNvPicPr/>
                <p:nvPr/>
              </p:nvPicPr>
              <p:blipFill>
                <a:blip r:embed="rId13"/>
                <a:stretch>
                  <a:fillRect/>
                </a:stretch>
              </p:blipFill>
              <p:spPr>
                <a:xfrm>
                  <a:off x="1273834" y="4552670"/>
                  <a:ext cx="1965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400584C7-95B2-B46D-EB70-0C3AA2A75C94}"/>
                    </a:ext>
                  </a:extLst>
                </p14:cNvPr>
                <p14:cNvContentPartPr/>
                <p14:nvPr/>
              </p14:nvContentPartPr>
              <p14:xfrm>
                <a:off x="1323514" y="4658870"/>
                <a:ext cx="171360" cy="53640"/>
              </p14:xfrm>
            </p:contentPart>
          </mc:Choice>
          <mc:Fallback>
            <p:pic>
              <p:nvPicPr>
                <p:cNvPr id="42" name="Ink 41">
                  <a:extLst>
                    <a:ext uri="{FF2B5EF4-FFF2-40B4-BE49-F238E27FC236}">
                      <a16:creationId xmlns:a16="http://schemas.microsoft.com/office/drawing/2014/main" id="{400584C7-95B2-B46D-EB70-0C3AA2A75C94}"/>
                    </a:ext>
                  </a:extLst>
                </p:cNvPr>
                <p:cNvPicPr/>
                <p:nvPr/>
              </p:nvPicPr>
              <p:blipFill>
                <a:blip r:embed="rId15"/>
                <a:stretch>
                  <a:fillRect/>
                </a:stretch>
              </p:blipFill>
              <p:spPr>
                <a:xfrm>
                  <a:off x="1314874" y="4649870"/>
                  <a:ext cx="1890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5318DEAD-BAE8-6946-F1EA-AF7523B9374C}"/>
                    </a:ext>
                  </a:extLst>
                </p14:cNvPr>
                <p14:cNvContentPartPr/>
                <p14:nvPr/>
              </p14:nvContentPartPr>
              <p14:xfrm>
                <a:off x="1747234" y="3255230"/>
                <a:ext cx="979920" cy="459360"/>
              </p14:xfrm>
            </p:contentPart>
          </mc:Choice>
          <mc:Fallback>
            <p:pic>
              <p:nvPicPr>
                <p:cNvPr id="44" name="Ink 43">
                  <a:extLst>
                    <a:ext uri="{FF2B5EF4-FFF2-40B4-BE49-F238E27FC236}">
                      <a16:creationId xmlns:a16="http://schemas.microsoft.com/office/drawing/2014/main" id="{5318DEAD-BAE8-6946-F1EA-AF7523B9374C}"/>
                    </a:ext>
                  </a:extLst>
                </p:cNvPr>
                <p:cNvPicPr/>
                <p:nvPr/>
              </p:nvPicPr>
              <p:blipFill>
                <a:blip r:embed="rId17"/>
                <a:stretch>
                  <a:fillRect/>
                </a:stretch>
              </p:blipFill>
              <p:spPr>
                <a:xfrm>
                  <a:off x="1738594" y="3246230"/>
                  <a:ext cx="99756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272679EE-AB3C-78D0-015A-96499D36D021}"/>
                    </a:ext>
                  </a:extLst>
                </p14:cNvPr>
                <p14:cNvContentPartPr/>
                <p14:nvPr/>
              </p14:nvContentPartPr>
              <p14:xfrm>
                <a:off x="1791154" y="3218870"/>
                <a:ext cx="972000" cy="533520"/>
              </p14:xfrm>
            </p:contentPart>
          </mc:Choice>
          <mc:Fallback>
            <p:pic>
              <p:nvPicPr>
                <p:cNvPr id="45" name="Ink 44">
                  <a:extLst>
                    <a:ext uri="{FF2B5EF4-FFF2-40B4-BE49-F238E27FC236}">
                      <a16:creationId xmlns:a16="http://schemas.microsoft.com/office/drawing/2014/main" id="{272679EE-AB3C-78D0-015A-96499D36D021}"/>
                    </a:ext>
                  </a:extLst>
                </p:cNvPr>
                <p:cNvPicPr/>
                <p:nvPr/>
              </p:nvPicPr>
              <p:blipFill>
                <a:blip r:embed="rId19"/>
                <a:stretch>
                  <a:fillRect/>
                </a:stretch>
              </p:blipFill>
              <p:spPr>
                <a:xfrm>
                  <a:off x="1782514" y="3210230"/>
                  <a:ext cx="98964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6" name="Ink 45">
                  <a:extLst>
                    <a:ext uri="{FF2B5EF4-FFF2-40B4-BE49-F238E27FC236}">
                      <a16:creationId xmlns:a16="http://schemas.microsoft.com/office/drawing/2014/main" id="{E034B4B8-3240-F00A-415E-EE3964C64F63}"/>
                    </a:ext>
                  </a:extLst>
                </p14:cNvPr>
                <p14:cNvContentPartPr/>
                <p14:nvPr/>
              </p14:nvContentPartPr>
              <p14:xfrm>
                <a:off x="1914634" y="3363950"/>
                <a:ext cx="205920" cy="245520"/>
              </p14:xfrm>
            </p:contentPart>
          </mc:Choice>
          <mc:Fallback>
            <p:pic>
              <p:nvPicPr>
                <p:cNvPr id="46" name="Ink 45">
                  <a:extLst>
                    <a:ext uri="{FF2B5EF4-FFF2-40B4-BE49-F238E27FC236}">
                      <a16:creationId xmlns:a16="http://schemas.microsoft.com/office/drawing/2014/main" id="{E034B4B8-3240-F00A-415E-EE3964C64F63}"/>
                    </a:ext>
                  </a:extLst>
                </p:cNvPr>
                <p:cNvPicPr/>
                <p:nvPr/>
              </p:nvPicPr>
              <p:blipFill>
                <a:blip r:embed="rId21"/>
                <a:stretch>
                  <a:fillRect/>
                </a:stretch>
              </p:blipFill>
              <p:spPr>
                <a:xfrm>
                  <a:off x="1905634" y="3354950"/>
                  <a:ext cx="2235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7" name="Ink 46">
                  <a:extLst>
                    <a:ext uri="{FF2B5EF4-FFF2-40B4-BE49-F238E27FC236}">
                      <a16:creationId xmlns:a16="http://schemas.microsoft.com/office/drawing/2014/main" id="{322EE5C5-B589-F1D2-A647-8F7EE4B52D2D}"/>
                    </a:ext>
                  </a:extLst>
                </p14:cNvPr>
                <p14:cNvContentPartPr/>
                <p14:nvPr/>
              </p14:nvContentPartPr>
              <p14:xfrm>
                <a:off x="2201914" y="3422990"/>
                <a:ext cx="102960" cy="194400"/>
              </p14:xfrm>
            </p:contentPart>
          </mc:Choice>
          <mc:Fallback>
            <p:pic>
              <p:nvPicPr>
                <p:cNvPr id="47" name="Ink 46">
                  <a:extLst>
                    <a:ext uri="{FF2B5EF4-FFF2-40B4-BE49-F238E27FC236}">
                      <a16:creationId xmlns:a16="http://schemas.microsoft.com/office/drawing/2014/main" id="{322EE5C5-B589-F1D2-A647-8F7EE4B52D2D}"/>
                    </a:ext>
                  </a:extLst>
                </p:cNvPr>
                <p:cNvPicPr/>
                <p:nvPr/>
              </p:nvPicPr>
              <p:blipFill>
                <a:blip r:embed="rId23"/>
                <a:stretch>
                  <a:fillRect/>
                </a:stretch>
              </p:blipFill>
              <p:spPr>
                <a:xfrm>
                  <a:off x="2193274" y="3414350"/>
                  <a:ext cx="1206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8" name="Ink 47">
                  <a:extLst>
                    <a:ext uri="{FF2B5EF4-FFF2-40B4-BE49-F238E27FC236}">
                      <a16:creationId xmlns:a16="http://schemas.microsoft.com/office/drawing/2014/main" id="{A22EAD70-CB96-CB85-8074-4751A3CD3DD8}"/>
                    </a:ext>
                  </a:extLst>
                </p14:cNvPr>
                <p14:cNvContentPartPr/>
                <p14:nvPr/>
              </p14:nvContentPartPr>
              <p14:xfrm>
                <a:off x="2333314" y="3384470"/>
                <a:ext cx="178560" cy="221040"/>
              </p14:xfrm>
            </p:contentPart>
          </mc:Choice>
          <mc:Fallback>
            <p:pic>
              <p:nvPicPr>
                <p:cNvPr id="48" name="Ink 47">
                  <a:extLst>
                    <a:ext uri="{FF2B5EF4-FFF2-40B4-BE49-F238E27FC236}">
                      <a16:creationId xmlns:a16="http://schemas.microsoft.com/office/drawing/2014/main" id="{A22EAD70-CB96-CB85-8074-4751A3CD3DD8}"/>
                    </a:ext>
                  </a:extLst>
                </p:cNvPr>
                <p:cNvPicPr/>
                <p:nvPr/>
              </p:nvPicPr>
              <p:blipFill>
                <a:blip r:embed="rId25"/>
                <a:stretch>
                  <a:fillRect/>
                </a:stretch>
              </p:blipFill>
              <p:spPr>
                <a:xfrm>
                  <a:off x="2324314" y="3375470"/>
                  <a:ext cx="1962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4" name="Ink 183">
                  <a:extLst>
                    <a:ext uri="{FF2B5EF4-FFF2-40B4-BE49-F238E27FC236}">
                      <a16:creationId xmlns:a16="http://schemas.microsoft.com/office/drawing/2014/main" id="{1F113AC5-68DD-81C8-87DA-A744570E544A}"/>
                    </a:ext>
                  </a:extLst>
                </p14:cNvPr>
                <p14:cNvContentPartPr/>
                <p14:nvPr/>
              </p14:nvContentPartPr>
              <p14:xfrm>
                <a:off x="9554554" y="718310"/>
                <a:ext cx="1549440" cy="2070360"/>
              </p14:xfrm>
            </p:contentPart>
          </mc:Choice>
          <mc:Fallback>
            <p:pic>
              <p:nvPicPr>
                <p:cNvPr id="184" name="Ink 183">
                  <a:extLst>
                    <a:ext uri="{FF2B5EF4-FFF2-40B4-BE49-F238E27FC236}">
                      <a16:creationId xmlns:a16="http://schemas.microsoft.com/office/drawing/2014/main" id="{1F113AC5-68DD-81C8-87DA-A744570E544A}"/>
                    </a:ext>
                  </a:extLst>
                </p:cNvPr>
                <p:cNvPicPr/>
                <p:nvPr/>
              </p:nvPicPr>
              <p:blipFill>
                <a:blip r:embed="rId27"/>
                <a:stretch>
                  <a:fillRect/>
                </a:stretch>
              </p:blipFill>
              <p:spPr>
                <a:xfrm>
                  <a:off x="9545554" y="709310"/>
                  <a:ext cx="1567080" cy="208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5" name="Ink 184">
                  <a:extLst>
                    <a:ext uri="{FF2B5EF4-FFF2-40B4-BE49-F238E27FC236}">
                      <a16:creationId xmlns:a16="http://schemas.microsoft.com/office/drawing/2014/main" id="{37009BB7-4C4D-80A1-5BEB-4A5150DC73BB}"/>
                    </a:ext>
                  </a:extLst>
                </p14:cNvPr>
                <p14:cNvContentPartPr/>
                <p14:nvPr/>
              </p14:nvContentPartPr>
              <p14:xfrm>
                <a:off x="9964954" y="3022670"/>
                <a:ext cx="41760" cy="736920"/>
              </p14:xfrm>
            </p:contentPart>
          </mc:Choice>
          <mc:Fallback>
            <p:pic>
              <p:nvPicPr>
                <p:cNvPr id="185" name="Ink 184">
                  <a:extLst>
                    <a:ext uri="{FF2B5EF4-FFF2-40B4-BE49-F238E27FC236}">
                      <a16:creationId xmlns:a16="http://schemas.microsoft.com/office/drawing/2014/main" id="{37009BB7-4C4D-80A1-5BEB-4A5150DC73BB}"/>
                    </a:ext>
                  </a:extLst>
                </p:cNvPr>
                <p:cNvPicPr/>
                <p:nvPr/>
              </p:nvPicPr>
              <p:blipFill>
                <a:blip r:embed="rId29"/>
                <a:stretch>
                  <a:fillRect/>
                </a:stretch>
              </p:blipFill>
              <p:spPr>
                <a:xfrm>
                  <a:off x="9955954" y="3013670"/>
                  <a:ext cx="59400" cy="754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6" name="Ink 185">
                  <a:extLst>
                    <a:ext uri="{FF2B5EF4-FFF2-40B4-BE49-F238E27FC236}">
                      <a16:creationId xmlns:a16="http://schemas.microsoft.com/office/drawing/2014/main" id="{E0C67DA5-7EA9-A178-4D15-485EE295EA16}"/>
                    </a:ext>
                  </a:extLst>
                </p14:cNvPr>
                <p14:cNvContentPartPr/>
                <p14:nvPr/>
              </p14:nvContentPartPr>
              <p14:xfrm>
                <a:off x="9908794" y="3760310"/>
                <a:ext cx="1806480" cy="151560"/>
              </p14:xfrm>
            </p:contentPart>
          </mc:Choice>
          <mc:Fallback>
            <p:pic>
              <p:nvPicPr>
                <p:cNvPr id="186" name="Ink 185">
                  <a:extLst>
                    <a:ext uri="{FF2B5EF4-FFF2-40B4-BE49-F238E27FC236}">
                      <a16:creationId xmlns:a16="http://schemas.microsoft.com/office/drawing/2014/main" id="{E0C67DA5-7EA9-A178-4D15-485EE295EA16}"/>
                    </a:ext>
                  </a:extLst>
                </p:cNvPr>
                <p:cNvPicPr/>
                <p:nvPr/>
              </p:nvPicPr>
              <p:blipFill>
                <a:blip r:embed="rId31"/>
                <a:stretch>
                  <a:fillRect/>
                </a:stretch>
              </p:blipFill>
              <p:spPr>
                <a:xfrm>
                  <a:off x="9900154" y="3751310"/>
                  <a:ext cx="18241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7" name="Ink 186">
                  <a:extLst>
                    <a:ext uri="{FF2B5EF4-FFF2-40B4-BE49-F238E27FC236}">
                      <a16:creationId xmlns:a16="http://schemas.microsoft.com/office/drawing/2014/main" id="{84A8117A-3E51-BCC1-8721-43D61C9A3091}"/>
                    </a:ext>
                  </a:extLst>
                </p14:cNvPr>
                <p14:cNvContentPartPr/>
                <p14:nvPr/>
              </p14:nvContentPartPr>
              <p14:xfrm>
                <a:off x="9964954" y="3079190"/>
                <a:ext cx="2185200" cy="792360"/>
              </p14:xfrm>
            </p:contentPart>
          </mc:Choice>
          <mc:Fallback>
            <p:pic>
              <p:nvPicPr>
                <p:cNvPr id="187" name="Ink 186">
                  <a:extLst>
                    <a:ext uri="{FF2B5EF4-FFF2-40B4-BE49-F238E27FC236}">
                      <a16:creationId xmlns:a16="http://schemas.microsoft.com/office/drawing/2014/main" id="{84A8117A-3E51-BCC1-8721-43D61C9A3091}"/>
                    </a:ext>
                  </a:extLst>
                </p:cNvPr>
                <p:cNvPicPr/>
                <p:nvPr/>
              </p:nvPicPr>
              <p:blipFill>
                <a:blip r:embed="rId33"/>
                <a:stretch>
                  <a:fillRect/>
                </a:stretch>
              </p:blipFill>
              <p:spPr>
                <a:xfrm>
                  <a:off x="9955954" y="3070190"/>
                  <a:ext cx="2202840" cy="810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0" name="Ink 189">
                  <a:extLst>
                    <a:ext uri="{FF2B5EF4-FFF2-40B4-BE49-F238E27FC236}">
                      <a16:creationId xmlns:a16="http://schemas.microsoft.com/office/drawing/2014/main" id="{2F2C9843-9DD2-86D2-017C-E3D7D7661338}"/>
                    </a:ext>
                  </a:extLst>
                </p14:cNvPr>
                <p14:cNvContentPartPr/>
                <p14:nvPr/>
              </p14:nvContentPartPr>
              <p14:xfrm>
                <a:off x="10135954" y="3256670"/>
                <a:ext cx="221400" cy="309240"/>
              </p14:xfrm>
            </p:contentPart>
          </mc:Choice>
          <mc:Fallback>
            <p:pic>
              <p:nvPicPr>
                <p:cNvPr id="190" name="Ink 189">
                  <a:extLst>
                    <a:ext uri="{FF2B5EF4-FFF2-40B4-BE49-F238E27FC236}">
                      <a16:creationId xmlns:a16="http://schemas.microsoft.com/office/drawing/2014/main" id="{2F2C9843-9DD2-86D2-017C-E3D7D7661338}"/>
                    </a:ext>
                  </a:extLst>
                </p:cNvPr>
                <p:cNvPicPr/>
                <p:nvPr/>
              </p:nvPicPr>
              <p:blipFill>
                <a:blip r:embed="rId35"/>
                <a:stretch>
                  <a:fillRect/>
                </a:stretch>
              </p:blipFill>
              <p:spPr>
                <a:xfrm>
                  <a:off x="10126954" y="3248030"/>
                  <a:ext cx="2390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1" name="Ink 190">
                  <a:extLst>
                    <a:ext uri="{FF2B5EF4-FFF2-40B4-BE49-F238E27FC236}">
                      <a16:creationId xmlns:a16="http://schemas.microsoft.com/office/drawing/2014/main" id="{D3FE2483-5E22-5B67-AF1E-99F443B62E78}"/>
                    </a:ext>
                  </a:extLst>
                </p14:cNvPr>
                <p14:cNvContentPartPr/>
                <p14:nvPr/>
              </p14:nvContentPartPr>
              <p14:xfrm>
                <a:off x="10404154" y="3350990"/>
                <a:ext cx="156240" cy="177480"/>
              </p14:xfrm>
            </p:contentPart>
          </mc:Choice>
          <mc:Fallback>
            <p:pic>
              <p:nvPicPr>
                <p:cNvPr id="191" name="Ink 190">
                  <a:extLst>
                    <a:ext uri="{FF2B5EF4-FFF2-40B4-BE49-F238E27FC236}">
                      <a16:creationId xmlns:a16="http://schemas.microsoft.com/office/drawing/2014/main" id="{D3FE2483-5E22-5B67-AF1E-99F443B62E78}"/>
                    </a:ext>
                  </a:extLst>
                </p:cNvPr>
                <p:cNvPicPr/>
                <p:nvPr/>
              </p:nvPicPr>
              <p:blipFill>
                <a:blip r:embed="rId37"/>
                <a:stretch>
                  <a:fillRect/>
                </a:stretch>
              </p:blipFill>
              <p:spPr>
                <a:xfrm>
                  <a:off x="10395514" y="3341990"/>
                  <a:ext cx="1738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2" name="Ink 191">
                  <a:extLst>
                    <a:ext uri="{FF2B5EF4-FFF2-40B4-BE49-F238E27FC236}">
                      <a16:creationId xmlns:a16="http://schemas.microsoft.com/office/drawing/2014/main" id="{1F304FFB-6F20-F258-BBFD-B91AEF96AF9F}"/>
                    </a:ext>
                  </a:extLst>
                </p14:cNvPr>
                <p14:cNvContentPartPr/>
                <p14:nvPr/>
              </p14:nvContentPartPr>
              <p14:xfrm>
                <a:off x="10665154" y="3338030"/>
                <a:ext cx="154080" cy="210600"/>
              </p14:xfrm>
            </p:contentPart>
          </mc:Choice>
          <mc:Fallback>
            <p:pic>
              <p:nvPicPr>
                <p:cNvPr id="192" name="Ink 191">
                  <a:extLst>
                    <a:ext uri="{FF2B5EF4-FFF2-40B4-BE49-F238E27FC236}">
                      <a16:creationId xmlns:a16="http://schemas.microsoft.com/office/drawing/2014/main" id="{1F304FFB-6F20-F258-BBFD-B91AEF96AF9F}"/>
                    </a:ext>
                  </a:extLst>
                </p:cNvPr>
                <p:cNvPicPr/>
                <p:nvPr/>
              </p:nvPicPr>
              <p:blipFill>
                <a:blip r:embed="rId39"/>
                <a:stretch>
                  <a:fillRect/>
                </a:stretch>
              </p:blipFill>
              <p:spPr>
                <a:xfrm>
                  <a:off x="10656514" y="3329390"/>
                  <a:ext cx="1717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3" name="Ink 192">
                  <a:extLst>
                    <a:ext uri="{FF2B5EF4-FFF2-40B4-BE49-F238E27FC236}">
                      <a16:creationId xmlns:a16="http://schemas.microsoft.com/office/drawing/2014/main" id="{6C9539F9-23A6-BFB7-BF79-528F3291E367}"/>
                    </a:ext>
                  </a:extLst>
                </p14:cNvPr>
                <p14:cNvContentPartPr/>
                <p14:nvPr/>
              </p14:nvContentPartPr>
              <p14:xfrm>
                <a:off x="10946674" y="3263510"/>
                <a:ext cx="22680" cy="271440"/>
              </p14:xfrm>
            </p:contentPart>
          </mc:Choice>
          <mc:Fallback>
            <p:pic>
              <p:nvPicPr>
                <p:cNvPr id="193" name="Ink 192">
                  <a:extLst>
                    <a:ext uri="{FF2B5EF4-FFF2-40B4-BE49-F238E27FC236}">
                      <a16:creationId xmlns:a16="http://schemas.microsoft.com/office/drawing/2014/main" id="{6C9539F9-23A6-BFB7-BF79-528F3291E367}"/>
                    </a:ext>
                  </a:extLst>
                </p:cNvPr>
                <p:cNvPicPr/>
                <p:nvPr/>
              </p:nvPicPr>
              <p:blipFill>
                <a:blip r:embed="rId41"/>
                <a:stretch>
                  <a:fillRect/>
                </a:stretch>
              </p:blipFill>
              <p:spPr>
                <a:xfrm>
                  <a:off x="10938034" y="3254510"/>
                  <a:ext cx="403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94" name="Ink 193">
                  <a:extLst>
                    <a:ext uri="{FF2B5EF4-FFF2-40B4-BE49-F238E27FC236}">
                      <a16:creationId xmlns:a16="http://schemas.microsoft.com/office/drawing/2014/main" id="{AFD2792F-1F2A-653B-80C7-EDA4C08B76BE}"/>
                    </a:ext>
                  </a:extLst>
                </p14:cNvPr>
                <p14:cNvContentPartPr/>
                <p14:nvPr/>
              </p14:nvContentPartPr>
              <p14:xfrm>
                <a:off x="10869994" y="3393830"/>
                <a:ext cx="346680" cy="151560"/>
              </p14:xfrm>
            </p:contentPart>
          </mc:Choice>
          <mc:Fallback>
            <p:pic>
              <p:nvPicPr>
                <p:cNvPr id="194" name="Ink 193">
                  <a:extLst>
                    <a:ext uri="{FF2B5EF4-FFF2-40B4-BE49-F238E27FC236}">
                      <a16:creationId xmlns:a16="http://schemas.microsoft.com/office/drawing/2014/main" id="{AFD2792F-1F2A-653B-80C7-EDA4C08B76BE}"/>
                    </a:ext>
                  </a:extLst>
                </p:cNvPr>
                <p:cNvPicPr/>
                <p:nvPr/>
              </p:nvPicPr>
              <p:blipFill>
                <a:blip r:embed="rId43"/>
                <a:stretch>
                  <a:fillRect/>
                </a:stretch>
              </p:blipFill>
              <p:spPr>
                <a:xfrm>
                  <a:off x="10860994" y="3385190"/>
                  <a:ext cx="364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5" name="Ink 194">
                  <a:extLst>
                    <a:ext uri="{FF2B5EF4-FFF2-40B4-BE49-F238E27FC236}">
                      <a16:creationId xmlns:a16="http://schemas.microsoft.com/office/drawing/2014/main" id="{AEF3A013-1FAD-AC58-62A1-7BDDBFF404E9}"/>
                    </a:ext>
                  </a:extLst>
                </p14:cNvPr>
                <p14:cNvContentPartPr/>
                <p14:nvPr/>
              </p14:nvContentPartPr>
              <p14:xfrm>
                <a:off x="11231434" y="3380510"/>
                <a:ext cx="413280" cy="201600"/>
              </p14:xfrm>
            </p:contentPart>
          </mc:Choice>
          <mc:Fallback>
            <p:pic>
              <p:nvPicPr>
                <p:cNvPr id="195" name="Ink 194">
                  <a:extLst>
                    <a:ext uri="{FF2B5EF4-FFF2-40B4-BE49-F238E27FC236}">
                      <a16:creationId xmlns:a16="http://schemas.microsoft.com/office/drawing/2014/main" id="{AEF3A013-1FAD-AC58-62A1-7BDDBFF404E9}"/>
                    </a:ext>
                  </a:extLst>
                </p:cNvPr>
                <p:cNvPicPr/>
                <p:nvPr/>
              </p:nvPicPr>
              <p:blipFill>
                <a:blip r:embed="rId45"/>
                <a:stretch>
                  <a:fillRect/>
                </a:stretch>
              </p:blipFill>
              <p:spPr>
                <a:xfrm>
                  <a:off x="11222794" y="3371870"/>
                  <a:ext cx="430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6" name="Ink 195">
                  <a:extLst>
                    <a:ext uri="{FF2B5EF4-FFF2-40B4-BE49-F238E27FC236}">
                      <a16:creationId xmlns:a16="http://schemas.microsoft.com/office/drawing/2014/main" id="{D26C2C8C-D300-009F-17A5-B9D64278A2D5}"/>
                    </a:ext>
                  </a:extLst>
                </p14:cNvPr>
                <p14:cNvContentPartPr/>
                <p14:nvPr/>
              </p14:nvContentPartPr>
              <p14:xfrm>
                <a:off x="11720314" y="3377990"/>
                <a:ext cx="158040" cy="194400"/>
              </p14:xfrm>
            </p:contentPart>
          </mc:Choice>
          <mc:Fallback>
            <p:pic>
              <p:nvPicPr>
                <p:cNvPr id="196" name="Ink 195">
                  <a:extLst>
                    <a:ext uri="{FF2B5EF4-FFF2-40B4-BE49-F238E27FC236}">
                      <a16:creationId xmlns:a16="http://schemas.microsoft.com/office/drawing/2014/main" id="{D26C2C8C-D300-009F-17A5-B9D64278A2D5}"/>
                    </a:ext>
                  </a:extLst>
                </p:cNvPr>
                <p:cNvPicPr/>
                <p:nvPr/>
              </p:nvPicPr>
              <p:blipFill>
                <a:blip r:embed="rId47"/>
                <a:stretch>
                  <a:fillRect/>
                </a:stretch>
              </p:blipFill>
              <p:spPr>
                <a:xfrm>
                  <a:off x="11711314" y="3368990"/>
                  <a:ext cx="1756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7" name="Ink 196">
                  <a:extLst>
                    <a:ext uri="{FF2B5EF4-FFF2-40B4-BE49-F238E27FC236}">
                      <a16:creationId xmlns:a16="http://schemas.microsoft.com/office/drawing/2014/main" id="{D60666E6-479F-B48E-A297-E0F26BE0B7BB}"/>
                    </a:ext>
                  </a:extLst>
                </p14:cNvPr>
                <p14:cNvContentPartPr/>
                <p14:nvPr/>
              </p14:nvContentPartPr>
              <p14:xfrm>
                <a:off x="11771434" y="3338750"/>
                <a:ext cx="152280" cy="236520"/>
              </p14:xfrm>
            </p:contentPart>
          </mc:Choice>
          <mc:Fallback>
            <p:pic>
              <p:nvPicPr>
                <p:cNvPr id="197" name="Ink 196">
                  <a:extLst>
                    <a:ext uri="{FF2B5EF4-FFF2-40B4-BE49-F238E27FC236}">
                      <a16:creationId xmlns:a16="http://schemas.microsoft.com/office/drawing/2014/main" id="{D60666E6-479F-B48E-A297-E0F26BE0B7BB}"/>
                    </a:ext>
                  </a:extLst>
                </p:cNvPr>
                <p:cNvPicPr/>
                <p:nvPr/>
              </p:nvPicPr>
              <p:blipFill>
                <a:blip r:embed="rId49"/>
                <a:stretch>
                  <a:fillRect/>
                </a:stretch>
              </p:blipFill>
              <p:spPr>
                <a:xfrm>
                  <a:off x="11762794" y="3329750"/>
                  <a:ext cx="1699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8" name="Ink 197">
                  <a:extLst>
                    <a:ext uri="{FF2B5EF4-FFF2-40B4-BE49-F238E27FC236}">
                      <a16:creationId xmlns:a16="http://schemas.microsoft.com/office/drawing/2014/main" id="{BD37DCB1-EB0F-9524-83B8-CF339FD607D5}"/>
                    </a:ext>
                  </a:extLst>
                </p14:cNvPr>
                <p14:cNvContentPartPr/>
                <p14:nvPr/>
              </p14:nvContentPartPr>
              <p14:xfrm>
                <a:off x="10944874" y="2760230"/>
                <a:ext cx="28080" cy="484920"/>
              </p14:xfrm>
            </p:contentPart>
          </mc:Choice>
          <mc:Fallback>
            <p:pic>
              <p:nvPicPr>
                <p:cNvPr id="198" name="Ink 197">
                  <a:extLst>
                    <a:ext uri="{FF2B5EF4-FFF2-40B4-BE49-F238E27FC236}">
                      <a16:creationId xmlns:a16="http://schemas.microsoft.com/office/drawing/2014/main" id="{BD37DCB1-EB0F-9524-83B8-CF339FD607D5}"/>
                    </a:ext>
                  </a:extLst>
                </p:cNvPr>
                <p:cNvPicPr/>
                <p:nvPr/>
              </p:nvPicPr>
              <p:blipFill>
                <a:blip r:embed="rId51"/>
                <a:stretch>
                  <a:fillRect/>
                </a:stretch>
              </p:blipFill>
              <p:spPr>
                <a:xfrm>
                  <a:off x="10935874" y="2751230"/>
                  <a:ext cx="4572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9" name="Ink 198">
                  <a:extLst>
                    <a:ext uri="{FF2B5EF4-FFF2-40B4-BE49-F238E27FC236}">
                      <a16:creationId xmlns:a16="http://schemas.microsoft.com/office/drawing/2014/main" id="{4132389A-3E6F-FA64-B50A-3B65B2C06A97}"/>
                    </a:ext>
                  </a:extLst>
                </p14:cNvPr>
                <p14:cNvContentPartPr/>
                <p14:nvPr/>
              </p14:nvContentPartPr>
              <p14:xfrm>
                <a:off x="9955234" y="509150"/>
                <a:ext cx="10080" cy="110880"/>
              </p14:xfrm>
            </p:contentPart>
          </mc:Choice>
          <mc:Fallback>
            <p:pic>
              <p:nvPicPr>
                <p:cNvPr id="199" name="Ink 198">
                  <a:extLst>
                    <a:ext uri="{FF2B5EF4-FFF2-40B4-BE49-F238E27FC236}">
                      <a16:creationId xmlns:a16="http://schemas.microsoft.com/office/drawing/2014/main" id="{4132389A-3E6F-FA64-B50A-3B65B2C06A97}"/>
                    </a:ext>
                  </a:extLst>
                </p:cNvPr>
                <p:cNvPicPr/>
                <p:nvPr/>
              </p:nvPicPr>
              <p:blipFill>
                <a:blip r:embed="rId53"/>
                <a:stretch>
                  <a:fillRect/>
                </a:stretch>
              </p:blipFill>
              <p:spPr>
                <a:xfrm>
                  <a:off x="9946234" y="500150"/>
                  <a:ext cx="277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00" name="Ink 199">
                  <a:extLst>
                    <a:ext uri="{FF2B5EF4-FFF2-40B4-BE49-F238E27FC236}">
                      <a16:creationId xmlns:a16="http://schemas.microsoft.com/office/drawing/2014/main" id="{40087501-C146-BEB3-92BB-392EC88BC0F8}"/>
                    </a:ext>
                  </a:extLst>
                </p14:cNvPr>
                <p14:cNvContentPartPr/>
                <p14:nvPr/>
              </p14:nvContentPartPr>
              <p14:xfrm>
                <a:off x="11234674" y="2895950"/>
                <a:ext cx="276120" cy="16200"/>
              </p14:xfrm>
            </p:contentPart>
          </mc:Choice>
          <mc:Fallback>
            <p:pic>
              <p:nvPicPr>
                <p:cNvPr id="200" name="Ink 199">
                  <a:extLst>
                    <a:ext uri="{FF2B5EF4-FFF2-40B4-BE49-F238E27FC236}">
                      <a16:creationId xmlns:a16="http://schemas.microsoft.com/office/drawing/2014/main" id="{40087501-C146-BEB3-92BB-392EC88BC0F8}"/>
                    </a:ext>
                  </a:extLst>
                </p:cNvPr>
                <p:cNvPicPr/>
                <p:nvPr/>
              </p:nvPicPr>
              <p:blipFill>
                <a:blip r:embed="rId55"/>
                <a:stretch>
                  <a:fillRect/>
                </a:stretch>
              </p:blipFill>
              <p:spPr>
                <a:xfrm>
                  <a:off x="11225674" y="2886950"/>
                  <a:ext cx="2937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1" name="Ink 200">
                  <a:extLst>
                    <a:ext uri="{FF2B5EF4-FFF2-40B4-BE49-F238E27FC236}">
                      <a16:creationId xmlns:a16="http://schemas.microsoft.com/office/drawing/2014/main" id="{9D599D89-419D-F6A1-DB8F-8B0CA95BBF54}"/>
                    </a:ext>
                  </a:extLst>
                </p14:cNvPr>
                <p14:cNvContentPartPr/>
                <p14:nvPr/>
              </p14:nvContentPartPr>
              <p14:xfrm>
                <a:off x="11317834" y="2780390"/>
                <a:ext cx="38520" cy="218520"/>
              </p14:xfrm>
            </p:contentPart>
          </mc:Choice>
          <mc:Fallback>
            <p:pic>
              <p:nvPicPr>
                <p:cNvPr id="201" name="Ink 200">
                  <a:extLst>
                    <a:ext uri="{FF2B5EF4-FFF2-40B4-BE49-F238E27FC236}">
                      <a16:creationId xmlns:a16="http://schemas.microsoft.com/office/drawing/2014/main" id="{9D599D89-419D-F6A1-DB8F-8B0CA95BBF54}"/>
                    </a:ext>
                  </a:extLst>
                </p:cNvPr>
                <p:cNvPicPr/>
                <p:nvPr/>
              </p:nvPicPr>
              <p:blipFill>
                <a:blip r:embed="rId57"/>
                <a:stretch>
                  <a:fillRect/>
                </a:stretch>
              </p:blipFill>
              <p:spPr>
                <a:xfrm>
                  <a:off x="11308834" y="2771390"/>
                  <a:ext cx="561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02" name="Ink 201">
                  <a:extLst>
                    <a:ext uri="{FF2B5EF4-FFF2-40B4-BE49-F238E27FC236}">
                      <a16:creationId xmlns:a16="http://schemas.microsoft.com/office/drawing/2014/main" id="{4726C244-6C45-EDFC-FEC5-DDD9E8D13031}"/>
                    </a:ext>
                  </a:extLst>
                </p14:cNvPr>
                <p14:cNvContentPartPr/>
                <p14:nvPr/>
              </p14:nvContentPartPr>
              <p14:xfrm>
                <a:off x="11243314" y="2806310"/>
                <a:ext cx="242640" cy="189360"/>
              </p14:xfrm>
            </p:contentPart>
          </mc:Choice>
          <mc:Fallback>
            <p:pic>
              <p:nvPicPr>
                <p:cNvPr id="202" name="Ink 201">
                  <a:extLst>
                    <a:ext uri="{FF2B5EF4-FFF2-40B4-BE49-F238E27FC236}">
                      <a16:creationId xmlns:a16="http://schemas.microsoft.com/office/drawing/2014/main" id="{4726C244-6C45-EDFC-FEC5-DDD9E8D13031}"/>
                    </a:ext>
                  </a:extLst>
                </p:cNvPr>
                <p:cNvPicPr/>
                <p:nvPr/>
              </p:nvPicPr>
              <p:blipFill>
                <a:blip r:embed="rId59"/>
                <a:stretch>
                  <a:fillRect/>
                </a:stretch>
              </p:blipFill>
              <p:spPr>
                <a:xfrm>
                  <a:off x="11234314" y="2797670"/>
                  <a:ext cx="2602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 name="Ink 3">
                  <a:extLst>
                    <a:ext uri="{FF2B5EF4-FFF2-40B4-BE49-F238E27FC236}">
                      <a16:creationId xmlns:a16="http://schemas.microsoft.com/office/drawing/2014/main" id="{B85783D4-0818-B413-E108-C9779D4A6962}"/>
                    </a:ext>
                  </a:extLst>
                </p14:cNvPr>
                <p14:cNvContentPartPr/>
                <p14:nvPr/>
              </p14:nvContentPartPr>
              <p14:xfrm>
                <a:off x="677314" y="625070"/>
                <a:ext cx="479520" cy="388800"/>
              </p14:xfrm>
            </p:contentPart>
          </mc:Choice>
          <mc:Fallback>
            <p:pic>
              <p:nvPicPr>
                <p:cNvPr id="4" name="Ink 3">
                  <a:extLst>
                    <a:ext uri="{FF2B5EF4-FFF2-40B4-BE49-F238E27FC236}">
                      <a16:creationId xmlns:a16="http://schemas.microsoft.com/office/drawing/2014/main" id="{B85783D4-0818-B413-E108-C9779D4A6962}"/>
                    </a:ext>
                  </a:extLst>
                </p:cNvPr>
                <p:cNvPicPr/>
                <p:nvPr/>
              </p:nvPicPr>
              <p:blipFill>
                <a:blip r:embed="rId61"/>
                <a:stretch>
                  <a:fillRect/>
                </a:stretch>
              </p:blipFill>
              <p:spPr>
                <a:xfrm>
                  <a:off x="668314" y="616430"/>
                  <a:ext cx="49716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 name="Ink 4">
                  <a:extLst>
                    <a:ext uri="{FF2B5EF4-FFF2-40B4-BE49-F238E27FC236}">
                      <a16:creationId xmlns:a16="http://schemas.microsoft.com/office/drawing/2014/main" id="{239618E7-8DC6-05AC-0D5F-B9484FFA0767}"/>
                    </a:ext>
                  </a:extLst>
                </p14:cNvPr>
                <p14:cNvContentPartPr/>
                <p14:nvPr/>
              </p14:nvContentPartPr>
              <p14:xfrm>
                <a:off x="895474" y="951590"/>
                <a:ext cx="19440" cy="505080"/>
              </p14:xfrm>
            </p:contentPart>
          </mc:Choice>
          <mc:Fallback>
            <p:pic>
              <p:nvPicPr>
                <p:cNvPr id="5" name="Ink 4">
                  <a:extLst>
                    <a:ext uri="{FF2B5EF4-FFF2-40B4-BE49-F238E27FC236}">
                      <a16:creationId xmlns:a16="http://schemas.microsoft.com/office/drawing/2014/main" id="{239618E7-8DC6-05AC-0D5F-B9484FFA0767}"/>
                    </a:ext>
                  </a:extLst>
                </p:cNvPr>
                <p:cNvPicPr/>
                <p:nvPr/>
              </p:nvPicPr>
              <p:blipFill>
                <a:blip r:embed="rId63"/>
                <a:stretch>
                  <a:fillRect/>
                </a:stretch>
              </p:blipFill>
              <p:spPr>
                <a:xfrm>
                  <a:off x="886474" y="942950"/>
                  <a:ext cx="3708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 name="Ink 5">
                  <a:extLst>
                    <a:ext uri="{FF2B5EF4-FFF2-40B4-BE49-F238E27FC236}">
                      <a16:creationId xmlns:a16="http://schemas.microsoft.com/office/drawing/2014/main" id="{B63A9728-3045-3FE3-B723-74038FAC0698}"/>
                    </a:ext>
                  </a:extLst>
                </p14:cNvPr>
                <p14:cNvContentPartPr/>
                <p14:nvPr/>
              </p14:nvContentPartPr>
              <p14:xfrm>
                <a:off x="627634" y="1166150"/>
                <a:ext cx="231120" cy="123120"/>
              </p14:xfrm>
            </p:contentPart>
          </mc:Choice>
          <mc:Fallback>
            <p:pic>
              <p:nvPicPr>
                <p:cNvPr id="6" name="Ink 5">
                  <a:extLst>
                    <a:ext uri="{FF2B5EF4-FFF2-40B4-BE49-F238E27FC236}">
                      <a16:creationId xmlns:a16="http://schemas.microsoft.com/office/drawing/2014/main" id="{B63A9728-3045-3FE3-B723-74038FAC0698}"/>
                    </a:ext>
                  </a:extLst>
                </p:cNvPr>
                <p:cNvPicPr/>
                <p:nvPr/>
              </p:nvPicPr>
              <p:blipFill>
                <a:blip r:embed="rId65"/>
                <a:stretch>
                  <a:fillRect/>
                </a:stretch>
              </p:blipFill>
              <p:spPr>
                <a:xfrm>
                  <a:off x="618634" y="1157150"/>
                  <a:ext cx="248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 name="Ink 6">
                  <a:extLst>
                    <a:ext uri="{FF2B5EF4-FFF2-40B4-BE49-F238E27FC236}">
                      <a16:creationId xmlns:a16="http://schemas.microsoft.com/office/drawing/2014/main" id="{A3E2A820-7981-1D53-543D-F4920374CB34}"/>
                    </a:ext>
                  </a:extLst>
                </p14:cNvPr>
                <p14:cNvContentPartPr/>
                <p14:nvPr/>
              </p14:nvContentPartPr>
              <p14:xfrm>
                <a:off x="728434" y="1343630"/>
                <a:ext cx="149040" cy="157680"/>
              </p14:xfrm>
            </p:contentPart>
          </mc:Choice>
          <mc:Fallback>
            <p:pic>
              <p:nvPicPr>
                <p:cNvPr id="7" name="Ink 6">
                  <a:extLst>
                    <a:ext uri="{FF2B5EF4-FFF2-40B4-BE49-F238E27FC236}">
                      <a16:creationId xmlns:a16="http://schemas.microsoft.com/office/drawing/2014/main" id="{A3E2A820-7981-1D53-543D-F4920374CB34}"/>
                    </a:ext>
                  </a:extLst>
                </p:cNvPr>
                <p:cNvPicPr/>
                <p:nvPr/>
              </p:nvPicPr>
              <p:blipFill>
                <a:blip r:embed="rId67"/>
                <a:stretch>
                  <a:fillRect/>
                </a:stretch>
              </p:blipFill>
              <p:spPr>
                <a:xfrm>
                  <a:off x="719794" y="1334990"/>
                  <a:ext cx="1666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 name="Ink 7">
                  <a:extLst>
                    <a:ext uri="{FF2B5EF4-FFF2-40B4-BE49-F238E27FC236}">
                      <a16:creationId xmlns:a16="http://schemas.microsoft.com/office/drawing/2014/main" id="{C3BF2B95-6B5C-6EDA-30E3-79203C4F55DB}"/>
                    </a:ext>
                  </a:extLst>
                </p14:cNvPr>
                <p14:cNvContentPartPr/>
                <p14:nvPr/>
              </p14:nvContentPartPr>
              <p14:xfrm>
                <a:off x="942274" y="1175870"/>
                <a:ext cx="197280" cy="158400"/>
              </p14:xfrm>
            </p:contentPart>
          </mc:Choice>
          <mc:Fallback>
            <p:pic>
              <p:nvPicPr>
                <p:cNvPr id="8" name="Ink 7">
                  <a:extLst>
                    <a:ext uri="{FF2B5EF4-FFF2-40B4-BE49-F238E27FC236}">
                      <a16:creationId xmlns:a16="http://schemas.microsoft.com/office/drawing/2014/main" id="{C3BF2B95-6B5C-6EDA-30E3-79203C4F55DB}"/>
                    </a:ext>
                  </a:extLst>
                </p:cNvPr>
                <p:cNvPicPr/>
                <p:nvPr/>
              </p:nvPicPr>
              <p:blipFill>
                <a:blip r:embed="rId69"/>
                <a:stretch>
                  <a:fillRect/>
                </a:stretch>
              </p:blipFill>
              <p:spPr>
                <a:xfrm>
                  <a:off x="933274" y="1166870"/>
                  <a:ext cx="214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 name="Ink 8">
                  <a:extLst>
                    <a:ext uri="{FF2B5EF4-FFF2-40B4-BE49-F238E27FC236}">
                      <a16:creationId xmlns:a16="http://schemas.microsoft.com/office/drawing/2014/main" id="{055BD8F6-31A4-4D63-C6E3-AF85067C307B}"/>
                    </a:ext>
                  </a:extLst>
                </p14:cNvPr>
                <p14:cNvContentPartPr/>
                <p14:nvPr/>
              </p14:nvContentPartPr>
              <p14:xfrm>
                <a:off x="960634" y="1371350"/>
                <a:ext cx="126720" cy="94320"/>
              </p14:xfrm>
            </p:contentPart>
          </mc:Choice>
          <mc:Fallback>
            <p:pic>
              <p:nvPicPr>
                <p:cNvPr id="9" name="Ink 8">
                  <a:extLst>
                    <a:ext uri="{FF2B5EF4-FFF2-40B4-BE49-F238E27FC236}">
                      <a16:creationId xmlns:a16="http://schemas.microsoft.com/office/drawing/2014/main" id="{055BD8F6-31A4-4D63-C6E3-AF85067C307B}"/>
                    </a:ext>
                  </a:extLst>
                </p:cNvPr>
                <p:cNvPicPr/>
                <p:nvPr/>
              </p:nvPicPr>
              <p:blipFill>
                <a:blip r:embed="rId71"/>
                <a:stretch>
                  <a:fillRect/>
                </a:stretch>
              </p:blipFill>
              <p:spPr>
                <a:xfrm>
                  <a:off x="951994" y="1362710"/>
                  <a:ext cx="1443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 name="Ink 10">
                  <a:extLst>
                    <a:ext uri="{FF2B5EF4-FFF2-40B4-BE49-F238E27FC236}">
                      <a16:creationId xmlns:a16="http://schemas.microsoft.com/office/drawing/2014/main" id="{765B2464-3981-CD85-CF83-0E818A7024AA}"/>
                    </a:ext>
                  </a:extLst>
                </p14:cNvPr>
                <p14:cNvContentPartPr/>
                <p14:nvPr/>
              </p14:nvContentPartPr>
              <p14:xfrm>
                <a:off x="456274" y="1652510"/>
                <a:ext cx="274320" cy="324360"/>
              </p14:xfrm>
            </p:contentPart>
          </mc:Choice>
          <mc:Fallback>
            <p:pic>
              <p:nvPicPr>
                <p:cNvPr id="11" name="Ink 10">
                  <a:extLst>
                    <a:ext uri="{FF2B5EF4-FFF2-40B4-BE49-F238E27FC236}">
                      <a16:creationId xmlns:a16="http://schemas.microsoft.com/office/drawing/2014/main" id="{765B2464-3981-CD85-CF83-0E818A7024AA}"/>
                    </a:ext>
                  </a:extLst>
                </p:cNvPr>
                <p:cNvPicPr/>
                <p:nvPr/>
              </p:nvPicPr>
              <p:blipFill>
                <a:blip r:embed="rId73"/>
                <a:stretch>
                  <a:fillRect/>
                </a:stretch>
              </p:blipFill>
              <p:spPr>
                <a:xfrm>
                  <a:off x="447634" y="1643870"/>
                  <a:ext cx="2919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 name="Ink 11">
                  <a:extLst>
                    <a:ext uri="{FF2B5EF4-FFF2-40B4-BE49-F238E27FC236}">
                      <a16:creationId xmlns:a16="http://schemas.microsoft.com/office/drawing/2014/main" id="{AD452364-FAAD-3955-7105-818F02DE25CE}"/>
                    </a:ext>
                  </a:extLst>
                </p14:cNvPr>
                <p14:cNvContentPartPr/>
                <p14:nvPr/>
              </p14:nvContentPartPr>
              <p14:xfrm>
                <a:off x="699994" y="1778150"/>
                <a:ext cx="136080" cy="161280"/>
              </p14:xfrm>
            </p:contentPart>
          </mc:Choice>
          <mc:Fallback>
            <p:pic>
              <p:nvPicPr>
                <p:cNvPr id="12" name="Ink 11">
                  <a:extLst>
                    <a:ext uri="{FF2B5EF4-FFF2-40B4-BE49-F238E27FC236}">
                      <a16:creationId xmlns:a16="http://schemas.microsoft.com/office/drawing/2014/main" id="{AD452364-FAAD-3955-7105-818F02DE25CE}"/>
                    </a:ext>
                  </a:extLst>
                </p:cNvPr>
                <p:cNvPicPr/>
                <p:nvPr/>
              </p:nvPicPr>
              <p:blipFill>
                <a:blip r:embed="rId75"/>
                <a:stretch>
                  <a:fillRect/>
                </a:stretch>
              </p:blipFill>
              <p:spPr>
                <a:xfrm>
                  <a:off x="690994" y="1769150"/>
                  <a:ext cx="1537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 name="Ink 12">
                  <a:extLst>
                    <a:ext uri="{FF2B5EF4-FFF2-40B4-BE49-F238E27FC236}">
                      <a16:creationId xmlns:a16="http://schemas.microsoft.com/office/drawing/2014/main" id="{8F70C55B-86FF-98D4-EC7F-01D4A6F198D1}"/>
                    </a:ext>
                  </a:extLst>
                </p14:cNvPr>
                <p14:cNvContentPartPr/>
                <p14:nvPr/>
              </p14:nvContentPartPr>
              <p14:xfrm>
                <a:off x="916354" y="1799750"/>
                <a:ext cx="97560" cy="141840"/>
              </p14:xfrm>
            </p:contentPart>
          </mc:Choice>
          <mc:Fallback>
            <p:pic>
              <p:nvPicPr>
                <p:cNvPr id="13" name="Ink 12">
                  <a:extLst>
                    <a:ext uri="{FF2B5EF4-FFF2-40B4-BE49-F238E27FC236}">
                      <a16:creationId xmlns:a16="http://schemas.microsoft.com/office/drawing/2014/main" id="{8F70C55B-86FF-98D4-EC7F-01D4A6F198D1}"/>
                    </a:ext>
                  </a:extLst>
                </p:cNvPr>
                <p:cNvPicPr/>
                <p:nvPr/>
              </p:nvPicPr>
              <p:blipFill>
                <a:blip r:embed="rId77"/>
                <a:stretch>
                  <a:fillRect/>
                </a:stretch>
              </p:blipFill>
              <p:spPr>
                <a:xfrm>
                  <a:off x="907354" y="1790750"/>
                  <a:ext cx="1152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 name="Ink 13">
                  <a:extLst>
                    <a:ext uri="{FF2B5EF4-FFF2-40B4-BE49-F238E27FC236}">
                      <a16:creationId xmlns:a16="http://schemas.microsoft.com/office/drawing/2014/main" id="{8A631A9F-1FB3-F0B2-0E56-A2B7533280DD}"/>
                    </a:ext>
                  </a:extLst>
                </p14:cNvPr>
                <p14:cNvContentPartPr/>
                <p14:nvPr/>
              </p14:nvContentPartPr>
              <p14:xfrm>
                <a:off x="1078354" y="1678790"/>
                <a:ext cx="269280" cy="254880"/>
              </p14:xfrm>
            </p:contentPart>
          </mc:Choice>
          <mc:Fallback>
            <p:pic>
              <p:nvPicPr>
                <p:cNvPr id="14" name="Ink 13">
                  <a:extLst>
                    <a:ext uri="{FF2B5EF4-FFF2-40B4-BE49-F238E27FC236}">
                      <a16:creationId xmlns:a16="http://schemas.microsoft.com/office/drawing/2014/main" id="{8A631A9F-1FB3-F0B2-0E56-A2B7533280DD}"/>
                    </a:ext>
                  </a:extLst>
                </p:cNvPr>
                <p:cNvPicPr/>
                <p:nvPr/>
              </p:nvPicPr>
              <p:blipFill>
                <a:blip r:embed="rId79"/>
                <a:stretch>
                  <a:fillRect/>
                </a:stretch>
              </p:blipFill>
              <p:spPr>
                <a:xfrm>
                  <a:off x="1069354" y="1670150"/>
                  <a:ext cx="2869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 name="Ink 15">
                  <a:extLst>
                    <a:ext uri="{FF2B5EF4-FFF2-40B4-BE49-F238E27FC236}">
                      <a16:creationId xmlns:a16="http://schemas.microsoft.com/office/drawing/2014/main" id="{56F629A3-77EE-6BB7-6235-9C53BE74BF38}"/>
                    </a:ext>
                  </a:extLst>
                </p14:cNvPr>
                <p14:cNvContentPartPr/>
                <p14:nvPr/>
              </p14:nvContentPartPr>
              <p14:xfrm>
                <a:off x="1400554" y="1061030"/>
                <a:ext cx="214560" cy="223560"/>
              </p14:xfrm>
            </p:contentPart>
          </mc:Choice>
          <mc:Fallback>
            <p:pic>
              <p:nvPicPr>
                <p:cNvPr id="16" name="Ink 15">
                  <a:extLst>
                    <a:ext uri="{FF2B5EF4-FFF2-40B4-BE49-F238E27FC236}">
                      <a16:creationId xmlns:a16="http://schemas.microsoft.com/office/drawing/2014/main" id="{56F629A3-77EE-6BB7-6235-9C53BE74BF38}"/>
                    </a:ext>
                  </a:extLst>
                </p:cNvPr>
                <p:cNvPicPr/>
                <p:nvPr/>
              </p:nvPicPr>
              <p:blipFill>
                <a:blip r:embed="rId81"/>
                <a:stretch>
                  <a:fillRect/>
                </a:stretch>
              </p:blipFill>
              <p:spPr>
                <a:xfrm>
                  <a:off x="1391554" y="1052390"/>
                  <a:ext cx="2322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 name="Ink 16">
                  <a:extLst>
                    <a:ext uri="{FF2B5EF4-FFF2-40B4-BE49-F238E27FC236}">
                      <a16:creationId xmlns:a16="http://schemas.microsoft.com/office/drawing/2014/main" id="{CE523F5A-6CBD-29A5-5516-EE8A074A5A1C}"/>
                    </a:ext>
                  </a:extLst>
                </p14:cNvPr>
                <p14:cNvContentPartPr/>
                <p14:nvPr/>
              </p14:nvContentPartPr>
              <p14:xfrm>
                <a:off x="1477954" y="1287830"/>
                <a:ext cx="15840" cy="173880"/>
              </p14:xfrm>
            </p:contentPart>
          </mc:Choice>
          <mc:Fallback>
            <p:pic>
              <p:nvPicPr>
                <p:cNvPr id="17" name="Ink 16">
                  <a:extLst>
                    <a:ext uri="{FF2B5EF4-FFF2-40B4-BE49-F238E27FC236}">
                      <a16:creationId xmlns:a16="http://schemas.microsoft.com/office/drawing/2014/main" id="{CE523F5A-6CBD-29A5-5516-EE8A074A5A1C}"/>
                    </a:ext>
                  </a:extLst>
                </p:cNvPr>
                <p:cNvPicPr/>
                <p:nvPr/>
              </p:nvPicPr>
              <p:blipFill>
                <a:blip r:embed="rId83"/>
                <a:stretch>
                  <a:fillRect/>
                </a:stretch>
              </p:blipFill>
              <p:spPr>
                <a:xfrm>
                  <a:off x="1468954" y="1278830"/>
                  <a:ext cx="334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8" name="Ink 17">
                  <a:extLst>
                    <a:ext uri="{FF2B5EF4-FFF2-40B4-BE49-F238E27FC236}">
                      <a16:creationId xmlns:a16="http://schemas.microsoft.com/office/drawing/2014/main" id="{70B48FB7-EB9C-0456-222C-EB814C80F47F}"/>
                    </a:ext>
                  </a:extLst>
                </p14:cNvPr>
                <p14:cNvContentPartPr/>
                <p14:nvPr/>
              </p14:nvContentPartPr>
              <p14:xfrm>
                <a:off x="1360594" y="1344350"/>
                <a:ext cx="141840" cy="60120"/>
              </p14:xfrm>
            </p:contentPart>
          </mc:Choice>
          <mc:Fallback>
            <p:pic>
              <p:nvPicPr>
                <p:cNvPr id="18" name="Ink 17">
                  <a:extLst>
                    <a:ext uri="{FF2B5EF4-FFF2-40B4-BE49-F238E27FC236}">
                      <a16:creationId xmlns:a16="http://schemas.microsoft.com/office/drawing/2014/main" id="{70B48FB7-EB9C-0456-222C-EB814C80F47F}"/>
                    </a:ext>
                  </a:extLst>
                </p:cNvPr>
                <p:cNvPicPr/>
                <p:nvPr/>
              </p:nvPicPr>
              <p:blipFill>
                <a:blip r:embed="rId85"/>
                <a:stretch>
                  <a:fillRect/>
                </a:stretch>
              </p:blipFill>
              <p:spPr>
                <a:xfrm>
                  <a:off x="1351954" y="1335710"/>
                  <a:ext cx="1594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 name="Ink 18">
                  <a:extLst>
                    <a:ext uri="{FF2B5EF4-FFF2-40B4-BE49-F238E27FC236}">
                      <a16:creationId xmlns:a16="http://schemas.microsoft.com/office/drawing/2014/main" id="{B645376B-8970-A8B1-6E15-CE4B51F02ADB}"/>
                    </a:ext>
                  </a:extLst>
                </p14:cNvPr>
                <p14:cNvContentPartPr/>
                <p14:nvPr/>
              </p14:nvContentPartPr>
              <p14:xfrm>
                <a:off x="1410634" y="1390070"/>
                <a:ext cx="91800" cy="98280"/>
              </p14:xfrm>
            </p:contentPart>
          </mc:Choice>
          <mc:Fallback>
            <p:pic>
              <p:nvPicPr>
                <p:cNvPr id="19" name="Ink 18">
                  <a:extLst>
                    <a:ext uri="{FF2B5EF4-FFF2-40B4-BE49-F238E27FC236}">
                      <a16:creationId xmlns:a16="http://schemas.microsoft.com/office/drawing/2014/main" id="{B645376B-8970-A8B1-6E15-CE4B51F02ADB}"/>
                    </a:ext>
                  </a:extLst>
                </p:cNvPr>
                <p:cNvPicPr/>
                <p:nvPr/>
              </p:nvPicPr>
              <p:blipFill>
                <a:blip r:embed="rId87"/>
                <a:stretch>
                  <a:fillRect/>
                </a:stretch>
              </p:blipFill>
              <p:spPr>
                <a:xfrm>
                  <a:off x="1401634" y="1381070"/>
                  <a:ext cx="1094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 name="Ink 19">
                  <a:extLst>
                    <a:ext uri="{FF2B5EF4-FFF2-40B4-BE49-F238E27FC236}">
                      <a16:creationId xmlns:a16="http://schemas.microsoft.com/office/drawing/2014/main" id="{0A387377-F803-EE4A-4B3F-BC738E7BE474}"/>
                    </a:ext>
                  </a:extLst>
                </p14:cNvPr>
                <p14:cNvContentPartPr/>
                <p14:nvPr/>
              </p14:nvContentPartPr>
              <p14:xfrm>
                <a:off x="1539514" y="1361990"/>
                <a:ext cx="72000" cy="102600"/>
              </p14:xfrm>
            </p:contentPart>
          </mc:Choice>
          <mc:Fallback>
            <p:pic>
              <p:nvPicPr>
                <p:cNvPr id="20" name="Ink 19">
                  <a:extLst>
                    <a:ext uri="{FF2B5EF4-FFF2-40B4-BE49-F238E27FC236}">
                      <a16:creationId xmlns:a16="http://schemas.microsoft.com/office/drawing/2014/main" id="{0A387377-F803-EE4A-4B3F-BC738E7BE474}"/>
                    </a:ext>
                  </a:extLst>
                </p:cNvPr>
                <p:cNvPicPr/>
                <p:nvPr/>
              </p:nvPicPr>
              <p:blipFill>
                <a:blip r:embed="rId89"/>
                <a:stretch>
                  <a:fillRect/>
                </a:stretch>
              </p:blipFill>
              <p:spPr>
                <a:xfrm>
                  <a:off x="1530874" y="1353350"/>
                  <a:ext cx="896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1" name="Ink 20">
                  <a:extLst>
                    <a:ext uri="{FF2B5EF4-FFF2-40B4-BE49-F238E27FC236}">
                      <a16:creationId xmlns:a16="http://schemas.microsoft.com/office/drawing/2014/main" id="{0205F90B-F767-5173-91B1-8B2DEEF2D877}"/>
                    </a:ext>
                  </a:extLst>
                </p14:cNvPr>
                <p14:cNvContentPartPr/>
                <p14:nvPr/>
              </p14:nvContentPartPr>
              <p14:xfrm>
                <a:off x="1746874" y="1175150"/>
                <a:ext cx="209520" cy="169200"/>
              </p14:xfrm>
            </p:contentPart>
          </mc:Choice>
          <mc:Fallback>
            <p:pic>
              <p:nvPicPr>
                <p:cNvPr id="21" name="Ink 20">
                  <a:extLst>
                    <a:ext uri="{FF2B5EF4-FFF2-40B4-BE49-F238E27FC236}">
                      <a16:creationId xmlns:a16="http://schemas.microsoft.com/office/drawing/2014/main" id="{0205F90B-F767-5173-91B1-8B2DEEF2D877}"/>
                    </a:ext>
                  </a:extLst>
                </p:cNvPr>
                <p:cNvPicPr/>
                <p:nvPr/>
              </p:nvPicPr>
              <p:blipFill>
                <a:blip r:embed="rId91"/>
                <a:stretch>
                  <a:fillRect/>
                </a:stretch>
              </p:blipFill>
              <p:spPr>
                <a:xfrm>
                  <a:off x="1738234" y="1166150"/>
                  <a:ext cx="2271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2" name="Ink 21">
                  <a:extLst>
                    <a:ext uri="{FF2B5EF4-FFF2-40B4-BE49-F238E27FC236}">
                      <a16:creationId xmlns:a16="http://schemas.microsoft.com/office/drawing/2014/main" id="{80B363F6-2D77-3605-097A-689D6F556991}"/>
                    </a:ext>
                  </a:extLst>
                </p14:cNvPr>
                <p14:cNvContentPartPr/>
                <p14:nvPr/>
              </p14:nvContentPartPr>
              <p14:xfrm>
                <a:off x="1829674" y="1352630"/>
                <a:ext cx="37080" cy="167400"/>
              </p14:xfrm>
            </p:contentPart>
          </mc:Choice>
          <mc:Fallback>
            <p:pic>
              <p:nvPicPr>
                <p:cNvPr id="22" name="Ink 21">
                  <a:extLst>
                    <a:ext uri="{FF2B5EF4-FFF2-40B4-BE49-F238E27FC236}">
                      <a16:creationId xmlns:a16="http://schemas.microsoft.com/office/drawing/2014/main" id="{80B363F6-2D77-3605-097A-689D6F556991}"/>
                    </a:ext>
                  </a:extLst>
                </p:cNvPr>
                <p:cNvPicPr/>
                <p:nvPr/>
              </p:nvPicPr>
              <p:blipFill>
                <a:blip r:embed="rId93"/>
                <a:stretch>
                  <a:fillRect/>
                </a:stretch>
              </p:blipFill>
              <p:spPr>
                <a:xfrm>
                  <a:off x="1820674" y="1343990"/>
                  <a:ext cx="547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3" name="Ink 22">
                  <a:extLst>
                    <a:ext uri="{FF2B5EF4-FFF2-40B4-BE49-F238E27FC236}">
                      <a16:creationId xmlns:a16="http://schemas.microsoft.com/office/drawing/2014/main" id="{463F6A97-6627-3C03-1A40-08535FC6D302}"/>
                    </a:ext>
                  </a:extLst>
                </p14:cNvPr>
                <p14:cNvContentPartPr/>
                <p14:nvPr/>
              </p14:nvContentPartPr>
              <p14:xfrm>
                <a:off x="1696834" y="1427510"/>
                <a:ext cx="122760" cy="113040"/>
              </p14:xfrm>
            </p:contentPart>
          </mc:Choice>
          <mc:Fallback>
            <p:pic>
              <p:nvPicPr>
                <p:cNvPr id="23" name="Ink 22">
                  <a:extLst>
                    <a:ext uri="{FF2B5EF4-FFF2-40B4-BE49-F238E27FC236}">
                      <a16:creationId xmlns:a16="http://schemas.microsoft.com/office/drawing/2014/main" id="{463F6A97-6627-3C03-1A40-08535FC6D302}"/>
                    </a:ext>
                  </a:extLst>
                </p:cNvPr>
                <p:cNvPicPr/>
                <p:nvPr/>
              </p:nvPicPr>
              <p:blipFill>
                <a:blip r:embed="rId95"/>
                <a:stretch>
                  <a:fillRect/>
                </a:stretch>
              </p:blipFill>
              <p:spPr>
                <a:xfrm>
                  <a:off x="1688194" y="1418510"/>
                  <a:ext cx="1404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4" name="Ink 23">
                  <a:extLst>
                    <a:ext uri="{FF2B5EF4-FFF2-40B4-BE49-F238E27FC236}">
                      <a16:creationId xmlns:a16="http://schemas.microsoft.com/office/drawing/2014/main" id="{BE5B3F71-3751-67C1-F78C-A201E6E59BE4}"/>
                    </a:ext>
                  </a:extLst>
                </p14:cNvPr>
                <p14:cNvContentPartPr/>
                <p14:nvPr/>
              </p14:nvContentPartPr>
              <p14:xfrm>
                <a:off x="1889794" y="1415990"/>
                <a:ext cx="61200" cy="56160"/>
              </p14:xfrm>
            </p:contentPart>
          </mc:Choice>
          <mc:Fallback>
            <p:pic>
              <p:nvPicPr>
                <p:cNvPr id="24" name="Ink 23">
                  <a:extLst>
                    <a:ext uri="{FF2B5EF4-FFF2-40B4-BE49-F238E27FC236}">
                      <a16:creationId xmlns:a16="http://schemas.microsoft.com/office/drawing/2014/main" id="{BE5B3F71-3751-67C1-F78C-A201E6E59BE4}"/>
                    </a:ext>
                  </a:extLst>
                </p:cNvPr>
                <p:cNvPicPr/>
                <p:nvPr/>
              </p:nvPicPr>
              <p:blipFill>
                <a:blip r:embed="rId97"/>
                <a:stretch>
                  <a:fillRect/>
                </a:stretch>
              </p:blipFill>
              <p:spPr>
                <a:xfrm>
                  <a:off x="1881154" y="1407350"/>
                  <a:ext cx="78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5" name="Ink 24">
                  <a:extLst>
                    <a:ext uri="{FF2B5EF4-FFF2-40B4-BE49-F238E27FC236}">
                      <a16:creationId xmlns:a16="http://schemas.microsoft.com/office/drawing/2014/main" id="{673F768D-7916-6289-72D6-FF8B62CB446C}"/>
                    </a:ext>
                  </a:extLst>
                </p14:cNvPr>
                <p14:cNvContentPartPr/>
                <p14:nvPr/>
              </p14:nvContentPartPr>
              <p14:xfrm>
                <a:off x="1866034" y="1492670"/>
                <a:ext cx="69480" cy="39960"/>
              </p14:xfrm>
            </p:contentPart>
          </mc:Choice>
          <mc:Fallback>
            <p:pic>
              <p:nvPicPr>
                <p:cNvPr id="25" name="Ink 24">
                  <a:extLst>
                    <a:ext uri="{FF2B5EF4-FFF2-40B4-BE49-F238E27FC236}">
                      <a16:creationId xmlns:a16="http://schemas.microsoft.com/office/drawing/2014/main" id="{673F768D-7916-6289-72D6-FF8B62CB446C}"/>
                    </a:ext>
                  </a:extLst>
                </p:cNvPr>
                <p:cNvPicPr/>
                <p:nvPr/>
              </p:nvPicPr>
              <p:blipFill>
                <a:blip r:embed="rId99"/>
                <a:stretch>
                  <a:fillRect/>
                </a:stretch>
              </p:blipFill>
              <p:spPr>
                <a:xfrm>
                  <a:off x="1857394" y="1483670"/>
                  <a:ext cx="871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7" name="Ink 26">
                  <a:extLst>
                    <a:ext uri="{FF2B5EF4-FFF2-40B4-BE49-F238E27FC236}">
                      <a16:creationId xmlns:a16="http://schemas.microsoft.com/office/drawing/2014/main" id="{B0C30BA6-49F6-12AA-9498-A67C37A26FF3}"/>
                    </a:ext>
                  </a:extLst>
                </p14:cNvPr>
                <p14:cNvContentPartPr/>
                <p14:nvPr/>
              </p14:nvContentPartPr>
              <p14:xfrm>
                <a:off x="634474" y="2274230"/>
                <a:ext cx="27720" cy="201960"/>
              </p14:xfrm>
            </p:contentPart>
          </mc:Choice>
          <mc:Fallback>
            <p:pic>
              <p:nvPicPr>
                <p:cNvPr id="27" name="Ink 26">
                  <a:extLst>
                    <a:ext uri="{FF2B5EF4-FFF2-40B4-BE49-F238E27FC236}">
                      <a16:creationId xmlns:a16="http://schemas.microsoft.com/office/drawing/2014/main" id="{B0C30BA6-49F6-12AA-9498-A67C37A26FF3}"/>
                    </a:ext>
                  </a:extLst>
                </p:cNvPr>
                <p:cNvPicPr/>
                <p:nvPr/>
              </p:nvPicPr>
              <p:blipFill>
                <a:blip r:embed="rId101"/>
                <a:stretch>
                  <a:fillRect/>
                </a:stretch>
              </p:blipFill>
              <p:spPr>
                <a:xfrm>
                  <a:off x="625834" y="2265590"/>
                  <a:ext cx="453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8" name="Ink 27">
                  <a:extLst>
                    <a:ext uri="{FF2B5EF4-FFF2-40B4-BE49-F238E27FC236}">
                      <a16:creationId xmlns:a16="http://schemas.microsoft.com/office/drawing/2014/main" id="{ABD09395-982D-5787-391A-7A27DB50C544}"/>
                    </a:ext>
                  </a:extLst>
                </p14:cNvPr>
                <p14:cNvContentPartPr/>
                <p14:nvPr/>
              </p14:nvContentPartPr>
              <p14:xfrm>
                <a:off x="492274" y="2269190"/>
                <a:ext cx="300240" cy="306720"/>
              </p14:xfrm>
            </p:contentPart>
          </mc:Choice>
          <mc:Fallback>
            <p:pic>
              <p:nvPicPr>
                <p:cNvPr id="28" name="Ink 27">
                  <a:extLst>
                    <a:ext uri="{FF2B5EF4-FFF2-40B4-BE49-F238E27FC236}">
                      <a16:creationId xmlns:a16="http://schemas.microsoft.com/office/drawing/2014/main" id="{ABD09395-982D-5787-391A-7A27DB50C544}"/>
                    </a:ext>
                  </a:extLst>
                </p:cNvPr>
                <p:cNvPicPr/>
                <p:nvPr/>
              </p:nvPicPr>
              <p:blipFill>
                <a:blip r:embed="rId103"/>
                <a:stretch>
                  <a:fillRect/>
                </a:stretch>
              </p:blipFill>
              <p:spPr>
                <a:xfrm>
                  <a:off x="483634" y="2260550"/>
                  <a:ext cx="3178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9" name="Ink 28">
                  <a:extLst>
                    <a:ext uri="{FF2B5EF4-FFF2-40B4-BE49-F238E27FC236}">
                      <a16:creationId xmlns:a16="http://schemas.microsoft.com/office/drawing/2014/main" id="{D8720B88-23D2-3D7D-AEC5-BEB57D122014}"/>
                    </a:ext>
                  </a:extLst>
                </p14:cNvPr>
                <p14:cNvContentPartPr/>
                <p14:nvPr/>
              </p14:nvContentPartPr>
              <p14:xfrm>
                <a:off x="842914" y="2319590"/>
                <a:ext cx="168480" cy="218880"/>
              </p14:xfrm>
            </p:contentPart>
          </mc:Choice>
          <mc:Fallback>
            <p:pic>
              <p:nvPicPr>
                <p:cNvPr id="29" name="Ink 28">
                  <a:extLst>
                    <a:ext uri="{FF2B5EF4-FFF2-40B4-BE49-F238E27FC236}">
                      <a16:creationId xmlns:a16="http://schemas.microsoft.com/office/drawing/2014/main" id="{D8720B88-23D2-3D7D-AEC5-BEB57D122014}"/>
                    </a:ext>
                  </a:extLst>
                </p:cNvPr>
                <p:cNvPicPr/>
                <p:nvPr/>
              </p:nvPicPr>
              <p:blipFill>
                <a:blip r:embed="rId105"/>
                <a:stretch>
                  <a:fillRect/>
                </a:stretch>
              </p:blipFill>
              <p:spPr>
                <a:xfrm>
                  <a:off x="833914" y="2310590"/>
                  <a:ext cx="1861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0" name="Ink 29">
                  <a:extLst>
                    <a:ext uri="{FF2B5EF4-FFF2-40B4-BE49-F238E27FC236}">
                      <a16:creationId xmlns:a16="http://schemas.microsoft.com/office/drawing/2014/main" id="{2762D211-E16D-0C6C-F7A5-FE5BDBCF093A}"/>
                    </a:ext>
                  </a:extLst>
                </p14:cNvPr>
                <p14:cNvContentPartPr/>
                <p14:nvPr/>
              </p14:nvContentPartPr>
              <p14:xfrm>
                <a:off x="880354" y="2388350"/>
                <a:ext cx="68400" cy="9360"/>
              </p14:xfrm>
            </p:contentPart>
          </mc:Choice>
          <mc:Fallback>
            <p:pic>
              <p:nvPicPr>
                <p:cNvPr id="30" name="Ink 29">
                  <a:extLst>
                    <a:ext uri="{FF2B5EF4-FFF2-40B4-BE49-F238E27FC236}">
                      <a16:creationId xmlns:a16="http://schemas.microsoft.com/office/drawing/2014/main" id="{2762D211-E16D-0C6C-F7A5-FE5BDBCF093A}"/>
                    </a:ext>
                  </a:extLst>
                </p:cNvPr>
                <p:cNvPicPr/>
                <p:nvPr/>
              </p:nvPicPr>
              <p:blipFill>
                <a:blip r:embed="rId107"/>
                <a:stretch>
                  <a:fillRect/>
                </a:stretch>
              </p:blipFill>
              <p:spPr>
                <a:xfrm>
                  <a:off x="871714" y="2379710"/>
                  <a:ext cx="86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1" name="Ink 30">
                  <a:extLst>
                    <a:ext uri="{FF2B5EF4-FFF2-40B4-BE49-F238E27FC236}">
                      <a16:creationId xmlns:a16="http://schemas.microsoft.com/office/drawing/2014/main" id="{D8137954-10FF-E6BD-05F7-53DC9A109F9A}"/>
                    </a:ext>
                  </a:extLst>
                </p14:cNvPr>
                <p14:cNvContentPartPr/>
                <p14:nvPr/>
              </p14:nvContentPartPr>
              <p14:xfrm>
                <a:off x="1068994" y="2290430"/>
                <a:ext cx="183960" cy="230040"/>
              </p14:xfrm>
            </p:contentPart>
          </mc:Choice>
          <mc:Fallback>
            <p:pic>
              <p:nvPicPr>
                <p:cNvPr id="31" name="Ink 30">
                  <a:extLst>
                    <a:ext uri="{FF2B5EF4-FFF2-40B4-BE49-F238E27FC236}">
                      <a16:creationId xmlns:a16="http://schemas.microsoft.com/office/drawing/2014/main" id="{D8137954-10FF-E6BD-05F7-53DC9A109F9A}"/>
                    </a:ext>
                  </a:extLst>
                </p:cNvPr>
                <p:cNvPicPr/>
                <p:nvPr/>
              </p:nvPicPr>
              <p:blipFill>
                <a:blip r:embed="rId109"/>
                <a:stretch>
                  <a:fillRect/>
                </a:stretch>
              </p:blipFill>
              <p:spPr>
                <a:xfrm>
                  <a:off x="1059994" y="2281790"/>
                  <a:ext cx="2016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2" name="Ink 31">
                  <a:extLst>
                    <a:ext uri="{FF2B5EF4-FFF2-40B4-BE49-F238E27FC236}">
                      <a16:creationId xmlns:a16="http://schemas.microsoft.com/office/drawing/2014/main" id="{7E8D4A7F-D5C1-13F3-060B-2AE51E91B422}"/>
                    </a:ext>
                  </a:extLst>
                </p14:cNvPr>
                <p14:cNvContentPartPr/>
                <p14:nvPr/>
              </p14:nvContentPartPr>
              <p14:xfrm>
                <a:off x="409114" y="2157950"/>
                <a:ext cx="1067760" cy="550440"/>
              </p14:xfrm>
            </p:contentPart>
          </mc:Choice>
          <mc:Fallback>
            <p:pic>
              <p:nvPicPr>
                <p:cNvPr id="32" name="Ink 31">
                  <a:extLst>
                    <a:ext uri="{FF2B5EF4-FFF2-40B4-BE49-F238E27FC236}">
                      <a16:creationId xmlns:a16="http://schemas.microsoft.com/office/drawing/2014/main" id="{7E8D4A7F-D5C1-13F3-060B-2AE51E91B422}"/>
                    </a:ext>
                  </a:extLst>
                </p:cNvPr>
                <p:cNvPicPr/>
                <p:nvPr/>
              </p:nvPicPr>
              <p:blipFill>
                <a:blip r:embed="rId111"/>
                <a:stretch>
                  <a:fillRect/>
                </a:stretch>
              </p:blipFill>
              <p:spPr>
                <a:xfrm>
                  <a:off x="400114" y="2149310"/>
                  <a:ext cx="10854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4" name="Ink 33">
                  <a:extLst>
                    <a:ext uri="{FF2B5EF4-FFF2-40B4-BE49-F238E27FC236}">
                      <a16:creationId xmlns:a16="http://schemas.microsoft.com/office/drawing/2014/main" id="{5FB88B19-89EE-D067-F837-B06E4747717B}"/>
                    </a:ext>
                  </a:extLst>
                </p14:cNvPr>
                <p14:cNvContentPartPr/>
                <p14:nvPr/>
              </p14:nvContentPartPr>
              <p14:xfrm>
                <a:off x="858034" y="2257670"/>
                <a:ext cx="149760" cy="177480"/>
              </p14:xfrm>
            </p:contentPart>
          </mc:Choice>
          <mc:Fallback>
            <p:pic>
              <p:nvPicPr>
                <p:cNvPr id="34" name="Ink 33">
                  <a:extLst>
                    <a:ext uri="{FF2B5EF4-FFF2-40B4-BE49-F238E27FC236}">
                      <a16:creationId xmlns:a16="http://schemas.microsoft.com/office/drawing/2014/main" id="{5FB88B19-89EE-D067-F837-B06E4747717B}"/>
                    </a:ext>
                  </a:extLst>
                </p:cNvPr>
                <p:cNvPicPr/>
                <p:nvPr/>
              </p:nvPicPr>
              <p:blipFill>
                <a:blip r:embed="rId113"/>
                <a:stretch>
                  <a:fillRect/>
                </a:stretch>
              </p:blipFill>
              <p:spPr>
                <a:xfrm>
                  <a:off x="849394" y="2249030"/>
                  <a:ext cx="167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5" name="Ink 34">
                  <a:extLst>
                    <a:ext uri="{FF2B5EF4-FFF2-40B4-BE49-F238E27FC236}">
                      <a16:creationId xmlns:a16="http://schemas.microsoft.com/office/drawing/2014/main" id="{36D065E8-2CB0-0839-93BA-103A131739DB}"/>
                    </a:ext>
                  </a:extLst>
                </p14:cNvPr>
                <p14:cNvContentPartPr/>
                <p14:nvPr/>
              </p14:nvContentPartPr>
              <p14:xfrm>
                <a:off x="872794" y="2416430"/>
                <a:ext cx="97200" cy="19440"/>
              </p14:xfrm>
            </p:contentPart>
          </mc:Choice>
          <mc:Fallback>
            <p:pic>
              <p:nvPicPr>
                <p:cNvPr id="35" name="Ink 34">
                  <a:extLst>
                    <a:ext uri="{FF2B5EF4-FFF2-40B4-BE49-F238E27FC236}">
                      <a16:creationId xmlns:a16="http://schemas.microsoft.com/office/drawing/2014/main" id="{36D065E8-2CB0-0839-93BA-103A131739DB}"/>
                    </a:ext>
                  </a:extLst>
                </p:cNvPr>
                <p:cNvPicPr/>
                <p:nvPr/>
              </p:nvPicPr>
              <p:blipFill>
                <a:blip r:embed="rId115"/>
                <a:stretch>
                  <a:fillRect/>
                </a:stretch>
              </p:blipFill>
              <p:spPr>
                <a:xfrm>
                  <a:off x="864154" y="2407790"/>
                  <a:ext cx="1148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0" name="Ink 89">
                  <a:extLst>
                    <a:ext uri="{FF2B5EF4-FFF2-40B4-BE49-F238E27FC236}">
                      <a16:creationId xmlns:a16="http://schemas.microsoft.com/office/drawing/2014/main" id="{7526488C-8BB2-7DBC-DFBF-33194B4AF7B7}"/>
                    </a:ext>
                  </a:extLst>
                </p14:cNvPr>
                <p14:cNvContentPartPr/>
                <p14:nvPr/>
              </p14:nvContentPartPr>
              <p14:xfrm>
                <a:off x="4119994" y="1785710"/>
                <a:ext cx="321120" cy="24840"/>
              </p14:xfrm>
            </p:contentPart>
          </mc:Choice>
          <mc:Fallback>
            <p:pic>
              <p:nvPicPr>
                <p:cNvPr id="90" name="Ink 89">
                  <a:extLst>
                    <a:ext uri="{FF2B5EF4-FFF2-40B4-BE49-F238E27FC236}">
                      <a16:creationId xmlns:a16="http://schemas.microsoft.com/office/drawing/2014/main" id="{7526488C-8BB2-7DBC-DFBF-33194B4AF7B7}"/>
                    </a:ext>
                  </a:extLst>
                </p:cNvPr>
                <p:cNvPicPr/>
                <p:nvPr/>
              </p:nvPicPr>
              <p:blipFill>
                <a:blip r:embed="rId117"/>
                <a:stretch>
                  <a:fillRect/>
                </a:stretch>
              </p:blipFill>
              <p:spPr>
                <a:xfrm>
                  <a:off x="4110994" y="1776710"/>
                  <a:ext cx="3387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1" name="Ink 90">
                  <a:extLst>
                    <a:ext uri="{FF2B5EF4-FFF2-40B4-BE49-F238E27FC236}">
                      <a16:creationId xmlns:a16="http://schemas.microsoft.com/office/drawing/2014/main" id="{B500A29F-FE50-1372-2CDD-41235DAAA02B}"/>
                    </a:ext>
                  </a:extLst>
                </p14:cNvPr>
                <p14:cNvContentPartPr/>
                <p14:nvPr/>
              </p14:nvContentPartPr>
              <p14:xfrm>
                <a:off x="4212154" y="1772390"/>
                <a:ext cx="72360" cy="196200"/>
              </p14:xfrm>
            </p:contentPart>
          </mc:Choice>
          <mc:Fallback>
            <p:pic>
              <p:nvPicPr>
                <p:cNvPr id="91" name="Ink 90">
                  <a:extLst>
                    <a:ext uri="{FF2B5EF4-FFF2-40B4-BE49-F238E27FC236}">
                      <a16:creationId xmlns:a16="http://schemas.microsoft.com/office/drawing/2014/main" id="{B500A29F-FE50-1372-2CDD-41235DAAA02B}"/>
                    </a:ext>
                  </a:extLst>
                </p:cNvPr>
                <p:cNvPicPr/>
                <p:nvPr/>
              </p:nvPicPr>
              <p:blipFill>
                <a:blip r:embed="rId119"/>
                <a:stretch>
                  <a:fillRect/>
                </a:stretch>
              </p:blipFill>
              <p:spPr>
                <a:xfrm>
                  <a:off x="4203514" y="1763750"/>
                  <a:ext cx="900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2" name="Ink 91">
                  <a:extLst>
                    <a:ext uri="{FF2B5EF4-FFF2-40B4-BE49-F238E27FC236}">
                      <a16:creationId xmlns:a16="http://schemas.microsoft.com/office/drawing/2014/main" id="{1BEFD61D-0AED-5266-09EF-9E23DE0EC1B8}"/>
                    </a:ext>
                  </a:extLst>
                </p14:cNvPr>
                <p14:cNvContentPartPr/>
                <p14:nvPr/>
              </p14:nvContentPartPr>
              <p14:xfrm>
                <a:off x="4282714" y="1841510"/>
                <a:ext cx="407880" cy="137160"/>
              </p14:xfrm>
            </p:contentPart>
          </mc:Choice>
          <mc:Fallback>
            <p:pic>
              <p:nvPicPr>
                <p:cNvPr id="92" name="Ink 91">
                  <a:extLst>
                    <a:ext uri="{FF2B5EF4-FFF2-40B4-BE49-F238E27FC236}">
                      <a16:creationId xmlns:a16="http://schemas.microsoft.com/office/drawing/2014/main" id="{1BEFD61D-0AED-5266-09EF-9E23DE0EC1B8}"/>
                    </a:ext>
                  </a:extLst>
                </p:cNvPr>
                <p:cNvPicPr/>
                <p:nvPr/>
              </p:nvPicPr>
              <p:blipFill>
                <a:blip r:embed="rId121"/>
                <a:stretch>
                  <a:fillRect/>
                </a:stretch>
              </p:blipFill>
              <p:spPr>
                <a:xfrm>
                  <a:off x="4273714" y="1832510"/>
                  <a:ext cx="425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3" name="Ink 92">
                  <a:extLst>
                    <a:ext uri="{FF2B5EF4-FFF2-40B4-BE49-F238E27FC236}">
                      <a16:creationId xmlns:a16="http://schemas.microsoft.com/office/drawing/2014/main" id="{1CFE44BD-6471-01E3-5097-8031763A8C64}"/>
                    </a:ext>
                  </a:extLst>
                </p14:cNvPr>
                <p14:cNvContentPartPr/>
                <p14:nvPr/>
              </p14:nvContentPartPr>
              <p14:xfrm>
                <a:off x="4737754" y="1699670"/>
                <a:ext cx="331200" cy="260280"/>
              </p14:xfrm>
            </p:contentPart>
          </mc:Choice>
          <mc:Fallback>
            <p:pic>
              <p:nvPicPr>
                <p:cNvPr id="93" name="Ink 92">
                  <a:extLst>
                    <a:ext uri="{FF2B5EF4-FFF2-40B4-BE49-F238E27FC236}">
                      <a16:creationId xmlns:a16="http://schemas.microsoft.com/office/drawing/2014/main" id="{1CFE44BD-6471-01E3-5097-8031763A8C64}"/>
                    </a:ext>
                  </a:extLst>
                </p:cNvPr>
                <p:cNvPicPr/>
                <p:nvPr/>
              </p:nvPicPr>
              <p:blipFill>
                <a:blip r:embed="rId123"/>
                <a:stretch>
                  <a:fillRect/>
                </a:stretch>
              </p:blipFill>
              <p:spPr>
                <a:xfrm>
                  <a:off x="4728754" y="1690670"/>
                  <a:ext cx="3488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4" name="Ink 93">
                  <a:extLst>
                    <a:ext uri="{FF2B5EF4-FFF2-40B4-BE49-F238E27FC236}">
                      <a16:creationId xmlns:a16="http://schemas.microsoft.com/office/drawing/2014/main" id="{42D96E33-631F-5C08-357D-14815D8EBBB4}"/>
                    </a:ext>
                  </a:extLst>
                </p14:cNvPr>
                <p14:cNvContentPartPr/>
                <p14:nvPr/>
              </p14:nvContentPartPr>
              <p14:xfrm>
                <a:off x="5241754" y="1893710"/>
                <a:ext cx="96120" cy="7920"/>
              </p14:xfrm>
            </p:contentPart>
          </mc:Choice>
          <mc:Fallback>
            <p:pic>
              <p:nvPicPr>
                <p:cNvPr id="94" name="Ink 93">
                  <a:extLst>
                    <a:ext uri="{FF2B5EF4-FFF2-40B4-BE49-F238E27FC236}">
                      <a16:creationId xmlns:a16="http://schemas.microsoft.com/office/drawing/2014/main" id="{42D96E33-631F-5C08-357D-14815D8EBBB4}"/>
                    </a:ext>
                  </a:extLst>
                </p:cNvPr>
                <p:cNvPicPr/>
                <p:nvPr/>
              </p:nvPicPr>
              <p:blipFill>
                <a:blip r:embed="rId125"/>
                <a:stretch>
                  <a:fillRect/>
                </a:stretch>
              </p:blipFill>
              <p:spPr>
                <a:xfrm>
                  <a:off x="5232754" y="1885070"/>
                  <a:ext cx="1137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5" name="Ink 94">
                  <a:extLst>
                    <a:ext uri="{FF2B5EF4-FFF2-40B4-BE49-F238E27FC236}">
                      <a16:creationId xmlns:a16="http://schemas.microsoft.com/office/drawing/2014/main" id="{08CE2E35-D3D6-5C8A-3F89-FAB677D19AB9}"/>
                    </a:ext>
                  </a:extLst>
                </p14:cNvPr>
                <p14:cNvContentPartPr/>
                <p14:nvPr/>
              </p14:nvContentPartPr>
              <p14:xfrm>
                <a:off x="5620114" y="1781390"/>
                <a:ext cx="244800" cy="214200"/>
              </p14:xfrm>
            </p:contentPart>
          </mc:Choice>
          <mc:Fallback>
            <p:pic>
              <p:nvPicPr>
                <p:cNvPr id="95" name="Ink 94">
                  <a:extLst>
                    <a:ext uri="{FF2B5EF4-FFF2-40B4-BE49-F238E27FC236}">
                      <a16:creationId xmlns:a16="http://schemas.microsoft.com/office/drawing/2014/main" id="{08CE2E35-D3D6-5C8A-3F89-FAB677D19AB9}"/>
                    </a:ext>
                  </a:extLst>
                </p:cNvPr>
                <p:cNvPicPr/>
                <p:nvPr/>
              </p:nvPicPr>
              <p:blipFill>
                <a:blip r:embed="rId127"/>
                <a:stretch>
                  <a:fillRect/>
                </a:stretch>
              </p:blipFill>
              <p:spPr>
                <a:xfrm>
                  <a:off x="5611474" y="1772750"/>
                  <a:ext cx="2624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96CF1DAC-5969-0210-B337-E93C804DA94E}"/>
                    </a:ext>
                  </a:extLst>
                </p14:cNvPr>
                <p14:cNvContentPartPr/>
                <p14:nvPr/>
              </p14:nvContentPartPr>
              <p14:xfrm>
                <a:off x="3556954" y="1007750"/>
                <a:ext cx="425520" cy="909000"/>
              </p14:xfrm>
            </p:contentPart>
          </mc:Choice>
          <mc:Fallback>
            <p:pic>
              <p:nvPicPr>
                <p:cNvPr id="97" name="Ink 96">
                  <a:extLst>
                    <a:ext uri="{FF2B5EF4-FFF2-40B4-BE49-F238E27FC236}">
                      <a16:creationId xmlns:a16="http://schemas.microsoft.com/office/drawing/2014/main" id="{96CF1DAC-5969-0210-B337-E93C804DA94E}"/>
                    </a:ext>
                  </a:extLst>
                </p:cNvPr>
                <p:cNvPicPr/>
                <p:nvPr/>
              </p:nvPicPr>
              <p:blipFill>
                <a:blip r:embed="rId129"/>
                <a:stretch>
                  <a:fillRect/>
                </a:stretch>
              </p:blipFill>
              <p:spPr>
                <a:xfrm>
                  <a:off x="3548314" y="998750"/>
                  <a:ext cx="443160" cy="926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A11CB629-15DC-B737-E48C-61F398FC0B4E}"/>
                    </a:ext>
                  </a:extLst>
                </p14:cNvPr>
                <p14:cNvContentPartPr/>
                <p14:nvPr/>
              </p14:nvContentPartPr>
              <p14:xfrm>
                <a:off x="3581074" y="1810190"/>
                <a:ext cx="463320" cy="635040"/>
              </p14:xfrm>
            </p:contentPart>
          </mc:Choice>
          <mc:Fallback>
            <p:pic>
              <p:nvPicPr>
                <p:cNvPr id="98" name="Ink 97">
                  <a:extLst>
                    <a:ext uri="{FF2B5EF4-FFF2-40B4-BE49-F238E27FC236}">
                      <a16:creationId xmlns:a16="http://schemas.microsoft.com/office/drawing/2014/main" id="{A11CB629-15DC-B737-E48C-61F398FC0B4E}"/>
                    </a:ext>
                  </a:extLst>
                </p:cNvPr>
                <p:cNvPicPr/>
                <p:nvPr/>
              </p:nvPicPr>
              <p:blipFill>
                <a:blip r:embed="rId131"/>
                <a:stretch>
                  <a:fillRect/>
                </a:stretch>
              </p:blipFill>
              <p:spPr>
                <a:xfrm>
                  <a:off x="3572074" y="1801190"/>
                  <a:ext cx="48096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5" name="Ink 104">
                  <a:extLst>
                    <a:ext uri="{FF2B5EF4-FFF2-40B4-BE49-F238E27FC236}">
                      <a16:creationId xmlns:a16="http://schemas.microsoft.com/office/drawing/2014/main" id="{17C07260-AD72-015E-0408-7EFB15E5F79A}"/>
                    </a:ext>
                  </a:extLst>
                </p14:cNvPr>
                <p14:cNvContentPartPr/>
                <p14:nvPr/>
              </p14:nvContentPartPr>
              <p14:xfrm>
                <a:off x="4218634" y="2188190"/>
                <a:ext cx="198360" cy="300600"/>
              </p14:xfrm>
            </p:contentPart>
          </mc:Choice>
          <mc:Fallback>
            <p:pic>
              <p:nvPicPr>
                <p:cNvPr id="105" name="Ink 104">
                  <a:extLst>
                    <a:ext uri="{FF2B5EF4-FFF2-40B4-BE49-F238E27FC236}">
                      <a16:creationId xmlns:a16="http://schemas.microsoft.com/office/drawing/2014/main" id="{17C07260-AD72-015E-0408-7EFB15E5F79A}"/>
                    </a:ext>
                  </a:extLst>
                </p:cNvPr>
                <p:cNvPicPr/>
                <p:nvPr/>
              </p:nvPicPr>
              <p:blipFill>
                <a:blip r:embed="rId133"/>
                <a:stretch>
                  <a:fillRect/>
                </a:stretch>
              </p:blipFill>
              <p:spPr>
                <a:xfrm>
                  <a:off x="4209634" y="2179550"/>
                  <a:ext cx="2160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6" name="Ink 105">
                  <a:extLst>
                    <a:ext uri="{FF2B5EF4-FFF2-40B4-BE49-F238E27FC236}">
                      <a16:creationId xmlns:a16="http://schemas.microsoft.com/office/drawing/2014/main" id="{25B8F82D-0BD5-2625-5ABD-987877E1FE8C}"/>
                    </a:ext>
                  </a:extLst>
                </p14:cNvPr>
                <p14:cNvContentPartPr/>
                <p14:nvPr/>
              </p14:nvContentPartPr>
              <p14:xfrm>
                <a:off x="4252834" y="2360630"/>
                <a:ext cx="134640" cy="47160"/>
              </p14:xfrm>
            </p:contentPart>
          </mc:Choice>
          <mc:Fallback>
            <p:pic>
              <p:nvPicPr>
                <p:cNvPr id="106" name="Ink 105">
                  <a:extLst>
                    <a:ext uri="{FF2B5EF4-FFF2-40B4-BE49-F238E27FC236}">
                      <a16:creationId xmlns:a16="http://schemas.microsoft.com/office/drawing/2014/main" id="{25B8F82D-0BD5-2625-5ABD-987877E1FE8C}"/>
                    </a:ext>
                  </a:extLst>
                </p:cNvPr>
                <p:cNvPicPr/>
                <p:nvPr/>
              </p:nvPicPr>
              <p:blipFill>
                <a:blip r:embed="rId135"/>
                <a:stretch>
                  <a:fillRect/>
                </a:stretch>
              </p:blipFill>
              <p:spPr>
                <a:xfrm>
                  <a:off x="4244194" y="2351630"/>
                  <a:ext cx="1522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7" name="Ink 106">
                  <a:extLst>
                    <a:ext uri="{FF2B5EF4-FFF2-40B4-BE49-F238E27FC236}">
                      <a16:creationId xmlns:a16="http://schemas.microsoft.com/office/drawing/2014/main" id="{1BDE11F8-7EEE-5E7A-81D4-7EA2131227D7}"/>
                    </a:ext>
                  </a:extLst>
                </p14:cNvPr>
                <p14:cNvContentPartPr/>
                <p14:nvPr/>
              </p14:nvContentPartPr>
              <p14:xfrm>
                <a:off x="4559914" y="2195750"/>
                <a:ext cx="198000" cy="479520"/>
              </p14:xfrm>
            </p:contentPart>
          </mc:Choice>
          <mc:Fallback>
            <p:pic>
              <p:nvPicPr>
                <p:cNvPr id="107" name="Ink 106">
                  <a:extLst>
                    <a:ext uri="{FF2B5EF4-FFF2-40B4-BE49-F238E27FC236}">
                      <a16:creationId xmlns:a16="http://schemas.microsoft.com/office/drawing/2014/main" id="{1BDE11F8-7EEE-5E7A-81D4-7EA2131227D7}"/>
                    </a:ext>
                  </a:extLst>
                </p:cNvPr>
                <p:cNvPicPr/>
                <p:nvPr/>
              </p:nvPicPr>
              <p:blipFill>
                <a:blip r:embed="rId137"/>
                <a:stretch>
                  <a:fillRect/>
                </a:stretch>
              </p:blipFill>
              <p:spPr>
                <a:xfrm>
                  <a:off x="4551274" y="2186750"/>
                  <a:ext cx="21564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8" name="Ink 107">
                  <a:extLst>
                    <a:ext uri="{FF2B5EF4-FFF2-40B4-BE49-F238E27FC236}">
                      <a16:creationId xmlns:a16="http://schemas.microsoft.com/office/drawing/2014/main" id="{A5919FFC-A682-0748-7469-6F7957F9BFB4}"/>
                    </a:ext>
                  </a:extLst>
                </p14:cNvPr>
                <p14:cNvContentPartPr/>
                <p14:nvPr/>
              </p14:nvContentPartPr>
              <p14:xfrm>
                <a:off x="4469194" y="2359910"/>
                <a:ext cx="366840" cy="148680"/>
              </p14:xfrm>
            </p:contentPart>
          </mc:Choice>
          <mc:Fallback>
            <p:pic>
              <p:nvPicPr>
                <p:cNvPr id="108" name="Ink 107">
                  <a:extLst>
                    <a:ext uri="{FF2B5EF4-FFF2-40B4-BE49-F238E27FC236}">
                      <a16:creationId xmlns:a16="http://schemas.microsoft.com/office/drawing/2014/main" id="{A5919FFC-A682-0748-7469-6F7957F9BFB4}"/>
                    </a:ext>
                  </a:extLst>
                </p:cNvPr>
                <p:cNvPicPr/>
                <p:nvPr/>
              </p:nvPicPr>
              <p:blipFill>
                <a:blip r:embed="rId139"/>
                <a:stretch>
                  <a:fillRect/>
                </a:stretch>
              </p:blipFill>
              <p:spPr>
                <a:xfrm>
                  <a:off x="4460194" y="2350910"/>
                  <a:ext cx="384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9" name="Ink 108">
                  <a:extLst>
                    <a:ext uri="{FF2B5EF4-FFF2-40B4-BE49-F238E27FC236}">
                      <a16:creationId xmlns:a16="http://schemas.microsoft.com/office/drawing/2014/main" id="{EBF491D7-4BCE-05E1-8EBA-3DCE5E02C592}"/>
                    </a:ext>
                  </a:extLst>
                </p14:cNvPr>
                <p14:cNvContentPartPr/>
                <p14:nvPr/>
              </p14:nvContentPartPr>
              <p14:xfrm>
                <a:off x="4859434" y="2333990"/>
                <a:ext cx="353880" cy="180720"/>
              </p14:xfrm>
            </p:contentPart>
          </mc:Choice>
          <mc:Fallback>
            <p:pic>
              <p:nvPicPr>
                <p:cNvPr id="109" name="Ink 108">
                  <a:extLst>
                    <a:ext uri="{FF2B5EF4-FFF2-40B4-BE49-F238E27FC236}">
                      <a16:creationId xmlns:a16="http://schemas.microsoft.com/office/drawing/2014/main" id="{EBF491D7-4BCE-05E1-8EBA-3DCE5E02C592}"/>
                    </a:ext>
                  </a:extLst>
                </p:cNvPr>
                <p:cNvPicPr/>
                <p:nvPr/>
              </p:nvPicPr>
              <p:blipFill>
                <a:blip r:embed="rId141"/>
                <a:stretch>
                  <a:fillRect/>
                </a:stretch>
              </p:blipFill>
              <p:spPr>
                <a:xfrm>
                  <a:off x="4850794" y="2324990"/>
                  <a:ext cx="3715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0" name="Ink 109">
                  <a:extLst>
                    <a:ext uri="{FF2B5EF4-FFF2-40B4-BE49-F238E27FC236}">
                      <a16:creationId xmlns:a16="http://schemas.microsoft.com/office/drawing/2014/main" id="{C28D15D0-AD71-17F0-2664-4526F4CA32DD}"/>
                    </a:ext>
                  </a:extLst>
                </p14:cNvPr>
                <p14:cNvContentPartPr/>
                <p14:nvPr/>
              </p14:nvContentPartPr>
              <p14:xfrm>
                <a:off x="5205394" y="2213750"/>
                <a:ext cx="84600" cy="222480"/>
              </p14:xfrm>
            </p:contentPart>
          </mc:Choice>
          <mc:Fallback>
            <p:pic>
              <p:nvPicPr>
                <p:cNvPr id="110" name="Ink 109">
                  <a:extLst>
                    <a:ext uri="{FF2B5EF4-FFF2-40B4-BE49-F238E27FC236}">
                      <a16:creationId xmlns:a16="http://schemas.microsoft.com/office/drawing/2014/main" id="{C28D15D0-AD71-17F0-2664-4526F4CA32DD}"/>
                    </a:ext>
                  </a:extLst>
                </p:cNvPr>
                <p:cNvPicPr/>
                <p:nvPr/>
              </p:nvPicPr>
              <p:blipFill>
                <a:blip r:embed="rId143"/>
                <a:stretch>
                  <a:fillRect/>
                </a:stretch>
              </p:blipFill>
              <p:spPr>
                <a:xfrm>
                  <a:off x="5196394" y="2204750"/>
                  <a:ext cx="1022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1" name="Ink 110">
                  <a:extLst>
                    <a:ext uri="{FF2B5EF4-FFF2-40B4-BE49-F238E27FC236}">
                      <a16:creationId xmlns:a16="http://schemas.microsoft.com/office/drawing/2014/main" id="{111D1910-1721-6426-8255-03790FF32642}"/>
                    </a:ext>
                  </a:extLst>
                </p14:cNvPr>
                <p14:cNvContentPartPr/>
                <p14:nvPr/>
              </p14:nvContentPartPr>
              <p14:xfrm>
                <a:off x="5310874" y="2320670"/>
                <a:ext cx="171720" cy="371160"/>
              </p14:xfrm>
            </p:contentPart>
          </mc:Choice>
          <mc:Fallback>
            <p:pic>
              <p:nvPicPr>
                <p:cNvPr id="111" name="Ink 110">
                  <a:extLst>
                    <a:ext uri="{FF2B5EF4-FFF2-40B4-BE49-F238E27FC236}">
                      <a16:creationId xmlns:a16="http://schemas.microsoft.com/office/drawing/2014/main" id="{111D1910-1721-6426-8255-03790FF32642}"/>
                    </a:ext>
                  </a:extLst>
                </p:cNvPr>
                <p:cNvPicPr/>
                <p:nvPr/>
              </p:nvPicPr>
              <p:blipFill>
                <a:blip r:embed="rId145"/>
                <a:stretch>
                  <a:fillRect/>
                </a:stretch>
              </p:blipFill>
              <p:spPr>
                <a:xfrm>
                  <a:off x="5302234" y="2311670"/>
                  <a:ext cx="18936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2" name="Ink 111">
                  <a:extLst>
                    <a:ext uri="{FF2B5EF4-FFF2-40B4-BE49-F238E27FC236}">
                      <a16:creationId xmlns:a16="http://schemas.microsoft.com/office/drawing/2014/main" id="{0B9006A4-85BE-3266-59F4-8C2FC425CCB2}"/>
                    </a:ext>
                  </a:extLst>
                </p14:cNvPr>
                <p14:cNvContentPartPr/>
                <p14:nvPr/>
              </p14:nvContentPartPr>
              <p14:xfrm>
                <a:off x="5739994" y="2200070"/>
                <a:ext cx="45360" cy="224640"/>
              </p14:xfrm>
            </p:contentPart>
          </mc:Choice>
          <mc:Fallback>
            <p:pic>
              <p:nvPicPr>
                <p:cNvPr id="112" name="Ink 111">
                  <a:extLst>
                    <a:ext uri="{FF2B5EF4-FFF2-40B4-BE49-F238E27FC236}">
                      <a16:creationId xmlns:a16="http://schemas.microsoft.com/office/drawing/2014/main" id="{0B9006A4-85BE-3266-59F4-8C2FC425CCB2}"/>
                    </a:ext>
                  </a:extLst>
                </p:cNvPr>
                <p:cNvPicPr/>
                <p:nvPr/>
              </p:nvPicPr>
              <p:blipFill>
                <a:blip r:embed="rId147"/>
                <a:stretch>
                  <a:fillRect/>
                </a:stretch>
              </p:blipFill>
              <p:spPr>
                <a:xfrm>
                  <a:off x="5731354" y="2191430"/>
                  <a:ext cx="63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3" name="Ink 112">
                  <a:extLst>
                    <a:ext uri="{FF2B5EF4-FFF2-40B4-BE49-F238E27FC236}">
                      <a16:creationId xmlns:a16="http://schemas.microsoft.com/office/drawing/2014/main" id="{CF3B73F1-27D2-099D-B999-6459C45B1E46}"/>
                    </a:ext>
                  </a:extLst>
                </p14:cNvPr>
                <p14:cNvContentPartPr/>
                <p14:nvPr/>
              </p14:nvContentPartPr>
              <p14:xfrm>
                <a:off x="5704354" y="2277470"/>
                <a:ext cx="354960" cy="202680"/>
              </p14:xfrm>
            </p:contentPart>
          </mc:Choice>
          <mc:Fallback>
            <p:pic>
              <p:nvPicPr>
                <p:cNvPr id="113" name="Ink 112">
                  <a:extLst>
                    <a:ext uri="{FF2B5EF4-FFF2-40B4-BE49-F238E27FC236}">
                      <a16:creationId xmlns:a16="http://schemas.microsoft.com/office/drawing/2014/main" id="{CF3B73F1-27D2-099D-B999-6459C45B1E46}"/>
                    </a:ext>
                  </a:extLst>
                </p:cNvPr>
                <p:cNvPicPr/>
                <p:nvPr/>
              </p:nvPicPr>
              <p:blipFill>
                <a:blip r:embed="rId149"/>
                <a:stretch>
                  <a:fillRect/>
                </a:stretch>
              </p:blipFill>
              <p:spPr>
                <a:xfrm>
                  <a:off x="5695714" y="2268470"/>
                  <a:ext cx="3726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4" name="Ink 113">
                  <a:extLst>
                    <a:ext uri="{FF2B5EF4-FFF2-40B4-BE49-F238E27FC236}">
                      <a16:creationId xmlns:a16="http://schemas.microsoft.com/office/drawing/2014/main" id="{B68821FE-2D0F-B06D-9EC0-25555CF26D13}"/>
                    </a:ext>
                  </a:extLst>
                </p14:cNvPr>
                <p14:cNvContentPartPr/>
                <p14:nvPr/>
              </p14:nvContentPartPr>
              <p14:xfrm>
                <a:off x="6067954" y="2177030"/>
                <a:ext cx="25200" cy="25200"/>
              </p14:xfrm>
            </p:contentPart>
          </mc:Choice>
          <mc:Fallback>
            <p:pic>
              <p:nvPicPr>
                <p:cNvPr id="114" name="Ink 113">
                  <a:extLst>
                    <a:ext uri="{FF2B5EF4-FFF2-40B4-BE49-F238E27FC236}">
                      <a16:creationId xmlns:a16="http://schemas.microsoft.com/office/drawing/2014/main" id="{B68821FE-2D0F-B06D-9EC0-25555CF26D13}"/>
                    </a:ext>
                  </a:extLst>
                </p:cNvPr>
                <p:cNvPicPr/>
                <p:nvPr/>
              </p:nvPicPr>
              <p:blipFill>
                <a:blip r:embed="rId151"/>
                <a:stretch>
                  <a:fillRect/>
                </a:stretch>
              </p:blipFill>
              <p:spPr>
                <a:xfrm>
                  <a:off x="6058954" y="2168390"/>
                  <a:ext cx="428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5" name="Ink 114">
                  <a:extLst>
                    <a:ext uri="{FF2B5EF4-FFF2-40B4-BE49-F238E27FC236}">
                      <a16:creationId xmlns:a16="http://schemas.microsoft.com/office/drawing/2014/main" id="{33A3A725-CB69-3232-9E0D-DFDA15CB69EC}"/>
                    </a:ext>
                  </a:extLst>
                </p14:cNvPr>
                <p14:cNvContentPartPr/>
                <p14:nvPr/>
              </p14:nvContentPartPr>
              <p14:xfrm>
                <a:off x="6089194" y="2173070"/>
                <a:ext cx="179640" cy="384480"/>
              </p14:xfrm>
            </p:contentPart>
          </mc:Choice>
          <mc:Fallback>
            <p:pic>
              <p:nvPicPr>
                <p:cNvPr id="115" name="Ink 114">
                  <a:extLst>
                    <a:ext uri="{FF2B5EF4-FFF2-40B4-BE49-F238E27FC236}">
                      <a16:creationId xmlns:a16="http://schemas.microsoft.com/office/drawing/2014/main" id="{33A3A725-CB69-3232-9E0D-DFDA15CB69EC}"/>
                    </a:ext>
                  </a:extLst>
                </p:cNvPr>
                <p:cNvPicPr/>
                <p:nvPr/>
              </p:nvPicPr>
              <p:blipFill>
                <a:blip r:embed="rId153"/>
                <a:stretch>
                  <a:fillRect/>
                </a:stretch>
              </p:blipFill>
              <p:spPr>
                <a:xfrm>
                  <a:off x="6080554" y="2164070"/>
                  <a:ext cx="1972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5" name="Ink 154">
                  <a:extLst>
                    <a:ext uri="{FF2B5EF4-FFF2-40B4-BE49-F238E27FC236}">
                      <a16:creationId xmlns:a16="http://schemas.microsoft.com/office/drawing/2014/main" id="{DBB21884-EB56-D7E4-B4DC-88534CDDCFD6}"/>
                    </a:ext>
                  </a:extLst>
                </p14:cNvPr>
                <p14:cNvContentPartPr/>
                <p14:nvPr/>
              </p14:nvContentPartPr>
              <p14:xfrm>
                <a:off x="7307794" y="1747190"/>
                <a:ext cx="165600" cy="287640"/>
              </p14:xfrm>
            </p:contentPart>
          </mc:Choice>
          <mc:Fallback>
            <p:pic>
              <p:nvPicPr>
                <p:cNvPr id="155" name="Ink 154">
                  <a:extLst>
                    <a:ext uri="{FF2B5EF4-FFF2-40B4-BE49-F238E27FC236}">
                      <a16:creationId xmlns:a16="http://schemas.microsoft.com/office/drawing/2014/main" id="{DBB21884-EB56-D7E4-B4DC-88534CDDCFD6}"/>
                    </a:ext>
                  </a:extLst>
                </p:cNvPr>
                <p:cNvPicPr/>
                <p:nvPr/>
              </p:nvPicPr>
              <p:blipFill>
                <a:blip r:embed="rId155"/>
                <a:stretch>
                  <a:fillRect/>
                </a:stretch>
              </p:blipFill>
              <p:spPr>
                <a:xfrm>
                  <a:off x="7299154" y="1738550"/>
                  <a:ext cx="1832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6" name="Ink 155">
                  <a:extLst>
                    <a:ext uri="{FF2B5EF4-FFF2-40B4-BE49-F238E27FC236}">
                      <a16:creationId xmlns:a16="http://schemas.microsoft.com/office/drawing/2014/main" id="{931BBD0C-F209-9FA6-DCB6-916CFB5218F1}"/>
                    </a:ext>
                  </a:extLst>
                </p14:cNvPr>
                <p14:cNvContentPartPr/>
                <p14:nvPr/>
              </p14:nvContentPartPr>
              <p14:xfrm>
                <a:off x="7585354" y="1665110"/>
                <a:ext cx="37800" cy="209160"/>
              </p14:xfrm>
            </p:contentPart>
          </mc:Choice>
          <mc:Fallback>
            <p:pic>
              <p:nvPicPr>
                <p:cNvPr id="156" name="Ink 155">
                  <a:extLst>
                    <a:ext uri="{FF2B5EF4-FFF2-40B4-BE49-F238E27FC236}">
                      <a16:creationId xmlns:a16="http://schemas.microsoft.com/office/drawing/2014/main" id="{931BBD0C-F209-9FA6-DCB6-916CFB5218F1}"/>
                    </a:ext>
                  </a:extLst>
                </p:cNvPr>
                <p:cNvPicPr/>
                <p:nvPr/>
              </p:nvPicPr>
              <p:blipFill>
                <a:blip r:embed="rId157"/>
                <a:stretch>
                  <a:fillRect/>
                </a:stretch>
              </p:blipFill>
              <p:spPr>
                <a:xfrm>
                  <a:off x="7576354" y="1656110"/>
                  <a:ext cx="554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7" name="Ink 156">
                  <a:extLst>
                    <a:ext uri="{FF2B5EF4-FFF2-40B4-BE49-F238E27FC236}">
                      <a16:creationId xmlns:a16="http://schemas.microsoft.com/office/drawing/2014/main" id="{91D8FB87-198A-3EE4-706E-9931413948FE}"/>
                    </a:ext>
                  </a:extLst>
                </p14:cNvPr>
                <p14:cNvContentPartPr/>
                <p14:nvPr/>
              </p14:nvContentPartPr>
              <p14:xfrm>
                <a:off x="7566634" y="1616150"/>
                <a:ext cx="264960" cy="221760"/>
              </p14:xfrm>
            </p:contentPart>
          </mc:Choice>
          <mc:Fallback>
            <p:pic>
              <p:nvPicPr>
                <p:cNvPr id="157" name="Ink 156">
                  <a:extLst>
                    <a:ext uri="{FF2B5EF4-FFF2-40B4-BE49-F238E27FC236}">
                      <a16:creationId xmlns:a16="http://schemas.microsoft.com/office/drawing/2014/main" id="{91D8FB87-198A-3EE4-706E-9931413948FE}"/>
                    </a:ext>
                  </a:extLst>
                </p:cNvPr>
                <p:cNvPicPr/>
                <p:nvPr/>
              </p:nvPicPr>
              <p:blipFill>
                <a:blip r:embed="rId159"/>
                <a:stretch>
                  <a:fillRect/>
                </a:stretch>
              </p:blipFill>
              <p:spPr>
                <a:xfrm>
                  <a:off x="7557994" y="1607510"/>
                  <a:ext cx="2826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8" name="Ink 157">
                  <a:extLst>
                    <a:ext uri="{FF2B5EF4-FFF2-40B4-BE49-F238E27FC236}">
                      <a16:creationId xmlns:a16="http://schemas.microsoft.com/office/drawing/2014/main" id="{9D66D837-C81C-8F8D-7163-0BAC2901E92C}"/>
                    </a:ext>
                  </a:extLst>
                </p14:cNvPr>
                <p14:cNvContentPartPr/>
                <p14:nvPr/>
              </p14:nvContentPartPr>
              <p14:xfrm>
                <a:off x="8070634" y="1856270"/>
                <a:ext cx="28800" cy="131760"/>
              </p14:xfrm>
            </p:contentPart>
          </mc:Choice>
          <mc:Fallback>
            <p:pic>
              <p:nvPicPr>
                <p:cNvPr id="158" name="Ink 157">
                  <a:extLst>
                    <a:ext uri="{FF2B5EF4-FFF2-40B4-BE49-F238E27FC236}">
                      <a16:creationId xmlns:a16="http://schemas.microsoft.com/office/drawing/2014/main" id="{9D66D837-C81C-8F8D-7163-0BAC2901E92C}"/>
                    </a:ext>
                  </a:extLst>
                </p:cNvPr>
                <p:cNvPicPr/>
                <p:nvPr/>
              </p:nvPicPr>
              <p:blipFill>
                <a:blip r:embed="rId161"/>
                <a:stretch>
                  <a:fillRect/>
                </a:stretch>
              </p:blipFill>
              <p:spPr>
                <a:xfrm>
                  <a:off x="8061994" y="1847270"/>
                  <a:ext cx="464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9" name="Ink 158">
                  <a:extLst>
                    <a:ext uri="{FF2B5EF4-FFF2-40B4-BE49-F238E27FC236}">
                      <a16:creationId xmlns:a16="http://schemas.microsoft.com/office/drawing/2014/main" id="{230CAD87-F478-65B1-5DC4-C59E782B2495}"/>
                    </a:ext>
                  </a:extLst>
                </p14:cNvPr>
                <p14:cNvContentPartPr/>
                <p14:nvPr/>
              </p14:nvContentPartPr>
              <p14:xfrm>
                <a:off x="8006194" y="1797230"/>
                <a:ext cx="231120" cy="211320"/>
              </p14:xfrm>
            </p:contentPart>
          </mc:Choice>
          <mc:Fallback>
            <p:pic>
              <p:nvPicPr>
                <p:cNvPr id="159" name="Ink 158">
                  <a:extLst>
                    <a:ext uri="{FF2B5EF4-FFF2-40B4-BE49-F238E27FC236}">
                      <a16:creationId xmlns:a16="http://schemas.microsoft.com/office/drawing/2014/main" id="{230CAD87-F478-65B1-5DC4-C59E782B2495}"/>
                    </a:ext>
                  </a:extLst>
                </p:cNvPr>
                <p:cNvPicPr/>
                <p:nvPr/>
              </p:nvPicPr>
              <p:blipFill>
                <a:blip r:embed="rId163"/>
                <a:stretch>
                  <a:fillRect/>
                </a:stretch>
              </p:blipFill>
              <p:spPr>
                <a:xfrm>
                  <a:off x="7997194" y="1788590"/>
                  <a:ext cx="2487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60" name="Ink 159">
                  <a:extLst>
                    <a:ext uri="{FF2B5EF4-FFF2-40B4-BE49-F238E27FC236}">
                      <a16:creationId xmlns:a16="http://schemas.microsoft.com/office/drawing/2014/main" id="{4F35F095-0BBC-2769-08D6-2A48DFF5913A}"/>
                    </a:ext>
                  </a:extLst>
                </p14:cNvPr>
                <p14:cNvContentPartPr/>
                <p14:nvPr/>
              </p14:nvContentPartPr>
              <p14:xfrm>
                <a:off x="8117074" y="1754750"/>
                <a:ext cx="245520" cy="296640"/>
              </p14:xfrm>
            </p:contentPart>
          </mc:Choice>
          <mc:Fallback>
            <p:pic>
              <p:nvPicPr>
                <p:cNvPr id="160" name="Ink 159">
                  <a:extLst>
                    <a:ext uri="{FF2B5EF4-FFF2-40B4-BE49-F238E27FC236}">
                      <a16:creationId xmlns:a16="http://schemas.microsoft.com/office/drawing/2014/main" id="{4F35F095-0BBC-2769-08D6-2A48DFF5913A}"/>
                    </a:ext>
                  </a:extLst>
                </p:cNvPr>
                <p:cNvPicPr/>
                <p:nvPr/>
              </p:nvPicPr>
              <p:blipFill>
                <a:blip r:embed="rId165"/>
                <a:stretch>
                  <a:fillRect/>
                </a:stretch>
              </p:blipFill>
              <p:spPr>
                <a:xfrm>
                  <a:off x="8108074" y="1746110"/>
                  <a:ext cx="2631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61" name="Ink 160">
                  <a:extLst>
                    <a:ext uri="{FF2B5EF4-FFF2-40B4-BE49-F238E27FC236}">
                      <a16:creationId xmlns:a16="http://schemas.microsoft.com/office/drawing/2014/main" id="{34C9A0CD-E2F3-5EA2-DCCF-2A002EF11B67}"/>
                    </a:ext>
                  </a:extLst>
                </p14:cNvPr>
                <p14:cNvContentPartPr/>
                <p14:nvPr/>
              </p14:nvContentPartPr>
              <p14:xfrm>
                <a:off x="8418034" y="1880750"/>
                <a:ext cx="119520" cy="146160"/>
              </p14:xfrm>
            </p:contentPart>
          </mc:Choice>
          <mc:Fallback>
            <p:pic>
              <p:nvPicPr>
                <p:cNvPr id="161" name="Ink 160">
                  <a:extLst>
                    <a:ext uri="{FF2B5EF4-FFF2-40B4-BE49-F238E27FC236}">
                      <a16:creationId xmlns:a16="http://schemas.microsoft.com/office/drawing/2014/main" id="{34C9A0CD-E2F3-5EA2-DCCF-2A002EF11B67}"/>
                    </a:ext>
                  </a:extLst>
                </p:cNvPr>
                <p:cNvPicPr/>
                <p:nvPr/>
              </p:nvPicPr>
              <p:blipFill>
                <a:blip r:embed="rId167"/>
                <a:stretch>
                  <a:fillRect/>
                </a:stretch>
              </p:blipFill>
              <p:spPr>
                <a:xfrm>
                  <a:off x="8409034" y="1871750"/>
                  <a:ext cx="1371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62" name="Ink 161">
                  <a:extLst>
                    <a:ext uri="{FF2B5EF4-FFF2-40B4-BE49-F238E27FC236}">
                      <a16:creationId xmlns:a16="http://schemas.microsoft.com/office/drawing/2014/main" id="{432129FC-3F92-F9D8-0AD7-C463A96FFFA5}"/>
                    </a:ext>
                  </a:extLst>
                </p14:cNvPr>
                <p14:cNvContentPartPr/>
                <p14:nvPr/>
              </p14:nvContentPartPr>
              <p14:xfrm>
                <a:off x="8621074" y="1777790"/>
                <a:ext cx="122760" cy="196200"/>
              </p14:xfrm>
            </p:contentPart>
          </mc:Choice>
          <mc:Fallback>
            <p:pic>
              <p:nvPicPr>
                <p:cNvPr id="162" name="Ink 161">
                  <a:extLst>
                    <a:ext uri="{FF2B5EF4-FFF2-40B4-BE49-F238E27FC236}">
                      <a16:creationId xmlns:a16="http://schemas.microsoft.com/office/drawing/2014/main" id="{432129FC-3F92-F9D8-0AD7-C463A96FFFA5}"/>
                    </a:ext>
                  </a:extLst>
                </p:cNvPr>
                <p:cNvPicPr/>
                <p:nvPr/>
              </p:nvPicPr>
              <p:blipFill>
                <a:blip r:embed="rId169"/>
                <a:stretch>
                  <a:fillRect/>
                </a:stretch>
              </p:blipFill>
              <p:spPr>
                <a:xfrm>
                  <a:off x="8612434" y="1769150"/>
                  <a:ext cx="140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63" name="Ink 162">
                  <a:extLst>
                    <a:ext uri="{FF2B5EF4-FFF2-40B4-BE49-F238E27FC236}">
                      <a16:creationId xmlns:a16="http://schemas.microsoft.com/office/drawing/2014/main" id="{D4F1279D-5B34-C112-9282-BFBAA319DF29}"/>
                    </a:ext>
                  </a:extLst>
                </p14:cNvPr>
                <p14:cNvContentPartPr/>
                <p14:nvPr/>
              </p14:nvContentPartPr>
              <p14:xfrm>
                <a:off x="8649514" y="1897310"/>
                <a:ext cx="134640" cy="15840"/>
              </p14:xfrm>
            </p:contentPart>
          </mc:Choice>
          <mc:Fallback>
            <p:pic>
              <p:nvPicPr>
                <p:cNvPr id="163" name="Ink 162">
                  <a:extLst>
                    <a:ext uri="{FF2B5EF4-FFF2-40B4-BE49-F238E27FC236}">
                      <a16:creationId xmlns:a16="http://schemas.microsoft.com/office/drawing/2014/main" id="{D4F1279D-5B34-C112-9282-BFBAA319DF29}"/>
                    </a:ext>
                  </a:extLst>
                </p:cNvPr>
                <p:cNvPicPr/>
                <p:nvPr/>
              </p:nvPicPr>
              <p:blipFill>
                <a:blip r:embed="rId171"/>
                <a:stretch>
                  <a:fillRect/>
                </a:stretch>
              </p:blipFill>
              <p:spPr>
                <a:xfrm>
                  <a:off x="8640514" y="1888310"/>
                  <a:ext cx="1522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64" name="Ink 163">
                  <a:extLst>
                    <a:ext uri="{FF2B5EF4-FFF2-40B4-BE49-F238E27FC236}">
                      <a16:creationId xmlns:a16="http://schemas.microsoft.com/office/drawing/2014/main" id="{194DA587-D79F-9082-A579-BF9B44BCE595}"/>
                    </a:ext>
                  </a:extLst>
                </p14:cNvPr>
                <p14:cNvContentPartPr/>
                <p14:nvPr/>
              </p14:nvContentPartPr>
              <p14:xfrm>
                <a:off x="8974594" y="1945910"/>
                <a:ext cx="204480" cy="14040"/>
              </p14:xfrm>
            </p:contentPart>
          </mc:Choice>
          <mc:Fallback>
            <p:pic>
              <p:nvPicPr>
                <p:cNvPr id="164" name="Ink 163">
                  <a:extLst>
                    <a:ext uri="{FF2B5EF4-FFF2-40B4-BE49-F238E27FC236}">
                      <a16:creationId xmlns:a16="http://schemas.microsoft.com/office/drawing/2014/main" id="{194DA587-D79F-9082-A579-BF9B44BCE595}"/>
                    </a:ext>
                  </a:extLst>
                </p:cNvPr>
                <p:cNvPicPr/>
                <p:nvPr/>
              </p:nvPicPr>
              <p:blipFill>
                <a:blip r:embed="rId173"/>
                <a:stretch>
                  <a:fillRect/>
                </a:stretch>
              </p:blipFill>
              <p:spPr>
                <a:xfrm>
                  <a:off x="8965594" y="1936910"/>
                  <a:ext cx="2221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5" name="Ink 164">
                  <a:extLst>
                    <a:ext uri="{FF2B5EF4-FFF2-40B4-BE49-F238E27FC236}">
                      <a16:creationId xmlns:a16="http://schemas.microsoft.com/office/drawing/2014/main" id="{F877FEAA-6791-9B97-2CB8-DC96D3CF07E3}"/>
                    </a:ext>
                  </a:extLst>
                </p14:cNvPr>
                <p14:cNvContentPartPr/>
                <p14:nvPr/>
              </p14:nvContentPartPr>
              <p14:xfrm>
                <a:off x="9377074" y="1777430"/>
                <a:ext cx="236520" cy="234360"/>
              </p14:xfrm>
            </p:contentPart>
          </mc:Choice>
          <mc:Fallback>
            <p:pic>
              <p:nvPicPr>
                <p:cNvPr id="165" name="Ink 164">
                  <a:extLst>
                    <a:ext uri="{FF2B5EF4-FFF2-40B4-BE49-F238E27FC236}">
                      <a16:creationId xmlns:a16="http://schemas.microsoft.com/office/drawing/2014/main" id="{F877FEAA-6791-9B97-2CB8-DC96D3CF07E3}"/>
                    </a:ext>
                  </a:extLst>
                </p:cNvPr>
                <p:cNvPicPr/>
                <p:nvPr/>
              </p:nvPicPr>
              <p:blipFill>
                <a:blip r:embed="rId175"/>
                <a:stretch>
                  <a:fillRect/>
                </a:stretch>
              </p:blipFill>
              <p:spPr>
                <a:xfrm>
                  <a:off x="9368434" y="1768430"/>
                  <a:ext cx="2541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6" name="Ink 165">
                  <a:extLst>
                    <a:ext uri="{FF2B5EF4-FFF2-40B4-BE49-F238E27FC236}">
                      <a16:creationId xmlns:a16="http://schemas.microsoft.com/office/drawing/2014/main" id="{7D5ACDF7-837C-67DD-FDD1-0206DD51D27A}"/>
                    </a:ext>
                  </a:extLst>
                </p14:cNvPr>
                <p14:cNvContentPartPr/>
                <p14:nvPr/>
              </p14:nvContentPartPr>
              <p14:xfrm>
                <a:off x="9703954" y="1784990"/>
                <a:ext cx="169200" cy="220320"/>
              </p14:xfrm>
            </p:contentPart>
          </mc:Choice>
          <mc:Fallback>
            <p:pic>
              <p:nvPicPr>
                <p:cNvPr id="166" name="Ink 165">
                  <a:extLst>
                    <a:ext uri="{FF2B5EF4-FFF2-40B4-BE49-F238E27FC236}">
                      <a16:creationId xmlns:a16="http://schemas.microsoft.com/office/drawing/2014/main" id="{7D5ACDF7-837C-67DD-FDD1-0206DD51D27A}"/>
                    </a:ext>
                  </a:extLst>
                </p:cNvPr>
                <p:cNvPicPr/>
                <p:nvPr/>
              </p:nvPicPr>
              <p:blipFill>
                <a:blip r:embed="rId177"/>
                <a:stretch>
                  <a:fillRect/>
                </a:stretch>
              </p:blipFill>
              <p:spPr>
                <a:xfrm>
                  <a:off x="9694954" y="1775990"/>
                  <a:ext cx="1868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7" name="Ink 166">
                  <a:extLst>
                    <a:ext uri="{FF2B5EF4-FFF2-40B4-BE49-F238E27FC236}">
                      <a16:creationId xmlns:a16="http://schemas.microsoft.com/office/drawing/2014/main" id="{7C64753A-2B90-8A26-AA43-800656584B8B}"/>
                    </a:ext>
                  </a:extLst>
                </p14:cNvPr>
                <p14:cNvContentPartPr/>
                <p14:nvPr/>
              </p14:nvContentPartPr>
              <p14:xfrm>
                <a:off x="9927874" y="1799390"/>
                <a:ext cx="214920" cy="194400"/>
              </p14:xfrm>
            </p:contentPart>
          </mc:Choice>
          <mc:Fallback>
            <p:pic>
              <p:nvPicPr>
                <p:cNvPr id="167" name="Ink 166">
                  <a:extLst>
                    <a:ext uri="{FF2B5EF4-FFF2-40B4-BE49-F238E27FC236}">
                      <a16:creationId xmlns:a16="http://schemas.microsoft.com/office/drawing/2014/main" id="{7C64753A-2B90-8A26-AA43-800656584B8B}"/>
                    </a:ext>
                  </a:extLst>
                </p:cNvPr>
                <p:cNvPicPr/>
                <p:nvPr/>
              </p:nvPicPr>
              <p:blipFill>
                <a:blip r:embed="rId179"/>
                <a:stretch>
                  <a:fillRect/>
                </a:stretch>
              </p:blipFill>
              <p:spPr>
                <a:xfrm>
                  <a:off x="9918874" y="1790390"/>
                  <a:ext cx="2325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04" name="Ink 203">
                  <a:extLst>
                    <a:ext uri="{FF2B5EF4-FFF2-40B4-BE49-F238E27FC236}">
                      <a16:creationId xmlns:a16="http://schemas.microsoft.com/office/drawing/2014/main" id="{C31D6057-1621-107B-EC05-62595F4A454F}"/>
                    </a:ext>
                  </a:extLst>
                </p14:cNvPr>
                <p14:cNvContentPartPr/>
                <p14:nvPr/>
              </p14:nvContentPartPr>
              <p14:xfrm>
                <a:off x="1320634" y="390710"/>
                <a:ext cx="2003400" cy="721800"/>
              </p14:xfrm>
            </p:contentPart>
          </mc:Choice>
          <mc:Fallback>
            <p:pic>
              <p:nvPicPr>
                <p:cNvPr id="204" name="Ink 203">
                  <a:extLst>
                    <a:ext uri="{FF2B5EF4-FFF2-40B4-BE49-F238E27FC236}">
                      <a16:creationId xmlns:a16="http://schemas.microsoft.com/office/drawing/2014/main" id="{C31D6057-1621-107B-EC05-62595F4A454F}"/>
                    </a:ext>
                  </a:extLst>
                </p:cNvPr>
                <p:cNvPicPr/>
                <p:nvPr/>
              </p:nvPicPr>
              <p:blipFill>
                <a:blip r:embed="rId181"/>
                <a:stretch>
                  <a:fillRect/>
                </a:stretch>
              </p:blipFill>
              <p:spPr>
                <a:xfrm>
                  <a:off x="1311634" y="382070"/>
                  <a:ext cx="202104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05" name="Ink 204">
                  <a:extLst>
                    <a:ext uri="{FF2B5EF4-FFF2-40B4-BE49-F238E27FC236}">
                      <a16:creationId xmlns:a16="http://schemas.microsoft.com/office/drawing/2014/main" id="{3122B87A-254B-915A-4131-AF0E09759BE0}"/>
                    </a:ext>
                  </a:extLst>
                </p14:cNvPr>
                <p14:cNvContentPartPr/>
                <p14:nvPr/>
              </p14:nvContentPartPr>
              <p14:xfrm>
                <a:off x="1195354" y="759350"/>
                <a:ext cx="226800" cy="25560"/>
              </p14:xfrm>
            </p:contentPart>
          </mc:Choice>
          <mc:Fallback>
            <p:pic>
              <p:nvPicPr>
                <p:cNvPr id="205" name="Ink 204">
                  <a:extLst>
                    <a:ext uri="{FF2B5EF4-FFF2-40B4-BE49-F238E27FC236}">
                      <a16:creationId xmlns:a16="http://schemas.microsoft.com/office/drawing/2014/main" id="{3122B87A-254B-915A-4131-AF0E09759BE0}"/>
                    </a:ext>
                  </a:extLst>
                </p:cNvPr>
                <p:cNvPicPr/>
                <p:nvPr/>
              </p:nvPicPr>
              <p:blipFill>
                <a:blip r:embed="rId183"/>
                <a:stretch>
                  <a:fillRect/>
                </a:stretch>
              </p:blipFill>
              <p:spPr>
                <a:xfrm>
                  <a:off x="1186354" y="750350"/>
                  <a:ext cx="2444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06" name="Ink 205">
                  <a:extLst>
                    <a:ext uri="{FF2B5EF4-FFF2-40B4-BE49-F238E27FC236}">
                      <a16:creationId xmlns:a16="http://schemas.microsoft.com/office/drawing/2014/main" id="{45CAE3D1-BFB6-418F-C5FA-8E32EFE53B7B}"/>
                    </a:ext>
                  </a:extLst>
                </p14:cNvPr>
                <p14:cNvContentPartPr/>
                <p14:nvPr/>
              </p14:nvContentPartPr>
              <p14:xfrm>
                <a:off x="316234" y="427790"/>
                <a:ext cx="1113480" cy="1187280"/>
              </p14:xfrm>
            </p:contentPart>
          </mc:Choice>
          <mc:Fallback>
            <p:pic>
              <p:nvPicPr>
                <p:cNvPr id="206" name="Ink 205">
                  <a:extLst>
                    <a:ext uri="{FF2B5EF4-FFF2-40B4-BE49-F238E27FC236}">
                      <a16:creationId xmlns:a16="http://schemas.microsoft.com/office/drawing/2014/main" id="{45CAE3D1-BFB6-418F-C5FA-8E32EFE53B7B}"/>
                    </a:ext>
                  </a:extLst>
                </p:cNvPr>
                <p:cNvPicPr/>
                <p:nvPr/>
              </p:nvPicPr>
              <p:blipFill>
                <a:blip r:embed="rId185"/>
                <a:stretch>
                  <a:fillRect/>
                </a:stretch>
              </p:blipFill>
              <p:spPr>
                <a:xfrm>
                  <a:off x="307594" y="419150"/>
                  <a:ext cx="1131120" cy="1204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07" name="Ink 206">
                  <a:extLst>
                    <a:ext uri="{FF2B5EF4-FFF2-40B4-BE49-F238E27FC236}">
                      <a16:creationId xmlns:a16="http://schemas.microsoft.com/office/drawing/2014/main" id="{8F20537E-7264-A5CF-CA24-161732D420B9}"/>
                    </a:ext>
                  </a:extLst>
                </p14:cNvPr>
                <p14:cNvContentPartPr/>
                <p14:nvPr/>
              </p14:nvContentPartPr>
              <p14:xfrm>
                <a:off x="126514" y="100550"/>
                <a:ext cx="600480" cy="338040"/>
              </p14:xfrm>
            </p:contentPart>
          </mc:Choice>
          <mc:Fallback>
            <p:pic>
              <p:nvPicPr>
                <p:cNvPr id="207" name="Ink 206">
                  <a:extLst>
                    <a:ext uri="{FF2B5EF4-FFF2-40B4-BE49-F238E27FC236}">
                      <a16:creationId xmlns:a16="http://schemas.microsoft.com/office/drawing/2014/main" id="{8F20537E-7264-A5CF-CA24-161732D420B9}"/>
                    </a:ext>
                  </a:extLst>
                </p:cNvPr>
                <p:cNvPicPr/>
                <p:nvPr/>
              </p:nvPicPr>
              <p:blipFill>
                <a:blip r:embed="rId187"/>
                <a:stretch>
                  <a:fillRect/>
                </a:stretch>
              </p:blipFill>
              <p:spPr>
                <a:xfrm>
                  <a:off x="117514" y="91550"/>
                  <a:ext cx="6181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08" name="Ink 207">
                  <a:extLst>
                    <a:ext uri="{FF2B5EF4-FFF2-40B4-BE49-F238E27FC236}">
                      <a16:creationId xmlns:a16="http://schemas.microsoft.com/office/drawing/2014/main" id="{9D740ED3-4F27-5EB7-9BC4-BB7AC2C95A1C}"/>
                    </a:ext>
                  </a:extLst>
                </p14:cNvPr>
                <p14:cNvContentPartPr/>
                <p14:nvPr/>
              </p14:nvContentPartPr>
              <p14:xfrm>
                <a:off x="746434" y="136550"/>
                <a:ext cx="75600" cy="253440"/>
              </p14:xfrm>
            </p:contentPart>
          </mc:Choice>
          <mc:Fallback>
            <p:pic>
              <p:nvPicPr>
                <p:cNvPr id="208" name="Ink 207">
                  <a:extLst>
                    <a:ext uri="{FF2B5EF4-FFF2-40B4-BE49-F238E27FC236}">
                      <a16:creationId xmlns:a16="http://schemas.microsoft.com/office/drawing/2014/main" id="{9D740ED3-4F27-5EB7-9BC4-BB7AC2C95A1C}"/>
                    </a:ext>
                  </a:extLst>
                </p:cNvPr>
                <p:cNvPicPr/>
                <p:nvPr/>
              </p:nvPicPr>
              <p:blipFill>
                <a:blip r:embed="rId189"/>
                <a:stretch>
                  <a:fillRect/>
                </a:stretch>
              </p:blipFill>
              <p:spPr>
                <a:xfrm>
                  <a:off x="737794" y="127550"/>
                  <a:ext cx="932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09" name="Ink 208">
                  <a:extLst>
                    <a:ext uri="{FF2B5EF4-FFF2-40B4-BE49-F238E27FC236}">
                      <a16:creationId xmlns:a16="http://schemas.microsoft.com/office/drawing/2014/main" id="{1ED5B98A-3C28-6B00-7F4C-424702EFA87D}"/>
                    </a:ext>
                  </a:extLst>
                </p14:cNvPr>
                <p14:cNvContentPartPr/>
                <p14:nvPr/>
              </p14:nvContentPartPr>
              <p14:xfrm>
                <a:off x="1476154" y="212150"/>
                <a:ext cx="36360" cy="129960"/>
              </p14:xfrm>
            </p:contentPart>
          </mc:Choice>
          <mc:Fallback>
            <p:pic>
              <p:nvPicPr>
                <p:cNvPr id="209" name="Ink 208">
                  <a:extLst>
                    <a:ext uri="{FF2B5EF4-FFF2-40B4-BE49-F238E27FC236}">
                      <a16:creationId xmlns:a16="http://schemas.microsoft.com/office/drawing/2014/main" id="{1ED5B98A-3C28-6B00-7F4C-424702EFA87D}"/>
                    </a:ext>
                  </a:extLst>
                </p:cNvPr>
                <p:cNvPicPr/>
                <p:nvPr/>
              </p:nvPicPr>
              <p:blipFill>
                <a:blip r:embed="rId191"/>
                <a:stretch>
                  <a:fillRect/>
                </a:stretch>
              </p:blipFill>
              <p:spPr>
                <a:xfrm>
                  <a:off x="1467514" y="203510"/>
                  <a:ext cx="540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10" name="Ink 209">
                  <a:extLst>
                    <a:ext uri="{FF2B5EF4-FFF2-40B4-BE49-F238E27FC236}">
                      <a16:creationId xmlns:a16="http://schemas.microsoft.com/office/drawing/2014/main" id="{6648F1E9-6711-45A8-C269-3A7DAD65E677}"/>
                    </a:ext>
                  </a:extLst>
                </p14:cNvPr>
                <p14:cNvContentPartPr/>
                <p14:nvPr/>
              </p14:nvContentPartPr>
              <p14:xfrm>
                <a:off x="2650114" y="634430"/>
                <a:ext cx="20880" cy="100080"/>
              </p14:xfrm>
            </p:contentPart>
          </mc:Choice>
          <mc:Fallback>
            <p:pic>
              <p:nvPicPr>
                <p:cNvPr id="210" name="Ink 209">
                  <a:extLst>
                    <a:ext uri="{FF2B5EF4-FFF2-40B4-BE49-F238E27FC236}">
                      <a16:creationId xmlns:a16="http://schemas.microsoft.com/office/drawing/2014/main" id="{6648F1E9-6711-45A8-C269-3A7DAD65E677}"/>
                    </a:ext>
                  </a:extLst>
                </p:cNvPr>
                <p:cNvPicPr/>
                <p:nvPr/>
              </p:nvPicPr>
              <p:blipFill>
                <a:blip r:embed="rId193"/>
                <a:stretch>
                  <a:fillRect/>
                </a:stretch>
              </p:blipFill>
              <p:spPr>
                <a:xfrm>
                  <a:off x="2641114" y="625430"/>
                  <a:ext cx="385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76" name="Ink 75">
                  <a:extLst>
                    <a:ext uri="{FF2B5EF4-FFF2-40B4-BE49-F238E27FC236}">
                      <a16:creationId xmlns:a16="http://schemas.microsoft.com/office/drawing/2014/main" id="{6D82E9EE-64E2-B50E-39D3-53CA745590E7}"/>
                    </a:ext>
                  </a:extLst>
                </p14:cNvPr>
                <p14:cNvContentPartPr/>
                <p14:nvPr/>
              </p14:nvContentPartPr>
              <p14:xfrm>
                <a:off x="5457754" y="1283510"/>
                <a:ext cx="19440" cy="191880"/>
              </p14:xfrm>
            </p:contentPart>
          </mc:Choice>
          <mc:Fallback>
            <p:pic>
              <p:nvPicPr>
                <p:cNvPr id="76" name="Ink 75">
                  <a:extLst>
                    <a:ext uri="{FF2B5EF4-FFF2-40B4-BE49-F238E27FC236}">
                      <a16:creationId xmlns:a16="http://schemas.microsoft.com/office/drawing/2014/main" id="{6D82E9EE-64E2-B50E-39D3-53CA745590E7}"/>
                    </a:ext>
                  </a:extLst>
                </p:cNvPr>
                <p:cNvPicPr/>
                <p:nvPr/>
              </p:nvPicPr>
              <p:blipFill>
                <a:blip r:embed="rId195"/>
                <a:stretch>
                  <a:fillRect/>
                </a:stretch>
              </p:blipFill>
              <p:spPr>
                <a:xfrm>
                  <a:off x="5449114" y="1274510"/>
                  <a:ext cx="370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7" name="Ink 76">
                  <a:extLst>
                    <a:ext uri="{FF2B5EF4-FFF2-40B4-BE49-F238E27FC236}">
                      <a16:creationId xmlns:a16="http://schemas.microsoft.com/office/drawing/2014/main" id="{8E42FFEB-6F1F-F5A1-6543-9E9B6E3D10C4}"/>
                    </a:ext>
                  </a:extLst>
                </p14:cNvPr>
                <p14:cNvContentPartPr/>
                <p14:nvPr/>
              </p14:nvContentPartPr>
              <p14:xfrm>
                <a:off x="5560714" y="1305110"/>
                <a:ext cx="124200" cy="131760"/>
              </p14:xfrm>
            </p:contentPart>
          </mc:Choice>
          <mc:Fallback>
            <p:pic>
              <p:nvPicPr>
                <p:cNvPr id="77" name="Ink 76">
                  <a:extLst>
                    <a:ext uri="{FF2B5EF4-FFF2-40B4-BE49-F238E27FC236}">
                      <a16:creationId xmlns:a16="http://schemas.microsoft.com/office/drawing/2014/main" id="{8E42FFEB-6F1F-F5A1-6543-9E9B6E3D10C4}"/>
                    </a:ext>
                  </a:extLst>
                </p:cNvPr>
                <p:cNvPicPr/>
                <p:nvPr/>
              </p:nvPicPr>
              <p:blipFill>
                <a:blip r:embed="rId197"/>
                <a:stretch>
                  <a:fillRect/>
                </a:stretch>
              </p:blipFill>
              <p:spPr>
                <a:xfrm>
                  <a:off x="5551714" y="1296470"/>
                  <a:ext cx="141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78" name="Ink 77">
                  <a:extLst>
                    <a:ext uri="{FF2B5EF4-FFF2-40B4-BE49-F238E27FC236}">
                      <a16:creationId xmlns:a16="http://schemas.microsoft.com/office/drawing/2014/main" id="{6804CFDB-9C37-CEC7-E30B-0D98DA8E5A39}"/>
                    </a:ext>
                  </a:extLst>
                </p14:cNvPr>
                <p14:cNvContentPartPr/>
                <p14:nvPr/>
              </p14:nvContentPartPr>
              <p14:xfrm>
                <a:off x="5784994" y="1371350"/>
                <a:ext cx="360" cy="1800"/>
              </p14:xfrm>
            </p:contentPart>
          </mc:Choice>
          <mc:Fallback>
            <p:pic>
              <p:nvPicPr>
                <p:cNvPr id="78" name="Ink 77">
                  <a:extLst>
                    <a:ext uri="{FF2B5EF4-FFF2-40B4-BE49-F238E27FC236}">
                      <a16:creationId xmlns:a16="http://schemas.microsoft.com/office/drawing/2014/main" id="{6804CFDB-9C37-CEC7-E30B-0D98DA8E5A39}"/>
                    </a:ext>
                  </a:extLst>
                </p:cNvPr>
                <p:cNvPicPr/>
                <p:nvPr/>
              </p:nvPicPr>
              <p:blipFill>
                <a:blip r:embed="rId199"/>
                <a:stretch>
                  <a:fillRect/>
                </a:stretch>
              </p:blipFill>
              <p:spPr>
                <a:xfrm>
                  <a:off x="5776354" y="136271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9" name="Ink 78">
                  <a:extLst>
                    <a:ext uri="{FF2B5EF4-FFF2-40B4-BE49-F238E27FC236}">
                      <a16:creationId xmlns:a16="http://schemas.microsoft.com/office/drawing/2014/main" id="{B7A07E9B-99B1-B72B-8404-CC6EA715393A}"/>
                    </a:ext>
                  </a:extLst>
                </p14:cNvPr>
                <p14:cNvContentPartPr/>
                <p14:nvPr/>
              </p14:nvContentPartPr>
              <p14:xfrm>
                <a:off x="5861674" y="1287830"/>
                <a:ext cx="129960" cy="166320"/>
              </p14:xfrm>
            </p:contentPart>
          </mc:Choice>
          <mc:Fallback>
            <p:pic>
              <p:nvPicPr>
                <p:cNvPr id="79" name="Ink 78">
                  <a:extLst>
                    <a:ext uri="{FF2B5EF4-FFF2-40B4-BE49-F238E27FC236}">
                      <a16:creationId xmlns:a16="http://schemas.microsoft.com/office/drawing/2014/main" id="{B7A07E9B-99B1-B72B-8404-CC6EA715393A}"/>
                    </a:ext>
                  </a:extLst>
                </p:cNvPr>
                <p:cNvPicPr/>
                <p:nvPr/>
              </p:nvPicPr>
              <p:blipFill>
                <a:blip r:embed="rId201"/>
                <a:stretch>
                  <a:fillRect/>
                </a:stretch>
              </p:blipFill>
              <p:spPr>
                <a:xfrm>
                  <a:off x="5853034" y="1279190"/>
                  <a:ext cx="1476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80" name="Ink 79">
                  <a:extLst>
                    <a:ext uri="{FF2B5EF4-FFF2-40B4-BE49-F238E27FC236}">
                      <a16:creationId xmlns:a16="http://schemas.microsoft.com/office/drawing/2014/main" id="{C9B259BC-C84F-B8F8-7D28-2D3F8C13A8A2}"/>
                    </a:ext>
                  </a:extLst>
                </p14:cNvPr>
                <p14:cNvContentPartPr/>
                <p14:nvPr/>
              </p14:nvContentPartPr>
              <p14:xfrm>
                <a:off x="6083434" y="1278110"/>
                <a:ext cx="28800" cy="147600"/>
              </p14:xfrm>
            </p:contentPart>
          </mc:Choice>
          <mc:Fallback>
            <p:pic>
              <p:nvPicPr>
                <p:cNvPr id="80" name="Ink 79">
                  <a:extLst>
                    <a:ext uri="{FF2B5EF4-FFF2-40B4-BE49-F238E27FC236}">
                      <a16:creationId xmlns:a16="http://schemas.microsoft.com/office/drawing/2014/main" id="{C9B259BC-C84F-B8F8-7D28-2D3F8C13A8A2}"/>
                    </a:ext>
                  </a:extLst>
                </p:cNvPr>
                <p:cNvPicPr/>
                <p:nvPr/>
              </p:nvPicPr>
              <p:blipFill>
                <a:blip r:embed="rId203"/>
                <a:stretch>
                  <a:fillRect/>
                </a:stretch>
              </p:blipFill>
              <p:spPr>
                <a:xfrm>
                  <a:off x="6074794" y="1269110"/>
                  <a:ext cx="464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81" name="Ink 80">
                  <a:extLst>
                    <a:ext uri="{FF2B5EF4-FFF2-40B4-BE49-F238E27FC236}">
                      <a16:creationId xmlns:a16="http://schemas.microsoft.com/office/drawing/2014/main" id="{3956BA86-67D2-94E8-191E-AF2A69DD9F73}"/>
                    </a:ext>
                  </a:extLst>
                </p14:cNvPr>
                <p14:cNvContentPartPr/>
                <p14:nvPr/>
              </p14:nvContentPartPr>
              <p14:xfrm>
                <a:off x="6245434" y="1392230"/>
                <a:ext cx="24840" cy="20160"/>
              </p14:xfrm>
            </p:contentPart>
          </mc:Choice>
          <mc:Fallback>
            <p:pic>
              <p:nvPicPr>
                <p:cNvPr id="81" name="Ink 80">
                  <a:extLst>
                    <a:ext uri="{FF2B5EF4-FFF2-40B4-BE49-F238E27FC236}">
                      <a16:creationId xmlns:a16="http://schemas.microsoft.com/office/drawing/2014/main" id="{3956BA86-67D2-94E8-191E-AF2A69DD9F73}"/>
                    </a:ext>
                  </a:extLst>
                </p:cNvPr>
                <p:cNvPicPr/>
                <p:nvPr/>
              </p:nvPicPr>
              <p:blipFill>
                <a:blip r:embed="rId205"/>
                <a:stretch>
                  <a:fillRect/>
                </a:stretch>
              </p:blipFill>
              <p:spPr>
                <a:xfrm>
                  <a:off x="6236434" y="1383590"/>
                  <a:ext cx="424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82" name="Ink 81">
                  <a:extLst>
                    <a:ext uri="{FF2B5EF4-FFF2-40B4-BE49-F238E27FC236}">
                      <a16:creationId xmlns:a16="http://schemas.microsoft.com/office/drawing/2014/main" id="{4AAF4E8F-06CF-6B3F-CDB0-A0AB004EC811}"/>
                    </a:ext>
                  </a:extLst>
                </p14:cNvPr>
                <p14:cNvContentPartPr/>
                <p14:nvPr/>
              </p14:nvContentPartPr>
              <p14:xfrm>
                <a:off x="6339754" y="1252550"/>
                <a:ext cx="243720" cy="198720"/>
              </p14:xfrm>
            </p:contentPart>
          </mc:Choice>
          <mc:Fallback>
            <p:pic>
              <p:nvPicPr>
                <p:cNvPr id="82" name="Ink 81">
                  <a:extLst>
                    <a:ext uri="{FF2B5EF4-FFF2-40B4-BE49-F238E27FC236}">
                      <a16:creationId xmlns:a16="http://schemas.microsoft.com/office/drawing/2014/main" id="{4AAF4E8F-06CF-6B3F-CDB0-A0AB004EC811}"/>
                    </a:ext>
                  </a:extLst>
                </p:cNvPr>
                <p:cNvPicPr/>
                <p:nvPr/>
              </p:nvPicPr>
              <p:blipFill>
                <a:blip r:embed="rId207"/>
                <a:stretch>
                  <a:fillRect/>
                </a:stretch>
              </p:blipFill>
              <p:spPr>
                <a:xfrm>
                  <a:off x="6330754" y="1243550"/>
                  <a:ext cx="2613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83" name="Ink 82">
                  <a:extLst>
                    <a:ext uri="{FF2B5EF4-FFF2-40B4-BE49-F238E27FC236}">
                      <a16:creationId xmlns:a16="http://schemas.microsoft.com/office/drawing/2014/main" id="{83891077-0301-DFF8-02A9-9A38819991B4}"/>
                    </a:ext>
                  </a:extLst>
                </p14:cNvPr>
                <p14:cNvContentPartPr/>
                <p14:nvPr/>
              </p14:nvContentPartPr>
              <p14:xfrm>
                <a:off x="6661954" y="1289270"/>
                <a:ext cx="118080" cy="137520"/>
              </p14:xfrm>
            </p:contentPart>
          </mc:Choice>
          <mc:Fallback>
            <p:pic>
              <p:nvPicPr>
                <p:cNvPr id="83" name="Ink 82">
                  <a:extLst>
                    <a:ext uri="{FF2B5EF4-FFF2-40B4-BE49-F238E27FC236}">
                      <a16:creationId xmlns:a16="http://schemas.microsoft.com/office/drawing/2014/main" id="{83891077-0301-DFF8-02A9-9A38819991B4}"/>
                    </a:ext>
                  </a:extLst>
                </p:cNvPr>
                <p:cNvPicPr/>
                <p:nvPr/>
              </p:nvPicPr>
              <p:blipFill>
                <a:blip r:embed="rId209"/>
                <a:stretch>
                  <a:fillRect/>
                </a:stretch>
              </p:blipFill>
              <p:spPr>
                <a:xfrm>
                  <a:off x="6653314" y="1280630"/>
                  <a:ext cx="1357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4" name="Ink 83">
                  <a:extLst>
                    <a:ext uri="{FF2B5EF4-FFF2-40B4-BE49-F238E27FC236}">
                      <a16:creationId xmlns:a16="http://schemas.microsoft.com/office/drawing/2014/main" id="{DB8D9820-8D8F-D051-5925-E880C9654FDC}"/>
                    </a:ext>
                  </a:extLst>
                </p14:cNvPr>
                <p14:cNvContentPartPr/>
                <p14:nvPr/>
              </p14:nvContentPartPr>
              <p14:xfrm>
                <a:off x="6859594" y="1273790"/>
                <a:ext cx="163800" cy="227520"/>
              </p14:xfrm>
            </p:contentPart>
          </mc:Choice>
          <mc:Fallback>
            <p:pic>
              <p:nvPicPr>
                <p:cNvPr id="84" name="Ink 83">
                  <a:extLst>
                    <a:ext uri="{FF2B5EF4-FFF2-40B4-BE49-F238E27FC236}">
                      <a16:creationId xmlns:a16="http://schemas.microsoft.com/office/drawing/2014/main" id="{DB8D9820-8D8F-D051-5925-E880C9654FDC}"/>
                    </a:ext>
                  </a:extLst>
                </p:cNvPr>
                <p:cNvPicPr/>
                <p:nvPr/>
              </p:nvPicPr>
              <p:blipFill>
                <a:blip r:embed="rId211"/>
                <a:stretch>
                  <a:fillRect/>
                </a:stretch>
              </p:blipFill>
              <p:spPr>
                <a:xfrm>
                  <a:off x="6850594" y="1265150"/>
                  <a:ext cx="1814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86" name="Ink 85">
                  <a:extLst>
                    <a:ext uri="{FF2B5EF4-FFF2-40B4-BE49-F238E27FC236}">
                      <a16:creationId xmlns:a16="http://schemas.microsoft.com/office/drawing/2014/main" id="{9A4CF263-31EE-4F26-7B8D-16E255766538}"/>
                    </a:ext>
                  </a:extLst>
                </p14:cNvPr>
                <p14:cNvContentPartPr/>
                <p14:nvPr/>
              </p14:nvContentPartPr>
              <p14:xfrm>
                <a:off x="4310434" y="1349390"/>
                <a:ext cx="17280" cy="3960"/>
              </p14:xfrm>
            </p:contentPart>
          </mc:Choice>
          <mc:Fallback>
            <p:pic>
              <p:nvPicPr>
                <p:cNvPr id="86" name="Ink 85">
                  <a:extLst>
                    <a:ext uri="{FF2B5EF4-FFF2-40B4-BE49-F238E27FC236}">
                      <a16:creationId xmlns:a16="http://schemas.microsoft.com/office/drawing/2014/main" id="{9A4CF263-31EE-4F26-7B8D-16E255766538}"/>
                    </a:ext>
                  </a:extLst>
                </p:cNvPr>
                <p:cNvPicPr/>
                <p:nvPr/>
              </p:nvPicPr>
              <p:blipFill>
                <a:blip r:embed="rId213"/>
                <a:stretch>
                  <a:fillRect/>
                </a:stretch>
              </p:blipFill>
              <p:spPr>
                <a:xfrm>
                  <a:off x="4301794" y="1340390"/>
                  <a:ext cx="349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87" name="Ink 86">
                  <a:extLst>
                    <a:ext uri="{FF2B5EF4-FFF2-40B4-BE49-F238E27FC236}">
                      <a16:creationId xmlns:a16="http://schemas.microsoft.com/office/drawing/2014/main" id="{42DC4374-B4E7-6EEE-8E50-D33A96F98815}"/>
                    </a:ext>
                  </a:extLst>
                </p14:cNvPr>
                <p14:cNvContentPartPr/>
                <p14:nvPr/>
              </p14:nvContentPartPr>
              <p14:xfrm>
                <a:off x="4245994" y="1242470"/>
                <a:ext cx="598320" cy="252360"/>
              </p14:xfrm>
            </p:contentPart>
          </mc:Choice>
          <mc:Fallback>
            <p:pic>
              <p:nvPicPr>
                <p:cNvPr id="87" name="Ink 86">
                  <a:extLst>
                    <a:ext uri="{FF2B5EF4-FFF2-40B4-BE49-F238E27FC236}">
                      <a16:creationId xmlns:a16="http://schemas.microsoft.com/office/drawing/2014/main" id="{42DC4374-B4E7-6EEE-8E50-D33A96F98815}"/>
                    </a:ext>
                  </a:extLst>
                </p:cNvPr>
                <p:cNvPicPr/>
                <p:nvPr/>
              </p:nvPicPr>
              <p:blipFill>
                <a:blip r:embed="rId215"/>
                <a:stretch>
                  <a:fillRect/>
                </a:stretch>
              </p:blipFill>
              <p:spPr>
                <a:xfrm>
                  <a:off x="4236994" y="1233830"/>
                  <a:ext cx="6159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88" name="Ink 87">
                  <a:extLst>
                    <a:ext uri="{FF2B5EF4-FFF2-40B4-BE49-F238E27FC236}">
                      <a16:creationId xmlns:a16="http://schemas.microsoft.com/office/drawing/2014/main" id="{16AF10E5-1CA6-324D-9E57-3452B1427302}"/>
                    </a:ext>
                  </a:extLst>
                </p14:cNvPr>
                <p14:cNvContentPartPr/>
                <p14:nvPr/>
              </p14:nvContentPartPr>
              <p14:xfrm>
                <a:off x="4910194" y="1226990"/>
                <a:ext cx="237960" cy="267480"/>
              </p14:xfrm>
            </p:contentPart>
          </mc:Choice>
          <mc:Fallback>
            <p:pic>
              <p:nvPicPr>
                <p:cNvPr id="88" name="Ink 87">
                  <a:extLst>
                    <a:ext uri="{FF2B5EF4-FFF2-40B4-BE49-F238E27FC236}">
                      <a16:creationId xmlns:a16="http://schemas.microsoft.com/office/drawing/2014/main" id="{16AF10E5-1CA6-324D-9E57-3452B1427302}"/>
                    </a:ext>
                  </a:extLst>
                </p:cNvPr>
                <p:cNvPicPr/>
                <p:nvPr/>
              </p:nvPicPr>
              <p:blipFill>
                <a:blip r:embed="rId217"/>
                <a:stretch>
                  <a:fillRect/>
                </a:stretch>
              </p:blipFill>
              <p:spPr>
                <a:xfrm>
                  <a:off x="4901194" y="1218350"/>
                  <a:ext cx="2556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4" name="Ink 63">
                  <a:extLst>
                    <a:ext uri="{FF2B5EF4-FFF2-40B4-BE49-F238E27FC236}">
                      <a16:creationId xmlns:a16="http://schemas.microsoft.com/office/drawing/2014/main" id="{4EC9D497-BB70-E2AC-962D-6E0E64AFA5BB}"/>
                    </a:ext>
                  </a:extLst>
                </p14:cNvPr>
                <p14:cNvContentPartPr/>
                <p14:nvPr/>
              </p14:nvContentPartPr>
              <p14:xfrm>
                <a:off x="5440474" y="877430"/>
                <a:ext cx="184320" cy="183240"/>
              </p14:xfrm>
            </p:contentPart>
          </mc:Choice>
          <mc:Fallback>
            <p:pic>
              <p:nvPicPr>
                <p:cNvPr id="64" name="Ink 63">
                  <a:extLst>
                    <a:ext uri="{FF2B5EF4-FFF2-40B4-BE49-F238E27FC236}">
                      <a16:creationId xmlns:a16="http://schemas.microsoft.com/office/drawing/2014/main" id="{4EC9D497-BB70-E2AC-962D-6E0E64AFA5BB}"/>
                    </a:ext>
                  </a:extLst>
                </p:cNvPr>
                <p:cNvPicPr/>
                <p:nvPr/>
              </p:nvPicPr>
              <p:blipFill>
                <a:blip r:embed="rId219"/>
                <a:stretch>
                  <a:fillRect/>
                </a:stretch>
              </p:blipFill>
              <p:spPr>
                <a:xfrm>
                  <a:off x="5431474" y="868790"/>
                  <a:ext cx="201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5" name="Ink 64">
                  <a:extLst>
                    <a:ext uri="{FF2B5EF4-FFF2-40B4-BE49-F238E27FC236}">
                      <a16:creationId xmlns:a16="http://schemas.microsoft.com/office/drawing/2014/main" id="{18D5A5CD-C20D-A3EB-7169-8E20DB390180}"/>
                    </a:ext>
                  </a:extLst>
                </p14:cNvPr>
                <p14:cNvContentPartPr/>
                <p14:nvPr/>
              </p14:nvContentPartPr>
              <p14:xfrm>
                <a:off x="5693554" y="956630"/>
                <a:ext cx="16920" cy="26280"/>
              </p14:xfrm>
            </p:contentPart>
          </mc:Choice>
          <mc:Fallback>
            <p:pic>
              <p:nvPicPr>
                <p:cNvPr id="65" name="Ink 64">
                  <a:extLst>
                    <a:ext uri="{FF2B5EF4-FFF2-40B4-BE49-F238E27FC236}">
                      <a16:creationId xmlns:a16="http://schemas.microsoft.com/office/drawing/2014/main" id="{18D5A5CD-C20D-A3EB-7169-8E20DB390180}"/>
                    </a:ext>
                  </a:extLst>
                </p:cNvPr>
                <p:cNvPicPr/>
                <p:nvPr/>
              </p:nvPicPr>
              <p:blipFill>
                <a:blip r:embed="rId221"/>
                <a:stretch>
                  <a:fillRect/>
                </a:stretch>
              </p:blipFill>
              <p:spPr>
                <a:xfrm>
                  <a:off x="5684914" y="947990"/>
                  <a:ext cx="345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6" name="Ink 65">
                  <a:extLst>
                    <a:ext uri="{FF2B5EF4-FFF2-40B4-BE49-F238E27FC236}">
                      <a16:creationId xmlns:a16="http://schemas.microsoft.com/office/drawing/2014/main" id="{9600E287-CDB9-8658-DE70-1034DA9CBA6A}"/>
                    </a:ext>
                  </a:extLst>
                </p14:cNvPr>
                <p14:cNvContentPartPr/>
                <p14:nvPr/>
              </p14:nvContentPartPr>
              <p14:xfrm>
                <a:off x="5794354" y="859430"/>
                <a:ext cx="131760" cy="169920"/>
              </p14:xfrm>
            </p:contentPart>
          </mc:Choice>
          <mc:Fallback>
            <p:pic>
              <p:nvPicPr>
                <p:cNvPr id="66" name="Ink 65">
                  <a:extLst>
                    <a:ext uri="{FF2B5EF4-FFF2-40B4-BE49-F238E27FC236}">
                      <a16:creationId xmlns:a16="http://schemas.microsoft.com/office/drawing/2014/main" id="{9600E287-CDB9-8658-DE70-1034DA9CBA6A}"/>
                    </a:ext>
                  </a:extLst>
                </p:cNvPr>
                <p:cNvPicPr/>
                <p:nvPr/>
              </p:nvPicPr>
              <p:blipFill>
                <a:blip r:embed="rId223"/>
                <a:stretch>
                  <a:fillRect/>
                </a:stretch>
              </p:blipFill>
              <p:spPr>
                <a:xfrm>
                  <a:off x="5785714" y="850790"/>
                  <a:ext cx="1494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7" name="Ink 66">
                  <a:extLst>
                    <a:ext uri="{FF2B5EF4-FFF2-40B4-BE49-F238E27FC236}">
                      <a16:creationId xmlns:a16="http://schemas.microsoft.com/office/drawing/2014/main" id="{6363DB64-3BF8-CF35-E230-94A33F0FE0EA}"/>
                    </a:ext>
                  </a:extLst>
                </p14:cNvPr>
                <p14:cNvContentPartPr/>
                <p14:nvPr/>
              </p14:nvContentPartPr>
              <p14:xfrm>
                <a:off x="6008914" y="853310"/>
                <a:ext cx="46800" cy="212760"/>
              </p14:xfrm>
            </p:contentPart>
          </mc:Choice>
          <mc:Fallback>
            <p:pic>
              <p:nvPicPr>
                <p:cNvPr id="67" name="Ink 66">
                  <a:extLst>
                    <a:ext uri="{FF2B5EF4-FFF2-40B4-BE49-F238E27FC236}">
                      <a16:creationId xmlns:a16="http://schemas.microsoft.com/office/drawing/2014/main" id="{6363DB64-3BF8-CF35-E230-94A33F0FE0EA}"/>
                    </a:ext>
                  </a:extLst>
                </p:cNvPr>
                <p:cNvPicPr/>
                <p:nvPr/>
              </p:nvPicPr>
              <p:blipFill>
                <a:blip r:embed="rId225"/>
                <a:stretch>
                  <a:fillRect/>
                </a:stretch>
              </p:blipFill>
              <p:spPr>
                <a:xfrm>
                  <a:off x="6000274" y="844670"/>
                  <a:ext cx="644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68" name="Ink 67">
                  <a:extLst>
                    <a:ext uri="{FF2B5EF4-FFF2-40B4-BE49-F238E27FC236}">
                      <a16:creationId xmlns:a16="http://schemas.microsoft.com/office/drawing/2014/main" id="{41E1E289-22BB-F4DA-A76D-C679BD4BEED4}"/>
                    </a:ext>
                  </a:extLst>
                </p14:cNvPr>
                <p14:cNvContentPartPr/>
                <p14:nvPr/>
              </p14:nvContentPartPr>
              <p14:xfrm>
                <a:off x="5607514" y="861590"/>
                <a:ext cx="29520" cy="195120"/>
              </p14:xfrm>
            </p:contentPart>
          </mc:Choice>
          <mc:Fallback>
            <p:pic>
              <p:nvPicPr>
                <p:cNvPr id="68" name="Ink 67">
                  <a:extLst>
                    <a:ext uri="{FF2B5EF4-FFF2-40B4-BE49-F238E27FC236}">
                      <a16:creationId xmlns:a16="http://schemas.microsoft.com/office/drawing/2014/main" id="{41E1E289-22BB-F4DA-A76D-C679BD4BEED4}"/>
                    </a:ext>
                  </a:extLst>
                </p:cNvPr>
                <p:cNvPicPr/>
                <p:nvPr/>
              </p:nvPicPr>
              <p:blipFill>
                <a:blip r:embed="rId227"/>
                <a:stretch>
                  <a:fillRect/>
                </a:stretch>
              </p:blipFill>
              <p:spPr>
                <a:xfrm>
                  <a:off x="5598514" y="852590"/>
                  <a:ext cx="471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69" name="Ink 68">
                  <a:extLst>
                    <a:ext uri="{FF2B5EF4-FFF2-40B4-BE49-F238E27FC236}">
                      <a16:creationId xmlns:a16="http://schemas.microsoft.com/office/drawing/2014/main" id="{91B4D0AD-DD9B-7328-38BE-C5C00A5A205C}"/>
                    </a:ext>
                  </a:extLst>
                </p14:cNvPr>
                <p14:cNvContentPartPr/>
                <p14:nvPr/>
              </p14:nvContentPartPr>
              <p14:xfrm>
                <a:off x="6125554" y="983270"/>
                <a:ext cx="23760" cy="7920"/>
              </p14:xfrm>
            </p:contentPart>
          </mc:Choice>
          <mc:Fallback>
            <p:pic>
              <p:nvPicPr>
                <p:cNvPr id="69" name="Ink 68">
                  <a:extLst>
                    <a:ext uri="{FF2B5EF4-FFF2-40B4-BE49-F238E27FC236}">
                      <a16:creationId xmlns:a16="http://schemas.microsoft.com/office/drawing/2014/main" id="{91B4D0AD-DD9B-7328-38BE-C5C00A5A205C}"/>
                    </a:ext>
                  </a:extLst>
                </p:cNvPr>
                <p:cNvPicPr/>
                <p:nvPr/>
              </p:nvPicPr>
              <p:blipFill>
                <a:blip r:embed="rId229"/>
                <a:stretch>
                  <a:fillRect/>
                </a:stretch>
              </p:blipFill>
              <p:spPr>
                <a:xfrm>
                  <a:off x="6116554" y="974270"/>
                  <a:ext cx="414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70" name="Ink 69">
                  <a:extLst>
                    <a:ext uri="{FF2B5EF4-FFF2-40B4-BE49-F238E27FC236}">
                      <a16:creationId xmlns:a16="http://schemas.microsoft.com/office/drawing/2014/main" id="{E4A230CB-9B17-6AA9-D312-4C8A941F399F}"/>
                    </a:ext>
                  </a:extLst>
                </p14:cNvPr>
                <p14:cNvContentPartPr/>
                <p14:nvPr/>
              </p14:nvContentPartPr>
              <p14:xfrm>
                <a:off x="6210874" y="841070"/>
                <a:ext cx="181440" cy="207360"/>
              </p14:xfrm>
            </p:contentPart>
          </mc:Choice>
          <mc:Fallback>
            <p:pic>
              <p:nvPicPr>
                <p:cNvPr id="70" name="Ink 69">
                  <a:extLst>
                    <a:ext uri="{FF2B5EF4-FFF2-40B4-BE49-F238E27FC236}">
                      <a16:creationId xmlns:a16="http://schemas.microsoft.com/office/drawing/2014/main" id="{E4A230CB-9B17-6AA9-D312-4C8A941F399F}"/>
                    </a:ext>
                  </a:extLst>
                </p:cNvPr>
                <p:cNvPicPr/>
                <p:nvPr/>
              </p:nvPicPr>
              <p:blipFill>
                <a:blip r:embed="rId231"/>
                <a:stretch>
                  <a:fillRect/>
                </a:stretch>
              </p:blipFill>
              <p:spPr>
                <a:xfrm>
                  <a:off x="6201874" y="832070"/>
                  <a:ext cx="1990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71" name="Ink 70">
                  <a:extLst>
                    <a:ext uri="{FF2B5EF4-FFF2-40B4-BE49-F238E27FC236}">
                      <a16:creationId xmlns:a16="http://schemas.microsoft.com/office/drawing/2014/main" id="{2DC641DE-66C5-ABB6-7A76-53C07300C4F3}"/>
                    </a:ext>
                  </a:extLst>
                </p14:cNvPr>
                <p14:cNvContentPartPr/>
                <p14:nvPr/>
              </p14:nvContentPartPr>
              <p14:xfrm>
                <a:off x="6430834" y="908750"/>
                <a:ext cx="129600" cy="146160"/>
              </p14:xfrm>
            </p:contentPart>
          </mc:Choice>
          <mc:Fallback>
            <p:pic>
              <p:nvPicPr>
                <p:cNvPr id="71" name="Ink 70">
                  <a:extLst>
                    <a:ext uri="{FF2B5EF4-FFF2-40B4-BE49-F238E27FC236}">
                      <a16:creationId xmlns:a16="http://schemas.microsoft.com/office/drawing/2014/main" id="{2DC641DE-66C5-ABB6-7A76-53C07300C4F3}"/>
                    </a:ext>
                  </a:extLst>
                </p:cNvPr>
                <p:cNvPicPr/>
                <p:nvPr/>
              </p:nvPicPr>
              <p:blipFill>
                <a:blip r:embed="rId233"/>
                <a:stretch>
                  <a:fillRect/>
                </a:stretch>
              </p:blipFill>
              <p:spPr>
                <a:xfrm>
                  <a:off x="6421834" y="900110"/>
                  <a:ext cx="1472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72" name="Ink 71">
                  <a:extLst>
                    <a:ext uri="{FF2B5EF4-FFF2-40B4-BE49-F238E27FC236}">
                      <a16:creationId xmlns:a16="http://schemas.microsoft.com/office/drawing/2014/main" id="{344B8CE9-53E2-E0E1-C61E-E0F5D669717B}"/>
                    </a:ext>
                  </a:extLst>
                </p14:cNvPr>
                <p14:cNvContentPartPr/>
                <p14:nvPr/>
              </p14:nvContentPartPr>
              <p14:xfrm>
                <a:off x="6630634" y="875990"/>
                <a:ext cx="188280" cy="167760"/>
              </p14:xfrm>
            </p:contentPart>
          </mc:Choice>
          <mc:Fallback>
            <p:pic>
              <p:nvPicPr>
                <p:cNvPr id="72" name="Ink 71">
                  <a:extLst>
                    <a:ext uri="{FF2B5EF4-FFF2-40B4-BE49-F238E27FC236}">
                      <a16:creationId xmlns:a16="http://schemas.microsoft.com/office/drawing/2014/main" id="{344B8CE9-53E2-E0E1-C61E-E0F5D669717B}"/>
                    </a:ext>
                  </a:extLst>
                </p:cNvPr>
                <p:cNvPicPr/>
                <p:nvPr/>
              </p:nvPicPr>
              <p:blipFill>
                <a:blip r:embed="rId235"/>
                <a:stretch>
                  <a:fillRect/>
                </a:stretch>
              </p:blipFill>
              <p:spPr>
                <a:xfrm>
                  <a:off x="6621634" y="867350"/>
                  <a:ext cx="2059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73" name="Ink 72">
                  <a:extLst>
                    <a:ext uri="{FF2B5EF4-FFF2-40B4-BE49-F238E27FC236}">
                      <a16:creationId xmlns:a16="http://schemas.microsoft.com/office/drawing/2014/main" id="{0AD4CB7C-37B6-70A9-D7BD-7CEA16C51EBB}"/>
                    </a:ext>
                  </a:extLst>
                </p14:cNvPr>
                <p14:cNvContentPartPr/>
                <p14:nvPr/>
              </p14:nvContentPartPr>
              <p14:xfrm>
                <a:off x="6915754" y="837470"/>
                <a:ext cx="138600" cy="258840"/>
              </p14:xfrm>
            </p:contentPart>
          </mc:Choice>
          <mc:Fallback>
            <p:pic>
              <p:nvPicPr>
                <p:cNvPr id="73" name="Ink 72">
                  <a:extLst>
                    <a:ext uri="{FF2B5EF4-FFF2-40B4-BE49-F238E27FC236}">
                      <a16:creationId xmlns:a16="http://schemas.microsoft.com/office/drawing/2014/main" id="{0AD4CB7C-37B6-70A9-D7BD-7CEA16C51EBB}"/>
                    </a:ext>
                  </a:extLst>
                </p:cNvPr>
                <p:cNvPicPr/>
                <p:nvPr/>
              </p:nvPicPr>
              <p:blipFill>
                <a:blip r:embed="rId237"/>
                <a:stretch>
                  <a:fillRect/>
                </a:stretch>
              </p:blipFill>
              <p:spPr>
                <a:xfrm>
                  <a:off x="6907114" y="828470"/>
                  <a:ext cx="1562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50" name="Ink 49">
                  <a:extLst>
                    <a:ext uri="{FF2B5EF4-FFF2-40B4-BE49-F238E27FC236}">
                      <a16:creationId xmlns:a16="http://schemas.microsoft.com/office/drawing/2014/main" id="{7AF61972-0C30-81CE-2A47-C92D6C61232E}"/>
                    </a:ext>
                  </a:extLst>
                </p14:cNvPr>
                <p14:cNvContentPartPr/>
                <p14:nvPr/>
              </p14:nvContentPartPr>
              <p14:xfrm>
                <a:off x="2989234" y="274430"/>
                <a:ext cx="477000" cy="52200"/>
              </p14:xfrm>
            </p:contentPart>
          </mc:Choice>
          <mc:Fallback>
            <p:pic>
              <p:nvPicPr>
                <p:cNvPr id="50" name="Ink 49">
                  <a:extLst>
                    <a:ext uri="{FF2B5EF4-FFF2-40B4-BE49-F238E27FC236}">
                      <a16:creationId xmlns:a16="http://schemas.microsoft.com/office/drawing/2014/main" id="{7AF61972-0C30-81CE-2A47-C92D6C61232E}"/>
                    </a:ext>
                  </a:extLst>
                </p:cNvPr>
                <p:cNvPicPr/>
                <p:nvPr/>
              </p:nvPicPr>
              <p:blipFill>
                <a:blip r:embed="rId239"/>
                <a:stretch>
                  <a:fillRect/>
                </a:stretch>
              </p:blipFill>
              <p:spPr>
                <a:xfrm>
                  <a:off x="2980234" y="265430"/>
                  <a:ext cx="4946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51" name="Ink 50">
                  <a:extLst>
                    <a:ext uri="{FF2B5EF4-FFF2-40B4-BE49-F238E27FC236}">
                      <a16:creationId xmlns:a16="http://schemas.microsoft.com/office/drawing/2014/main" id="{664C4F3A-1215-8B12-171B-752EA44F4515}"/>
                    </a:ext>
                  </a:extLst>
                </p14:cNvPr>
                <p14:cNvContentPartPr/>
                <p14:nvPr/>
              </p14:nvContentPartPr>
              <p14:xfrm>
                <a:off x="3144034" y="316910"/>
                <a:ext cx="65160" cy="275400"/>
              </p14:xfrm>
            </p:contentPart>
          </mc:Choice>
          <mc:Fallback>
            <p:pic>
              <p:nvPicPr>
                <p:cNvPr id="51" name="Ink 50">
                  <a:extLst>
                    <a:ext uri="{FF2B5EF4-FFF2-40B4-BE49-F238E27FC236}">
                      <a16:creationId xmlns:a16="http://schemas.microsoft.com/office/drawing/2014/main" id="{664C4F3A-1215-8B12-171B-752EA44F4515}"/>
                    </a:ext>
                  </a:extLst>
                </p:cNvPr>
                <p:cNvPicPr/>
                <p:nvPr/>
              </p:nvPicPr>
              <p:blipFill>
                <a:blip r:embed="rId241"/>
                <a:stretch>
                  <a:fillRect/>
                </a:stretch>
              </p:blipFill>
              <p:spPr>
                <a:xfrm>
                  <a:off x="3135394" y="308270"/>
                  <a:ext cx="828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52" name="Ink 51">
                  <a:extLst>
                    <a:ext uri="{FF2B5EF4-FFF2-40B4-BE49-F238E27FC236}">
                      <a16:creationId xmlns:a16="http://schemas.microsoft.com/office/drawing/2014/main" id="{3E4E9B68-D276-D9F9-7D8C-942DFCF4ECE4}"/>
                    </a:ext>
                  </a:extLst>
                </p14:cNvPr>
                <p14:cNvContentPartPr/>
                <p14:nvPr/>
              </p14:nvContentPartPr>
              <p14:xfrm>
                <a:off x="3293434" y="401870"/>
                <a:ext cx="212040" cy="186120"/>
              </p14:xfrm>
            </p:contentPart>
          </mc:Choice>
          <mc:Fallback>
            <p:pic>
              <p:nvPicPr>
                <p:cNvPr id="52" name="Ink 51">
                  <a:extLst>
                    <a:ext uri="{FF2B5EF4-FFF2-40B4-BE49-F238E27FC236}">
                      <a16:creationId xmlns:a16="http://schemas.microsoft.com/office/drawing/2014/main" id="{3E4E9B68-D276-D9F9-7D8C-942DFCF4ECE4}"/>
                    </a:ext>
                  </a:extLst>
                </p:cNvPr>
                <p:cNvPicPr/>
                <p:nvPr/>
              </p:nvPicPr>
              <p:blipFill>
                <a:blip r:embed="rId243"/>
                <a:stretch>
                  <a:fillRect/>
                </a:stretch>
              </p:blipFill>
              <p:spPr>
                <a:xfrm>
                  <a:off x="3284434" y="393230"/>
                  <a:ext cx="2296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53" name="Ink 52">
                  <a:extLst>
                    <a:ext uri="{FF2B5EF4-FFF2-40B4-BE49-F238E27FC236}">
                      <a16:creationId xmlns:a16="http://schemas.microsoft.com/office/drawing/2014/main" id="{CF7CD226-3FFB-6AA8-370D-31DB4CFCF62B}"/>
                    </a:ext>
                  </a:extLst>
                </p14:cNvPr>
                <p14:cNvContentPartPr/>
                <p14:nvPr/>
              </p14:nvContentPartPr>
              <p14:xfrm>
                <a:off x="3501154" y="401150"/>
                <a:ext cx="192960" cy="159120"/>
              </p14:xfrm>
            </p:contentPart>
          </mc:Choice>
          <mc:Fallback>
            <p:pic>
              <p:nvPicPr>
                <p:cNvPr id="53" name="Ink 52">
                  <a:extLst>
                    <a:ext uri="{FF2B5EF4-FFF2-40B4-BE49-F238E27FC236}">
                      <a16:creationId xmlns:a16="http://schemas.microsoft.com/office/drawing/2014/main" id="{CF7CD226-3FFB-6AA8-370D-31DB4CFCF62B}"/>
                    </a:ext>
                  </a:extLst>
                </p:cNvPr>
                <p:cNvPicPr/>
                <p:nvPr/>
              </p:nvPicPr>
              <p:blipFill>
                <a:blip r:embed="rId245"/>
                <a:stretch>
                  <a:fillRect/>
                </a:stretch>
              </p:blipFill>
              <p:spPr>
                <a:xfrm>
                  <a:off x="3492514" y="392150"/>
                  <a:ext cx="2106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54" name="Ink 53">
                  <a:extLst>
                    <a:ext uri="{FF2B5EF4-FFF2-40B4-BE49-F238E27FC236}">
                      <a16:creationId xmlns:a16="http://schemas.microsoft.com/office/drawing/2014/main" id="{C54630D1-96D6-8013-2C6C-07729F1BFFBC}"/>
                    </a:ext>
                  </a:extLst>
                </p14:cNvPr>
                <p14:cNvContentPartPr/>
                <p14:nvPr/>
              </p14:nvContentPartPr>
              <p14:xfrm>
                <a:off x="3774754" y="375230"/>
                <a:ext cx="154080" cy="198360"/>
              </p14:xfrm>
            </p:contentPart>
          </mc:Choice>
          <mc:Fallback>
            <p:pic>
              <p:nvPicPr>
                <p:cNvPr id="54" name="Ink 53">
                  <a:extLst>
                    <a:ext uri="{FF2B5EF4-FFF2-40B4-BE49-F238E27FC236}">
                      <a16:creationId xmlns:a16="http://schemas.microsoft.com/office/drawing/2014/main" id="{C54630D1-96D6-8013-2C6C-07729F1BFFBC}"/>
                    </a:ext>
                  </a:extLst>
                </p:cNvPr>
                <p:cNvPicPr/>
                <p:nvPr/>
              </p:nvPicPr>
              <p:blipFill>
                <a:blip r:embed="rId247"/>
                <a:stretch>
                  <a:fillRect/>
                </a:stretch>
              </p:blipFill>
              <p:spPr>
                <a:xfrm>
                  <a:off x="3766114" y="366230"/>
                  <a:ext cx="1717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55" name="Ink 54">
                  <a:extLst>
                    <a:ext uri="{FF2B5EF4-FFF2-40B4-BE49-F238E27FC236}">
                      <a16:creationId xmlns:a16="http://schemas.microsoft.com/office/drawing/2014/main" id="{DC361B6B-3D69-CA9B-C9D0-74B929BDC59E}"/>
                    </a:ext>
                  </a:extLst>
                </p14:cNvPr>
                <p14:cNvContentPartPr/>
                <p14:nvPr/>
              </p14:nvContentPartPr>
              <p14:xfrm>
                <a:off x="3967354" y="226190"/>
                <a:ext cx="310680" cy="369000"/>
              </p14:xfrm>
            </p:contentPart>
          </mc:Choice>
          <mc:Fallback>
            <p:pic>
              <p:nvPicPr>
                <p:cNvPr id="55" name="Ink 54">
                  <a:extLst>
                    <a:ext uri="{FF2B5EF4-FFF2-40B4-BE49-F238E27FC236}">
                      <a16:creationId xmlns:a16="http://schemas.microsoft.com/office/drawing/2014/main" id="{DC361B6B-3D69-CA9B-C9D0-74B929BDC59E}"/>
                    </a:ext>
                  </a:extLst>
                </p:cNvPr>
                <p:cNvPicPr/>
                <p:nvPr/>
              </p:nvPicPr>
              <p:blipFill>
                <a:blip r:embed="rId249"/>
                <a:stretch>
                  <a:fillRect/>
                </a:stretch>
              </p:blipFill>
              <p:spPr>
                <a:xfrm>
                  <a:off x="3958714" y="217190"/>
                  <a:ext cx="3283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57" name="Ink 56">
                  <a:extLst>
                    <a:ext uri="{FF2B5EF4-FFF2-40B4-BE49-F238E27FC236}">
                      <a16:creationId xmlns:a16="http://schemas.microsoft.com/office/drawing/2014/main" id="{FC032664-5869-4C2E-D20E-826F2A1631B4}"/>
                    </a:ext>
                  </a:extLst>
                </p14:cNvPr>
                <p14:cNvContentPartPr/>
                <p14:nvPr/>
              </p14:nvContentPartPr>
              <p14:xfrm>
                <a:off x="3656674" y="783830"/>
                <a:ext cx="291960" cy="300600"/>
              </p14:xfrm>
            </p:contentPart>
          </mc:Choice>
          <mc:Fallback>
            <p:pic>
              <p:nvPicPr>
                <p:cNvPr id="57" name="Ink 56">
                  <a:extLst>
                    <a:ext uri="{FF2B5EF4-FFF2-40B4-BE49-F238E27FC236}">
                      <a16:creationId xmlns:a16="http://schemas.microsoft.com/office/drawing/2014/main" id="{FC032664-5869-4C2E-D20E-826F2A1631B4}"/>
                    </a:ext>
                  </a:extLst>
                </p:cNvPr>
                <p:cNvPicPr/>
                <p:nvPr/>
              </p:nvPicPr>
              <p:blipFill>
                <a:blip r:embed="rId251"/>
                <a:stretch>
                  <a:fillRect/>
                </a:stretch>
              </p:blipFill>
              <p:spPr>
                <a:xfrm>
                  <a:off x="3648034" y="775190"/>
                  <a:ext cx="3096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58" name="Ink 57">
                  <a:extLst>
                    <a:ext uri="{FF2B5EF4-FFF2-40B4-BE49-F238E27FC236}">
                      <a16:creationId xmlns:a16="http://schemas.microsoft.com/office/drawing/2014/main" id="{B06C254A-0734-1929-474B-CE29C942D8BD}"/>
                    </a:ext>
                  </a:extLst>
                </p14:cNvPr>
                <p14:cNvContentPartPr/>
                <p14:nvPr/>
              </p14:nvContentPartPr>
              <p14:xfrm>
                <a:off x="4116754" y="914510"/>
                <a:ext cx="239400" cy="188640"/>
              </p14:xfrm>
            </p:contentPart>
          </mc:Choice>
          <mc:Fallback>
            <p:pic>
              <p:nvPicPr>
                <p:cNvPr id="58" name="Ink 57">
                  <a:extLst>
                    <a:ext uri="{FF2B5EF4-FFF2-40B4-BE49-F238E27FC236}">
                      <a16:creationId xmlns:a16="http://schemas.microsoft.com/office/drawing/2014/main" id="{B06C254A-0734-1929-474B-CE29C942D8BD}"/>
                    </a:ext>
                  </a:extLst>
                </p:cNvPr>
                <p:cNvPicPr/>
                <p:nvPr/>
              </p:nvPicPr>
              <p:blipFill>
                <a:blip r:embed="rId253"/>
                <a:stretch>
                  <a:fillRect/>
                </a:stretch>
              </p:blipFill>
              <p:spPr>
                <a:xfrm>
                  <a:off x="4107754" y="905870"/>
                  <a:ext cx="2570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59" name="Ink 58">
                  <a:extLst>
                    <a:ext uri="{FF2B5EF4-FFF2-40B4-BE49-F238E27FC236}">
                      <a16:creationId xmlns:a16="http://schemas.microsoft.com/office/drawing/2014/main" id="{9311C916-51DD-ED2A-CB29-182CE98FF8CA}"/>
                    </a:ext>
                  </a:extLst>
                </p14:cNvPr>
                <p14:cNvContentPartPr/>
                <p14:nvPr/>
              </p14:nvContentPartPr>
              <p14:xfrm>
                <a:off x="4472074" y="859790"/>
                <a:ext cx="78840" cy="227160"/>
              </p14:xfrm>
            </p:contentPart>
          </mc:Choice>
          <mc:Fallback>
            <p:pic>
              <p:nvPicPr>
                <p:cNvPr id="59" name="Ink 58">
                  <a:extLst>
                    <a:ext uri="{FF2B5EF4-FFF2-40B4-BE49-F238E27FC236}">
                      <a16:creationId xmlns:a16="http://schemas.microsoft.com/office/drawing/2014/main" id="{9311C916-51DD-ED2A-CB29-182CE98FF8CA}"/>
                    </a:ext>
                  </a:extLst>
                </p:cNvPr>
                <p:cNvPicPr/>
                <p:nvPr/>
              </p:nvPicPr>
              <p:blipFill>
                <a:blip r:embed="rId255"/>
                <a:stretch>
                  <a:fillRect/>
                </a:stretch>
              </p:blipFill>
              <p:spPr>
                <a:xfrm>
                  <a:off x="4463074" y="850790"/>
                  <a:ext cx="964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60" name="Ink 59">
                  <a:extLst>
                    <a:ext uri="{FF2B5EF4-FFF2-40B4-BE49-F238E27FC236}">
                      <a16:creationId xmlns:a16="http://schemas.microsoft.com/office/drawing/2014/main" id="{F806F88C-7EF3-1AF0-3110-E30C3A5B6D30}"/>
                    </a:ext>
                  </a:extLst>
                </p14:cNvPr>
                <p14:cNvContentPartPr/>
                <p14:nvPr/>
              </p14:nvContentPartPr>
              <p14:xfrm>
                <a:off x="4450834" y="914870"/>
                <a:ext cx="381240" cy="165960"/>
              </p14:xfrm>
            </p:contentPart>
          </mc:Choice>
          <mc:Fallback>
            <p:pic>
              <p:nvPicPr>
                <p:cNvPr id="60" name="Ink 59">
                  <a:extLst>
                    <a:ext uri="{FF2B5EF4-FFF2-40B4-BE49-F238E27FC236}">
                      <a16:creationId xmlns:a16="http://schemas.microsoft.com/office/drawing/2014/main" id="{F806F88C-7EF3-1AF0-3110-E30C3A5B6D30}"/>
                    </a:ext>
                  </a:extLst>
                </p:cNvPr>
                <p:cNvPicPr/>
                <p:nvPr/>
              </p:nvPicPr>
              <p:blipFill>
                <a:blip r:embed="rId257"/>
                <a:stretch>
                  <a:fillRect/>
                </a:stretch>
              </p:blipFill>
              <p:spPr>
                <a:xfrm>
                  <a:off x="4441834" y="905870"/>
                  <a:ext cx="3988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61" name="Ink 60">
                  <a:extLst>
                    <a:ext uri="{FF2B5EF4-FFF2-40B4-BE49-F238E27FC236}">
                      <a16:creationId xmlns:a16="http://schemas.microsoft.com/office/drawing/2014/main" id="{9A259CA2-B441-DF82-F118-FFF9BD87D891}"/>
                    </a:ext>
                  </a:extLst>
                </p14:cNvPr>
                <p14:cNvContentPartPr/>
                <p14:nvPr/>
              </p14:nvContentPartPr>
              <p14:xfrm>
                <a:off x="4899754" y="922430"/>
                <a:ext cx="114840" cy="146520"/>
              </p14:xfrm>
            </p:contentPart>
          </mc:Choice>
          <mc:Fallback>
            <p:pic>
              <p:nvPicPr>
                <p:cNvPr id="61" name="Ink 60">
                  <a:extLst>
                    <a:ext uri="{FF2B5EF4-FFF2-40B4-BE49-F238E27FC236}">
                      <a16:creationId xmlns:a16="http://schemas.microsoft.com/office/drawing/2014/main" id="{9A259CA2-B441-DF82-F118-FFF9BD87D891}"/>
                    </a:ext>
                  </a:extLst>
                </p:cNvPr>
                <p:cNvPicPr/>
                <p:nvPr/>
              </p:nvPicPr>
              <p:blipFill>
                <a:blip r:embed="rId259"/>
                <a:stretch>
                  <a:fillRect/>
                </a:stretch>
              </p:blipFill>
              <p:spPr>
                <a:xfrm>
                  <a:off x="4890754" y="913790"/>
                  <a:ext cx="1324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62" name="Ink 61">
                  <a:extLst>
                    <a:ext uri="{FF2B5EF4-FFF2-40B4-BE49-F238E27FC236}">
                      <a16:creationId xmlns:a16="http://schemas.microsoft.com/office/drawing/2014/main" id="{CEF568ED-8F8D-AE35-1894-B1FB61531EBA}"/>
                    </a:ext>
                  </a:extLst>
                </p14:cNvPr>
                <p14:cNvContentPartPr/>
                <p14:nvPr/>
              </p14:nvContentPartPr>
              <p14:xfrm>
                <a:off x="5032234" y="814070"/>
                <a:ext cx="124920" cy="279360"/>
              </p14:xfrm>
            </p:contentPart>
          </mc:Choice>
          <mc:Fallback>
            <p:pic>
              <p:nvPicPr>
                <p:cNvPr id="62" name="Ink 61">
                  <a:extLst>
                    <a:ext uri="{FF2B5EF4-FFF2-40B4-BE49-F238E27FC236}">
                      <a16:creationId xmlns:a16="http://schemas.microsoft.com/office/drawing/2014/main" id="{CEF568ED-8F8D-AE35-1894-B1FB61531EBA}"/>
                    </a:ext>
                  </a:extLst>
                </p:cNvPr>
                <p:cNvPicPr/>
                <p:nvPr/>
              </p:nvPicPr>
              <p:blipFill>
                <a:blip r:embed="rId261"/>
                <a:stretch>
                  <a:fillRect/>
                </a:stretch>
              </p:blipFill>
              <p:spPr>
                <a:xfrm>
                  <a:off x="5023234" y="805070"/>
                  <a:ext cx="1425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63" name="Ink 62">
                  <a:extLst>
                    <a:ext uri="{FF2B5EF4-FFF2-40B4-BE49-F238E27FC236}">
                      <a16:creationId xmlns:a16="http://schemas.microsoft.com/office/drawing/2014/main" id="{EED7E26F-8301-51FA-81B1-5C1573A1A92E}"/>
                    </a:ext>
                  </a:extLst>
                </p14:cNvPr>
                <p14:cNvContentPartPr/>
                <p14:nvPr/>
              </p14:nvContentPartPr>
              <p14:xfrm>
                <a:off x="5087674" y="929270"/>
                <a:ext cx="56160" cy="3960"/>
              </p14:xfrm>
            </p:contentPart>
          </mc:Choice>
          <mc:Fallback>
            <p:pic>
              <p:nvPicPr>
                <p:cNvPr id="63" name="Ink 62">
                  <a:extLst>
                    <a:ext uri="{FF2B5EF4-FFF2-40B4-BE49-F238E27FC236}">
                      <a16:creationId xmlns:a16="http://schemas.microsoft.com/office/drawing/2014/main" id="{EED7E26F-8301-51FA-81B1-5C1573A1A92E}"/>
                    </a:ext>
                  </a:extLst>
                </p:cNvPr>
                <p:cNvPicPr/>
                <p:nvPr/>
              </p:nvPicPr>
              <p:blipFill>
                <a:blip r:embed="rId263"/>
                <a:stretch>
                  <a:fillRect/>
                </a:stretch>
              </p:blipFill>
              <p:spPr>
                <a:xfrm>
                  <a:off x="5078674" y="920270"/>
                  <a:ext cx="738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18" name="Ink 117">
                  <a:extLst>
                    <a:ext uri="{FF2B5EF4-FFF2-40B4-BE49-F238E27FC236}">
                      <a16:creationId xmlns:a16="http://schemas.microsoft.com/office/drawing/2014/main" id="{736017D0-B61F-0E1A-A754-06EE2CA061CC}"/>
                    </a:ext>
                  </a:extLst>
                </p14:cNvPr>
                <p14:cNvContentPartPr/>
                <p14:nvPr/>
              </p14:nvContentPartPr>
              <p14:xfrm>
                <a:off x="2901754" y="96950"/>
                <a:ext cx="99000" cy="794160"/>
              </p14:xfrm>
            </p:contentPart>
          </mc:Choice>
          <mc:Fallback>
            <p:pic>
              <p:nvPicPr>
                <p:cNvPr id="118" name="Ink 117">
                  <a:extLst>
                    <a:ext uri="{FF2B5EF4-FFF2-40B4-BE49-F238E27FC236}">
                      <a16:creationId xmlns:a16="http://schemas.microsoft.com/office/drawing/2014/main" id="{736017D0-B61F-0E1A-A754-06EE2CA061CC}"/>
                    </a:ext>
                  </a:extLst>
                </p:cNvPr>
                <p:cNvPicPr/>
                <p:nvPr/>
              </p:nvPicPr>
              <p:blipFill>
                <a:blip r:embed="rId265"/>
                <a:stretch>
                  <a:fillRect/>
                </a:stretch>
              </p:blipFill>
              <p:spPr>
                <a:xfrm>
                  <a:off x="2892754" y="87950"/>
                  <a:ext cx="116640" cy="811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19" name="Ink 118">
                  <a:extLst>
                    <a:ext uri="{FF2B5EF4-FFF2-40B4-BE49-F238E27FC236}">
                      <a16:creationId xmlns:a16="http://schemas.microsoft.com/office/drawing/2014/main" id="{94640A04-7006-8455-D83A-3F4B51BCBBDC}"/>
                    </a:ext>
                  </a:extLst>
                </p14:cNvPr>
                <p14:cNvContentPartPr/>
                <p14:nvPr/>
              </p14:nvContentPartPr>
              <p14:xfrm>
                <a:off x="2808874" y="605990"/>
                <a:ext cx="1836360" cy="131760"/>
              </p14:xfrm>
            </p:contentPart>
          </mc:Choice>
          <mc:Fallback>
            <p:pic>
              <p:nvPicPr>
                <p:cNvPr id="119" name="Ink 118">
                  <a:extLst>
                    <a:ext uri="{FF2B5EF4-FFF2-40B4-BE49-F238E27FC236}">
                      <a16:creationId xmlns:a16="http://schemas.microsoft.com/office/drawing/2014/main" id="{94640A04-7006-8455-D83A-3F4B51BCBBDC}"/>
                    </a:ext>
                  </a:extLst>
                </p:cNvPr>
                <p:cNvPicPr/>
                <p:nvPr/>
              </p:nvPicPr>
              <p:blipFill>
                <a:blip r:embed="rId267"/>
                <a:stretch>
                  <a:fillRect/>
                </a:stretch>
              </p:blipFill>
              <p:spPr>
                <a:xfrm>
                  <a:off x="2800234" y="597350"/>
                  <a:ext cx="18540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21" name="Ink 120">
                  <a:extLst>
                    <a:ext uri="{FF2B5EF4-FFF2-40B4-BE49-F238E27FC236}">
                      <a16:creationId xmlns:a16="http://schemas.microsoft.com/office/drawing/2014/main" id="{ACE77AAD-0A1D-F73E-00A1-FD7106DC6930}"/>
                    </a:ext>
                  </a:extLst>
                </p14:cNvPr>
                <p14:cNvContentPartPr/>
                <p14:nvPr/>
              </p14:nvContentPartPr>
              <p14:xfrm>
                <a:off x="3217474" y="101630"/>
                <a:ext cx="1492920" cy="621720"/>
              </p14:xfrm>
            </p:contentPart>
          </mc:Choice>
          <mc:Fallback>
            <p:pic>
              <p:nvPicPr>
                <p:cNvPr id="121" name="Ink 120">
                  <a:extLst>
                    <a:ext uri="{FF2B5EF4-FFF2-40B4-BE49-F238E27FC236}">
                      <a16:creationId xmlns:a16="http://schemas.microsoft.com/office/drawing/2014/main" id="{ACE77AAD-0A1D-F73E-00A1-FD7106DC6930}"/>
                    </a:ext>
                  </a:extLst>
                </p:cNvPr>
                <p:cNvPicPr/>
                <p:nvPr/>
              </p:nvPicPr>
              <p:blipFill>
                <a:blip r:embed="rId269"/>
                <a:stretch>
                  <a:fillRect/>
                </a:stretch>
              </p:blipFill>
              <p:spPr>
                <a:xfrm>
                  <a:off x="3208474" y="92630"/>
                  <a:ext cx="151056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23" name="Ink 122">
                  <a:extLst>
                    <a:ext uri="{FF2B5EF4-FFF2-40B4-BE49-F238E27FC236}">
                      <a16:creationId xmlns:a16="http://schemas.microsoft.com/office/drawing/2014/main" id="{40066D1A-2AD2-F15E-6EB7-D98EEF0107BD}"/>
                    </a:ext>
                  </a:extLst>
                </p14:cNvPr>
                <p14:cNvContentPartPr/>
                <p14:nvPr/>
              </p14:nvContentPartPr>
              <p14:xfrm>
                <a:off x="4626514" y="494030"/>
                <a:ext cx="2697120" cy="114480"/>
              </p14:xfrm>
            </p:contentPart>
          </mc:Choice>
          <mc:Fallback>
            <p:pic>
              <p:nvPicPr>
                <p:cNvPr id="123" name="Ink 122">
                  <a:extLst>
                    <a:ext uri="{FF2B5EF4-FFF2-40B4-BE49-F238E27FC236}">
                      <a16:creationId xmlns:a16="http://schemas.microsoft.com/office/drawing/2014/main" id="{40066D1A-2AD2-F15E-6EB7-D98EEF0107BD}"/>
                    </a:ext>
                  </a:extLst>
                </p:cNvPr>
                <p:cNvPicPr/>
                <p:nvPr/>
              </p:nvPicPr>
              <p:blipFill>
                <a:blip r:embed="rId271"/>
                <a:stretch>
                  <a:fillRect/>
                </a:stretch>
              </p:blipFill>
              <p:spPr>
                <a:xfrm>
                  <a:off x="4617514" y="485030"/>
                  <a:ext cx="2714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24" name="Ink 123">
                  <a:extLst>
                    <a:ext uri="{FF2B5EF4-FFF2-40B4-BE49-F238E27FC236}">
                      <a16:creationId xmlns:a16="http://schemas.microsoft.com/office/drawing/2014/main" id="{B151F10A-89EE-72DD-893C-0255458CC784}"/>
                    </a:ext>
                  </a:extLst>
                </p14:cNvPr>
                <p14:cNvContentPartPr/>
                <p14:nvPr/>
              </p14:nvContentPartPr>
              <p14:xfrm>
                <a:off x="7454314" y="348590"/>
                <a:ext cx="38160" cy="670320"/>
              </p14:xfrm>
            </p:contentPart>
          </mc:Choice>
          <mc:Fallback>
            <p:pic>
              <p:nvPicPr>
                <p:cNvPr id="124" name="Ink 123">
                  <a:extLst>
                    <a:ext uri="{FF2B5EF4-FFF2-40B4-BE49-F238E27FC236}">
                      <a16:creationId xmlns:a16="http://schemas.microsoft.com/office/drawing/2014/main" id="{B151F10A-89EE-72DD-893C-0255458CC784}"/>
                    </a:ext>
                  </a:extLst>
                </p:cNvPr>
                <p:cNvPicPr/>
                <p:nvPr/>
              </p:nvPicPr>
              <p:blipFill>
                <a:blip r:embed="rId273"/>
                <a:stretch>
                  <a:fillRect/>
                </a:stretch>
              </p:blipFill>
              <p:spPr>
                <a:xfrm>
                  <a:off x="7445674" y="339590"/>
                  <a:ext cx="5580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25" name="Ink 124">
                  <a:extLst>
                    <a:ext uri="{FF2B5EF4-FFF2-40B4-BE49-F238E27FC236}">
                      <a16:creationId xmlns:a16="http://schemas.microsoft.com/office/drawing/2014/main" id="{9C2EE4B5-C2D6-2874-5E92-12A6975D27A0}"/>
                    </a:ext>
                  </a:extLst>
                </p14:cNvPr>
                <p14:cNvContentPartPr/>
                <p14:nvPr/>
              </p14:nvContentPartPr>
              <p14:xfrm>
                <a:off x="7425154" y="951590"/>
                <a:ext cx="2021400" cy="52560"/>
              </p14:xfrm>
            </p:contentPart>
          </mc:Choice>
          <mc:Fallback>
            <p:pic>
              <p:nvPicPr>
                <p:cNvPr id="125" name="Ink 124">
                  <a:extLst>
                    <a:ext uri="{FF2B5EF4-FFF2-40B4-BE49-F238E27FC236}">
                      <a16:creationId xmlns:a16="http://schemas.microsoft.com/office/drawing/2014/main" id="{9C2EE4B5-C2D6-2874-5E92-12A6975D27A0}"/>
                    </a:ext>
                  </a:extLst>
                </p:cNvPr>
                <p:cNvPicPr/>
                <p:nvPr/>
              </p:nvPicPr>
              <p:blipFill>
                <a:blip r:embed="rId275"/>
                <a:stretch>
                  <a:fillRect/>
                </a:stretch>
              </p:blipFill>
              <p:spPr>
                <a:xfrm>
                  <a:off x="7416514" y="942590"/>
                  <a:ext cx="20390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26" name="Ink 125">
                  <a:extLst>
                    <a:ext uri="{FF2B5EF4-FFF2-40B4-BE49-F238E27FC236}">
                      <a16:creationId xmlns:a16="http://schemas.microsoft.com/office/drawing/2014/main" id="{39008488-E706-F2D4-34D4-297F35FF679E}"/>
                    </a:ext>
                  </a:extLst>
                </p14:cNvPr>
                <p14:cNvContentPartPr/>
                <p14:nvPr/>
              </p14:nvContentPartPr>
              <p14:xfrm>
                <a:off x="7520554" y="298550"/>
                <a:ext cx="2235240" cy="735840"/>
              </p14:xfrm>
            </p:contentPart>
          </mc:Choice>
          <mc:Fallback>
            <p:pic>
              <p:nvPicPr>
                <p:cNvPr id="126" name="Ink 125">
                  <a:extLst>
                    <a:ext uri="{FF2B5EF4-FFF2-40B4-BE49-F238E27FC236}">
                      <a16:creationId xmlns:a16="http://schemas.microsoft.com/office/drawing/2014/main" id="{39008488-E706-F2D4-34D4-297F35FF679E}"/>
                    </a:ext>
                  </a:extLst>
                </p:cNvPr>
                <p:cNvPicPr/>
                <p:nvPr/>
              </p:nvPicPr>
              <p:blipFill>
                <a:blip r:embed="rId277"/>
                <a:stretch>
                  <a:fillRect/>
                </a:stretch>
              </p:blipFill>
              <p:spPr>
                <a:xfrm>
                  <a:off x="7511554" y="289550"/>
                  <a:ext cx="2252880" cy="7534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8" name="Ink 127">
                  <a:extLst>
                    <a:ext uri="{FF2B5EF4-FFF2-40B4-BE49-F238E27FC236}">
                      <a16:creationId xmlns:a16="http://schemas.microsoft.com/office/drawing/2014/main" id="{3DBA0B5C-1DFB-33E5-D639-74B51AFEDA15}"/>
                    </a:ext>
                  </a:extLst>
                </p14:cNvPr>
                <p14:cNvContentPartPr/>
                <p14:nvPr/>
              </p14:nvContentPartPr>
              <p14:xfrm>
                <a:off x="5047714" y="207470"/>
                <a:ext cx="21240" cy="82440"/>
              </p14:xfrm>
            </p:contentPart>
          </mc:Choice>
          <mc:Fallback>
            <p:pic>
              <p:nvPicPr>
                <p:cNvPr id="128" name="Ink 127">
                  <a:extLst>
                    <a:ext uri="{FF2B5EF4-FFF2-40B4-BE49-F238E27FC236}">
                      <a16:creationId xmlns:a16="http://schemas.microsoft.com/office/drawing/2014/main" id="{3DBA0B5C-1DFB-33E5-D639-74B51AFEDA15}"/>
                    </a:ext>
                  </a:extLst>
                </p:cNvPr>
                <p:cNvPicPr/>
                <p:nvPr/>
              </p:nvPicPr>
              <p:blipFill>
                <a:blip r:embed="rId279"/>
                <a:stretch>
                  <a:fillRect/>
                </a:stretch>
              </p:blipFill>
              <p:spPr>
                <a:xfrm>
                  <a:off x="5038714" y="198830"/>
                  <a:ext cx="388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9" name="Ink 128">
                  <a:extLst>
                    <a:ext uri="{FF2B5EF4-FFF2-40B4-BE49-F238E27FC236}">
                      <a16:creationId xmlns:a16="http://schemas.microsoft.com/office/drawing/2014/main" id="{68661C61-8EAB-9156-94EB-D56A66F1C5A1}"/>
                    </a:ext>
                  </a:extLst>
                </p14:cNvPr>
                <p14:cNvContentPartPr/>
                <p14:nvPr/>
              </p14:nvContentPartPr>
              <p14:xfrm>
                <a:off x="6967954" y="410510"/>
                <a:ext cx="236520" cy="17280"/>
              </p14:xfrm>
            </p:contentPart>
          </mc:Choice>
          <mc:Fallback>
            <p:pic>
              <p:nvPicPr>
                <p:cNvPr id="129" name="Ink 128">
                  <a:extLst>
                    <a:ext uri="{FF2B5EF4-FFF2-40B4-BE49-F238E27FC236}">
                      <a16:creationId xmlns:a16="http://schemas.microsoft.com/office/drawing/2014/main" id="{68661C61-8EAB-9156-94EB-D56A66F1C5A1}"/>
                    </a:ext>
                  </a:extLst>
                </p:cNvPr>
                <p:cNvPicPr/>
                <p:nvPr/>
              </p:nvPicPr>
              <p:blipFill>
                <a:blip r:embed="rId281"/>
                <a:stretch>
                  <a:fillRect/>
                </a:stretch>
              </p:blipFill>
              <p:spPr>
                <a:xfrm>
                  <a:off x="6958954" y="401870"/>
                  <a:ext cx="2541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30" name="Ink 129">
                  <a:extLst>
                    <a:ext uri="{FF2B5EF4-FFF2-40B4-BE49-F238E27FC236}">
                      <a16:creationId xmlns:a16="http://schemas.microsoft.com/office/drawing/2014/main" id="{658261EE-1523-6F69-7FBD-A33E9D525909}"/>
                    </a:ext>
                  </a:extLst>
                </p14:cNvPr>
                <p14:cNvContentPartPr/>
                <p14:nvPr/>
              </p14:nvContentPartPr>
              <p14:xfrm>
                <a:off x="7056514" y="322310"/>
                <a:ext cx="72720" cy="166320"/>
              </p14:xfrm>
            </p:contentPart>
          </mc:Choice>
          <mc:Fallback>
            <p:pic>
              <p:nvPicPr>
                <p:cNvPr id="130" name="Ink 129">
                  <a:extLst>
                    <a:ext uri="{FF2B5EF4-FFF2-40B4-BE49-F238E27FC236}">
                      <a16:creationId xmlns:a16="http://schemas.microsoft.com/office/drawing/2014/main" id="{658261EE-1523-6F69-7FBD-A33E9D525909}"/>
                    </a:ext>
                  </a:extLst>
                </p:cNvPr>
                <p:cNvPicPr/>
                <p:nvPr/>
              </p:nvPicPr>
              <p:blipFill>
                <a:blip r:embed="rId283"/>
                <a:stretch>
                  <a:fillRect/>
                </a:stretch>
              </p:blipFill>
              <p:spPr>
                <a:xfrm>
                  <a:off x="7047514" y="313310"/>
                  <a:ext cx="903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31" name="Ink 130">
                  <a:extLst>
                    <a:ext uri="{FF2B5EF4-FFF2-40B4-BE49-F238E27FC236}">
                      <a16:creationId xmlns:a16="http://schemas.microsoft.com/office/drawing/2014/main" id="{3F7E6018-01C2-53AD-68BC-A4DC8F4A300B}"/>
                    </a:ext>
                  </a:extLst>
                </p14:cNvPr>
                <p14:cNvContentPartPr/>
                <p14:nvPr/>
              </p14:nvContentPartPr>
              <p14:xfrm>
                <a:off x="6979114" y="357950"/>
                <a:ext cx="98640" cy="99000"/>
              </p14:xfrm>
            </p:contentPart>
          </mc:Choice>
          <mc:Fallback>
            <p:pic>
              <p:nvPicPr>
                <p:cNvPr id="131" name="Ink 130">
                  <a:extLst>
                    <a:ext uri="{FF2B5EF4-FFF2-40B4-BE49-F238E27FC236}">
                      <a16:creationId xmlns:a16="http://schemas.microsoft.com/office/drawing/2014/main" id="{3F7E6018-01C2-53AD-68BC-A4DC8F4A300B}"/>
                    </a:ext>
                  </a:extLst>
                </p:cNvPr>
                <p:cNvPicPr/>
                <p:nvPr/>
              </p:nvPicPr>
              <p:blipFill>
                <a:blip r:embed="rId285"/>
                <a:stretch>
                  <a:fillRect/>
                </a:stretch>
              </p:blipFill>
              <p:spPr>
                <a:xfrm>
                  <a:off x="6970474" y="349310"/>
                  <a:ext cx="1162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32" name="Ink 131">
                  <a:extLst>
                    <a:ext uri="{FF2B5EF4-FFF2-40B4-BE49-F238E27FC236}">
                      <a16:creationId xmlns:a16="http://schemas.microsoft.com/office/drawing/2014/main" id="{9D864D68-3A93-7824-4133-4BAF67D50D9C}"/>
                    </a:ext>
                  </a:extLst>
                </p14:cNvPr>
                <p14:cNvContentPartPr/>
                <p14:nvPr/>
              </p14:nvContentPartPr>
              <p14:xfrm>
                <a:off x="7565554" y="592670"/>
                <a:ext cx="29880" cy="146880"/>
              </p14:xfrm>
            </p:contentPart>
          </mc:Choice>
          <mc:Fallback>
            <p:pic>
              <p:nvPicPr>
                <p:cNvPr id="132" name="Ink 131">
                  <a:extLst>
                    <a:ext uri="{FF2B5EF4-FFF2-40B4-BE49-F238E27FC236}">
                      <a16:creationId xmlns:a16="http://schemas.microsoft.com/office/drawing/2014/main" id="{9D864D68-3A93-7824-4133-4BAF67D50D9C}"/>
                    </a:ext>
                  </a:extLst>
                </p:cNvPr>
                <p:cNvPicPr/>
                <p:nvPr/>
              </p:nvPicPr>
              <p:blipFill>
                <a:blip r:embed="rId287"/>
                <a:stretch>
                  <a:fillRect/>
                </a:stretch>
              </p:blipFill>
              <p:spPr>
                <a:xfrm>
                  <a:off x="7556914" y="584030"/>
                  <a:ext cx="475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33" name="Ink 132">
                  <a:extLst>
                    <a:ext uri="{FF2B5EF4-FFF2-40B4-BE49-F238E27FC236}">
                      <a16:creationId xmlns:a16="http://schemas.microsoft.com/office/drawing/2014/main" id="{D99516D9-F6B0-5BBB-BD47-A4E86B493599}"/>
                    </a:ext>
                  </a:extLst>
                </p14:cNvPr>
                <p14:cNvContentPartPr/>
                <p14:nvPr/>
              </p14:nvContentPartPr>
              <p14:xfrm>
                <a:off x="7573114" y="483230"/>
                <a:ext cx="253440" cy="264960"/>
              </p14:xfrm>
            </p:contentPart>
          </mc:Choice>
          <mc:Fallback>
            <p:pic>
              <p:nvPicPr>
                <p:cNvPr id="133" name="Ink 132">
                  <a:extLst>
                    <a:ext uri="{FF2B5EF4-FFF2-40B4-BE49-F238E27FC236}">
                      <a16:creationId xmlns:a16="http://schemas.microsoft.com/office/drawing/2014/main" id="{D99516D9-F6B0-5BBB-BD47-A4E86B493599}"/>
                    </a:ext>
                  </a:extLst>
                </p:cNvPr>
                <p:cNvPicPr/>
                <p:nvPr/>
              </p:nvPicPr>
              <p:blipFill>
                <a:blip r:embed="rId289"/>
                <a:stretch>
                  <a:fillRect/>
                </a:stretch>
              </p:blipFill>
              <p:spPr>
                <a:xfrm>
                  <a:off x="7564114" y="474230"/>
                  <a:ext cx="2710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34" name="Ink 133">
                  <a:extLst>
                    <a:ext uri="{FF2B5EF4-FFF2-40B4-BE49-F238E27FC236}">
                      <a16:creationId xmlns:a16="http://schemas.microsoft.com/office/drawing/2014/main" id="{FB4578A7-677E-1488-C4F1-B1D506FB793C}"/>
                    </a:ext>
                  </a:extLst>
                </p14:cNvPr>
                <p14:cNvContentPartPr/>
                <p14:nvPr/>
              </p14:nvContentPartPr>
              <p14:xfrm>
                <a:off x="7827274" y="608510"/>
                <a:ext cx="176400" cy="131760"/>
              </p14:xfrm>
            </p:contentPart>
          </mc:Choice>
          <mc:Fallback>
            <p:pic>
              <p:nvPicPr>
                <p:cNvPr id="134" name="Ink 133">
                  <a:extLst>
                    <a:ext uri="{FF2B5EF4-FFF2-40B4-BE49-F238E27FC236}">
                      <a16:creationId xmlns:a16="http://schemas.microsoft.com/office/drawing/2014/main" id="{FB4578A7-677E-1488-C4F1-B1D506FB793C}"/>
                    </a:ext>
                  </a:extLst>
                </p:cNvPr>
                <p:cNvPicPr/>
                <p:nvPr/>
              </p:nvPicPr>
              <p:blipFill>
                <a:blip r:embed="rId291"/>
                <a:stretch>
                  <a:fillRect/>
                </a:stretch>
              </p:blipFill>
              <p:spPr>
                <a:xfrm>
                  <a:off x="7818274" y="599870"/>
                  <a:ext cx="1940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35" name="Ink 134">
                  <a:extLst>
                    <a:ext uri="{FF2B5EF4-FFF2-40B4-BE49-F238E27FC236}">
                      <a16:creationId xmlns:a16="http://schemas.microsoft.com/office/drawing/2014/main" id="{A6F5B30A-D586-3B99-C755-B32A5C2621CC}"/>
                    </a:ext>
                  </a:extLst>
                </p14:cNvPr>
                <p14:cNvContentPartPr/>
                <p14:nvPr/>
              </p14:nvContentPartPr>
              <p14:xfrm>
                <a:off x="8060554" y="606710"/>
                <a:ext cx="169200" cy="131040"/>
              </p14:xfrm>
            </p:contentPart>
          </mc:Choice>
          <mc:Fallback>
            <p:pic>
              <p:nvPicPr>
                <p:cNvPr id="135" name="Ink 134">
                  <a:extLst>
                    <a:ext uri="{FF2B5EF4-FFF2-40B4-BE49-F238E27FC236}">
                      <a16:creationId xmlns:a16="http://schemas.microsoft.com/office/drawing/2014/main" id="{A6F5B30A-D586-3B99-C755-B32A5C2621CC}"/>
                    </a:ext>
                  </a:extLst>
                </p:cNvPr>
                <p:cNvPicPr/>
                <p:nvPr/>
              </p:nvPicPr>
              <p:blipFill>
                <a:blip r:embed="rId293"/>
                <a:stretch>
                  <a:fillRect/>
                </a:stretch>
              </p:blipFill>
              <p:spPr>
                <a:xfrm>
                  <a:off x="8051554" y="597710"/>
                  <a:ext cx="186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36" name="Ink 135">
                  <a:extLst>
                    <a:ext uri="{FF2B5EF4-FFF2-40B4-BE49-F238E27FC236}">
                      <a16:creationId xmlns:a16="http://schemas.microsoft.com/office/drawing/2014/main" id="{17564710-BC3B-78CF-5CB7-8F8211BA286B}"/>
                    </a:ext>
                  </a:extLst>
                </p14:cNvPr>
                <p14:cNvContentPartPr/>
                <p14:nvPr/>
              </p14:nvContentPartPr>
              <p14:xfrm>
                <a:off x="8270074" y="461630"/>
                <a:ext cx="55440" cy="218160"/>
              </p14:xfrm>
            </p:contentPart>
          </mc:Choice>
          <mc:Fallback>
            <p:pic>
              <p:nvPicPr>
                <p:cNvPr id="136" name="Ink 135">
                  <a:extLst>
                    <a:ext uri="{FF2B5EF4-FFF2-40B4-BE49-F238E27FC236}">
                      <a16:creationId xmlns:a16="http://schemas.microsoft.com/office/drawing/2014/main" id="{17564710-BC3B-78CF-5CB7-8F8211BA286B}"/>
                    </a:ext>
                  </a:extLst>
                </p:cNvPr>
                <p:cNvPicPr/>
                <p:nvPr/>
              </p:nvPicPr>
              <p:blipFill>
                <a:blip r:embed="rId295"/>
                <a:stretch>
                  <a:fillRect/>
                </a:stretch>
              </p:blipFill>
              <p:spPr>
                <a:xfrm>
                  <a:off x="8261074" y="452630"/>
                  <a:ext cx="730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37" name="Ink 136">
                  <a:extLst>
                    <a:ext uri="{FF2B5EF4-FFF2-40B4-BE49-F238E27FC236}">
                      <a16:creationId xmlns:a16="http://schemas.microsoft.com/office/drawing/2014/main" id="{23FE41DB-F532-038C-55B6-738A487384E3}"/>
                    </a:ext>
                  </a:extLst>
                </p14:cNvPr>
                <p14:cNvContentPartPr/>
                <p14:nvPr/>
              </p14:nvContentPartPr>
              <p14:xfrm>
                <a:off x="8317234" y="632270"/>
                <a:ext cx="243360" cy="109800"/>
              </p14:xfrm>
            </p:contentPart>
          </mc:Choice>
          <mc:Fallback>
            <p:pic>
              <p:nvPicPr>
                <p:cNvPr id="137" name="Ink 136">
                  <a:extLst>
                    <a:ext uri="{FF2B5EF4-FFF2-40B4-BE49-F238E27FC236}">
                      <a16:creationId xmlns:a16="http://schemas.microsoft.com/office/drawing/2014/main" id="{23FE41DB-F532-038C-55B6-738A487384E3}"/>
                    </a:ext>
                  </a:extLst>
                </p:cNvPr>
                <p:cNvPicPr/>
                <p:nvPr/>
              </p:nvPicPr>
              <p:blipFill>
                <a:blip r:embed="rId297"/>
                <a:stretch>
                  <a:fillRect/>
                </a:stretch>
              </p:blipFill>
              <p:spPr>
                <a:xfrm>
                  <a:off x="8308234" y="623630"/>
                  <a:ext cx="261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38" name="Ink 137">
                  <a:extLst>
                    <a:ext uri="{FF2B5EF4-FFF2-40B4-BE49-F238E27FC236}">
                      <a16:creationId xmlns:a16="http://schemas.microsoft.com/office/drawing/2014/main" id="{FE8CA33D-5E71-63E7-E445-E61FABE2EF62}"/>
                    </a:ext>
                  </a:extLst>
                </p14:cNvPr>
                <p14:cNvContentPartPr/>
                <p14:nvPr/>
              </p14:nvContentPartPr>
              <p14:xfrm>
                <a:off x="8557354" y="509510"/>
                <a:ext cx="27360" cy="40320"/>
              </p14:xfrm>
            </p:contentPart>
          </mc:Choice>
          <mc:Fallback>
            <p:pic>
              <p:nvPicPr>
                <p:cNvPr id="138" name="Ink 137">
                  <a:extLst>
                    <a:ext uri="{FF2B5EF4-FFF2-40B4-BE49-F238E27FC236}">
                      <a16:creationId xmlns:a16="http://schemas.microsoft.com/office/drawing/2014/main" id="{FE8CA33D-5E71-63E7-E445-E61FABE2EF62}"/>
                    </a:ext>
                  </a:extLst>
                </p:cNvPr>
                <p:cNvPicPr/>
                <p:nvPr/>
              </p:nvPicPr>
              <p:blipFill>
                <a:blip r:embed="rId299"/>
                <a:stretch>
                  <a:fillRect/>
                </a:stretch>
              </p:blipFill>
              <p:spPr>
                <a:xfrm>
                  <a:off x="8548354" y="500870"/>
                  <a:ext cx="450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39" name="Ink 138">
                  <a:extLst>
                    <a:ext uri="{FF2B5EF4-FFF2-40B4-BE49-F238E27FC236}">
                      <a16:creationId xmlns:a16="http://schemas.microsoft.com/office/drawing/2014/main" id="{D39B9F97-2A8E-2A7A-E570-AC2DF1FF902D}"/>
                    </a:ext>
                  </a:extLst>
                </p14:cNvPr>
                <p14:cNvContentPartPr/>
                <p14:nvPr/>
              </p14:nvContentPartPr>
              <p14:xfrm>
                <a:off x="8630434" y="596990"/>
                <a:ext cx="498960" cy="317520"/>
              </p14:xfrm>
            </p:contentPart>
          </mc:Choice>
          <mc:Fallback>
            <p:pic>
              <p:nvPicPr>
                <p:cNvPr id="139" name="Ink 138">
                  <a:extLst>
                    <a:ext uri="{FF2B5EF4-FFF2-40B4-BE49-F238E27FC236}">
                      <a16:creationId xmlns:a16="http://schemas.microsoft.com/office/drawing/2014/main" id="{D39B9F97-2A8E-2A7A-E570-AC2DF1FF902D}"/>
                    </a:ext>
                  </a:extLst>
                </p:cNvPr>
                <p:cNvPicPr/>
                <p:nvPr/>
              </p:nvPicPr>
              <p:blipFill>
                <a:blip r:embed="rId301"/>
                <a:stretch>
                  <a:fillRect/>
                </a:stretch>
              </p:blipFill>
              <p:spPr>
                <a:xfrm>
                  <a:off x="8621434" y="587990"/>
                  <a:ext cx="5166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41" name="Ink 140">
                  <a:extLst>
                    <a:ext uri="{FF2B5EF4-FFF2-40B4-BE49-F238E27FC236}">
                      <a16:creationId xmlns:a16="http://schemas.microsoft.com/office/drawing/2014/main" id="{7F944154-3361-8BE6-6390-010CDE9B7B2F}"/>
                    </a:ext>
                  </a:extLst>
                </p14:cNvPr>
                <p14:cNvContentPartPr/>
                <p14:nvPr/>
              </p14:nvContentPartPr>
              <p14:xfrm>
                <a:off x="8108074" y="1219790"/>
                <a:ext cx="56520" cy="235440"/>
              </p14:xfrm>
            </p:contentPart>
          </mc:Choice>
          <mc:Fallback>
            <p:pic>
              <p:nvPicPr>
                <p:cNvPr id="141" name="Ink 140">
                  <a:extLst>
                    <a:ext uri="{FF2B5EF4-FFF2-40B4-BE49-F238E27FC236}">
                      <a16:creationId xmlns:a16="http://schemas.microsoft.com/office/drawing/2014/main" id="{7F944154-3361-8BE6-6390-010CDE9B7B2F}"/>
                    </a:ext>
                  </a:extLst>
                </p:cNvPr>
                <p:cNvPicPr/>
                <p:nvPr/>
              </p:nvPicPr>
              <p:blipFill>
                <a:blip r:embed="rId303"/>
                <a:stretch>
                  <a:fillRect/>
                </a:stretch>
              </p:blipFill>
              <p:spPr>
                <a:xfrm>
                  <a:off x="8099434" y="1211150"/>
                  <a:ext cx="74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42" name="Ink 141">
                  <a:extLst>
                    <a:ext uri="{FF2B5EF4-FFF2-40B4-BE49-F238E27FC236}">
                      <a16:creationId xmlns:a16="http://schemas.microsoft.com/office/drawing/2014/main" id="{7E18B6F1-E564-30F5-0250-ED6AAAF8292C}"/>
                    </a:ext>
                  </a:extLst>
                </p14:cNvPr>
                <p14:cNvContentPartPr/>
                <p14:nvPr/>
              </p14:nvContentPartPr>
              <p14:xfrm>
                <a:off x="7979194" y="1218710"/>
                <a:ext cx="342720" cy="230760"/>
              </p14:xfrm>
            </p:contentPart>
          </mc:Choice>
          <mc:Fallback>
            <p:pic>
              <p:nvPicPr>
                <p:cNvPr id="142" name="Ink 141">
                  <a:extLst>
                    <a:ext uri="{FF2B5EF4-FFF2-40B4-BE49-F238E27FC236}">
                      <a16:creationId xmlns:a16="http://schemas.microsoft.com/office/drawing/2014/main" id="{7E18B6F1-E564-30F5-0250-ED6AAAF8292C}"/>
                    </a:ext>
                  </a:extLst>
                </p:cNvPr>
                <p:cNvPicPr/>
                <p:nvPr/>
              </p:nvPicPr>
              <p:blipFill>
                <a:blip r:embed="rId305"/>
                <a:stretch>
                  <a:fillRect/>
                </a:stretch>
              </p:blipFill>
              <p:spPr>
                <a:xfrm>
                  <a:off x="7970554" y="1209710"/>
                  <a:ext cx="3603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43" name="Ink 142">
                  <a:extLst>
                    <a:ext uri="{FF2B5EF4-FFF2-40B4-BE49-F238E27FC236}">
                      <a16:creationId xmlns:a16="http://schemas.microsoft.com/office/drawing/2014/main" id="{1720A50A-63AA-F0FA-AFB4-08ACAA8AB0B9}"/>
                    </a:ext>
                  </a:extLst>
                </p14:cNvPr>
                <p14:cNvContentPartPr/>
                <p14:nvPr/>
              </p14:nvContentPartPr>
              <p14:xfrm>
                <a:off x="8398594" y="1250030"/>
                <a:ext cx="171360" cy="207720"/>
              </p14:xfrm>
            </p:contentPart>
          </mc:Choice>
          <mc:Fallback>
            <p:pic>
              <p:nvPicPr>
                <p:cNvPr id="143" name="Ink 142">
                  <a:extLst>
                    <a:ext uri="{FF2B5EF4-FFF2-40B4-BE49-F238E27FC236}">
                      <a16:creationId xmlns:a16="http://schemas.microsoft.com/office/drawing/2014/main" id="{1720A50A-63AA-F0FA-AFB4-08ACAA8AB0B9}"/>
                    </a:ext>
                  </a:extLst>
                </p:cNvPr>
                <p:cNvPicPr/>
                <p:nvPr/>
              </p:nvPicPr>
              <p:blipFill>
                <a:blip r:embed="rId307"/>
                <a:stretch>
                  <a:fillRect/>
                </a:stretch>
              </p:blipFill>
              <p:spPr>
                <a:xfrm>
                  <a:off x="8389954" y="1241390"/>
                  <a:ext cx="1890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44" name="Ink 143">
                  <a:extLst>
                    <a:ext uri="{FF2B5EF4-FFF2-40B4-BE49-F238E27FC236}">
                      <a16:creationId xmlns:a16="http://schemas.microsoft.com/office/drawing/2014/main" id="{809D459A-B02E-C838-CBFB-D2B832BEA135}"/>
                    </a:ext>
                  </a:extLst>
                </p14:cNvPr>
                <p14:cNvContentPartPr/>
                <p14:nvPr/>
              </p14:nvContentPartPr>
              <p14:xfrm>
                <a:off x="8421994" y="1352990"/>
                <a:ext cx="194760" cy="19800"/>
              </p14:xfrm>
            </p:contentPart>
          </mc:Choice>
          <mc:Fallback>
            <p:pic>
              <p:nvPicPr>
                <p:cNvPr id="144" name="Ink 143">
                  <a:extLst>
                    <a:ext uri="{FF2B5EF4-FFF2-40B4-BE49-F238E27FC236}">
                      <a16:creationId xmlns:a16="http://schemas.microsoft.com/office/drawing/2014/main" id="{809D459A-B02E-C838-CBFB-D2B832BEA135}"/>
                    </a:ext>
                  </a:extLst>
                </p:cNvPr>
                <p:cNvPicPr/>
                <p:nvPr/>
              </p:nvPicPr>
              <p:blipFill>
                <a:blip r:embed="rId309"/>
                <a:stretch>
                  <a:fillRect/>
                </a:stretch>
              </p:blipFill>
              <p:spPr>
                <a:xfrm>
                  <a:off x="8412994" y="1343990"/>
                  <a:ext cx="212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45" name="Ink 144">
                  <a:extLst>
                    <a:ext uri="{FF2B5EF4-FFF2-40B4-BE49-F238E27FC236}">
                      <a16:creationId xmlns:a16="http://schemas.microsoft.com/office/drawing/2014/main" id="{90803991-693B-2CEB-B9E9-26BD3983AA8B}"/>
                    </a:ext>
                  </a:extLst>
                </p14:cNvPr>
                <p14:cNvContentPartPr/>
                <p14:nvPr/>
              </p14:nvContentPartPr>
              <p14:xfrm>
                <a:off x="8702794" y="1261190"/>
                <a:ext cx="196560" cy="217080"/>
              </p14:xfrm>
            </p:contentPart>
          </mc:Choice>
          <mc:Fallback>
            <p:pic>
              <p:nvPicPr>
                <p:cNvPr id="145" name="Ink 144">
                  <a:extLst>
                    <a:ext uri="{FF2B5EF4-FFF2-40B4-BE49-F238E27FC236}">
                      <a16:creationId xmlns:a16="http://schemas.microsoft.com/office/drawing/2014/main" id="{90803991-693B-2CEB-B9E9-26BD3983AA8B}"/>
                    </a:ext>
                  </a:extLst>
                </p:cNvPr>
                <p:cNvPicPr/>
                <p:nvPr/>
              </p:nvPicPr>
              <p:blipFill>
                <a:blip r:embed="rId311"/>
                <a:stretch>
                  <a:fillRect/>
                </a:stretch>
              </p:blipFill>
              <p:spPr>
                <a:xfrm>
                  <a:off x="8693794" y="1252190"/>
                  <a:ext cx="2142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46" name="Ink 145">
                  <a:extLst>
                    <a:ext uri="{FF2B5EF4-FFF2-40B4-BE49-F238E27FC236}">
                      <a16:creationId xmlns:a16="http://schemas.microsoft.com/office/drawing/2014/main" id="{9526E813-2C82-D22D-966A-6676BC3A6D9E}"/>
                    </a:ext>
                  </a:extLst>
                </p14:cNvPr>
                <p14:cNvContentPartPr/>
                <p14:nvPr/>
              </p14:nvContentPartPr>
              <p14:xfrm>
                <a:off x="9027874" y="1352990"/>
                <a:ext cx="204120" cy="360"/>
              </p14:xfrm>
            </p:contentPart>
          </mc:Choice>
          <mc:Fallback>
            <p:pic>
              <p:nvPicPr>
                <p:cNvPr id="146" name="Ink 145">
                  <a:extLst>
                    <a:ext uri="{FF2B5EF4-FFF2-40B4-BE49-F238E27FC236}">
                      <a16:creationId xmlns:a16="http://schemas.microsoft.com/office/drawing/2014/main" id="{9526E813-2C82-D22D-966A-6676BC3A6D9E}"/>
                    </a:ext>
                  </a:extLst>
                </p:cNvPr>
                <p:cNvPicPr/>
                <p:nvPr/>
              </p:nvPicPr>
              <p:blipFill>
                <a:blip r:embed="rId313"/>
                <a:stretch>
                  <a:fillRect/>
                </a:stretch>
              </p:blipFill>
              <p:spPr>
                <a:xfrm>
                  <a:off x="9018874" y="1343990"/>
                  <a:ext cx="221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47" name="Ink 146">
                  <a:extLst>
                    <a:ext uri="{FF2B5EF4-FFF2-40B4-BE49-F238E27FC236}">
                      <a16:creationId xmlns:a16="http://schemas.microsoft.com/office/drawing/2014/main" id="{E9B75C48-F145-09C4-AB70-49B9D42DCFF0}"/>
                    </a:ext>
                  </a:extLst>
                </p14:cNvPr>
                <p14:cNvContentPartPr/>
                <p14:nvPr/>
              </p14:nvContentPartPr>
              <p14:xfrm>
                <a:off x="9397234" y="1250030"/>
                <a:ext cx="187200" cy="241920"/>
              </p14:xfrm>
            </p:contentPart>
          </mc:Choice>
          <mc:Fallback>
            <p:pic>
              <p:nvPicPr>
                <p:cNvPr id="147" name="Ink 146">
                  <a:extLst>
                    <a:ext uri="{FF2B5EF4-FFF2-40B4-BE49-F238E27FC236}">
                      <a16:creationId xmlns:a16="http://schemas.microsoft.com/office/drawing/2014/main" id="{E9B75C48-F145-09C4-AB70-49B9D42DCFF0}"/>
                    </a:ext>
                  </a:extLst>
                </p:cNvPr>
                <p:cNvPicPr/>
                <p:nvPr/>
              </p:nvPicPr>
              <p:blipFill>
                <a:blip r:embed="rId315"/>
                <a:stretch>
                  <a:fillRect/>
                </a:stretch>
              </p:blipFill>
              <p:spPr>
                <a:xfrm>
                  <a:off x="9388594" y="1241030"/>
                  <a:ext cx="204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48" name="Ink 147">
                  <a:extLst>
                    <a:ext uri="{FF2B5EF4-FFF2-40B4-BE49-F238E27FC236}">
                      <a16:creationId xmlns:a16="http://schemas.microsoft.com/office/drawing/2014/main" id="{17A65AF8-9D75-8CD6-A892-A45302E540ED}"/>
                    </a:ext>
                  </a:extLst>
                </p14:cNvPr>
                <p14:cNvContentPartPr/>
                <p14:nvPr/>
              </p14:nvContentPartPr>
              <p14:xfrm>
                <a:off x="9682714" y="1304390"/>
                <a:ext cx="115200" cy="153000"/>
              </p14:xfrm>
            </p:contentPart>
          </mc:Choice>
          <mc:Fallback>
            <p:pic>
              <p:nvPicPr>
                <p:cNvPr id="148" name="Ink 147">
                  <a:extLst>
                    <a:ext uri="{FF2B5EF4-FFF2-40B4-BE49-F238E27FC236}">
                      <a16:creationId xmlns:a16="http://schemas.microsoft.com/office/drawing/2014/main" id="{17A65AF8-9D75-8CD6-A892-A45302E540ED}"/>
                    </a:ext>
                  </a:extLst>
                </p:cNvPr>
                <p:cNvPicPr/>
                <p:nvPr/>
              </p:nvPicPr>
              <p:blipFill>
                <a:blip r:embed="rId317"/>
                <a:stretch>
                  <a:fillRect/>
                </a:stretch>
              </p:blipFill>
              <p:spPr>
                <a:xfrm>
                  <a:off x="9674074" y="1295390"/>
                  <a:ext cx="132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49" name="Ink 148">
                  <a:extLst>
                    <a:ext uri="{FF2B5EF4-FFF2-40B4-BE49-F238E27FC236}">
                      <a16:creationId xmlns:a16="http://schemas.microsoft.com/office/drawing/2014/main" id="{8F185604-9B80-37A8-9065-A8A28803C7CF}"/>
                    </a:ext>
                  </a:extLst>
                </p14:cNvPr>
                <p14:cNvContentPartPr/>
                <p14:nvPr/>
              </p14:nvContentPartPr>
              <p14:xfrm>
                <a:off x="9893674" y="1269110"/>
                <a:ext cx="198000" cy="194040"/>
              </p14:xfrm>
            </p:contentPart>
          </mc:Choice>
          <mc:Fallback>
            <p:pic>
              <p:nvPicPr>
                <p:cNvPr id="149" name="Ink 148">
                  <a:extLst>
                    <a:ext uri="{FF2B5EF4-FFF2-40B4-BE49-F238E27FC236}">
                      <a16:creationId xmlns:a16="http://schemas.microsoft.com/office/drawing/2014/main" id="{8F185604-9B80-37A8-9065-A8A28803C7CF}"/>
                    </a:ext>
                  </a:extLst>
                </p:cNvPr>
                <p:cNvPicPr/>
                <p:nvPr/>
              </p:nvPicPr>
              <p:blipFill>
                <a:blip r:embed="rId319"/>
                <a:stretch>
                  <a:fillRect/>
                </a:stretch>
              </p:blipFill>
              <p:spPr>
                <a:xfrm>
                  <a:off x="9884674" y="1260470"/>
                  <a:ext cx="215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50" name="Ink 149">
                  <a:extLst>
                    <a:ext uri="{FF2B5EF4-FFF2-40B4-BE49-F238E27FC236}">
                      <a16:creationId xmlns:a16="http://schemas.microsoft.com/office/drawing/2014/main" id="{36E458B6-9C11-381C-E794-84EEABF4FF81}"/>
                    </a:ext>
                  </a:extLst>
                </p14:cNvPr>
                <p14:cNvContentPartPr/>
                <p14:nvPr/>
              </p14:nvContentPartPr>
              <p14:xfrm>
                <a:off x="9899434" y="1376750"/>
                <a:ext cx="139680" cy="13680"/>
              </p14:xfrm>
            </p:contentPart>
          </mc:Choice>
          <mc:Fallback>
            <p:pic>
              <p:nvPicPr>
                <p:cNvPr id="150" name="Ink 149">
                  <a:extLst>
                    <a:ext uri="{FF2B5EF4-FFF2-40B4-BE49-F238E27FC236}">
                      <a16:creationId xmlns:a16="http://schemas.microsoft.com/office/drawing/2014/main" id="{36E458B6-9C11-381C-E794-84EEABF4FF81}"/>
                    </a:ext>
                  </a:extLst>
                </p:cNvPr>
                <p:cNvPicPr/>
                <p:nvPr/>
              </p:nvPicPr>
              <p:blipFill>
                <a:blip r:embed="rId321"/>
                <a:stretch>
                  <a:fillRect/>
                </a:stretch>
              </p:blipFill>
              <p:spPr>
                <a:xfrm>
                  <a:off x="9890794" y="1367750"/>
                  <a:ext cx="1573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51" name="Ink 150">
                  <a:extLst>
                    <a:ext uri="{FF2B5EF4-FFF2-40B4-BE49-F238E27FC236}">
                      <a16:creationId xmlns:a16="http://schemas.microsoft.com/office/drawing/2014/main" id="{00744B70-51BE-9E91-D1E4-3BF2C07BDB58}"/>
                    </a:ext>
                  </a:extLst>
                </p14:cNvPr>
                <p14:cNvContentPartPr/>
                <p14:nvPr/>
              </p14:nvContentPartPr>
              <p14:xfrm>
                <a:off x="7342714" y="1257230"/>
                <a:ext cx="49320" cy="224640"/>
              </p14:xfrm>
            </p:contentPart>
          </mc:Choice>
          <mc:Fallback>
            <p:pic>
              <p:nvPicPr>
                <p:cNvPr id="151" name="Ink 150">
                  <a:extLst>
                    <a:ext uri="{FF2B5EF4-FFF2-40B4-BE49-F238E27FC236}">
                      <a16:creationId xmlns:a16="http://schemas.microsoft.com/office/drawing/2014/main" id="{00744B70-51BE-9E91-D1E4-3BF2C07BDB58}"/>
                    </a:ext>
                  </a:extLst>
                </p:cNvPr>
                <p:cNvPicPr/>
                <p:nvPr/>
              </p:nvPicPr>
              <p:blipFill>
                <a:blip r:embed="rId323"/>
                <a:stretch>
                  <a:fillRect/>
                </a:stretch>
              </p:blipFill>
              <p:spPr>
                <a:xfrm>
                  <a:off x="7334074" y="1248590"/>
                  <a:ext cx="669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52" name="Ink 151">
                  <a:extLst>
                    <a:ext uri="{FF2B5EF4-FFF2-40B4-BE49-F238E27FC236}">
                      <a16:creationId xmlns:a16="http://schemas.microsoft.com/office/drawing/2014/main" id="{46083CE7-14D7-BB1D-32BC-8374821F8197}"/>
                    </a:ext>
                  </a:extLst>
                </p14:cNvPr>
                <p14:cNvContentPartPr/>
                <p14:nvPr/>
              </p14:nvContentPartPr>
              <p14:xfrm>
                <a:off x="7484914" y="1156430"/>
                <a:ext cx="104760" cy="132840"/>
              </p14:xfrm>
            </p:contentPart>
          </mc:Choice>
          <mc:Fallback>
            <p:pic>
              <p:nvPicPr>
                <p:cNvPr id="152" name="Ink 151">
                  <a:extLst>
                    <a:ext uri="{FF2B5EF4-FFF2-40B4-BE49-F238E27FC236}">
                      <a16:creationId xmlns:a16="http://schemas.microsoft.com/office/drawing/2014/main" id="{46083CE7-14D7-BB1D-32BC-8374821F8197}"/>
                    </a:ext>
                  </a:extLst>
                </p:cNvPr>
                <p:cNvPicPr/>
                <p:nvPr/>
              </p:nvPicPr>
              <p:blipFill>
                <a:blip r:embed="rId325"/>
                <a:stretch>
                  <a:fillRect/>
                </a:stretch>
              </p:blipFill>
              <p:spPr>
                <a:xfrm>
                  <a:off x="7475914" y="1147430"/>
                  <a:ext cx="1224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53" name="Ink 152">
                  <a:extLst>
                    <a:ext uri="{FF2B5EF4-FFF2-40B4-BE49-F238E27FC236}">
                      <a16:creationId xmlns:a16="http://schemas.microsoft.com/office/drawing/2014/main" id="{0B9CE191-40C1-B7E5-9E39-E0639E3CAB06}"/>
                    </a:ext>
                  </a:extLst>
                </p14:cNvPr>
                <p14:cNvContentPartPr/>
                <p14:nvPr/>
              </p14:nvContentPartPr>
              <p14:xfrm>
                <a:off x="7669594" y="1089470"/>
                <a:ext cx="38880" cy="187920"/>
              </p14:xfrm>
            </p:contentPart>
          </mc:Choice>
          <mc:Fallback>
            <p:pic>
              <p:nvPicPr>
                <p:cNvPr id="153" name="Ink 152">
                  <a:extLst>
                    <a:ext uri="{FF2B5EF4-FFF2-40B4-BE49-F238E27FC236}">
                      <a16:creationId xmlns:a16="http://schemas.microsoft.com/office/drawing/2014/main" id="{0B9CE191-40C1-B7E5-9E39-E0639E3CAB06}"/>
                    </a:ext>
                  </a:extLst>
                </p:cNvPr>
                <p:cNvPicPr/>
                <p:nvPr/>
              </p:nvPicPr>
              <p:blipFill>
                <a:blip r:embed="rId327"/>
                <a:stretch>
                  <a:fillRect/>
                </a:stretch>
              </p:blipFill>
              <p:spPr>
                <a:xfrm>
                  <a:off x="7660594" y="1080470"/>
                  <a:ext cx="565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3" name="Ink 212">
                  <a:extLst>
                    <a:ext uri="{FF2B5EF4-FFF2-40B4-BE49-F238E27FC236}">
                      <a16:creationId xmlns:a16="http://schemas.microsoft.com/office/drawing/2014/main" id="{4275590E-8EA2-6F12-C1A7-63EEE8C128B7}"/>
                    </a:ext>
                  </a:extLst>
                </p14:cNvPr>
                <p14:cNvContentPartPr/>
                <p14:nvPr/>
              </p14:nvContentPartPr>
              <p14:xfrm>
                <a:off x="9563554" y="914150"/>
                <a:ext cx="360" cy="9720"/>
              </p14:xfrm>
            </p:contentPart>
          </mc:Choice>
          <mc:Fallback>
            <p:pic>
              <p:nvPicPr>
                <p:cNvPr id="213" name="Ink 212">
                  <a:extLst>
                    <a:ext uri="{FF2B5EF4-FFF2-40B4-BE49-F238E27FC236}">
                      <a16:creationId xmlns:a16="http://schemas.microsoft.com/office/drawing/2014/main" id="{4275590E-8EA2-6F12-C1A7-63EEE8C128B7}"/>
                    </a:ext>
                  </a:extLst>
                </p:cNvPr>
                <p:cNvPicPr/>
                <p:nvPr/>
              </p:nvPicPr>
              <p:blipFill>
                <a:blip r:embed="rId329"/>
                <a:stretch>
                  <a:fillRect/>
                </a:stretch>
              </p:blipFill>
              <p:spPr>
                <a:xfrm>
                  <a:off x="9554914" y="905510"/>
                  <a:ext cx="180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5" name="Ink 214">
                  <a:extLst>
                    <a:ext uri="{FF2B5EF4-FFF2-40B4-BE49-F238E27FC236}">
                      <a16:creationId xmlns:a16="http://schemas.microsoft.com/office/drawing/2014/main" id="{82542030-8015-35C5-9B16-C6F8CAAB2480}"/>
                    </a:ext>
                  </a:extLst>
                </p14:cNvPr>
                <p14:cNvContentPartPr/>
                <p14:nvPr/>
              </p14:nvContentPartPr>
              <p14:xfrm>
                <a:off x="5787154" y="3466910"/>
                <a:ext cx="26280" cy="594720"/>
              </p14:xfrm>
            </p:contentPart>
          </mc:Choice>
          <mc:Fallback>
            <p:pic>
              <p:nvPicPr>
                <p:cNvPr id="215" name="Ink 214">
                  <a:extLst>
                    <a:ext uri="{FF2B5EF4-FFF2-40B4-BE49-F238E27FC236}">
                      <a16:creationId xmlns:a16="http://schemas.microsoft.com/office/drawing/2014/main" id="{82542030-8015-35C5-9B16-C6F8CAAB2480}"/>
                    </a:ext>
                  </a:extLst>
                </p:cNvPr>
                <p:cNvPicPr/>
                <p:nvPr/>
              </p:nvPicPr>
              <p:blipFill>
                <a:blip r:embed="rId331"/>
                <a:stretch>
                  <a:fillRect/>
                </a:stretch>
              </p:blipFill>
              <p:spPr>
                <a:xfrm>
                  <a:off x="5778514" y="3457910"/>
                  <a:ext cx="43920" cy="6123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6" name="Ink 215">
                  <a:extLst>
                    <a:ext uri="{FF2B5EF4-FFF2-40B4-BE49-F238E27FC236}">
                      <a16:creationId xmlns:a16="http://schemas.microsoft.com/office/drawing/2014/main" id="{AE5A79DB-2F76-411E-CE18-C8A0C9E8A26F}"/>
                    </a:ext>
                  </a:extLst>
                </p14:cNvPr>
                <p14:cNvContentPartPr/>
                <p14:nvPr/>
              </p14:nvContentPartPr>
              <p14:xfrm>
                <a:off x="5812714" y="4049390"/>
                <a:ext cx="3333960" cy="134640"/>
              </p14:xfrm>
            </p:contentPart>
          </mc:Choice>
          <mc:Fallback>
            <p:pic>
              <p:nvPicPr>
                <p:cNvPr id="216" name="Ink 215">
                  <a:extLst>
                    <a:ext uri="{FF2B5EF4-FFF2-40B4-BE49-F238E27FC236}">
                      <a16:creationId xmlns:a16="http://schemas.microsoft.com/office/drawing/2014/main" id="{AE5A79DB-2F76-411E-CE18-C8A0C9E8A26F}"/>
                    </a:ext>
                  </a:extLst>
                </p:cNvPr>
                <p:cNvPicPr/>
                <p:nvPr/>
              </p:nvPicPr>
              <p:blipFill>
                <a:blip r:embed="rId333"/>
                <a:stretch>
                  <a:fillRect/>
                </a:stretch>
              </p:blipFill>
              <p:spPr>
                <a:xfrm>
                  <a:off x="5804074" y="4040390"/>
                  <a:ext cx="33516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7" name="Ink 216">
                  <a:extLst>
                    <a:ext uri="{FF2B5EF4-FFF2-40B4-BE49-F238E27FC236}">
                      <a16:creationId xmlns:a16="http://schemas.microsoft.com/office/drawing/2014/main" id="{A599F797-3F52-A95E-0293-CC4E29889124}"/>
                    </a:ext>
                  </a:extLst>
                </p14:cNvPr>
                <p14:cNvContentPartPr/>
                <p14:nvPr/>
              </p14:nvContentPartPr>
              <p14:xfrm>
                <a:off x="5719474" y="3425870"/>
                <a:ext cx="3498840" cy="887400"/>
              </p14:xfrm>
            </p:contentPart>
          </mc:Choice>
          <mc:Fallback>
            <p:pic>
              <p:nvPicPr>
                <p:cNvPr id="217" name="Ink 216">
                  <a:extLst>
                    <a:ext uri="{FF2B5EF4-FFF2-40B4-BE49-F238E27FC236}">
                      <a16:creationId xmlns:a16="http://schemas.microsoft.com/office/drawing/2014/main" id="{A599F797-3F52-A95E-0293-CC4E29889124}"/>
                    </a:ext>
                  </a:extLst>
                </p:cNvPr>
                <p:cNvPicPr/>
                <p:nvPr/>
              </p:nvPicPr>
              <p:blipFill>
                <a:blip r:embed="rId335"/>
                <a:stretch>
                  <a:fillRect/>
                </a:stretch>
              </p:blipFill>
              <p:spPr>
                <a:xfrm>
                  <a:off x="5710474" y="3417230"/>
                  <a:ext cx="3516480" cy="905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8" name="Ink 217">
                  <a:extLst>
                    <a:ext uri="{FF2B5EF4-FFF2-40B4-BE49-F238E27FC236}">
                      <a16:creationId xmlns:a16="http://schemas.microsoft.com/office/drawing/2014/main" id="{B69C3128-83DC-5FC1-4300-C7F7AFEFC5A6}"/>
                    </a:ext>
                  </a:extLst>
                </p14:cNvPr>
                <p14:cNvContentPartPr/>
                <p14:nvPr/>
              </p14:nvContentPartPr>
              <p14:xfrm>
                <a:off x="5747554" y="3464030"/>
                <a:ext cx="446760" cy="407160"/>
              </p14:xfrm>
            </p:contentPart>
          </mc:Choice>
          <mc:Fallback>
            <p:pic>
              <p:nvPicPr>
                <p:cNvPr id="218" name="Ink 217">
                  <a:extLst>
                    <a:ext uri="{FF2B5EF4-FFF2-40B4-BE49-F238E27FC236}">
                      <a16:creationId xmlns:a16="http://schemas.microsoft.com/office/drawing/2014/main" id="{B69C3128-83DC-5FC1-4300-C7F7AFEFC5A6}"/>
                    </a:ext>
                  </a:extLst>
                </p:cNvPr>
                <p:cNvPicPr/>
                <p:nvPr/>
              </p:nvPicPr>
              <p:blipFill>
                <a:blip r:embed="rId337"/>
                <a:stretch>
                  <a:fillRect/>
                </a:stretch>
              </p:blipFill>
              <p:spPr>
                <a:xfrm>
                  <a:off x="5738554" y="3455390"/>
                  <a:ext cx="4644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9" name="Ink 218">
                  <a:extLst>
                    <a:ext uri="{FF2B5EF4-FFF2-40B4-BE49-F238E27FC236}">
                      <a16:creationId xmlns:a16="http://schemas.microsoft.com/office/drawing/2014/main" id="{0079089F-FF68-C1DD-89FF-FC084E95A826}"/>
                    </a:ext>
                  </a:extLst>
                </p14:cNvPr>
                <p14:cNvContentPartPr/>
                <p14:nvPr/>
              </p14:nvContentPartPr>
              <p14:xfrm>
                <a:off x="6343714" y="3713510"/>
                <a:ext cx="362880" cy="140040"/>
              </p14:xfrm>
            </p:contentPart>
          </mc:Choice>
          <mc:Fallback>
            <p:pic>
              <p:nvPicPr>
                <p:cNvPr id="219" name="Ink 218">
                  <a:extLst>
                    <a:ext uri="{FF2B5EF4-FFF2-40B4-BE49-F238E27FC236}">
                      <a16:creationId xmlns:a16="http://schemas.microsoft.com/office/drawing/2014/main" id="{0079089F-FF68-C1DD-89FF-FC084E95A826}"/>
                    </a:ext>
                  </a:extLst>
                </p:cNvPr>
                <p:cNvPicPr/>
                <p:nvPr/>
              </p:nvPicPr>
              <p:blipFill>
                <a:blip r:embed="rId339"/>
                <a:stretch>
                  <a:fillRect/>
                </a:stretch>
              </p:blipFill>
              <p:spPr>
                <a:xfrm>
                  <a:off x="6334714" y="3704510"/>
                  <a:ext cx="3805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20" name="Ink 219">
                  <a:extLst>
                    <a:ext uri="{FF2B5EF4-FFF2-40B4-BE49-F238E27FC236}">
                      <a16:creationId xmlns:a16="http://schemas.microsoft.com/office/drawing/2014/main" id="{5941AEF5-484D-2880-37B6-14FC337F0FEE}"/>
                    </a:ext>
                  </a:extLst>
                </p14:cNvPr>
                <p14:cNvContentPartPr/>
                <p14:nvPr/>
              </p14:nvContentPartPr>
              <p14:xfrm>
                <a:off x="6754474" y="3507590"/>
                <a:ext cx="51480" cy="283680"/>
              </p14:xfrm>
            </p:contentPart>
          </mc:Choice>
          <mc:Fallback>
            <p:pic>
              <p:nvPicPr>
                <p:cNvPr id="220" name="Ink 219">
                  <a:extLst>
                    <a:ext uri="{FF2B5EF4-FFF2-40B4-BE49-F238E27FC236}">
                      <a16:creationId xmlns:a16="http://schemas.microsoft.com/office/drawing/2014/main" id="{5941AEF5-484D-2880-37B6-14FC337F0FEE}"/>
                    </a:ext>
                  </a:extLst>
                </p:cNvPr>
                <p:cNvPicPr/>
                <p:nvPr/>
              </p:nvPicPr>
              <p:blipFill>
                <a:blip r:embed="rId341"/>
                <a:stretch>
                  <a:fillRect/>
                </a:stretch>
              </p:blipFill>
              <p:spPr>
                <a:xfrm>
                  <a:off x="6745834" y="3498950"/>
                  <a:ext cx="691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1" name="Ink 220">
                  <a:extLst>
                    <a:ext uri="{FF2B5EF4-FFF2-40B4-BE49-F238E27FC236}">
                      <a16:creationId xmlns:a16="http://schemas.microsoft.com/office/drawing/2014/main" id="{0EA36C6B-E14D-9CA1-E719-D160B4717DA9}"/>
                    </a:ext>
                  </a:extLst>
                </p14:cNvPr>
                <p14:cNvContentPartPr/>
                <p14:nvPr/>
              </p14:nvContentPartPr>
              <p14:xfrm>
                <a:off x="6804154" y="3629270"/>
                <a:ext cx="250560" cy="185400"/>
              </p14:xfrm>
            </p:contentPart>
          </mc:Choice>
          <mc:Fallback>
            <p:pic>
              <p:nvPicPr>
                <p:cNvPr id="221" name="Ink 220">
                  <a:extLst>
                    <a:ext uri="{FF2B5EF4-FFF2-40B4-BE49-F238E27FC236}">
                      <a16:creationId xmlns:a16="http://schemas.microsoft.com/office/drawing/2014/main" id="{0EA36C6B-E14D-9CA1-E719-D160B4717DA9}"/>
                    </a:ext>
                  </a:extLst>
                </p:cNvPr>
                <p:cNvPicPr/>
                <p:nvPr/>
              </p:nvPicPr>
              <p:blipFill>
                <a:blip r:embed="rId343"/>
                <a:stretch>
                  <a:fillRect/>
                </a:stretch>
              </p:blipFill>
              <p:spPr>
                <a:xfrm>
                  <a:off x="6795514" y="3620630"/>
                  <a:ext cx="2682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2" name="Ink 221">
                  <a:extLst>
                    <a:ext uri="{FF2B5EF4-FFF2-40B4-BE49-F238E27FC236}">
                      <a16:creationId xmlns:a16="http://schemas.microsoft.com/office/drawing/2014/main" id="{20DB1514-B35B-F377-361E-A763874D5F7C}"/>
                    </a:ext>
                  </a:extLst>
                </p14:cNvPr>
                <p14:cNvContentPartPr/>
                <p14:nvPr/>
              </p14:nvContentPartPr>
              <p14:xfrm>
                <a:off x="7044274" y="3511190"/>
                <a:ext cx="9720" cy="25200"/>
              </p14:xfrm>
            </p:contentPart>
          </mc:Choice>
          <mc:Fallback>
            <p:pic>
              <p:nvPicPr>
                <p:cNvPr id="222" name="Ink 221">
                  <a:extLst>
                    <a:ext uri="{FF2B5EF4-FFF2-40B4-BE49-F238E27FC236}">
                      <a16:creationId xmlns:a16="http://schemas.microsoft.com/office/drawing/2014/main" id="{20DB1514-B35B-F377-361E-A763874D5F7C}"/>
                    </a:ext>
                  </a:extLst>
                </p:cNvPr>
                <p:cNvPicPr/>
                <p:nvPr/>
              </p:nvPicPr>
              <p:blipFill>
                <a:blip r:embed="rId345"/>
                <a:stretch>
                  <a:fillRect/>
                </a:stretch>
              </p:blipFill>
              <p:spPr>
                <a:xfrm>
                  <a:off x="7035634" y="3502550"/>
                  <a:ext cx="273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3" name="Ink 222">
                  <a:extLst>
                    <a:ext uri="{FF2B5EF4-FFF2-40B4-BE49-F238E27FC236}">
                      <a16:creationId xmlns:a16="http://schemas.microsoft.com/office/drawing/2014/main" id="{9C3F1283-B2CF-FFAE-F6E5-BDA3B79DCAC6}"/>
                    </a:ext>
                  </a:extLst>
                </p14:cNvPr>
                <p14:cNvContentPartPr/>
                <p14:nvPr/>
              </p14:nvContentPartPr>
              <p14:xfrm>
                <a:off x="7118794" y="3662030"/>
                <a:ext cx="334080" cy="471600"/>
              </p14:xfrm>
            </p:contentPart>
          </mc:Choice>
          <mc:Fallback>
            <p:pic>
              <p:nvPicPr>
                <p:cNvPr id="223" name="Ink 222">
                  <a:extLst>
                    <a:ext uri="{FF2B5EF4-FFF2-40B4-BE49-F238E27FC236}">
                      <a16:creationId xmlns:a16="http://schemas.microsoft.com/office/drawing/2014/main" id="{9C3F1283-B2CF-FFAE-F6E5-BDA3B79DCAC6}"/>
                    </a:ext>
                  </a:extLst>
                </p:cNvPr>
                <p:cNvPicPr/>
                <p:nvPr/>
              </p:nvPicPr>
              <p:blipFill>
                <a:blip r:embed="rId347"/>
                <a:stretch>
                  <a:fillRect/>
                </a:stretch>
              </p:blipFill>
              <p:spPr>
                <a:xfrm>
                  <a:off x="7110154" y="3653390"/>
                  <a:ext cx="35172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4" name="Ink 223">
                  <a:extLst>
                    <a:ext uri="{FF2B5EF4-FFF2-40B4-BE49-F238E27FC236}">
                      <a16:creationId xmlns:a16="http://schemas.microsoft.com/office/drawing/2014/main" id="{5A0AAFE8-5BE7-3E4F-BACC-8B68160A3DEC}"/>
                    </a:ext>
                  </a:extLst>
                </p14:cNvPr>
                <p14:cNvContentPartPr/>
                <p14:nvPr/>
              </p14:nvContentPartPr>
              <p14:xfrm>
                <a:off x="7683634" y="3547190"/>
                <a:ext cx="199800" cy="365040"/>
              </p14:xfrm>
            </p:contentPart>
          </mc:Choice>
          <mc:Fallback>
            <p:pic>
              <p:nvPicPr>
                <p:cNvPr id="224" name="Ink 223">
                  <a:extLst>
                    <a:ext uri="{FF2B5EF4-FFF2-40B4-BE49-F238E27FC236}">
                      <a16:creationId xmlns:a16="http://schemas.microsoft.com/office/drawing/2014/main" id="{5A0AAFE8-5BE7-3E4F-BACC-8B68160A3DEC}"/>
                    </a:ext>
                  </a:extLst>
                </p:cNvPr>
                <p:cNvPicPr/>
                <p:nvPr/>
              </p:nvPicPr>
              <p:blipFill>
                <a:blip r:embed="rId349"/>
                <a:stretch>
                  <a:fillRect/>
                </a:stretch>
              </p:blipFill>
              <p:spPr>
                <a:xfrm>
                  <a:off x="7674634" y="3538190"/>
                  <a:ext cx="21744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5" name="Ink 224">
                  <a:extLst>
                    <a:ext uri="{FF2B5EF4-FFF2-40B4-BE49-F238E27FC236}">
                      <a16:creationId xmlns:a16="http://schemas.microsoft.com/office/drawing/2014/main" id="{F51B246D-616E-D033-ECB3-9BCA0062AD1A}"/>
                    </a:ext>
                  </a:extLst>
                </p14:cNvPr>
                <p14:cNvContentPartPr/>
                <p14:nvPr/>
              </p14:nvContentPartPr>
              <p14:xfrm>
                <a:off x="7930954" y="3744830"/>
                <a:ext cx="177120" cy="155880"/>
              </p14:xfrm>
            </p:contentPart>
          </mc:Choice>
          <mc:Fallback>
            <p:pic>
              <p:nvPicPr>
                <p:cNvPr id="225" name="Ink 224">
                  <a:extLst>
                    <a:ext uri="{FF2B5EF4-FFF2-40B4-BE49-F238E27FC236}">
                      <a16:creationId xmlns:a16="http://schemas.microsoft.com/office/drawing/2014/main" id="{F51B246D-616E-D033-ECB3-9BCA0062AD1A}"/>
                    </a:ext>
                  </a:extLst>
                </p:cNvPr>
                <p:cNvPicPr/>
                <p:nvPr/>
              </p:nvPicPr>
              <p:blipFill>
                <a:blip r:embed="rId351"/>
                <a:stretch>
                  <a:fillRect/>
                </a:stretch>
              </p:blipFill>
              <p:spPr>
                <a:xfrm>
                  <a:off x="7921954" y="3736190"/>
                  <a:ext cx="194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6" name="Ink 225">
                  <a:extLst>
                    <a:ext uri="{FF2B5EF4-FFF2-40B4-BE49-F238E27FC236}">
                      <a16:creationId xmlns:a16="http://schemas.microsoft.com/office/drawing/2014/main" id="{74EDE31E-CD0B-C6AF-8B24-D695C7FA5AD8}"/>
                    </a:ext>
                  </a:extLst>
                </p14:cNvPr>
                <p14:cNvContentPartPr/>
                <p14:nvPr/>
              </p14:nvContentPartPr>
              <p14:xfrm>
                <a:off x="8172874" y="3748070"/>
                <a:ext cx="103320" cy="281160"/>
              </p14:xfrm>
            </p:contentPart>
          </mc:Choice>
          <mc:Fallback>
            <p:pic>
              <p:nvPicPr>
                <p:cNvPr id="226" name="Ink 225">
                  <a:extLst>
                    <a:ext uri="{FF2B5EF4-FFF2-40B4-BE49-F238E27FC236}">
                      <a16:creationId xmlns:a16="http://schemas.microsoft.com/office/drawing/2014/main" id="{74EDE31E-CD0B-C6AF-8B24-D695C7FA5AD8}"/>
                    </a:ext>
                  </a:extLst>
                </p:cNvPr>
                <p:cNvPicPr/>
                <p:nvPr/>
              </p:nvPicPr>
              <p:blipFill>
                <a:blip r:embed="rId353"/>
                <a:stretch>
                  <a:fillRect/>
                </a:stretch>
              </p:blipFill>
              <p:spPr>
                <a:xfrm>
                  <a:off x="8164234" y="3739070"/>
                  <a:ext cx="1209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7" name="Ink 226">
                  <a:extLst>
                    <a:ext uri="{FF2B5EF4-FFF2-40B4-BE49-F238E27FC236}">
                      <a16:creationId xmlns:a16="http://schemas.microsoft.com/office/drawing/2014/main" id="{22FBF53E-2963-FBFF-5942-9AF1FC77FE46}"/>
                    </a:ext>
                  </a:extLst>
                </p14:cNvPr>
                <p14:cNvContentPartPr/>
                <p14:nvPr/>
              </p14:nvContentPartPr>
              <p14:xfrm>
                <a:off x="8406514" y="3779390"/>
                <a:ext cx="174960" cy="274680"/>
              </p14:xfrm>
            </p:contentPart>
          </mc:Choice>
          <mc:Fallback>
            <p:pic>
              <p:nvPicPr>
                <p:cNvPr id="227" name="Ink 226">
                  <a:extLst>
                    <a:ext uri="{FF2B5EF4-FFF2-40B4-BE49-F238E27FC236}">
                      <a16:creationId xmlns:a16="http://schemas.microsoft.com/office/drawing/2014/main" id="{22FBF53E-2963-FBFF-5942-9AF1FC77FE46}"/>
                    </a:ext>
                  </a:extLst>
                </p:cNvPr>
                <p:cNvPicPr/>
                <p:nvPr/>
              </p:nvPicPr>
              <p:blipFill>
                <a:blip r:embed="rId355"/>
                <a:stretch>
                  <a:fillRect/>
                </a:stretch>
              </p:blipFill>
              <p:spPr>
                <a:xfrm>
                  <a:off x="8397874" y="3770750"/>
                  <a:ext cx="1926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8" name="Ink 227">
                  <a:extLst>
                    <a:ext uri="{FF2B5EF4-FFF2-40B4-BE49-F238E27FC236}">
                      <a16:creationId xmlns:a16="http://schemas.microsoft.com/office/drawing/2014/main" id="{892EEEC3-B478-0570-EE04-739FAD65A7E6}"/>
                    </a:ext>
                  </a:extLst>
                </p14:cNvPr>
                <p14:cNvContentPartPr/>
                <p14:nvPr/>
              </p14:nvContentPartPr>
              <p14:xfrm>
                <a:off x="8667874" y="3662750"/>
                <a:ext cx="36360" cy="321120"/>
              </p14:xfrm>
            </p:contentPart>
          </mc:Choice>
          <mc:Fallback>
            <p:pic>
              <p:nvPicPr>
                <p:cNvPr id="228" name="Ink 227">
                  <a:extLst>
                    <a:ext uri="{FF2B5EF4-FFF2-40B4-BE49-F238E27FC236}">
                      <a16:creationId xmlns:a16="http://schemas.microsoft.com/office/drawing/2014/main" id="{892EEEC3-B478-0570-EE04-739FAD65A7E6}"/>
                    </a:ext>
                  </a:extLst>
                </p:cNvPr>
                <p:cNvPicPr/>
                <p:nvPr/>
              </p:nvPicPr>
              <p:blipFill>
                <a:blip r:embed="rId357"/>
                <a:stretch>
                  <a:fillRect/>
                </a:stretch>
              </p:blipFill>
              <p:spPr>
                <a:xfrm>
                  <a:off x="8659234" y="3654110"/>
                  <a:ext cx="540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30" name="Ink 229">
                  <a:extLst>
                    <a:ext uri="{FF2B5EF4-FFF2-40B4-BE49-F238E27FC236}">
                      <a16:creationId xmlns:a16="http://schemas.microsoft.com/office/drawing/2014/main" id="{22F8664D-A82F-4184-C926-F2982626B8AB}"/>
                    </a:ext>
                  </a:extLst>
                </p14:cNvPr>
                <p14:cNvContentPartPr/>
                <p14:nvPr/>
              </p14:nvContentPartPr>
              <p14:xfrm>
                <a:off x="8968114" y="905150"/>
                <a:ext cx="1798920" cy="2615400"/>
              </p14:xfrm>
            </p:contentPart>
          </mc:Choice>
          <mc:Fallback>
            <p:pic>
              <p:nvPicPr>
                <p:cNvPr id="230" name="Ink 229">
                  <a:extLst>
                    <a:ext uri="{FF2B5EF4-FFF2-40B4-BE49-F238E27FC236}">
                      <a16:creationId xmlns:a16="http://schemas.microsoft.com/office/drawing/2014/main" id="{22F8664D-A82F-4184-C926-F2982626B8AB}"/>
                    </a:ext>
                  </a:extLst>
                </p:cNvPr>
                <p:cNvPicPr/>
                <p:nvPr/>
              </p:nvPicPr>
              <p:blipFill>
                <a:blip r:embed="rId359"/>
                <a:stretch>
                  <a:fillRect/>
                </a:stretch>
              </p:blipFill>
              <p:spPr>
                <a:xfrm>
                  <a:off x="8959114" y="896150"/>
                  <a:ext cx="1816560" cy="26330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31" name="Ink 230">
                  <a:extLst>
                    <a:ext uri="{FF2B5EF4-FFF2-40B4-BE49-F238E27FC236}">
                      <a16:creationId xmlns:a16="http://schemas.microsoft.com/office/drawing/2014/main" id="{395694A6-FF93-8F4F-5A9B-847EFC0D578C}"/>
                    </a:ext>
                  </a:extLst>
                </p14:cNvPr>
                <p14:cNvContentPartPr/>
                <p14:nvPr/>
              </p14:nvContentPartPr>
              <p14:xfrm>
                <a:off x="9946234" y="793190"/>
                <a:ext cx="20520" cy="111240"/>
              </p14:xfrm>
            </p:contentPart>
          </mc:Choice>
          <mc:Fallback>
            <p:pic>
              <p:nvPicPr>
                <p:cNvPr id="231" name="Ink 230">
                  <a:extLst>
                    <a:ext uri="{FF2B5EF4-FFF2-40B4-BE49-F238E27FC236}">
                      <a16:creationId xmlns:a16="http://schemas.microsoft.com/office/drawing/2014/main" id="{395694A6-FF93-8F4F-5A9B-847EFC0D578C}"/>
                    </a:ext>
                  </a:extLst>
                </p:cNvPr>
                <p:cNvPicPr/>
                <p:nvPr/>
              </p:nvPicPr>
              <p:blipFill>
                <a:blip r:embed="rId361"/>
                <a:stretch>
                  <a:fillRect/>
                </a:stretch>
              </p:blipFill>
              <p:spPr>
                <a:xfrm>
                  <a:off x="9937594" y="784190"/>
                  <a:ext cx="381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32" name="Ink 231">
                  <a:extLst>
                    <a:ext uri="{FF2B5EF4-FFF2-40B4-BE49-F238E27FC236}">
                      <a16:creationId xmlns:a16="http://schemas.microsoft.com/office/drawing/2014/main" id="{E5A7E665-BAC3-97E0-1F97-F3AEB59C0783}"/>
                    </a:ext>
                  </a:extLst>
                </p14:cNvPr>
                <p14:cNvContentPartPr/>
                <p14:nvPr/>
              </p14:nvContentPartPr>
              <p14:xfrm>
                <a:off x="9144154" y="3371870"/>
                <a:ext cx="165600" cy="15480"/>
              </p14:xfrm>
            </p:contentPart>
          </mc:Choice>
          <mc:Fallback>
            <p:pic>
              <p:nvPicPr>
                <p:cNvPr id="232" name="Ink 231">
                  <a:extLst>
                    <a:ext uri="{FF2B5EF4-FFF2-40B4-BE49-F238E27FC236}">
                      <a16:creationId xmlns:a16="http://schemas.microsoft.com/office/drawing/2014/main" id="{E5A7E665-BAC3-97E0-1F97-F3AEB59C0783}"/>
                    </a:ext>
                  </a:extLst>
                </p:cNvPr>
                <p:cNvPicPr/>
                <p:nvPr/>
              </p:nvPicPr>
              <p:blipFill>
                <a:blip r:embed="rId363"/>
                <a:stretch>
                  <a:fillRect/>
                </a:stretch>
              </p:blipFill>
              <p:spPr>
                <a:xfrm>
                  <a:off x="9135154" y="3362870"/>
                  <a:ext cx="1832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33" name="Ink 232">
                  <a:extLst>
                    <a:ext uri="{FF2B5EF4-FFF2-40B4-BE49-F238E27FC236}">
                      <a16:creationId xmlns:a16="http://schemas.microsoft.com/office/drawing/2014/main" id="{0468B3D8-4335-8140-6054-57675CDD8CE6}"/>
                    </a:ext>
                  </a:extLst>
                </p14:cNvPr>
                <p14:cNvContentPartPr/>
                <p14:nvPr/>
              </p14:nvContentPartPr>
              <p14:xfrm>
                <a:off x="9160714" y="3319310"/>
                <a:ext cx="118080" cy="122400"/>
              </p14:xfrm>
            </p:contentPart>
          </mc:Choice>
          <mc:Fallback>
            <p:pic>
              <p:nvPicPr>
                <p:cNvPr id="233" name="Ink 232">
                  <a:extLst>
                    <a:ext uri="{FF2B5EF4-FFF2-40B4-BE49-F238E27FC236}">
                      <a16:creationId xmlns:a16="http://schemas.microsoft.com/office/drawing/2014/main" id="{0468B3D8-4335-8140-6054-57675CDD8CE6}"/>
                    </a:ext>
                  </a:extLst>
                </p:cNvPr>
                <p:cNvPicPr/>
                <p:nvPr/>
              </p:nvPicPr>
              <p:blipFill>
                <a:blip r:embed="rId365"/>
                <a:stretch>
                  <a:fillRect/>
                </a:stretch>
              </p:blipFill>
              <p:spPr>
                <a:xfrm>
                  <a:off x="9152074" y="3310670"/>
                  <a:ext cx="1357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4" name="Ink 233">
                  <a:extLst>
                    <a:ext uri="{FF2B5EF4-FFF2-40B4-BE49-F238E27FC236}">
                      <a16:creationId xmlns:a16="http://schemas.microsoft.com/office/drawing/2014/main" id="{19C13FDD-8E4F-6B8C-F8BA-98AE8BCB9C5C}"/>
                    </a:ext>
                  </a:extLst>
                </p14:cNvPr>
                <p14:cNvContentPartPr/>
                <p14:nvPr/>
              </p14:nvContentPartPr>
              <p14:xfrm>
                <a:off x="9134434" y="3310310"/>
                <a:ext cx="128520" cy="119880"/>
              </p14:xfrm>
            </p:contentPart>
          </mc:Choice>
          <mc:Fallback>
            <p:pic>
              <p:nvPicPr>
                <p:cNvPr id="234" name="Ink 233">
                  <a:extLst>
                    <a:ext uri="{FF2B5EF4-FFF2-40B4-BE49-F238E27FC236}">
                      <a16:creationId xmlns:a16="http://schemas.microsoft.com/office/drawing/2014/main" id="{19C13FDD-8E4F-6B8C-F8BA-98AE8BCB9C5C}"/>
                    </a:ext>
                  </a:extLst>
                </p:cNvPr>
                <p:cNvPicPr/>
                <p:nvPr/>
              </p:nvPicPr>
              <p:blipFill>
                <a:blip r:embed="rId367"/>
                <a:stretch>
                  <a:fillRect/>
                </a:stretch>
              </p:blipFill>
              <p:spPr>
                <a:xfrm>
                  <a:off x="9125434" y="3301310"/>
                  <a:ext cx="1461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6" name="Ink 235">
                  <a:extLst>
                    <a:ext uri="{FF2B5EF4-FFF2-40B4-BE49-F238E27FC236}">
                      <a16:creationId xmlns:a16="http://schemas.microsoft.com/office/drawing/2014/main" id="{DC9EB68A-9297-B8F4-5A04-386AC75E3BE2}"/>
                    </a:ext>
                  </a:extLst>
                </p14:cNvPr>
                <p14:cNvContentPartPr/>
                <p14:nvPr/>
              </p14:nvContentPartPr>
              <p14:xfrm>
                <a:off x="5541274" y="4310750"/>
                <a:ext cx="29520" cy="219960"/>
              </p14:xfrm>
            </p:contentPart>
          </mc:Choice>
          <mc:Fallback>
            <p:pic>
              <p:nvPicPr>
                <p:cNvPr id="236" name="Ink 235">
                  <a:extLst>
                    <a:ext uri="{FF2B5EF4-FFF2-40B4-BE49-F238E27FC236}">
                      <a16:creationId xmlns:a16="http://schemas.microsoft.com/office/drawing/2014/main" id="{DC9EB68A-9297-B8F4-5A04-386AC75E3BE2}"/>
                    </a:ext>
                  </a:extLst>
                </p:cNvPr>
                <p:cNvPicPr/>
                <p:nvPr/>
              </p:nvPicPr>
              <p:blipFill>
                <a:blip r:embed="rId369"/>
                <a:stretch>
                  <a:fillRect/>
                </a:stretch>
              </p:blipFill>
              <p:spPr>
                <a:xfrm>
                  <a:off x="5532274" y="4302110"/>
                  <a:ext cx="47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7" name="Ink 236">
                  <a:extLst>
                    <a:ext uri="{FF2B5EF4-FFF2-40B4-BE49-F238E27FC236}">
                      <a16:creationId xmlns:a16="http://schemas.microsoft.com/office/drawing/2014/main" id="{91016898-C250-C3D3-A78F-2C2157811C24}"/>
                    </a:ext>
                  </a:extLst>
                </p14:cNvPr>
                <p14:cNvContentPartPr/>
                <p14:nvPr/>
              </p14:nvContentPartPr>
              <p14:xfrm>
                <a:off x="5628394" y="4262150"/>
                <a:ext cx="101520" cy="178920"/>
              </p14:xfrm>
            </p:contentPart>
          </mc:Choice>
          <mc:Fallback>
            <p:pic>
              <p:nvPicPr>
                <p:cNvPr id="237" name="Ink 236">
                  <a:extLst>
                    <a:ext uri="{FF2B5EF4-FFF2-40B4-BE49-F238E27FC236}">
                      <a16:creationId xmlns:a16="http://schemas.microsoft.com/office/drawing/2014/main" id="{91016898-C250-C3D3-A78F-2C2157811C24}"/>
                    </a:ext>
                  </a:extLst>
                </p:cNvPr>
                <p:cNvPicPr/>
                <p:nvPr/>
              </p:nvPicPr>
              <p:blipFill>
                <a:blip r:embed="rId371"/>
                <a:stretch>
                  <a:fillRect/>
                </a:stretch>
              </p:blipFill>
              <p:spPr>
                <a:xfrm>
                  <a:off x="5619754" y="4253150"/>
                  <a:ext cx="1191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8" name="Ink 237">
                  <a:extLst>
                    <a:ext uri="{FF2B5EF4-FFF2-40B4-BE49-F238E27FC236}">
                      <a16:creationId xmlns:a16="http://schemas.microsoft.com/office/drawing/2014/main" id="{30DF9014-759F-A25D-055E-DA7A97B85A03}"/>
                    </a:ext>
                  </a:extLst>
                </p14:cNvPr>
                <p14:cNvContentPartPr/>
                <p14:nvPr/>
              </p14:nvContentPartPr>
              <p14:xfrm>
                <a:off x="5775274" y="4248830"/>
                <a:ext cx="72720" cy="177480"/>
              </p14:xfrm>
            </p:contentPart>
          </mc:Choice>
          <mc:Fallback>
            <p:pic>
              <p:nvPicPr>
                <p:cNvPr id="238" name="Ink 237">
                  <a:extLst>
                    <a:ext uri="{FF2B5EF4-FFF2-40B4-BE49-F238E27FC236}">
                      <a16:creationId xmlns:a16="http://schemas.microsoft.com/office/drawing/2014/main" id="{30DF9014-759F-A25D-055E-DA7A97B85A03}"/>
                    </a:ext>
                  </a:extLst>
                </p:cNvPr>
                <p:cNvPicPr/>
                <p:nvPr/>
              </p:nvPicPr>
              <p:blipFill>
                <a:blip r:embed="rId373"/>
                <a:stretch>
                  <a:fillRect/>
                </a:stretch>
              </p:blipFill>
              <p:spPr>
                <a:xfrm>
                  <a:off x="5766634" y="4239830"/>
                  <a:ext cx="903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9" name="Ink 238">
                  <a:extLst>
                    <a:ext uri="{FF2B5EF4-FFF2-40B4-BE49-F238E27FC236}">
                      <a16:creationId xmlns:a16="http://schemas.microsoft.com/office/drawing/2014/main" id="{D04C1435-67D5-DC19-277C-BC6CC6F9B677}"/>
                    </a:ext>
                  </a:extLst>
                </p14:cNvPr>
                <p14:cNvContentPartPr/>
                <p14:nvPr/>
              </p14:nvContentPartPr>
              <p14:xfrm>
                <a:off x="6297994" y="4366190"/>
                <a:ext cx="40320" cy="172080"/>
              </p14:xfrm>
            </p:contentPart>
          </mc:Choice>
          <mc:Fallback>
            <p:pic>
              <p:nvPicPr>
                <p:cNvPr id="239" name="Ink 238">
                  <a:extLst>
                    <a:ext uri="{FF2B5EF4-FFF2-40B4-BE49-F238E27FC236}">
                      <a16:creationId xmlns:a16="http://schemas.microsoft.com/office/drawing/2014/main" id="{D04C1435-67D5-DC19-277C-BC6CC6F9B677}"/>
                    </a:ext>
                  </a:extLst>
                </p:cNvPr>
                <p:cNvPicPr/>
                <p:nvPr/>
              </p:nvPicPr>
              <p:blipFill>
                <a:blip r:embed="rId375"/>
                <a:stretch>
                  <a:fillRect/>
                </a:stretch>
              </p:blipFill>
              <p:spPr>
                <a:xfrm>
                  <a:off x="6289354" y="4357550"/>
                  <a:ext cx="579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0" name="Ink 239">
                  <a:extLst>
                    <a:ext uri="{FF2B5EF4-FFF2-40B4-BE49-F238E27FC236}">
                      <a16:creationId xmlns:a16="http://schemas.microsoft.com/office/drawing/2014/main" id="{77B04A00-FD8C-0D30-0D6D-DA7CB4D39DCE}"/>
                    </a:ext>
                  </a:extLst>
                </p14:cNvPr>
                <p14:cNvContentPartPr/>
                <p14:nvPr/>
              </p14:nvContentPartPr>
              <p14:xfrm>
                <a:off x="6143914" y="4350710"/>
                <a:ext cx="312840" cy="196560"/>
              </p14:xfrm>
            </p:contentPart>
          </mc:Choice>
          <mc:Fallback>
            <p:pic>
              <p:nvPicPr>
                <p:cNvPr id="240" name="Ink 239">
                  <a:extLst>
                    <a:ext uri="{FF2B5EF4-FFF2-40B4-BE49-F238E27FC236}">
                      <a16:creationId xmlns:a16="http://schemas.microsoft.com/office/drawing/2014/main" id="{77B04A00-FD8C-0D30-0D6D-DA7CB4D39DCE}"/>
                    </a:ext>
                  </a:extLst>
                </p:cNvPr>
                <p:cNvPicPr/>
                <p:nvPr/>
              </p:nvPicPr>
              <p:blipFill>
                <a:blip r:embed="rId377"/>
                <a:stretch>
                  <a:fillRect/>
                </a:stretch>
              </p:blipFill>
              <p:spPr>
                <a:xfrm>
                  <a:off x="6135274" y="4342070"/>
                  <a:ext cx="3304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41" name="Ink 240">
                  <a:extLst>
                    <a:ext uri="{FF2B5EF4-FFF2-40B4-BE49-F238E27FC236}">
                      <a16:creationId xmlns:a16="http://schemas.microsoft.com/office/drawing/2014/main" id="{103B96C1-B442-296E-4519-E1893EB4B6FE}"/>
                    </a:ext>
                  </a:extLst>
                </p14:cNvPr>
                <p14:cNvContentPartPr/>
                <p14:nvPr/>
              </p14:nvContentPartPr>
              <p14:xfrm>
                <a:off x="6445594" y="4367990"/>
                <a:ext cx="126720" cy="187200"/>
              </p14:xfrm>
            </p:contentPart>
          </mc:Choice>
          <mc:Fallback>
            <p:pic>
              <p:nvPicPr>
                <p:cNvPr id="241" name="Ink 240">
                  <a:extLst>
                    <a:ext uri="{FF2B5EF4-FFF2-40B4-BE49-F238E27FC236}">
                      <a16:creationId xmlns:a16="http://schemas.microsoft.com/office/drawing/2014/main" id="{103B96C1-B442-296E-4519-E1893EB4B6FE}"/>
                    </a:ext>
                  </a:extLst>
                </p:cNvPr>
                <p:cNvPicPr/>
                <p:nvPr/>
              </p:nvPicPr>
              <p:blipFill>
                <a:blip r:embed="rId379"/>
                <a:stretch>
                  <a:fillRect/>
                </a:stretch>
              </p:blipFill>
              <p:spPr>
                <a:xfrm>
                  <a:off x="6436954" y="4358990"/>
                  <a:ext cx="144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42" name="Ink 241">
                  <a:extLst>
                    <a:ext uri="{FF2B5EF4-FFF2-40B4-BE49-F238E27FC236}">
                      <a16:creationId xmlns:a16="http://schemas.microsoft.com/office/drawing/2014/main" id="{40760845-E2F8-93DF-48E6-DC7DEDC3E5CB}"/>
                    </a:ext>
                  </a:extLst>
                </p14:cNvPr>
                <p14:cNvContentPartPr/>
                <p14:nvPr/>
              </p14:nvContentPartPr>
              <p14:xfrm>
                <a:off x="6661234" y="4370150"/>
                <a:ext cx="143640" cy="176400"/>
              </p14:xfrm>
            </p:contentPart>
          </mc:Choice>
          <mc:Fallback>
            <p:pic>
              <p:nvPicPr>
                <p:cNvPr id="242" name="Ink 241">
                  <a:extLst>
                    <a:ext uri="{FF2B5EF4-FFF2-40B4-BE49-F238E27FC236}">
                      <a16:creationId xmlns:a16="http://schemas.microsoft.com/office/drawing/2014/main" id="{40760845-E2F8-93DF-48E6-DC7DEDC3E5CB}"/>
                    </a:ext>
                  </a:extLst>
                </p:cNvPr>
                <p:cNvPicPr/>
                <p:nvPr/>
              </p:nvPicPr>
              <p:blipFill>
                <a:blip r:embed="rId381"/>
                <a:stretch>
                  <a:fillRect/>
                </a:stretch>
              </p:blipFill>
              <p:spPr>
                <a:xfrm>
                  <a:off x="6652234" y="4361510"/>
                  <a:ext cx="1612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43" name="Ink 242">
                  <a:extLst>
                    <a:ext uri="{FF2B5EF4-FFF2-40B4-BE49-F238E27FC236}">
                      <a16:creationId xmlns:a16="http://schemas.microsoft.com/office/drawing/2014/main" id="{9E7BE444-7B94-454A-30CE-6E5AED3D3928}"/>
                    </a:ext>
                  </a:extLst>
                </p14:cNvPr>
                <p14:cNvContentPartPr/>
                <p14:nvPr/>
              </p14:nvContentPartPr>
              <p14:xfrm>
                <a:off x="6939514" y="4455830"/>
                <a:ext cx="186120" cy="13320"/>
              </p14:xfrm>
            </p:contentPart>
          </mc:Choice>
          <mc:Fallback>
            <p:pic>
              <p:nvPicPr>
                <p:cNvPr id="243" name="Ink 242">
                  <a:extLst>
                    <a:ext uri="{FF2B5EF4-FFF2-40B4-BE49-F238E27FC236}">
                      <a16:creationId xmlns:a16="http://schemas.microsoft.com/office/drawing/2014/main" id="{9E7BE444-7B94-454A-30CE-6E5AED3D3928}"/>
                    </a:ext>
                  </a:extLst>
                </p:cNvPr>
                <p:cNvPicPr/>
                <p:nvPr/>
              </p:nvPicPr>
              <p:blipFill>
                <a:blip r:embed="rId383"/>
                <a:stretch>
                  <a:fillRect/>
                </a:stretch>
              </p:blipFill>
              <p:spPr>
                <a:xfrm>
                  <a:off x="6930874" y="4447190"/>
                  <a:ext cx="2037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4" name="Ink 243">
                  <a:extLst>
                    <a:ext uri="{FF2B5EF4-FFF2-40B4-BE49-F238E27FC236}">
                      <a16:creationId xmlns:a16="http://schemas.microsoft.com/office/drawing/2014/main" id="{37686CD2-ED21-AA2F-56BA-07F564472C08}"/>
                    </a:ext>
                  </a:extLst>
                </p14:cNvPr>
                <p14:cNvContentPartPr/>
                <p14:nvPr/>
              </p14:nvContentPartPr>
              <p14:xfrm>
                <a:off x="7139674" y="4332710"/>
                <a:ext cx="242640" cy="219600"/>
              </p14:xfrm>
            </p:contentPart>
          </mc:Choice>
          <mc:Fallback>
            <p:pic>
              <p:nvPicPr>
                <p:cNvPr id="244" name="Ink 243">
                  <a:extLst>
                    <a:ext uri="{FF2B5EF4-FFF2-40B4-BE49-F238E27FC236}">
                      <a16:creationId xmlns:a16="http://schemas.microsoft.com/office/drawing/2014/main" id="{37686CD2-ED21-AA2F-56BA-07F564472C08}"/>
                    </a:ext>
                  </a:extLst>
                </p:cNvPr>
                <p:cNvPicPr/>
                <p:nvPr/>
              </p:nvPicPr>
              <p:blipFill>
                <a:blip r:embed="rId385"/>
                <a:stretch>
                  <a:fillRect/>
                </a:stretch>
              </p:blipFill>
              <p:spPr>
                <a:xfrm>
                  <a:off x="7130674" y="4324070"/>
                  <a:ext cx="2602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5" name="Ink 244">
                  <a:extLst>
                    <a:ext uri="{FF2B5EF4-FFF2-40B4-BE49-F238E27FC236}">
                      <a16:creationId xmlns:a16="http://schemas.microsoft.com/office/drawing/2014/main" id="{BB324D95-2644-50AE-B2BE-B2831BA77209}"/>
                    </a:ext>
                  </a:extLst>
                </p14:cNvPr>
                <p14:cNvContentPartPr/>
                <p14:nvPr/>
              </p14:nvContentPartPr>
              <p14:xfrm>
                <a:off x="7492114" y="4373390"/>
                <a:ext cx="158400" cy="173520"/>
              </p14:xfrm>
            </p:contentPart>
          </mc:Choice>
          <mc:Fallback>
            <p:pic>
              <p:nvPicPr>
                <p:cNvPr id="245" name="Ink 244">
                  <a:extLst>
                    <a:ext uri="{FF2B5EF4-FFF2-40B4-BE49-F238E27FC236}">
                      <a16:creationId xmlns:a16="http://schemas.microsoft.com/office/drawing/2014/main" id="{BB324D95-2644-50AE-B2BE-B2831BA77209}"/>
                    </a:ext>
                  </a:extLst>
                </p:cNvPr>
                <p:cNvPicPr/>
                <p:nvPr/>
              </p:nvPicPr>
              <p:blipFill>
                <a:blip r:embed="rId387"/>
                <a:stretch>
                  <a:fillRect/>
                </a:stretch>
              </p:blipFill>
              <p:spPr>
                <a:xfrm>
                  <a:off x="7483114" y="4364750"/>
                  <a:ext cx="1760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6" name="Ink 245">
                  <a:extLst>
                    <a:ext uri="{FF2B5EF4-FFF2-40B4-BE49-F238E27FC236}">
                      <a16:creationId xmlns:a16="http://schemas.microsoft.com/office/drawing/2014/main" id="{C5C7CC18-C221-09DF-F044-1AA27F98C4A6}"/>
                    </a:ext>
                  </a:extLst>
                </p14:cNvPr>
                <p14:cNvContentPartPr/>
                <p14:nvPr/>
              </p14:nvContentPartPr>
              <p14:xfrm>
                <a:off x="7716394" y="4377710"/>
                <a:ext cx="160560" cy="179640"/>
              </p14:xfrm>
            </p:contentPart>
          </mc:Choice>
          <mc:Fallback>
            <p:pic>
              <p:nvPicPr>
                <p:cNvPr id="246" name="Ink 245">
                  <a:extLst>
                    <a:ext uri="{FF2B5EF4-FFF2-40B4-BE49-F238E27FC236}">
                      <a16:creationId xmlns:a16="http://schemas.microsoft.com/office/drawing/2014/main" id="{C5C7CC18-C221-09DF-F044-1AA27F98C4A6}"/>
                    </a:ext>
                  </a:extLst>
                </p:cNvPr>
                <p:cNvPicPr/>
                <p:nvPr/>
              </p:nvPicPr>
              <p:blipFill>
                <a:blip r:embed="rId389"/>
                <a:stretch>
                  <a:fillRect/>
                </a:stretch>
              </p:blipFill>
              <p:spPr>
                <a:xfrm>
                  <a:off x="7707394" y="4368710"/>
                  <a:ext cx="1782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7" name="Ink 246">
                  <a:extLst>
                    <a:ext uri="{FF2B5EF4-FFF2-40B4-BE49-F238E27FC236}">
                      <a16:creationId xmlns:a16="http://schemas.microsoft.com/office/drawing/2014/main" id="{4E1F7D4D-A0D5-C2FD-905B-65F88AD9864A}"/>
                    </a:ext>
                  </a:extLst>
                </p14:cNvPr>
                <p14:cNvContentPartPr/>
                <p14:nvPr/>
              </p14:nvContentPartPr>
              <p14:xfrm>
                <a:off x="7707034" y="4479950"/>
                <a:ext cx="180000" cy="36360"/>
              </p14:xfrm>
            </p:contentPart>
          </mc:Choice>
          <mc:Fallback>
            <p:pic>
              <p:nvPicPr>
                <p:cNvPr id="247" name="Ink 246">
                  <a:extLst>
                    <a:ext uri="{FF2B5EF4-FFF2-40B4-BE49-F238E27FC236}">
                      <a16:creationId xmlns:a16="http://schemas.microsoft.com/office/drawing/2014/main" id="{4E1F7D4D-A0D5-C2FD-905B-65F88AD9864A}"/>
                    </a:ext>
                  </a:extLst>
                </p:cNvPr>
                <p:cNvPicPr/>
                <p:nvPr/>
              </p:nvPicPr>
              <p:blipFill>
                <a:blip r:embed="rId391"/>
                <a:stretch>
                  <a:fillRect/>
                </a:stretch>
              </p:blipFill>
              <p:spPr>
                <a:xfrm>
                  <a:off x="7698034" y="4470950"/>
                  <a:ext cx="1976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8" name="Ink 247">
                  <a:extLst>
                    <a:ext uri="{FF2B5EF4-FFF2-40B4-BE49-F238E27FC236}">
                      <a16:creationId xmlns:a16="http://schemas.microsoft.com/office/drawing/2014/main" id="{3282045B-0C88-7056-0087-124D69991377}"/>
                    </a:ext>
                  </a:extLst>
                </p14:cNvPr>
                <p14:cNvContentPartPr/>
                <p14:nvPr/>
              </p14:nvContentPartPr>
              <p14:xfrm>
                <a:off x="8180434" y="4469870"/>
                <a:ext cx="276120" cy="9000"/>
              </p14:xfrm>
            </p:contentPart>
          </mc:Choice>
          <mc:Fallback>
            <p:pic>
              <p:nvPicPr>
                <p:cNvPr id="248" name="Ink 247">
                  <a:extLst>
                    <a:ext uri="{FF2B5EF4-FFF2-40B4-BE49-F238E27FC236}">
                      <a16:creationId xmlns:a16="http://schemas.microsoft.com/office/drawing/2014/main" id="{3282045B-0C88-7056-0087-124D69991377}"/>
                    </a:ext>
                  </a:extLst>
                </p:cNvPr>
                <p:cNvPicPr/>
                <p:nvPr/>
              </p:nvPicPr>
              <p:blipFill>
                <a:blip r:embed="rId393"/>
                <a:stretch>
                  <a:fillRect/>
                </a:stretch>
              </p:blipFill>
              <p:spPr>
                <a:xfrm>
                  <a:off x="8171794" y="4461230"/>
                  <a:ext cx="2937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1" name="Ink 250">
                  <a:extLst>
                    <a:ext uri="{FF2B5EF4-FFF2-40B4-BE49-F238E27FC236}">
                      <a16:creationId xmlns:a16="http://schemas.microsoft.com/office/drawing/2014/main" id="{60003AB2-1B18-42F3-27A6-820C3B8C7000}"/>
                    </a:ext>
                  </a:extLst>
                </p14:cNvPr>
                <p14:cNvContentPartPr/>
                <p14:nvPr/>
              </p14:nvContentPartPr>
              <p14:xfrm>
                <a:off x="8779114" y="4376990"/>
                <a:ext cx="220680" cy="234720"/>
              </p14:xfrm>
            </p:contentPart>
          </mc:Choice>
          <mc:Fallback>
            <p:pic>
              <p:nvPicPr>
                <p:cNvPr id="251" name="Ink 250">
                  <a:extLst>
                    <a:ext uri="{FF2B5EF4-FFF2-40B4-BE49-F238E27FC236}">
                      <a16:creationId xmlns:a16="http://schemas.microsoft.com/office/drawing/2014/main" id="{60003AB2-1B18-42F3-27A6-820C3B8C7000}"/>
                    </a:ext>
                  </a:extLst>
                </p:cNvPr>
                <p:cNvPicPr/>
                <p:nvPr/>
              </p:nvPicPr>
              <p:blipFill>
                <a:blip r:embed="rId395"/>
                <a:stretch>
                  <a:fillRect/>
                </a:stretch>
              </p:blipFill>
              <p:spPr>
                <a:xfrm>
                  <a:off x="8770474" y="4367990"/>
                  <a:ext cx="238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2" name="Ink 251">
                  <a:extLst>
                    <a:ext uri="{FF2B5EF4-FFF2-40B4-BE49-F238E27FC236}">
                      <a16:creationId xmlns:a16="http://schemas.microsoft.com/office/drawing/2014/main" id="{1BF867AD-2AF8-09A3-1ADF-AE2EA9E1F4B2}"/>
                    </a:ext>
                  </a:extLst>
                </p14:cNvPr>
                <p14:cNvContentPartPr/>
                <p14:nvPr/>
              </p14:nvContentPartPr>
              <p14:xfrm>
                <a:off x="9041194" y="4478870"/>
                <a:ext cx="75600" cy="120240"/>
              </p14:xfrm>
            </p:contentPart>
          </mc:Choice>
          <mc:Fallback>
            <p:pic>
              <p:nvPicPr>
                <p:cNvPr id="252" name="Ink 251">
                  <a:extLst>
                    <a:ext uri="{FF2B5EF4-FFF2-40B4-BE49-F238E27FC236}">
                      <a16:creationId xmlns:a16="http://schemas.microsoft.com/office/drawing/2014/main" id="{1BF867AD-2AF8-09A3-1ADF-AE2EA9E1F4B2}"/>
                    </a:ext>
                  </a:extLst>
                </p:cNvPr>
                <p:cNvPicPr/>
                <p:nvPr/>
              </p:nvPicPr>
              <p:blipFill>
                <a:blip r:embed="rId397"/>
                <a:stretch>
                  <a:fillRect/>
                </a:stretch>
              </p:blipFill>
              <p:spPr>
                <a:xfrm>
                  <a:off x="9032554" y="4469870"/>
                  <a:ext cx="932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53" name="Ink 252">
                  <a:extLst>
                    <a:ext uri="{FF2B5EF4-FFF2-40B4-BE49-F238E27FC236}">
                      <a16:creationId xmlns:a16="http://schemas.microsoft.com/office/drawing/2014/main" id="{23960747-42A5-81D0-B9A5-E32D548F6FFB}"/>
                    </a:ext>
                  </a:extLst>
                </p14:cNvPr>
                <p14:cNvContentPartPr/>
                <p14:nvPr/>
              </p14:nvContentPartPr>
              <p14:xfrm>
                <a:off x="9068914" y="4400030"/>
                <a:ext cx="232920" cy="191160"/>
              </p14:xfrm>
            </p:contentPart>
          </mc:Choice>
          <mc:Fallback>
            <p:pic>
              <p:nvPicPr>
                <p:cNvPr id="253" name="Ink 252">
                  <a:extLst>
                    <a:ext uri="{FF2B5EF4-FFF2-40B4-BE49-F238E27FC236}">
                      <a16:creationId xmlns:a16="http://schemas.microsoft.com/office/drawing/2014/main" id="{23960747-42A5-81D0-B9A5-E32D548F6FFB}"/>
                    </a:ext>
                  </a:extLst>
                </p:cNvPr>
                <p:cNvPicPr/>
                <p:nvPr/>
              </p:nvPicPr>
              <p:blipFill>
                <a:blip r:embed="rId399"/>
                <a:stretch>
                  <a:fillRect/>
                </a:stretch>
              </p:blipFill>
              <p:spPr>
                <a:xfrm>
                  <a:off x="9060274" y="4391390"/>
                  <a:ext cx="2505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54" name="Ink 253">
                  <a:extLst>
                    <a:ext uri="{FF2B5EF4-FFF2-40B4-BE49-F238E27FC236}">
                      <a16:creationId xmlns:a16="http://schemas.microsoft.com/office/drawing/2014/main" id="{96A49C49-B139-F2D3-07C6-D4BE38B461E3}"/>
                    </a:ext>
                  </a:extLst>
                </p14:cNvPr>
                <p14:cNvContentPartPr/>
                <p14:nvPr/>
              </p14:nvContentPartPr>
              <p14:xfrm>
                <a:off x="9367354" y="4492190"/>
                <a:ext cx="136080" cy="218880"/>
              </p14:xfrm>
            </p:contentPart>
          </mc:Choice>
          <mc:Fallback>
            <p:pic>
              <p:nvPicPr>
                <p:cNvPr id="254" name="Ink 253">
                  <a:extLst>
                    <a:ext uri="{FF2B5EF4-FFF2-40B4-BE49-F238E27FC236}">
                      <a16:creationId xmlns:a16="http://schemas.microsoft.com/office/drawing/2014/main" id="{96A49C49-B139-F2D3-07C6-D4BE38B461E3}"/>
                    </a:ext>
                  </a:extLst>
                </p:cNvPr>
                <p:cNvPicPr/>
                <p:nvPr/>
              </p:nvPicPr>
              <p:blipFill>
                <a:blip r:embed="rId401"/>
                <a:stretch>
                  <a:fillRect/>
                </a:stretch>
              </p:blipFill>
              <p:spPr>
                <a:xfrm>
                  <a:off x="9358354" y="4483550"/>
                  <a:ext cx="1537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55" name="Ink 254">
                  <a:extLst>
                    <a:ext uri="{FF2B5EF4-FFF2-40B4-BE49-F238E27FC236}">
                      <a16:creationId xmlns:a16="http://schemas.microsoft.com/office/drawing/2014/main" id="{0395AA3A-2CF5-F941-5CA6-FBFDE1005971}"/>
                    </a:ext>
                  </a:extLst>
                </p14:cNvPr>
                <p14:cNvContentPartPr/>
                <p14:nvPr/>
              </p14:nvContentPartPr>
              <p14:xfrm>
                <a:off x="9555634" y="4476710"/>
                <a:ext cx="165600" cy="88560"/>
              </p14:xfrm>
            </p:contentPart>
          </mc:Choice>
          <mc:Fallback>
            <p:pic>
              <p:nvPicPr>
                <p:cNvPr id="255" name="Ink 254">
                  <a:extLst>
                    <a:ext uri="{FF2B5EF4-FFF2-40B4-BE49-F238E27FC236}">
                      <a16:creationId xmlns:a16="http://schemas.microsoft.com/office/drawing/2014/main" id="{0395AA3A-2CF5-F941-5CA6-FBFDE1005971}"/>
                    </a:ext>
                  </a:extLst>
                </p:cNvPr>
                <p:cNvPicPr/>
                <p:nvPr/>
              </p:nvPicPr>
              <p:blipFill>
                <a:blip r:embed="rId403"/>
                <a:stretch>
                  <a:fillRect/>
                </a:stretch>
              </p:blipFill>
              <p:spPr>
                <a:xfrm>
                  <a:off x="9546634" y="4468070"/>
                  <a:ext cx="1832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56" name="Ink 255">
                  <a:extLst>
                    <a:ext uri="{FF2B5EF4-FFF2-40B4-BE49-F238E27FC236}">
                      <a16:creationId xmlns:a16="http://schemas.microsoft.com/office/drawing/2014/main" id="{EEDCAA87-DF50-6B8D-9720-A5F78DC7D4D3}"/>
                    </a:ext>
                  </a:extLst>
                </p14:cNvPr>
                <p14:cNvContentPartPr/>
                <p14:nvPr/>
              </p14:nvContentPartPr>
              <p14:xfrm>
                <a:off x="9731674" y="4481390"/>
                <a:ext cx="204840" cy="108720"/>
              </p14:xfrm>
            </p:contentPart>
          </mc:Choice>
          <mc:Fallback>
            <p:pic>
              <p:nvPicPr>
                <p:cNvPr id="256" name="Ink 255">
                  <a:extLst>
                    <a:ext uri="{FF2B5EF4-FFF2-40B4-BE49-F238E27FC236}">
                      <a16:creationId xmlns:a16="http://schemas.microsoft.com/office/drawing/2014/main" id="{EEDCAA87-DF50-6B8D-9720-A5F78DC7D4D3}"/>
                    </a:ext>
                  </a:extLst>
                </p:cNvPr>
                <p:cNvPicPr/>
                <p:nvPr/>
              </p:nvPicPr>
              <p:blipFill>
                <a:blip r:embed="rId405"/>
                <a:stretch>
                  <a:fillRect/>
                </a:stretch>
              </p:blipFill>
              <p:spPr>
                <a:xfrm>
                  <a:off x="9722674" y="4472390"/>
                  <a:ext cx="2224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57" name="Ink 256">
                  <a:extLst>
                    <a:ext uri="{FF2B5EF4-FFF2-40B4-BE49-F238E27FC236}">
                      <a16:creationId xmlns:a16="http://schemas.microsoft.com/office/drawing/2014/main" id="{E02175BA-97BE-FBD4-D3EB-2ADD17542CA6}"/>
                    </a:ext>
                  </a:extLst>
                </p14:cNvPr>
                <p14:cNvContentPartPr/>
                <p14:nvPr/>
              </p14:nvContentPartPr>
              <p14:xfrm>
                <a:off x="10002394" y="4364750"/>
                <a:ext cx="49320" cy="253080"/>
              </p14:xfrm>
            </p:contentPart>
          </mc:Choice>
          <mc:Fallback>
            <p:pic>
              <p:nvPicPr>
                <p:cNvPr id="257" name="Ink 256">
                  <a:extLst>
                    <a:ext uri="{FF2B5EF4-FFF2-40B4-BE49-F238E27FC236}">
                      <a16:creationId xmlns:a16="http://schemas.microsoft.com/office/drawing/2014/main" id="{E02175BA-97BE-FBD4-D3EB-2ADD17542CA6}"/>
                    </a:ext>
                  </a:extLst>
                </p:cNvPr>
                <p:cNvPicPr/>
                <p:nvPr/>
              </p:nvPicPr>
              <p:blipFill>
                <a:blip r:embed="rId407"/>
                <a:stretch>
                  <a:fillRect/>
                </a:stretch>
              </p:blipFill>
              <p:spPr>
                <a:xfrm>
                  <a:off x="9993394" y="4355750"/>
                  <a:ext cx="669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9" name="Ink 258">
                  <a:extLst>
                    <a:ext uri="{FF2B5EF4-FFF2-40B4-BE49-F238E27FC236}">
                      <a16:creationId xmlns:a16="http://schemas.microsoft.com/office/drawing/2014/main" id="{5B31360B-6266-074B-E0BC-D698AB3FE419}"/>
                    </a:ext>
                  </a:extLst>
                </p14:cNvPr>
                <p14:cNvContentPartPr/>
                <p14:nvPr/>
              </p14:nvContentPartPr>
              <p14:xfrm>
                <a:off x="10205434" y="4531790"/>
                <a:ext cx="158400" cy="12600"/>
              </p14:xfrm>
            </p:contentPart>
          </mc:Choice>
          <mc:Fallback>
            <p:pic>
              <p:nvPicPr>
                <p:cNvPr id="259" name="Ink 258">
                  <a:extLst>
                    <a:ext uri="{FF2B5EF4-FFF2-40B4-BE49-F238E27FC236}">
                      <a16:creationId xmlns:a16="http://schemas.microsoft.com/office/drawing/2014/main" id="{5B31360B-6266-074B-E0BC-D698AB3FE419}"/>
                    </a:ext>
                  </a:extLst>
                </p:cNvPr>
                <p:cNvPicPr/>
                <p:nvPr/>
              </p:nvPicPr>
              <p:blipFill>
                <a:blip r:embed="rId409"/>
                <a:stretch>
                  <a:fillRect/>
                </a:stretch>
              </p:blipFill>
              <p:spPr>
                <a:xfrm>
                  <a:off x="10196794" y="4522790"/>
                  <a:ext cx="1760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0" name="Ink 259">
                  <a:extLst>
                    <a:ext uri="{FF2B5EF4-FFF2-40B4-BE49-F238E27FC236}">
                      <a16:creationId xmlns:a16="http://schemas.microsoft.com/office/drawing/2014/main" id="{5123C9A2-F2A4-E9C0-625E-91AF518211BD}"/>
                    </a:ext>
                  </a:extLst>
                </p14:cNvPr>
                <p14:cNvContentPartPr/>
                <p14:nvPr/>
              </p14:nvContentPartPr>
              <p14:xfrm>
                <a:off x="10203274" y="4426310"/>
                <a:ext cx="60480" cy="182520"/>
              </p14:xfrm>
            </p:contentPart>
          </mc:Choice>
          <mc:Fallback>
            <p:pic>
              <p:nvPicPr>
                <p:cNvPr id="260" name="Ink 259">
                  <a:extLst>
                    <a:ext uri="{FF2B5EF4-FFF2-40B4-BE49-F238E27FC236}">
                      <a16:creationId xmlns:a16="http://schemas.microsoft.com/office/drawing/2014/main" id="{5123C9A2-F2A4-E9C0-625E-91AF518211BD}"/>
                    </a:ext>
                  </a:extLst>
                </p:cNvPr>
                <p:cNvPicPr/>
                <p:nvPr/>
              </p:nvPicPr>
              <p:blipFill>
                <a:blip r:embed="rId411"/>
                <a:stretch>
                  <a:fillRect/>
                </a:stretch>
              </p:blipFill>
              <p:spPr>
                <a:xfrm>
                  <a:off x="10194634" y="4417310"/>
                  <a:ext cx="781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61" name="Ink 260">
                  <a:extLst>
                    <a:ext uri="{FF2B5EF4-FFF2-40B4-BE49-F238E27FC236}">
                      <a16:creationId xmlns:a16="http://schemas.microsoft.com/office/drawing/2014/main" id="{8EA02BE1-E9E8-051E-4283-47CAFA055434}"/>
                    </a:ext>
                  </a:extLst>
                </p14:cNvPr>
                <p14:cNvContentPartPr/>
                <p14:nvPr/>
              </p14:nvContentPartPr>
              <p14:xfrm>
                <a:off x="10497034" y="4366910"/>
                <a:ext cx="203400" cy="235080"/>
              </p14:xfrm>
            </p:contentPart>
          </mc:Choice>
          <mc:Fallback>
            <p:pic>
              <p:nvPicPr>
                <p:cNvPr id="261" name="Ink 260">
                  <a:extLst>
                    <a:ext uri="{FF2B5EF4-FFF2-40B4-BE49-F238E27FC236}">
                      <a16:creationId xmlns:a16="http://schemas.microsoft.com/office/drawing/2014/main" id="{8EA02BE1-E9E8-051E-4283-47CAFA055434}"/>
                    </a:ext>
                  </a:extLst>
                </p:cNvPr>
                <p:cNvPicPr/>
                <p:nvPr/>
              </p:nvPicPr>
              <p:blipFill>
                <a:blip r:embed="rId413"/>
                <a:stretch>
                  <a:fillRect/>
                </a:stretch>
              </p:blipFill>
              <p:spPr>
                <a:xfrm>
                  <a:off x="10488394" y="4358270"/>
                  <a:ext cx="2210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62" name="Ink 261">
                  <a:extLst>
                    <a:ext uri="{FF2B5EF4-FFF2-40B4-BE49-F238E27FC236}">
                      <a16:creationId xmlns:a16="http://schemas.microsoft.com/office/drawing/2014/main" id="{BBAAA99B-3309-62CA-2EDE-EF4C0F89A631}"/>
                    </a:ext>
                  </a:extLst>
                </p14:cNvPr>
                <p14:cNvContentPartPr/>
                <p14:nvPr/>
              </p14:nvContentPartPr>
              <p14:xfrm>
                <a:off x="10689994" y="4489670"/>
                <a:ext cx="123840" cy="100800"/>
              </p14:xfrm>
            </p:contentPart>
          </mc:Choice>
          <mc:Fallback>
            <p:pic>
              <p:nvPicPr>
                <p:cNvPr id="262" name="Ink 261">
                  <a:extLst>
                    <a:ext uri="{FF2B5EF4-FFF2-40B4-BE49-F238E27FC236}">
                      <a16:creationId xmlns:a16="http://schemas.microsoft.com/office/drawing/2014/main" id="{BBAAA99B-3309-62CA-2EDE-EF4C0F89A631}"/>
                    </a:ext>
                  </a:extLst>
                </p:cNvPr>
                <p:cNvPicPr/>
                <p:nvPr/>
              </p:nvPicPr>
              <p:blipFill>
                <a:blip r:embed="rId415"/>
                <a:stretch>
                  <a:fillRect/>
                </a:stretch>
              </p:blipFill>
              <p:spPr>
                <a:xfrm>
                  <a:off x="10680994" y="4480670"/>
                  <a:ext cx="1414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3" name="Ink 262">
                  <a:extLst>
                    <a:ext uri="{FF2B5EF4-FFF2-40B4-BE49-F238E27FC236}">
                      <a16:creationId xmlns:a16="http://schemas.microsoft.com/office/drawing/2014/main" id="{97E07605-6BC1-E692-EB7E-8A856B63C650}"/>
                    </a:ext>
                  </a:extLst>
                </p14:cNvPr>
                <p14:cNvContentPartPr/>
                <p14:nvPr/>
              </p14:nvContentPartPr>
              <p14:xfrm>
                <a:off x="10860634" y="4356830"/>
                <a:ext cx="325800" cy="260280"/>
              </p14:xfrm>
            </p:contentPart>
          </mc:Choice>
          <mc:Fallback>
            <p:pic>
              <p:nvPicPr>
                <p:cNvPr id="263" name="Ink 262">
                  <a:extLst>
                    <a:ext uri="{FF2B5EF4-FFF2-40B4-BE49-F238E27FC236}">
                      <a16:creationId xmlns:a16="http://schemas.microsoft.com/office/drawing/2014/main" id="{97E07605-6BC1-E692-EB7E-8A856B63C650}"/>
                    </a:ext>
                  </a:extLst>
                </p:cNvPr>
                <p:cNvPicPr/>
                <p:nvPr/>
              </p:nvPicPr>
              <p:blipFill>
                <a:blip r:embed="rId417"/>
                <a:stretch>
                  <a:fillRect/>
                </a:stretch>
              </p:blipFill>
              <p:spPr>
                <a:xfrm>
                  <a:off x="10851634" y="4348190"/>
                  <a:ext cx="343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5" name="Ink 264">
                  <a:extLst>
                    <a:ext uri="{FF2B5EF4-FFF2-40B4-BE49-F238E27FC236}">
                      <a16:creationId xmlns:a16="http://schemas.microsoft.com/office/drawing/2014/main" id="{F81EB747-EABC-B759-B941-699A7452604A}"/>
                    </a:ext>
                  </a:extLst>
                </p14:cNvPr>
                <p14:cNvContentPartPr/>
                <p14:nvPr/>
              </p14:nvContentPartPr>
              <p14:xfrm>
                <a:off x="3396394" y="1053110"/>
                <a:ext cx="55800" cy="271080"/>
              </p14:xfrm>
            </p:contentPart>
          </mc:Choice>
          <mc:Fallback>
            <p:pic>
              <p:nvPicPr>
                <p:cNvPr id="265" name="Ink 264">
                  <a:extLst>
                    <a:ext uri="{FF2B5EF4-FFF2-40B4-BE49-F238E27FC236}">
                      <a16:creationId xmlns:a16="http://schemas.microsoft.com/office/drawing/2014/main" id="{F81EB747-EABC-B759-B941-699A7452604A}"/>
                    </a:ext>
                  </a:extLst>
                </p:cNvPr>
                <p:cNvPicPr/>
                <p:nvPr/>
              </p:nvPicPr>
              <p:blipFill>
                <a:blip r:embed="rId419"/>
                <a:stretch>
                  <a:fillRect/>
                </a:stretch>
              </p:blipFill>
              <p:spPr>
                <a:xfrm>
                  <a:off x="3387394" y="1044110"/>
                  <a:ext cx="734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66" name="Ink 265">
                  <a:extLst>
                    <a:ext uri="{FF2B5EF4-FFF2-40B4-BE49-F238E27FC236}">
                      <a16:creationId xmlns:a16="http://schemas.microsoft.com/office/drawing/2014/main" id="{436DE039-59F7-4FE8-0CBD-769DA12116FC}"/>
                    </a:ext>
                  </a:extLst>
                </p14:cNvPr>
                <p14:cNvContentPartPr/>
                <p14:nvPr/>
              </p14:nvContentPartPr>
              <p14:xfrm>
                <a:off x="3211714" y="942230"/>
                <a:ext cx="538200" cy="590760"/>
              </p14:xfrm>
            </p:contentPart>
          </mc:Choice>
          <mc:Fallback>
            <p:pic>
              <p:nvPicPr>
                <p:cNvPr id="266" name="Ink 265">
                  <a:extLst>
                    <a:ext uri="{FF2B5EF4-FFF2-40B4-BE49-F238E27FC236}">
                      <a16:creationId xmlns:a16="http://schemas.microsoft.com/office/drawing/2014/main" id="{436DE039-59F7-4FE8-0CBD-769DA12116FC}"/>
                    </a:ext>
                  </a:extLst>
                </p:cNvPr>
                <p:cNvPicPr/>
                <p:nvPr/>
              </p:nvPicPr>
              <p:blipFill>
                <a:blip r:embed="rId421"/>
                <a:stretch>
                  <a:fillRect/>
                </a:stretch>
              </p:blipFill>
              <p:spPr>
                <a:xfrm>
                  <a:off x="3202714" y="933590"/>
                  <a:ext cx="55584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8" name="Ink 267">
                  <a:extLst>
                    <a:ext uri="{FF2B5EF4-FFF2-40B4-BE49-F238E27FC236}">
                      <a16:creationId xmlns:a16="http://schemas.microsoft.com/office/drawing/2014/main" id="{9AEAD062-4A7A-B5B3-951D-8C43CE62057E}"/>
                    </a:ext>
                  </a:extLst>
                </p14:cNvPr>
                <p14:cNvContentPartPr/>
                <p14:nvPr/>
              </p14:nvContentPartPr>
              <p14:xfrm>
                <a:off x="7026634" y="1350110"/>
                <a:ext cx="108000" cy="144000"/>
              </p14:xfrm>
            </p:contentPart>
          </mc:Choice>
          <mc:Fallback>
            <p:pic>
              <p:nvPicPr>
                <p:cNvPr id="268" name="Ink 267">
                  <a:extLst>
                    <a:ext uri="{FF2B5EF4-FFF2-40B4-BE49-F238E27FC236}">
                      <a16:creationId xmlns:a16="http://schemas.microsoft.com/office/drawing/2014/main" id="{9AEAD062-4A7A-B5B3-951D-8C43CE62057E}"/>
                    </a:ext>
                  </a:extLst>
                </p:cNvPr>
                <p:cNvPicPr/>
                <p:nvPr/>
              </p:nvPicPr>
              <p:blipFill>
                <a:blip r:embed="rId423"/>
                <a:stretch>
                  <a:fillRect/>
                </a:stretch>
              </p:blipFill>
              <p:spPr>
                <a:xfrm>
                  <a:off x="7017994" y="1341110"/>
                  <a:ext cx="1256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9" name="Ink 268">
                  <a:extLst>
                    <a:ext uri="{FF2B5EF4-FFF2-40B4-BE49-F238E27FC236}">
                      <a16:creationId xmlns:a16="http://schemas.microsoft.com/office/drawing/2014/main" id="{5F0F39C9-7B7C-D9C3-656E-DBA0B0970201}"/>
                    </a:ext>
                  </a:extLst>
                </p14:cNvPr>
                <p14:cNvContentPartPr/>
                <p14:nvPr/>
              </p14:nvContentPartPr>
              <p14:xfrm>
                <a:off x="7203034" y="1390070"/>
                <a:ext cx="38520" cy="111960"/>
              </p14:xfrm>
            </p:contentPart>
          </mc:Choice>
          <mc:Fallback>
            <p:pic>
              <p:nvPicPr>
                <p:cNvPr id="269" name="Ink 268">
                  <a:extLst>
                    <a:ext uri="{FF2B5EF4-FFF2-40B4-BE49-F238E27FC236}">
                      <a16:creationId xmlns:a16="http://schemas.microsoft.com/office/drawing/2014/main" id="{5F0F39C9-7B7C-D9C3-656E-DBA0B0970201}"/>
                    </a:ext>
                  </a:extLst>
                </p:cNvPr>
                <p:cNvPicPr/>
                <p:nvPr/>
              </p:nvPicPr>
              <p:blipFill>
                <a:blip r:embed="rId425"/>
                <a:stretch>
                  <a:fillRect/>
                </a:stretch>
              </p:blipFill>
              <p:spPr>
                <a:xfrm>
                  <a:off x="7194394" y="1381070"/>
                  <a:ext cx="56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70" name="Ink 269">
                  <a:extLst>
                    <a:ext uri="{FF2B5EF4-FFF2-40B4-BE49-F238E27FC236}">
                      <a16:creationId xmlns:a16="http://schemas.microsoft.com/office/drawing/2014/main" id="{F8C44AD9-CB02-7820-E76A-E770EC107873}"/>
                    </a:ext>
                  </a:extLst>
                </p14:cNvPr>
                <p14:cNvContentPartPr/>
                <p14:nvPr/>
              </p14:nvContentPartPr>
              <p14:xfrm>
                <a:off x="6915034" y="1273070"/>
                <a:ext cx="419040" cy="358920"/>
              </p14:xfrm>
            </p:contentPart>
          </mc:Choice>
          <mc:Fallback>
            <p:pic>
              <p:nvPicPr>
                <p:cNvPr id="270" name="Ink 269">
                  <a:extLst>
                    <a:ext uri="{FF2B5EF4-FFF2-40B4-BE49-F238E27FC236}">
                      <a16:creationId xmlns:a16="http://schemas.microsoft.com/office/drawing/2014/main" id="{F8C44AD9-CB02-7820-E76A-E770EC107873}"/>
                    </a:ext>
                  </a:extLst>
                </p:cNvPr>
                <p:cNvPicPr/>
                <p:nvPr/>
              </p:nvPicPr>
              <p:blipFill>
                <a:blip r:embed="rId427"/>
                <a:stretch>
                  <a:fillRect/>
                </a:stretch>
              </p:blipFill>
              <p:spPr>
                <a:xfrm>
                  <a:off x="6906394" y="1264430"/>
                  <a:ext cx="4366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71" name="Ink 270">
                  <a:extLst>
                    <a:ext uri="{FF2B5EF4-FFF2-40B4-BE49-F238E27FC236}">
                      <a16:creationId xmlns:a16="http://schemas.microsoft.com/office/drawing/2014/main" id="{71DFE899-61F5-7A7B-ED77-AF92C6107B69}"/>
                    </a:ext>
                  </a:extLst>
                </p14:cNvPr>
                <p14:cNvContentPartPr/>
                <p14:nvPr/>
              </p14:nvContentPartPr>
              <p14:xfrm>
                <a:off x="6792634" y="1903070"/>
                <a:ext cx="153360" cy="148320"/>
              </p14:xfrm>
            </p:contentPart>
          </mc:Choice>
          <mc:Fallback>
            <p:pic>
              <p:nvPicPr>
                <p:cNvPr id="271" name="Ink 270">
                  <a:extLst>
                    <a:ext uri="{FF2B5EF4-FFF2-40B4-BE49-F238E27FC236}">
                      <a16:creationId xmlns:a16="http://schemas.microsoft.com/office/drawing/2014/main" id="{71DFE899-61F5-7A7B-ED77-AF92C6107B69}"/>
                    </a:ext>
                  </a:extLst>
                </p:cNvPr>
                <p:cNvPicPr/>
                <p:nvPr/>
              </p:nvPicPr>
              <p:blipFill>
                <a:blip r:embed="rId429"/>
                <a:stretch>
                  <a:fillRect/>
                </a:stretch>
              </p:blipFill>
              <p:spPr>
                <a:xfrm>
                  <a:off x="6783994" y="1894430"/>
                  <a:ext cx="1710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2" name="Ink 271">
                  <a:extLst>
                    <a:ext uri="{FF2B5EF4-FFF2-40B4-BE49-F238E27FC236}">
                      <a16:creationId xmlns:a16="http://schemas.microsoft.com/office/drawing/2014/main" id="{82669203-E621-93AB-6C52-5D00810D0AC2}"/>
                    </a:ext>
                  </a:extLst>
                </p14:cNvPr>
                <p14:cNvContentPartPr/>
                <p14:nvPr/>
              </p14:nvContentPartPr>
              <p14:xfrm>
                <a:off x="6970114" y="1912430"/>
                <a:ext cx="151200" cy="102600"/>
              </p14:xfrm>
            </p:contentPart>
          </mc:Choice>
          <mc:Fallback>
            <p:pic>
              <p:nvPicPr>
                <p:cNvPr id="272" name="Ink 271">
                  <a:extLst>
                    <a:ext uri="{FF2B5EF4-FFF2-40B4-BE49-F238E27FC236}">
                      <a16:creationId xmlns:a16="http://schemas.microsoft.com/office/drawing/2014/main" id="{82669203-E621-93AB-6C52-5D00810D0AC2}"/>
                    </a:ext>
                  </a:extLst>
                </p:cNvPr>
                <p:cNvPicPr/>
                <p:nvPr/>
              </p:nvPicPr>
              <p:blipFill>
                <a:blip r:embed="rId431"/>
                <a:stretch>
                  <a:fillRect/>
                </a:stretch>
              </p:blipFill>
              <p:spPr>
                <a:xfrm>
                  <a:off x="6961114" y="1903430"/>
                  <a:ext cx="1688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73" name="Ink 272">
                  <a:extLst>
                    <a:ext uri="{FF2B5EF4-FFF2-40B4-BE49-F238E27FC236}">
                      <a16:creationId xmlns:a16="http://schemas.microsoft.com/office/drawing/2014/main" id="{97C2BE6D-227C-7AC4-ACDC-9E1962D31522}"/>
                    </a:ext>
                  </a:extLst>
                </p14:cNvPr>
                <p14:cNvContentPartPr/>
                <p14:nvPr/>
              </p14:nvContentPartPr>
              <p14:xfrm>
                <a:off x="6600394" y="1781390"/>
                <a:ext cx="628560" cy="357840"/>
              </p14:xfrm>
            </p:contentPart>
          </mc:Choice>
          <mc:Fallback>
            <p:pic>
              <p:nvPicPr>
                <p:cNvPr id="273" name="Ink 272">
                  <a:extLst>
                    <a:ext uri="{FF2B5EF4-FFF2-40B4-BE49-F238E27FC236}">
                      <a16:creationId xmlns:a16="http://schemas.microsoft.com/office/drawing/2014/main" id="{97C2BE6D-227C-7AC4-ACDC-9E1962D31522}"/>
                    </a:ext>
                  </a:extLst>
                </p:cNvPr>
                <p:cNvPicPr/>
                <p:nvPr/>
              </p:nvPicPr>
              <p:blipFill>
                <a:blip r:embed="rId433"/>
                <a:stretch>
                  <a:fillRect/>
                </a:stretch>
              </p:blipFill>
              <p:spPr>
                <a:xfrm>
                  <a:off x="6591754" y="1772750"/>
                  <a:ext cx="6462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169" name="Ink 168">
                  <a:extLst>
                    <a:ext uri="{FF2B5EF4-FFF2-40B4-BE49-F238E27FC236}">
                      <a16:creationId xmlns:a16="http://schemas.microsoft.com/office/drawing/2014/main" id="{66B860BA-027C-FBBA-3759-EE6EEA4D8861}"/>
                    </a:ext>
                  </a:extLst>
                </p14:cNvPr>
                <p14:cNvContentPartPr/>
                <p14:nvPr/>
              </p14:nvContentPartPr>
              <p14:xfrm>
                <a:off x="7245874" y="2422910"/>
                <a:ext cx="21960" cy="242640"/>
              </p14:xfrm>
            </p:contentPart>
          </mc:Choice>
          <mc:Fallback>
            <p:pic>
              <p:nvPicPr>
                <p:cNvPr id="169" name="Ink 168">
                  <a:extLst>
                    <a:ext uri="{FF2B5EF4-FFF2-40B4-BE49-F238E27FC236}">
                      <a16:creationId xmlns:a16="http://schemas.microsoft.com/office/drawing/2014/main" id="{66B860BA-027C-FBBA-3759-EE6EEA4D8861}"/>
                    </a:ext>
                  </a:extLst>
                </p:cNvPr>
                <p:cNvPicPr/>
                <p:nvPr/>
              </p:nvPicPr>
              <p:blipFill>
                <a:blip r:embed="rId435"/>
                <a:stretch>
                  <a:fillRect/>
                </a:stretch>
              </p:blipFill>
              <p:spPr>
                <a:xfrm>
                  <a:off x="7237234" y="2414270"/>
                  <a:ext cx="396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170" name="Ink 169">
                  <a:extLst>
                    <a:ext uri="{FF2B5EF4-FFF2-40B4-BE49-F238E27FC236}">
                      <a16:creationId xmlns:a16="http://schemas.microsoft.com/office/drawing/2014/main" id="{0FD9FCF0-D324-F509-8142-8DF37C1BC3B4}"/>
                    </a:ext>
                  </a:extLst>
                </p14:cNvPr>
                <p14:cNvContentPartPr/>
                <p14:nvPr/>
              </p14:nvContentPartPr>
              <p14:xfrm>
                <a:off x="7336954" y="2506790"/>
                <a:ext cx="145440" cy="169200"/>
              </p14:xfrm>
            </p:contentPart>
          </mc:Choice>
          <mc:Fallback>
            <p:pic>
              <p:nvPicPr>
                <p:cNvPr id="170" name="Ink 169">
                  <a:extLst>
                    <a:ext uri="{FF2B5EF4-FFF2-40B4-BE49-F238E27FC236}">
                      <a16:creationId xmlns:a16="http://schemas.microsoft.com/office/drawing/2014/main" id="{0FD9FCF0-D324-F509-8142-8DF37C1BC3B4}"/>
                    </a:ext>
                  </a:extLst>
                </p:cNvPr>
                <p:cNvPicPr/>
                <p:nvPr/>
              </p:nvPicPr>
              <p:blipFill>
                <a:blip r:embed="rId437"/>
                <a:stretch>
                  <a:fillRect/>
                </a:stretch>
              </p:blipFill>
              <p:spPr>
                <a:xfrm>
                  <a:off x="7328314" y="2497790"/>
                  <a:ext cx="1630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171" name="Ink 170">
                  <a:extLst>
                    <a:ext uri="{FF2B5EF4-FFF2-40B4-BE49-F238E27FC236}">
                      <a16:creationId xmlns:a16="http://schemas.microsoft.com/office/drawing/2014/main" id="{8990F5CA-079A-9477-DD65-71D333458E10}"/>
                    </a:ext>
                  </a:extLst>
                </p14:cNvPr>
                <p14:cNvContentPartPr/>
                <p14:nvPr/>
              </p14:nvContentPartPr>
              <p14:xfrm>
                <a:off x="7595074" y="2331110"/>
                <a:ext cx="28080" cy="124200"/>
              </p14:xfrm>
            </p:contentPart>
          </mc:Choice>
          <mc:Fallback>
            <p:pic>
              <p:nvPicPr>
                <p:cNvPr id="171" name="Ink 170">
                  <a:extLst>
                    <a:ext uri="{FF2B5EF4-FFF2-40B4-BE49-F238E27FC236}">
                      <a16:creationId xmlns:a16="http://schemas.microsoft.com/office/drawing/2014/main" id="{8990F5CA-079A-9477-DD65-71D333458E10}"/>
                    </a:ext>
                  </a:extLst>
                </p:cNvPr>
                <p:cNvPicPr/>
                <p:nvPr/>
              </p:nvPicPr>
              <p:blipFill>
                <a:blip r:embed="rId439"/>
                <a:stretch>
                  <a:fillRect/>
                </a:stretch>
              </p:blipFill>
              <p:spPr>
                <a:xfrm>
                  <a:off x="7586434" y="2322470"/>
                  <a:ext cx="45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172" name="Ink 171">
                  <a:extLst>
                    <a:ext uri="{FF2B5EF4-FFF2-40B4-BE49-F238E27FC236}">
                      <a16:creationId xmlns:a16="http://schemas.microsoft.com/office/drawing/2014/main" id="{1C77D948-0276-E646-17A3-87B423D360BD}"/>
                    </a:ext>
                  </a:extLst>
                </p14:cNvPr>
                <p14:cNvContentPartPr/>
                <p14:nvPr/>
              </p14:nvContentPartPr>
              <p14:xfrm>
                <a:off x="7551874" y="2348750"/>
                <a:ext cx="217800" cy="146520"/>
              </p14:xfrm>
            </p:contentPart>
          </mc:Choice>
          <mc:Fallback>
            <p:pic>
              <p:nvPicPr>
                <p:cNvPr id="172" name="Ink 171">
                  <a:extLst>
                    <a:ext uri="{FF2B5EF4-FFF2-40B4-BE49-F238E27FC236}">
                      <a16:creationId xmlns:a16="http://schemas.microsoft.com/office/drawing/2014/main" id="{1C77D948-0276-E646-17A3-87B423D360BD}"/>
                    </a:ext>
                  </a:extLst>
                </p:cNvPr>
                <p:cNvPicPr/>
                <p:nvPr/>
              </p:nvPicPr>
              <p:blipFill>
                <a:blip r:embed="rId441"/>
                <a:stretch>
                  <a:fillRect/>
                </a:stretch>
              </p:blipFill>
              <p:spPr>
                <a:xfrm>
                  <a:off x="7543234" y="2340110"/>
                  <a:ext cx="2354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173" name="Ink 172">
                  <a:extLst>
                    <a:ext uri="{FF2B5EF4-FFF2-40B4-BE49-F238E27FC236}">
                      <a16:creationId xmlns:a16="http://schemas.microsoft.com/office/drawing/2014/main" id="{2A8AD7D2-D5C7-AFF6-ADF5-ED0CDB10C53C}"/>
                    </a:ext>
                  </a:extLst>
                </p14:cNvPr>
                <p14:cNvContentPartPr/>
                <p14:nvPr/>
              </p14:nvContentPartPr>
              <p14:xfrm>
                <a:off x="7960474" y="2455310"/>
                <a:ext cx="278280" cy="240120"/>
              </p14:xfrm>
            </p:contentPart>
          </mc:Choice>
          <mc:Fallback>
            <p:pic>
              <p:nvPicPr>
                <p:cNvPr id="173" name="Ink 172">
                  <a:extLst>
                    <a:ext uri="{FF2B5EF4-FFF2-40B4-BE49-F238E27FC236}">
                      <a16:creationId xmlns:a16="http://schemas.microsoft.com/office/drawing/2014/main" id="{2A8AD7D2-D5C7-AFF6-ADF5-ED0CDB10C53C}"/>
                    </a:ext>
                  </a:extLst>
                </p:cNvPr>
                <p:cNvPicPr/>
                <p:nvPr/>
              </p:nvPicPr>
              <p:blipFill>
                <a:blip r:embed="rId443"/>
                <a:stretch>
                  <a:fillRect/>
                </a:stretch>
              </p:blipFill>
              <p:spPr>
                <a:xfrm>
                  <a:off x="7951834" y="2446670"/>
                  <a:ext cx="2959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174" name="Ink 173">
                  <a:extLst>
                    <a:ext uri="{FF2B5EF4-FFF2-40B4-BE49-F238E27FC236}">
                      <a16:creationId xmlns:a16="http://schemas.microsoft.com/office/drawing/2014/main" id="{27AD0927-A2F7-EDA3-7A45-E99310850817}"/>
                    </a:ext>
                  </a:extLst>
                </p14:cNvPr>
                <p14:cNvContentPartPr/>
                <p14:nvPr/>
              </p14:nvContentPartPr>
              <p14:xfrm>
                <a:off x="8360074" y="2506430"/>
                <a:ext cx="169560" cy="198000"/>
              </p14:xfrm>
            </p:contentPart>
          </mc:Choice>
          <mc:Fallback>
            <p:pic>
              <p:nvPicPr>
                <p:cNvPr id="174" name="Ink 173">
                  <a:extLst>
                    <a:ext uri="{FF2B5EF4-FFF2-40B4-BE49-F238E27FC236}">
                      <a16:creationId xmlns:a16="http://schemas.microsoft.com/office/drawing/2014/main" id="{27AD0927-A2F7-EDA3-7A45-E99310850817}"/>
                    </a:ext>
                  </a:extLst>
                </p:cNvPr>
                <p:cNvPicPr/>
                <p:nvPr/>
              </p:nvPicPr>
              <p:blipFill>
                <a:blip r:embed="rId445"/>
                <a:stretch>
                  <a:fillRect/>
                </a:stretch>
              </p:blipFill>
              <p:spPr>
                <a:xfrm>
                  <a:off x="8351074" y="2497790"/>
                  <a:ext cx="1872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175" name="Ink 174">
                  <a:extLst>
                    <a:ext uri="{FF2B5EF4-FFF2-40B4-BE49-F238E27FC236}">
                      <a16:creationId xmlns:a16="http://schemas.microsoft.com/office/drawing/2014/main" id="{B2FD03BB-7CFE-22F1-8B05-70460626E05C}"/>
                    </a:ext>
                  </a:extLst>
                </p14:cNvPr>
                <p14:cNvContentPartPr/>
                <p14:nvPr/>
              </p14:nvContentPartPr>
              <p14:xfrm>
                <a:off x="8594074" y="2477270"/>
                <a:ext cx="246600" cy="188280"/>
              </p14:xfrm>
            </p:contentPart>
          </mc:Choice>
          <mc:Fallback>
            <p:pic>
              <p:nvPicPr>
                <p:cNvPr id="175" name="Ink 174">
                  <a:extLst>
                    <a:ext uri="{FF2B5EF4-FFF2-40B4-BE49-F238E27FC236}">
                      <a16:creationId xmlns:a16="http://schemas.microsoft.com/office/drawing/2014/main" id="{B2FD03BB-7CFE-22F1-8B05-70460626E05C}"/>
                    </a:ext>
                  </a:extLst>
                </p:cNvPr>
                <p:cNvPicPr/>
                <p:nvPr/>
              </p:nvPicPr>
              <p:blipFill>
                <a:blip r:embed="rId447"/>
                <a:stretch>
                  <a:fillRect/>
                </a:stretch>
              </p:blipFill>
              <p:spPr>
                <a:xfrm>
                  <a:off x="8585074" y="2468630"/>
                  <a:ext cx="2642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176" name="Ink 175">
                  <a:extLst>
                    <a:ext uri="{FF2B5EF4-FFF2-40B4-BE49-F238E27FC236}">
                      <a16:creationId xmlns:a16="http://schemas.microsoft.com/office/drawing/2014/main" id="{AA225ABC-75F5-E32D-48BC-EFBE6F0FA7FD}"/>
                    </a:ext>
                  </a:extLst>
                </p14:cNvPr>
                <p14:cNvContentPartPr/>
                <p14:nvPr/>
              </p14:nvContentPartPr>
              <p14:xfrm>
                <a:off x="9097354" y="2552150"/>
                <a:ext cx="265680" cy="25560"/>
              </p14:xfrm>
            </p:contentPart>
          </mc:Choice>
          <mc:Fallback>
            <p:pic>
              <p:nvPicPr>
                <p:cNvPr id="176" name="Ink 175">
                  <a:extLst>
                    <a:ext uri="{FF2B5EF4-FFF2-40B4-BE49-F238E27FC236}">
                      <a16:creationId xmlns:a16="http://schemas.microsoft.com/office/drawing/2014/main" id="{AA225ABC-75F5-E32D-48BC-EFBE6F0FA7FD}"/>
                    </a:ext>
                  </a:extLst>
                </p:cNvPr>
                <p:cNvPicPr/>
                <p:nvPr/>
              </p:nvPicPr>
              <p:blipFill>
                <a:blip r:embed="rId449"/>
                <a:stretch>
                  <a:fillRect/>
                </a:stretch>
              </p:blipFill>
              <p:spPr>
                <a:xfrm>
                  <a:off x="9088354" y="2543150"/>
                  <a:ext cx="2833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177" name="Ink 176">
                  <a:extLst>
                    <a:ext uri="{FF2B5EF4-FFF2-40B4-BE49-F238E27FC236}">
                      <a16:creationId xmlns:a16="http://schemas.microsoft.com/office/drawing/2014/main" id="{75267A2C-066E-6619-9278-D2B10B815664}"/>
                    </a:ext>
                  </a:extLst>
                </p14:cNvPr>
                <p14:cNvContentPartPr/>
                <p14:nvPr/>
              </p14:nvContentPartPr>
              <p14:xfrm>
                <a:off x="9681274" y="2457470"/>
                <a:ext cx="50760" cy="184680"/>
              </p14:xfrm>
            </p:contentPart>
          </mc:Choice>
          <mc:Fallback>
            <p:pic>
              <p:nvPicPr>
                <p:cNvPr id="177" name="Ink 176">
                  <a:extLst>
                    <a:ext uri="{FF2B5EF4-FFF2-40B4-BE49-F238E27FC236}">
                      <a16:creationId xmlns:a16="http://schemas.microsoft.com/office/drawing/2014/main" id="{75267A2C-066E-6619-9278-D2B10B815664}"/>
                    </a:ext>
                  </a:extLst>
                </p:cNvPr>
                <p:cNvPicPr/>
                <p:nvPr/>
              </p:nvPicPr>
              <p:blipFill>
                <a:blip r:embed="rId451"/>
                <a:stretch>
                  <a:fillRect/>
                </a:stretch>
              </p:blipFill>
              <p:spPr>
                <a:xfrm>
                  <a:off x="9672274" y="2448470"/>
                  <a:ext cx="684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178" name="Ink 177">
                  <a:extLst>
                    <a:ext uri="{FF2B5EF4-FFF2-40B4-BE49-F238E27FC236}">
                      <a16:creationId xmlns:a16="http://schemas.microsoft.com/office/drawing/2014/main" id="{20A7A2FE-B9EE-60E3-96C5-26736DA55FD5}"/>
                    </a:ext>
                  </a:extLst>
                </p14:cNvPr>
                <p14:cNvContentPartPr/>
                <p14:nvPr/>
              </p14:nvContentPartPr>
              <p14:xfrm>
                <a:off x="9619354" y="2399510"/>
                <a:ext cx="353520" cy="268920"/>
              </p14:xfrm>
            </p:contentPart>
          </mc:Choice>
          <mc:Fallback>
            <p:pic>
              <p:nvPicPr>
                <p:cNvPr id="178" name="Ink 177">
                  <a:extLst>
                    <a:ext uri="{FF2B5EF4-FFF2-40B4-BE49-F238E27FC236}">
                      <a16:creationId xmlns:a16="http://schemas.microsoft.com/office/drawing/2014/main" id="{20A7A2FE-B9EE-60E3-96C5-26736DA55FD5}"/>
                    </a:ext>
                  </a:extLst>
                </p:cNvPr>
                <p:cNvPicPr/>
                <p:nvPr/>
              </p:nvPicPr>
              <p:blipFill>
                <a:blip r:embed="rId453"/>
                <a:stretch>
                  <a:fillRect/>
                </a:stretch>
              </p:blipFill>
              <p:spPr>
                <a:xfrm>
                  <a:off x="9610354" y="2390870"/>
                  <a:ext cx="3711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179" name="Ink 178">
                  <a:extLst>
                    <a:ext uri="{FF2B5EF4-FFF2-40B4-BE49-F238E27FC236}">
                      <a16:creationId xmlns:a16="http://schemas.microsoft.com/office/drawing/2014/main" id="{DEE39088-5264-3BDB-AEF6-B1C19649489F}"/>
                    </a:ext>
                  </a:extLst>
                </p14:cNvPr>
                <p14:cNvContentPartPr/>
                <p14:nvPr/>
              </p14:nvContentPartPr>
              <p14:xfrm>
                <a:off x="10087354" y="2399870"/>
                <a:ext cx="162720" cy="261000"/>
              </p14:xfrm>
            </p:contentPart>
          </mc:Choice>
          <mc:Fallback>
            <p:pic>
              <p:nvPicPr>
                <p:cNvPr id="179" name="Ink 178">
                  <a:extLst>
                    <a:ext uri="{FF2B5EF4-FFF2-40B4-BE49-F238E27FC236}">
                      <a16:creationId xmlns:a16="http://schemas.microsoft.com/office/drawing/2014/main" id="{DEE39088-5264-3BDB-AEF6-B1C19649489F}"/>
                    </a:ext>
                  </a:extLst>
                </p:cNvPr>
                <p:cNvPicPr/>
                <p:nvPr/>
              </p:nvPicPr>
              <p:blipFill>
                <a:blip r:embed="rId455"/>
                <a:stretch>
                  <a:fillRect/>
                </a:stretch>
              </p:blipFill>
              <p:spPr>
                <a:xfrm>
                  <a:off x="10078354" y="2390870"/>
                  <a:ext cx="1803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180" name="Ink 179">
                  <a:extLst>
                    <a:ext uri="{FF2B5EF4-FFF2-40B4-BE49-F238E27FC236}">
                      <a16:creationId xmlns:a16="http://schemas.microsoft.com/office/drawing/2014/main" id="{E811E3A6-284C-D612-0227-4207EC34EA9D}"/>
                    </a:ext>
                  </a:extLst>
                </p14:cNvPr>
                <p14:cNvContentPartPr/>
                <p14:nvPr/>
              </p14:nvContentPartPr>
              <p14:xfrm>
                <a:off x="10346554" y="2372870"/>
                <a:ext cx="241920" cy="304200"/>
              </p14:xfrm>
            </p:contentPart>
          </mc:Choice>
          <mc:Fallback>
            <p:pic>
              <p:nvPicPr>
                <p:cNvPr id="180" name="Ink 179">
                  <a:extLst>
                    <a:ext uri="{FF2B5EF4-FFF2-40B4-BE49-F238E27FC236}">
                      <a16:creationId xmlns:a16="http://schemas.microsoft.com/office/drawing/2014/main" id="{E811E3A6-284C-D612-0227-4207EC34EA9D}"/>
                    </a:ext>
                  </a:extLst>
                </p:cNvPr>
                <p:cNvPicPr/>
                <p:nvPr/>
              </p:nvPicPr>
              <p:blipFill>
                <a:blip r:embed="rId457"/>
                <a:stretch>
                  <a:fillRect/>
                </a:stretch>
              </p:blipFill>
              <p:spPr>
                <a:xfrm>
                  <a:off x="10337914" y="2363870"/>
                  <a:ext cx="2595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4" name="Ink 273">
                  <a:extLst>
                    <a:ext uri="{FF2B5EF4-FFF2-40B4-BE49-F238E27FC236}">
                      <a16:creationId xmlns:a16="http://schemas.microsoft.com/office/drawing/2014/main" id="{8D711DDE-69DC-A59D-5F23-49CD476DBC0C}"/>
                    </a:ext>
                  </a:extLst>
                </p14:cNvPr>
                <p14:cNvContentPartPr/>
                <p14:nvPr/>
              </p14:nvContentPartPr>
              <p14:xfrm>
                <a:off x="6577354" y="2525510"/>
                <a:ext cx="174600" cy="174240"/>
              </p14:xfrm>
            </p:contentPart>
          </mc:Choice>
          <mc:Fallback>
            <p:pic>
              <p:nvPicPr>
                <p:cNvPr id="274" name="Ink 273">
                  <a:extLst>
                    <a:ext uri="{FF2B5EF4-FFF2-40B4-BE49-F238E27FC236}">
                      <a16:creationId xmlns:a16="http://schemas.microsoft.com/office/drawing/2014/main" id="{8D711DDE-69DC-A59D-5F23-49CD476DBC0C}"/>
                    </a:ext>
                  </a:extLst>
                </p:cNvPr>
                <p:cNvPicPr/>
                <p:nvPr/>
              </p:nvPicPr>
              <p:blipFill>
                <a:blip r:embed="rId459"/>
                <a:stretch>
                  <a:fillRect/>
                </a:stretch>
              </p:blipFill>
              <p:spPr>
                <a:xfrm>
                  <a:off x="6568354" y="2516870"/>
                  <a:ext cx="1922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5" name="Ink 274">
                  <a:extLst>
                    <a:ext uri="{FF2B5EF4-FFF2-40B4-BE49-F238E27FC236}">
                      <a16:creationId xmlns:a16="http://schemas.microsoft.com/office/drawing/2014/main" id="{BB9C5B28-976C-70F8-1659-91CE264B4F24}"/>
                    </a:ext>
                  </a:extLst>
                </p14:cNvPr>
                <p14:cNvContentPartPr/>
                <p14:nvPr/>
              </p14:nvContentPartPr>
              <p14:xfrm>
                <a:off x="6809554" y="2542070"/>
                <a:ext cx="120240" cy="142920"/>
              </p14:xfrm>
            </p:contentPart>
          </mc:Choice>
          <mc:Fallback>
            <p:pic>
              <p:nvPicPr>
                <p:cNvPr id="275" name="Ink 274">
                  <a:extLst>
                    <a:ext uri="{FF2B5EF4-FFF2-40B4-BE49-F238E27FC236}">
                      <a16:creationId xmlns:a16="http://schemas.microsoft.com/office/drawing/2014/main" id="{BB9C5B28-976C-70F8-1659-91CE264B4F24}"/>
                    </a:ext>
                  </a:extLst>
                </p:cNvPr>
                <p:cNvPicPr/>
                <p:nvPr/>
              </p:nvPicPr>
              <p:blipFill>
                <a:blip r:embed="rId461"/>
                <a:stretch>
                  <a:fillRect/>
                </a:stretch>
              </p:blipFill>
              <p:spPr>
                <a:xfrm>
                  <a:off x="6800554" y="2533070"/>
                  <a:ext cx="137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6" name="Ink 275">
                  <a:extLst>
                    <a:ext uri="{FF2B5EF4-FFF2-40B4-BE49-F238E27FC236}">
                      <a16:creationId xmlns:a16="http://schemas.microsoft.com/office/drawing/2014/main" id="{4DAE9A68-3884-E052-241C-9C379C292434}"/>
                    </a:ext>
                  </a:extLst>
                </p14:cNvPr>
                <p14:cNvContentPartPr/>
                <p14:nvPr/>
              </p14:nvContentPartPr>
              <p14:xfrm>
                <a:off x="6400954" y="2394110"/>
                <a:ext cx="675360" cy="442800"/>
              </p14:xfrm>
            </p:contentPart>
          </mc:Choice>
          <mc:Fallback>
            <p:pic>
              <p:nvPicPr>
                <p:cNvPr id="276" name="Ink 275">
                  <a:extLst>
                    <a:ext uri="{FF2B5EF4-FFF2-40B4-BE49-F238E27FC236}">
                      <a16:creationId xmlns:a16="http://schemas.microsoft.com/office/drawing/2014/main" id="{4DAE9A68-3884-E052-241C-9C379C292434}"/>
                    </a:ext>
                  </a:extLst>
                </p:cNvPr>
                <p:cNvPicPr/>
                <p:nvPr/>
              </p:nvPicPr>
              <p:blipFill>
                <a:blip r:embed="rId463"/>
                <a:stretch>
                  <a:fillRect/>
                </a:stretch>
              </p:blipFill>
              <p:spPr>
                <a:xfrm>
                  <a:off x="6391954" y="2385470"/>
                  <a:ext cx="69300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0" name="Ink 279">
                  <a:extLst>
                    <a:ext uri="{FF2B5EF4-FFF2-40B4-BE49-F238E27FC236}">
                      <a16:creationId xmlns:a16="http://schemas.microsoft.com/office/drawing/2014/main" id="{C8419B2D-A761-F8E8-27B9-3CFC571F2A4D}"/>
                    </a:ext>
                  </a:extLst>
                </p14:cNvPr>
                <p14:cNvContentPartPr/>
                <p14:nvPr/>
              </p14:nvContentPartPr>
              <p14:xfrm>
                <a:off x="4010914" y="4261430"/>
                <a:ext cx="206640" cy="228600"/>
              </p14:xfrm>
            </p:contentPart>
          </mc:Choice>
          <mc:Fallback>
            <p:pic>
              <p:nvPicPr>
                <p:cNvPr id="280" name="Ink 279">
                  <a:extLst>
                    <a:ext uri="{FF2B5EF4-FFF2-40B4-BE49-F238E27FC236}">
                      <a16:creationId xmlns:a16="http://schemas.microsoft.com/office/drawing/2014/main" id="{C8419B2D-A761-F8E8-27B9-3CFC571F2A4D}"/>
                    </a:ext>
                  </a:extLst>
                </p:cNvPr>
                <p:cNvPicPr/>
                <p:nvPr/>
              </p:nvPicPr>
              <p:blipFill>
                <a:blip r:embed="rId465"/>
                <a:stretch>
                  <a:fillRect/>
                </a:stretch>
              </p:blipFill>
              <p:spPr>
                <a:xfrm>
                  <a:off x="4002274" y="4252430"/>
                  <a:ext cx="2242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1" name="Ink 280">
                  <a:extLst>
                    <a:ext uri="{FF2B5EF4-FFF2-40B4-BE49-F238E27FC236}">
                      <a16:creationId xmlns:a16="http://schemas.microsoft.com/office/drawing/2014/main" id="{B1A353BB-DD34-0EAF-B478-BE14E2C7998E}"/>
                    </a:ext>
                  </a:extLst>
                </p14:cNvPr>
                <p14:cNvContentPartPr/>
                <p14:nvPr/>
              </p14:nvContentPartPr>
              <p14:xfrm>
                <a:off x="4301074" y="4306430"/>
                <a:ext cx="77400" cy="172080"/>
              </p14:xfrm>
            </p:contentPart>
          </mc:Choice>
          <mc:Fallback>
            <p:pic>
              <p:nvPicPr>
                <p:cNvPr id="281" name="Ink 280">
                  <a:extLst>
                    <a:ext uri="{FF2B5EF4-FFF2-40B4-BE49-F238E27FC236}">
                      <a16:creationId xmlns:a16="http://schemas.microsoft.com/office/drawing/2014/main" id="{B1A353BB-DD34-0EAF-B478-BE14E2C7998E}"/>
                    </a:ext>
                  </a:extLst>
                </p:cNvPr>
                <p:cNvPicPr/>
                <p:nvPr/>
              </p:nvPicPr>
              <p:blipFill>
                <a:blip r:embed="rId467"/>
                <a:stretch>
                  <a:fillRect/>
                </a:stretch>
              </p:blipFill>
              <p:spPr>
                <a:xfrm>
                  <a:off x="4292434" y="4297790"/>
                  <a:ext cx="950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82" name="Ink 281">
                  <a:extLst>
                    <a:ext uri="{FF2B5EF4-FFF2-40B4-BE49-F238E27FC236}">
                      <a16:creationId xmlns:a16="http://schemas.microsoft.com/office/drawing/2014/main" id="{0CCB5BD7-08B2-5752-3AD8-83F2E460890C}"/>
                    </a:ext>
                  </a:extLst>
                </p14:cNvPr>
                <p14:cNvContentPartPr/>
                <p14:nvPr/>
              </p14:nvContentPartPr>
              <p14:xfrm>
                <a:off x="3870874" y="4102310"/>
                <a:ext cx="701280" cy="498960"/>
              </p14:xfrm>
            </p:contentPart>
          </mc:Choice>
          <mc:Fallback>
            <p:pic>
              <p:nvPicPr>
                <p:cNvPr id="282" name="Ink 281">
                  <a:extLst>
                    <a:ext uri="{FF2B5EF4-FFF2-40B4-BE49-F238E27FC236}">
                      <a16:creationId xmlns:a16="http://schemas.microsoft.com/office/drawing/2014/main" id="{0CCB5BD7-08B2-5752-3AD8-83F2E460890C}"/>
                    </a:ext>
                  </a:extLst>
                </p:cNvPr>
                <p:cNvPicPr/>
                <p:nvPr/>
              </p:nvPicPr>
              <p:blipFill>
                <a:blip r:embed="rId469"/>
                <a:stretch>
                  <a:fillRect/>
                </a:stretch>
              </p:blipFill>
              <p:spPr>
                <a:xfrm>
                  <a:off x="3862234" y="4093310"/>
                  <a:ext cx="71892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3" name="Ink 282">
                  <a:extLst>
                    <a:ext uri="{FF2B5EF4-FFF2-40B4-BE49-F238E27FC236}">
                      <a16:creationId xmlns:a16="http://schemas.microsoft.com/office/drawing/2014/main" id="{711BAB2B-260F-41B7-B02F-204113CA97C9}"/>
                    </a:ext>
                  </a:extLst>
                </p14:cNvPr>
                <p14:cNvContentPartPr/>
                <p14:nvPr/>
              </p14:nvContentPartPr>
              <p14:xfrm>
                <a:off x="4913074" y="4302470"/>
                <a:ext cx="151560" cy="177840"/>
              </p14:xfrm>
            </p:contentPart>
          </mc:Choice>
          <mc:Fallback>
            <p:pic>
              <p:nvPicPr>
                <p:cNvPr id="283" name="Ink 282">
                  <a:extLst>
                    <a:ext uri="{FF2B5EF4-FFF2-40B4-BE49-F238E27FC236}">
                      <a16:creationId xmlns:a16="http://schemas.microsoft.com/office/drawing/2014/main" id="{711BAB2B-260F-41B7-B02F-204113CA97C9}"/>
                    </a:ext>
                  </a:extLst>
                </p:cNvPr>
                <p:cNvPicPr/>
                <p:nvPr/>
              </p:nvPicPr>
              <p:blipFill>
                <a:blip r:embed="rId471"/>
                <a:stretch>
                  <a:fillRect/>
                </a:stretch>
              </p:blipFill>
              <p:spPr>
                <a:xfrm>
                  <a:off x="4904434" y="4293470"/>
                  <a:ext cx="169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4" name="Ink 283">
                  <a:extLst>
                    <a:ext uri="{FF2B5EF4-FFF2-40B4-BE49-F238E27FC236}">
                      <a16:creationId xmlns:a16="http://schemas.microsoft.com/office/drawing/2014/main" id="{9B62D837-D911-5129-C4B9-21B0BA5D1396}"/>
                    </a:ext>
                  </a:extLst>
                </p14:cNvPr>
                <p14:cNvContentPartPr/>
                <p14:nvPr/>
              </p14:nvContentPartPr>
              <p14:xfrm>
                <a:off x="5122594" y="4338470"/>
                <a:ext cx="55080" cy="149400"/>
              </p14:xfrm>
            </p:contentPart>
          </mc:Choice>
          <mc:Fallback>
            <p:pic>
              <p:nvPicPr>
                <p:cNvPr id="284" name="Ink 283">
                  <a:extLst>
                    <a:ext uri="{FF2B5EF4-FFF2-40B4-BE49-F238E27FC236}">
                      <a16:creationId xmlns:a16="http://schemas.microsoft.com/office/drawing/2014/main" id="{9B62D837-D911-5129-C4B9-21B0BA5D1396}"/>
                    </a:ext>
                  </a:extLst>
                </p:cNvPr>
                <p:cNvPicPr/>
                <p:nvPr/>
              </p:nvPicPr>
              <p:blipFill>
                <a:blip r:embed="rId473"/>
                <a:stretch>
                  <a:fillRect/>
                </a:stretch>
              </p:blipFill>
              <p:spPr>
                <a:xfrm>
                  <a:off x="5113594" y="4329830"/>
                  <a:ext cx="727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85" name="Ink 284">
                  <a:extLst>
                    <a:ext uri="{FF2B5EF4-FFF2-40B4-BE49-F238E27FC236}">
                      <a16:creationId xmlns:a16="http://schemas.microsoft.com/office/drawing/2014/main" id="{0C3023F8-BE6C-07FA-3E90-46C51037BCA3}"/>
                    </a:ext>
                  </a:extLst>
                </p14:cNvPr>
                <p14:cNvContentPartPr/>
                <p14:nvPr/>
              </p14:nvContentPartPr>
              <p14:xfrm>
                <a:off x="4857994" y="4116710"/>
                <a:ext cx="477000" cy="445320"/>
              </p14:xfrm>
            </p:contentPart>
          </mc:Choice>
          <mc:Fallback>
            <p:pic>
              <p:nvPicPr>
                <p:cNvPr id="285" name="Ink 284">
                  <a:extLst>
                    <a:ext uri="{FF2B5EF4-FFF2-40B4-BE49-F238E27FC236}">
                      <a16:creationId xmlns:a16="http://schemas.microsoft.com/office/drawing/2014/main" id="{0C3023F8-BE6C-07FA-3E90-46C51037BCA3}"/>
                    </a:ext>
                  </a:extLst>
                </p:cNvPr>
                <p:cNvPicPr/>
                <p:nvPr/>
              </p:nvPicPr>
              <p:blipFill>
                <a:blip r:embed="rId475"/>
                <a:stretch>
                  <a:fillRect/>
                </a:stretch>
              </p:blipFill>
              <p:spPr>
                <a:xfrm>
                  <a:off x="4849354" y="4108070"/>
                  <a:ext cx="49464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88" name="Ink 287">
                  <a:extLst>
                    <a:ext uri="{FF2B5EF4-FFF2-40B4-BE49-F238E27FC236}">
                      <a16:creationId xmlns:a16="http://schemas.microsoft.com/office/drawing/2014/main" id="{D4B2F18B-E1BE-3384-8EC4-2DC8FFD852BD}"/>
                    </a:ext>
                  </a:extLst>
                </p14:cNvPr>
                <p14:cNvContentPartPr/>
                <p14:nvPr/>
              </p14:nvContentPartPr>
              <p14:xfrm>
                <a:off x="5004514" y="4815110"/>
                <a:ext cx="168840" cy="156960"/>
              </p14:xfrm>
            </p:contentPart>
          </mc:Choice>
          <mc:Fallback>
            <p:pic>
              <p:nvPicPr>
                <p:cNvPr id="288" name="Ink 287">
                  <a:extLst>
                    <a:ext uri="{FF2B5EF4-FFF2-40B4-BE49-F238E27FC236}">
                      <a16:creationId xmlns:a16="http://schemas.microsoft.com/office/drawing/2014/main" id="{D4B2F18B-E1BE-3384-8EC4-2DC8FFD852BD}"/>
                    </a:ext>
                  </a:extLst>
                </p:cNvPr>
                <p:cNvPicPr/>
                <p:nvPr/>
              </p:nvPicPr>
              <p:blipFill>
                <a:blip r:embed="rId477"/>
                <a:stretch>
                  <a:fillRect/>
                </a:stretch>
              </p:blipFill>
              <p:spPr>
                <a:xfrm>
                  <a:off x="4995874" y="4806470"/>
                  <a:ext cx="1864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89" name="Ink 288">
                  <a:extLst>
                    <a:ext uri="{FF2B5EF4-FFF2-40B4-BE49-F238E27FC236}">
                      <a16:creationId xmlns:a16="http://schemas.microsoft.com/office/drawing/2014/main" id="{E9F036D2-F9AD-3EDC-C50A-6441797FFDBD}"/>
                    </a:ext>
                  </a:extLst>
                </p14:cNvPr>
                <p14:cNvContentPartPr/>
                <p14:nvPr/>
              </p14:nvContentPartPr>
              <p14:xfrm>
                <a:off x="5243554" y="4814750"/>
                <a:ext cx="146160" cy="123480"/>
              </p14:xfrm>
            </p:contentPart>
          </mc:Choice>
          <mc:Fallback>
            <p:pic>
              <p:nvPicPr>
                <p:cNvPr id="289" name="Ink 288">
                  <a:extLst>
                    <a:ext uri="{FF2B5EF4-FFF2-40B4-BE49-F238E27FC236}">
                      <a16:creationId xmlns:a16="http://schemas.microsoft.com/office/drawing/2014/main" id="{E9F036D2-F9AD-3EDC-C50A-6441797FFDBD}"/>
                    </a:ext>
                  </a:extLst>
                </p:cNvPr>
                <p:cNvPicPr/>
                <p:nvPr/>
              </p:nvPicPr>
              <p:blipFill>
                <a:blip r:embed="rId479"/>
                <a:stretch>
                  <a:fillRect/>
                </a:stretch>
              </p:blipFill>
              <p:spPr>
                <a:xfrm>
                  <a:off x="5234914" y="4805750"/>
                  <a:ext cx="1638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0" name="Ink 289">
                  <a:extLst>
                    <a:ext uri="{FF2B5EF4-FFF2-40B4-BE49-F238E27FC236}">
                      <a16:creationId xmlns:a16="http://schemas.microsoft.com/office/drawing/2014/main" id="{0D1FDFDE-4262-E454-142E-F70C693D03E5}"/>
                    </a:ext>
                  </a:extLst>
                </p14:cNvPr>
                <p14:cNvContentPartPr/>
                <p14:nvPr/>
              </p14:nvContentPartPr>
              <p14:xfrm>
                <a:off x="4860154" y="4690910"/>
                <a:ext cx="672480" cy="428760"/>
              </p14:xfrm>
            </p:contentPart>
          </mc:Choice>
          <mc:Fallback>
            <p:pic>
              <p:nvPicPr>
                <p:cNvPr id="290" name="Ink 289">
                  <a:extLst>
                    <a:ext uri="{FF2B5EF4-FFF2-40B4-BE49-F238E27FC236}">
                      <a16:creationId xmlns:a16="http://schemas.microsoft.com/office/drawing/2014/main" id="{0D1FDFDE-4262-E454-142E-F70C693D03E5}"/>
                    </a:ext>
                  </a:extLst>
                </p:cNvPr>
                <p:cNvPicPr/>
                <p:nvPr/>
              </p:nvPicPr>
              <p:blipFill>
                <a:blip r:embed="rId481"/>
                <a:stretch>
                  <a:fillRect/>
                </a:stretch>
              </p:blipFill>
              <p:spPr>
                <a:xfrm>
                  <a:off x="4851514" y="4682270"/>
                  <a:ext cx="69012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1" name="Ink 290">
                  <a:extLst>
                    <a:ext uri="{FF2B5EF4-FFF2-40B4-BE49-F238E27FC236}">
                      <a16:creationId xmlns:a16="http://schemas.microsoft.com/office/drawing/2014/main" id="{8C5A9F44-3DCE-865A-B3FB-A13597C58A04}"/>
                    </a:ext>
                  </a:extLst>
                </p14:cNvPr>
                <p14:cNvContentPartPr/>
                <p14:nvPr/>
              </p14:nvContentPartPr>
              <p14:xfrm>
                <a:off x="5878954" y="4843190"/>
                <a:ext cx="372240" cy="194760"/>
              </p14:xfrm>
            </p:contentPart>
          </mc:Choice>
          <mc:Fallback>
            <p:pic>
              <p:nvPicPr>
                <p:cNvPr id="291" name="Ink 290">
                  <a:extLst>
                    <a:ext uri="{FF2B5EF4-FFF2-40B4-BE49-F238E27FC236}">
                      <a16:creationId xmlns:a16="http://schemas.microsoft.com/office/drawing/2014/main" id="{8C5A9F44-3DCE-865A-B3FB-A13597C58A04}"/>
                    </a:ext>
                  </a:extLst>
                </p:cNvPr>
                <p:cNvPicPr/>
                <p:nvPr/>
              </p:nvPicPr>
              <p:blipFill>
                <a:blip r:embed="rId483"/>
                <a:stretch>
                  <a:fillRect/>
                </a:stretch>
              </p:blipFill>
              <p:spPr>
                <a:xfrm>
                  <a:off x="5869954" y="4834550"/>
                  <a:ext cx="3898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2" name="Ink 291">
                  <a:extLst>
                    <a:ext uri="{FF2B5EF4-FFF2-40B4-BE49-F238E27FC236}">
                      <a16:creationId xmlns:a16="http://schemas.microsoft.com/office/drawing/2014/main" id="{8228F5D9-4E5D-82AB-56F7-EBBB14FF3479}"/>
                    </a:ext>
                  </a:extLst>
                </p14:cNvPr>
                <p14:cNvContentPartPr/>
                <p14:nvPr/>
              </p14:nvContentPartPr>
              <p14:xfrm>
                <a:off x="6299074" y="4773710"/>
                <a:ext cx="177120" cy="245520"/>
              </p14:xfrm>
            </p:contentPart>
          </mc:Choice>
          <mc:Fallback>
            <p:pic>
              <p:nvPicPr>
                <p:cNvPr id="292" name="Ink 291">
                  <a:extLst>
                    <a:ext uri="{FF2B5EF4-FFF2-40B4-BE49-F238E27FC236}">
                      <a16:creationId xmlns:a16="http://schemas.microsoft.com/office/drawing/2014/main" id="{8228F5D9-4E5D-82AB-56F7-EBBB14FF3479}"/>
                    </a:ext>
                  </a:extLst>
                </p:cNvPr>
                <p:cNvPicPr/>
                <p:nvPr/>
              </p:nvPicPr>
              <p:blipFill>
                <a:blip r:embed="rId485"/>
                <a:stretch>
                  <a:fillRect/>
                </a:stretch>
              </p:blipFill>
              <p:spPr>
                <a:xfrm>
                  <a:off x="6290434" y="4764710"/>
                  <a:ext cx="1947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3" name="Ink 292">
                  <a:extLst>
                    <a:ext uri="{FF2B5EF4-FFF2-40B4-BE49-F238E27FC236}">
                      <a16:creationId xmlns:a16="http://schemas.microsoft.com/office/drawing/2014/main" id="{1BD8A70C-B666-6F89-17C1-81B78D2A13D9}"/>
                    </a:ext>
                  </a:extLst>
                </p14:cNvPr>
                <p14:cNvContentPartPr/>
                <p14:nvPr/>
              </p14:nvContentPartPr>
              <p14:xfrm>
                <a:off x="6552514" y="4768670"/>
                <a:ext cx="504000" cy="278280"/>
              </p14:xfrm>
            </p:contentPart>
          </mc:Choice>
          <mc:Fallback>
            <p:pic>
              <p:nvPicPr>
                <p:cNvPr id="293" name="Ink 292">
                  <a:extLst>
                    <a:ext uri="{FF2B5EF4-FFF2-40B4-BE49-F238E27FC236}">
                      <a16:creationId xmlns:a16="http://schemas.microsoft.com/office/drawing/2014/main" id="{1BD8A70C-B666-6F89-17C1-81B78D2A13D9}"/>
                    </a:ext>
                  </a:extLst>
                </p:cNvPr>
                <p:cNvPicPr/>
                <p:nvPr/>
              </p:nvPicPr>
              <p:blipFill>
                <a:blip r:embed="rId487"/>
                <a:stretch>
                  <a:fillRect/>
                </a:stretch>
              </p:blipFill>
              <p:spPr>
                <a:xfrm>
                  <a:off x="6543514" y="4759670"/>
                  <a:ext cx="5216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4" name="Ink 293">
                  <a:extLst>
                    <a:ext uri="{FF2B5EF4-FFF2-40B4-BE49-F238E27FC236}">
                      <a16:creationId xmlns:a16="http://schemas.microsoft.com/office/drawing/2014/main" id="{67E4B8C4-1ADC-AFD0-1E06-82696D5C0474}"/>
                    </a:ext>
                  </a:extLst>
                </p14:cNvPr>
                <p14:cNvContentPartPr/>
                <p14:nvPr/>
              </p14:nvContentPartPr>
              <p14:xfrm>
                <a:off x="7139314" y="4828430"/>
                <a:ext cx="789480" cy="238320"/>
              </p14:xfrm>
            </p:contentPart>
          </mc:Choice>
          <mc:Fallback>
            <p:pic>
              <p:nvPicPr>
                <p:cNvPr id="294" name="Ink 293">
                  <a:extLst>
                    <a:ext uri="{FF2B5EF4-FFF2-40B4-BE49-F238E27FC236}">
                      <a16:creationId xmlns:a16="http://schemas.microsoft.com/office/drawing/2014/main" id="{67E4B8C4-1ADC-AFD0-1E06-82696D5C0474}"/>
                    </a:ext>
                  </a:extLst>
                </p:cNvPr>
                <p:cNvPicPr/>
                <p:nvPr/>
              </p:nvPicPr>
              <p:blipFill>
                <a:blip r:embed="rId489"/>
                <a:stretch>
                  <a:fillRect/>
                </a:stretch>
              </p:blipFill>
              <p:spPr>
                <a:xfrm>
                  <a:off x="7130674" y="4819790"/>
                  <a:ext cx="807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5" name="Ink 294">
                  <a:extLst>
                    <a:ext uri="{FF2B5EF4-FFF2-40B4-BE49-F238E27FC236}">
                      <a16:creationId xmlns:a16="http://schemas.microsoft.com/office/drawing/2014/main" id="{D95A58B6-38C7-EA7D-5EFA-ED6A63276C15}"/>
                    </a:ext>
                  </a:extLst>
                </p14:cNvPr>
                <p14:cNvContentPartPr/>
                <p14:nvPr/>
              </p14:nvContentPartPr>
              <p14:xfrm>
                <a:off x="7886674" y="4763630"/>
                <a:ext cx="16200" cy="24840"/>
              </p14:xfrm>
            </p:contentPart>
          </mc:Choice>
          <mc:Fallback>
            <p:pic>
              <p:nvPicPr>
                <p:cNvPr id="295" name="Ink 294">
                  <a:extLst>
                    <a:ext uri="{FF2B5EF4-FFF2-40B4-BE49-F238E27FC236}">
                      <a16:creationId xmlns:a16="http://schemas.microsoft.com/office/drawing/2014/main" id="{D95A58B6-38C7-EA7D-5EFA-ED6A63276C15}"/>
                    </a:ext>
                  </a:extLst>
                </p:cNvPr>
                <p:cNvPicPr/>
                <p:nvPr/>
              </p:nvPicPr>
              <p:blipFill>
                <a:blip r:embed="rId491"/>
                <a:stretch>
                  <a:fillRect/>
                </a:stretch>
              </p:blipFill>
              <p:spPr>
                <a:xfrm>
                  <a:off x="7878034" y="4754990"/>
                  <a:ext cx="338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6" name="Ink 295">
                  <a:extLst>
                    <a:ext uri="{FF2B5EF4-FFF2-40B4-BE49-F238E27FC236}">
                      <a16:creationId xmlns:a16="http://schemas.microsoft.com/office/drawing/2014/main" id="{AD8B4531-1118-1809-B7FC-D73FABE5F7FB}"/>
                    </a:ext>
                  </a:extLst>
                </p14:cNvPr>
                <p14:cNvContentPartPr/>
                <p14:nvPr/>
              </p14:nvContentPartPr>
              <p14:xfrm>
                <a:off x="7977394" y="4844630"/>
                <a:ext cx="248040" cy="208080"/>
              </p14:xfrm>
            </p:contentPart>
          </mc:Choice>
          <mc:Fallback>
            <p:pic>
              <p:nvPicPr>
                <p:cNvPr id="296" name="Ink 295">
                  <a:extLst>
                    <a:ext uri="{FF2B5EF4-FFF2-40B4-BE49-F238E27FC236}">
                      <a16:creationId xmlns:a16="http://schemas.microsoft.com/office/drawing/2014/main" id="{AD8B4531-1118-1809-B7FC-D73FABE5F7FB}"/>
                    </a:ext>
                  </a:extLst>
                </p:cNvPr>
                <p:cNvPicPr/>
                <p:nvPr/>
              </p:nvPicPr>
              <p:blipFill>
                <a:blip r:embed="rId493"/>
                <a:stretch>
                  <a:fillRect/>
                </a:stretch>
              </p:blipFill>
              <p:spPr>
                <a:xfrm>
                  <a:off x="7968394" y="4835990"/>
                  <a:ext cx="2656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99" name="Ink 298">
                  <a:extLst>
                    <a:ext uri="{FF2B5EF4-FFF2-40B4-BE49-F238E27FC236}">
                      <a16:creationId xmlns:a16="http://schemas.microsoft.com/office/drawing/2014/main" id="{E3B55708-5638-0E03-4A19-52F7975B8168}"/>
                    </a:ext>
                  </a:extLst>
                </p14:cNvPr>
                <p14:cNvContentPartPr/>
                <p14:nvPr/>
              </p14:nvContentPartPr>
              <p14:xfrm>
                <a:off x="4154554" y="5281670"/>
                <a:ext cx="249840" cy="262440"/>
              </p14:xfrm>
            </p:contentPart>
          </mc:Choice>
          <mc:Fallback>
            <p:pic>
              <p:nvPicPr>
                <p:cNvPr id="299" name="Ink 298">
                  <a:extLst>
                    <a:ext uri="{FF2B5EF4-FFF2-40B4-BE49-F238E27FC236}">
                      <a16:creationId xmlns:a16="http://schemas.microsoft.com/office/drawing/2014/main" id="{E3B55708-5638-0E03-4A19-52F7975B8168}"/>
                    </a:ext>
                  </a:extLst>
                </p:cNvPr>
                <p:cNvPicPr/>
                <p:nvPr/>
              </p:nvPicPr>
              <p:blipFill>
                <a:blip r:embed="rId495"/>
                <a:stretch>
                  <a:fillRect/>
                </a:stretch>
              </p:blipFill>
              <p:spPr>
                <a:xfrm>
                  <a:off x="4145914" y="5273030"/>
                  <a:ext cx="2674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0" name="Ink 299">
                  <a:extLst>
                    <a:ext uri="{FF2B5EF4-FFF2-40B4-BE49-F238E27FC236}">
                      <a16:creationId xmlns:a16="http://schemas.microsoft.com/office/drawing/2014/main" id="{6C4261BC-2905-EA92-7C8C-8B4CF2FBCF1E}"/>
                    </a:ext>
                  </a:extLst>
                </p14:cNvPr>
                <p14:cNvContentPartPr/>
                <p14:nvPr/>
              </p14:nvContentPartPr>
              <p14:xfrm>
                <a:off x="4366594" y="5372390"/>
                <a:ext cx="259560" cy="162360"/>
              </p14:xfrm>
            </p:contentPart>
          </mc:Choice>
          <mc:Fallback>
            <p:pic>
              <p:nvPicPr>
                <p:cNvPr id="300" name="Ink 299">
                  <a:extLst>
                    <a:ext uri="{FF2B5EF4-FFF2-40B4-BE49-F238E27FC236}">
                      <a16:creationId xmlns:a16="http://schemas.microsoft.com/office/drawing/2014/main" id="{6C4261BC-2905-EA92-7C8C-8B4CF2FBCF1E}"/>
                    </a:ext>
                  </a:extLst>
                </p:cNvPr>
                <p:cNvPicPr/>
                <p:nvPr/>
              </p:nvPicPr>
              <p:blipFill>
                <a:blip r:embed="rId497"/>
                <a:stretch>
                  <a:fillRect/>
                </a:stretch>
              </p:blipFill>
              <p:spPr>
                <a:xfrm>
                  <a:off x="4357594" y="5363750"/>
                  <a:ext cx="2772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1" name="Ink 300">
                  <a:extLst>
                    <a:ext uri="{FF2B5EF4-FFF2-40B4-BE49-F238E27FC236}">
                      <a16:creationId xmlns:a16="http://schemas.microsoft.com/office/drawing/2014/main" id="{5FD3AED1-D8D3-34BA-47B5-8DCFE3F310CE}"/>
                    </a:ext>
                  </a:extLst>
                </p14:cNvPr>
                <p14:cNvContentPartPr/>
                <p14:nvPr/>
              </p14:nvContentPartPr>
              <p14:xfrm>
                <a:off x="3751714" y="5227310"/>
                <a:ext cx="969840" cy="548280"/>
              </p14:xfrm>
            </p:contentPart>
          </mc:Choice>
          <mc:Fallback>
            <p:pic>
              <p:nvPicPr>
                <p:cNvPr id="301" name="Ink 300">
                  <a:extLst>
                    <a:ext uri="{FF2B5EF4-FFF2-40B4-BE49-F238E27FC236}">
                      <a16:creationId xmlns:a16="http://schemas.microsoft.com/office/drawing/2014/main" id="{5FD3AED1-D8D3-34BA-47B5-8DCFE3F310CE}"/>
                    </a:ext>
                  </a:extLst>
                </p:cNvPr>
                <p:cNvPicPr/>
                <p:nvPr/>
              </p:nvPicPr>
              <p:blipFill>
                <a:blip r:embed="rId499"/>
                <a:stretch>
                  <a:fillRect/>
                </a:stretch>
              </p:blipFill>
              <p:spPr>
                <a:xfrm>
                  <a:off x="3742714" y="5218670"/>
                  <a:ext cx="98748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2" name="Ink 301">
                  <a:extLst>
                    <a:ext uri="{FF2B5EF4-FFF2-40B4-BE49-F238E27FC236}">
                      <a16:creationId xmlns:a16="http://schemas.microsoft.com/office/drawing/2014/main" id="{842DBCCD-D3F7-A1AC-E96B-53935B7DA3F1}"/>
                    </a:ext>
                  </a:extLst>
                </p14:cNvPr>
                <p14:cNvContentPartPr/>
                <p14:nvPr/>
              </p14:nvContentPartPr>
              <p14:xfrm>
                <a:off x="5111434" y="5348270"/>
                <a:ext cx="215280" cy="222840"/>
              </p14:xfrm>
            </p:contentPart>
          </mc:Choice>
          <mc:Fallback>
            <p:pic>
              <p:nvPicPr>
                <p:cNvPr id="302" name="Ink 301">
                  <a:extLst>
                    <a:ext uri="{FF2B5EF4-FFF2-40B4-BE49-F238E27FC236}">
                      <a16:creationId xmlns:a16="http://schemas.microsoft.com/office/drawing/2014/main" id="{842DBCCD-D3F7-A1AC-E96B-53935B7DA3F1}"/>
                    </a:ext>
                  </a:extLst>
                </p:cNvPr>
                <p:cNvPicPr/>
                <p:nvPr/>
              </p:nvPicPr>
              <p:blipFill>
                <a:blip r:embed="rId501"/>
                <a:stretch>
                  <a:fillRect/>
                </a:stretch>
              </p:blipFill>
              <p:spPr>
                <a:xfrm>
                  <a:off x="5102434" y="5339270"/>
                  <a:ext cx="2329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3" name="Ink 302">
                  <a:extLst>
                    <a:ext uri="{FF2B5EF4-FFF2-40B4-BE49-F238E27FC236}">
                      <a16:creationId xmlns:a16="http://schemas.microsoft.com/office/drawing/2014/main" id="{B639A65C-D16A-D8D1-CA7A-C9D4421127A4}"/>
                    </a:ext>
                  </a:extLst>
                </p14:cNvPr>
                <p14:cNvContentPartPr/>
                <p14:nvPr/>
              </p14:nvContentPartPr>
              <p14:xfrm>
                <a:off x="5355514" y="5399030"/>
                <a:ext cx="73800" cy="180720"/>
              </p14:xfrm>
            </p:contentPart>
          </mc:Choice>
          <mc:Fallback>
            <p:pic>
              <p:nvPicPr>
                <p:cNvPr id="303" name="Ink 302">
                  <a:extLst>
                    <a:ext uri="{FF2B5EF4-FFF2-40B4-BE49-F238E27FC236}">
                      <a16:creationId xmlns:a16="http://schemas.microsoft.com/office/drawing/2014/main" id="{B639A65C-D16A-D8D1-CA7A-C9D4421127A4}"/>
                    </a:ext>
                  </a:extLst>
                </p:cNvPr>
                <p:cNvPicPr/>
                <p:nvPr/>
              </p:nvPicPr>
              <p:blipFill>
                <a:blip r:embed="rId503"/>
                <a:stretch>
                  <a:fillRect/>
                </a:stretch>
              </p:blipFill>
              <p:spPr>
                <a:xfrm>
                  <a:off x="5346874" y="5390030"/>
                  <a:ext cx="914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4" name="Ink 303">
                  <a:extLst>
                    <a:ext uri="{FF2B5EF4-FFF2-40B4-BE49-F238E27FC236}">
                      <a16:creationId xmlns:a16="http://schemas.microsoft.com/office/drawing/2014/main" id="{79AF396C-DDAD-2136-48B9-C282C7CE0895}"/>
                    </a:ext>
                  </a:extLst>
                </p14:cNvPr>
                <p14:cNvContentPartPr/>
                <p14:nvPr/>
              </p14:nvContentPartPr>
              <p14:xfrm>
                <a:off x="4890034" y="5247110"/>
                <a:ext cx="706680" cy="498600"/>
              </p14:xfrm>
            </p:contentPart>
          </mc:Choice>
          <mc:Fallback>
            <p:pic>
              <p:nvPicPr>
                <p:cNvPr id="304" name="Ink 303">
                  <a:extLst>
                    <a:ext uri="{FF2B5EF4-FFF2-40B4-BE49-F238E27FC236}">
                      <a16:creationId xmlns:a16="http://schemas.microsoft.com/office/drawing/2014/main" id="{79AF396C-DDAD-2136-48B9-C282C7CE0895}"/>
                    </a:ext>
                  </a:extLst>
                </p:cNvPr>
                <p:cNvPicPr/>
                <p:nvPr/>
              </p:nvPicPr>
              <p:blipFill>
                <a:blip r:embed="rId505"/>
                <a:stretch>
                  <a:fillRect/>
                </a:stretch>
              </p:blipFill>
              <p:spPr>
                <a:xfrm>
                  <a:off x="4881034" y="5238110"/>
                  <a:ext cx="72432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06" name="Ink 305">
                  <a:extLst>
                    <a:ext uri="{FF2B5EF4-FFF2-40B4-BE49-F238E27FC236}">
                      <a16:creationId xmlns:a16="http://schemas.microsoft.com/office/drawing/2014/main" id="{C8A11A6D-AA40-F2B1-26BD-09160FB3E03C}"/>
                    </a:ext>
                  </a:extLst>
                </p14:cNvPr>
                <p14:cNvContentPartPr/>
                <p14:nvPr/>
              </p14:nvContentPartPr>
              <p14:xfrm>
                <a:off x="6017914" y="5325950"/>
                <a:ext cx="246600" cy="259920"/>
              </p14:xfrm>
            </p:contentPart>
          </mc:Choice>
          <mc:Fallback>
            <p:pic>
              <p:nvPicPr>
                <p:cNvPr id="306" name="Ink 305">
                  <a:extLst>
                    <a:ext uri="{FF2B5EF4-FFF2-40B4-BE49-F238E27FC236}">
                      <a16:creationId xmlns:a16="http://schemas.microsoft.com/office/drawing/2014/main" id="{C8A11A6D-AA40-F2B1-26BD-09160FB3E03C}"/>
                    </a:ext>
                  </a:extLst>
                </p:cNvPr>
                <p:cNvPicPr/>
                <p:nvPr/>
              </p:nvPicPr>
              <p:blipFill>
                <a:blip r:embed="rId507"/>
                <a:stretch>
                  <a:fillRect/>
                </a:stretch>
              </p:blipFill>
              <p:spPr>
                <a:xfrm>
                  <a:off x="6009274" y="5316950"/>
                  <a:ext cx="2642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07" name="Ink 306">
                  <a:extLst>
                    <a:ext uri="{FF2B5EF4-FFF2-40B4-BE49-F238E27FC236}">
                      <a16:creationId xmlns:a16="http://schemas.microsoft.com/office/drawing/2014/main" id="{91C6F70B-8FA0-36E6-703D-69A1334F4B38}"/>
                    </a:ext>
                  </a:extLst>
                </p14:cNvPr>
                <p14:cNvContentPartPr/>
                <p14:nvPr/>
              </p14:nvContentPartPr>
              <p14:xfrm>
                <a:off x="6307714" y="5410910"/>
                <a:ext cx="127080" cy="180000"/>
              </p14:xfrm>
            </p:contentPart>
          </mc:Choice>
          <mc:Fallback>
            <p:pic>
              <p:nvPicPr>
                <p:cNvPr id="307" name="Ink 306">
                  <a:extLst>
                    <a:ext uri="{FF2B5EF4-FFF2-40B4-BE49-F238E27FC236}">
                      <a16:creationId xmlns:a16="http://schemas.microsoft.com/office/drawing/2014/main" id="{91C6F70B-8FA0-36E6-703D-69A1334F4B38}"/>
                    </a:ext>
                  </a:extLst>
                </p:cNvPr>
                <p:cNvPicPr/>
                <p:nvPr/>
              </p:nvPicPr>
              <p:blipFill>
                <a:blip r:embed="rId509"/>
                <a:stretch>
                  <a:fillRect/>
                </a:stretch>
              </p:blipFill>
              <p:spPr>
                <a:xfrm>
                  <a:off x="6299074" y="5401910"/>
                  <a:ext cx="1447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08" name="Ink 307">
                  <a:extLst>
                    <a:ext uri="{FF2B5EF4-FFF2-40B4-BE49-F238E27FC236}">
                      <a16:creationId xmlns:a16="http://schemas.microsoft.com/office/drawing/2014/main" id="{8EC8F90A-0C84-2612-A061-4681283480F3}"/>
                    </a:ext>
                  </a:extLst>
                </p14:cNvPr>
                <p14:cNvContentPartPr/>
                <p14:nvPr/>
              </p14:nvContentPartPr>
              <p14:xfrm>
                <a:off x="6475474" y="5420270"/>
                <a:ext cx="394920" cy="299160"/>
              </p14:xfrm>
            </p:contentPart>
          </mc:Choice>
          <mc:Fallback>
            <p:pic>
              <p:nvPicPr>
                <p:cNvPr id="308" name="Ink 307">
                  <a:extLst>
                    <a:ext uri="{FF2B5EF4-FFF2-40B4-BE49-F238E27FC236}">
                      <a16:creationId xmlns:a16="http://schemas.microsoft.com/office/drawing/2014/main" id="{8EC8F90A-0C84-2612-A061-4681283480F3}"/>
                    </a:ext>
                  </a:extLst>
                </p:cNvPr>
                <p:cNvPicPr/>
                <p:nvPr/>
              </p:nvPicPr>
              <p:blipFill>
                <a:blip r:embed="rId511"/>
                <a:stretch>
                  <a:fillRect/>
                </a:stretch>
              </p:blipFill>
              <p:spPr>
                <a:xfrm>
                  <a:off x="6466474" y="5411270"/>
                  <a:ext cx="4125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09" name="Ink 308">
                  <a:extLst>
                    <a:ext uri="{FF2B5EF4-FFF2-40B4-BE49-F238E27FC236}">
                      <a16:creationId xmlns:a16="http://schemas.microsoft.com/office/drawing/2014/main" id="{AE4FBF4C-1918-0D0F-CDB4-2A02C451A928}"/>
                    </a:ext>
                  </a:extLst>
                </p14:cNvPr>
                <p14:cNvContentPartPr/>
                <p14:nvPr/>
              </p14:nvContentPartPr>
              <p14:xfrm>
                <a:off x="6885874" y="5390750"/>
                <a:ext cx="157320" cy="171000"/>
              </p14:xfrm>
            </p:contentPart>
          </mc:Choice>
          <mc:Fallback>
            <p:pic>
              <p:nvPicPr>
                <p:cNvPr id="309" name="Ink 308">
                  <a:extLst>
                    <a:ext uri="{FF2B5EF4-FFF2-40B4-BE49-F238E27FC236}">
                      <a16:creationId xmlns:a16="http://schemas.microsoft.com/office/drawing/2014/main" id="{AE4FBF4C-1918-0D0F-CDB4-2A02C451A928}"/>
                    </a:ext>
                  </a:extLst>
                </p:cNvPr>
                <p:cNvPicPr/>
                <p:nvPr/>
              </p:nvPicPr>
              <p:blipFill>
                <a:blip r:embed="rId513"/>
                <a:stretch>
                  <a:fillRect/>
                </a:stretch>
              </p:blipFill>
              <p:spPr>
                <a:xfrm>
                  <a:off x="6876874" y="5382110"/>
                  <a:ext cx="1749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0" name="Ink 309">
                  <a:extLst>
                    <a:ext uri="{FF2B5EF4-FFF2-40B4-BE49-F238E27FC236}">
                      <a16:creationId xmlns:a16="http://schemas.microsoft.com/office/drawing/2014/main" id="{CE7651AB-4637-B47A-F551-B9DCDB2E0150}"/>
                    </a:ext>
                  </a:extLst>
                </p14:cNvPr>
                <p14:cNvContentPartPr/>
                <p14:nvPr/>
              </p14:nvContentPartPr>
              <p14:xfrm>
                <a:off x="7131754" y="5346110"/>
                <a:ext cx="138240" cy="172800"/>
              </p14:xfrm>
            </p:contentPart>
          </mc:Choice>
          <mc:Fallback>
            <p:pic>
              <p:nvPicPr>
                <p:cNvPr id="310" name="Ink 309">
                  <a:extLst>
                    <a:ext uri="{FF2B5EF4-FFF2-40B4-BE49-F238E27FC236}">
                      <a16:creationId xmlns:a16="http://schemas.microsoft.com/office/drawing/2014/main" id="{CE7651AB-4637-B47A-F551-B9DCDB2E0150}"/>
                    </a:ext>
                  </a:extLst>
                </p:cNvPr>
                <p:cNvPicPr/>
                <p:nvPr/>
              </p:nvPicPr>
              <p:blipFill>
                <a:blip r:embed="rId515"/>
                <a:stretch>
                  <a:fillRect/>
                </a:stretch>
              </p:blipFill>
              <p:spPr>
                <a:xfrm>
                  <a:off x="7122754" y="5337110"/>
                  <a:ext cx="1558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1" name="Ink 310">
                  <a:extLst>
                    <a:ext uri="{FF2B5EF4-FFF2-40B4-BE49-F238E27FC236}">
                      <a16:creationId xmlns:a16="http://schemas.microsoft.com/office/drawing/2014/main" id="{2FD90244-AE33-21EE-7B3D-4A30288A3454}"/>
                    </a:ext>
                  </a:extLst>
                </p14:cNvPr>
                <p14:cNvContentPartPr/>
                <p14:nvPr/>
              </p14:nvContentPartPr>
              <p14:xfrm>
                <a:off x="5143114" y="5857670"/>
                <a:ext cx="176040" cy="134640"/>
              </p14:xfrm>
            </p:contentPart>
          </mc:Choice>
          <mc:Fallback>
            <p:pic>
              <p:nvPicPr>
                <p:cNvPr id="311" name="Ink 310">
                  <a:extLst>
                    <a:ext uri="{FF2B5EF4-FFF2-40B4-BE49-F238E27FC236}">
                      <a16:creationId xmlns:a16="http://schemas.microsoft.com/office/drawing/2014/main" id="{2FD90244-AE33-21EE-7B3D-4A30288A3454}"/>
                    </a:ext>
                  </a:extLst>
                </p:cNvPr>
                <p:cNvPicPr/>
                <p:nvPr/>
              </p:nvPicPr>
              <p:blipFill>
                <a:blip r:embed="rId517"/>
                <a:stretch>
                  <a:fillRect/>
                </a:stretch>
              </p:blipFill>
              <p:spPr>
                <a:xfrm>
                  <a:off x="5134114" y="5849030"/>
                  <a:ext cx="193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2" name="Ink 311">
                  <a:extLst>
                    <a:ext uri="{FF2B5EF4-FFF2-40B4-BE49-F238E27FC236}">
                      <a16:creationId xmlns:a16="http://schemas.microsoft.com/office/drawing/2014/main" id="{16041DCA-769F-54BD-7324-F8A99E46A2C4}"/>
                    </a:ext>
                  </a:extLst>
                </p14:cNvPr>
                <p14:cNvContentPartPr/>
                <p14:nvPr/>
              </p14:nvContentPartPr>
              <p14:xfrm>
                <a:off x="5364874" y="5871350"/>
                <a:ext cx="133200" cy="101520"/>
              </p14:xfrm>
            </p:contentPart>
          </mc:Choice>
          <mc:Fallback>
            <p:pic>
              <p:nvPicPr>
                <p:cNvPr id="312" name="Ink 311">
                  <a:extLst>
                    <a:ext uri="{FF2B5EF4-FFF2-40B4-BE49-F238E27FC236}">
                      <a16:creationId xmlns:a16="http://schemas.microsoft.com/office/drawing/2014/main" id="{16041DCA-769F-54BD-7324-F8A99E46A2C4}"/>
                    </a:ext>
                  </a:extLst>
                </p:cNvPr>
                <p:cNvPicPr/>
                <p:nvPr/>
              </p:nvPicPr>
              <p:blipFill>
                <a:blip r:embed="rId519"/>
                <a:stretch>
                  <a:fillRect/>
                </a:stretch>
              </p:blipFill>
              <p:spPr>
                <a:xfrm>
                  <a:off x="5356234" y="5862350"/>
                  <a:ext cx="1508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3" name="Ink 312">
                  <a:extLst>
                    <a:ext uri="{FF2B5EF4-FFF2-40B4-BE49-F238E27FC236}">
                      <a16:creationId xmlns:a16="http://schemas.microsoft.com/office/drawing/2014/main" id="{6EAC57AD-F529-4318-474D-D1C41596B45E}"/>
                    </a:ext>
                  </a:extLst>
                </p14:cNvPr>
                <p14:cNvContentPartPr/>
                <p14:nvPr/>
              </p14:nvContentPartPr>
              <p14:xfrm>
                <a:off x="4891474" y="5751830"/>
                <a:ext cx="893520" cy="360360"/>
              </p14:xfrm>
            </p:contentPart>
          </mc:Choice>
          <mc:Fallback>
            <p:pic>
              <p:nvPicPr>
                <p:cNvPr id="313" name="Ink 312">
                  <a:extLst>
                    <a:ext uri="{FF2B5EF4-FFF2-40B4-BE49-F238E27FC236}">
                      <a16:creationId xmlns:a16="http://schemas.microsoft.com/office/drawing/2014/main" id="{6EAC57AD-F529-4318-474D-D1C41596B45E}"/>
                    </a:ext>
                  </a:extLst>
                </p:cNvPr>
                <p:cNvPicPr/>
                <p:nvPr/>
              </p:nvPicPr>
              <p:blipFill>
                <a:blip r:embed="rId521"/>
                <a:stretch>
                  <a:fillRect/>
                </a:stretch>
              </p:blipFill>
              <p:spPr>
                <a:xfrm>
                  <a:off x="4882834" y="5743190"/>
                  <a:ext cx="9111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5" name="Ink 314">
                  <a:extLst>
                    <a:ext uri="{FF2B5EF4-FFF2-40B4-BE49-F238E27FC236}">
                      <a16:creationId xmlns:a16="http://schemas.microsoft.com/office/drawing/2014/main" id="{4680869D-F27E-DE18-CAD8-809D6D7A66A1}"/>
                    </a:ext>
                  </a:extLst>
                </p14:cNvPr>
                <p14:cNvContentPartPr/>
                <p14:nvPr/>
              </p14:nvContentPartPr>
              <p14:xfrm>
                <a:off x="6123394" y="5805470"/>
                <a:ext cx="231840" cy="209880"/>
              </p14:xfrm>
            </p:contentPart>
          </mc:Choice>
          <mc:Fallback>
            <p:pic>
              <p:nvPicPr>
                <p:cNvPr id="315" name="Ink 314">
                  <a:extLst>
                    <a:ext uri="{FF2B5EF4-FFF2-40B4-BE49-F238E27FC236}">
                      <a16:creationId xmlns:a16="http://schemas.microsoft.com/office/drawing/2014/main" id="{4680869D-F27E-DE18-CAD8-809D6D7A66A1}"/>
                    </a:ext>
                  </a:extLst>
                </p:cNvPr>
                <p:cNvPicPr/>
                <p:nvPr/>
              </p:nvPicPr>
              <p:blipFill>
                <a:blip r:embed="rId523"/>
                <a:stretch>
                  <a:fillRect/>
                </a:stretch>
              </p:blipFill>
              <p:spPr>
                <a:xfrm>
                  <a:off x="6114394" y="5796470"/>
                  <a:ext cx="2494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16" name="Ink 315">
                  <a:extLst>
                    <a:ext uri="{FF2B5EF4-FFF2-40B4-BE49-F238E27FC236}">
                      <a16:creationId xmlns:a16="http://schemas.microsoft.com/office/drawing/2014/main" id="{C2040F6B-78C5-A0B0-1175-C6191F1981F3}"/>
                    </a:ext>
                  </a:extLst>
                </p14:cNvPr>
                <p14:cNvContentPartPr/>
                <p14:nvPr/>
              </p14:nvContentPartPr>
              <p14:xfrm>
                <a:off x="6372514" y="5868830"/>
                <a:ext cx="119880" cy="102960"/>
              </p14:xfrm>
            </p:contentPart>
          </mc:Choice>
          <mc:Fallback>
            <p:pic>
              <p:nvPicPr>
                <p:cNvPr id="316" name="Ink 315">
                  <a:extLst>
                    <a:ext uri="{FF2B5EF4-FFF2-40B4-BE49-F238E27FC236}">
                      <a16:creationId xmlns:a16="http://schemas.microsoft.com/office/drawing/2014/main" id="{C2040F6B-78C5-A0B0-1175-C6191F1981F3}"/>
                    </a:ext>
                  </a:extLst>
                </p:cNvPr>
                <p:cNvPicPr/>
                <p:nvPr/>
              </p:nvPicPr>
              <p:blipFill>
                <a:blip r:embed="rId525"/>
                <a:stretch>
                  <a:fillRect/>
                </a:stretch>
              </p:blipFill>
              <p:spPr>
                <a:xfrm>
                  <a:off x="6363874" y="5860190"/>
                  <a:ext cx="1375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17" name="Ink 316">
                  <a:extLst>
                    <a:ext uri="{FF2B5EF4-FFF2-40B4-BE49-F238E27FC236}">
                      <a16:creationId xmlns:a16="http://schemas.microsoft.com/office/drawing/2014/main" id="{F022EE30-C04A-882D-D585-C0AD929AD96F}"/>
                    </a:ext>
                  </a:extLst>
                </p14:cNvPr>
                <p14:cNvContentPartPr/>
                <p14:nvPr/>
              </p14:nvContentPartPr>
              <p14:xfrm>
                <a:off x="6558274" y="5797910"/>
                <a:ext cx="141120" cy="187920"/>
              </p14:xfrm>
            </p:contentPart>
          </mc:Choice>
          <mc:Fallback>
            <p:pic>
              <p:nvPicPr>
                <p:cNvPr id="317" name="Ink 316">
                  <a:extLst>
                    <a:ext uri="{FF2B5EF4-FFF2-40B4-BE49-F238E27FC236}">
                      <a16:creationId xmlns:a16="http://schemas.microsoft.com/office/drawing/2014/main" id="{F022EE30-C04A-882D-D585-C0AD929AD96F}"/>
                    </a:ext>
                  </a:extLst>
                </p:cNvPr>
                <p:cNvPicPr/>
                <p:nvPr/>
              </p:nvPicPr>
              <p:blipFill>
                <a:blip r:embed="rId527"/>
                <a:stretch>
                  <a:fillRect/>
                </a:stretch>
              </p:blipFill>
              <p:spPr>
                <a:xfrm>
                  <a:off x="6549274" y="5789270"/>
                  <a:ext cx="1587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18" name="Ink 317">
                  <a:extLst>
                    <a:ext uri="{FF2B5EF4-FFF2-40B4-BE49-F238E27FC236}">
                      <a16:creationId xmlns:a16="http://schemas.microsoft.com/office/drawing/2014/main" id="{248DAA6B-0D89-3759-5CD1-EB1340F78360}"/>
                    </a:ext>
                  </a:extLst>
                </p14:cNvPr>
                <p14:cNvContentPartPr/>
                <p14:nvPr/>
              </p14:nvContentPartPr>
              <p14:xfrm>
                <a:off x="6792634" y="5869910"/>
                <a:ext cx="241200" cy="99360"/>
              </p14:xfrm>
            </p:contentPart>
          </mc:Choice>
          <mc:Fallback>
            <p:pic>
              <p:nvPicPr>
                <p:cNvPr id="318" name="Ink 317">
                  <a:extLst>
                    <a:ext uri="{FF2B5EF4-FFF2-40B4-BE49-F238E27FC236}">
                      <a16:creationId xmlns:a16="http://schemas.microsoft.com/office/drawing/2014/main" id="{248DAA6B-0D89-3759-5CD1-EB1340F78360}"/>
                    </a:ext>
                  </a:extLst>
                </p:cNvPr>
                <p:cNvPicPr/>
                <p:nvPr/>
              </p:nvPicPr>
              <p:blipFill>
                <a:blip r:embed="rId529"/>
                <a:stretch>
                  <a:fillRect/>
                </a:stretch>
              </p:blipFill>
              <p:spPr>
                <a:xfrm>
                  <a:off x="6783994" y="5860910"/>
                  <a:ext cx="258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0" name="Ink 319">
                  <a:extLst>
                    <a:ext uri="{FF2B5EF4-FFF2-40B4-BE49-F238E27FC236}">
                      <a16:creationId xmlns:a16="http://schemas.microsoft.com/office/drawing/2014/main" id="{23BD7695-AD15-204D-C692-525F885A488C}"/>
                    </a:ext>
                  </a:extLst>
                </p14:cNvPr>
                <p14:cNvContentPartPr/>
                <p14:nvPr/>
              </p14:nvContentPartPr>
              <p14:xfrm>
                <a:off x="4187674" y="6194990"/>
                <a:ext cx="215280" cy="194400"/>
              </p14:xfrm>
            </p:contentPart>
          </mc:Choice>
          <mc:Fallback>
            <p:pic>
              <p:nvPicPr>
                <p:cNvPr id="320" name="Ink 319">
                  <a:extLst>
                    <a:ext uri="{FF2B5EF4-FFF2-40B4-BE49-F238E27FC236}">
                      <a16:creationId xmlns:a16="http://schemas.microsoft.com/office/drawing/2014/main" id="{23BD7695-AD15-204D-C692-525F885A488C}"/>
                    </a:ext>
                  </a:extLst>
                </p:cNvPr>
                <p:cNvPicPr/>
                <p:nvPr/>
              </p:nvPicPr>
              <p:blipFill>
                <a:blip r:embed="rId531"/>
                <a:stretch>
                  <a:fillRect/>
                </a:stretch>
              </p:blipFill>
              <p:spPr>
                <a:xfrm>
                  <a:off x="4178674" y="6185990"/>
                  <a:ext cx="2329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1" name="Ink 320">
                  <a:extLst>
                    <a:ext uri="{FF2B5EF4-FFF2-40B4-BE49-F238E27FC236}">
                      <a16:creationId xmlns:a16="http://schemas.microsoft.com/office/drawing/2014/main" id="{D725E3F3-777C-6D76-979C-4E9A0FA2E0D8}"/>
                    </a:ext>
                  </a:extLst>
                </p14:cNvPr>
                <p14:cNvContentPartPr/>
                <p14:nvPr/>
              </p14:nvContentPartPr>
              <p14:xfrm>
                <a:off x="4350034" y="6225950"/>
                <a:ext cx="327960" cy="146880"/>
              </p14:xfrm>
            </p:contentPart>
          </mc:Choice>
          <mc:Fallback>
            <p:pic>
              <p:nvPicPr>
                <p:cNvPr id="321" name="Ink 320">
                  <a:extLst>
                    <a:ext uri="{FF2B5EF4-FFF2-40B4-BE49-F238E27FC236}">
                      <a16:creationId xmlns:a16="http://schemas.microsoft.com/office/drawing/2014/main" id="{D725E3F3-777C-6D76-979C-4E9A0FA2E0D8}"/>
                    </a:ext>
                  </a:extLst>
                </p:cNvPr>
                <p:cNvPicPr/>
                <p:nvPr/>
              </p:nvPicPr>
              <p:blipFill>
                <a:blip r:embed="rId533"/>
                <a:stretch>
                  <a:fillRect/>
                </a:stretch>
              </p:blipFill>
              <p:spPr>
                <a:xfrm>
                  <a:off x="4341034" y="6216950"/>
                  <a:ext cx="3456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22" name="Ink 321">
                  <a:extLst>
                    <a:ext uri="{FF2B5EF4-FFF2-40B4-BE49-F238E27FC236}">
                      <a16:creationId xmlns:a16="http://schemas.microsoft.com/office/drawing/2014/main" id="{503880C4-D4E3-820C-A310-B21892040B68}"/>
                    </a:ext>
                  </a:extLst>
                </p14:cNvPr>
                <p14:cNvContentPartPr/>
                <p14:nvPr/>
              </p14:nvContentPartPr>
              <p14:xfrm>
                <a:off x="3857914" y="6032990"/>
                <a:ext cx="964080" cy="508680"/>
              </p14:xfrm>
            </p:contentPart>
          </mc:Choice>
          <mc:Fallback>
            <p:pic>
              <p:nvPicPr>
                <p:cNvPr id="322" name="Ink 321">
                  <a:extLst>
                    <a:ext uri="{FF2B5EF4-FFF2-40B4-BE49-F238E27FC236}">
                      <a16:creationId xmlns:a16="http://schemas.microsoft.com/office/drawing/2014/main" id="{503880C4-D4E3-820C-A310-B21892040B68}"/>
                    </a:ext>
                  </a:extLst>
                </p:cNvPr>
                <p:cNvPicPr/>
                <p:nvPr/>
              </p:nvPicPr>
              <p:blipFill>
                <a:blip r:embed="rId535"/>
                <a:stretch>
                  <a:fillRect/>
                </a:stretch>
              </p:blipFill>
              <p:spPr>
                <a:xfrm>
                  <a:off x="3849274" y="6023990"/>
                  <a:ext cx="98172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24" name="Ink 323">
                  <a:extLst>
                    <a:ext uri="{FF2B5EF4-FFF2-40B4-BE49-F238E27FC236}">
                      <a16:creationId xmlns:a16="http://schemas.microsoft.com/office/drawing/2014/main" id="{688A6A05-DD5D-4AEE-D74A-93B758980330}"/>
                    </a:ext>
                  </a:extLst>
                </p14:cNvPr>
                <p14:cNvContentPartPr/>
                <p14:nvPr/>
              </p14:nvContentPartPr>
              <p14:xfrm>
                <a:off x="5193154" y="6259430"/>
                <a:ext cx="240120" cy="150480"/>
              </p14:xfrm>
            </p:contentPart>
          </mc:Choice>
          <mc:Fallback>
            <p:pic>
              <p:nvPicPr>
                <p:cNvPr id="324" name="Ink 323">
                  <a:extLst>
                    <a:ext uri="{FF2B5EF4-FFF2-40B4-BE49-F238E27FC236}">
                      <a16:creationId xmlns:a16="http://schemas.microsoft.com/office/drawing/2014/main" id="{688A6A05-DD5D-4AEE-D74A-93B758980330}"/>
                    </a:ext>
                  </a:extLst>
                </p:cNvPr>
                <p:cNvPicPr/>
                <p:nvPr/>
              </p:nvPicPr>
              <p:blipFill>
                <a:blip r:embed="rId537"/>
                <a:stretch>
                  <a:fillRect/>
                </a:stretch>
              </p:blipFill>
              <p:spPr>
                <a:xfrm>
                  <a:off x="5184514" y="6250790"/>
                  <a:ext cx="2577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25" name="Ink 324">
                  <a:extLst>
                    <a:ext uri="{FF2B5EF4-FFF2-40B4-BE49-F238E27FC236}">
                      <a16:creationId xmlns:a16="http://schemas.microsoft.com/office/drawing/2014/main" id="{A2612777-FC0F-56FB-42DA-C670165E213A}"/>
                    </a:ext>
                  </a:extLst>
                </p14:cNvPr>
                <p14:cNvContentPartPr/>
                <p14:nvPr/>
              </p14:nvContentPartPr>
              <p14:xfrm>
                <a:off x="5495554" y="6270590"/>
                <a:ext cx="63000" cy="135000"/>
              </p14:xfrm>
            </p:contentPart>
          </mc:Choice>
          <mc:Fallback>
            <p:pic>
              <p:nvPicPr>
                <p:cNvPr id="325" name="Ink 324">
                  <a:extLst>
                    <a:ext uri="{FF2B5EF4-FFF2-40B4-BE49-F238E27FC236}">
                      <a16:creationId xmlns:a16="http://schemas.microsoft.com/office/drawing/2014/main" id="{A2612777-FC0F-56FB-42DA-C670165E213A}"/>
                    </a:ext>
                  </a:extLst>
                </p:cNvPr>
                <p:cNvPicPr/>
                <p:nvPr/>
              </p:nvPicPr>
              <p:blipFill>
                <a:blip r:embed="rId539"/>
                <a:stretch>
                  <a:fillRect/>
                </a:stretch>
              </p:blipFill>
              <p:spPr>
                <a:xfrm>
                  <a:off x="5486554" y="6261950"/>
                  <a:ext cx="80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26" name="Ink 325">
                  <a:extLst>
                    <a:ext uri="{FF2B5EF4-FFF2-40B4-BE49-F238E27FC236}">
                      <a16:creationId xmlns:a16="http://schemas.microsoft.com/office/drawing/2014/main" id="{8FEC749F-1AEE-5C22-8FAC-96C47323688C}"/>
                    </a:ext>
                  </a:extLst>
                </p14:cNvPr>
                <p14:cNvContentPartPr/>
                <p14:nvPr/>
              </p14:nvContentPartPr>
              <p14:xfrm>
                <a:off x="5053834" y="6149630"/>
                <a:ext cx="727560" cy="345240"/>
              </p14:xfrm>
            </p:contentPart>
          </mc:Choice>
          <mc:Fallback>
            <p:pic>
              <p:nvPicPr>
                <p:cNvPr id="326" name="Ink 325">
                  <a:extLst>
                    <a:ext uri="{FF2B5EF4-FFF2-40B4-BE49-F238E27FC236}">
                      <a16:creationId xmlns:a16="http://schemas.microsoft.com/office/drawing/2014/main" id="{8FEC749F-1AEE-5C22-8FAC-96C47323688C}"/>
                    </a:ext>
                  </a:extLst>
                </p:cNvPr>
                <p:cNvPicPr/>
                <p:nvPr/>
              </p:nvPicPr>
              <p:blipFill>
                <a:blip r:embed="rId541"/>
                <a:stretch>
                  <a:fillRect/>
                </a:stretch>
              </p:blipFill>
              <p:spPr>
                <a:xfrm>
                  <a:off x="5044834" y="6140630"/>
                  <a:ext cx="74520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27" name="Ink 326">
                  <a:extLst>
                    <a:ext uri="{FF2B5EF4-FFF2-40B4-BE49-F238E27FC236}">
                      <a16:creationId xmlns:a16="http://schemas.microsoft.com/office/drawing/2014/main" id="{0174020E-1192-6805-A314-617E2921364F}"/>
                    </a:ext>
                  </a:extLst>
                </p14:cNvPr>
                <p14:cNvContentPartPr/>
                <p14:nvPr/>
              </p14:nvContentPartPr>
              <p14:xfrm>
                <a:off x="5270914" y="6595310"/>
                <a:ext cx="179280" cy="143640"/>
              </p14:xfrm>
            </p:contentPart>
          </mc:Choice>
          <mc:Fallback>
            <p:pic>
              <p:nvPicPr>
                <p:cNvPr id="327" name="Ink 326">
                  <a:extLst>
                    <a:ext uri="{FF2B5EF4-FFF2-40B4-BE49-F238E27FC236}">
                      <a16:creationId xmlns:a16="http://schemas.microsoft.com/office/drawing/2014/main" id="{0174020E-1192-6805-A314-617E2921364F}"/>
                    </a:ext>
                  </a:extLst>
                </p:cNvPr>
                <p:cNvPicPr/>
                <p:nvPr/>
              </p:nvPicPr>
              <p:blipFill>
                <a:blip r:embed="rId543"/>
                <a:stretch>
                  <a:fillRect/>
                </a:stretch>
              </p:blipFill>
              <p:spPr>
                <a:xfrm>
                  <a:off x="5262274" y="6586310"/>
                  <a:ext cx="1969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28" name="Ink 327">
                  <a:extLst>
                    <a:ext uri="{FF2B5EF4-FFF2-40B4-BE49-F238E27FC236}">
                      <a16:creationId xmlns:a16="http://schemas.microsoft.com/office/drawing/2014/main" id="{C6A0D615-ED06-3190-CD03-07B894C12C16}"/>
                    </a:ext>
                  </a:extLst>
                </p14:cNvPr>
                <p14:cNvContentPartPr/>
                <p14:nvPr/>
              </p14:nvContentPartPr>
              <p14:xfrm>
                <a:off x="5449114" y="6601430"/>
                <a:ext cx="161280" cy="118440"/>
              </p14:xfrm>
            </p:contentPart>
          </mc:Choice>
          <mc:Fallback>
            <p:pic>
              <p:nvPicPr>
                <p:cNvPr id="328" name="Ink 327">
                  <a:extLst>
                    <a:ext uri="{FF2B5EF4-FFF2-40B4-BE49-F238E27FC236}">
                      <a16:creationId xmlns:a16="http://schemas.microsoft.com/office/drawing/2014/main" id="{C6A0D615-ED06-3190-CD03-07B894C12C16}"/>
                    </a:ext>
                  </a:extLst>
                </p:cNvPr>
                <p:cNvPicPr/>
                <p:nvPr/>
              </p:nvPicPr>
              <p:blipFill>
                <a:blip r:embed="rId545"/>
                <a:stretch>
                  <a:fillRect/>
                </a:stretch>
              </p:blipFill>
              <p:spPr>
                <a:xfrm>
                  <a:off x="5440474" y="6592790"/>
                  <a:ext cx="1789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29" name="Ink 328">
                  <a:extLst>
                    <a:ext uri="{FF2B5EF4-FFF2-40B4-BE49-F238E27FC236}">
                      <a16:creationId xmlns:a16="http://schemas.microsoft.com/office/drawing/2014/main" id="{D9C5DA41-3654-DF64-0D7C-339A771560CE}"/>
                    </a:ext>
                  </a:extLst>
                </p14:cNvPr>
                <p14:cNvContentPartPr/>
                <p14:nvPr/>
              </p14:nvContentPartPr>
              <p14:xfrm>
                <a:off x="5097034" y="6485510"/>
                <a:ext cx="757440" cy="356760"/>
              </p14:xfrm>
            </p:contentPart>
          </mc:Choice>
          <mc:Fallback>
            <p:pic>
              <p:nvPicPr>
                <p:cNvPr id="329" name="Ink 328">
                  <a:extLst>
                    <a:ext uri="{FF2B5EF4-FFF2-40B4-BE49-F238E27FC236}">
                      <a16:creationId xmlns:a16="http://schemas.microsoft.com/office/drawing/2014/main" id="{D9C5DA41-3654-DF64-0D7C-339A771560CE}"/>
                    </a:ext>
                  </a:extLst>
                </p:cNvPr>
                <p:cNvPicPr/>
                <p:nvPr/>
              </p:nvPicPr>
              <p:blipFill>
                <a:blip r:embed="rId547"/>
                <a:stretch>
                  <a:fillRect/>
                </a:stretch>
              </p:blipFill>
              <p:spPr>
                <a:xfrm>
                  <a:off x="5088394" y="6476510"/>
                  <a:ext cx="77508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0" name="Ink 329">
                  <a:extLst>
                    <a:ext uri="{FF2B5EF4-FFF2-40B4-BE49-F238E27FC236}">
                      <a16:creationId xmlns:a16="http://schemas.microsoft.com/office/drawing/2014/main" id="{2C58C7C4-A513-4BA8-6920-D453F3D3E75C}"/>
                    </a:ext>
                  </a:extLst>
                </p14:cNvPr>
                <p14:cNvContentPartPr/>
                <p14:nvPr/>
              </p14:nvContentPartPr>
              <p14:xfrm>
                <a:off x="5330674" y="6896270"/>
                <a:ext cx="166680" cy="158040"/>
              </p14:xfrm>
            </p:contentPart>
          </mc:Choice>
          <mc:Fallback>
            <p:pic>
              <p:nvPicPr>
                <p:cNvPr id="330" name="Ink 329">
                  <a:extLst>
                    <a:ext uri="{FF2B5EF4-FFF2-40B4-BE49-F238E27FC236}">
                      <a16:creationId xmlns:a16="http://schemas.microsoft.com/office/drawing/2014/main" id="{2C58C7C4-A513-4BA8-6920-D453F3D3E75C}"/>
                    </a:ext>
                  </a:extLst>
                </p:cNvPr>
                <p:cNvPicPr/>
                <p:nvPr/>
              </p:nvPicPr>
              <p:blipFill>
                <a:blip r:embed="rId549"/>
                <a:stretch>
                  <a:fillRect/>
                </a:stretch>
              </p:blipFill>
              <p:spPr>
                <a:xfrm>
                  <a:off x="5322034" y="6887630"/>
                  <a:ext cx="184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31" name="Ink 330">
                  <a:extLst>
                    <a:ext uri="{FF2B5EF4-FFF2-40B4-BE49-F238E27FC236}">
                      <a16:creationId xmlns:a16="http://schemas.microsoft.com/office/drawing/2014/main" id="{0E815B39-74AD-CF62-904F-4E861500D739}"/>
                    </a:ext>
                  </a:extLst>
                </p14:cNvPr>
                <p14:cNvContentPartPr/>
                <p14:nvPr/>
              </p14:nvContentPartPr>
              <p14:xfrm>
                <a:off x="5591674" y="6932454"/>
                <a:ext cx="108000" cy="110880"/>
              </p14:xfrm>
            </p:contentPart>
          </mc:Choice>
          <mc:Fallback>
            <p:pic>
              <p:nvPicPr>
                <p:cNvPr id="331" name="Ink 330">
                  <a:extLst>
                    <a:ext uri="{FF2B5EF4-FFF2-40B4-BE49-F238E27FC236}">
                      <a16:creationId xmlns:a16="http://schemas.microsoft.com/office/drawing/2014/main" id="{0E815B39-74AD-CF62-904F-4E861500D739}"/>
                    </a:ext>
                  </a:extLst>
                </p:cNvPr>
                <p:cNvPicPr/>
                <p:nvPr/>
              </p:nvPicPr>
              <p:blipFill>
                <a:blip r:embed="rId551"/>
                <a:stretch>
                  <a:fillRect/>
                </a:stretch>
              </p:blipFill>
              <p:spPr>
                <a:xfrm>
                  <a:off x="5582674" y="6923454"/>
                  <a:ext cx="1256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32" name="Ink 331">
                  <a:extLst>
                    <a:ext uri="{FF2B5EF4-FFF2-40B4-BE49-F238E27FC236}">
                      <a16:creationId xmlns:a16="http://schemas.microsoft.com/office/drawing/2014/main" id="{E1728AD7-93EB-FDB6-DB74-59A7DE369644}"/>
                    </a:ext>
                  </a:extLst>
                </p14:cNvPr>
                <p14:cNvContentPartPr/>
                <p14:nvPr/>
              </p14:nvContentPartPr>
              <p14:xfrm>
                <a:off x="5199274" y="6720414"/>
                <a:ext cx="707400" cy="392760"/>
              </p14:xfrm>
            </p:contentPart>
          </mc:Choice>
          <mc:Fallback>
            <p:pic>
              <p:nvPicPr>
                <p:cNvPr id="332" name="Ink 331">
                  <a:extLst>
                    <a:ext uri="{FF2B5EF4-FFF2-40B4-BE49-F238E27FC236}">
                      <a16:creationId xmlns:a16="http://schemas.microsoft.com/office/drawing/2014/main" id="{E1728AD7-93EB-FDB6-DB74-59A7DE369644}"/>
                    </a:ext>
                  </a:extLst>
                </p:cNvPr>
                <p:cNvPicPr/>
                <p:nvPr/>
              </p:nvPicPr>
              <p:blipFill>
                <a:blip r:embed="rId553"/>
                <a:stretch>
                  <a:fillRect/>
                </a:stretch>
              </p:blipFill>
              <p:spPr>
                <a:xfrm>
                  <a:off x="5190634" y="6711774"/>
                  <a:ext cx="7250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34" name="Ink 333">
                  <a:extLst>
                    <a:ext uri="{FF2B5EF4-FFF2-40B4-BE49-F238E27FC236}">
                      <a16:creationId xmlns:a16="http://schemas.microsoft.com/office/drawing/2014/main" id="{B4984FB4-AE6D-193E-A55D-4935B286B876}"/>
                    </a:ext>
                  </a:extLst>
                </p14:cNvPr>
                <p14:cNvContentPartPr/>
                <p14:nvPr/>
              </p14:nvContentPartPr>
              <p14:xfrm>
                <a:off x="6046354" y="6139734"/>
                <a:ext cx="259560" cy="262800"/>
              </p14:xfrm>
            </p:contentPart>
          </mc:Choice>
          <mc:Fallback>
            <p:pic>
              <p:nvPicPr>
                <p:cNvPr id="334" name="Ink 333">
                  <a:extLst>
                    <a:ext uri="{FF2B5EF4-FFF2-40B4-BE49-F238E27FC236}">
                      <a16:creationId xmlns:a16="http://schemas.microsoft.com/office/drawing/2014/main" id="{B4984FB4-AE6D-193E-A55D-4935B286B876}"/>
                    </a:ext>
                  </a:extLst>
                </p:cNvPr>
                <p:cNvPicPr/>
                <p:nvPr/>
              </p:nvPicPr>
              <p:blipFill>
                <a:blip r:embed="rId555"/>
                <a:stretch>
                  <a:fillRect/>
                </a:stretch>
              </p:blipFill>
              <p:spPr>
                <a:xfrm>
                  <a:off x="6037714" y="6130734"/>
                  <a:ext cx="2772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35" name="Ink 334">
                  <a:extLst>
                    <a:ext uri="{FF2B5EF4-FFF2-40B4-BE49-F238E27FC236}">
                      <a16:creationId xmlns:a16="http://schemas.microsoft.com/office/drawing/2014/main" id="{D901BD9D-5A62-8128-958D-405986087BEF}"/>
                    </a:ext>
                  </a:extLst>
                </p14:cNvPr>
                <p14:cNvContentPartPr/>
                <p14:nvPr/>
              </p14:nvContentPartPr>
              <p14:xfrm>
                <a:off x="6277114" y="6250254"/>
                <a:ext cx="176400" cy="114480"/>
              </p14:xfrm>
            </p:contentPart>
          </mc:Choice>
          <mc:Fallback>
            <p:pic>
              <p:nvPicPr>
                <p:cNvPr id="335" name="Ink 334">
                  <a:extLst>
                    <a:ext uri="{FF2B5EF4-FFF2-40B4-BE49-F238E27FC236}">
                      <a16:creationId xmlns:a16="http://schemas.microsoft.com/office/drawing/2014/main" id="{D901BD9D-5A62-8128-958D-405986087BEF}"/>
                    </a:ext>
                  </a:extLst>
                </p:cNvPr>
                <p:cNvPicPr/>
                <p:nvPr/>
              </p:nvPicPr>
              <p:blipFill>
                <a:blip r:embed="rId557"/>
                <a:stretch>
                  <a:fillRect/>
                </a:stretch>
              </p:blipFill>
              <p:spPr>
                <a:xfrm>
                  <a:off x="6268474" y="6241614"/>
                  <a:ext cx="194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36" name="Ink 335">
                  <a:extLst>
                    <a:ext uri="{FF2B5EF4-FFF2-40B4-BE49-F238E27FC236}">
                      <a16:creationId xmlns:a16="http://schemas.microsoft.com/office/drawing/2014/main" id="{E35024CE-37F5-D06D-6359-989CBAD4E5AC}"/>
                    </a:ext>
                  </a:extLst>
                </p14:cNvPr>
                <p14:cNvContentPartPr/>
                <p14:nvPr/>
              </p14:nvContentPartPr>
              <p14:xfrm>
                <a:off x="6549994" y="6236934"/>
                <a:ext cx="7560" cy="14760"/>
              </p14:xfrm>
            </p:contentPart>
          </mc:Choice>
          <mc:Fallback>
            <p:pic>
              <p:nvPicPr>
                <p:cNvPr id="336" name="Ink 335">
                  <a:extLst>
                    <a:ext uri="{FF2B5EF4-FFF2-40B4-BE49-F238E27FC236}">
                      <a16:creationId xmlns:a16="http://schemas.microsoft.com/office/drawing/2014/main" id="{E35024CE-37F5-D06D-6359-989CBAD4E5AC}"/>
                    </a:ext>
                  </a:extLst>
                </p:cNvPr>
                <p:cNvPicPr/>
                <p:nvPr/>
              </p:nvPicPr>
              <p:blipFill>
                <a:blip r:embed="rId559"/>
                <a:stretch>
                  <a:fillRect/>
                </a:stretch>
              </p:blipFill>
              <p:spPr>
                <a:xfrm>
                  <a:off x="6540994" y="6227934"/>
                  <a:ext cx="25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37" name="Ink 336">
                  <a:extLst>
                    <a:ext uri="{FF2B5EF4-FFF2-40B4-BE49-F238E27FC236}">
                      <a16:creationId xmlns:a16="http://schemas.microsoft.com/office/drawing/2014/main" id="{148C45DA-382A-FC65-1CC7-61DA68D95345}"/>
                    </a:ext>
                  </a:extLst>
                </p14:cNvPr>
                <p14:cNvContentPartPr/>
                <p14:nvPr/>
              </p14:nvContentPartPr>
              <p14:xfrm>
                <a:off x="6531634" y="6141894"/>
                <a:ext cx="29520" cy="219960"/>
              </p14:xfrm>
            </p:contentPart>
          </mc:Choice>
          <mc:Fallback>
            <p:pic>
              <p:nvPicPr>
                <p:cNvPr id="337" name="Ink 336">
                  <a:extLst>
                    <a:ext uri="{FF2B5EF4-FFF2-40B4-BE49-F238E27FC236}">
                      <a16:creationId xmlns:a16="http://schemas.microsoft.com/office/drawing/2014/main" id="{148C45DA-382A-FC65-1CC7-61DA68D95345}"/>
                    </a:ext>
                  </a:extLst>
                </p:cNvPr>
                <p:cNvPicPr/>
                <p:nvPr/>
              </p:nvPicPr>
              <p:blipFill>
                <a:blip r:embed="rId561"/>
                <a:stretch>
                  <a:fillRect/>
                </a:stretch>
              </p:blipFill>
              <p:spPr>
                <a:xfrm>
                  <a:off x="6522994" y="6132894"/>
                  <a:ext cx="47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38" name="Ink 337">
                  <a:extLst>
                    <a:ext uri="{FF2B5EF4-FFF2-40B4-BE49-F238E27FC236}">
                      <a16:creationId xmlns:a16="http://schemas.microsoft.com/office/drawing/2014/main" id="{8FFA8BCB-106C-2E8F-68C3-C58E2F5D038D}"/>
                    </a:ext>
                  </a:extLst>
                </p14:cNvPr>
                <p14:cNvContentPartPr/>
                <p14:nvPr/>
              </p14:nvContentPartPr>
              <p14:xfrm>
                <a:off x="6549634" y="6232614"/>
                <a:ext cx="548640" cy="137880"/>
              </p14:xfrm>
            </p:contentPart>
          </mc:Choice>
          <mc:Fallback>
            <p:pic>
              <p:nvPicPr>
                <p:cNvPr id="338" name="Ink 337">
                  <a:extLst>
                    <a:ext uri="{FF2B5EF4-FFF2-40B4-BE49-F238E27FC236}">
                      <a16:creationId xmlns:a16="http://schemas.microsoft.com/office/drawing/2014/main" id="{8FFA8BCB-106C-2E8F-68C3-C58E2F5D038D}"/>
                    </a:ext>
                  </a:extLst>
                </p:cNvPr>
                <p:cNvPicPr/>
                <p:nvPr/>
              </p:nvPicPr>
              <p:blipFill>
                <a:blip r:embed="rId563"/>
                <a:stretch>
                  <a:fillRect/>
                </a:stretch>
              </p:blipFill>
              <p:spPr>
                <a:xfrm>
                  <a:off x="6540634" y="6223614"/>
                  <a:ext cx="5662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39" name="Ink 338">
                  <a:extLst>
                    <a:ext uri="{FF2B5EF4-FFF2-40B4-BE49-F238E27FC236}">
                      <a16:creationId xmlns:a16="http://schemas.microsoft.com/office/drawing/2014/main" id="{50FF30A8-EC78-E546-095B-407526DFB878}"/>
                    </a:ext>
                  </a:extLst>
                </p14:cNvPr>
                <p14:cNvContentPartPr/>
                <p14:nvPr/>
              </p14:nvContentPartPr>
              <p14:xfrm>
                <a:off x="7212394" y="5994294"/>
                <a:ext cx="577440" cy="374400"/>
              </p14:xfrm>
            </p:contentPart>
          </mc:Choice>
          <mc:Fallback>
            <p:pic>
              <p:nvPicPr>
                <p:cNvPr id="339" name="Ink 338">
                  <a:extLst>
                    <a:ext uri="{FF2B5EF4-FFF2-40B4-BE49-F238E27FC236}">
                      <a16:creationId xmlns:a16="http://schemas.microsoft.com/office/drawing/2014/main" id="{50FF30A8-EC78-E546-095B-407526DFB878}"/>
                    </a:ext>
                  </a:extLst>
                </p:cNvPr>
                <p:cNvPicPr/>
                <p:nvPr/>
              </p:nvPicPr>
              <p:blipFill>
                <a:blip r:embed="rId565"/>
                <a:stretch>
                  <a:fillRect/>
                </a:stretch>
              </p:blipFill>
              <p:spPr>
                <a:xfrm>
                  <a:off x="7203394" y="5985294"/>
                  <a:ext cx="59508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40" name="Ink 339">
                  <a:extLst>
                    <a:ext uri="{FF2B5EF4-FFF2-40B4-BE49-F238E27FC236}">
                      <a16:creationId xmlns:a16="http://schemas.microsoft.com/office/drawing/2014/main" id="{77C8A2AB-30FC-091F-5FE0-CBB4BC868454}"/>
                    </a:ext>
                  </a:extLst>
                </p14:cNvPr>
                <p14:cNvContentPartPr/>
                <p14:nvPr/>
              </p14:nvContentPartPr>
              <p14:xfrm>
                <a:off x="7846354" y="6094734"/>
                <a:ext cx="69840" cy="235080"/>
              </p14:xfrm>
            </p:contentPart>
          </mc:Choice>
          <mc:Fallback>
            <p:pic>
              <p:nvPicPr>
                <p:cNvPr id="340" name="Ink 339">
                  <a:extLst>
                    <a:ext uri="{FF2B5EF4-FFF2-40B4-BE49-F238E27FC236}">
                      <a16:creationId xmlns:a16="http://schemas.microsoft.com/office/drawing/2014/main" id="{77C8A2AB-30FC-091F-5FE0-CBB4BC868454}"/>
                    </a:ext>
                  </a:extLst>
                </p:cNvPr>
                <p:cNvPicPr/>
                <p:nvPr/>
              </p:nvPicPr>
              <p:blipFill>
                <a:blip r:embed="rId567"/>
                <a:stretch>
                  <a:fillRect/>
                </a:stretch>
              </p:blipFill>
              <p:spPr>
                <a:xfrm>
                  <a:off x="7837354" y="6086094"/>
                  <a:ext cx="874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41" name="Ink 340">
                  <a:extLst>
                    <a:ext uri="{FF2B5EF4-FFF2-40B4-BE49-F238E27FC236}">
                      <a16:creationId xmlns:a16="http://schemas.microsoft.com/office/drawing/2014/main" id="{225FDEB2-4520-EC9D-1360-0CE5180356D0}"/>
                    </a:ext>
                  </a:extLst>
                </p14:cNvPr>
                <p14:cNvContentPartPr/>
                <p14:nvPr/>
              </p14:nvContentPartPr>
              <p14:xfrm>
                <a:off x="7956154" y="6093294"/>
                <a:ext cx="239400" cy="216000"/>
              </p14:xfrm>
            </p:contentPart>
          </mc:Choice>
          <mc:Fallback>
            <p:pic>
              <p:nvPicPr>
                <p:cNvPr id="341" name="Ink 340">
                  <a:extLst>
                    <a:ext uri="{FF2B5EF4-FFF2-40B4-BE49-F238E27FC236}">
                      <a16:creationId xmlns:a16="http://schemas.microsoft.com/office/drawing/2014/main" id="{225FDEB2-4520-EC9D-1360-0CE5180356D0}"/>
                    </a:ext>
                  </a:extLst>
                </p:cNvPr>
                <p:cNvPicPr/>
                <p:nvPr/>
              </p:nvPicPr>
              <p:blipFill>
                <a:blip r:embed="rId569"/>
                <a:stretch>
                  <a:fillRect/>
                </a:stretch>
              </p:blipFill>
              <p:spPr>
                <a:xfrm>
                  <a:off x="7947514" y="6084654"/>
                  <a:ext cx="2570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42" name="Ink 341">
                  <a:extLst>
                    <a:ext uri="{FF2B5EF4-FFF2-40B4-BE49-F238E27FC236}">
                      <a16:creationId xmlns:a16="http://schemas.microsoft.com/office/drawing/2014/main" id="{75B41AC9-932A-680B-432B-0BF08D7AA62B}"/>
                    </a:ext>
                  </a:extLst>
                </p14:cNvPr>
                <p14:cNvContentPartPr/>
                <p14:nvPr/>
              </p14:nvContentPartPr>
              <p14:xfrm>
                <a:off x="8236954" y="6028494"/>
                <a:ext cx="271080" cy="233640"/>
              </p14:xfrm>
            </p:contentPart>
          </mc:Choice>
          <mc:Fallback>
            <p:pic>
              <p:nvPicPr>
                <p:cNvPr id="342" name="Ink 341">
                  <a:extLst>
                    <a:ext uri="{FF2B5EF4-FFF2-40B4-BE49-F238E27FC236}">
                      <a16:creationId xmlns:a16="http://schemas.microsoft.com/office/drawing/2014/main" id="{75B41AC9-932A-680B-432B-0BF08D7AA62B}"/>
                    </a:ext>
                  </a:extLst>
                </p:cNvPr>
                <p:cNvPicPr/>
                <p:nvPr/>
              </p:nvPicPr>
              <p:blipFill>
                <a:blip r:embed="rId571"/>
                <a:stretch>
                  <a:fillRect/>
                </a:stretch>
              </p:blipFill>
              <p:spPr>
                <a:xfrm>
                  <a:off x="8227954" y="6019854"/>
                  <a:ext cx="288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44" name="Ink 343">
                  <a:extLst>
                    <a:ext uri="{FF2B5EF4-FFF2-40B4-BE49-F238E27FC236}">
                      <a16:creationId xmlns:a16="http://schemas.microsoft.com/office/drawing/2014/main" id="{E5576C81-1E8A-60E9-0E0C-B7EBCA20C1A9}"/>
                    </a:ext>
                  </a:extLst>
                </p14:cNvPr>
                <p14:cNvContentPartPr/>
                <p14:nvPr/>
              </p14:nvContentPartPr>
              <p14:xfrm>
                <a:off x="6147154" y="6429174"/>
                <a:ext cx="179640" cy="241560"/>
              </p14:xfrm>
            </p:contentPart>
          </mc:Choice>
          <mc:Fallback>
            <p:pic>
              <p:nvPicPr>
                <p:cNvPr id="344" name="Ink 343">
                  <a:extLst>
                    <a:ext uri="{FF2B5EF4-FFF2-40B4-BE49-F238E27FC236}">
                      <a16:creationId xmlns:a16="http://schemas.microsoft.com/office/drawing/2014/main" id="{E5576C81-1E8A-60E9-0E0C-B7EBCA20C1A9}"/>
                    </a:ext>
                  </a:extLst>
                </p:cNvPr>
                <p:cNvPicPr/>
                <p:nvPr/>
              </p:nvPicPr>
              <p:blipFill>
                <a:blip r:embed="rId573"/>
                <a:stretch>
                  <a:fillRect/>
                </a:stretch>
              </p:blipFill>
              <p:spPr>
                <a:xfrm>
                  <a:off x="6138154" y="6420534"/>
                  <a:ext cx="197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45" name="Ink 344">
                  <a:extLst>
                    <a:ext uri="{FF2B5EF4-FFF2-40B4-BE49-F238E27FC236}">
                      <a16:creationId xmlns:a16="http://schemas.microsoft.com/office/drawing/2014/main" id="{BF41FB95-C9E2-295F-520A-FB652D691EEB}"/>
                    </a:ext>
                  </a:extLst>
                </p14:cNvPr>
                <p14:cNvContentPartPr/>
                <p14:nvPr/>
              </p14:nvContentPartPr>
              <p14:xfrm>
                <a:off x="6036634" y="6483534"/>
                <a:ext cx="788400" cy="216720"/>
              </p14:xfrm>
            </p:contentPart>
          </mc:Choice>
          <mc:Fallback>
            <p:pic>
              <p:nvPicPr>
                <p:cNvPr id="345" name="Ink 344">
                  <a:extLst>
                    <a:ext uri="{FF2B5EF4-FFF2-40B4-BE49-F238E27FC236}">
                      <a16:creationId xmlns:a16="http://schemas.microsoft.com/office/drawing/2014/main" id="{BF41FB95-C9E2-295F-520A-FB652D691EEB}"/>
                    </a:ext>
                  </a:extLst>
                </p:cNvPr>
                <p:cNvPicPr/>
                <p:nvPr/>
              </p:nvPicPr>
              <p:blipFill>
                <a:blip r:embed="rId575"/>
                <a:stretch>
                  <a:fillRect/>
                </a:stretch>
              </p:blipFill>
              <p:spPr>
                <a:xfrm>
                  <a:off x="6027994" y="6474894"/>
                  <a:ext cx="8060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46" name="Ink 345">
                  <a:extLst>
                    <a:ext uri="{FF2B5EF4-FFF2-40B4-BE49-F238E27FC236}">
                      <a16:creationId xmlns:a16="http://schemas.microsoft.com/office/drawing/2014/main" id="{B1163C28-E6C0-DBAE-CED6-41D66A86DD33}"/>
                    </a:ext>
                  </a:extLst>
                </p14:cNvPr>
                <p14:cNvContentPartPr/>
                <p14:nvPr/>
              </p14:nvContentPartPr>
              <p14:xfrm>
                <a:off x="7053634" y="6401454"/>
                <a:ext cx="895680" cy="309600"/>
              </p14:xfrm>
            </p:contentPart>
          </mc:Choice>
          <mc:Fallback>
            <p:pic>
              <p:nvPicPr>
                <p:cNvPr id="346" name="Ink 345">
                  <a:extLst>
                    <a:ext uri="{FF2B5EF4-FFF2-40B4-BE49-F238E27FC236}">
                      <a16:creationId xmlns:a16="http://schemas.microsoft.com/office/drawing/2014/main" id="{B1163C28-E6C0-DBAE-CED6-41D66A86DD33}"/>
                    </a:ext>
                  </a:extLst>
                </p:cNvPr>
                <p:cNvPicPr/>
                <p:nvPr/>
              </p:nvPicPr>
              <p:blipFill>
                <a:blip r:embed="rId577"/>
                <a:stretch>
                  <a:fillRect/>
                </a:stretch>
              </p:blipFill>
              <p:spPr>
                <a:xfrm>
                  <a:off x="7044634" y="6392814"/>
                  <a:ext cx="9133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47" name="Ink 346">
                  <a:extLst>
                    <a:ext uri="{FF2B5EF4-FFF2-40B4-BE49-F238E27FC236}">
                      <a16:creationId xmlns:a16="http://schemas.microsoft.com/office/drawing/2014/main" id="{793CB661-9B55-1E5E-D541-2E86410E314E}"/>
                    </a:ext>
                  </a:extLst>
                </p14:cNvPr>
                <p14:cNvContentPartPr/>
                <p14:nvPr/>
              </p14:nvContentPartPr>
              <p14:xfrm>
                <a:off x="5896954" y="6835254"/>
                <a:ext cx="231480" cy="124200"/>
              </p14:xfrm>
            </p:contentPart>
          </mc:Choice>
          <mc:Fallback>
            <p:pic>
              <p:nvPicPr>
                <p:cNvPr id="347" name="Ink 346">
                  <a:extLst>
                    <a:ext uri="{FF2B5EF4-FFF2-40B4-BE49-F238E27FC236}">
                      <a16:creationId xmlns:a16="http://schemas.microsoft.com/office/drawing/2014/main" id="{793CB661-9B55-1E5E-D541-2E86410E314E}"/>
                    </a:ext>
                  </a:extLst>
                </p:cNvPr>
                <p:cNvPicPr/>
                <p:nvPr/>
              </p:nvPicPr>
              <p:blipFill>
                <a:blip r:embed="rId579"/>
                <a:stretch>
                  <a:fillRect/>
                </a:stretch>
              </p:blipFill>
              <p:spPr>
                <a:xfrm>
                  <a:off x="5888314" y="6826614"/>
                  <a:ext cx="2491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48" name="Ink 347">
                  <a:extLst>
                    <a:ext uri="{FF2B5EF4-FFF2-40B4-BE49-F238E27FC236}">
                      <a16:creationId xmlns:a16="http://schemas.microsoft.com/office/drawing/2014/main" id="{421309A0-63B4-D384-228E-8D6A63060473}"/>
                    </a:ext>
                  </a:extLst>
                </p14:cNvPr>
                <p14:cNvContentPartPr/>
                <p14:nvPr/>
              </p14:nvContentPartPr>
              <p14:xfrm>
                <a:off x="6130234" y="6820854"/>
                <a:ext cx="262800" cy="196560"/>
              </p14:xfrm>
            </p:contentPart>
          </mc:Choice>
          <mc:Fallback>
            <p:pic>
              <p:nvPicPr>
                <p:cNvPr id="348" name="Ink 347">
                  <a:extLst>
                    <a:ext uri="{FF2B5EF4-FFF2-40B4-BE49-F238E27FC236}">
                      <a16:creationId xmlns:a16="http://schemas.microsoft.com/office/drawing/2014/main" id="{421309A0-63B4-D384-228E-8D6A63060473}"/>
                    </a:ext>
                  </a:extLst>
                </p:cNvPr>
                <p:cNvPicPr/>
                <p:nvPr/>
              </p:nvPicPr>
              <p:blipFill>
                <a:blip r:embed="rId581"/>
                <a:stretch>
                  <a:fillRect/>
                </a:stretch>
              </p:blipFill>
              <p:spPr>
                <a:xfrm>
                  <a:off x="6121234" y="6812214"/>
                  <a:ext cx="2804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49" name="Ink 348">
                  <a:extLst>
                    <a:ext uri="{FF2B5EF4-FFF2-40B4-BE49-F238E27FC236}">
                      <a16:creationId xmlns:a16="http://schemas.microsoft.com/office/drawing/2014/main" id="{E64EF37E-3E11-5B7F-A9FC-1F0D6FBBA8A1}"/>
                    </a:ext>
                  </a:extLst>
                </p14:cNvPr>
                <p14:cNvContentPartPr/>
                <p14:nvPr/>
              </p14:nvContentPartPr>
              <p14:xfrm>
                <a:off x="6439474" y="6765414"/>
                <a:ext cx="619200" cy="223200"/>
              </p14:xfrm>
            </p:contentPart>
          </mc:Choice>
          <mc:Fallback>
            <p:pic>
              <p:nvPicPr>
                <p:cNvPr id="349" name="Ink 348">
                  <a:extLst>
                    <a:ext uri="{FF2B5EF4-FFF2-40B4-BE49-F238E27FC236}">
                      <a16:creationId xmlns:a16="http://schemas.microsoft.com/office/drawing/2014/main" id="{E64EF37E-3E11-5B7F-A9FC-1F0D6FBBA8A1}"/>
                    </a:ext>
                  </a:extLst>
                </p:cNvPr>
                <p:cNvPicPr/>
                <p:nvPr/>
              </p:nvPicPr>
              <p:blipFill>
                <a:blip r:embed="rId583"/>
                <a:stretch>
                  <a:fillRect/>
                </a:stretch>
              </p:blipFill>
              <p:spPr>
                <a:xfrm>
                  <a:off x="6430474" y="6756414"/>
                  <a:ext cx="636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50" name="Ink 349">
                  <a:extLst>
                    <a:ext uri="{FF2B5EF4-FFF2-40B4-BE49-F238E27FC236}">
                      <a16:creationId xmlns:a16="http://schemas.microsoft.com/office/drawing/2014/main" id="{58E620EE-EA84-705F-6C29-8F95D0F24A5D}"/>
                    </a:ext>
                  </a:extLst>
                </p14:cNvPr>
                <p14:cNvContentPartPr/>
                <p14:nvPr/>
              </p14:nvContentPartPr>
              <p14:xfrm>
                <a:off x="7157314" y="6830214"/>
                <a:ext cx="740160" cy="188640"/>
              </p14:xfrm>
            </p:contentPart>
          </mc:Choice>
          <mc:Fallback>
            <p:pic>
              <p:nvPicPr>
                <p:cNvPr id="350" name="Ink 349">
                  <a:extLst>
                    <a:ext uri="{FF2B5EF4-FFF2-40B4-BE49-F238E27FC236}">
                      <a16:creationId xmlns:a16="http://schemas.microsoft.com/office/drawing/2014/main" id="{58E620EE-EA84-705F-6C29-8F95D0F24A5D}"/>
                    </a:ext>
                  </a:extLst>
                </p:cNvPr>
                <p:cNvPicPr/>
                <p:nvPr/>
              </p:nvPicPr>
              <p:blipFill>
                <a:blip r:embed="rId585"/>
                <a:stretch>
                  <a:fillRect/>
                </a:stretch>
              </p:blipFill>
              <p:spPr>
                <a:xfrm>
                  <a:off x="7148674" y="6821574"/>
                  <a:ext cx="757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51" name="Ink 350">
                  <a:extLst>
                    <a:ext uri="{FF2B5EF4-FFF2-40B4-BE49-F238E27FC236}">
                      <a16:creationId xmlns:a16="http://schemas.microsoft.com/office/drawing/2014/main" id="{4FBA1536-78CF-7FEB-BDD3-7928302787B8}"/>
                    </a:ext>
                  </a:extLst>
                </p14:cNvPr>
                <p14:cNvContentPartPr/>
                <p14:nvPr/>
              </p14:nvContentPartPr>
              <p14:xfrm>
                <a:off x="7921954" y="6709614"/>
                <a:ext cx="9360" cy="36720"/>
              </p14:xfrm>
            </p:contentPart>
          </mc:Choice>
          <mc:Fallback>
            <p:pic>
              <p:nvPicPr>
                <p:cNvPr id="351" name="Ink 350">
                  <a:extLst>
                    <a:ext uri="{FF2B5EF4-FFF2-40B4-BE49-F238E27FC236}">
                      <a16:creationId xmlns:a16="http://schemas.microsoft.com/office/drawing/2014/main" id="{4FBA1536-78CF-7FEB-BDD3-7928302787B8}"/>
                    </a:ext>
                  </a:extLst>
                </p:cNvPr>
                <p:cNvPicPr/>
                <p:nvPr/>
              </p:nvPicPr>
              <p:blipFill>
                <a:blip r:embed="rId587"/>
                <a:stretch>
                  <a:fillRect/>
                </a:stretch>
              </p:blipFill>
              <p:spPr>
                <a:xfrm>
                  <a:off x="7912954" y="6700614"/>
                  <a:ext cx="270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52" name="Ink 351">
                  <a:extLst>
                    <a:ext uri="{FF2B5EF4-FFF2-40B4-BE49-F238E27FC236}">
                      <a16:creationId xmlns:a16="http://schemas.microsoft.com/office/drawing/2014/main" id="{6342DCEA-17B8-1094-F84A-18C70A2F52AB}"/>
                    </a:ext>
                  </a:extLst>
                </p14:cNvPr>
                <p14:cNvContentPartPr/>
                <p14:nvPr/>
              </p14:nvContentPartPr>
              <p14:xfrm>
                <a:off x="8033554" y="6775854"/>
                <a:ext cx="231480" cy="214560"/>
              </p14:xfrm>
            </p:contentPart>
          </mc:Choice>
          <mc:Fallback>
            <p:pic>
              <p:nvPicPr>
                <p:cNvPr id="352" name="Ink 351">
                  <a:extLst>
                    <a:ext uri="{FF2B5EF4-FFF2-40B4-BE49-F238E27FC236}">
                      <a16:creationId xmlns:a16="http://schemas.microsoft.com/office/drawing/2014/main" id="{6342DCEA-17B8-1094-F84A-18C70A2F52AB}"/>
                    </a:ext>
                  </a:extLst>
                </p:cNvPr>
                <p:cNvPicPr/>
                <p:nvPr/>
              </p:nvPicPr>
              <p:blipFill>
                <a:blip r:embed="rId589"/>
                <a:stretch>
                  <a:fillRect/>
                </a:stretch>
              </p:blipFill>
              <p:spPr>
                <a:xfrm>
                  <a:off x="8024914" y="6767214"/>
                  <a:ext cx="2491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54" name="Ink 353">
                  <a:extLst>
                    <a:ext uri="{FF2B5EF4-FFF2-40B4-BE49-F238E27FC236}">
                      <a16:creationId xmlns:a16="http://schemas.microsoft.com/office/drawing/2014/main" id="{8863D1EC-DE6F-380F-7F87-927008E0C2EA}"/>
                    </a:ext>
                  </a:extLst>
                </p14:cNvPr>
                <p14:cNvContentPartPr/>
                <p14:nvPr/>
              </p14:nvContentPartPr>
              <p14:xfrm>
                <a:off x="2939194" y="681054"/>
                <a:ext cx="56520" cy="1296000"/>
              </p14:xfrm>
            </p:contentPart>
          </mc:Choice>
          <mc:Fallback>
            <p:pic>
              <p:nvPicPr>
                <p:cNvPr id="354" name="Ink 353">
                  <a:extLst>
                    <a:ext uri="{FF2B5EF4-FFF2-40B4-BE49-F238E27FC236}">
                      <a16:creationId xmlns:a16="http://schemas.microsoft.com/office/drawing/2014/main" id="{8863D1EC-DE6F-380F-7F87-927008E0C2EA}"/>
                    </a:ext>
                  </a:extLst>
                </p:cNvPr>
                <p:cNvPicPr/>
                <p:nvPr/>
              </p:nvPicPr>
              <p:blipFill>
                <a:blip r:embed="rId591"/>
                <a:stretch>
                  <a:fillRect/>
                </a:stretch>
              </p:blipFill>
              <p:spPr>
                <a:xfrm>
                  <a:off x="2930194" y="672414"/>
                  <a:ext cx="74160" cy="131364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55" name="Ink 354">
                  <a:extLst>
                    <a:ext uri="{FF2B5EF4-FFF2-40B4-BE49-F238E27FC236}">
                      <a16:creationId xmlns:a16="http://schemas.microsoft.com/office/drawing/2014/main" id="{5EB38F40-E40E-AE18-48AC-BDB41B1940EA}"/>
                    </a:ext>
                  </a:extLst>
                </p14:cNvPr>
                <p14:cNvContentPartPr/>
                <p14:nvPr/>
              </p14:nvContentPartPr>
              <p14:xfrm>
                <a:off x="2388394" y="2090454"/>
                <a:ext cx="1204200" cy="616320"/>
              </p14:xfrm>
            </p:contentPart>
          </mc:Choice>
          <mc:Fallback>
            <p:pic>
              <p:nvPicPr>
                <p:cNvPr id="355" name="Ink 354">
                  <a:extLst>
                    <a:ext uri="{FF2B5EF4-FFF2-40B4-BE49-F238E27FC236}">
                      <a16:creationId xmlns:a16="http://schemas.microsoft.com/office/drawing/2014/main" id="{5EB38F40-E40E-AE18-48AC-BDB41B1940EA}"/>
                    </a:ext>
                  </a:extLst>
                </p:cNvPr>
                <p:cNvPicPr/>
                <p:nvPr/>
              </p:nvPicPr>
              <p:blipFill>
                <a:blip r:embed="rId593"/>
                <a:stretch>
                  <a:fillRect/>
                </a:stretch>
              </p:blipFill>
              <p:spPr>
                <a:xfrm>
                  <a:off x="2379394" y="2081454"/>
                  <a:ext cx="122184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56" name="Ink 355">
                  <a:extLst>
                    <a:ext uri="{FF2B5EF4-FFF2-40B4-BE49-F238E27FC236}">
                      <a16:creationId xmlns:a16="http://schemas.microsoft.com/office/drawing/2014/main" id="{E81F16E1-805B-E33C-B2CE-8E67D2D5E5CD}"/>
                    </a:ext>
                  </a:extLst>
                </p14:cNvPr>
                <p14:cNvContentPartPr/>
                <p14:nvPr/>
              </p14:nvContentPartPr>
              <p14:xfrm>
                <a:off x="2633554" y="2213214"/>
                <a:ext cx="149400" cy="358200"/>
              </p14:xfrm>
            </p:contentPart>
          </mc:Choice>
          <mc:Fallback>
            <p:pic>
              <p:nvPicPr>
                <p:cNvPr id="356" name="Ink 355">
                  <a:extLst>
                    <a:ext uri="{FF2B5EF4-FFF2-40B4-BE49-F238E27FC236}">
                      <a16:creationId xmlns:a16="http://schemas.microsoft.com/office/drawing/2014/main" id="{E81F16E1-805B-E33C-B2CE-8E67D2D5E5CD}"/>
                    </a:ext>
                  </a:extLst>
                </p:cNvPr>
                <p:cNvPicPr/>
                <p:nvPr/>
              </p:nvPicPr>
              <p:blipFill>
                <a:blip r:embed="rId595"/>
                <a:stretch>
                  <a:fillRect/>
                </a:stretch>
              </p:blipFill>
              <p:spPr>
                <a:xfrm>
                  <a:off x="2624914" y="2204574"/>
                  <a:ext cx="1670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57" name="Ink 356">
                  <a:extLst>
                    <a:ext uri="{FF2B5EF4-FFF2-40B4-BE49-F238E27FC236}">
                      <a16:creationId xmlns:a16="http://schemas.microsoft.com/office/drawing/2014/main" id="{5A23FB5A-7254-A173-319E-888DF4C0BFA8}"/>
                    </a:ext>
                  </a:extLst>
                </p14:cNvPr>
                <p14:cNvContentPartPr/>
                <p14:nvPr/>
              </p14:nvContentPartPr>
              <p14:xfrm>
                <a:off x="2668474" y="2331294"/>
                <a:ext cx="300960" cy="414360"/>
              </p14:xfrm>
            </p:contentPart>
          </mc:Choice>
          <mc:Fallback>
            <p:pic>
              <p:nvPicPr>
                <p:cNvPr id="357" name="Ink 356">
                  <a:extLst>
                    <a:ext uri="{FF2B5EF4-FFF2-40B4-BE49-F238E27FC236}">
                      <a16:creationId xmlns:a16="http://schemas.microsoft.com/office/drawing/2014/main" id="{5A23FB5A-7254-A173-319E-888DF4C0BFA8}"/>
                    </a:ext>
                  </a:extLst>
                </p:cNvPr>
                <p:cNvPicPr/>
                <p:nvPr/>
              </p:nvPicPr>
              <p:blipFill>
                <a:blip r:embed="rId597"/>
                <a:stretch>
                  <a:fillRect/>
                </a:stretch>
              </p:blipFill>
              <p:spPr>
                <a:xfrm>
                  <a:off x="2659474" y="2322654"/>
                  <a:ext cx="3186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58" name="Ink 357">
                  <a:extLst>
                    <a:ext uri="{FF2B5EF4-FFF2-40B4-BE49-F238E27FC236}">
                      <a16:creationId xmlns:a16="http://schemas.microsoft.com/office/drawing/2014/main" id="{2B446963-EBB4-1073-79E9-267114919A20}"/>
                    </a:ext>
                  </a:extLst>
                </p14:cNvPr>
                <p14:cNvContentPartPr/>
                <p14:nvPr/>
              </p14:nvContentPartPr>
              <p14:xfrm>
                <a:off x="2991034" y="2352174"/>
                <a:ext cx="114120" cy="211680"/>
              </p14:xfrm>
            </p:contentPart>
          </mc:Choice>
          <mc:Fallback>
            <p:pic>
              <p:nvPicPr>
                <p:cNvPr id="358" name="Ink 357">
                  <a:extLst>
                    <a:ext uri="{FF2B5EF4-FFF2-40B4-BE49-F238E27FC236}">
                      <a16:creationId xmlns:a16="http://schemas.microsoft.com/office/drawing/2014/main" id="{2B446963-EBB4-1073-79E9-267114919A20}"/>
                    </a:ext>
                  </a:extLst>
                </p:cNvPr>
                <p:cNvPicPr/>
                <p:nvPr/>
              </p:nvPicPr>
              <p:blipFill>
                <a:blip r:embed="rId599"/>
                <a:stretch>
                  <a:fillRect/>
                </a:stretch>
              </p:blipFill>
              <p:spPr>
                <a:xfrm>
                  <a:off x="2982034" y="2343174"/>
                  <a:ext cx="1317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59" name="Ink 358">
                  <a:extLst>
                    <a:ext uri="{FF2B5EF4-FFF2-40B4-BE49-F238E27FC236}">
                      <a16:creationId xmlns:a16="http://schemas.microsoft.com/office/drawing/2014/main" id="{78E0582E-5D10-4E8F-8741-34837A6EA16F}"/>
                    </a:ext>
                  </a:extLst>
                </p14:cNvPr>
                <p14:cNvContentPartPr/>
                <p14:nvPr/>
              </p14:nvContentPartPr>
              <p14:xfrm>
                <a:off x="3126394" y="2346774"/>
                <a:ext cx="124200" cy="186480"/>
              </p14:xfrm>
            </p:contentPart>
          </mc:Choice>
          <mc:Fallback>
            <p:pic>
              <p:nvPicPr>
                <p:cNvPr id="359" name="Ink 358">
                  <a:extLst>
                    <a:ext uri="{FF2B5EF4-FFF2-40B4-BE49-F238E27FC236}">
                      <a16:creationId xmlns:a16="http://schemas.microsoft.com/office/drawing/2014/main" id="{78E0582E-5D10-4E8F-8741-34837A6EA16F}"/>
                    </a:ext>
                  </a:extLst>
                </p:cNvPr>
                <p:cNvPicPr/>
                <p:nvPr/>
              </p:nvPicPr>
              <p:blipFill>
                <a:blip r:embed="rId601"/>
                <a:stretch>
                  <a:fillRect/>
                </a:stretch>
              </p:blipFill>
              <p:spPr>
                <a:xfrm>
                  <a:off x="3117394" y="2338134"/>
                  <a:ext cx="1418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60" name="Ink 359">
                  <a:extLst>
                    <a:ext uri="{FF2B5EF4-FFF2-40B4-BE49-F238E27FC236}">
                      <a16:creationId xmlns:a16="http://schemas.microsoft.com/office/drawing/2014/main" id="{0E4CC14C-0BD8-B487-190E-7C3CBF957FFE}"/>
                    </a:ext>
                  </a:extLst>
                </p14:cNvPr>
                <p14:cNvContentPartPr/>
                <p14:nvPr/>
              </p14:nvContentPartPr>
              <p14:xfrm>
                <a:off x="3275794" y="2380974"/>
                <a:ext cx="136080" cy="377640"/>
              </p14:xfrm>
            </p:contentPart>
          </mc:Choice>
          <mc:Fallback>
            <p:pic>
              <p:nvPicPr>
                <p:cNvPr id="360" name="Ink 359">
                  <a:extLst>
                    <a:ext uri="{FF2B5EF4-FFF2-40B4-BE49-F238E27FC236}">
                      <a16:creationId xmlns:a16="http://schemas.microsoft.com/office/drawing/2014/main" id="{0E4CC14C-0BD8-B487-190E-7C3CBF957FFE}"/>
                    </a:ext>
                  </a:extLst>
                </p:cNvPr>
                <p:cNvPicPr/>
                <p:nvPr/>
              </p:nvPicPr>
              <p:blipFill>
                <a:blip r:embed="rId603"/>
                <a:stretch>
                  <a:fillRect/>
                </a:stretch>
              </p:blipFill>
              <p:spPr>
                <a:xfrm>
                  <a:off x="3267154" y="2372334"/>
                  <a:ext cx="153720" cy="395280"/>
                </a:xfrm>
                <a:prstGeom prst="rect">
                  <a:avLst/>
                </a:prstGeom>
              </p:spPr>
            </p:pic>
          </mc:Fallback>
        </mc:AlternateContent>
      </p:grpSp>
    </p:spTree>
    <p:extLst>
      <p:ext uri="{BB962C8B-B14F-4D97-AF65-F5344CB8AC3E}">
        <p14:creationId xmlns:p14="http://schemas.microsoft.com/office/powerpoint/2010/main" val="36743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202038"/>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23" y="1052736"/>
            <a:ext cx="11165321" cy="4385700"/>
          </a:xfrm>
          <a:prstGeom prst="rect">
            <a:avLst/>
          </a:prstGeom>
        </p:spPr>
      </p:pic>
      <p:sp>
        <p:nvSpPr>
          <p:cNvPr id="8" name="Rectangle 7"/>
          <p:cNvSpPr/>
          <p:nvPr/>
        </p:nvSpPr>
        <p:spPr>
          <a:xfrm>
            <a:off x="609441" y="6165304"/>
            <a:ext cx="10771237" cy="369332"/>
          </a:xfrm>
          <a:prstGeom prst="rect">
            <a:avLst/>
          </a:prstGeom>
        </p:spPr>
        <p:txBody>
          <a:bodyPr wrap="square">
            <a:spAutoFit/>
          </a:bodyPr>
          <a:lstStyle/>
          <a:p>
            <a:r>
              <a:rPr lang="en-US" sz="1800" dirty="0"/>
              <a:t>If Data is not found in these Table’s please execute Data Generator Class “/dmo/cl_flight_data_generator”</a:t>
            </a:r>
          </a:p>
        </p:txBody>
      </p:sp>
    </p:spTree>
    <p:extLst>
      <p:ext uri="{BB962C8B-B14F-4D97-AF65-F5344CB8AC3E}">
        <p14:creationId xmlns:p14="http://schemas.microsoft.com/office/powerpoint/2010/main" val="9132241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2800"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Calibri" panose="020F0502020204030204"/>
              </a:rPr>
              <a:t>Trainer: </a:t>
            </a:r>
            <a:r>
              <a:rPr lang="en-US" sz="1100" b="1" noProof="0" dirty="0">
                <a:solidFill>
                  <a:schemeClr val="bg1"/>
                </a:solidFill>
                <a:latin typeface="Calibri" panose="020F0502020204030204"/>
              </a:rPr>
              <a:t>Anubhav Oberoy</a:t>
            </a:r>
            <a:endParaRPr kumimoji="0" lang="en-US" sz="1100" b="1" i="0" u="none" strike="noStrike" kern="1200" cap="none" spc="0" normalizeH="0" baseline="0" noProof="0" dirty="0">
              <a:ln>
                <a:noFill/>
              </a:ln>
              <a:solidFill>
                <a:schemeClr val="bg1"/>
              </a:solidFill>
              <a:effectLst/>
              <a:uLnTx/>
              <a:uFillTx/>
              <a:latin typeface="Calibri" panose="020F0502020204030204"/>
            </a:endParaRP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a:p>
            <a:pPr algn="ctr"/>
            <a:r>
              <a:rPr lang="en-US" sz="1800" dirty="0">
                <a:solidFill>
                  <a:schemeClr val="bg1"/>
                </a:solidFill>
              </a:rPr>
              <a:t>Travel – Using /demo/travel</a:t>
            </a:r>
          </a:p>
          <a:p>
            <a:pPr algn="ctr"/>
            <a:r>
              <a:rPr lang="en-US" sz="1100" dirty="0">
                <a:solidFill>
                  <a:schemeClr val="bg1"/>
                </a:solidFill>
              </a:rPr>
              <a:t>Projection view- what we want to show to UI</a:t>
            </a:r>
            <a:endParaRPr lang="en-IN" sz="1100" dirty="0">
              <a:solidFill>
                <a:schemeClr val="bg1"/>
              </a:solidFill>
            </a:endParaRPr>
          </a:p>
          <a:p>
            <a:pPr algn="ctr"/>
            <a:endParaRPr lang="en-US" sz="1800" dirty="0">
              <a:solidFill>
                <a:schemeClr val="bg1"/>
              </a:solidFill>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09700" cy="369332"/>
          </a:xfrm>
          <a:prstGeom prst="rect">
            <a:avLst/>
          </a:prstGeom>
          <a:ln>
            <a:noFill/>
          </a:ln>
        </p:spPr>
        <p:txBody>
          <a:bodyPr wrap="none">
            <a:spAutoFit/>
          </a:bodyPr>
          <a:lstStyle/>
          <a:p>
            <a:r>
              <a:rPr lang="en-US" sz="1800" dirty="0"/>
              <a:t>1</a:t>
            </a:r>
          </a:p>
        </p:txBody>
      </p:sp>
      <p:sp>
        <p:nvSpPr>
          <p:cNvPr id="36" name="Rectangle 35"/>
          <p:cNvSpPr/>
          <p:nvPr/>
        </p:nvSpPr>
        <p:spPr>
          <a:xfrm>
            <a:off x="5374332" y="5157192"/>
            <a:ext cx="309700" cy="369332"/>
          </a:xfrm>
          <a:prstGeom prst="rect">
            <a:avLst/>
          </a:prstGeom>
          <a:ln>
            <a:noFill/>
          </a:ln>
        </p:spPr>
        <p:txBody>
          <a:bodyPr wrap="none">
            <a:spAutoFit/>
          </a:bodyPr>
          <a:lstStyle/>
          <a:p>
            <a:r>
              <a:rPr lang="en-US" sz="1800" dirty="0"/>
              <a:t>1</a:t>
            </a:r>
          </a:p>
        </p:txBody>
      </p:sp>
      <p:sp>
        <p:nvSpPr>
          <p:cNvPr id="37" name="Rectangle 36"/>
          <p:cNvSpPr/>
          <p:nvPr/>
        </p:nvSpPr>
        <p:spPr>
          <a:xfrm>
            <a:off x="3070076" y="5415607"/>
            <a:ext cx="357790" cy="369332"/>
          </a:xfrm>
          <a:prstGeom prst="rect">
            <a:avLst/>
          </a:prstGeom>
          <a:ln>
            <a:noFill/>
          </a:ln>
        </p:spPr>
        <p:txBody>
          <a:bodyPr wrap="none">
            <a:spAutoFit/>
          </a:bodyPr>
          <a:lstStyle/>
          <a:p>
            <a:r>
              <a:rPr lang="en-US" sz="1800" dirty="0"/>
              <a:t>N</a:t>
            </a:r>
          </a:p>
        </p:txBody>
      </p:sp>
      <p:sp>
        <p:nvSpPr>
          <p:cNvPr id="38" name="Rectangle 37"/>
          <p:cNvSpPr/>
          <p:nvPr/>
        </p:nvSpPr>
        <p:spPr>
          <a:xfrm>
            <a:off x="7295150" y="5445224"/>
            <a:ext cx="357790" cy="369332"/>
          </a:xfrm>
          <a:prstGeom prst="rect">
            <a:avLst/>
          </a:prstGeom>
          <a:ln>
            <a:noFill/>
          </a:ln>
        </p:spPr>
        <p:txBody>
          <a:bodyPr wrap="none">
            <a:spAutoFit/>
          </a:bodyPr>
          <a:lstStyle/>
          <a:p>
            <a:r>
              <a:rPr lang="en-US" sz="1800" dirty="0"/>
              <a:t>N</a:t>
            </a:r>
          </a:p>
        </p:txBody>
      </p:sp>
      <p:sp>
        <p:nvSpPr>
          <p:cNvPr id="39" name="Rectangle 38"/>
          <p:cNvSpPr/>
          <p:nvPr/>
        </p:nvSpPr>
        <p:spPr>
          <a:xfrm>
            <a:off x="8807318" y="4437112"/>
            <a:ext cx="357790" cy="369332"/>
          </a:xfrm>
          <a:prstGeom prst="rect">
            <a:avLst/>
          </a:prstGeom>
        </p:spPr>
        <p:txBody>
          <a:bodyPr wrap="none">
            <a:spAutoFit/>
          </a:bodyPr>
          <a:lstStyle/>
          <a:p>
            <a:r>
              <a:rPr lang="en-US" sz="1800" dirty="0"/>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Create OData Service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44116"/>
            <a:ext cx="10009112" cy="1200329"/>
          </a:xfrm>
          <a:prstGeom prst="rect">
            <a:avLst/>
          </a:prstGeom>
        </p:spPr>
        <p:txBody>
          <a:bodyPr wrap="square">
            <a:spAutoFit/>
          </a:bodyPr>
          <a:lstStyle/>
          <a:p>
            <a:r>
              <a:rPr lang="en-US" sz="1800" dirty="0"/>
              <a:t>A </a:t>
            </a:r>
            <a:r>
              <a:rPr lang="en-US" sz="1800" b="1" dirty="0"/>
              <a:t>business service definition </a:t>
            </a:r>
            <a:r>
              <a:rPr lang="en-US" sz="1800" dirty="0"/>
              <a:t>(short form: service definition) describes which CDS entities of a data model are to be exposed so that a specific business service, for example, Sales Order handling, can be enabled. It is an ABAP Repository object that describes the consumer-specific but protocol-agnostic perspective on a data model. </a:t>
            </a:r>
          </a:p>
        </p:txBody>
      </p:sp>
      <p:sp>
        <p:nvSpPr>
          <p:cNvPr id="8" name="Rounded Rectangle 7"/>
          <p:cNvSpPr/>
          <p:nvPr/>
        </p:nvSpPr>
        <p:spPr>
          <a:xfrm>
            <a:off x="837828"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CDS Entity</a:t>
            </a:r>
          </a:p>
        </p:txBody>
      </p:sp>
      <p:sp>
        <p:nvSpPr>
          <p:cNvPr id="9" name="Rounded Rectangle 8"/>
          <p:cNvSpPr/>
          <p:nvPr/>
        </p:nvSpPr>
        <p:spPr>
          <a:xfrm>
            <a:off x="4654252"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Definition </a:t>
            </a:r>
          </a:p>
        </p:txBody>
      </p:sp>
      <p:sp>
        <p:nvSpPr>
          <p:cNvPr id="10" name="Rounded Rectangle 9"/>
          <p:cNvSpPr/>
          <p:nvPr/>
        </p:nvSpPr>
        <p:spPr>
          <a:xfrm>
            <a:off x="8542684"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Binding</a:t>
            </a:r>
          </a:p>
        </p:txBody>
      </p:sp>
      <p:cxnSp>
        <p:nvCxnSpPr>
          <p:cNvPr id="12" name="Straight Arrow Connector 11"/>
          <p:cNvCxnSpPr/>
          <p:nvPr/>
        </p:nvCxnSpPr>
        <p:spPr>
          <a:xfrm>
            <a:off x="2998068" y="2632320"/>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6814492" y="2564904"/>
            <a:ext cx="1728192" cy="2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a:latin typeface="Cooper Black" panose="0208090404030B020404" pitchFamily="18" charset="0"/>
              </a:rPr>
              <a:t>Create OData Service ( Business Service )</a:t>
            </a:r>
            <a:endParaRPr lang="en-US" dirty="0">
              <a:latin typeface="Cooper Black" panose="0208090404030B020404" pitchFamily="18" charset="0"/>
            </a:endParaRPr>
          </a:p>
        </p:txBody>
      </p:sp>
      <p:pic>
        <p:nvPicPr>
          <p:cNvPr id="3" name="Picture 2"/>
          <p:cNvPicPr>
            <a:picLocks noChangeAspect="1"/>
          </p:cNvPicPr>
          <p:nvPr/>
        </p:nvPicPr>
        <p:blipFill>
          <a:blip r:embed="rId3"/>
          <a:stretch>
            <a:fillRect/>
          </a:stretch>
        </p:blipFill>
        <p:spPr>
          <a:xfrm>
            <a:off x="707236" y="3402259"/>
            <a:ext cx="7894031" cy="2376264"/>
          </a:xfrm>
          <a:prstGeom prst="rect">
            <a:avLst/>
          </a:prstGeom>
        </p:spPr>
      </p:pic>
    </p:spTree>
    <p:extLst>
      <p:ext uri="{BB962C8B-B14F-4D97-AF65-F5344CB8AC3E}">
        <p14:creationId xmlns:p14="http://schemas.microsoft.com/office/powerpoint/2010/main" val="365909477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Service Binding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764704"/>
            <a:ext cx="10381514" cy="923330"/>
          </a:xfrm>
          <a:prstGeom prst="rect">
            <a:avLst/>
          </a:prstGeom>
        </p:spPr>
        <p:txBody>
          <a:bodyPr wrap="square">
            <a:spAutoFit/>
          </a:bodyPr>
          <a:lstStyle/>
          <a:p>
            <a:r>
              <a:rPr lang="en-US" sz="1800" dirty="0"/>
              <a:t>The business service binding (short form: service binding) is an ABAP Repository object used to bind a service definition to a client-server communication protocol such as OData. Like any other repository object, the service binding uses the proven infrastructure of the ABAP Workbench, including the transport functionality</a:t>
            </a:r>
            <a:endParaRPr lang="en-US" sz="1800" dirty="0">
              <a:solidFill>
                <a:schemeClr val="bg1"/>
              </a:solidFill>
            </a:endParaRPr>
          </a:p>
        </p:txBody>
      </p:sp>
      <p:sp>
        <p:nvSpPr>
          <p:cNvPr id="8"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a:latin typeface="Cooper Black" panose="0208090404030B020404" pitchFamily="18" charset="0"/>
              </a:rPr>
              <a:t>Service Binding ( Business Service )</a:t>
            </a:r>
            <a:endParaRPr lang="en-US" dirty="0">
              <a:latin typeface="Cooper Black" panose="0208090404030B020404" pitchFamily="18" charset="0"/>
            </a:endParaRPr>
          </a:p>
        </p:txBody>
      </p:sp>
      <p:pic>
        <p:nvPicPr>
          <p:cNvPr id="4" name="Picture 3"/>
          <p:cNvPicPr>
            <a:picLocks noChangeAspect="1"/>
          </p:cNvPicPr>
          <p:nvPr/>
        </p:nvPicPr>
        <p:blipFill>
          <a:blip r:embed="rId3"/>
          <a:stretch>
            <a:fillRect/>
          </a:stretch>
        </p:blipFill>
        <p:spPr>
          <a:xfrm>
            <a:off x="1542610" y="1790504"/>
            <a:ext cx="8440234" cy="4806848"/>
          </a:xfrm>
          <a:prstGeom prst="rect">
            <a:avLst/>
          </a:prstGeom>
        </p:spPr>
      </p:pic>
    </p:spTree>
    <p:extLst>
      <p:ext uri="{BB962C8B-B14F-4D97-AF65-F5344CB8AC3E}">
        <p14:creationId xmlns:p14="http://schemas.microsoft.com/office/powerpoint/2010/main" val="37511514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Introduction to SAP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3" name="Rectangle 2">
            <a:extLst>
              <a:ext uri="{FF2B5EF4-FFF2-40B4-BE49-F238E27FC236}">
                <a16:creationId xmlns:a16="http://schemas.microsoft.com/office/drawing/2014/main" id="{EFF5B605-A89C-4838-8F1F-98C0EAACDF9F}"/>
              </a:ext>
            </a:extLst>
          </p:cNvPr>
          <p:cNvSpPr/>
          <p:nvPr/>
        </p:nvSpPr>
        <p:spPr>
          <a:xfrm>
            <a:off x="189058" y="939653"/>
            <a:ext cx="11765464" cy="3692357"/>
          </a:xfrm>
          <a:prstGeom prst="rect">
            <a:avLst/>
          </a:prstGeom>
        </p:spPr>
        <p:txBody>
          <a:bodyPr wrap="square">
            <a:spAutoFit/>
          </a:bodyPr>
          <a:lstStyle/>
          <a:p>
            <a:pPr defTabSz="914126"/>
            <a:r>
              <a:rPr lang="en-US" sz="1799" b="1" dirty="0">
                <a:solidFill>
                  <a:prstClr val="black"/>
                </a:solidFill>
                <a:latin typeface="Calibri"/>
              </a:rPr>
              <a:t>SAP Fiori elements provides standard floorplans and uses metadata to streamline and accelerate developing SAPUI5 applications.</a:t>
            </a:r>
          </a:p>
          <a:p>
            <a:pPr defTabSz="914126"/>
            <a:endParaRPr lang="en-US" sz="1799" dirty="0">
              <a:solidFill>
                <a:prstClr val="black"/>
              </a:solidFill>
              <a:latin typeface="Calibri"/>
            </a:endParaRPr>
          </a:p>
          <a:p>
            <a:pPr defTabSz="914126"/>
            <a:r>
              <a:rPr lang="en-US" sz="1799" b="1" dirty="0">
                <a:solidFill>
                  <a:prstClr val="black"/>
                </a:solidFill>
                <a:latin typeface="Calibri"/>
              </a:rPr>
              <a:t>SAP Fiori elements</a:t>
            </a:r>
          </a:p>
          <a:p>
            <a:pPr defTabSz="914126"/>
            <a:r>
              <a:rPr lang="en-US" sz="1799" dirty="0">
                <a:solidFill>
                  <a:prstClr val="black"/>
                </a:solidFill>
                <a:latin typeface="Calibri"/>
              </a:rPr>
              <a:t>▪ Delivers </a:t>
            </a:r>
            <a:r>
              <a:rPr lang="en-US" sz="1799" b="1" dirty="0">
                <a:solidFill>
                  <a:prstClr val="black"/>
                </a:solidFill>
                <a:latin typeface="Calibri"/>
              </a:rPr>
              <a:t>enterprise-ready </a:t>
            </a:r>
            <a:r>
              <a:rPr lang="en-US" sz="1799" dirty="0">
                <a:solidFill>
                  <a:prstClr val="black"/>
                </a:solidFill>
                <a:latin typeface="Calibri"/>
              </a:rPr>
              <a:t>SAPUI5 apps based on</a:t>
            </a:r>
          </a:p>
          <a:p>
            <a:pPr defTabSz="914126"/>
            <a:r>
              <a:rPr lang="en-US" sz="1799" dirty="0">
                <a:solidFill>
                  <a:prstClr val="black"/>
                </a:solidFill>
                <a:latin typeface="Calibri"/>
              </a:rPr>
              <a:t>stable, optimized, out-of-the-box UI code</a:t>
            </a:r>
          </a:p>
          <a:p>
            <a:pPr defTabSz="914126"/>
            <a:r>
              <a:rPr lang="en-US" sz="1799" dirty="0">
                <a:solidFill>
                  <a:prstClr val="black"/>
                </a:solidFill>
                <a:latin typeface="Calibri"/>
              </a:rPr>
              <a:t>▪ Boosts </a:t>
            </a:r>
            <a:r>
              <a:rPr lang="en-US" sz="1799" b="1" dirty="0">
                <a:solidFill>
                  <a:prstClr val="black"/>
                </a:solidFill>
                <a:latin typeface="Calibri"/>
              </a:rPr>
              <a:t>developer efficiency </a:t>
            </a:r>
            <a:r>
              <a:rPr lang="en-US" sz="1799" dirty="0">
                <a:solidFill>
                  <a:prstClr val="black"/>
                </a:solidFill>
                <a:latin typeface="Calibri"/>
              </a:rPr>
              <a:t>by scaling development</a:t>
            </a:r>
          </a:p>
          <a:p>
            <a:pPr defTabSz="914126"/>
            <a:r>
              <a:rPr lang="en-US" sz="1799" dirty="0">
                <a:solidFill>
                  <a:prstClr val="black"/>
                </a:solidFill>
                <a:latin typeface="Calibri"/>
              </a:rPr>
              <a:t>and maintenance in a cost-efficient way</a:t>
            </a:r>
          </a:p>
          <a:p>
            <a:pPr defTabSz="914126"/>
            <a:r>
              <a:rPr lang="en-US" sz="1799" dirty="0">
                <a:solidFill>
                  <a:prstClr val="black"/>
                </a:solidFill>
                <a:latin typeface="Calibri"/>
              </a:rPr>
              <a:t>▪ Provides a centrally managed, </a:t>
            </a:r>
            <a:r>
              <a:rPr lang="en-US" sz="1799" b="1" dirty="0">
                <a:solidFill>
                  <a:prstClr val="black"/>
                </a:solidFill>
                <a:latin typeface="Calibri"/>
              </a:rPr>
              <a:t>consistent UX</a:t>
            </a:r>
          </a:p>
          <a:p>
            <a:pPr defTabSz="914126"/>
            <a:r>
              <a:rPr lang="en-US" sz="1799" dirty="0">
                <a:solidFill>
                  <a:prstClr val="black"/>
                </a:solidFill>
                <a:latin typeface="Calibri"/>
              </a:rPr>
              <a:t>complying with the latest SAP Fiori design</a:t>
            </a:r>
          </a:p>
          <a:p>
            <a:pPr defTabSz="914126"/>
            <a:r>
              <a:rPr lang="en-US" sz="1799" dirty="0">
                <a:solidFill>
                  <a:prstClr val="black"/>
                </a:solidFill>
                <a:latin typeface="Calibri"/>
              </a:rPr>
              <a:t>▪ Ensures </a:t>
            </a:r>
            <a:r>
              <a:rPr lang="en-US" sz="1799" b="1" dirty="0">
                <a:solidFill>
                  <a:prstClr val="black"/>
                </a:solidFill>
                <a:latin typeface="Calibri"/>
              </a:rPr>
              <a:t>upgrade stability </a:t>
            </a:r>
            <a:r>
              <a:rPr lang="en-US" sz="1799" dirty="0">
                <a:solidFill>
                  <a:prstClr val="black"/>
                </a:solidFill>
                <a:latin typeface="Calibri"/>
              </a:rPr>
              <a:t>and forward compatibility</a:t>
            </a:r>
          </a:p>
          <a:p>
            <a:pPr defTabSz="914126"/>
            <a:r>
              <a:rPr lang="en-US" sz="1799" dirty="0">
                <a:solidFill>
                  <a:prstClr val="black"/>
                </a:solidFill>
                <a:latin typeface="Calibri"/>
              </a:rPr>
              <a:t>▪ Allows </a:t>
            </a:r>
            <a:r>
              <a:rPr lang="en-US" sz="1799" b="1" dirty="0">
                <a:solidFill>
                  <a:prstClr val="black"/>
                </a:solidFill>
                <a:latin typeface="Calibri"/>
              </a:rPr>
              <a:t>extensibility </a:t>
            </a:r>
            <a:r>
              <a:rPr lang="en-US" sz="1799" dirty="0">
                <a:solidFill>
                  <a:prstClr val="black"/>
                </a:solidFill>
                <a:latin typeface="Calibri"/>
              </a:rPr>
              <a:t>of standard floorplans with custom</a:t>
            </a:r>
          </a:p>
          <a:p>
            <a:pPr defTabSz="914126"/>
            <a:r>
              <a:rPr lang="en-US" sz="1799" dirty="0">
                <a:solidFill>
                  <a:prstClr val="black"/>
                </a:solidFill>
                <a:latin typeface="Calibri"/>
              </a:rPr>
              <a:t>controls and logic</a:t>
            </a:r>
          </a:p>
        </p:txBody>
      </p:sp>
    </p:spTree>
    <p:extLst>
      <p:ext uri="{BB962C8B-B14F-4D97-AF65-F5344CB8AC3E}">
        <p14:creationId xmlns:p14="http://schemas.microsoft.com/office/powerpoint/2010/main" val="42289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399" dirty="0">
                <a:solidFill>
                  <a:prstClr val="black"/>
                </a:solidFill>
                <a:latin typeface="Cooper Black" panose="0208090404030B020404" pitchFamily="18" charset="0"/>
              </a:rPr>
              <a:t>SAP Fiori elements boosts SAP Fiori development efficiency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608D057E-DC25-4F5C-90BF-4892CE8CAB16}"/>
              </a:ext>
            </a:extLst>
          </p:cNvPr>
          <p:cNvPicPr>
            <a:picLocks noChangeAspect="1"/>
          </p:cNvPicPr>
          <p:nvPr/>
        </p:nvPicPr>
        <p:blipFill rotWithShape="1">
          <a:blip r:embed="rId3"/>
          <a:srcRect l="1412"/>
          <a:stretch/>
        </p:blipFill>
        <p:spPr>
          <a:xfrm>
            <a:off x="170877" y="971594"/>
            <a:ext cx="11925607" cy="5320872"/>
          </a:xfrm>
          <a:prstGeom prst="rect">
            <a:avLst/>
          </a:prstGeom>
        </p:spPr>
      </p:pic>
    </p:spTree>
    <p:extLst>
      <p:ext uri="{BB962C8B-B14F-4D97-AF65-F5344CB8AC3E}">
        <p14:creationId xmlns:p14="http://schemas.microsoft.com/office/powerpoint/2010/main" val="114239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SAP Fiori elements prioritizes efficiency over flexibility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1A762B7F-2FFC-4C48-B06C-C5A59B71C101}"/>
              </a:ext>
            </a:extLst>
          </p:cNvPr>
          <p:cNvPicPr>
            <a:picLocks noChangeAspect="1"/>
          </p:cNvPicPr>
          <p:nvPr/>
        </p:nvPicPr>
        <p:blipFill>
          <a:blip r:embed="rId3"/>
          <a:stretch>
            <a:fillRect/>
          </a:stretch>
        </p:blipFill>
        <p:spPr>
          <a:xfrm>
            <a:off x="1717155" y="1028163"/>
            <a:ext cx="9099643" cy="5242277"/>
          </a:xfrm>
          <a:prstGeom prst="rect">
            <a:avLst/>
          </a:prstGeom>
        </p:spPr>
      </p:pic>
    </p:spTree>
    <p:extLst>
      <p:ext uri="{BB962C8B-B14F-4D97-AF65-F5344CB8AC3E}">
        <p14:creationId xmlns:p14="http://schemas.microsoft.com/office/powerpoint/2010/main" val="8587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6</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524315"/>
          </a:xfrm>
          <a:prstGeom prst="rect">
            <a:avLst/>
          </a:prstGeom>
          <a:noFill/>
        </p:spPr>
        <p:txBody>
          <a:bodyPr wrap="square" rtlCol="0">
            <a:spAutoFit/>
          </a:bodyPr>
          <a:lstStyle/>
          <a:p>
            <a:pPr marL="285750" indent="-285750">
              <a:buFont typeface="Arial" panose="020B0604020202020204" pitchFamily="34" charset="0"/>
              <a:buChar char="•"/>
            </a:pPr>
            <a:r>
              <a:rPr lang="en-US" sz="1800" dirty="0"/>
              <a:t>Challenges in ABAP Development</a:t>
            </a:r>
          </a:p>
          <a:p>
            <a:pPr marL="285750" indent="-285750">
              <a:buFont typeface="Arial" panose="020B0604020202020204" pitchFamily="34" charset="0"/>
              <a:buChar char="•"/>
            </a:pPr>
            <a:r>
              <a:rPr lang="en-US" sz="1800" dirty="0"/>
              <a:t>Evolution to the ABAP programming language</a:t>
            </a:r>
          </a:p>
          <a:p>
            <a:pPr marL="285750" indent="-285750">
              <a:buFont typeface="Arial" panose="020B0604020202020204" pitchFamily="34" charset="0"/>
              <a:buChar char="•"/>
            </a:pPr>
            <a:r>
              <a:rPr lang="en-US" sz="1800" dirty="0"/>
              <a:t>RAP – Restful Application Programming</a:t>
            </a:r>
          </a:p>
          <a:p>
            <a:pPr marL="285750" indent="-285750">
              <a:buFont typeface="Arial" panose="020B0604020202020204" pitchFamily="34" charset="0"/>
              <a:buChar char="•"/>
            </a:pPr>
            <a:r>
              <a:rPr lang="en-US" sz="1800" dirty="0"/>
              <a:t>Definition of Business Object</a:t>
            </a:r>
          </a:p>
          <a:p>
            <a:pPr marL="285750" indent="-285750">
              <a:buFont typeface="Arial" panose="020B0604020202020204" pitchFamily="34" charset="0"/>
              <a:buChar char="•"/>
            </a:pPr>
            <a:r>
              <a:rPr lang="en-US" sz="1800" dirty="0"/>
              <a:t>Types of Implementation</a:t>
            </a:r>
          </a:p>
          <a:p>
            <a:r>
              <a:rPr lang="en-US" sz="1800" dirty="0"/>
              <a:t>--break</a:t>
            </a:r>
          </a:p>
          <a:p>
            <a:pPr marL="285750" indent="-285750">
              <a:buFont typeface="Arial" panose="020B0604020202020204" pitchFamily="34" charset="0"/>
              <a:buChar char="•"/>
            </a:pPr>
            <a:r>
              <a:rPr lang="en-US" sz="1800" dirty="0"/>
              <a:t>BO Runtime lifecycle</a:t>
            </a:r>
          </a:p>
          <a:p>
            <a:pPr marL="285750" indent="-285750">
              <a:buFont typeface="Arial" panose="020B0604020202020204" pitchFamily="34" charset="0"/>
              <a:buChar char="•"/>
            </a:pPr>
            <a:r>
              <a:rPr lang="en-US" sz="1800" dirty="0"/>
              <a:t>Flight data model</a:t>
            </a:r>
          </a:p>
          <a:p>
            <a:pPr marL="285750" indent="-285750">
              <a:buFont typeface="Arial" panose="020B0604020202020204" pitchFamily="34" charset="0"/>
              <a:buChar char="•"/>
            </a:pPr>
            <a:r>
              <a:rPr lang="en-US" sz="1800" dirty="0"/>
              <a:t>Flow of development</a:t>
            </a:r>
          </a:p>
          <a:p>
            <a:r>
              <a:rPr lang="en-US" sz="1800" dirty="0"/>
              <a:t>--break</a:t>
            </a:r>
          </a:p>
          <a:p>
            <a:pPr marL="285750" indent="-285750">
              <a:buFont typeface="Arial" panose="020B0604020202020204" pitchFamily="34" charset="0"/>
              <a:buChar char="•"/>
            </a:pPr>
            <a:r>
              <a:rPr lang="en-US" sz="1800" dirty="0"/>
              <a:t>Create Interface CDS views</a:t>
            </a:r>
          </a:p>
          <a:p>
            <a:pPr marL="285750" indent="-285750">
              <a:buFont typeface="Arial" panose="020B0604020202020204" pitchFamily="34" charset="0"/>
              <a:buChar char="•"/>
            </a:pPr>
            <a:r>
              <a:rPr lang="en-US" sz="1800" dirty="0"/>
              <a:t>Create Service definition</a:t>
            </a:r>
          </a:p>
          <a:p>
            <a:pPr marL="285750" indent="-285750">
              <a:buFont typeface="Arial" panose="020B0604020202020204" pitchFamily="34" charset="0"/>
              <a:buChar char="•"/>
            </a:pPr>
            <a:r>
              <a:rPr lang="en-US" sz="1800" dirty="0"/>
              <a:t>Service implementation</a:t>
            </a:r>
          </a:p>
          <a:p>
            <a:pPr marL="285750" indent="-285750">
              <a:buFont typeface="Arial" panose="020B0604020202020204" pitchFamily="34" charset="0"/>
              <a:buChar char="•"/>
            </a:pPr>
            <a:r>
              <a:rPr lang="en-US" sz="1800" dirty="0"/>
              <a:t>Introduction to Fiori Elements</a:t>
            </a:r>
          </a:p>
          <a:p>
            <a:pPr marL="285750" indent="-285750">
              <a:buFont typeface="Arial" panose="020B0604020202020204" pitchFamily="34" charset="0"/>
              <a:buChar char="•"/>
            </a:pPr>
            <a:r>
              <a:rPr lang="en-US" sz="1800" dirty="0"/>
              <a:t>Create First display app using VS Code</a:t>
            </a:r>
          </a:p>
          <a:p>
            <a:pPr marL="285750" indent="-285750">
              <a:buFont typeface="Arial" panose="020B0604020202020204" pitchFamily="34" charset="0"/>
              <a:buChar char="•"/>
            </a:pPr>
            <a:r>
              <a:rPr lang="en-US" sz="1800" dirty="0"/>
              <a:t>Adding metadata extension</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algn="ctr" defTabSz="914126"/>
            <a:r>
              <a:rPr lang="en-US" sz="1799" b="1">
                <a:solidFill>
                  <a:prstClr val="black"/>
                </a:solidFill>
                <a:latin typeface="Calibri"/>
              </a:rPr>
              <a:t>Rob</a:t>
            </a:r>
            <a:endParaRPr lang="en-US" sz="1799" b="1" dirty="0">
              <a:solidFill>
                <a:prstClr val="black"/>
              </a:solidFill>
              <a:latin typeface="Calibri"/>
            </a:endParaRPr>
          </a:p>
          <a:p>
            <a:pPr algn="ctr" defTabSz="914126"/>
            <a:r>
              <a:rPr lang="en-US" sz="1799" b="1" dirty="0">
                <a:solidFill>
                  <a:prstClr val="black"/>
                </a:solidFill>
                <a:latin typeface="Calibri"/>
              </a:rPr>
              <a:t>S/4HANA Technical consultant</a:t>
            </a:r>
          </a:p>
          <a:p>
            <a:pPr algn="ctr" defTabSz="914126"/>
            <a:r>
              <a:rPr lang="en-US" sz="1799" b="1" dirty="0">
                <a:solidFill>
                  <a:prstClr val="black"/>
                </a:solidFill>
                <a:latin typeface="Calibri"/>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algn="ctr" defTabSz="914126"/>
            <a:r>
              <a:rPr lang="en-US" sz="1799" b="1" dirty="0">
                <a:solidFill>
                  <a:prstClr val="black"/>
                </a:solidFill>
                <a:latin typeface="Calibri"/>
              </a:rPr>
              <a:t>Roxana</a:t>
            </a:r>
          </a:p>
          <a:p>
            <a:pPr algn="ctr" defTabSz="914126"/>
            <a:r>
              <a:rPr lang="en-US" sz="1799" b="1" dirty="0">
                <a:solidFill>
                  <a:prstClr val="black"/>
                </a:solidFill>
                <a:latin typeface="Calibri"/>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algn="ctr" defTabSz="914126"/>
            <a:r>
              <a:rPr lang="en-US" sz="1799" b="1" dirty="0">
                <a:solidFill>
                  <a:prstClr val="black"/>
                </a:solidFill>
                <a:latin typeface="Calibri"/>
              </a:rPr>
              <a:t>ABAP Dev. Tools</a:t>
            </a:r>
          </a:p>
          <a:p>
            <a:pPr algn="ctr" defTabSz="914126"/>
            <a:r>
              <a:rPr lang="en-US" sz="1799" b="1" dirty="0">
                <a:solidFill>
                  <a:prstClr val="black"/>
                </a:solidFill>
                <a:latin typeface="Calibri"/>
              </a:rPr>
              <a:t>On </a:t>
            </a:r>
          </a:p>
          <a:p>
            <a:pPr algn="ctr" defTabSz="914126"/>
            <a:r>
              <a:rPr lang="en-US" sz="1799" b="1" dirty="0">
                <a:solidFill>
                  <a:prstClr val="black"/>
                </a:solidFill>
                <a:latin typeface="Calibri"/>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MDE</a:t>
            </a:r>
          </a:p>
          <a:p>
            <a:pPr algn="ctr" defTabSz="914126"/>
            <a:r>
              <a:rPr lang="en-US" sz="1799" dirty="0">
                <a:solidFill>
                  <a:prstClr val="white"/>
                </a:solidFill>
                <a:latin typeface="Calibri"/>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algn="ctr" defTabSz="914126"/>
            <a:r>
              <a:rPr lang="en-US" sz="1799" b="1" dirty="0">
                <a:solidFill>
                  <a:prstClr val="black"/>
                </a:solidFill>
                <a:latin typeface="Calibri"/>
              </a:rPr>
              <a:t>VS Code </a:t>
            </a:r>
          </a:p>
          <a:p>
            <a:pPr algn="ctr" defTabSz="914126"/>
            <a:r>
              <a:rPr lang="en-US" sz="1799" b="1" dirty="0">
                <a:solidFill>
                  <a:prstClr val="black"/>
                </a:solidFill>
                <a:latin typeface="Calibri"/>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126"/>
            <a:r>
              <a:rPr lang="en-US" sz="1799" dirty="0">
                <a:solidFill>
                  <a:prstClr val="white"/>
                </a:solidFill>
                <a:latin typeface="Calibri"/>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algn="ctr" defTabSz="914126"/>
            <a:r>
              <a:rPr lang="en-US" sz="3199" b="1" dirty="0">
                <a:solidFill>
                  <a:srgbClr val="00B050"/>
                </a:solidFill>
                <a:latin typeface="Calibri"/>
              </a:rPr>
              <a:t>Anubhav</a:t>
            </a:r>
          </a:p>
          <a:p>
            <a:pPr algn="ctr" defTabSz="914126"/>
            <a:r>
              <a:rPr lang="en-US" sz="1799" b="1" dirty="0">
                <a:solidFill>
                  <a:prstClr val="black"/>
                </a:solidFill>
                <a:latin typeface="Calibri"/>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defTabSz="914126"/>
            <a:r>
              <a:rPr lang="en-US" sz="1799" dirty="0">
                <a:solidFill>
                  <a:srgbClr val="000000"/>
                </a:solidFill>
                <a:latin typeface="Arial" panose="020B0604020202020204" pitchFamily="34" charset="0"/>
              </a:rPr>
              <a:t>The list report offers powerful features for finding and acting on relevant data sets. It is often used as an entry point for navigating to the item details, which are usually shown on an object page.</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defTabSz="914126"/>
            <a:r>
              <a:rPr lang="en-US" sz="1799" b="1" dirty="0">
                <a:solidFill>
                  <a:prstClr val="black"/>
                </a:solidFill>
                <a:latin typeface="Calibri"/>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defTabSz="914126"/>
            <a:r>
              <a:rPr lang="en-US" sz="1799" b="1" dirty="0">
                <a:solidFill>
                  <a:prstClr val="black"/>
                </a:solidFill>
                <a:latin typeface="Calibri"/>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Tree>
    <p:extLst>
      <p:ext uri="{BB962C8B-B14F-4D97-AF65-F5344CB8AC3E}">
        <p14:creationId xmlns:p14="http://schemas.microsoft.com/office/powerpoint/2010/main" val="241824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a:solidFill>
                  <a:prstClr val="black"/>
                </a:solidFill>
                <a:latin typeface="Cooper Black" panose="0208090404030B020404" pitchFamily="18" charset="0"/>
              </a:rPr>
              <a:t>Object Page</a:t>
            </a:r>
            <a:endParaRPr lang="en-US" sz="2799" dirty="0">
              <a:solidFill>
                <a:prstClr val="black"/>
              </a:solidFill>
              <a:latin typeface="Cooper Black" panose="0208090404030B020404" pitchFamily="18" charset="0"/>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708981"/>
          </a:xfrm>
          <a:prstGeom prst="rect">
            <a:avLst/>
          </a:prstGeom>
          <a:noFill/>
        </p:spPr>
        <p:txBody>
          <a:bodyPr wrap="square" rtlCol="0">
            <a:spAutoFit/>
          </a:bodyPr>
          <a:lstStyle/>
          <a:p>
            <a:r>
              <a:rPr lang="en-US" sz="2000" b="1" dirty="0"/>
              <a:t>UI Annotations</a:t>
            </a:r>
            <a:r>
              <a:rPr lang="en-US" sz="2000" dirty="0"/>
              <a:t> </a:t>
            </a:r>
          </a:p>
          <a:p>
            <a:pPr marL="285750" indent="-285750">
              <a:buFont typeface="Wingdings" panose="05000000000000000000" pitchFamily="2" charset="2"/>
              <a:buChar char="§"/>
            </a:pPr>
            <a:r>
              <a:rPr lang="en-US" sz="2000" dirty="0"/>
              <a:t>@UI.selectionField – Bring a filter field on smart filter bar</a:t>
            </a:r>
          </a:p>
          <a:p>
            <a:pPr marL="285750" indent="-285750">
              <a:buFont typeface="Wingdings" panose="05000000000000000000" pitchFamily="2" charset="2"/>
              <a:buChar char="§"/>
            </a:pPr>
            <a:r>
              <a:rPr lang="en-US" sz="2000" dirty="0"/>
              <a:t>@UI.lineItem – enable us to put a column inside the smart table, position, label</a:t>
            </a:r>
          </a:p>
          <a:p>
            <a:pPr marL="285750" indent="-285750">
              <a:buFont typeface="Wingdings" panose="05000000000000000000" pitchFamily="2" charset="2"/>
              <a:buChar char="§"/>
            </a:pPr>
            <a:r>
              <a:rPr lang="en-US" sz="2000" dirty="0"/>
              <a:t>@UI.identification – used create fields in Object page</a:t>
            </a:r>
          </a:p>
          <a:p>
            <a:pPr marL="285750" indent="-285750">
              <a:buFont typeface="Wingdings" panose="05000000000000000000" pitchFamily="2" charset="2"/>
              <a:buChar char="§"/>
            </a:pPr>
            <a:r>
              <a:rPr lang="en-US" sz="2000" dirty="0"/>
              <a:t>@Semantics.amount.currencyCode – mark the unit of amount field</a:t>
            </a:r>
          </a:p>
          <a:p>
            <a:pPr marL="285750" indent="-285750">
              <a:buFont typeface="Wingdings" panose="05000000000000000000" pitchFamily="2" charset="2"/>
              <a:buChar char="§"/>
            </a:pPr>
            <a:r>
              <a:rPr lang="en-US" sz="2000" dirty="0"/>
              <a:t>@UI.headerInfo.typeName – Label for displaying single record</a:t>
            </a:r>
          </a:p>
          <a:p>
            <a:pPr marL="285750" indent="-285750">
              <a:buFont typeface="Wingdings" panose="05000000000000000000" pitchFamily="2" charset="2"/>
              <a:buChar char="§"/>
            </a:pPr>
            <a:r>
              <a:rPr lang="en-US" sz="2000" dirty="0"/>
              <a:t>@UI.headerInfo.typeNamePlural – Table Label</a:t>
            </a:r>
          </a:p>
          <a:p>
            <a:pPr marL="285750" indent="-285750">
              <a:buFont typeface="Wingdings" panose="05000000000000000000" pitchFamily="2" charset="2"/>
              <a:buChar char="§"/>
            </a:pPr>
            <a:r>
              <a:rPr lang="en-US" sz="2000" dirty="0"/>
              <a:t>@UI.facet: [{purpose : #STANDARD – This will create a section inside the object page</a:t>
            </a:r>
          </a:p>
          <a:p>
            <a:r>
              <a:rPr lang="en-US" sz="2000" dirty="0"/>
              <a:t>                       type: #IDENTIFICTION_REFERENCE – What type of data you want to display}]</a:t>
            </a:r>
          </a:p>
          <a:p>
            <a:endParaRPr lang="en-US" sz="2000" dirty="0"/>
          </a:p>
          <a:p>
            <a:r>
              <a:rPr lang="en-US" sz="2000" dirty="0"/>
              <a:t>Metadata Extension</a:t>
            </a:r>
          </a:p>
          <a:p>
            <a:r>
              <a:rPr lang="en-US" sz="2000" dirty="0">
                <a:hlinkClick r:id="rId3"/>
              </a:rPr>
              <a:t>MDE file for Travel</a:t>
            </a:r>
            <a:endParaRPr lang="en-US" sz="2000" dirty="0"/>
          </a:p>
          <a:p>
            <a:endParaRPr lang="en-US" sz="2000" dirty="0"/>
          </a:p>
          <a:p>
            <a:r>
              <a:rPr lang="en-US" sz="2000" dirty="0"/>
              <a:t>Documentation</a:t>
            </a:r>
          </a:p>
          <a:p>
            <a:r>
              <a:rPr lang="en-US" sz="2000" dirty="0">
                <a:hlinkClick r:id="rId4"/>
              </a:rPr>
              <a:t>Documentation Link for ABAP RAP</a:t>
            </a:r>
            <a:endParaRPr lang="en-IN" sz="2000" dirty="0"/>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124744"/>
            <a:ext cx="7389596" cy="4878100"/>
          </a:xfrm>
          <a:prstGeom prst="rect">
            <a:avLst/>
          </a:prstGeom>
        </p:spPr>
      </p:pic>
    </p:spTree>
    <p:extLst>
      <p:ext uri="{BB962C8B-B14F-4D97-AF65-F5344CB8AC3E}">
        <p14:creationId xmlns:p14="http://schemas.microsoft.com/office/powerpoint/2010/main" val="387117375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0" y="285638"/>
            <a:ext cx="560273" cy="27028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7259" y="420780"/>
            <a:ext cx="892266" cy="791187"/>
          </a:xfrm>
          <a:prstGeom prst="rect">
            <a:avLst/>
          </a:prstGeom>
        </p:spPr>
      </p:pic>
      <p:pic>
        <p:nvPicPr>
          <p:cNvPr id="11" name="Picture 10">
            <a:extLst>
              <a:ext uri="{FF2B5EF4-FFF2-40B4-BE49-F238E27FC236}">
                <a16:creationId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714" y="72078"/>
            <a:ext cx="716512" cy="707703"/>
          </a:xfrm>
          <a:prstGeom prst="rect">
            <a:avLst/>
          </a:prstGeom>
        </p:spPr>
      </p:pic>
      <p:sp>
        <p:nvSpPr>
          <p:cNvPr id="13" name="Footer Placeholder 45">
            <a:extLst>
              <a:ext uri="{FF2B5EF4-FFF2-40B4-BE49-F238E27FC236}">
                <a16:creationId xmlns:a16="http://schemas.microsoft.com/office/drawing/2014/main" id="{90E33047-DFF5-4690-8905-31E4C115EFDC}"/>
              </a:ext>
            </a:extLst>
          </p:cNvPr>
          <p:cNvSpPr txBox="1">
            <a:spLocks/>
          </p:cNvSpPr>
          <p:nvPr/>
        </p:nvSpPr>
        <p:spPr>
          <a:xfrm>
            <a:off x="10120419" y="6547770"/>
            <a:ext cx="2055081" cy="3093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a:r>
              <a:rPr lang="en-US" sz="1200" b="1" dirty="0">
                <a:solidFill>
                  <a:prstClr val="black"/>
                </a:solidFill>
                <a:latin typeface="Calibri" panose="020F0502020204030204"/>
              </a:rPr>
              <a:t>Trainer: Anubhav Oberoy</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04625" y="145803"/>
            <a:ext cx="10512862" cy="6405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r>
              <a:rPr lang="en-IN" sz="3600" dirty="0">
                <a:latin typeface="Cooper Black" panose="0208090404030B020404" pitchFamily="18" charset="0"/>
              </a:rPr>
              <a:t>Challenges in ABAP development</a:t>
            </a:r>
            <a:endParaRPr lang="en-IN" sz="3599" dirty="0">
              <a:solidFill>
                <a:prstClr val="black"/>
              </a:solidFill>
              <a:latin typeface="Cooper Black" panose="0208090404030B020404" pitchFamily="18" charset="0"/>
            </a:endParaRPr>
          </a:p>
        </p:txBody>
      </p:sp>
      <p:pic>
        <p:nvPicPr>
          <p:cNvPr id="1026" name="Picture 2" descr="Programmer Avatar High Res Stock Images | Shutterstock">
            <a:extLst>
              <a:ext uri="{FF2B5EF4-FFF2-40B4-BE49-F238E27FC236}">
                <a16:creationId xmlns:a16="http://schemas.microsoft.com/office/drawing/2014/main" id="{D36C9450-EE05-4EA3-9B6A-0092487B47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13"/>
          <a:stretch/>
        </p:blipFill>
        <p:spPr bwMode="auto">
          <a:xfrm>
            <a:off x="350313" y="1272358"/>
            <a:ext cx="1959714" cy="19012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D54728-BAAF-422B-B103-B25AC268E188}"/>
              </a:ext>
            </a:extLst>
          </p:cNvPr>
          <p:cNvSpPr txBox="1"/>
          <p:nvPr/>
        </p:nvSpPr>
        <p:spPr>
          <a:xfrm>
            <a:off x="350313" y="3066568"/>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Alex, ABAP Developer,</a:t>
            </a:r>
          </a:p>
          <a:p>
            <a:pPr defTabSz="914126"/>
            <a:r>
              <a:rPr lang="en-US" sz="1799" b="1" dirty="0">
                <a:solidFill>
                  <a:prstClr val="black"/>
                </a:solidFill>
                <a:latin typeface="Calibri" panose="020F0502020204030204"/>
              </a:rPr>
              <a:t>SAP FICO</a:t>
            </a:r>
          </a:p>
        </p:txBody>
      </p:sp>
      <p:pic>
        <p:nvPicPr>
          <p:cNvPr id="1028" name="Picture 4" descr="Woman Avatar Programmer Vector Images (over 300)">
            <a:extLst>
              <a:ext uri="{FF2B5EF4-FFF2-40B4-BE49-F238E27FC236}">
                <a16:creationId xmlns:a16="http://schemas.microsoft.com/office/drawing/2014/main" id="{D32D7675-0875-4646-8363-0BEACEC6A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12" y="3932163"/>
            <a:ext cx="1971870" cy="20712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358006-ED1F-4B77-B0ED-59845740409D}"/>
              </a:ext>
            </a:extLst>
          </p:cNvPr>
          <p:cNvSpPr txBox="1"/>
          <p:nvPr/>
        </p:nvSpPr>
        <p:spPr>
          <a:xfrm>
            <a:off x="281724" y="6003456"/>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Stella, ABAP Developer,</a:t>
            </a:r>
          </a:p>
          <a:p>
            <a:pPr defTabSz="914126"/>
            <a:r>
              <a:rPr lang="en-US" sz="1799" b="1" dirty="0">
                <a:solidFill>
                  <a:prstClr val="black"/>
                </a:solidFill>
                <a:latin typeface="Calibri" panose="020F0502020204030204"/>
              </a:rPr>
              <a:t>SAP SD</a:t>
            </a:r>
          </a:p>
        </p:txBody>
      </p:sp>
      <p:sp>
        <p:nvSpPr>
          <p:cNvPr id="3" name="Rectangle 2">
            <a:extLst>
              <a:ext uri="{FF2B5EF4-FFF2-40B4-BE49-F238E27FC236}">
                <a16:creationId xmlns:a16="http://schemas.microsoft.com/office/drawing/2014/main" id="{9F203248-13D1-4D5B-91C9-937CA32D1129}"/>
              </a:ext>
            </a:extLst>
          </p:cNvPr>
          <p:cNvSpPr/>
          <p:nvPr/>
        </p:nvSpPr>
        <p:spPr>
          <a:xfrm>
            <a:off x="3231885" y="1349051"/>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A/c documents</a:t>
            </a:r>
          </a:p>
        </p:txBody>
      </p:sp>
      <p:sp>
        <p:nvSpPr>
          <p:cNvPr id="16" name="Rectangle 15">
            <a:extLst>
              <a:ext uri="{FF2B5EF4-FFF2-40B4-BE49-F238E27FC236}">
                <a16:creationId xmlns:a16="http://schemas.microsoft.com/office/drawing/2014/main" id="{D2BB3141-C6DA-4D78-B8F6-28A016A11B2A}"/>
              </a:ext>
            </a:extLst>
          </p:cNvPr>
          <p:cNvSpPr/>
          <p:nvPr/>
        </p:nvSpPr>
        <p:spPr>
          <a:xfrm>
            <a:off x="3231885" y="1833834"/>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Documents</a:t>
            </a:r>
          </a:p>
        </p:txBody>
      </p:sp>
      <p:sp>
        <p:nvSpPr>
          <p:cNvPr id="17" name="Rectangle 16">
            <a:extLst>
              <a:ext uri="{FF2B5EF4-FFF2-40B4-BE49-F238E27FC236}">
                <a16:creationId xmlns:a16="http://schemas.microsoft.com/office/drawing/2014/main" id="{37E48145-2DAA-4F18-8567-1F402C9C7B35}"/>
              </a:ext>
            </a:extLst>
          </p:cNvPr>
          <p:cNvSpPr/>
          <p:nvPr/>
        </p:nvSpPr>
        <p:spPr>
          <a:xfrm>
            <a:off x="3231885" y="2323233"/>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 Documents</a:t>
            </a:r>
          </a:p>
        </p:txBody>
      </p:sp>
      <p:sp>
        <p:nvSpPr>
          <p:cNvPr id="18" name="Rectangle 17">
            <a:extLst>
              <a:ext uri="{FF2B5EF4-FFF2-40B4-BE49-F238E27FC236}">
                <a16:creationId xmlns:a16="http://schemas.microsoft.com/office/drawing/2014/main" id="{38F56087-4138-4E9D-A458-CFF0955EB7D8}"/>
              </a:ext>
            </a:extLst>
          </p:cNvPr>
          <p:cNvSpPr/>
          <p:nvPr/>
        </p:nvSpPr>
        <p:spPr>
          <a:xfrm>
            <a:off x="3231885" y="281347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Validate before save</a:t>
            </a:r>
          </a:p>
        </p:txBody>
      </p:sp>
      <p:sp>
        <p:nvSpPr>
          <p:cNvPr id="19" name="Rectangle 18">
            <a:extLst>
              <a:ext uri="{FF2B5EF4-FFF2-40B4-BE49-F238E27FC236}">
                <a16:creationId xmlns:a16="http://schemas.microsoft.com/office/drawing/2014/main" id="{5816BB24-F693-4083-BF18-C48ED493883F}"/>
              </a:ext>
            </a:extLst>
          </p:cNvPr>
          <p:cNvSpPr/>
          <p:nvPr/>
        </p:nvSpPr>
        <p:spPr>
          <a:xfrm>
            <a:off x="3231885" y="404452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Sales Orders</a:t>
            </a:r>
          </a:p>
        </p:txBody>
      </p:sp>
      <p:sp>
        <p:nvSpPr>
          <p:cNvPr id="20" name="Rectangle 19">
            <a:extLst>
              <a:ext uri="{FF2B5EF4-FFF2-40B4-BE49-F238E27FC236}">
                <a16:creationId xmlns:a16="http://schemas.microsoft.com/office/drawing/2014/main" id="{205FBEDD-D267-4C07-931C-6A05AFFD932F}"/>
              </a:ext>
            </a:extLst>
          </p:cNvPr>
          <p:cNvSpPr/>
          <p:nvPr/>
        </p:nvSpPr>
        <p:spPr>
          <a:xfrm>
            <a:off x="3231885" y="45293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Sales Orders</a:t>
            </a:r>
          </a:p>
        </p:txBody>
      </p:sp>
      <p:sp>
        <p:nvSpPr>
          <p:cNvPr id="21" name="Rectangle 20">
            <a:extLst>
              <a:ext uri="{FF2B5EF4-FFF2-40B4-BE49-F238E27FC236}">
                <a16:creationId xmlns:a16="http://schemas.microsoft.com/office/drawing/2014/main" id="{4C0CE904-09BB-4728-8EFF-0391F121D50E}"/>
              </a:ext>
            </a:extLst>
          </p:cNvPr>
          <p:cNvSpPr/>
          <p:nvPr/>
        </p:nvSpPr>
        <p:spPr>
          <a:xfrm>
            <a:off x="3231885" y="50187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Search/Filter Sales Order</a:t>
            </a:r>
          </a:p>
        </p:txBody>
      </p:sp>
      <p:sp>
        <p:nvSpPr>
          <p:cNvPr id="22" name="Rectangle 21">
            <a:extLst>
              <a:ext uri="{FF2B5EF4-FFF2-40B4-BE49-F238E27FC236}">
                <a16:creationId xmlns:a16="http://schemas.microsoft.com/office/drawing/2014/main" id="{6BD68655-A88C-4D73-B6F0-C11E630AFD56}"/>
              </a:ext>
            </a:extLst>
          </p:cNvPr>
          <p:cNvSpPr/>
          <p:nvPr/>
        </p:nvSpPr>
        <p:spPr>
          <a:xfrm>
            <a:off x="3231885" y="5508949"/>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Compute Sales total</a:t>
            </a:r>
          </a:p>
        </p:txBody>
      </p:sp>
      <p:sp>
        <p:nvSpPr>
          <p:cNvPr id="4" name="Rectangle 3">
            <a:extLst>
              <a:ext uri="{FF2B5EF4-FFF2-40B4-BE49-F238E27FC236}">
                <a16:creationId xmlns:a16="http://schemas.microsoft.com/office/drawing/2014/main" id="{D2A4031F-07B8-4563-B143-6DCFD57B54AF}"/>
              </a:ext>
            </a:extLst>
          </p:cNvPr>
          <p:cNvSpPr/>
          <p:nvPr/>
        </p:nvSpPr>
        <p:spPr>
          <a:xfrm>
            <a:off x="6858813" y="867362"/>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23" name="Rectangle 22">
            <a:extLst>
              <a:ext uri="{FF2B5EF4-FFF2-40B4-BE49-F238E27FC236}">
                <a16:creationId xmlns:a16="http://schemas.microsoft.com/office/drawing/2014/main" id="{049C36E1-3CFB-483F-8058-19E1C267913F}"/>
              </a:ext>
            </a:extLst>
          </p:cNvPr>
          <p:cNvSpPr/>
          <p:nvPr/>
        </p:nvSpPr>
        <p:spPr>
          <a:xfrm>
            <a:off x="6760366" y="1770793"/>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5" name="Flowchart: Magnetic Disk 4">
            <a:extLst>
              <a:ext uri="{FF2B5EF4-FFF2-40B4-BE49-F238E27FC236}">
                <a16:creationId xmlns:a16="http://schemas.microsoft.com/office/drawing/2014/main" id="{42F73FD4-DD7A-432C-A9E1-A349E738EA5E}"/>
              </a:ext>
            </a:extLst>
          </p:cNvPr>
          <p:cNvSpPr/>
          <p:nvPr/>
        </p:nvSpPr>
        <p:spPr>
          <a:xfrm>
            <a:off x="7447741" y="3018346"/>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7" name="Straight Arrow Connector 6">
            <a:extLst>
              <a:ext uri="{FF2B5EF4-FFF2-40B4-BE49-F238E27FC236}">
                <a16:creationId xmlns:a16="http://schemas.microsoft.com/office/drawing/2014/main" id="{0FB9C787-E5AA-424F-AC8B-F29B28289961}"/>
              </a:ext>
            </a:extLst>
          </p:cNvPr>
          <p:cNvCxnSpPr>
            <a:cxnSpLocks/>
            <a:stCxn id="4" idx="2"/>
            <a:endCxn id="23" idx="0"/>
          </p:cNvCxnSpPr>
          <p:nvPr/>
        </p:nvCxnSpPr>
        <p:spPr>
          <a:xfrm>
            <a:off x="7886354" y="1507909"/>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E5ACBE-D89E-4079-A5A1-2AC1C775DD84}"/>
              </a:ext>
            </a:extLst>
          </p:cNvPr>
          <p:cNvCxnSpPr>
            <a:cxnSpLocks/>
            <a:stCxn id="23" idx="2"/>
            <a:endCxn id="5" idx="1"/>
          </p:cNvCxnSpPr>
          <p:nvPr/>
        </p:nvCxnSpPr>
        <p:spPr>
          <a:xfrm>
            <a:off x="7886354" y="2710584"/>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Gear icon - Free download on Iconfinder">
            <a:extLst>
              <a:ext uri="{FF2B5EF4-FFF2-40B4-BE49-F238E27FC236}">
                <a16:creationId xmlns:a16="http://schemas.microsoft.com/office/drawing/2014/main" id="{715338E3-9819-47E3-9F7C-61E446125A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2156437"/>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69ABBC6-8B91-485E-BF02-8EA594C9E44F}"/>
              </a:ext>
            </a:extLst>
          </p:cNvPr>
          <p:cNvSpPr/>
          <p:nvPr/>
        </p:nvSpPr>
        <p:spPr>
          <a:xfrm>
            <a:off x="6858813" y="3883110"/>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33" name="Rectangle 32">
            <a:extLst>
              <a:ext uri="{FF2B5EF4-FFF2-40B4-BE49-F238E27FC236}">
                <a16:creationId xmlns:a16="http://schemas.microsoft.com/office/drawing/2014/main" id="{BD18FB33-CBBE-433F-AA39-C20A68D4FA2A}"/>
              </a:ext>
            </a:extLst>
          </p:cNvPr>
          <p:cNvSpPr/>
          <p:nvPr/>
        </p:nvSpPr>
        <p:spPr>
          <a:xfrm>
            <a:off x="6760366" y="4786540"/>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34" name="Flowchart: Magnetic Disk 33">
            <a:extLst>
              <a:ext uri="{FF2B5EF4-FFF2-40B4-BE49-F238E27FC236}">
                <a16:creationId xmlns:a16="http://schemas.microsoft.com/office/drawing/2014/main" id="{9139392A-0385-4F24-A0A8-12B961112713}"/>
              </a:ext>
            </a:extLst>
          </p:cNvPr>
          <p:cNvSpPr/>
          <p:nvPr/>
        </p:nvSpPr>
        <p:spPr>
          <a:xfrm>
            <a:off x="7447741" y="6034094"/>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35" name="Straight Arrow Connector 34">
            <a:extLst>
              <a:ext uri="{FF2B5EF4-FFF2-40B4-BE49-F238E27FC236}">
                <a16:creationId xmlns:a16="http://schemas.microsoft.com/office/drawing/2014/main" id="{2E6F856D-D6B9-4FC0-8588-1250C2542A78}"/>
              </a:ext>
            </a:extLst>
          </p:cNvPr>
          <p:cNvCxnSpPr>
            <a:cxnSpLocks/>
            <a:stCxn id="32" idx="2"/>
            <a:endCxn id="33" idx="0"/>
          </p:cNvCxnSpPr>
          <p:nvPr/>
        </p:nvCxnSpPr>
        <p:spPr>
          <a:xfrm>
            <a:off x="7886354" y="4523657"/>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8247B1-18B4-42B9-9B32-E5D3C04703C2}"/>
              </a:ext>
            </a:extLst>
          </p:cNvPr>
          <p:cNvCxnSpPr>
            <a:cxnSpLocks/>
            <a:stCxn id="33" idx="2"/>
            <a:endCxn id="34" idx="1"/>
          </p:cNvCxnSpPr>
          <p:nvPr/>
        </p:nvCxnSpPr>
        <p:spPr>
          <a:xfrm>
            <a:off x="7886354" y="5726331"/>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6" descr="Gear icon - Free download on Iconfinder">
            <a:extLst>
              <a:ext uri="{FF2B5EF4-FFF2-40B4-BE49-F238E27FC236}">
                <a16:creationId xmlns:a16="http://schemas.microsoft.com/office/drawing/2014/main" id="{794D3930-41CA-4A94-AA08-B7FB122C4F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5172184"/>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3ABDC-5B87-431F-9E41-C71BADDAAFBD}"/>
              </a:ext>
            </a:extLst>
          </p:cNvPr>
          <p:cNvSpPr txBox="1"/>
          <p:nvPr/>
        </p:nvSpPr>
        <p:spPr>
          <a:xfrm>
            <a:off x="9352507" y="1209864"/>
            <a:ext cx="2620877" cy="2123105"/>
          </a:xfrm>
          <a:prstGeom prst="rect">
            <a:avLst/>
          </a:prstGeom>
          <a:noFill/>
        </p:spPr>
        <p:txBody>
          <a:bodyPr wrap="square" rtlCol="0">
            <a:spAutoFit/>
          </a:bodyPr>
          <a:lstStyle/>
          <a:p>
            <a:pPr defTabSz="914126"/>
            <a:r>
              <a:rPr lang="en-US" sz="1799" b="1" dirty="0">
                <a:solidFill>
                  <a:prstClr val="black"/>
                </a:solidFill>
                <a:latin typeface="Calibri" panose="020F0502020204030204"/>
              </a:rPr>
              <a:t>Common needs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Create application logic</a:t>
            </a:r>
          </a:p>
          <a:p>
            <a:pPr marL="285664" indent="-285664" defTabSz="914126">
              <a:buFont typeface="Arial" panose="020B0604020202020204" pitchFamily="34" charset="0"/>
              <a:buChar char="•"/>
            </a:pPr>
            <a:r>
              <a:rPr lang="en-US" sz="1600" dirty="0">
                <a:solidFill>
                  <a:prstClr val="black"/>
                </a:solidFill>
                <a:latin typeface="Calibri" panose="020F0502020204030204"/>
              </a:rPr>
              <a:t>Insert, update, delete, validate, select data</a:t>
            </a:r>
          </a:p>
          <a:p>
            <a:pPr marL="285664" indent="-285664" defTabSz="914126">
              <a:buFont typeface="Arial" panose="020B0604020202020204" pitchFamily="34" charset="0"/>
              <a:buChar char="•"/>
            </a:pPr>
            <a:r>
              <a:rPr lang="en-US" sz="1600" dirty="0">
                <a:solidFill>
                  <a:prstClr val="black"/>
                </a:solidFill>
                <a:latin typeface="Calibri" panose="020F0502020204030204"/>
              </a:rPr>
              <a:t>Perform validations</a:t>
            </a:r>
          </a:p>
          <a:p>
            <a:pPr marL="285664" indent="-285664" defTabSz="914126">
              <a:buFont typeface="Arial" panose="020B0604020202020204" pitchFamily="34" charset="0"/>
              <a:buChar char="•"/>
            </a:pPr>
            <a:r>
              <a:rPr lang="en-US" sz="1600" dirty="0">
                <a:solidFill>
                  <a:prstClr val="black"/>
                </a:solidFill>
                <a:latin typeface="Calibri" panose="020F0502020204030204"/>
              </a:rPr>
              <a:t>Check customizing</a:t>
            </a:r>
          </a:p>
          <a:p>
            <a:pPr marL="285664" indent="-285664" defTabSz="914126">
              <a:buFont typeface="Arial" panose="020B0604020202020204" pitchFamily="34" charset="0"/>
              <a:buChar char="•"/>
            </a:pPr>
            <a:r>
              <a:rPr lang="en-US" sz="1600" dirty="0">
                <a:solidFill>
                  <a:prstClr val="black"/>
                </a:solidFill>
                <a:latin typeface="Calibri" panose="020F0502020204030204"/>
              </a:rPr>
              <a:t>Handle locks</a:t>
            </a:r>
          </a:p>
        </p:txBody>
      </p:sp>
      <p:sp>
        <p:nvSpPr>
          <p:cNvPr id="30" name="Rectangle 29">
            <a:extLst>
              <a:ext uri="{FF2B5EF4-FFF2-40B4-BE49-F238E27FC236}">
                <a16:creationId xmlns:a16="http://schemas.microsoft.com/office/drawing/2014/main" id="{36669467-46ED-42CF-B3CE-1995990F19B4}"/>
              </a:ext>
            </a:extLst>
          </p:cNvPr>
          <p:cNvSpPr/>
          <p:nvPr/>
        </p:nvSpPr>
        <p:spPr>
          <a:xfrm>
            <a:off x="9352508" y="3763054"/>
            <a:ext cx="2741713" cy="2153875"/>
          </a:xfrm>
          <a:prstGeom prst="rect">
            <a:avLst/>
          </a:prstGeom>
        </p:spPr>
        <p:txBody>
          <a:bodyPr wrap="square">
            <a:spAutoFit/>
          </a:bodyPr>
          <a:lstStyle/>
          <a:p>
            <a:pPr defTabSz="914126"/>
            <a:r>
              <a:rPr lang="en-US" sz="1799" b="1" dirty="0">
                <a:solidFill>
                  <a:prstClr val="black"/>
                </a:solidFill>
                <a:latin typeface="Calibri" panose="020F0502020204030204"/>
              </a:rPr>
              <a:t>Challenges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Thinks differently</a:t>
            </a:r>
          </a:p>
          <a:p>
            <a:pPr marL="285664" indent="-285664" defTabSz="914126">
              <a:buFont typeface="Arial" panose="020B0604020202020204" pitchFamily="34" charset="0"/>
              <a:buChar char="•"/>
            </a:pPr>
            <a:r>
              <a:rPr lang="en-US" sz="1600" dirty="0">
                <a:solidFill>
                  <a:prstClr val="black"/>
                </a:solidFill>
                <a:latin typeface="Calibri" panose="020F0502020204030204"/>
              </a:rPr>
              <a:t>Adapt application code</a:t>
            </a:r>
          </a:p>
          <a:p>
            <a:pPr marL="285664" indent="-285664" defTabSz="914126">
              <a:buFont typeface="Arial" panose="020B0604020202020204" pitchFamily="34" charset="0"/>
              <a:buChar char="•"/>
            </a:pPr>
            <a:r>
              <a:rPr lang="en-US" sz="1600" dirty="0">
                <a:solidFill>
                  <a:prstClr val="black"/>
                </a:solidFill>
                <a:latin typeface="Calibri" panose="020F0502020204030204"/>
              </a:rPr>
              <a:t>High maintenance</a:t>
            </a:r>
          </a:p>
          <a:p>
            <a:pPr marL="285664" indent="-285664" defTabSz="914126">
              <a:buFont typeface="Arial" panose="020B0604020202020204" pitchFamily="34" charset="0"/>
              <a:buChar char="•"/>
            </a:pPr>
            <a:r>
              <a:rPr lang="en-US" sz="1600" dirty="0">
                <a:solidFill>
                  <a:prstClr val="black"/>
                </a:solidFill>
                <a:latin typeface="Calibri" panose="020F0502020204030204"/>
              </a:rPr>
              <a:t>No standardization</a:t>
            </a:r>
          </a:p>
          <a:p>
            <a:pPr marL="285664" indent="-285664" defTabSz="914126">
              <a:buFont typeface="Arial" panose="020B0604020202020204" pitchFamily="34" charset="0"/>
              <a:buChar char="•"/>
            </a:pPr>
            <a:r>
              <a:rPr lang="en-US" sz="1600" dirty="0">
                <a:solidFill>
                  <a:prstClr val="black"/>
                </a:solidFill>
                <a:latin typeface="Calibri" panose="020F0502020204030204"/>
              </a:rPr>
              <a:t>Different coding practices</a:t>
            </a:r>
          </a:p>
          <a:p>
            <a:pPr marL="285664" indent="-285664" defTabSz="914126">
              <a:buFont typeface="Arial" panose="020B0604020202020204" pitchFamily="34" charset="0"/>
              <a:buChar char="•"/>
            </a:pPr>
            <a:r>
              <a:rPr lang="en-US" sz="1600" dirty="0">
                <a:solidFill>
                  <a:prstClr val="black"/>
                </a:solidFill>
                <a:latin typeface="Calibri" panose="020F0502020204030204"/>
              </a:rPr>
              <a:t>Lack of standard</a:t>
            </a:r>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26557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500" fill="hold"/>
                                        <p:tgtEl>
                                          <p:spTgt spid="30"/>
                                        </p:tgtEl>
                                        <p:attrNameLst>
                                          <p:attrName>ppt_w</p:attrName>
                                        </p:attrNameLst>
                                      </p:cBhvr>
                                      <p:tavLst>
                                        <p:tav tm="0">
                                          <p:val>
                                            <p:fltVal val="0"/>
                                          </p:val>
                                        </p:tav>
                                        <p:tav tm="100000">
                                          <p:val>
                                            <p:strVal val="#ppt_w"/>
                                          </p:val>
                                        </p:tav>
                                      </p:tavLst>
                                    </p:anim>
                                    <p:anim calcmode="lin" valueType="num">
                                      <p:cBhvr>
                                        <p:cTn id="95" dur="500" fill="hold"/>
                                        <p:tgtEl>
                                          <p:spTgt spid="30"/>
                                        </p:tgtEl>
                                        <p:attrNameLst>
                                          <p:attrName>ppt_h</p:attrName>
                                        </p:attrNameLst>
                                      </p:cBhvr>
                                      <p:tavLst>
                                        <p:tav tm="0">
                                          <p:val>
                                            <p:fltVal val="0"/>
                                          </p:val>
                                        </p:tav>
                                        <p:tav tm="100000">
                                          <p:val>
                                            <p:strVal val="#ppt_h"/>
                                          </p:val>
                                        </p:tav>
                                      </p:tavLst>
                                    </p:anim>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16" grpId="0" animBg="1"/>
      <p:bldP spid="17" grpId="0" animBg="1"/>
      <p:bldP spid="18" grpId="0" animBg="1"/>
      <p:bldP spid="19" grpId="0" animBg="1"/>
      <p:bldP spid="20" grpId="0" animBg="1"/>
      <p:bldP spid="21" grpId="0" animBg="1"/>
      <p:bldP spid="22" grpId="0" animBg="1"/>
      <p:bldP spid="4" grpId="0" animBg="1"/>
      <p:bldP spid="23" grpId="0" animBg="1"/>
      <p:bldP spid="5" grpId="0" animBg="1"/>
      <p:bldP spid="32" grpId="0" animBg="1"/>
      <p:bldP spid="33" grpId="0" animBg="1"/>
      <p:bldP spid="34"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6" descr="Evolution of the ABAP Programming Model | SAP Blogs"/>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617266" y="1268760"/>
            <a:ext cx="10877746" cy="511256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0"/>
          <p:cNvSpPr>
            <a:spLocks noGrp="1"/>
          </p:cNvSpPr>
          <p:nvPr>
            <p:ph type="title"/>
          </p:nvPr>
        </p:nvSpPr>
        <p:spPr>
          <a:xfrm>
            <a:off x="189756" y="260648"/>
            <a:ext cx="10969943" cy="711081"/>
          </a:xfrm>
        </p:spPr>
        <p:txBody>
          <a:bodyPr>
            <a:noAutofit/>
          </a:bodyPr>
          <a:lstStyle/>
          <a:p>
            <a:r>
              <a:rPr lang="en-US" dirty="0">
                <a:latin typeface="Cooper Black" panose="0208090404030B020404" pitchFamily="18" charset="0"/>
              </a:rPr>
              <a:t>Evolution of ABAP Programming Model</a:t>
            </a:r>
          </a:p>
        </p:txBody>
      </p:sp>
      <p:pic>
        <p:nvPicPr>
          <p:cNvPr id="22" name="Picture 21">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3"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Tree>
    <p:extLst>
      <p:ext uri="{BB962C8B-B14F-4D97-AF65-F5344CB8AC3E}">
        <p14:creationId xmlns:p14="http://schemas.microsoft.com/office/powerpoint/2010/main" val="342283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4801" y="0"/>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1026" name="Picture 2" descr="C:\Users\Anubhav\AppData\Local\Temp\SNAGHTMLb41d92c.PNG">
            <a:extLst>
              <a:ext uri="{FF2B5EF4-FFF2-40B4-BE49-F238E27FC236}">
                <a16:creationId xmlns:a16="http://schemas.microsoft.com/office/drawing/2014/main" id="{E9822429-87D0-4430-9EB2-2E66584E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699185"/>
            <a:ext cx="10660414" cy="5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179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65802"/>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Rectangle 5"/>
          <p:cNvSpPr/>
          <p:nvPr/>
        </p:nvSpPr>
        <p:spPr>
          <a:xfrm>
            <a:off x="264196" y="962678"/>
            <a:ext cx="10821062" cy="1754326"/>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8" name="TextBox 7">
            <a:extLst>
              <a:ext uri="{FF2B5EF4-FFF2-40B4-BE49-F238E27FC236}">
                <a16:creationId xmlns:a16="http://schemas.microsoft.com/office/drawing/2014/main" id="{3FB0C4FA-4138-4FBD-A4A5-B9CAD03D9AE6}"/>
              </a:ext>
            </a:extLst>
          </p:cNvPr>
          <p:cNvSpPr txBox="1"/>
          <p:nvPr/>
        </p:nvSpPr>
        <p:spPr>
          <a:xfrm>
            <a:off x="264196" y="2924944"/>
            <a:ext cx="8904453" cy="203132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The whole architecture is based 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CDS views – will helps you to create semantically rich data model.</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Business Object here is a node inside a tree data structure which is achieved by using </a:t>
            </a:r>
            <a:r>
              <a:rPr kumimoji="0" lang="en-IN" sz="1800" b="1" i="0" u="none" strike="noStrike" kern="1200" cap="none" spc="0" normalizeH="0" baseline="0" noProof="0" dirty="0">
                <a:ln>
                  <a:noFill/>
                </a:ln>
                <a:solidFill>
                  <a:prstClr val="black"/>
                </a:solidFill>
                <a:effectLst/>
                <a:uLnTx/>
                <a:uFillTx/>
                <a:latin typeface="Calibri"/>
                <a:ea typeface="+mn-ea"/>
                <a:cs typeface="+mn-cs"/>
              </a:rPr>
              <a:t>root </a:t>
            </a:r>
            <a:r>
              <a:rPr kumimoji="0" lang="en-IN" sz="1800" b="0" i="0" u="none" strike="noStrike" kern="1200" cap="none" spc="0" normalizeH="0" baseline="0" noProof="0" dirty="0">
                <a:ln>
                  <a:noFill/>
                </a:ln>
                <a:solidFill>
                  <a:prstClr val="black"/>
                </a:solidFill>
                <a:effectLst/>
                <a:uLnTx/>
                <a:uFillTx/>
                <a:latin typeface="Calibri"/>
                <a:ea typeface="+mn-ea"/>
                <a:cs typeface="+mn-cs"/>
              </a:rPr>
              <a:t>keyword at CDS view level, this is needed only if we want to add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Finally create a service using service definition and service binding .</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binding will confirm the Purpose of service – API or Fiori.</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UI layer with the Fiori app using elements.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F423BB-C831-28AA-A0DA-326D451EEC01}"/>
                  </a:ext>
                </a:extLst>
              </p14:cNvPr>
              <p14:cNvContentPartPr/>
              <p14:nvPr/>
            </p14:nvContentPartPr>
            <p14:xfrm>
              <a:off x="5384520" y="4159080"/>
              <a:ext cx="6438960" cy="2076840"/>
            </p14:xfrm>
          </p:contentPart>
        </mc:Choice>
        <mc:Fallback>
          <p:pic>
            <p:nvPicPr>
              <p:cNvPr id="2" name="Ink 1">
                <a:extLst>
                  <a:ext uri="{FF2B5EF4-FFF2-40B4-BE49-F238E27FC236}">
                    <a16:creationId xmlns:a16="http://schemas.microsoft.com/office/drawing/2014/main" id="{D1F423BB-C831-28AA-A0DA-326D451EEC01}"/>
                  </a:ext>
                </a:extLst>
              </p:cNvPr>
              <p:cNvPicPr/>
              <p:nvPr/>
            </p:nvPicPr>
            <p:blipFill>
              <a:blip r:embed="rId4"/>
              <a:stretch>
                <a:fillRect/>
              </a:stretch>
            </p:blipFill>
            <p:spPr>
              <a:xfrm>
                <a:off x="5375160" y="4149720"/>
                <a:ext cx="6457680" cy="2095560"/>
              </a:xfrm>
              <a:prstGeom prst="rect">
                <a:avLst/>
              </a:prstGeom>
            </p:spPr>
          </p:pic>
        </mc:Fallback>
      </mc:AlternateContent>
    </p:spTree>
    <p:extLst>
      <p:ext uri="{BB962C8B-B14F-4D97-AF65-F5344CB8AC3E}">
        <p14:creationId xmlns:p14="http://schemas.microsoft.com/office/powerpoint/2010/main" val="3741596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sp>
        <p:nvSpPr>
          <p:cNvPr id="5" name="Arrow: Chevron 4">
            <a:extLst>
              <a:ext uri="{FF2B5EF4-FFF2-40B4-BE49-F238E27FC236}">
                <a16:creationId xmlns:a16="http://schemas.microsoft.com/office/drawing/2014/main" id="{597E510F-CB67-4E18-9CDA-8EF06C0A864E}"/>
              </a:ext>
            </a:extLst>
          </p:cNvPr>
          <p:cNvSpPr/>
          <p:nvPr/>
        </p:nvSpPr>
        <p:spPr>
          <a:xfrm rot="16200000">
            <a:off x="1348772" y="2774040"/>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596B3169-F93B-41EC-9B8D-D09E4395AC7D}"/>
              </a:ext>
            </a:extLst>
          </p:cNvPr>
          <p:cNvSpPr/>
          <p:nvPr/>
        </p:nvSpPr>
        <p:spPr>
          <a:xfrm rot="16200000">
            <a:off x="1348771" y="5006288"/>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F40C822F-B405-BC2E-17F8-839FF6E281CD}"/>
                  </a:ext>
                </a:extLst>
              </p14:cNvPr>
              <p14:cNvContentPartPr/>
              <p14:nvPr/>
            </p14:nvContentPartPr>
            <p14:xfrm>
              <a:off x="4076640" y="996840"/>
              <a:ext cx="7632720" cy="5220000"/>
            </p14:xfrm>
          </p:contentPart>
        </mc:Choice>
        <mc:Fallback>
          <p:pic>
            <p:nvPicPr>
              <p:cNvPr id="2" name="Ink 1">
                <a:extLst>
                  <a:ext uri="{FF2B5EF4-FFF2-40B4-BE49-F238E27FC236}">
                    <a16:creationId xmlns:a16="http://schemas.microsoft.com/office/drawing/2014/main" id="{F40C822F-B405-BC2E-17F8-839FF6E281CD}"/>
                  </a:ext>
                </a:extLst>
              </p:cNvPr>
              <p:cNvPicPr/>
              <p:nvPr/>
            </p:nvPicPr>
            <p:blipFill>
              <a:blip r:embed="rId6"/>
              <a:stretch>
                <a:fillRect/>
              </a:stretch>
            </p:blipFill>
            <p:spPr>
              <a:xfrm>
                <a:off x="4067280" y="987480"/>
                <a:ext cx="7651440" cy="5238720"/>
              </a:xfrm>
              <a:prstGeom prst="rect">
                <a:avLst/>
              </a:prstGeom>
            </p:spPr>
          </p:pic>
        </mc:Fallback>
      </mc:AlternateContent>
    </p:spTree>
    <p:extLst>
      <p:ext uri="{BB962C8B-B14F-4D97-AF65-F5344CB8AC3E}">
        <p14:creationId xmlns:p14="http://schemas.microsoft.com/office/powerpoint/2010/main" val="2108059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What is a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67232246-264A-4420-A97D-6B0AB74A15A2}"/>
              </a:ext>
            </a:extLst>
          </p:cNvPr>
          <p:cNvPicPr>
            <a:picLocks noChangeAspect="1"/>
          </p:cNvPicPr>
          <p:nvPr/>
        </p:nvPicPr>
        <p:blipFill>
          <a:blip r:embed="rId3"/>
          <a:stretch>
            <a:fillRect/>
          </a:stretch>
        </p:blipFill>
        <p:spPr>
          <a:xfrm>
            <a:off x="981844" y="1076741"/>
            <a:ext cx="9624894" cy="5395428"/>
          </a:xfrm>
          <a:prstGeom prst="rect">
            <a:avLst/>
          </a:prstGeom>
        </p:spPr>
      </p:pic>
    </p:spTree>
    <p:extLst>
      <p:ext uri="{BB962C8B-B14F-4D97-AF65-F5344CB8AC3E}">
        <p14:creationId xmlns:p14="http://schemas.microsoft.com/office/powerpoint/2010/main" val="18495611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87522"/>
            <a:ext cx="10969943" cy="711081"/>
          </a:xfrm>
        </p:spPr>
        <p:txBody>
          <a:bodyPr>
            <a:noAutofit/>
          </a:bodyPr>
          <a:lstStyle/>
          <a:p>
            <a:r>
              <a:rPr lang="en-IN" dirty="0">
                <a:latin typeface="Cooper Black" panose="0208090404030B020404" pitchFamily="18" charset="0"/>
              </a:rPr>
              <a:t>Types of Implementation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Freeform 5">
            <a:extLst>
              <a:ext uri="{FF2B5EF4-FFF2-40B4-BE49-F238E27FC236}">
                <a16:creationId xmlns:a16="http://schemas.microsoft.com/office/drawing/2014/main" id="{C812C73A-9956-4D1F-9859-3FF7E57A3189}"/>
              </a:ext>
            </a:extLst>
          </p:cNvPr>
          <p:cNvSpPr>
            <a:spLocks/>
          </p:cNvSpPr>
          <p:nvPr/>
        </p:nvSpPr>
        <p:spPr bwMode="auto">
          <a:xfrm>
            <a:off x="5530750" y="1499281"/>
            <a:ext cx="4476128" cy="2349367"/>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7" name="TextBox 9">
            <a:extLst>
              <a:ext uri="{FF2B5EF4-FFF2-40B4-BE49-F238E27FC236}">
                <a16:creationId xmlns:a16="http://schemas.microsoft.com/office/drawing/2014/main" id="{62093AE4-15FE-409E-BC9F-2C8F67E70FD3}"/>
              </a:ext>
            </a:extLst>
          </p:cNvPr>
          <p:cNvSpPr txBox="1"/>
          <p:nvPr/>
        </p:nvSpPr>
        <p:spPr>
          <a:xfrm>
            <a:off x="655320" y="1124744"/>
            <a:ext cx="2947456" cy="39838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2000" b="1" dirty="0">
                <a:ea typeface="Open Sans" panose="020B0606030504020204" pitchFamily="34" charset="0"/>
                <a:cs typeface="Open Sans" panose="020B0606030504020204" pitchFamily="34" charset="0"/>
              </a:rPr>
              <a:t>Brownfield Implementation</a:t>
            </a:r>
          </a:p>
        </p:txBody>
      </p:sp>
      <p:sp>
        <p:nvSpPr>
          <p:cNvPr id="8" name="Rectangle 7">
            <a:extLst>
              <a:ext uri="{FF2B5EF4-FFF2-40B4-BE49-F238E27FC236}">
                <a16:creationId xmlns:a16="http://schemas.microsoft.com/office/drawing/2014/main" id="{F3E95384-7CF8-43EE-87C2-4CC5D12DF633}"/>
              </a:ext>
            </a:extLst>
          </p:cNvPr>
          <p:cNvSpPr/>
          <p:nvPr/>
        </p:nvSpPr>
        <p:spPr>
          <a:xfrm>
            <a:off x="655320" y="1535342"/>
            <a:ext cx="4266557" cy="2062103"/>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writing your own logic</a:t>
            </a:r>
          </a:p>
          <a:p>
            <a:pPr marL="342900" indent="-342900" algn="just">
              <a:buFont typeface="Arial" panose="020B0604020202020204" pitchFamily="34" charset="0"/>
              <a:buChar char="•"/>
            </a:pPr>
            <a:r>
              <a:rPr lang="en-IN" sz="1600" dirty="0"/>
              <a:t>You already have Business logic with you and you want to use that business logic to perform transactional capability</a:t>
            </a:r>
          </a:p>
          <a:p>
            <a:pPr marL="342900" indent="-342900" algn="just">
              <a:buFont typeface="Arial" panose="020B0604020202020204" pitchFamily="34" charset="0"/>
              <a:buChar char="•"/>
            </a:pPr>
            <a:r>
              <a:rPr lang="en-IN" sz="1600" dirty="0"/>
              <a:t>You are own your own to manage your implementation.</a:t>
            </a:r>
            <a:endParaRPr lang="en-US" sz="1600" dirty="0"/>
          </a:p>
        </p:txBody>
      </p:sp>
      <p:sp>
        <p:nvSpPr>
          <p:cNvPr id="9" name="TextBox 12">
            <a:extLst>
              <a:ext uri="{FF2B5EF4-FFF2-40B4-BE49-F238E27FC236}">
                <a16:creationId xmlns:a16="http://schemas.microsoft.com/office/drawing/2014/main" id="{7DE1A013-FD86-4CD6-A796-D04B0648F151}"/>
              </a:ext>
            </a:extLst>
          </p:cNvPr>
          <p:cNvSpPr txBox="1"/>
          <p:nvPr/>
        </p:nvSpPr>
        <p:spPr>
          <a:xfrm>
            <a:off x="7575792" y="3849075"/>
            <a:ext cx="2911108" cy="4001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2000" b="1" dirty="0">
                <a:ea typeface="Open Sans" panose="020B0606030504020204" pitchFamily="34" charset="0"/>
                <a:cs typeface="Open Sans" panose="020B0606030504020204" pitchFamily="34" charset="0"/>
              </a:rPr>
              <a:t>Greenfield Implementation</a:t>
            </a:r>
          </a:p>
        </p:txBody>
      </p:sp>
      <p:sp>
        <p:nvSpPr>
          <p:cNvPr id="10" name="Rectangle 9">
            <a:extLst>
              <a:ext uri="{FF2B5EF4-FFF2-40B4-BE49-F238E27FC236}">
                <a16:creationId xmlns:a16="http://schemas.microsoft.com/office/drawing/2014/main" id="{43989EB4-EA79-4BCE-8BD6-9212FF2E4C42}"/>
              </a:ext>
            </a:extLst>
          </p:cNvPr>
          <p:cNvSpPr/>
          <p:nvPr/>
        </p:nvSpPr>
        <p:spPr>
          <a:xfrm>
            <a:off x="7516800" y="4255991"/>
            <a:ext cx="4235785"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using the framework provided implementation</a:t>
            </a:r>
          </a:p>
          <a:p>
            <a:pPr marL="342900" indent="-342900" algn="just">
              <a:buFont typeface="Arial" panose="020B0604020202020204" pitchFamily="34" charset="0"/>
              <a:buChar char="•"/>
            </a:pPr>
            <a:r>
              <a:rPr lang="en-IN" sz="1600" dirty="0"/>
              <a:t>You do not have Business logic with you and you want system to create business logic for you automatically.</a:t>
            </a:r>
            <a:endParaRPr lang="en-US" sz="1600" dirty="0"/>
          </a:p>
        </p:txBody>
      </p:sp>
      <p:sp>
        <p:nvSpPr>
          <p:cNvPr id="12" name="TextBox 15">
            <a:extLst>
              <a:ext uri="{FF2B5EF4-FFF2-40B4-BE49-F238E27FC236}">
                <a16:creationId xmlns:a16="http://schemas.microsoft.com/office/drawing/2014/main" id="{A009ED27-FB19-4745-9285-92503B72B635}"/>
              </a:ext>
            </a:extLst>
          </p:cNvPr>
          <p:cNvSpPr txBox="1"/>
          <p:nvPr/>
        </p:nvSpPr>
        <p:spPr>
          <a:xfrm>
            <a:off x="5856458" y="1774887"/>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13" name="Freeform 12">
            <a:extLst>
              <a:ext uri="{FF2B5EF4-FFF2-40B4-BE49-F238E27FC236}">
                <a16:creationId xmlns:a16="http://schemas.microsoft.com/office/drawing/2014/main" id="{E436047F-6378-48BF-921F-A07B3F315FD8}"/>
              </a:ext>
            </a:extLst>
          </p:cNvPr>
          <p:cNvSpPr>
            <a:spLocks noEditPoints="1"/>
          </p:cNvSpPr>
          <p:nvPr/>
        </p:nvSpPr>
        <p:spPr bwMode="auto">
          <a:xfrm>
            <a:off x="8987132" y="2883436"/>
            <a:ext cx="410874" cy="360228"/>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4" name="Freeform 13">
            <a:extLst>
              <a:ext uri="{FF2B5EF4-FFF2-40B4-BE49-F238E27FC236}">
                <a16:creationId xmlns:a16="http://schemas.microsoft.com/office/drawing/2014/main" id="{92CFA4B2-EC30-43A3-967B-EF254A19D017}"/>
              </a:ext>
            </a:extLst>
          </p:cNvPr>
          <p:cNvSpPr>
            <a:spLocks/>
          </p:cNvSpPr>
          <p:nvPr/>
        </p:nvSpPr>
        <p:spPr bwMode="auto">
          <a:xfrm>
            <a:off x="2075193" y="3293841"/>
            <a:ext cx="4484690" cy="2385328"/>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5" name="TextBox 14">
            <a:extLst>
              <a:ext uri="{FF2B5EF4-FFF2-40B4-BE49-F238E27FC236}">
                <a16:creationId xmlns:a16="http://schemas.microsoft.com/office/drawing/2014/main" id="{EAFA8C1A-88FB-4969-8248-EA75BA047C3D}"/>
              </a:ext>
            </a:extLst>
          </p:cNvPr>
          <p:cNvSpPr txBox="1"/>
          <p:nvPr/>
        </p:nvSpPr>
        <p:spPr>
          <a:xfrm>
            <a:off x="2744059" y="4909204"/>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6" name="Group 15">
            <a:extLst>
              <a:ext uri="{FF2B5EF4-FFF2-40B4-BE49-F238E27FC236}">
                <a16:creationId xmlns:a16="http://schemas.microsoft.com/office/drawing/2014/main" id="{0BA2C897-09F3-4347-B3B4-6B54E0D1A577}"/>
              </a:ext>
            </a:extLst>
          </p:cNvPr>
          <p:cNvGrpSpPr/>
          <p:nvPr/>
        </p:nvGrpSpPr>
        <p:grpSpPr>
          <a:xfrm>
            <a:off x="2639128" y="3909186"/>
            <a:ext cx="470646" cy="527224"/>
            <a:chOff x="120651" y="2266950"/>
            <a:chExt cx="2944813" cy="3298825"/>
          </a:xfrm>
          <a:solidFill>
            <a:schemeClr val="bg1"/>
          </a:solidFill>
        </p:grpSpPr>
        <p:sp>
          <p:nvSpPr>
            <p:cNvPr id="17" name="Freeform 16">
              <a:extLst>
                <a:ext uri="{FF2B5EF4-FFF2-40B4-BE49-F238E27FC236}">
                  <a16:creationId xmlns:a16="http://schemas.microsoft.com/office/drawing/2014/main" id="{6C8BF11E-B780-4A4A-8356-9C723C58F1A8}"/>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8" name="Freeform 17">
              <a:extLst>
                <a:ext uri="{FF2B5EF4-FFF2-40B4-BE49-F238E27FC236}">
                  <a16:creationId xmlns:a16="http://schemas.microsoft.com/office/drawing/2014/main" id="{EE2E5DD6-68EB-4E0A-9F65-5D7BFABF3C3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grpSp>
    </p:spTree>
    <p:extLst>
      <p:ext uri="{BB962C8B-B14F-4D97-AF65-F5344CB8AC3E}">
        <p14:creationId xmlns:p14="http://schemas.microsoft.com/office/powerpoint/2010/main" val="113199495"/>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8328</TotalTime>
  <Words>1214</Words>
  <Application>Microsoft Office PowerPoint</Application>
  <PresentationFormat>Custom</PresentationFormat>
  <Paragraphs>201</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Cooper Black</vt:lpstr>
      <vt:lpstr>Open Sans</vt:lpstr>
      <vt:lpstr>Segoe UI</vt:lpstr>
      <vt:lpstr>Segoe UI Black</vt:lpstr>
      <vt:lpstr>Wingdings</vt:lpstr>
      <vt:lpstr>Office Theme</vt:lpstr>
      <vt:lpstr>SAP S/4HANA CDS, RAP Training Day 6</vt:lpstr>
      <vt:lpstr>Agenda – Day 6</vt:lpstr>
      <vt:lpstr>PowerPoint Presentation</vt:lpstr>
      <vt:lpstr>Evolution of ABAP Programming Model</vt:lpstr>
      <vt:lpstr>Restful ABAP Programming</vt:lpstr>
      <vt:lpstr>Restful ABAP Programming</vt:lpstr>
      <vt:lpstr>RAP – The Big picture</vt:lpstr>
      <vt:lpstr>What is a Business Object</vt:lpstr>
      <vt:lpstr>Types of Implementation (Scenario) </vt:lpstr>
      <vt:lpstr>BO runtime implementation types</vt:lpstr>
      <vt:lpstr>BO runtime implementation types</vt:lpstr>
      <vt:lpstr>PowerPoint Presentation</vt:lpstr>
      <vt:lpstr>Explanation of Flight Data Model</vt:lpstr>
      <vt:lpstr>Flow of Development (Unmanaged Scenario)</vt:lpstr>
      <vt:lpstr>Create OData Service ( Business Service )</vt:lpstr>
      <vt:lpstr>Service Binding ( Business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Read only List Report </vt:lpstr>
      <vt:lpstr>CDS Views with Annotations</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220</cp:revision>
  <dcterms:created xsi:type="dcterms:W3CDTF">2013-09-12T13:05:01Z</dcterms:created>
  <dcterms:modified xsi:type="dcterms:W3CDTF">2023-10-16T09:52:24Z</dcterms:modified>
</cp:coreProperties>
</file>