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0.xml" ContentType="application/inkml+xml"/>
  <Override PartName="/ppt/ink/ink531.xml" ContentType="application/inkml+xml"/>
  <Override PartName="/ppt/ink/ink532.xml" ContentType="application/inkml+xml"/>
  <Override PartName="/ppt/ink/ink533.xml" ContentType="application/inkml+xml"/>
  <Override PartName="/ppt/ink/ink534.xml" ContentType="application/inkml+xml"/>
  <Override PartName="/ppt/ink/ink535.xml" ContentType="application/inkml+xml"/>
  <Override PartName="/ppt/ink/ink536.xml" ContentType="application/inkml+xml"/>
  <Override PartName="/ppt/ink/ink537.xml" ContentType="application/inkml+xml"/>
  <Override PartName="/ppt/ink/ink538.xml" ContentType="application/inkml+xml"/>
  <Override PartName="/ppt/ink/ink539.xml" ContentType="application/inkml+xml"/>
  <Override PartName="/ppt/ink/ink540.xml" ContentType="application/inkml+xml"/>
  <Override PartName="/ppt/ink/ink541.xml" ContentType="application/inkml+xml"/>
  <Override PartName="/ppt/ink/ink542.xml" ContentType="application/inkml+xml"/>
  <Override PartName="/ppt/ink/ink543.xml" ContentType="application/inkml+xml"/>
  <Override PartName="/ppt/ink/ink544.xml" ContentType="application/inkml+xml"/>
  <Override PartName="/ppt/ink/ink545.xml" ContentType="application/inkml+xml"/>
  <Override PartName="/ppt/ink/ink546.xml" ContentType="application/inkml+xml"/>
  <Override PartName="/ppt/ink/ink547.xml" ContentType="application/inkml+xml"/>
  <Override PartName="/ppt/ink/ink548.xml" ContentType="application/inkml+xml"/>
  <Override PartName="/ppt/ink/ink549.xml" ContentType="application/inkml+xml"/>
  <Override PartName="/ppt/ink/ink550.xml" ContentType="application/inkml+xml"/>
  <Override PartName="/ppt/ink/ink551.xml" ContentType="application/inkml+xml"/>
  <Override PartName="/ppt/ink/ink552.xml" ContentType="application/inkml+xml"/>
  <Override PartName="/ppt/ink/ink553.xml" ContentType="application/inkml+xml"/>
  <Override PartName="/ppt/ink/ink554.xml" ContentType="application/inkml+xml"/>
  <Override PartName="/ppt/ink/ink555.xml" ContentType="application/inkml+xml"/>
  <Override PartName="/ppt/ink/ink556.xml" ContentType="application/inkml+xml"/>
  <Override PartName="/ppt/ink/ink557.xml" ContentType="application/inkml+xml"/>
  <Override PartName="/ppt/ink/ink558.xml" ContentType="application/inkml+xml"/>
  <Override PartName="/ppt/ink/ink559.xml" ContentType="application/inkml+xml"/>
  <Override PartName="/ppt/ink/ink560.xml" ContentType="application/inkml+xml"/>
  <Override PartName="/ppt/ink/ink561.xml" ContentType="application/inkml+xml"/>
  <Override PartName="/ppt/ink/ink562.xml" ContentType="application/inkml+xml"/>
  <Override PartName="/ppt/ink/ink563.xml" ContentType="application/inkml+xml"/>
  <Override PartName="/ppt/ink/ink564.xml" ContentType="application/inkml+xml"/>
  <Override PartName="/ppt/ink/ink565.xml" ContentType="application/inkml+xml"/>
  <Override PartName="/ppt/ink/ink566.xml" ContentType="application/inkml+xml"/>
  <Override PartName="/ppt/ink/ink567.xml" ContentType="application/inkml+xml"/>
  <Override PartName="/ppt/ink/ink568.xml" ContentType="application/inkml+xml"/>
  <Override PartName="/ppt/ink/ink569.xml" ContentType="application/inkml+xml"/>
  <Override PartName="/ppt/ink/ink570.xml" ContentType="application/inkml+xml"/>
  <Override PartName="/ppt/ink/ink571.xml" ContentType="application/inkml+xml"/>
  <Override PartName="/ppt/ink/ink572.xml" ContentType="application/inkml+xml"/>
  <Override PartName="/ppt/ink/ink573.xml" ContentType="application/inkml+xml"/>
  <Override PartName="/ppt/ink/ink574.xml" ContentType="application/inkml+xml"/>
  <Override PartName="/ppt/ink/ink575.xml" ContentType="application/inkml+xml"/>
  <Override PartName="/ppt/ink/ink576.xml" ContentType="application/inkml+xml"/>
  <Override PartName="/ppt/ink/ink577.xml" ContentType="application/inkml+xml"/>
  <Override PartName="/ppt/ink/ink578.xml" ContentType="application/inkml+xml"/>
  <Override PartName="/ppt/ink/ink579.xml" ContentType="application/inkml+xml"/>
  <Override PartName="/ppt/ink/ink580.xml" ContentType="application/inkml+xml"/>
  <Override PartName="/ppt/ink/ink581.xml" ContentType="application/inkml+xml"/>
  <Override PartName="/ppt/ink/ink582.xml" ContentType="application/inkml+xml"/>
  <Override PartName="/ppt/ink/ink583.xml" ContentType="application/inkml+xml"/>
  <Override PartName="/ppt/ink/ink584.xml" ContentType="application/inkml+xml"/>
  <Override PartName="/ppt/ink/ink585.xml" ContentType="application/inkml+xml"/>
  <Override PartName="/ppt/ink/ink586.xml" ContentType="application/inkml+xml"/>
  <Override PartName="/ppt/ink/ink587.xml" ContentType="application/inkml+xml"/>
  <Override PartName="/ppt/ink/ink588.xml" ContentType="application/inkml+xml"/>
  <Override PartName="/ppt/ink/ink589.xml" ContentType="application/inkml+xml"/>
  <Override PartName="/ppt/ink/ink590.xml" ContentType="application/inkml+xml"/>
  <Override PartName="/ppt/ink/ink591.xml" ContentType="application/inkml+xml"/>
  <Override PartName="/ppt/ink/ink592.xml" ContentType="application/inkml+xml"/>
  <Override PartName="/ppt/ink/ink593.xml" ContentType="application/inkml+xml"/>
  <Override PartName="/ppt/ink/ink594.xml" ContentType="application/inkml+xml"/>
  <Override PartName="/ppt/ink/ink595.xml" ContentType="application/inkml+xml"/>
  <Override PartName="/ppt/ink/ink596.xml" ContentType="application/inkml+xml"/>
  <Override PartName="/ppt/ink/ink597.xml" ContentType="application/inkml+xml"/>
  <Override PartName="/ppt/ink/ink598.xml" ContentType="application/inkml+xml"/>
  <Override PartName="/ppt/ink/ink599.xml" ContentType="application/inkml+xml"/>
  <Override PartName="/ppt/ink/ink600.xml" ContentType="application/inkml+xml"/>
  <Override PartName="/ppt/ink/ink601.xml" ContentType="application/inkml+xml"/>
  <Override PartName="/ppt/ink/ink602.xml" ContentType="application/inkml+xml"/>
  <Override PartName="/ppt/ink/ink603.xml" ContentType="application/inkml+xml"/>
  <Override PartName="/ppt/ink/ink604.xml" ContentType="application/inkml+xml"/>
  <Override PartName="/ppt/ink/ink605.xml" ContentType="application/inkml+xml"/>
  <Override PartName="/ppt/ink/ink606.xml" ContentType="application/inkml+xml"/>
  <Override PartName="/ppt/ink/ink607.xml" ContentType="application/inkml+xml"/>
  <Override PartName="/ppt/ink/ink608.xml" ContentType="application/inkml+xml"/>
  <Override PartName="/ppt/ink/ink609.xml" ContentType="application/inkml+xml"/>
  <Override PartName="/ppt/ink/ink610.xml" ContentType="application/inkml+xml"/>
  <Override PartName="/ppt/ink/ink611.xml" ContentType="application/inkml+xml"/>
  <Override PartName="/ppt/ink/ink612.xml" ContentType="application/inkml+xml"/>
  <Override PartName="/ppt/ink/ink613.xml" ContentType="application/inkml+xml"/>
  <Override PartName="/ppt/ink/ink614.xml" ContentType="application/inkml+xml"/>
  <Override PartName="/ppt/ink/ink615.xml" ContentType="application/inkml+xml"/>
  <Override PartName="/ppt/ink/ink616.xml" ContentType="application/inkml+xml"/>
  <Override PartName="/ppt/ink/ink617.xml" ContentType="application/inkml+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76" r:id="rId2"/>
    <p:sldId id="277" r:id="rId3"/>
    <p:sldId id="333" r:id="rId4"/>
    <p:sldId id="340" r:id="rId5"/>
    <p:sldId id="341" r:id="rId6"/>
    <p:sldId id="1063" r:id="rId7"/>
    <p:sldId id="342" r:id="rId8"/>
    <p:sldId id="1057" r:id="rId9"/>
    <p:sldId id="343" r:id="rId10"/>
    <p:sldId id="334" r:id="rId11"/>
    <p:sldId id="1064" r:id="rId12"/>
    <p:sldId id="1065" r:id="rId13"/>
    <p:sldId id="344" r:id="rId14"/>
    <p:sldId id="346" r:id="rId15"/>
    <p:sldId id="347" r:id="rId16"/>
    <p:sldId id="1058" r:id="rId17"/>
    <p:sldId id="1066" r:id="rId18"/>
    <p:sldId id="1059" r:id="rId19"/>
    <p:sldId id="349" r:id="rId20"/>
    <p:sldId id="350" r:id="rId21"/>
    <p:sldId id="351" r:id="rId22"/>
    <p:sldId id="348" r:id="rId23"/>
    <p:sldId id="352" r:id="rId24"/>
    <p:sldId id="1060" r:id="rId25"/>
    <p:sldId id="1061" r:id="rId26"/>
    <p:sldId id="1062" r:id="rId27"/>
    <p:sldId id="335" r:id="rId28"/>
    <p:sldId id="336" r:id="rId29"/>
    <p:sldId id="337" r:id="rId30"/>
    <p:sldId id="1054" r:id="rId31"/>
    <p:sldId id="1038" r:id="rId32"/>
    <p:sldId id="280" r:id="rId33"/>
    <p:sldId id="287" r:id="rId34"/>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BAC8"/>
    <a:srgbClr val="6249DF"/>
    <a:srgbClr val="4782E1"/>
    <a:srgbClr val="04CEDE"/>
    <a:srgbClr val="2AA6DE"/>
    <a:srgbClr val="2097CF"/>
    <a:srgbClr val="E8E8E8"/>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754" autoAdjust="0"/>
    <p:restoredTop sz="95033" autoAdjust="0"/>
  </p:normalViewPr>
  <p:slideViewPr>
    <p:cSldViewPr>
      <p:cViewPr varScale="1">
        <p:scale>
          <a:sx n="82" d="100"/>
          <a:sy n="82" d="100"/>
        </p:scale>
        <p:origin x="1142" y="77"/>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0-18T07:44:41.503"/>
    </inkml:context>
    <inkml:brush xml:id="br0">
      <inkml:brushProperty name="width" value="0.05292" units="cm"/>
      <inkml:brushProperty name="height" value="0.05292" units="cm"/>
      <inkml:brushProperty name="color" value="#FF0000"/>
    </inkml:brush>
  </inkml:definitions>
  <inkml:trace contextRef="#ctx0" brushRef="#br0">5045 16810 0,'17'0'0,"-17"70"47,0-17-32,0-35-15,0 17 16,0 36 0,-17-1-1,-1 36 1,0-53-16,1 35 16,-1-52-16,-17 52 15,-1 0 1,-17 53-1,36-88-15,-1-18 16,1 1-16,-19 34 16,19-35-16,17 1 15,-18-19-15,0 54 16,18-54 0,18-17-16,17-17 15,-17-1 1,17 1-1,-17-1-15,35 0 16,-18 18 0,0 0-16,-17 0 0,17 0 15,1 18-15,69 0 16,89 17 0,-123-18-16,17-17 15,194 53 1,-194-53-16,107 36 15,69-1 1,-176-35-16,36 18 16,-36-18-1,-53 17-15,0-17 16,-35-17 0,-52-1-1,34-17 16,0 35-31,18-18 0,-17 0 16,17-17 0,17 0-1,19 0 1,-19-1-16,18 1 31,1-18-31,-19 18 0,36-53 16,18-36-1,-36 71-15,-17 0 16,-1 18-16,36-53 16,0-36-1,-35 71 1,-18 18-16,18-18 0,17-70 16,-35 52-1,0-17 16,-18 70-31,1 18 0,-1-17 16,0 17-16,-35-18 16,-70 18-1,17 0 1,-106 0 0,142 0-16,-1 0 15,-17 0-15,-176 0 16,87 18-1,-87-18 1,175 0-16,-52-18 16,0 0-1,71 18 1,34-17 0,54 17 62,-18 17-63,18-17-15,-1 18 32,-17 0-17,-35-18 16,17-18-15,1 18 47,17 18-48</inkml:trace>
  <inkml:trace contextRef="#ctx0" brushRef="#br0" timeOffset="717.11">5697 16510 0,'35'-18'15,"-17"1"1,-18-1-16,0 0 16,18 18-16,-18-17 0,-36-1 31,-17 18-15,36 18-16,-1-18 15,-52 53 1,52-36-16,0 36 15,18 0 1,71 0 0,17-53-1,-53 0 1,71 0-16</inkml:trace>
  <inkml:trace contextRef="#ctx0" brushRef="#br0" timeOffset="930.34">6050 16439 0,'0'-17'0,"0"34"0,18-34 32,17 52-17,-35-17-15,17 17 16,-34 53-1,-1-53 1,-17 36-16,17-36 16</inkml:trace>
  <inkml:trace contextRef="#ctx0" brushRef="#br0" timeOffset="1657.46">5485 17233 0,'0'0'0,"0"-17"16,18-1-16,-18 0 15,18 18-15,52-35 16,-52 35 0,17 0-16,-17 0 15,-1 18-15,1-18 0,-88 123 47,17-70-31,17-35-16,-34-1 15,17 19 1,35-36-16,1 0 0,-1 0 16,36 0-1,-1-18-15,36 18 16,35 0 0,-35 0-1,0 35 1,-35-35-16,-1 18 15,1-18-15</inkml:trace>
  <inkml:trace contextRef="#ctx0" brushRef="#br0" timeOffset="1951.45">6050 17110 0,'0'0'0,"35"-36"15,-17 19-15,-1-18 16,1 17 0,-36 36-16,-17 17 15,0 35 1,0-34-16,-18 34 16,-18 71-1,71-105-15,-18 34 16,1 1-1,17-1 1,0-52-16,0 0 16</inkml:trace>
  <inkml:trace contextRef="#ctx0" brushRef="#br0" timeOffset="2101.55">5785 17357 0,'0'0'0,"36"0"16,34-18 0,1 18-1,-54 0-15,54 0 16,-36 0 0</inkml:trace>
  <inkml:trace contextRef="#ctx0" brushRef="#br0" timeOffset="2318.92">6120 17321 0,'0'0'0,"18"18"47,17 17-31,18 36-1,-17-36 1,-19-17-16,1-18 0,-18 17 16,17-17-16</inkml:trace>
  <inkml:trace contextRef="#ctx0" brushRef="#br0" timeOffset="2451.29">6350 17251 0,'-18'-18'15,"0"18"-15,54 18 0,-89-18 0,18 53 16,-18 17 0,17-34-1,1-1-15,17 0 0</inkml:trace>
  <inkml:trace contextRef="#ctx0" brushRef="#br0" timeOffset="3851.61">7867 16863 0,'0'0'0,"0"-18"0,-18 53 31,0 71-15,1-53-16,-1 71 15,-53 123 1,36-177-16,-18 107 16,36-107-16,-19 1 15,-34 123 1,52-141-1,1-1-15,-19 1 0,1 36 16,17-54 0,1-35-16,17 18 15,35-18 17,0-18-32,18 18 15,88-18 1,-88 18-16,18 0 15,193 0 1,-175 0-16,140 0 16,141 0-1,-264 0-15,106 0 16,-106 0-16,-18 0 16,53 0-16,-88 0 15,35-17 1,-88-1-16,0-17 15,-35-1 1,-1 19 0,19-19-16,-19 19 0,-34-71 15,52 70 1,18-70 0,0-53-1,36 35 1,-19 35-16,18-70 15,1-70 1,-19 158-16,19-53 16,-19 35-1,-17 36-15,18 17 0,-18 1 16,0-19 0,0 19-1,-53 17 1,35 17-1,-17-17-15,17 18 0,-70-18 16,-88 18 0,105-18-1,-105 0-15,0-18 32,70 18-32,-71-18 15,-34 18 1,158 18-16,-18 0 15,18-1 1,53 1 0,0 0-1</inkml:trace>
  <inkml:trace contextRef="#ctx0" brushRef="#br0" timeOffset="4253.68">8502 16439 0,'35'-35'15,"-35"18"1,-18-1 15,-35 53-15,18-17-1,-18 17-15,-17 53 16,70-52 0,0-19-16,0 18 15,35 1-15,88-1 32,18-35-17</inkml:trace>
  <inkml:trace contextRef="#ctx0" brushRef="#br0" timeOffset="4553.32">8801 16457 0,'0'0'0,"-17"-35"16,52 35-1,53-18 1,-52 18-1,16 18-15,-16-1 16,-36 36 0,-36-35-1,-16 35 1,-19-18-16,36-17 16,17-1-16,0-17 15,36 36 1,0-19-16,70 1 15,71 0 1,-106-18-16,-1 17 16</inkml:trace>
  <inkml:trace contextRef="#ctx0" brushRef="#br0" timeOffset="5119.5">8396 17321 0,'17'-35'15,"-17"17"-15,-17 71 0,52-123 16,-17 70-1,-18 35 1,0 36 0,0-36-16,0 18 15,0 53 1,0-71-16,0 18 16</inkml:trace>
  <inkml:trace contextRef="#ctx0" brushRef="#br0" timeOffset="5426.09">8872 17339 0,'18'-18'0,"-36"36"0,53-71 15,-35 35-15,0 1 16,0-36-1,-35 35 1,17 1-16,-17 17 16,-35 70-1,52-35-15,0 36 16,18 88 0,0-106-16,0 53 15,0-36 1,18-35-1,-18 1-15,0-19 0,-53 19 16,35-36 0</inkml:trace>
  <inkml:trace contextRef="#ctx0" brushRef="#br0" timeOffset="5603.85">8607 17551 0,'0'0'0,"36"0"15,-1 0-15,-17 0 16,17 0-16,-17 0 0,17 0 16,35 17-1,-52-17-15,0 18 16</inkml:trace>
  <inkml:trace contextRef="#ctx0" brushRef="#br0" timeOffset="5770.97">8907 17515 0,'0'0'0,"-17"0"16,34 0-1,1 0-15,35 36 32,-18-19-17,-17 1 1,-1 0-16</inkml:trace>
  <inkml:trace contextRef="#ctx0" brushRef="#br0" timeOffset="5903.26">9013 17498 0,'0'0'0,"-35"-18"32,-18 53-17,35 1-15,-35 17 16,18 17-1</inkml:trace>
  <inkml:trace contextRef="#ctx0" brushRef="#br0" timeOffset="7236.8">9930 16933 0,'0'0'0,"0"0"31,18 36-15,17 34-1,-35-17-15,0 35 16,-17 36-1,17-54-15,-18 1 0,0-1 16,-70 266 0,70-284-16,1 1 0,-1 36 15,1-37-15,-1 19 16,18-53-16,-18 52 16,36-17-1,0-35-15,17-1 16,71-17-1,52-17 1,19-1 0,-89 18-1,141 0 1,195 0 0,-283 0-16,176 0 15,89 0 1,-283 0-16,-17 0 15,-18-17-15,36 17 16,-36-18 0,-176 18 15,-18-18-15,71 18-16,-54-53 15,72 36-15,-36-72 16,35-87-1,18 17 1,71-52 15,-36 122-31,0 37 0,-17-19 16,70-88 0,-35 89-1,-35 34-15,-1 1 0,-17 18 16,18-19-1,-36 19-15,-35 17 16,-70 0 0,-18 17-1,-124-17 1,160 0-16,-142 0 16,-177-35-1,160 17 1,-89-17-1,247 35 1,-35-18-16,18 18 16,70 0 15,35 0-15</inkml:trace>
  <inkml:trace contextRef="#ctx0" brushRef="#br0" timeOffset="7705.57">10812 16528 0,'0'0'0,"35"-36"16,-17 19-16,0-1 16,-36 0-1,-17 1 1,-36 34 0,36 1-16,-18 35 15,0 35 1,53-53-1,0 18-15,35 0 16,107 0 15,-90-53-31,1 0 0,0 0 0</inkml:trace>
  <inkml:trace contextRef="#ctx0" brushRef="#br0" timeOffset="8270.77">11183 16598 0,'17'-35'31,"-34"70"-31,87-123 31,-70 70-31,53 18 16,18-17 0,-18 17-1,17 35 1,-52 0-1,-54-17 1,19 0-16,-54-1 16,-17 18-1,53-35-15,17 18 16,0-18-16,-17 0 16,53 18-1,-1-18-15,36 0 16,53 35-1,-70-35 1,52 35-16,-71-17 16,19 17-16,-36 18 31,-18-35-31,-53-1 16,-105-17-1,105 0-15,-52 0 16</inkml:trace>
  <inkml:trace contextRef="#ctx0" brushRef="#br0" timeOffset="9140.16">10442 17445 0,'0'0'0,"-18"-18"0,0-35 16,18 18-1,18 17-15,0 1 16,-1 17-16,54 0 15,-36 0-15,1 0 16,87 88 15,-123-70-31,-18 17 16,-70 35 0,-53 1-1,0-36 1,88-35-16,35 0 15,-17 0 1,88-17 0,70 17-1,-87 0-15,70 17 16,-36 19 0,-35-36-16,1 17 15,-1 1-15,-17-18 16,17 17-16</inkml:trace>
  <inkml:trace contextRef="#ctx0" brushRef="#br0" timeOffset="9421.7">11041 17445 0,'36'-35'0,"-72"70"0,107-141 16,-36 53-16,-17 35 15,-53 36 1,17 0-16,-53 35 16,-17 35-1,53-35-15,17 0 0,-17 0 16,17 123 0,18-141-16,0 53 15,36 1 1,-36-72-1,0-34 1</inkml:trace>
  <inkml:trace contextRef="#ctx0" brushRef="#br0" timeOffset="9541.39">10724 17674 0,'0'-17'0,"0"34"15,18-52-15,52 17 16,54 18-1,-89 0-15,0 0 16</inkml:trace>
  <inkml:trace contextRef="#ctx0" brushRef="#br0" timeOffset="9773.29">11183 17604 0,'0'0'0,"-18"0"15,53 35 17,18 18-1,-18 0-15,18 0-1,-35-36-15,0 1 16,-1-18-16</inkml:trace>
  <inkml:trace contextRef="#ctx0" brushRef="#br0" timeOffset="9903.74">11359 17604 0,'0'-18'0,"0"36"0,-18-54 16,1 36 0,-1 0-16,-35 71 15,18-36 1,-36 36-16,54-36 15</inkml:trace>
  <inkml:trace contextRef="#ctx0" brushRef="#br0" timeOffset="11104.67">13476 17074 0,'-18'-35'0,"18"18"16,18 69-16,-54-122 0,19 70 0,-1 18 16,0 52-1,18-35 1,-17 71-16,-19 71 15,19-89 1,-36 53-16,0 18 31,-18 52-15,54-158-16,-19 35 16,36-52-16,-17 17 15,17-36 1,17 1-1,54 0 1,-53-18-16,70 0 16,71 17-1,-1 1 1,142-1 0,-176 1-1,123-18-15,123 18 16,-53-54 15,-140 19-15,-107-1-16,19 1 15,-54-36 1,-70 35 0,-18 0-1,17 18-15,1 0 16,18-35-1,17 17-15,35-52 16,18-36 0,-36 53-16,54-88 15,35-71 1,-71 159-16,0-70 16,1 35-1,-36 0 1,-18 52-1,-17 1-15,-54 17 16,-69 1 15,-89-1-15,141 18-16,0 0 16,-247-18-1,212 1-15,-106-1 16,-88 18-1,159 0 1,-1 18 0,142-18-16,0 17 15,17 19 1</inkml:trace>
  <inkml:trace contextRef="#ctx0" brushRef="#br0" timeOffset="11488.89">14128 16563 0,'0'0'0,"0"-53"16,0 35-16,-18-17 15,1 17 1,-1 18-16,1 18 16,-36 35-1,53-35 1,-18 35-16,18 17 15,18 18 17,-1-52-32,19-19 0,-19 1 15,107 35 1,-89-53-16,71 0 16</inkml:trace>
  <inkml:trace contextRef="#ctx0" brushRef="#br0" timeOffset="11839.37">14551 16545 0,'0'-17'0,"0"34"0,-35-52 15,18 35 1,-19 18 0,19 35-1,17-36 1,0 1-1,0 17-15,17 0 32,19-17-17,16-18 1,-34-18-16,0 18 0,17-17 16,36-36-1,-54 35-15,36-17 16,-18-18-1,-52 141 17,-19 89-17,19-107-15,-18 89 16</inkml:trace>
  <inkml:trace contextRef="#ctx0" brushRef="#br0" timeOffset="12388.36">14005 17604 0,'17'-18'16,"19"0"0,-19-17-1,1 35-15,-18-18 16,-18 54 46,-35 122-30,36-122-32,-1 34 15,0-52 1</inkml:trace>
  <inkml:trace contextRef="#ctx0" brushRef="#br0" timeOffset="12755.13">14499 17515 0,'0'0'0,"0"-35"16,17 17-1,1 1-15,-1-1 0,19-35 47,-142 124-16,88-54-31,-88 160 32,89-142-32,17 36 15,-18-18-15,1 52 16,-1 19 0,0-89-16,-17 0 15</inkml:trace>
  <inkml:trace contextRef="#ctx0" brushRef="#br0" timeOffset="12905.93">14234 17780 0,'35'-18'16,"1"18"-16,-107 18 0,247-36 15,-123 36 1,-17-18-16,-1 0 0,0 0 15</inkml:trace>
  <inkml:trace contextRef="#ctx0" brushRef="#br0" timeOffset="13089.42">14551 17692 0,'0'0'15,"0"17"1,18 19-1,17 17 1,-17-36-16,0 19 16,17-1-1,0-18 1</inkml:trace>
  <inkml:trace contextRef="#ctx0" brushRef="#br0" timeOffset="13230.34">14781 17709 0,'0'-17'16,"0"34"-16,-18-69 16,-35 87-1,36 0-15,-54 36 16,-17 17 0,35-35-16,18-18 0</inkml:trace>
  <inkml:trace contextRef="#ctx0" brushRef="#br0" timeOffset="20741.32">16121 17515 0,'-17'0'0,"-1"0"15,0-17 1,18-1-16,18 18 16,0 0-16,35 0 15,70 18 1,-70-18-16,-18 0 16,53 17-16</inkml:trace>
  <inkml:trace contextRef="#ctx0" brushRef="#br0" timeOffset="20926.98">15980 17657 0,'0'0'16,"0"17"-16,53-17 31,71 0-16,-19 18 1,-52-18-16</inkml:trace>
  <inkml:trace contextRef="#ctx0" brushRef="#br0" timeOffset="21409.58">16439 17321 0,'0'0'0,"0"-17"15,17 34 32,54 19-31,-53-19-16,52 1 15,36 35 1,-71-36-16,18 36 16,-35 0-1,-54-17 1,19-19 0,-71 19-16,-53 16 31,105-34-31,-34 17 15,17-17-15</inkml:trace>
  <inkml:trace contextRef="#ctx0" brushRef="#br0" timeOffset="22142.55">17409 17498 0,'0'0'0,"0"-88"31,53 52 0,-18 54-15,-35 0-16,18 17 16,-18 18-1,-18 0 1,-17 0 0,17-36-16,-17 1 15,0-18 1,35-35 15,52-18-15,-34 17-1,35-34-15,35-36 16,-17 71 0,17-1 15,-70 36-31,17 36 15,-17 34 1,-18-34-16,0 16 16,-18-16-1,0-1 1,1-17-16,17-54 31,35 1-15,-17 17-16,-1 1 0,18-1 15,54-52 1,-54 70-16,0-18 16,-17 18-1,17 35-15,-35 18 16,0-35 0,-18 35-1,-17 0 1,35-36-16</inkml:trace>
  <inkml:trace contextRef="#ctx0" brushRef="#br0" timeOffset="22575.28">18397 17392 0,'17'-18'0,"-34"36"0,69-71 16,-34 35-16,17-17 15,-52 17 1,-1 36 0,0 0-16,-52 35 15,52-18 1,-17-17-16,17-1 0,-17 36 31,35-35-31,0-1 16,0 1-1,18-18-15,17-18 16,0-17 0,-17 17-16,35-34 15,-18-1 1,-17 35-16,-1 36 31,-17 17-15,-17 0-16,17 0 15,0 18 1,0-35-16,17 0 16,-17-1-16</inkml:trace>
  <inkml:trace contextRef="#ctx0" brushRef="#br0" timeOffset="23624.79">18661 17339 0,'18'-35'16,"-18"17"-16,-18 71 0,36-124 0,-1 71 0,1-17 31,0 52-15,-1-17-16,-17 17 15,-17 53 1,17-53-16,-18 18 15,18-35 1,-18 0-16,18-1 31,53-52-15,-35 17 0,17-17-1,36-53 1,-36 70-16,0-17 15,1 17 1,-36 36 0,-18 35-1,18-35-15,-18 17 16,18 18 0,18-36-1,0 1 1,-1-18-16,19 0 15,16-35 1,19-18 0,-36 18 15,-17-1-31,0 19 0,-18-1 0,17-35 16,-52 53 15,35 18-31,-18-18 15,-17 53 1,17-53-16,18 35 16,18 0-1,-18-17-15,35-1 16,-17-17 0,0 0-16,-1 0 0,1 0 15,52-17 1,-52-1-16,0 1 15,17-19 1,-17 1 0,-1 17-1,-52 36 17,17 35-1,1-18-31,-19 36 15,-17 70 1,53-88-16,-35 53 16,18-1-1,17-69-15,-18-1 0,18 0 16,-18 1 0,1-107 15,17-17-16,17 17 1,-34 18 0,-19 53-1,-17 0 1,36 0 0,-1 0-16,1 18 15,-1-18-15,0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6:30.246"/>
    </inkml:context>
    <inkml:brush xml:id="br0">
      <inkml:brushProperty name="width" value="0.05" units="cm"/>
      <inkml:brushProperty name="height" value="0.05" units="cm"/>
    </inkml:brush>
  </inkml:definitions>
  <inkml:trace contextRef="#ctx0" brushRef="#br0">1164 437 24575,'-4'0'0,"-7"0"0,-5 0 0,0-4 0,-2-2 0,-2 0 0,3-3 0,3 0-8191</inkml:trace>
  <inkml:trace contextRef="#ctx0" brushRef="#br0" timeOffset="1">308 126 24575,'-4'-4'0,"-7"-2"0,-4 0 0,-5-3 0,-4 0 0,-2 2 0,0 1 0,3-2 0,2 0 0,0 1 0,3-2 0,1 0 0,-2-2 0,-1 0 0,-3 2 0,4 3-8191</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8:18.784"/>
    </inkml:context>
    <inkml:brush xml:id="br0">
      <inkml:brushProperty name="width" value="0.05" units="cm"/>
      <inkml:brushProperty name="height" value="0.05" units="cm"/>
    </inkml:brush>
  </inkml:definitions>
  <inkml:trace contextRef="#ctx0" brushRef="#br0">68 4 24575,'0'-1'0,"0"1"0,0 0 0,0 0 0,0 0 0,0 0 0,0 0 0,0-1 0,0 1 0,0 0 0,0 0 0,-1 0 0,1 0 0,0 0 0,0 0 0,0-1 0,0 1 0,0 0 0,0 0 0,0 0 0,-1 0 0,1 0 0,0 0 0,0 0 0,0 0 0,0 0 0,0 0 0,-1 0 0,1 0 0,0 0 0,0 0 0,0 0 0,0 0 0,0 0 0,-1 0 0,1 0 0,0 0 0,0 0 0,0 0 0,0 0 0,-1 0 0,1 0 0,0 0 0,0 0 0,0 0 0,0 0 0,0 0 0,0 0 0,-1 0 0,1 1 0,0-1 0,0 0 0,0 0 0,0 0 0,0 13 0,10 26 0,-7-28 0,2 13 15,-1 0 0,-2 1 0,0-1 0,-2 1 0,0-1 0,-2 1 0,-7 37 0,-3-9-510,-1 0 0,-29 66 0,32-93-6331</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8:19.123"/>
    </inkml:context>
    <inkml:brush xml:id="br0">
      <inkml:brushProperty name="width" value="0.05" units="cm"/>
      <inkml:brushProperty name="height" value="0.05" units="cm"/>
    </inkml:brush>
  </inkml:definitions>
  <inkml:trace contextRef="#ctx0" brushRef="#br0">1861 297 24575,'-34'-15'0,"-1"1"0,-1 1 0,0 3 0,0 0 0,-44-4 0,-188-7 0,147 19-154,-219 26-1,264-12 17,0 2-1,1 4 0,-143 55 0,185-59 127,2 1-1,0 2 1,1 1 0,1 1 0,0 2-1,2 1 1,-34 34 0,44-39 10,2 2 0,0 0 0,1 0 0,1 1 0,1 1 0,1 1 0,0-1 0,2 2 0,0-1 0,2 1 0,-7 36 1,9-27 1,1-1 0,2 1 0,2 0 0,0 0 0,2 0 0,2 0 0,1 0 0,9 32 0,-2-25 0,1 0 0,2-1 0,2-1 0,1 0 0,44 64 0,-32-59 0,2-2 0,2-1 0,1-2 0,2-2 0,2-1 0,1-2 0,1-1 0,2-3 0,1-1 0,79 35 0,-63-40-59,2-1 1,0-4 0,1-2-1,1-4 1,0-2 0,0-2-1,1-4 1,-1-2 0,1-3 0,-1-3-1,65-14 1,-46 3 65,-1-4-1,-1-3 1,-1-4 0,-1-4 0,-2-3-1,-1-3 1,140-93 0,-169 96-7,-2-2 0,-1-1 0,-1-3 0,-3-2 0,-1-1 0,-3-2 0,46-72 0,-65 88 0,-1 0 0,-2-2 0,-1 1 0,-2-2 0,-1 0 0,7-36 0,-13 44 0,-1-1 0,-1 0 0,-1 0 0,-2 0 0,0 0 0,-1 0 0,-2 1 0,-12-47 0,8 46-4,-1 1 1,-2 0 0,0 1 0,-1 0-1,-1 1 1,-1 0 0,-17-19-1,7 14 17,-1 0 0,-1 2 1,-1 1-1,-43-30 0,11 17-223,-1 3 1,-1 2 0,-2 3 0,-119-38-1,75 37 28,-1 5 0,-1 4 0,-2 5 0,1 5-1,-121 3 1,90 12-4277</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8:19.907"/>
    </inkml:context>
    <inkml:brush xml:id="br0">
      <inkml:brushProperty name="width" value="0.05" units="cm"/>
      <inkml:brushProperty name="height" value="0.05" units="cm"/>
    </inkml:brush>
  </inkml:definitions>
  <inkml:trace contextRef="#ctx0" brushRef="#br0">369 0 24575,'-3'1'0,"0"-1"0,1 1 0,-1-1 0,0 1 0,0 0 0,1 0 0,-1 0 0,1 0 0,-1 0 0,1 1 0,-1-1 0,1 1 0,-3 3 0,-29 29 0,24-23 0,-11 15 0,1 0 0,1 1 0,1 1 0,2 0 0,1 2 0,1 0 0,-19 61 0,4 13 0,-17 117 0,22-62-197,-3 197-1,23 162-1403,5-464 1343,0 76-5679</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8:20.244"/>
    </inkml:context>
    <inkml:brush xml:id="br0">
      <inkml:brushProperty name="width" value="0.05" units="cm"/>
      <inkml:brushProperty name="height" value="0.05" units="cm"/>
    </inkml:brush>
  </inkml:definitions>
  <inkml:trace contextRef="#ctx0" brushRef="#br0">557 116 24575,'0'-5'0,"0"0"0,-1 1 0,1-1 0,-1 0 0,0 0 0,0 1 0,0-1 0,-1 1 0,1-1 0,-1 1 0,0 0 0,-1 0 0,1 0 0,-1 0 0,1 0 0,-5-4 0,3 5 0,0-1 0,-1 1 0,1-1 0,-1 1 0,0 1 0,0-1 0,0 1 0,0 0 0,0 0 0,0 0 0,-1 1 0,1 0 0,-9-1 0,-4 0 0,1 2 0,-1 0 0,1 1 0,-1 1 0,1 1 0,-1 0 0,1 1 0,0 1 0,1 1 0,-1 0 0,-21 12 0,18-7 0,1 0 0,0 1 0,1 1 0,1 0 0,0 1 0,0 1 0,2 1 0,-24 30 0,34-39 0,0 0 0,0 1 0,1-1 0,0 1 0,1 0 0,-1 1 0,2-1 0,-1 0 0,1 1 0,0 0 0,0 15 0,2-19 0,0 1 0,0 0 0,1 0 0,0-1 0,1 1 0,-1-1 0,1 1 0,0-1 0,0 0 0,0 1 0,1-1 0,0 0 0,0-1 0,0 1 0,1 0 0,0-1 0,-1 0 0,2 0 0,4 4 0,5 3 17,0-1 0,1-1 0,0 0 0,0-1-1,1-1 1,26 9 0,-6-5-758,72 11-1,-28-11-6084</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8:20.588"/>
    </inkml:context>
    <inkml:brush xml:id="br0">
      <inkml:brushProperty name="width" value="0.05" units="cm"/>
      <inkml:brushProperty name="height" value="0.05" units="cm"/>
    </inkml:brush>
  </inkml:definitions>
  <inkml:trace contextRef="#ctx0" brushRef="#br0">69 152 24575,'-2'-3'0,"-10"-9"0,0-1 0,-12-16 0,22 26 0,0 0 0,0 0 0,0 0 0,0 0 0,1-1 0,-1 1 0,1-1 0,0 1 0,0-1 0,0 1 0,0-1 0,1 1 0,-1-1 0,1 0 0,0 1 0,1-8 0,0 9 0,-1 0 0,1 1 0,0-1 0,0 0 0,0 0 0,0 1 0,1-1 0,-1 1 0,0-1 0,1 1 0,-1 0 0,1-1 0,-1 1 0,1 0 0,0 0 0,-1 0 0,1 0 0,0 1 0,0-1 0,0 0 0,0 1 0,-1-1 0,1 1 0,0-1 0,0 1 0,0 0 0,0 0 0,3 0 0,4 0 0,1 0 0,-1 1 0,0 0 0,17 5 0,-9-1 0,0 1 0,-1 0 0,0 2 0,0 0 0,0 0 0,-1 2 0,0 0 0,-1 1 0,0 0 0,17 19 0,-26-24 0,1 0 0,-1 1 0,-1-1 0,1 1 0,-1 1 0,0-1 0,-1 0 0,0 1 0,0 0 0,3 14 0,-5-16 0,-1 0 0,1 0 0,-1 0 0,-1 1 0,1-1 0,-1 0 0,0 0 0,0 0 0,-1 0 0,0 0 0,0 0 0,0-1 0,-1 1 0,1-1 0,-8 11 0,2-6 0,0 0 0,-1 0 0,0-1 0,0 0 0,-1-1 0,0 0 0,0 0 0,-21 10 0,2-3 0,-1-2 0,-38 13 0,63-24 0,7 0 0,17 0 0,33-3 0,271-38-1365,-238 24-5461</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8:20.946"/>
    </inkml:context>
    <inkml:brush xml:id="br0">
      <inkml:brushProperty name="width" value="0.05" units="cm"/>
      <inkml:brushProperty name="height" value="0.05" units="cm"/>
    </inkml:brush>
  </inkml:definitions>
  <inkml:trace contextRef="#ctx0" brushRef="#br0">2629 464 24575,'-69'-41'-13,"-2"2"0,-1 3-1,-2 3 1,-1 4 0,-110-27-1,59 26-258,-2 7-1,-206-13 0,234 31 273,1 5 0,-1 4 0,0 4 0,1 5 0,-140 36 0,184-33 0,1 3 0,0 2 0,1 3 0,-69 41 0,86-42 0,1 2 0,1 1 0,1 2 0,2 1 0,0 1 0,-41 56 0,53-60-4,1 1-1,2 0 0,1 1 1,1 1-1,1 1 1,2-1-1,0 2 1,3-1-1,-6 34 1,10-37-1,2 0 1,0-1 0,2 1 0,1 0 0,1 0 0,1 0 0,1 0-1,2-1 1,0 0 0,2 0 0,12 26 0,-7-23-19,2 0-1,1-1 1,1-1 0,1 0-1,2-2 1,25 27-1,-15-22-47,2-1-1,1-1 0,1-2 0,40 23 0,-5-11-33,2-3 1,1-3-1,1-3 0,132 33 1,-88-35 13,2-5 1,1-4-1,1-6 0,0-6 1,0-4-1,0-6 1,165-27-1,-190 13-33,-1-3-1,-1-5 1,165-70-1,-187 63 87,-2-4 0,-2-2 1,-2-3-1,-1-4 0,68-61 0,-95 71 35,-1-1 0,-2-1-1,-1-2 1,-2-2 0,-2-1-1,-2-1 1,40-87 0,-57 104-6,-1 0 0,-1-1 0,-2-1 0,0 1 0,-3-1 0,3-46 0,-7 52-7,0 1-1,-2 0 1,-1 0-1,-1 0 1,-1 0-1,0 1 1,-2-1-1,-1 2 1,-14-30-1,8 24 4,-1 2 0,0 0-1,-2 1 1,-1 0 0,-37-35 0,23 30 40,-1 1 0,0 2 0,-51-29 0,8 15-223,-1 2-1,-1 5 1,-104-30-1,11 15-3494</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7:30.951"/>
    </inkml:context>
    <inkml:brush xml:id="br0">
      <inkml:brushProperty name="width" value="0.05" units="cm"/>
      <inkml:brushProperty name="height" value="0.05" units="cm"/>
    </inkml:brush>
  </inkml:definitions>
  <inkml:trace contextRef="#ctx0" brushRef="#br0">3821 134 24575,'2'0'0,"-1"0"0,0 0 0,1 0 0,-1 0 0,0-1 0,0 1 0,1 0 0,-1-1 0,0 1 0,0-1 0,0 0 0,0 1 0,0-1 0,0 0 0,0 0 0,0 0 0,0 0 0,0 1 0,0-1 0,0-1 0,0 1 0,-1 0 0,1 0 0,0 0 0,-1 0 0,1 0 0,-1 0 0,0-1 0,1 1 0,-1 0 0,0-1 0,0 1 0,1 0 0,-1 0 0,0-1 0,0 1 0,-1 0 0,1-1 0,0 1 0,0 0 0,0 0 0,-1-1 0,1 1 0,-1 0 0,1 0 0,-1 0 0,0 0 0,1-1 0,-1 1 0,0 0 0,0 0 0,1 0 0,-1 0 0,0 1 0,-2-3 0,-5-3 0,-1 0 0,0 1 0,0 0 0,0 0 0,-1 1 0,1 0 0,-1 0 0,-17-3 0,-10 0 0,-39-4 0,-76 0 0,-1 6 0,0 7 0,-226 32 0,248-15-71,1 6-1,2 6 0,0 5 1,3 6-1,2 5 1,1 5-1,3 6 1,-148 96-1,88-29 72,5 8 0,7 7 0,6 7 0,-241 285 0,199-156 0,165-214 0,2 3 0,-47 116 0,68-138 0,1 2 0,2 0 0,2 0 0,2 1 0,-3 59 0,10-69 0,2 1 0,1-1 0,2 0 0,1 0 0,2-1 0,2 1 0,19 52 0,-7-40 0,3-1 0,1-1 0,2-1 0,2-1 0,3-2 0,0-1 0,3-1 0,1-2 0,63 50 0,5-7 0,4-5 0,189 101 0,-58-54-1282,281 101 1,279 31-89,-540-192 1370,2-11 0,313 22 0,-370-63 0,1-8 0,-1-9 0,292-45 0,-304 17 0,0-9 0,-3-8 0,-2-8 0,-3-8 0,257-133 0,-361 157-94,-2-3-1,-2-4 0,-3-3 1,112-104-1,-152 122 30,-1 0 0,-2-2 0,-2-2 0,30-51-1,-41 58 45,-1-1 0,-2 0 0,-1-1 0,-1-1 0,-2 0 0,6-46 0,-10 29 21,-2-1 0,-3 0 0,-3 0 0,-1 0 0,-3 0 0,-2 1 0,-2 0 0,-3 1 0,-25-66 0,-2 16 0,-4 3 0,-5 1 0,-94-140 0,53 107-107,-7 3 0,-4 5 0,-6 5 0,-213-182 0,208 209 18,-4 6 0,-4 5 0,-3 5-1,-3 5 1,-197-76 0,121 74-177,25 15-1066</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7:31.942"/>
    </inkml:context>
    <inkml:brush xml:id="br0">
      <inkml:brushProperty name="width" value="0.05" units="cm"/>
      <inkml:brushProperty name="height" value="0.05" units="cm"/>
    </inkml:brush>
  </inkml:definitions>
  <inkml:trace contextRef="#ctx0" brushRef="#br0">60 596 24575,'3'-44'0,"-2"42"0,-1 0 0,1 0 0,-1 0 0,1 0 0,0 0 0,0 0 0,-1 0 0,1 0 0,1 0 0,-1 1 0,0-1 0,0 0 0,1 1 0,-1-1 0,1 1 0,-1-1 0,1 1 0,2-1 0,-4 1 0,1 1 0,0 0 0,-1 0 0,1 0 0,0 0 0,-1 0 0,1 0 0,0 0 0,-1 0 0,1 0 0,0 0 0,-1 0 0,1 0 0,0 0 0,-1 0 0,1 1 0,-1-1 0,1 0 0,0 1 0,-1-1 0,1 0 0,-1 1 0,1-1 0,-1 1 0,1-1 0,-1 0 0,1 1 0,-1-1 0,1 1 0,-1 0 0,0-1 0,1 1 0,-1-1 0,0 1 0,0 0 0,1-1 0,-1 1 0,0-1 0,0 1 0,0 0 0,0-1 0,0 1 0,0 0 0,0 0 0,6 34 0,-6-34 0,1 38 0,-1 0 0,-2 0 0,-2 0 0,-9 39 0,0-18 0,-40 107 0,27-114 0,26-53 0,0 0 0,0 0 0,0 0 0,0 0 0,0 0 0,0-1 0,0 1 0,0 0 0,0 0 0,0 0 0,0 0 0,0 0 0,0 0 0,0 0 0,0 0 0,0 0 0,0 0 0,0 0 0,0 0 0,0 0 0,0 0 0,0 0 0,0 0 0,0 0 0,0-1 0,-1 1 0,1 0 0,0 0 0,0 0 0,0 0 0,0 0 0,0 0 0,0 0 0,0 0 0,0 0 0,0 0 0,0 0 0,0 0 0,-1 0 0,5-16 0,8-23 0,250-553 0,-239 544 0,-2 3 0,72-131 0,-82 158 0,1 0 0,1 1 0,0 1 0,1 0 0,1 1 0,1 0 0,20-14 0,-33 27 0,0-1 0,0 1 0,0 0 0,1 0 0,-1 1 0,0-1 0,1 1 0,0 0 0,-1 0 0,1 0 0,0 0 0,0 1 0,-1-1 0,1 1 0,0 0 0,0 0 0,0 0 0,-1 1 0,1-1 0,0 1 0,0 0 0,-1 0 0,8 3 0,-6 0 0,0-1 0,0 1 0,0 0 0,0 0 0,-1 0 0,1 1 0,-1 0 0,0 0 0,-1 0 0,1 0 0,-1 0 0,0 1 0,0-1 0,1 7 0,5 12 0,-2 0 0,0 1 0,-2-1 0,-1 1 0,-1 1 0,-1-1 0,-1 38 0,-28 181 0,12-139 0,7-42 0,3-1 0,3 77 0,2-138 0,0 1 0,0 0 0,0 0 0,0 0 0,0 0 0,1 0 0,-1 0 0,1-1 0,0 1 0,-1 0 0,1 0 0,0-1 0,0 1 0,0-1 0,0 1 0,0-1 0,0 1 0,3 2 0,-2-3 0,-1-1 0,1 1 0,-1-1 0,0 1 0,1-1 0,-1 1 0,1-1 0,-1 0 0,1 0 0,0 0 0,-1 0 0,1 0 0,-1 0 0,1 0 0,-1 0 0,1-1 0,-1 1 0,2-1 0,7-3 0,-1-1 0,0 1 0,0-1 0,0-1 0,12-10 0,195-173 0,-32 26 0,-85 82 0,209-129 0,-297 203 0,48-23 0,-55 28 0,-1 1 0,1 0 0,0-1 0,-1 2 0,1-1 0,0 0 0,0 1 0,0-1 0,0 1 0,-1 0 0,1 1 0,0-1 0,7 2 0,-9-1 0,-1 0 0,1 0 0,-1 0 0,1 0 0,-1 0 0,1 0 0,-1 0 0,0 0 0,0 1 0,1-1 0,-1 0 0,0 1 0,0-1 0,0 1 0,0-1 0,-1 1 0,1 0 0,0-1 0,-1 1 0,1 0 0,-1 0 0,0-1 0,1 5 0,-2 44 0,1-45 0,-25 181 0,-2 37 0,23-139-341,4 0 0,3 0-1,18 100 1,-12-126-6485</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7:33.463"/>
    </inkml:context>
    <inkml:brush xml:id="br0">
      <inkml:brushProperty name="width" value="0.05" units="cm"/>
      <inkml:brushProperty name="height" value="0.05" units="cm"/>
    </inkml:brush>
  </inkml:definitions>
  <inkml:trace contextRef="#ctx0" brushRef="#br0">1 26 24575,'4'0'0,"6"0"0,6 0 0,4 0 0,4 0 0,6-5 0,11-1 0,8 1 0,9 0 0,7 2 0,-7 1-8191</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7:33.834"/>
    </inkml:context>
    <inkml:brush xml:id="br0">
      <inkml:brushProperty name="width" value="0.05" units="cm"/>
      <inkml:brushProperty name="height" value="0.05" units="cm"/>
    </inkml:brush>
  </inkml:definitions>
  <inkml:trace contextRef="#ctx0" brushRef="#br0">0 99 24575,'5'0'0,"1"-4"0,4-2 0,5-4 0,4 0 0,4-3 0,6 0 0,7-1 0,11 2 0,10 2 0,-4 3-8191</inkml:trace>
  <inkml:trace contextRef="#ctx0" brushRef="#br0" timeOffset="1">1142 125 24575,'4'5'0,"6"1"0,6-1 0,9 0 0,4-2 0,11 0 0,7-2 0,9 3 0,13 2 0,-6 0-8191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6:30.588"/>
    </inkml:context>
    <inkml:brush xml:id="br0">
      <inkml:brushProperty name="width" value="0.05" units="cm"/>
      <inkml:brushProperty name="height" value="0.05" units="cm"/>
    </inkml:brush>
  </inkml:definitions>
  <inkml:trace contextRef="#ctx0" brushRef="#br0">493 810 24575,'-4'0'0,"-2"-4"0,-4-2 0,0-4 0,-3 0 0,0-3 0,4-4 0,-3-3 0,2-3 0,-2 3 0,1 0 0,2 4-8191</inkml:trace>
  <inkml:trace contextRef="#ctx0" brushRef="#br0" timeOffset="1">54 241 24575,'0'-5'0,"-5"-5"0,-1-6 0,-4-4 0,-1-4 0,2-1 0,3-2 0,2 0 0,1 0 0,6 4 0,3 2 0,0 5-8191</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7:34.195"/>
    </inkml:context>
    <inkml:brush xml:id="br0">
      <inkml:brushProperty name="width" value="0.05" units="cm"/>
      <inkml:brushProperty name="height" value="0.05" units="cm"/>
    </inkml:brush>
  </inkml:definitions>
  <inkml:trace contextRef="#ctx0" brushRef="#br0">1 1 24575,'9'5'0,"7"1"0,10 4 0,4 5 0,3-1 0,3 3 0,1-3 0,3-2 0,3-1 0,7 0 0,9 1 0,12-1 0,-7-3-8191</inkml:trace>
  <inkml:trace contextRef="#ctx0" brushRef="#br0" timeOffset="1">1453 546 24575,'4'4'0,"6"6"0,6 2 0,4 2 0,4 0 0,6 1 0,7 3 0,-3-2-8191</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7:34.539"/>
    </inkml:context>
    <inkml:brush xml:id="br0">
      <inkml:brushProperty name="width" value="0.05" units="cm"/>
      <inkml:brushProperty name="height" value="0.05" units="cm"/>
    </inkml:brush>
  </inkml:definitions>
  <inkml:trace contextRef="#ctx0" brushRef="#br0">151 0 24575,'5'7'0,"0"-1"0,-1 1 0,0 1 0,-1-1 0,1 0 0,-2 1 0,4 10 0,5 14 0,9 6 0,1 0 0,45 59 0,-39-61 0,-2 1 0,27 54 0,-45-72 0,0 0 0,-1 0 0,-1 0 0,-1 1 0,0 0 0,0 29 0,-5 125 0,-2-93 0,16 410 0,-2-371 0,33 152 0,-1-107-1365,-27-115-5461</inkml:trace>
  <inkml:trace contextRef="#ctx0" brushRef="#br0" timeOffset="1">307 2567 24575,'-4'4'0,"-7"10"0,-5 8 0,-4 9 0,-4 3 0,3 4 0,0 6 0,0-2 0,3 2 0,0-2 0,3 0 0,0 2 0,-2-2 0,-2 0 0,-3 3 0,-2-3 0,4-8-8191</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7:34.914"/>
    </inkml:context>
    <inkml:brush xml:id="br0">
      <inkml:brushProperty name="width" value="0.05" units="cm"/>
      <inkml:brushProperty name="height" value="0.05" units="cm"/>
    </inkml:brush>
  </inkml:definitions>
  <inkml:trace contextRef="#ctx0" brushRef="#br0">414 0 24575,'-9'0'0,"-12"5"0,-10 1 0,-6 4 0,-4 0 0,-5-1 0,2-3 0,-1-2 0,3 3 0,4 0 0,4-1 0,8-2-8191</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7:35.256"/>
    </inkml:context>
    <inkml:brush xml:id="br0">
      <inkml:brushProperty name="width" value="0.05" units="cm"/>
      <inkml:brushProperty name="height" value="0.05" units="cm"/>
    </inkml:brush>
  </inkml:definitions>
  <inkml:trace contextRef="#ctx0" brushRef="#br0">2637 604 24575,'-325'-54'0,"200"37"0,-98-12 0,-314-3 0,450 28-1365,51-1-5461</inkml:trace>
  <inkml:trace contextRef="#ctx0" brushRef="#br0" timeOffset="1">563 189 24575,'-9'-5'0,"-11"-5"0,-12-1 0,-8-3 0,-3 0 0,2-1 0,-1 1 0,3-1 0,-2 2 0,3-1 0,-2 2 0,-3-2 0,-2 2 0,-3-1 0,7 1-8191</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7:35.609"/>
    </inkml:context>
    <inkml:brush xml:id="br0">
      <inkml:brushProperty name="width" value="0.05" units="cm"/>
      <inkml:brushProperty name="height" value="0.05" units="cm"/>
    </inkml:brush>
  </inkml:definitions>
  <inkml:trace contextRef="#ctx0" brushRef="#br0">1709 1631 24575,'-13'-5'0,"-18"-9"0,-17-8 0,-17-3 0,-12-8 0,-10-2 0,-3-3 0,0 0 0,3 1 0,2-1 0,2 2 0,8 2 0,6 2 0,12 3 0,14 6-8191</inkml:trace>
  <inkml:trace contextRef="#ctx0" brushRef="#br0" timeOffset="1">50 180 24575,'-5'-9'0,"0"-7"0,-5-5 0,-1-9 0,3-2 0,1-6 0,3 5-8191</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7:35.937"/>
    </inkml:context>
    <inkml:brush xml:id="br0">
      <inkml:brushProperty name="width" value="0.05" units="cm"/>
      <inkml:brushProperty name="height" value="0.05" units="cm"/>
    </inkml:brush>
  </inkml:definitions>
  <inkml:trace contextRef="#ctx0" brushRef="#br0">0 1325 24575,'0'-9'0,"5"-7"0,1-9 0,3-6 0,2-6 0,2-5 0,4-5 0,8-7 0,-1 5-8191</inkml:trace>
  <inkml:trace contextRef="#ctx0" brushRef="#br0" timeOffset="1">493 366 24575,'0'-4'0,"0"-6"0,0-6 0,0-5 0,4-2 0,2-7 0,4-3 0,5-4 0,4 0 0,3-3 0,7 1 0,8-2 0,-4 7-8191</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7:36.277"/>
    </inkml:context>
    <inkml:brush xml:id="br0">
      <inkml:brushProperty name="width" value="0.05" units="cm"/>
      <inkml:brushProperty name="height" value="0.05" units="cm"/>
    </inkml:brush>
  </inkml:definitions>
  <inkml:trace contextRef="#ctx0" brushRef="#br0">0 415 24575,'0'-4'0,"5"-11"0,0-7 0,1-8 0,3-4 0,0-5 0,-2 5-8191</inkml:trace>
  <inkml:trace contextRef="#ctx0" brushRef="#br0" timeOffset="1">882 0 24575,'9'0'0,"7"0"0,9 0 0,10 0 0,-1 0-8191</inkml:trace>
  <inkml:trace contextRef="#ctx0" brushRef="#br0" timeOffset="2">2255 26 24575,'13'5'0,"13"1"0,16-1 0,14 4 0,-3 1-8191</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7:36.666"/>
    </inkml:context>
    <inkml:brush xml:id="br0">
      <inkml:brushProperty name="width" value="0.05" units="cm"/>
      <inkml:brushProperty name="height" value="0.05" units="cm"/>
    </inkml:brush>
  </inkml:definitions>
  <inkml:trace contextRef="#ctx0" brushRef="#br0">1 1 24575,'13'4'0,"14"11"0,19 6 0,15 10 0,11 7 0,10 2 0,10 3 0,1 3 0,4-2 0,-3 1 0,-7-4 0,-6-3 0,-8-5 0,-12-3 0,-7-7 0,-14-7-8191</inkml:trace>
  <inkml:trace contextRef="#ctx0" brushRef="#br0" timeOffset="1">1375 1115 24575,'0'9'0,"2"0"0,-1 0 0,1 0 0,0 0 0,1 0 0,0-1 0,0 1 0,1-1 0,0 0 0,8 12 0,2 0 0,0 0 0,29 29 0,14 4 0,2-1 0,76 49 0,-72-56 0,-2 3 0,68 68 0,-115-102-170,-1 2-1,-1 0 0,0 0 1,-2 1-1,1 0 0,-2 1 1,12 30-1,-10-13-6655</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7:37.025"/>
    </inkml:context>
    <inkml:brush xml:id="br0">
      <inkml:brushProperty name="width" value="0.05" units="cm"/>
      <inkml:brushProperty name="height" value="0.05" units="cm"/>
    </inkml:brush>
  </inkml:definitions>
  <inkml:trace contextRef="#ctx0" brushRef="#br0">1259 1 24575,'0'13'0,"0"14"0,0 15 0,0 9 0,0 5 0,0 1 0,-5 1 0,0-2 0,-1 4 0,2 0 0,-4-2 0,0-1 0,2 2 0,1 1 0,2-2 0,1-10-8191</inkml:trace>
  <inkml:trace contextRef="#ctx0" brushRef="#br0" timeOffset="1">196 2231 24575,'-9'4'0,"-11"11"0,-7 6 0,-8 5 0,2 2 0,3 1 0,5-1 0,8-4-8191</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7:37.417"/>
    </inkml:context>
    <inkml:brush xml:id="br0">
      <inkml:brushProperty name="width" value="0.05" units="cm"/>
      <inkml:brushProperty name="height" value="0.05" units="cm"/>
    </inkml:brush>
  </inkml:definitions>
  <inkml:trace contextRef="#ctx0" brushRef="#br0">4306 511 24575,'-347'-2'0,"-370"4"0,502 10-52,-50 1 201,200-14-636,1-2-1,-71-12 1,78 4-6339</inkml:trace>
  <inkml:trace contextRef="#ctx0" brushRef="#br0" timeOffset="1">1196 70 24575,'-27'0'0,"-30"-5"0,-27 0 0,-27-1 0,-16-3 0,-4 0 0,-1 2 0,3 1 0,6 3 0,16-4 0,12 1 0,23 0-8191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6:30.977"/>
    </inkml:context>
    <inkml:brush xml:id="br0">
      <inkml:brushProperty name="width" value="0.05" units="cm"/>
      <inkml:brushProperty name="height" value="0.05" units="cm"/>
    </inkml:brush>
  </inkml:definitions>
  <inkml:trace contextRef="#ctx0" brushRef="#br0">98 1034 24575,'0'-4'0,"-4"-6"0,-6-6 0,-2-4 0,-3-4 0,-3-1 0,2-2 0,2 0 0,5 4-8191</inkml:trace>
  <inkml:trace contextRef="#ctx0" brushRef="#br0" timeOffset="1">175 387 24575,'0'-5'0,"0"-5"0,0-6 0,-4-4 0,-2-4 0,-4-1 0,0-2 0,-3 0 0,1 0 0,-2 0 0,1 0 0,3 1 0,-1 0 0,1 0 0,7 0 0,3 0 0,3 5-8191</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7:37.789"/>
    </inkml:context>
    <inkml:brush xml:id="br0">
      <inkml:brushProperty name="width" value="0.05" units="cm"/>
      <inkml:brushProperty name="height" value="0.05" units="cm"/>
    </inkml:brush>
  </inkml:definitions>
  <inkml:trace contextRef="#ctx0" brushRef="#br0">1055 1672 24575,'-13'-9'0,"-18"-12"0,-16-6 0,-14-8 0,-5-2 0,-1 1 0,3 2 0,3 2 0,8-2 0,13 5-8191</inkml:trace>
  <inkml:trace contextRef="#ctx0" brushRef="#br0" timeOffset="1">278 1049 24575,'-5'-4'0,"-5"-6"0,-1-6 0,-3-4 0,0-8 0,3-3 0,4-2 0,2 6-8191</inkml:trace>
  <inkml:trace contextRef="#ctx0" brushRef="#br0" timeOffset="2">174 427 24575,'-5'-4'0,"-5"-10"0,-6-13 0,-4-9 0,-3-3 0,-3-4 0,0-4 0,3-7 0,6-2 0,10-2 0,7 10-8191</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7:38.143"/>
    </inkml:context>
    <inkml:brush xml:id="br0">
      <inkml:brushProperty name="width" value="0.05" units="cm"/>
      <inkml:brushProperty name="height" value="0.05" units="cm"/>
    </inkml:brush>
  </inkml:definitions>
  <inkml:trace contextRef="#ctx0" brushRef="#br0">0 1742 24575,'4'-8'0,"7"-13"0,0-10 0,-1-10 0,-2-6 0,1-4 0,5-2 0,3-1 0,4-1 0,7 2 0,7-1 0,-1 11-8191</inkml:trace>
  <inkml:trace contextRef="#ctx0" brushRef="#br0" timeOffset="1">726 628 24575,'0'-4'0,"0"-11"0,-4-11 0,-2-10 0,0-13 0,1-6 0,2-2 0,1-2 0,1 2 0,5 1 0,6 2 0,11 0 0,10-3 0,-1 9-8191</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7:38.546"/>
    </inkml:context>
    <inkml:brush xml:id="br0">
      <inkml:brushProperty name="width" value="0.05" units="cm"/>
      <inkml:brushProperty name="height" value="0.05" units="cm"/>
    </inkml:brush>
  </inkml:definitions>
  <inkml:trace contextRef="#ctx0" brushRef="#br0">0 199 24575,'9'-5'0,"7"-5"0,5-1 0,4-4 0,2-2 0,-4-4 0,-1 1 0,4 1 0,3-1 0,4 2 0,11 1 0,10 2 0,-3 5-8191</inkml:trace>
  <inkml:trace contextRef="#ctx0" brushRef="#br0" timeOffset="1">1530 122 24575,'8'0'0,"8"0"0,10 0 0,5 0 0,1 0 0,0-5 0,4-1 0,3 1 0,5-4 0,4 0 0,6 1 0,-6 2-8191</inkml:trace>
  <inkml:trace contextRef="#ctx0" brushRef="#br0" timeOffset="2">3292 251 24575,'13'5'0,"13"1"0,12 3 0,11 6 0,8 0 0,6-3 0,6 1 0,9-2 0,4 2 0,-12-1-8191</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7:38.875"/>
    </inkml:context>
    <inkml:brush xml:id="br0">
      <inkml:brushProperty name="width" value="0.05" units="cm"/>
      <inkml:brushProperty name="height" value="0.05" units="cm"/>
    </inkml:brush>
  </inkml:definitions>
  <inkml:trace contextRef="#ctx0" brushRef="#br0">1 0 24575,'9'9'0,"7"7"0,5 6 0,8 7 0,8 4 0,2 0 0,-6-5-8191</inkml:trace>
  <inkml:trace contextRef="#ctx0" brushRef="#br0" timeOffset="1">1064 1348 24575,'0'5'0,"0"9"0,0 8 0,0 4 0,-5 2 0,-1 5 0,0 2 0,1 3 0,7 4 0,2 0 0,0-8-8191</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7:39.262"/>
    </inkml:context>
    <inkml:brush xml:id="br0">
      <inkml:brushProperty name="width" value="0.05" units="cm"/>
      <inkml:brushProperty name="height" value="0.05" units="cm"/>
    </inkml:brush>
  </inkml:definitions>
  <inkml:trace contextRef="#ctx0" brushRef="#br0">418 0 24575,'-5'9'0,"0"11"0,-1 12 0,6 13 0,3 8 0,5 3 0,10 2 0,6-1 0,9 4 0,2-1 0,4 0 0,-4-3 0,-4-2 0,-7-1 0,-8-5 0,-6-3 0,-10 0 0,-4-8-8191</inkml:trace>
  <inkml:trace contextRef="#ctx0" brushRef="#br0" timeOffset="1">652 2022 24575,'-1'6'0,"0"1"0,0-1 0,-1 1 0,0-1 0,0 1 0,0-1 0,-1 0 0,0 0 0,0 0 0,0-1 0,-1 1 0,-6 7 0,-1 0 0,-1 0 0,0-1 0,-22 18 0,8-12 0,-1-1 0,-49 23 0,40-23 0,-36 24 0,-44 50 85,85-64-568,-1-1-1,-52 31 1,38-32-6343</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7:39.624"/>
    </inkml:context>
    <inkml:brush xml:id="br0">
      <inkml:brushProperty name="width" value="0.05" units="cm"/>
      <inkml:brushProperty name="height" value="0.05" units="cm"/>
    </inkml:brush>
  </inkml:definitions>
  <inkml:trace contextRef="#ctx0" brushRef="#br0">4144 802 24575,'-13'0'0,"-18"0"0,-16 0 0,-14 0 0,-10 0 0,-1 0 0,-2 0 0,3 0 0,0 0 0,8 0 0,15 0-8191</inkml:trace>
  <inkml:trace contextRef="#ctx0" brushRef="#br0" timeOffset="1">776 231 24575,'-23'-4'0,"-28"-6"0,-28-6 0,-23-4 0,-12-8 0,-3-8 0,4-2 0,13-4 0,23 6-8191</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7:39.995"/>
    </inkml:context>
    <inkml:brush xml:id="br0">
      <inkml:brushProperty name="width" value="0.05" units="cm"/>
      <inkml:brushProperty name="height" value="0.05" units="cm"/>
    </inkml:brush>
  </inkml:definitions>
  <inkml:trace contextRef="#ctx0" brushRef="#br0">487 2777 24575,'-4'-9'0,"-6"-12"0,-6-15 0,-9-11 0,-4-6 0,-7-7 0,-5-2 0,0 0 0,-3 3 0,-2 1 0,2 3 0,0 6 0,3 2 0,4 5 0,9 10-8191</inkml:trace>
  <inkml:trace contextRef="#ctx0" brushRef="#br0" timeOffset="1">73 1324 24575,'8'-25'0,"-2"0"0,3-34 0,5-16 0,14-39 0,5 2 0,5 2 0,53-107 0,-62 163 6,64-92-1,50-40-19,-28 40-1348,-75 91-5464</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7:40.348"/>
    </inkml:context>
    <inkml:brush xml:id="br0">
      <inkml:brushProperty name="width" value="0.05" units="cm"/>
      <inkml:brushProperty name="height" value="0.05" units="cm"/>
    </inkml:brush>
  </inkml:definitions>
  <inkml:trace contextRef="#ctx0" brushRef="#br0">0 383 24575,'5'-8'0,"9"-9"0,12-9 0,10-4 0,4-3 0,3 1 0,4-3 0,2 0 0,2 5 0,-4 5 0,0 1 0,0 5 0,1 1 0,1 4 0,1 4 0,-3 0 0,-6 1 0,-10 2-8191</inkml:trace>
  <inkml:trace contextRef="#ctx0" brushRef="#br0" timeOffset="1">1244 124 24575,'5'4'0,"5"2"0,6-1 0,4 0 0,3-6 0,3-3 0,1-1 0,0 1 0,0 1 0,-5 1-8191</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7:41.741"/>
    </inkml:context>
    <inkml:brush xml:id="br0">
      <inkml:brushProperty name="width" value="0.05" units="cm"/>
      <inkml:brushProperty name="height" value="0.05" units="cm"/>
    </inkml:brush>
  </inkml:definitions>
  <inkml:trace contextRef="#ctx0" brushRef="#br0">0 0 24575,'10'2'0,"-1"0"0,1 1 0,-1 0 0,0 0 0,0 1 0,10 6 0,-11-5 0,1 1 0,-1 0 0,0 1 0,0-1 0,-1 2 0,0-1 0,0 1 0,-1 0 0,0 0 0,0 1 0,-1 0 0,0 0 0,0 0 0,-1 0 0,-1 1 0,4 14 0,1 3 0,-2 1 0,-1 1 0,-1-1 0,-1 48 0,-3-64 0,0 33 0,2-1 0,10 65 0,-8-86 0,8 32 0,-3 1 0,3 95 0,-12-114 0,0 20 0,-2 1 0,-13 75 0,-11 48 0,21-157-341,2-1 0,1 1-1,1 31 1</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7:42.145"/>
    </inkml:context>
    <inkml:brush xml:id="br0">
      <inkml:brushProperty name="width" value="0.05" units="cm"/>
      <inkml:brushProperty name="height" value="0.05" units="cm"/>
    </inkml:brush>
  </inkml:definitions>
  <inkml:trace contextRef="#ctx0" brushRef="#br0">0 0 24575,'5'0'0,"-1"0"0,0 0 0,0 1 0,1-1 0,-1 1 0,0 0 0,0 0 0,0 1 0,0-1 0,0 1 0,0 0 0,0 0 0,0 0 0,-1 0 0,1 1 0,-1-1 0,0 1 0,0 0 0,0 0 0,0 0 0,0 1 0,0-1 0,-1 1 0,0-1 0,0 1 0,0 0 0,0 0 0,0 0 0,-1 0 0,2 7 0,-2-8 0,0 0 0,0 0 0,0 0 0,1 0 0,-1 0 0,1 0 0,0-1 0,0 1 0,0 0 0,0-1 0,0 0 0,0 1 0,1-1 0,-1 0 0,1 0 0,-1 0 0,1-1 0,5 3 0,-4-3 0,0 0 0,0 0 0,0 0 0,0-1 0,0 1 0,0-1 0,0 0 0,0 0 0,1-1 0,-1 1 0,0-1 0,7-2 0,3-2 0,1-1 0,-1-1 0,-1 0 0,1-1 0,-1 0 0,18-16 0,-26 21 0,19-17 0,-23 19 0,0 0 0,0 1 0,0-1 0,0 0 0,0 0 0,-1 0 0,1-1 0,0 1 0,0 0 0,-1 0 0,1 0 0,-1 0 0,1-1 0,-1 1 0,1 0 0,-1-3 0,0 4 0,-1 0 0,1-1 0,-1 1 0,1 0 0,-1 0 0,1-1 0,-1 1 0,1 0 0,-1 0 0,0 0 0,1 0 0,-1-1 0,1 1 0,-1 0 0,0 0 0,1 0 0,-1 0 0,1 1 0,-1-1 0,1 0 0,-1 0 0,0 0 0,1 0 0,-1 1 0,1-1 0,-1 0 0,0 1 0,-22 7 0,20-7 0,-19 9-455,1 0 0,-29 19 0,21-9-6371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6:31.315"/>
    </inkml:context>
    <inkml:brush xml:id="br0">
      <inkml:brushProperty name="width" value="0.05" units="cm"/>
      <inkml:brushProperty name="height" value="0.05" units="cm"/>
    </inkml:brush>
  </inkml:definitions>
  <inkml:trace contextRef="#ctx0" brushRef="#br0">78 257 24575,'-4'-4'0,"-3"-7"0,-3-4 0,0-6 0,-3-2 0,0-3 0,3-1 0,3 0 0,3 1 0,6-1 0,8 0 0,1 5-8191</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7:44.430"/>
    </inkml:context>
    <inkml:brush xml:id="br0">
      <inkml:brushProperty name="width" value="0.05" units="cm"/>
      <inkml:brushProperty name="height" value="0.05" units="cm"/>
    </inkml:brush>
  </inkml:definitions>
  <inkml:trace contextRef="#ctx0" brushRef="#br0">193 288 24575,'1'-4'0,"1"0"0,-1 0 0,1 0 0,1 0 0,-1 0 0,0 0 0,1 0 0,0 1 0,0-1 0,0 1 0,0 0 0,1 0 0,3-3 0,10-11 0,-13 12 0,-3 3 0,0 0 0,0 0 0,1 1 0,-1-1 0,0 0 0,1 1 0,0-1 0,-1 1 0,1 0 0,0-1 0,0 1 0,-1 0 0,1 0 0,0 0 0,0 1 0,4-2 0,-6 3 0,1 0 0,-1 0 0,0 0 0,1 1 0,-1-1 0,0 0 0,0 0 0,0 1 0,0-1 0,0 0 0,0 0 0,0 0 0,-1 1 0,1-1 0,0 0 0,-1 0 0,1 0 0,-1 2 0,0 0 0,-5 19 0,-1-1 0,-1 0 0,-1-1 0,-21 35 0,-15 35 0,33-57 0,9-21 0,-1-1 0,-1 1 0,0-1 0,-12 20 0,33-84 0,5 8 0,-11 25 0,-1 0 0,13-41 0,-22 41 0,0 20 0,0 0 0,0-1 0,0 1 0,0 0 0,-1 0 0,1-1 0,0 1 0,0 0 0,0 0 0,-1-1 0,1 1 0,0 0 0,0 0 0,-1 0 0,1-1 0,0 1 0,-1 0 0,1 0 0,0 0 0,0 0 0,-1 0 0,1 0 0,0-1 0,-1 1 0,1 0 0,0 0 0,-1 0 0,1 0 0,0 0 0,-1 0 0,-2 1 0,0 0 0,0 0 0,0 1 0,0-1 0,1 1 0,-1-1 0,0 1 0,-3 3 0,-11 10 0,45-42 0,-1 0 0,-11 13 0,-1-1 0,0-1 0,-1 0 0,17-27 0,-28 40 0,-1-1 0,0 1 0,0-1 0,-1 0 0,1 0 0,-1 0 0,0 0 0,0 0 0,0 0 0,0 0 0,-1 0 0,1 0 0,-1 0 0,0 0 0,-1-1 0,1 1 0,-1 0 0,1 0 0,-1 0 0,0 0 0,-1 0 0,1 0 0,-1 1 0,0-1 0,0 0 0,0 1 0,0-1 0,0 1 0,-4-4 0,6 6 0,-1 0 0,0 0 0,0 0 0,0 0 0,0 0 0,0 1 0,0-1 0,0 0 0,0 0 0,0 1 0,0-1 0,0 0 0,0 1 0,-1-1 0,1 1 0,0 0 0,0-1 0,-1 1 0,1 0 0,0 0 0,-1 0 0,0 0 0,1 0 0,0 1 0,1-1 0,-1 1 0,1 0 0,-1-1 0,1 1 0,-1 0 0,1-1 0,-1 1 0,1 0 0,0 0 0,-1-1 0,1 1 0,0 0 0,0 0 0,0 0 0,-1 0 0,1-1 0,0 1 0,0 0 0,0 0 0,0 0 0,1 0 0,-1-1 0,0 1 0,0 0 0,0 0 0,1 0 0,-1-1 0,0 1 0,1 0 0,-1 0 0,0-1 0,1 1 0,0 1 0,6 10 0,0-1 0,0 1 0,1-1 0,0 0 0,1-1 0,0 0 0,1 0 0,0-1 0,18 13 0,-9-7 0,-2 0 0,16 19 0,-28-28 0,0 0 0,0 1 0,-1-1 0,0 1 0,0 0 0,-1 0 0,1 1 0,-2-1 0,5 16 0,-6-4 0,-1-19 0,0 0 0,0 0 0,0 0 0,0 0 0,0 0 0,-1 0 0,1 0 0,0 0 0,0 0 0,0 1 0,0-1 0,0 0 0,-1 0 0,1 0 0,0 0 0,0 0 0,0 0 0,0 0 0,0 0 0,-1 0 0,1 0 0,0-1 0,0 1 0,0 0 0,0 0 0,0 0 0,-1 0 0,1 0 0,0 0 0,0 0 0,0 0 0,0 0 0,0 0 0,0 0 0,-1-1 0,1 1 0,0 0 0,0 0 0,0 0 0,0 0 0,0 0 0,0 0 0,0-1 0,0 1 0,0 0 0,0 0 0,0 0 0,0 0 0,0 0 0,0-1 0,-21-33 0,14 20 0,-2 1 0,0 0 0,-1 1 0,-1 0 0,1 0 0,-2 1 0,0 1 0,0 0 0,-18-11 0,-10-2 0,-65-27 0,85 41 0,12 5 0,0 1 0,1-1 0,-1-1 0,1 0 0,0 0 0,-10-9 0,16 13 0,0-1 0,0 1 0,0 0 0,0 0 0,0-1 0,0 1 0,1-1 0,-1 1 0,0-1 0,1 1 0,-1-1 0,1 1 0,0-1 0,-1 1 0,1-1 0,0 1 0,0-3 0,0 2 0,1 0 0,-1 0 0,1 0 0,0 1 0,0-1 0,0 0 0,0 1 0,0-1 0,0 1 0,0-1 0,0 1 0,1-1 0,-1 1 0,1 0 0,-1 0 0,1-1 0,-1 1 0,4-1 0,6-4 0,1 0 0,0 1 0,0 0 0,0 1 0,0 1 0,1 0 0,0 0 0,22-1 0,110 4 0,-83 2 0,-31-2 0,21 1 0,-49-1 0,-6 0 0,-30 0 0,-404 0 0,426 0 0,7-1 0,0 1 0,0 0 0,-1 0 0,1 0 0,0 0 0,0 1 0,0 0 0,0 0 0,0 0 0,0 0 0,0 0 0,-7 4 0,11-4 0,0-1 0,0 0 0,0 1 0,0-1 0,0 0 0,0 1 0,0-1 0,0 0 0,0 1 0,0-1 0,0 0 0,0 0 0,1 1 0,-1-1 0,0 0 0,0 1 0,0-1 0,0 0 0,0 1 0,1-1 0,-1 0 0,0 0 0,0 1 0,1-1 0,-1 0 0,0 0 0,0 0 0,1 1 0,-1-1 0,0 0 0,0 0 0,1 0 0,-1 0 0,0 0 0,1 1 0,-1-1 0,0 0 0,1 0 0,-1 0 0,0 0 0,1 0 0,-1 0 0,0 0 0,1 0 0,-1 0 0,0 0 0,1-1 0,19 5 0,72 8 0,-30-3 0,0-3 0,115-4 0,-231 5 0,0 2 0,0 2 0,1 2 0,-59 24 0,81-23 0,31-14 0,0 0 0,0 0 0,0 0 0,0 0 0,1 0 0,-1 0 0,0 0 0,0 0 0,0 0 0,0 0 0,0 1 0,0-1 0,0 0 0,0 0 0,0 0 0,0 0 0,0 0 0,0 0 0,0 0 0,0 0 0,0 0 0,0 0 0,0 0 0,0 0 0,0 0 0,0 0 0,0 1 0,-1-1 0,1 0 0,0 0 0,0 0 0,0 0 0,0 0 0,0 0 0,0 0 0,0 0 0,0 0 0,0 0 0,0 0 0,0 0 0,0 0 0,0 0 0,19-4 0,42-14 0,-22 6 0,0 1 0,0 2 0,67-6 0,23 15 0,-145 0 0,-13-1 0,-44-7 0,-27-7-1365,88 14-5461</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8:05.736"/>
    </inkml:context>
    <inkml:brush xml:id="br0">
      <inkml:brushProperty name="width" value="0.05" units="cm"/>
      <inkml:brushProperty name="height" value="0.05" units="cm"/>
    </inkml:brush>
  </inkml:definitions>
  <inkml:trace contextRef="#ctx0" brushRef="#br0">98 205 24575,'-1'1'0,"0"-1"0,0 0 0,0 0 0,0 1 0,1-1 0,-1 0 0,0 1 0,0-1 0,0 1 0,0-1 0,1 1 0,-1-1 0,0 1 0,1 0 0,-1-1 0,0 1 0,1 0 0,-1-1 0,1 1 0,-1 0 0,1 0 0,-1 0 0,1-1 0,0 1 0,-1 0 0,1 0 0,0 0 0,0 0 0,-1 0 0,1 0 0,0 0 0,0 0 0,0 0 0,0 0 0,0 1 0,0 0 0,0 1 0,0-1 0,1 1 0,-1-1 0,0 1 0,1-1 0,0 1 0,-1-1 0,1 0 0,0 1 0,0-1 0,2 4 0,0-3 0,1 1 0,-1-1 0,0 0 0,1 0 0,0 0 0,0 0 0,0-1 0,0 1 0,0-1 0,0 0 0,0 0 0,1-1 0,-1 1 0,1-1 0,0 0 0,-1 0 0,6 0 0,-3-1 0,1 0 0,0-1 0,-1 0 0,1 0 0,-1 0 0,1-1 0,-1 0 0,0-1 0,0 1 0,8-5 0,-7 3 0,1-1 0,-1 0 0,1 0 0,-2-1 0,1 0 0,-1-1 0,1 1 0,-2-1 0,1-1 0,-1 1 0,0-1 0,-1 0 0,0-1 0,0 1 0,-1-1 0,0 0 0,3-9 0,-6 13 0,0 0 0,0 0 0,-1 0 0,0 0 0,0 0 0,0 0 0,-1 0 0,1 0 0,-1 1 0,0-1 0,0 0 0,-1 0 0,0 1 0,0-1 0,0 1 0,0-1 0,-1 1 0,1 0 0,-1 0 0,0 0 0,0 0 0,-1 1 0,1-1 0,-1 1 0,0 0 0,0 0 0,-6-4 0,3 3 0,1 1 0,-1-1 0,0 2 0,0-1 0,0 1 0,0 0 0,0 0 0,-1 1 0,1 0 0,0 0 0,-1 1 0,1 0 0,-1 0 0,1 1 0,-1 0 0,1 0 0,-13 4 0,8 0 0,1 0 0,1 0 0,-1 1 0,1 1 0,0 0 0,0 0 0,1 1 0,0 0 0,0 0 0,1 1 0,0 1 0,0-1 0,1 1 0,1 0 0,0 1 0,0 0 0,1 0 0,-8 21 0,11-24 0,0-1 0,0 1 0,1-1 0,0 1 0,0 0 0,0-1 0,1 1 0,0 0 0,1 0 0,0-1 0,0 1 0,1 0 0,0-1 0,0 0 0,0 1 0,1-1 0,0 0 0,1 0 0,0 0 0,0-1 0,0 1 0,1-1 0,-1 0 0,2 0 0,-1-1 0,1 0 0,-1 1 0,1-2 0,1 1 0,9 5 0,-4-5-85,0 1 0,1-2-1,-1 0 1,1 0 0,0-1-1,0-1 1,0 0 0,0 0-1,1-2 1,-1 0 0,0 0-1,1-1 1,-1-1 0,0 0-1,17-5 1,10-4-6741</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8:06.083"/>
    </inkml:context>
    <inkml:brush xml:id="br0">
      <inkml:brushProperty name="width" value="0.05" units="cm"/>
      <inkml:brushProperty name="height" value="0.05" units="cm"/>
    </inkml:brush>
  </inkml:definitions>
  <inkml:trace contextRef="#ctx0" brushRef="#br0">46 115 24575,'1'-13'0,"0"0"0,1 0 0,4-16 0,3-15 0,-9 42 0,-3 5 0,-5 13 0,-7 24 0,4 6 0,-5 65 0,7-41 0,8-70 0,1 0 0,0 0 0,0 0 0,0 1 0,0-1 0,0 0 0,-1 0 0,1 0 0,0 0 0,0 1 0,0-1 0,0 0 0,0 0 0,0 0 0,0 1 0,0-1 0,0 0 0,0 0 0,0 0 0,0 1 0,0-1 0,0 0 0,0 0 0,0 0 0,0 1 0,0-1 0,0 0 0,0 0 0,0 0 0,0 1 0,1-1 0,-1 0 0,0 0 0,0 0 0,0 0 0,0 1 0,0-1 0,0 0 0,1 0 0,-1 0 0,0 0 0,0 0 0,0 0 0,0 1 0,1-1 0,-1 0 0,0 0 0,0 0 0,0 0 0,1 0 0,-1 0 0,0 0 0,12-11 0,15-26 0,-24 32 0,76-99 0,-69 92 0,1 1 0,0 0 0,1 0 0,1 1 0,-1 1 0,17-10 0,-28 18 0,1 0 0,-1 0 0,1 1 0,-1-1 0,1 0 0,0 0 0,0 1 0,-1-1 0,1 1 0,0 0 0,0-1 0,0 1 0,-1 0 0,1 0 0,0 0 0,0 0 0,0 0 0,0 1 0,-1-1 0,1 1 0,3 0 0,-4 0 0,1 0 0,-1 1 0,0-1 0,0 0 0,0 1 0,0-1 0,0 1 0,0-1 0,0 1 0,0 0 0,0-1 0,-1 1 0,1 0 0,-1-1 0,1 1 0,-1 0 0,1 3 0,-1 9 0,1 0 0,-2 0 0,0 0 0,-4 18 0,4-24 0,0-4-151,1 1-1,-1-1 0,1 1 0,0-1 1,0 1-1,1 0 0,-1-1 1,3 9-1,3 1-6674</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8:06.477"/>
    </inkml:context>
    <inkml:brush xml:id="br0">
      <inkml:brushProperty name="width" value="0.05" units="cm"/>
      <inkml:brushProperty name="height" value="0.05" units="cm"/>
    </inkml:brush>
  </inkml:definitions>
  <inkml:trace contextRef="#ctx0" brushRef="#br0">185 37 24575,'0'-9'0,"5"-3"0,-4 1 0,-6 6 0,-2 9 0,-4 13 0,-5 11 0,-4 11 0,-2 7 0,1 9 0,1 4 0,3 0 0,0 0 0,4-6 0,3-8 0,3-7 0,4-5 0,2-9-8191</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8:06.821"/>
    </inkml:context>
    <inkml:brush xml:id="br0">
      <inkml:brushProperty name="width" value="0.05" units="cm"/>
      <inkml:brushProperty name="height" value="0.05" units="cm"/>
    </inkml:brush>
  </inkml:definitions>
  <inkml:trace contextRef="#ctx0" brushRef="#br0">0 205 24575,'40'2'0,"54"9"0,-52-4 0,44 0 0,-73-7 0,0 0 0,1-1 0,-1-1 0,0 0 0,0-1 0,0 0 0,18-7 0,-27 9 0,-1-1 0,1 1 0,-1-1 0,0 1 0,0-1 0,0 0 0,0 0 0,0-1 0,0 1 0,-1 0 0,1-1 0,-1 0 0,1 0 0,-1 0 0,0 0 0,0 0 0,-1 0 0,1 0 0,-1 0 0,1-1 0,-1 1 0,0-1 0,0 1 0,0-1 0,-1 1 0,1-1 0,-1 0 0,0 1 0,0-1 0,0 1 0,-1-1 0,0-3 0,-1 0 0,1 1 0,-1 1 0,-1-1 0,1 0 0,-1 0 0,0 1 0,0 0 0,-1-1 0,0 1 0,0 1 0,0-1 0,0 0 0,-1 1 0,0 0 0,1 0 0,-2 0 0,-10-5 0,11 6 0,0 1 0,0-1 0,0 1 0,-1 0 0,1 1 0,-1-1 0,1 1 0,-1 0 0,0 1 0,1-1 0,-1 1 0,0 0 0,1 1 0,-1-1 0,0 1 0,-10 3 0,11-1 0,-1-1 0,1 1 0,0 0 0,0 1 0,0-1 0,0 1 0,0 0 0,1 0 0,0 0 0,0 1 0,0-1 0,0 1 0,1 0 0,0 0 0,0 0 0,-3 7 0,-5 12 0,1 2 0,1-1 0,-9 44 0,14-52 0,1 1 0,1 0 0,1 0 0,0-1 0,2 1 0,3 27 0,-4-40-68,1-1 0,0 0-1,0 1 1,1-1 0,-1 0 0,1 0-1,0 0 1,0 0 0,1 0 0,-1 0-1,1 0 1,-1-1 0,1 1 0,0-1-1,1 0 1,-1 0 0,0 0-1,1 0 1,4 2 0,17 6-6758</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8:07.165"/>
    </inkml:context>
    <inkml:brush xml:id="br0">
      <inkml:brushProperty name="width" value="0.05" units="cm"/>
      <inkml:brushProperty name="height" value="0.05" units="cm"/>
    </inkml:brush>
  </inkml:definitions>
  <inkml:trace contextRef="#ctx0" brushRef="#br0">64 149 24575,'-1'-16'0,"0"12"0,1 0 0,0-1 0,0 1 0,0 0 0,1 0 0,-1 0 0,1 0 0,0 0 0,2-7 0,-3 10 0,0 1 0,0 0 0,1 0 0,-1 0 0,0-1 0,0 1 0,0 0 0,0 0 0,0-1 0,0 1 0,0 0 0,0 0 0,1 0 0,-1 0 0,0-1 0,0 1 0,0 0 0,0 0 0,1 0 0,-1 0 0,0-1 0,0 1 0,0 0 0,1 0 0,-1 0 0,0 0 0,0 0 0,1 0 0,-1 0 0,0 0 0,0 0 0,0 0 0,1 0 0,-1 0 0,0 0 0,0 0 0,1 0 0,-1 0 0,0 0 0,0 0 0,1 0 0,-1 0 0,0 0 0,0 0 0,0 0 0,1 1 0,-1-1 0,0 0 0,0 0 0,0 0 0,1 0 0,-1 0 0,0 1 0,0-1 0,0 0 0,0 0 0,0 0 0,1 1 0,-1-1 0,0 0 0,0 0 0,0 0 0,0 1 0,0-1 0,0 0 0,0 0 0,0 1 0,5 16 0,-1 2 0,-2 0 0,0 0 0,-2 0 0,-1 28 0,1-43 0,-1 1 0,1 0 0,-1 0 0,0-1 0,0 1 0,0 0 0,-1-1 0,0 1 0,0-1 0,0 1 0,0-1 0,0 0 0,-1 0 0,0 0 0,0 0 0,0-1 0,0 1 0,-1-1 0,0 0 0,1 0 0,-1 0 0,-8 4 0,11-6 0,0-1 0,1 1 0,-1-1 0,0 1 0,0-1 0,1 0 0,-1 1 0,0-1 0,0 0 0,0 0 0,1 1 0,-1-1 0,0 0 0,0 0 0,0 0 0,0 0 0,1 0 0,-1 0 0,0 0 0,0-1 0,0 1 0,0 0 0,1 0 0,-1-1 0,0 1 0,0 0 0,1-1 0,-1 1 0,0-1 0,0 1 0,1-1 0,-1 1 0,1-1 0,-1 0 0,0 1 0,1-1 0,-1 0 0,1 1 0,0-1 0,-1 0 0,1 1 0,-1-1 0,1-2 0,-1 1 0,1 0 0,0-1 0,0 1 0,0 0 0,0 0 0,1-1 0,-1 1 0,1 0 0,-1-1 0,1 1 0,0 0 0,0 0 0,0 0 0,0 0 0,2-3 0,10-13 0,2 1 0,0 1 0,1 0 0,1 1 0,0 1 0,28-19 0,120-61 0,-152 87 0,-2 0 0,0 1 0,0 1 0,1 0 0,0 0 0,0 1 0,1 0 0,22-3 0,-34 7-29,0 0 0,-1 0 0,1 0 0,0 0 0,0 0 0,-1 0 0,1 0 0,0 0 0,0 0 0,0 0 0,-1 0 0,1 0 0,0 0 0,0 1 0,-1-1-1,1 0 1,0 1 0,-1-1 0,1 0 0,0 1 0,-1-1 0,1 1 0,-1-1 0,1 1 0,-1-1 0,1 1 0,-1 0 0,1-1 0,-1 1 0,1 0 0,-1-1 0,0 1 0,1 0 0,-1-1 0,0 1-1,0 0 1,1 0 0,-1-1 0,0 1 0,0 0 0,0 0 0,0 0 0,0-1 0,0 1 0,0 0 0,-1 1 0,-2 19-6797</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8:08.517"/>
    </inkml:context>
    <inkml:brush xml:id="br0">
      <inkml:brushProperty name="width" value="0.05" units="cm"/>
      <inkml:brushProperty name="height" value="0.05" units="cm"/>
    </inkml:brush>
  </inkml:definitions>
  <inkml:trace contextRef="#ctx0" brushRef="#br0">17 106 24575,'4'-5'0,"0"0"0,0-1 0,-1 1 0,1-1 0,-1 0 0,0-1 0,2-7 0,-3 8 0,0 0 0,1 1 0,-1 0 0,1-1 0,0 1 0,0 0 0,8-9 0,-8 16 0,-4 7 0,-4 10 0,-16 46 0,9-34 0,2 1 0,1 0 0,2 1 0,-6 50 0,13-74 0,-1 0 0,2 0 0,-1-1 0,1 1 0,1 0 0,0 0 0,0-1 0,0 1 0,1-1 0,0 0 0,1 0 0,0 0 0,0 0 0,1 0 0,0-1 0,0 0 0,1 0 0,0 0 0,0-1 0,0 0 0,14 10 0,-14-12-124,1 0 0,-1 0 0,1 0 0,0-1 0,0 0 0,0 0-1,1-1 1,-1 0 0,0 0 0,13 0 0,21-1-6702</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8:08.967"/>
    </inkml:context>
    <inkml:brush xml:id="br0">
      <inkml:brushProperty name="width" value="0.05" units="cm"/>
      <inkml:brushProperty name="height" value="0.05" units="cm"/>
    </inkml:brush>
  </inkml:definitions>
  <inkml:trace contextRef="#ctx0" brushRef="#br0">222 133 24575,'5'-1'0,"0"-1"0,0-1 0,0 1 0,-1-1 0,1 0 0,-1 0 0,1 0 0,-1 0 0,7-8 0,-10 10 0,3-3 0,-1 1 0,1-1 0,-1 1 0,0-1 0,0 0 0,-1-1 0,1 1 0,-1 0 0,0-1 0,3-7 0,-5 10 0,1 1 0,-1 0 0,0-1 0,0 1 0,0-1 0,0 1 0,0-1 0,0 1 0,0-1 0,-1 1 0,1 0 0,0-1 0,-1 1 0,1-1 0,-1 1 0,0 0 0,1 0 0,-1-1 0,0 1 0,0 0 0,0 0 0,0 0 0,0 0 0,0 0 0,0 0 0,0 0 0,0 0 0,0 0 0,-1 0 0,1 1 0,0-1 0,-1 1 0,1-1 0,0 1 0,-1-1 0,1 1 0,-1 0 0,1-1 0,-3 1 0,-5-1 0,0-1 0,0 2 0,-1-1 0,1 2 0,0-1 0,0 1 0,0 0 0,0 1 0,0 0 0,0 0 0,0 1 0,1 0 0,-1 1 0,-11 7 0,7-4 0,0 1 0,1 1 0,0 0 0,1 1 0,0 0 0,0 1 0,1 0 0,-11 15 0,19-23 0,0 0 0,0 0 0,0 0 0,1 0 0,-1 0 0,1 0 0,0 1 0,0-1 0,0 1 0,0-1 0,0 1 0,1-1 0,-1 1 0,1 4 0,1-5 0,-1-1 0,1 1 0,0-1 0,0 0 0,0 1 0,0-1 0,0 0 0,0 0 0,1 0 0,-1 0 0,1 0 0,-1 0 0,1 0 0,0 0 0,0 0 0,0-1 0,0 1 0,0-1 0,0 1 0,0-1 0,3 1 0,5 3 0,-1-1 0,1 0 0,0-1 0,0 0 0,1 0 0,-1-1 0,0-1 0,1 1 0,-1-2 0,1 0 0,-1 0 0,1 0 0,0-2 0,-1 1 0,0-1 0,16-5 0,-9 0 0,-1 1 0,0-2 0,0 0 0,0-1 0,-1 0 0,0-2 0,-1 1 0,25-26 0,-28 23 0,-9 10 0,0 1 0,1-1 0,-1 1 0,0-1 0,1 1 0,0 0 0,-1 0 0,1 0 0,0 0 0,0 0 0,0 0 0,4-1 0,-7 3 0,1 0 0,-1 0 0,0 0 0,1 0 0,-1 0 0,0 0 0,1 0 0,-1 0 0,1 0 0,-1 0 0,0 0 0,1 0 0,-1 0 0,0 0 0,1 0 0,-1 0 0,0 1 0,1-1 0,-1 0 0,0 0 0,1 0 0,-1 1 0,0-1 0,0 0 0,1 0 0,-1 0 0,0 1 0,0-1 0,1 0 0,-1 1 0,0-1 0,0 0 0,0 0 0,0 1 0,1 0 0,-1 15 0,-10 17 0,2-12-273,1-1 0,0 1 0,2 1 0,-4 30 0,8-29-6553</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8:09.322"/>
    </inkml:context>
    <inkml:brush xml:id="br0">
      <inkml:brushProperty name="width" value="0.05" units="cm"/>
      <inkml:brushProperty name="height" value="0.05" units="cm"/>
    </inkml:brush>
  </inkml:definitions>
  <inkml:trace contextRef="#ctx0" brushRef="#br0">103 21 24575,'1'-1'0,"0"1"0,0 0 0,-1 0 0,1-1 0,0 1 0,0 0 0,-1-1 0,1 1 0,0-1 0,-1 1 0,1-1 0,0 1 0,-1-1 0,1 0 0,-1 1 0,1-1 0,-1 0 0,1 1 0,-1-1 0,1 0 0,-1 1 0,0-1 0,1-1 0,-2-5 0,-8 11 0,-4 8 0,-1 1 0,2 1 0,0 0 0,-11 17 0,2-3 0,20-27 0,0 0 0,0 0 0,0 0 0,0 0 0,0 0 0,0 1 0,0-1 0,1 0 0,-1 0 0,0 1 0,1-1 0,-1 0 0,1 1 0,-1-1 0,1 0 0,0 1 0,0 2 0,0-4 0,1 0 0,-1 1 0,1-1 0,0 0 0,-1 0 0,1 0 0,0 1 0,-1-1 0,1 0 0,0 0 0,0 0 0,-1 0 0,1 0 0,0 0 0,-1 0 0,1 0 0,0-1 0,-1 1 0,1 0 0,0 0 0,-1-1 0,1 1 0,1-1 0,49-24 0,-50 25 0,34-20 0,-8 3 0,47-19 0,-72 35 0,0 0 0,0 1 0,0-1 0,0 0 0,0 1 0,0-1 0,0 1 0,0 0 0,0 0 0,0 0 0,0 0 0,0 0 0,0 0 0,0 0 0,3 1 0,-4 0 0,0-1 0,0 1 0,-1-1 0,1 1 0,0 0 0,-1-1 0,1 1 0,0 0 0,-1-1 0,1 1 0,-1 0 0,1 0 0,-1 0 0,1-1 0,-1 1 0,0 0 0,1 0 0,-1 0 0,0 0 0,0 0 0,0 0 0,0 0 0,0 1 0,0 5 0,-1-1 0,1 1 0,-2-1 0,1 1 0,-1-1 0,0 0 0,-4 9 0,-2 4-455,2 0 0,-6 25 0,7-20-6371</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8:09.714"/>
    </inkml:context>
    <inkml:brush xml:id="br0">
      <inkml:brushProperty name="width" value="0.05" units="cm"/>
      <inkml:brushProperty name="height" value="0.05" units="cm"/>
    </inkml:brush>
  </inkml:definitions>
  <inkml:trace contextRef="#ctx0" brushRef="#br0">197 385 24575,'1'-1'0,"0"1"0,1-1 0,-1 1 0,0-1 0,0 1 0,0-1 0,0 0 0,0 1 0,0-1 0,0 0 0,0 0 0,0 0 0,-1 0 0,1 0 0,0 0 0,0 0 0,-1 0 0,1 0 0,-1 0 0,1-2 0,12-26 0,-12 25 0,7-14 0,11-33 0,-19 49 0,1 0 0,0 0 0,-1-1 0,1 1 0,-1 0 0,0-1 0,0 1 0,0 0 0,0-1 0,0 1 0,0 0 0,-1-1 0,1 1 0,-1 0 0,1 0 0,-1 0 0,-2-4 0,2 5 0,0 1 0,0-1 0,0 0 0,0 0 0,0 0 0,0 1 0,0-1 0,-1 0 0,1 1 0,0-1 0,-1 1 0,1 0 0,0-1 0,-1 1 0,1 0 0,0 0 0,-1 0 0,1 0 0,0 0 0,-1 0 0,1 0 0,-1 0 0,1 1 0,0-1 0,-3 1 0,-36 15 0,33-12 0,-82 43 0,80-42 0,1 1 0,0 0 0,0 0 0,1 0 0,0 1 0,0 1 0,0-1 0,-5 10 0,11-16 0,0 0 0,0 1 0,0-1 0,0 0 0,1 1 0,-1-1 0,0 1 0,1-1 0,-1 1 0,1-1 0,0 1 0,-1 0 0,1-1 0,0 1 0,0-1 0,0 1 0,0 0 0,0-1 0,0 1 0,1 2 0,0-2 0,0-1 0,0 0 0,0 0 0,0 0 0,0 0 0,0 0 0,0 0 0,0 0 0,0-1 0,0 1 0,1 0 0,-1-1 0,0 1 0,1 0 0,-1-1 0,0 0 0,1 1 0,1-1 0,4 1 0,0 0 0,0-1 0,0 0 0,0 0 0,0 0 0,0-1 0,0-1 0,8-1 0,8-6 0,-1 0 0,0-2 0,-1 0 0,0-1 0,0-1 0,-2-1 0,1-1 0,-2-1 0,18-19 0,-13 10 0,-1-1 0,-1 0 0,-1-2 0,-2 0 0,29-59 0,-37 60 0,-22 40 0,-22 42 0,-6 32-682,-53 169-1,70-181-6143</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6:31.706"/>
    </inkml:context>
    <inkml:brush xml:id="br0">
      <inkml:brushProperty name="width" value="0.05" units="cm"/>
      <inkml:brushProperty name="height" value="0.05" units="cm"/>
    </inkml:brush>
  </inkml:definitions>
  <inkml:trace contextRef="#ctx0" brushRef="#br0">1 752 24575,'0'-12'0,"2"-1"0,-1 1 0,2 1 0,-1-1 0,2 0 0,0 1 0,0-1 0,1 1 0,0 0 0,1 0 0,7-10 0,13-15 0,50-55 0,-62 75 0,44-40 0,-43 44 0,-2 0 0,1-2 0,-2 0 0,0 0 0,12-19 0,-16 22 12,-1 0 0,1 0 0,1 1 0,0 0 0,0 0 0,1 1 0,0 1 0,1 0 0,12-8 0,-3 5-309,-1 1 0,2 0 0,-1 2 0,37-10 0,-29 11-6529</inkml:trace>
  <inkml:trace contextRef="#ctx0" brushRef="#br0" timeOffset="1">855 104 24575,'25'-2'0,"-1"-1"0,1 0 0,41-13 0,-35 8 0,47-7 0,204 9 0,-195 7 0,-61 0 0,41 8 0,6 1 0,-60-10 0,0-1 0,0-1 0,0 0 0,0 0 0,23-8 0,21-4 0,250-23-1365,-244 33-5461</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8:21.630"/>
    </inkml:context>
    <inkml:brush xml:id="br0">
      <inkml:brushProperty name="width" value="0.05" units="cm"/>
      <inkml:brushProperty name="height" value="0.05" units="cm"/>
    </inkml:brush>
  </inkml:definitions>
  <inkml:trace contextRef="#ctx0" brushRef="#br0">783 118 24575,'1'-7'0,"-1"1"0,2-1 0,-1 1 0,1 0 0,2-9 0,-2 11 0,0 0 0,-1 0 0,0-1 0,1 1 0,-2 0 0,1-1 0,0 1 0,-1-1 0,0 1 0,0-1 0,0 1 0,-2-7 0,2 11 0,0-1 0,0 1 0,0 0 0,0-1 0,-1 1 0,1 0 0,0-1 0,0 1 0,0 0 0,0-1 0,-1 1 0,1 0 0,0 0 0,0-1 0,-1 1 0,1 0 0,0 0 0,0-1 0,-1 1 0,1 0 0,0 0 0,-1 0 0,1-1 0,0 1 0,-1 0 0,1 0 0,0 0 0,-1 0 0,1 0 0,-1 0 0,1 0 0,0 0 0,-1 0 0,1 0 0,0 0 0,-1 0 0,1 0 0,-1 0 0,-16 11 0,-13 23 0,-4 14 0,-43 86 0,-18 63 0,83-171 0,-114 265-740,12 4 0,-146 610 0,236-789-5231</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8:21.972"/>
    </inkml:context>
    <inkml:brush xml:id="br0">
      <inkml:brushProperty name="width" value="0.05" units="cm"/>
      <inkml:brushProperty name="height" value="0.05" units="cm"/>
    </inkml:brush>
  </inkml:definitions>
  <inkml:trace contextRef="#ctx0" brushRef="#br0">413 287 24575,'14'-15'0,"0"-1"0,-1-1 0,-1 0 0,0-1 0,-2 0 0,0 0 0,-1-1 0,0-1 0,5-23 0,-13 40 0,0 1 0,0-1 0,0 1 0,-1-1 0,0 0 0,1 1 0,-1-1 0,0 0 0,0 1 0,-1-1 0,1 1 0,0-1 0,-1 0 0,0 1 0,1-1 0,-1 1 0,0-1 0,0 1 0,-1-1 0,1 1 0,0 0 0,-1 0 0,1 0 0,-1 0 0,0 0 0,0 0 0,0 0 0,0 0 0,0 1 0,0-1 0,0 1 0,-1-1 0,1 1 0,0 0 0,-1 0 0,1 0 0,-1 0 0,1 0 0,-1 1 0,0-1 0,-4 1 0,-6-2 0,0 2 0,0-1 0,0 2 0,0 0 0,0 0 0,0 1 0,-17 5 0,2 2 0,0 0 0,0 2 0,1 1 0,1 1 0,-44 29 0,58-34 0,0 1 0,0 1 0,1 0 0,0 0 0,0 1 0,2 0 0,-1 1 0,1 0 0,1 1 0,0 0 0,1 0 0,0 1 0,-5 16 0,10-23-5,0 1 0,0 0-1,1-1 1,0 1-1,1 0 1,-1 0 0,1 0-1,1-1 1,-1 1 0,2 0-1,-1 0 1,1-1 0,0 1-1,5 12 1,-2-10 25,1 0 0,-1-1 0,2 1 0,0-1 0,0-1 0,0 1 0,1-1 0,0 0 0,11 7 0,8 4-268,1-2 1,0-1-1,1-1 1,1-1-1,60 18 1,9-3-6579</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8:22.376"/>
    </inkml:context>
    <inkml:brush xml:id="br0">
      <inkml:brushProperty name="width" value="0.05" units="cm"/>
      <inkml:brushProperty name="height" value="0.05" units="cm"/>
    </inkml:brush>
  </inkml:definitions>
  <inkml:trace contextRef="#ctx0" brushRef="#br0">433 187 24575,'-39'-30'0,"-6"-6"0,42 34 0,0-1 0,1 0 0,-1 0 0,1 0 0,0 0 0,-1 0 0,2-1 0,-1 1 0,0-1 0,1 1 0,-2-7 0,2 9 0,1-1 0,0 0 0,-1 0 0,1 1 0,0-1 0,0 0 0,1 0 0,-1 1 0,0-1 0,0 0 0,1 0 0,-1 1 0,1-1 0,0 0 0,-1 1 0,1-1 0,0 1 0,0-1 0,0 1 0,2-3 0,0 1 0,0 1 0,0-1 0,0 1 0,0 0 0,0 0 0,1 0 0,-1 1 0,1-1 0,4-1 0,7-1 0,0 1 0,0 0 0,25 0 0,-26 2 0,88-2 0,-93 3 0,0 1 0,-1 0 0,1 0 0,-1 1 0,1 0 0,-1 1 0,0 0 0,0 0 0,11 6 0,-17-8 0,0 0 0,0 1 0,0-1 0,-1 1 0,1-1 0,0 1 0,0 0 0,-1-1 0,1 1 0,-1 0 0,0 0 0,1 0 0,-1 0 0,0 0 0,0 0 0,0 1 0,-1-1 0,1 0 0,-1 0 0,1 1 0,0 3 0,-2-2 0,1-1 0,-1 1 0,1 0 0,-1 0 0,0 0 0,-1 0 0,1-1 0,0 1 0,-1 0 0,0-1 0,-4 6 0,-4 5 0,-1-2 0,0 0 0,-1 0 0,-25 20 0,16-17 0,0-2 0,-1 0 0,0-2 0,-27 11 0,28-9 0,21-12 0,0-1 0,0 0 0,-1 1 0,1-1 0,0 0 0,0 1 0,0-1 0,-1 1 0,1-1 0,0 1 0,0-1 0,0 0 0,0 1 0,0-1 0,0 1 0,0-1 0,0 1 0,0-1 0,0 0 0,0 1 0,0-1 0,1 1 0,-1-1 0,0 1 0,0-1 0,0 0 0,1 1 0,-1 0 0,3 1 0,0 1 0,-1-1 0,1 0 0,0 1 0,1-1 0,-1-1 0,0 1 0,1 0 0,3 1 0,94 46 0,-90-43 0,-1 0 0,0 1 0,0 1 0,-1 0 0,0 0 0,0 1 0,8 10 0,-15-17 0,-1-1 0,0 1 0,0-1 0,0 1 0,0 0 0,0 0 0,0-1 0,0 1 0,-1 0 0,1 0 0,-1 0 0,1 0 0,-1 0 0,0 0 0,1 0 0,-1 0 0,0 0 0,-1 3 0,0-3 0,1-1 0,-1 1 0,0 0 0,0-1 0,0 0 0,0 1 0,0-1 0,0 1 0,0-1 0,0 0 0,0 0 0,-1 0 0,1 0 0,-1 0 0,1 0 0,0 0 0,-3 1 0,-3 1 0,0-1 0,0 0 0,0 0 0,0 0 0,-1-1 0,1 0 0,0-1 0,-14 0 0,-33-5 30,1-3 0,1-1 0,-59-20 0,-147-64-1515,215 75-5341</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8:22.777"/>
    </inkml:context>
    <inkml:brush xml:id="br0">
      <inkml:brushProperty name="width" value="0.05" units="cm"/>
      <inkml:brushProperty name="height" value="0.05" units="cm"/>
    </inkml:brush>
  </inkml:definitions>
  <inkml:trace contextRef="#ctx0" brushRef="#br0">2889 307 24575,'-27'-26'2,"-1"2"0,-1 1 0,-1 2-1,-1 0 1,-1 3 0,-1 0 0,0 2-1,-68-22 1,20 14-67,-2 4 0,-151-17 0,87 24-48,1 6 1,-1 7 0,0 6-1,0 6 1,1 7 0,2 6-1,-142 44 1,208-45 113,1 3 0,2 3 0,-128 72 0,169-82-6,1 2 0,0 1-1,2 2 1,1 1-1,1 1 1,2 2 0,0 0-1,2 2 1,-37 59-1,50-68-13,2 0 1,0 0-1,1 1 0,2 0 0,0 1 0,1 0 0,2 0 0,0 0 0,2 0 1,1 1-1,0-1 0,2 1 0,4 28 0,1-19 21,2 1 0,1-1-1,2 0 1,1-1 0,1-1 0,2 0-1,1 0 1,32 44 0,-6-19-107,2-3 0,2-2 0,3-2 0,1-1 1,3-4-1,2-1 0,64 38 0,-30-28-21,2-4-1,2-4 1,3-4-1,111 33 1,-99-43-4,2-5-1,0-4 1,2-5 0,0-6 0,0-4 0,186-11 0,-212-5 42,-1-4 1,0-3-1,135-44 1,-153 35 59,-1-3-1,-1-2 1,-2-4 0,109-74 0,-135 80 33,0-2 0,-2-1-1,-1-3 1,-2 0 0,-1-2 0,-2-1-1,-1-2 1,32-57 0,-47 71 0,-1-1-1,-1-1 1,-2 0 0,0-1 0,-1 0 0,-2 0 0,-1 0 0,-1-1 0,-1 0 0,-2 1-1,-1-1 1,-1 0 0,-1 0 0,-1 0 0,-10-35 0,2 28-2,-1 0 0,-2 0 0,-2 1 0,-1 1 0,-1 1 0,-2 1 0,-1 0 0,-2 1 0,0 2 0,-40-37 0,2 9-424,-2 4-1,-2 2 1,-112-64-1,-47-10-1988</inkml:trace>
</inkml:ink>
</file>

<file path=ppt/ink/ink14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0-18T08:22:47.068"/>
    </inkml:context>
    <inkml:brush xml:id="br0">
      <inkml:brushProperty name="width" value="0.05292" units="cm"/>
      <inkml:brushProperty name="height" value="0.05292" units="cm"/>
      <inkml:brushProperty name="color" value="#FF0000"/>
    </inkml:brush>
  </inkml:definitions>
  <inkml:trace contextRef="#ctx0" brushRef="#br0">6226 10001 0,'53'0'156,"124"0"-124,-72 0-1,1 0 0,-71 0-31,-17 0 16,53 0-1,-1 0 1,-17 0 0,18 0-1,-36 0-15,0 0 16,36 0-1,-1 0 1,1 0 0,-36 0-1,36 0 1,-1 0 0,1 0 15,-18 0-31,-18 0 0,36 0 31,-19 0-15,-34 0-16,17 0 15,1 0 1,-19 0-16,19 0 16,17 0-1,-1 0 1,1 0-1,18 0 1,-1 0 0,1 0-1,17 0 1,-17 0 0,-1 0-1,-17 0 1,-35 0-16,70 0 31,-53 0-31,1 0 16,17 0-1,-1 0-15,-16 0 16,17 0 0,0 0-1,-1 0 1,1 0-1,0 0 1,-35 0-16,35 0 16,0 0-1,-18 0-15,-17-17 16,35 17 0,-18 0-1,18 0-15,17 0 16,19 0 15,-19 0-15,-35 0-1,1 0 1,-19 0-16,1 0 16,0 0-1,17 0 1,0 0-1,-17 0-15,35 0 32,-36 0 30,1 0-31,17 0 1,-17 0-17,17 0 17,-17 0-17,-1 0 1,19 0 15,-19 0-15,1 0 93</inkml:trace>
  <inkml:trace contextRef="#ctx0" brushRef="#br0" timeOffset="7989.03">3087 1834 0,'17'0'78,"36"0"-62,0 0-16,0 0 16,18 0-16,193 0 31,-176 0-31,36 0 15,87 0 1,-34 0 0,-54 0-16,-70 0 15,212 0 1,-195 0 0,230 0-1,-212 0 1,212 0-1,-88 0 1,-106 0 0,35 0-1,-53 0 1,18 0 15,-53 0-15,-36 0-16,36 0 15,53 0 1,-35 0-16,-18 0 16,70 0-1,-35 0-15,-17 0 16,193 0 0,-105 0-1,-35 0 1,17 0-1,0 0 1,-106 0 0,18 0-16,-18 0 15,71 0 1,-88 0 15,-1 0-15,1 0-16,17 0 31,1 0 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6:30.517"/>
    </inkml:context>
    <inkml:brush xml:id="br0">
      <inkml:brushProperty name="width" value="0.05" units="cm"/>
      <inkml:brushProperty name="height" value="0.05" units="cm"/>
    </inkml:brush>
  </inkml:definitions>
  <inkml:trace contextRef="#ctx0" brushRef="#br0">2378 497 24575,'-1'-6'0,"0"0"0,0-1 0,-1 1 0,0 0 0,0 0 0,0-1 0,-1 2 0,1-1 0,-1 0 0,-1 0 0,1 1 0,-8-9 0,0 2 0,0 0 0,0 0 0,-26-19 0,3 10 0,0 1 0,-2 2 0,-1 2 0,-56-19 0,20 12 0,-2 2 0,0 4 0,-1 3 0,-1 4 0,0 3 0,0 3 0,0 3 0,0 4 0,-118 20 0,144-13 0,0 2 0,0 3 0,2 2 0,0 2 0,-82 45 0,78-32 0,1 2 0,1 2 0,3 3 0,-69 70 0,54-44 0,3 3 0,4 2 0,2 2 0,3 3 0,-61 122 0,101-173 0,2 1 0,0 0 0,1 0 0,2 0 0,1 1 0,0 0 0,2 0 0,1 32 0,3-25 0,1 0 0,2 0 0,2-1 0,1 1 0,1-1 0,14 34 0,9 8 0,2-3 0,4 0 0,3-3 0,2-1 0,4-2 0,2-2 0,3-2 0,94 86 0,-98-106-14,1-2-1,3-3 1,1-1-1,1-3 1,95 42-1,-72-44-32,1-3-1,1-3 0,146 24 0,-106-33-15,-1-5-1,128-5 1,226-46-24,-345 21 87,-1-5 0,-1-6 0,156-60 0,-212 63 0,-2-2 0,-1-4 0,-2-2 0,-2-2 0,-1-4 0,-2-2 0,67-65 0,-79 62 20,-1-2 0,-3-2 0,-2-2 1,-3-1-1,-2-2 0,-2-1 0,27-66 1,-44 83 4,-2-1 0,-1 0 0,-3-1 0,-1-1 0,-2 1 0,-1-1 0,-3 0 0,-2 0 0,-1-1 1,-2 1-1,-15-78 0,3 60-16,-3 0 0,-2 1 0,-3 1 0,-3 1 0,-2 2 1,-2 0-1,-3 2 0,-3 1 0,-1 2 0,-47-51 0,47 63-9,-1 3-1,-2 1 0,-2 1 1,0 3-1,-3 1 1,0 2-1,-1 2 0,-2 3 1,-1 1-1,0 2 0,-2 3 1,-76-18-1,57 23 21,0 3 0,-1 3 0,0 3 0,0 4 0,-115 14 0,104-2-317,1 3 0,1 3 0,1 4 0,-115 50 0,122-40-6529</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0:22.666"/>
    </inkml:context>
    <inkml:brush xml:id="br0">
      <inkml:brushProperty name="width" value="0.05" units="cm"/>
      <inkml:brushProperty name="height" value="0.05" units="cm"/>
    </inkml:brush>
  </inkml:definitions>
  <inkml:trace contextRef="#ctx0" brushRef="#br0">269 1 24575,'-1'1'0,"-1"-1"0,1 1 0,0 0 0,-1 0 0,1 0 0,0 1 0,0-1 0,0 0 0,0 0 0,0 1 0,0-1 0,0 0 0,0 1 0,1-1 0,-1 1 0,0-1 0,0 2 0,0 1 0,-22 52 0,4 1 0,1 2 0,-10 66 0,25-111 0,-17 90 0,-5 106 0,7 108 0,17-300 0,-7 409 0,-1 14 0,-31-1 0,24-288 0,6 250 0,10-393-273,0-1 0,-1 1 0,0-1 0,-2 10 0,-3-1-6553</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0:23.924"/>
    </inkml:context>
    <inkml:brush xml:id="br0">
      <inkml:brushProperty name="width" value="0.05" units="cm"/>
      <inkml:brushProperty name="height" value="0.05" units="cm"/>
    </inkml:brush>
  </inkml:definitions>
  <inkml:trace contextRef="#ctx0" brushRef="#br0">623 0 24575,'-2'1'0,"1"-1"0,0 1 0,-1-1 0,1 1 0,-1-1 0,1 1 0,0 0 0,0 0 0,-1 0 0,1 0 0,0 0 0,0 0 0,0 0 0,0 0 0,0 0 0,0 0 0,0 0 0,0 1 0,-1 2 0,-14 31 0,13-28 0,-5 12 0,2 1 0,0 0 0,1 0 0,1 1 0,-1 22 0,0 109 0,2-42 0,-45 331 0,-30-1 0,14-81 0,55-303 0,-171 901 0,26-441-1365,150-506-5461</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0:24.452"/>
    </inkml:context>
    <inkml:brush xml:id="br0">
      <inkml:brushProperty name="width" value="0.05" units="cm"/>
      <inkml:brushProperty name="height" value="0.05" units="cm"/>
    </inkml:brush>
  </inkml:definitions>
  <inkml:trace contextRef="#ctx0" brushRef="#br0">8923 543 24575,'0'-1'0,"0"1"0,0 0 0,1 0 0,-1 0 0,0-1 0,0 1 0,1 0 0,-1-1 0,0 1 0,0 0 0,0 0 0,0-1 0,1 1 0,-1 0 0,0-1 0,0 1 0,0 0 0,0-1 0,0 1 0,0 0 0,0-1 0,0 1 0,0 0 0,0-1 0,0 1 0,0 0 0,0-1 0,0 1 0,0 0 0,0-1 0,0 1 0,-1 0 0,1-1 0,0 1 0,0 0 0,0-1 0,-15-7 0,-29-1 0,36 8 0,-95-13 0,-123 0 0,116 9 0,-2911-87-3531,2620 90 3531,-1657-41 0,885-34-648,8-60-223,587 13 4556,556 119-10511</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0:24.812"/>
    </inkml:context>
    <inkml:brush xml:id="br0">
      <inkml:brushProperty name="width" value="0.05" units="cm"/>
      <inkml:brushProperty name="height" value="0.05" units="cm"/>
    </inkml:brush>
  </inkml:definitions>
  <inkml:trace contextRef="#ctx0" brushRef="#br0">783 19 24575,'0'-1'0,"0"0"0,0 0 0,-1 0 0,1 0 0,0 1 0,-1-1 0,1 0 0,-1 0 0,1 0 0,-1 1 0,1-1 0,-1 0 0,1 1 0,-1-1 0,0 0 0,1 1 0,-1-1 0,0 1 0,0-1 0,1 1 0,-1-1 0,0 1 0,0 0 0,0-1 0,0 1 0,1 0 0,-1 0 0,0-1 0,0 1 0,-2 0 0,-29-1 0,10 4 0,0 2 0,1 0 0,-42 16 0,-63 35 0,62-26 0,23-12 0,-127 62 0,147-67 0,0 0 0,1 1 0,0 1 0,1 0 0,-24 27 0,36-34 7,1-1-1,1 1 0,-1 1 0,1-1 1,1 0-1,-1 1 0,1 0 1,1 0-1,0 1 0,0-1 1,1 0-1,0 1 0,1 0 0,0-1 1,0 1-1,1 0 0,0 0 1,3 16-1,1-7-171,1 0 0,0 0 0,1 0 0,2-1 0,-1 0 0,2-1 0,0 0 0,15 21 0,5 2-6661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6:32.095"/>
    </inkml:context>
    <inkml:brush xml:id="br0">
      <inkml:brushProperty name="width" value="0.05" units="cm"/>
      <inkml:brushProperty name="height" value="0.05" units="cm"/>
    </inkml:brush>
  </inkml:definitions>
  <inkml:trace contextRef="#ctx0" brushRef="#br0">1 0 24575,'4'5'0,"6"1"0,6-1 0,4 0 0,4-2 0,2-1 0,5-1 0,1-1 0,-3 0-8191</inkml:trace>
  <inkml:trace contextRef="#ctx0" brushRef="#br0" timeOffset="1">648 130 24575,'0'5'0,"5"0"0,5 1 0,6-2 0,4 0 0,4-2 0,2-1 0,0-1 0,6 0 0,1 0 0,4 0 0,-1 4 0,-5 1-8191</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0:25.669"/>
    </inkml:context>
    <inkml:brush xml:id="br0">
      <inkml:brushProperty name="width" value="0.05" units="cm"/>
      <inkml:brushProperty name="height" value="0.05" units="cm"/>
    </inkml:brush>
  </inkml:definitions>
  <inkml:trace contextRef="#ctx0" brushRef="#br0">4300 442 24575,'-11'-18'0,"-1"0"0,-1 1 0,-1 1 0,-1 0 0,0 1 0,-31-25 0,35 31 0,-27-21-3,-2 1-1,-1 3 0,-1 1 0,-1 2 1,-1 2-1,-1 1 0,-1 3 0,0 2 1,-51-10-1,-17 3-163,-1 5 0,-196-4 0,86 20-267,0 9-1,1 10 1,1 10-1,2 9 1,1 10-1,-286 101 1,368-96 359,-231 124 1,281-125 5,2 3 0,2 5 0,-107 98-1,153-122 58,2 2 0,2 1-1,1 1 1,2 2 0,2 2-1,2 0 1,-31 68-1,48-87 19,0-1-1,2 1 0,1 0 0,1 1 0,1 0 0,1 0 1,2 0-1,0 0 0,1 1 0,2-1 0,1 0 0,0 0 0,2 0 1,1 0-1,1 0 0,18 46 0,-7-36 49,2 0 0,1-2 1,2 0-1,1-2 0,1 0 0,1-2 0,2 0 1,1-2-1,40 30 0,0-7 54,1-3 0,3-3 0,100 45 0,-38-32-66,2-6 1,2-6 0,278 53 0,445 11 150,-785-101-191,769 56-2,2-61 0,-698-10-21,-1-7 1,0-7-1,218-59 1,-294 58 11,-2-2-1,-1-3 1,-1-4 0,-1-2 0,-2-4 0,-1-2 0,-3-2 0,112-100-1,-126 94-11,-1-3 0,-3-1-1,-2-2 1,51-88 0,-64 91 3,-3-1 0,-2-1 1,-2-1-1,-2-1 0,18-92 0,-32 115 18,-1 1 0,-2-1 0,-1 1 0,-1-1 0,-2 0 0,-1 1 0,-1-1 0,-2 1 0,-1 0 0,-1 1 0,-13-31 0,3 20 0,-1 1 0,-2 0 0,-1 2 0,-3 1 0,0 0 0,-3 2 0,-38-38 0,11 21-32,-2 2 0,-2 2-1,-2 4 1,-2 1-1,-1 4 1,-120-52 0,78 48-25,-3 4 0,-1 5 1,-196-33-1,181 50-203,-2 5 0,-201 8-1,170 13-3642</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0:26.337"/>
    </inkml:context>
    <inkml:brush xml:id="br0">
      <inkml:brushProperty name="width" value="0.05" units="cm"/>
      <inkml:brushProperty name="height" value="0.05" units="cm"/>
    </inkml:brush>
  </inkml:definitions>
  <inkml:trace contextRef="#ctx0" brushRef="#br0">642 489 24575,'2'0'0,"-1"1"0,1-1 0,0-1 0,0 1 0,0 0 0,-1 0 0,1-1 0,0 1 0,0-1 0,-1 1 0,1-1 0,0 0 0,-1 0 0,1 0 0,-1 0 0,2-1 0,-2 1 0,-1 1 0,1-1 0,0 0 0,-1 0 0,0 0 0,1 1 0,-1-1 0,1 0 0,-1 0 0,0 0 0,0 0 0,1 0 0,-1 0 0,0 0 0,0 0 0,0 0 0,0 0 0,0 0 0,0 0 0,-1 0 0,1-1 0,-1-1 0,-1-1 0,1 1 0,-1 0 0,1 0 0,-1 0 0,0 1 0,0-1 0,0 0 0,-1 1 0,1-1 0,-1 1 0,1 0 0,-1 0 0,0 0 0,-4-3 0,-7-1 0,1 1 0,-1 0 0,0 1 0,0 0 0,0 1 0,-1 1 0,1 0 0,-1 1 0,-23 1 0,13 1 0,0 2 0,0 1 0,1 0 0,-45 16 0,48-12 0,-1 1 0,2 1 0,-1 1 0,2 1 0,-1 0 0,2 2 0,0 0 0,0 1 0,1 0 0,1 2 0,1 0 0,0 1 0,2 0 0,-21 36 0,31-48 0,0 0 0,1-1 0,-1 1 0,2 0 0,-1 0 0,0 1 0,1-1 0,0 0 0,1 0 0,-1 1 0,1-1 0,1 0 0,-1 1 0,1-1 0,2 9 0,-2-10 0,1-1 0,0 1 0,0-1 0,0 0 0,1 1 0,-1-1 0,1 0 0,0 0 0,1-1 0,-1 1 0,0-1 0,1 1 0,0-1 0,0 0 0,0-1 0,0 1 0,0-1 0,0 1 0,1-1 0,6 2 0,3-1 0,-1 0 0,1 0 0,0-2 0,0 0 0,0 0 0,0-1 0,0-1 0,0 0 0,0-1 0,-1-1 0,1 0 0,-1 0 0,1-2 0,22-10 0,4-4 0,-1-1 0,-1-3 0,49-37 0,-30 16 0,-3-2 0,-2-3 0,-2-2 0,-2-2 0,-2-2 0,-3-3 0,-3-1 0,-2-1 0,55-120 0,-80 147 0,-10 24 0,-8 20 0,-28 69 40,4 1 0,-26 120 0,47-160-226,1 1 1,2-1-1,2 1 0,2 0 1,2 1-1,1-1 1,9 44-1,0-38-6640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0:26.962"/>
    </inkml:context>
    <inkml:brush xml:id="br0">
      <inkml:brushProperty name="width" value="0.05" units="cm"/>
      <inkml:brushProperty name="height" value="0.05" units="cm"/>
    </inkml:brush>
  </inkml:definitions>
  <inkml:trace contextRef="#ctx0" brushRef="#br0">101 384 24575,'-1'0'0,"1"0"0,0-1 0,0 1 0,0 0 0,0 0 0,0-1 0,0 1 0,0 0 0,0 0 0,0-1 0,0 1 0,0 0 0,0-1 0,0 1 0,0 0 0,0 0 0,0-1 0,0 1 0,0 0 0,1-1 0,-1 1 0,0 0 0,0 0 0,0 0 0,0-1 0,1 1 0,-1 0 0,0 0 0,0-1 0,0 1 0,1 0 0,-1 0 0,0 0 0,0 0 0,1 0 0,-1-1 0,0 1 0,0 0 0,1 0 0,-1 0 0,0 0 0,0 0 0,1 0 0,-1 0 0,0 0 0,1 0 0,-1 0 0,0 0 0,0 0 0,1 0 0,-1 0 0,1 0 0,-1 1 0,1-1 0,0 1 0,-1-1 0,1 1 0,-1-1 0,1 1 0,-1-1 0,0 1 0,1 0 0,-1-1 0,1 1 0,-1 0 0,0-1 0,0 1 0,1 0 0,-1 0 0,0-1 0,0 1 0,0 0 0,0 0 0,0-1 0,0 1 0,0 1 0,-20 135 0,11-90 0,-4 74 0,9-101 0,-2-33 0,-4-35 0,9 20 0,1 0 0,1 0 0,1 1 0,1-1 0,13-46 0,-6 36 0,2 2 0,2 0 0,29-56 0,-31 71 0,1 0 0,1 2 0,1-1 0,0 2 0,2 0 0,0 1 0,1 1 0,36-26 0,-43 35 0,0 0 0,0 2 0,1-1 0,-1 1 0,1 1 0,0 0 0,1 1 0,14-3 0,-19 5 0,1 1 0,-1 0 0,1 0 0,-1 0 0,1 1 0,-1 1 0,0-1 0,1 1 0,-1 1 0,0-1 0,0 1 0,0 1 0,8 5 0,-9-6 0,-1 1 0,1 0 0,-1 1 0,0-1 0,-1 1 0,1 1 0,-1-1 0,0 1 0,0-1 0,-1 2 0,0-1 0,0 0 0,0 1 0,-1-1 0,0 1 0,0 0 0,-1 0 0,0 1 0,0-1 0,0 0 0,-1 1 0,0-1 0,-1 1 0,0-1 0,0 1 0,0-1 0,-1 1 0,0-1 0,-1 1 0,1-1 0,-1 0 0,-1 0 0,0 0 0,0 0 0,-5 10 0,-1-5 0,0 0 0,-1 0 0,0-1 0,-1 0 0,0 0 0,-1-2 0,0 1 0,0-1 0,-21 10 0,-9 2 0,-76 26 0,70-29 0,13 0 0,34-17 0,0-1 0,1 0 0,-1 1 0,1-1 0,0 1 0,-1-1 0,1 1 0,-1-1 0,1 1 0,0-1 0,-1 1 0,1 0 0,0-1 0,0 1 0,-1-1 0,1 1 0,0 0 0,0-1 0,0 1 0,0 1 0,0-1 0,0 0 0,1-1 0,-1 1 0,1 0 0,-1 0 0,1 0 0,-1-1 0,1 1 0,-1 0 0,1-1 0,0 1 0,-1 0 0,1-1 0,0 1 0,0-1 0,-1 1 0,1-1 0,0 0 0,1 1 0,29 13 0,40 10 0,-39-14 0,40 19 0,-57-21 0,0 1 0,0 0 0,-1 1 0,0 0 0,0 1 0,-1 1 0,-1 0 0,13 16 0,-22-25 0,0 1 0,0 0 0,0 0 0,-1 0 0,0 0 0,0 0 0,0 0 0,0 1 0,0-1 0,-1 1 0,0-1 0,0 1 0,0-1 0,-1 1 0,1 0 0,-1 0 0,0-1 0,-1 1 0,1 0 0,-1-1 0,0 1 0,0 0 0,0-1 0,-1 1 0,1-1 0,-1 0 0,0 1 0,-1-1 0,1 0 0,-1 0 0,1-1 0,-1 1 0,-1 0 0,-4 4 0,-2 0 0,0 0 0,0-1 0,0 0 0,-1-1 0,0 0 0,0-1 0,-1 0 0,0-1 0,1 0 0,-1-1 0,-1 0 0,-14 1 0,-16 1 0,-1-2 0,-49-3 0,61-1-227,0-2-1,0-1 1,0-2-1,0-1 1,-42-16-1,37 8-6598</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8:59:51.212"/>
    </inkml:context>
    <inkml:brush xml:id="br0">
      <inkml:brushProperty name="width" value="0.05" units="cm"/>
      <inkml:brushProperty name="height" value="0.05" units="cm"/>
    </inkml:brush>
  </inkml:definitions>
  <inkml:trace contextRef="#ctx0" brushRef="#br0">336 241 24575,'0'-3'0,"1"0"0,0 0 0,0 0 0,0 0 0,0 1 0,1-1 0,-1 0 0,1 1 0,0-1 0,2-2 0,9-17 0,-12 20 0,0-1 0,0 1 0,0-1 0,-1 0 0,1 1 0,-1-1 0,1 0 0,-1 0 0,0 1 0,0-1 0,0 0 0,-1 0 0,1 1 0,-1-1 0,1 0 0,-1 1 0,0-1 0,0 1 0,0-1 0,0 1 0,-1-1 0,1 1 0,-1 0 0,1-1 0,-1 1 0,0 0 0,0 0 0,0 0 0,0 1 0,0-1 0,0 0 0,0 1 0,-1-1 0,1 1 0,-3-1 0,-2-1 0,1 0 0,-1 1 0,0 0 0,0 1 0,1 0 0,-1 0 0,0 0 0,0 0 0,0 1 0,0 1 0,0-1 0,-13 3 0,7 2 0,0-1 0,0 2 0,0-1 0,0 2 0,1 0 0,0 0 0,0 1 0,1 1 0,0 0 0,1 0 0,-15 18 0,18-19 0,-1 1 0,2-1 0,-1 1 0,1 1 0,1-1 0,-1 1 0,2 0 0,-1 1 0,2-1 0,-1 1 0,1-1 0,1 1 0,0 0 0,0 0 0,1 13 0,1-20 0,0 1 0,1 0 0,-1-1 0,1 0 0,0 1 0,1-1 0,-1 1 0,1-1 0,-1 0 0,1 0 0,1 0 0,-1 0 0,1 0 0,-1 0 0,1-1 0,0 1 0,0-1 0,1 0 0,-1 0 0,0 0 0,1 0 0,5 2 0,-3-2 0,-1-1 0,1 0 0,0 0 0,0 0 0,-1-1 0,1 0 0,0 0 0,0-1 0,0 1 0,0-1 0,0-1 0,0 1 0,0-1 0,0 0 0,0 0 0,8-3 0,2-3 0,0 0 0,0-1 0,-1 0 0,0-1 0,-1-1 0,0-1 0,-1 0 0,0 0 0,0-1 0,-1-1 0,-1 0 0,0-1 0,-1 0 0,-1-1 0,0 1 0,-1-2 0,0 1 0,-1-1 0,-1-1 0,7-29 0,-13 46 0,0 1 0,0-1 0,0 0 0,0 0 0,0 0 0,0 0 0,0 0 0,0 0 0,0 0 0,0-1 0,0 1 0,-1 0 0,1 0 0,0 0 0,0 0 0,0 0 0,0 0 0,0 0 0,0 0 0,-5 14 0,-4 21 0,6-16 0,2 1 0,0-1 0,1 0 0,1 1 0,0-1 0,8 33 0,-8-47 0,0 1 0,1-1 0,-1 0 0,1 1 0,1-1 0,-1 0 0,1 0 0,-1 0 0,2-1 0,-1 1 0,0-1 0,1 1 0,0-1 0,0 0 0,0-1 0,0 1 0,1-1 0,-1 1 0,1-2 0,0 1 0,0 0 0,0-1 0,0 0 0,1 0 0,-1 0 0,1-1 0,9 2 0,-5-3 0,0 0 0,0-1 0,-1 0 0,1-1 0,0 0 0,0 0 0,-1-1 0,0 0 0,1-1 0,-1 0 0,10-6 0,14-9 0,46-36 0,-73 50 0,25-18 0,0-2 0,34-38 0,-54 51 0,0 0 0,-1-1 0,0-1 0,-1 1 0,-1-2 0,0 1 0,-1-1 0,6-19 0,-12 30 0,1 0 0,-1 0 0,0 0 0,0-1 0,-1 1 0,0 0 0,1-1 0,-1 1 0,-1-1 0,1 1 0,0 0 0,-1-1 0,0 1 0,0 0 0,-1 0 0,1 0 0,-1 0 0,0 0 0,0 0 0,0 0 0,0 0 0,-6-5 0,4 5 0,0 0 0,0 1 0,-1 0 0,1 0 0,-1 0 0,0 1 0,0-1 0,0 1 0,0 0 0,0 1 0,-1-1 0,1 1 0,0 0 0,-1 0 0,1 1 0,-1 0 0,-10 0 0,11 1 0,-1-1 0,0 1 0,1 0 0,-1 1 0,1-1 0,-1 1 0,1 0 0,0 0 0,0 1 0,0 0 0,0-1 0,0 2 0,-5 4 0,7-6 0,1 0 0,0 0 0,0 0 0,0 1 0,0-1 0,1 1 0,-1 0 0,0 0 0,1-1 0,0 1 0,0 0 0,0 0 0,0 0 0,0 0 0,1 0 0,-1 0 0,1 0 0,0 1 0,0-1 0,0 0 0,0 0 0,1 0 0,-1 0 0,1 0 0,1 6 0,3 2 0,0 0 0,0-1 0,1 1 0,0-1 0,1 0 0,0 0 0,1-1 0,-1 0 0,11 8 0,16 13 0,39 27 0,-32-26 0,-22-16 0,3 1 0,-1 0 0,0 2 0,-2 0 0,0 2 0,18 24 0,-35-42 0,0 0 0,-1 0 0,0 1 0,1-1 0,-1 1 0,0-1 0,0 0 0,0 1 0,0 0 0,-1-1 0,1 1 0,-1-1 0,0 1 0,1 0 0,-1-1 0,0 1 0,-1 0 0,1-1 0,-1 5 0,0-5 0,-1 1 0,1 0 0,-1-1 0,0 0 0,1 1 0,-1-1 0,0 0 0,0 0 0,-1 0 0,1 0 0,0 0 0,-1 0 0,1-1 0,-1 1 0,1-1 0,-1 0 0,-3 1 0,-5 3 14,-1-2-1,1 0 0,-1 0 0,0-1 1,0 0-1,0-1 0,0-1 1,-14 0-1,5-2-384,0 0-1,0-2 1,-37-10 0,16-1-6455</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8:59:51.727"/>
    </inkml:context>
    <inkml:brush xml:id="br0">
      <inkml:brushProperty name="width" value="0.05" units="cm"/>
      <inkml:brushProperty name="height" value="0.05" units="cm"/>
    </inkml:brush>
  </inkml:definitions>
  <inkml:trace contextRef="#ctx0" brushRef="#br0">132 133 24575,'-8'-7'0,"-1"0"0,0 1 0,0 0 0,-13-7 0,15 10 0,1 0 0,-1-1 0,1 0 0,0 0 0,1 0 0,-1 0 0,1-1 0,0 0 0,0-1 0,0 1 0,-4-7 0,9 11 0,-1 1 0,1-1 0,0 1 0,-1-1 0,1 0 0,0 1 0,0-1 0,0 0 0,-1 1 0,1-1 0,0 0 0,0 1 0,0-1 0,0 1 0,0-1 0,0 0 0,0 1 0,0-1 0,1 0 0,-1 1 0,0-1 0,0 0 0,0 1 0,1-1 0,-1 1 0,0-1 0,1 1 0,0-2 0,18-8 0,34 5 0,-47 5 0,169 1 0,186 25 0,-336-23 0,28 3 0,-13-2 0,56 1 0,-79-7 0,-14-1 0,-26-6 0,-32-2 0,-1 2 0,-1 3 0,1 2 0,-65 5 0,111-1 0,-1 1 0,1 0 0,-1 0 0,1 1 0,0 0 0,0 1 0,-14 6 0,20-7 0,-1 0 0,1 1 0,-1 0 0,1 0 0,0 0 0,0 1 0,1-1 0,-1 1 0,1 0 0,-1 0 0,1 0 0,0 0 0,1 0 0,-1 1 0,1-1 0,0 1 0,-2 5 0,-2 10 0,2 1 0,0-1 0,0 1 0,2 0 0,1 0 0,3 38 0,3 2 0,15 62 0,-8-67-682,19 55-1,-15-65-6143</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8:59:52.457"/>
    </inkml:context>
    <inkml:brush xml:id="br0">
      <inkml:brushProperty name="width" value="0.05" units="cm"/>
      <inkml:brushProperty name="height" value="0.05" units="cm"/>
    </inkml:brush>
  </inkml:definitions>
  <inkml:trace contextRef="#ctx0" brushRef="#br0">1 129 24575,'0'-7'0,"0"0"0,0 0 0,1-1 0,1 1 0,-1 1 0,1-1 0,0 0 0,0 0 0,1 1 0,0-1 0,0 1 0,1 0 0,4-7 0,-6 11 0,0-1 0,1 1 0,-1 0 0,1 0 0,-1 0 0,1 0 0,0 0 0,0 0 0,0 1 0,-1-1 0,2 1 0,-1 0 0,0 0 0,0 0 0,0 0 0,0 1 0,1-1 0,-1 1 0,0 0 0,0 0 0,1 0 0,-1 0 0,0 1 0,0-1 0,1 1 0,-1 0 0,0 0 0,0 0 0,0 0 0,4 3 0,3 1 0,-1 1 0,1 0 0,-1 0 0,0 1 0,-1 0 0,1 1 0,-2 0 0,1 0 0,-1 0 0,0 1 0,-1 0 0,0 1 0,0 0 0,6 16 0,-5-9 0,0 0 0,-1 0 0,-1 1 0,-1 0 0,-1 0 0,0 0 0,-2 0 0,1 23 0,-3-36 0,0 1 0,0-1 0,0 1 0,0-1 0,-1 1 0,0-1 0,0 0 0,0 0 0,-1 0 0,0 0 0,-6 7 0,9-11 0,-1 1 0,0-1 0,0 0 0,0 0 0,0 0 0,-1 0 0,1 0 0,0 0 0,0-1 0,-1 1 0,1 0 0,0 0 0,-1-1 0,1 1 0,0-1 0,-1 0 0,1 1 0,-1-1 0,1 0 0,-1 0 0,1 0 0,-1 1 0,1-2 0,-1 1 0,1 0 0,-1 0 0,1 0 0,-1-1 0,1 1 0,-1-1 0,1 1 0,0-1 0,-1 0 0,1 1 0,0-1 0,0 0 0,-1 0 0,1 0 0,0 0 0,0 0 0,0 0 0,0 0 0,0 0 0,0-1 0,1 1 0,-1 0 0,-1-2 0,-1-2 0,1 0 0,-1 0 0,1 0 0,-1 0 0,2-1 0,-1 1 0,0 0 0,1-1 0,0 0 0,1 1 0,-1-1 0,1 1 0,0-1 0,0 0 0,1 1 0,0-1 0,0 1 0,0-1 0,0 1 0,1-1 0,0 1 0,4-8 0,2-3 0,-1 1 0,2 1 0,0-1 0,1 1 0,0 1 0,16-16 0,-16 19 0,1 1 0,0 0 0,0 0 0,1 1 0,0 1 0,0 0 0,1 1 0,0 0 0,0 1 0,0 0 0,1 1 0,0 1 0,27-4 0,-18 5 0,1 2 0,-1 0 0,0 2 0,1 0 0,-1 2 0,0 0 0,38 14 0,-47-13 0,27 8 0,-39-12 0,0-1 0,0 1 0,0-1 0,0 0 0,0 1 0,0-1 0,0 0 0,0 0 0,0-1 0,0 1 0,0 0 0,0-1 0,0 1 0,-1-1 0,5-1 0,-6 2 0,0-1 0,1 0 0,-1 1 0,0-1 0,1 1 0,-1-1 0,0 0 0,0 1 0,0-1 0,1 0 0,-1 1 0,0-1 0,0 0 0,0 1 0,0-1 0,0 0 0,0 0 0,0 1 0,-1-1 0,1 0 0,0 1 0,0-1 0,0 1 0,-1-1 0,1 0 0,0 1 0,-1-1 0,1 0 0,0 1 0,-1-1 0,1 1 0,-1-1 0,1 1 0,-2-1 0,-17-19 0,17 18 0,0 0 0,-1 0 0,1 1 0,0-1 0,0 1 0,-1-1 0,1 1 0,-1 0 0,1 0 0,-1 0 0,1 0 0,-1 1 0,0-1 0,1 1 0,-1-1 0,0 1 0,1 0 0,-1 0 0,0 0 0,1 1 0,-1-1 0,0 1 0,1-1 0,-1 1 0,0 0 0,1 0 0,-1 0 0,1 0 0,0 0 0,-1 1 0,1-1 0,0 1 0,0 0 0,0-1 0,0 1 0,0 0 0,0 0 0,0 0 0,-2 4 0,-4 7 0,1 0 0,0 0 0,1 1 0,0-1 0,-7 28 0,9-28 0,1 1 0,0-1 0,1 1 0,1-1 0,0 1 0,0 0 0,4 26 0,-3-36 0,1 0 0,0 0 0,0 0 0,0 0 0,0 0 0,1 0 0,-1-1 0,1 1 0,0 0 0,0-1 0,0 1 0,1-1 0,0 0 0,-1 0 0,1 0 0,0 0 0,0 0 0,0 0 0,1-1 0,-1 0 0,1 0 0,-1 0 0,1 0 0,0 0 0,0-1 0,0 1 0,0-1 0,0 0 0,0 0 0,6 0 0,-4-1 0,0 0 0,0-1 0,0 1 0,0-1 0,0 0 0,0-1 0,0 0 0,-1 0 0,1 0 0,-1 0 0,1-1 0,-1 0 0,0 0 0,0 0 0,0-1 0,-1 0 0,1 0 0,-1 0 0,6-8 0,1 0 0,-1-1 0,-1-1 0,0 0 0,0 0 0,12-30 0,-14 23 0,-1-1 0,0 0 0,-2 1 0,0-1 0,1-32 0,-5 72 12,1 0 0,1 0 0,1 0 0,1 0 0,0 0 0,2-1 0,-1 0 0,2 0 0,10 18 0,-11-23-111,0 0 0,1-1 0,0 1 0,1-1 0,0-1 0,1 0 0,0 0 0,1 0 0,0-1 0,0-1 0,1 0 0,0 0 0,1-1 0,15 7 0,-1-5-6727</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8:59:52.816"/>
    </inkml:context>
    <inkml:brush xml:id="br0">
      <inkml:brushProperty name="width" value="0.05" units="cm"/>
      <inkml:brushProperty name="height" value="0.05" units="cm"/>
    </inkml:brush>
  </inkml:definitions>
  <inkml:trace contextRef="#ctx0" brushRef="#br0">5 219 24575,'-2'-57'0,"0"35"0,2 1 0,0-1 0,1 0 0,7-33 0,-8 54 0,0 0 0,0 0 0,0 0 0,1 0 0,-1 0 0,1 0 0,-1 0 0,1 0 0,-1 0 0,1 0 0,-1 0 0,1 0 0,0 0 0,0 0 0,-1 1 0,1-1 0,0 0 0,2-1 0,-3 2 0,1 0 0,0 0 0,0 0 0,-1 0 0,1 0 0,0 0 0,0 0 0,-1 0 0,1 0 0,0 0 0,0 0 0,-1 0 0,1 1 0,0-1 0,0 0 0,-1 1 0,1-1 0,0 0 0,-1 1 0,2 0 0,2 2 0,-1 1 0,1-1 0,-1 1 0,0 0 0,0 0 0,5 8 0,8 20 0,-2 1 0,-1 0 0,12 50 0,-13-39 0,24 56 0,-34-97 0,0 1 0,-1-1 0,1 1 0,0-1 0,0 0 0,1 1 0,-1-1 0,1 0 0,0-1 0,-1 1 0,1 0 0,6 3 0,-8-6 0,0 1 0,0-1 0,0 1 0,0-1 0,1 0 0,-1 0 0,0 1 0,0-1 0,0 0 0,0 0 0,1 0 0,-1 0 0,0 0 0,0-1 0,0 1 0,0 0 0,2-1 0,0 0 0,-1 0 0,0-1 0,0 1 0,0-1 0,0 1 0,0-1 0,-1 0 0,1 1 0,0-1 0,-1 0 0,2-3 0,12-18 0,-2 0 0,-1-1 0,-1 0 0,12-41 0,21-106 0,-39 152 0,-5 15-106,6-16 345,-5 19-279,-1 1-1,0-1 1,0 1-1,0-1 1,0 1-1,0 0 1,1-1-1,-1 1 1,0-1-1,0 1 1,0 0-1,1-1 1,-1 1-1,0 0 1,1-1-1,-1 1 1,0 0-1,1 0 1,-1-1-1,0 1 1,1 0-1,-1 0 1,1 0-1,-1-1 1,1 1-1,-1 0 1,0 0-1,1 0 1,-1 0-1,1 0 1,-1 0-1,1 0 1,-1 0-1,0 0 1,1 0-1,0 0 1</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8:59:53.191"/>
    </inkml:context>
    <inkml:brush xml:id="br0">
      <inkml:brushProperty name="width" value="0.05" units="cm"/>
      <inkml:brushProperty name="height" value="0.05" units="cm"/>
    </inkml:brush>
  </inkml:definitions>
  <inkml:trace contextRef="#ctx0" brushRef="#br0">0 152 24575,'7'7'0,"-4"-3"0,1-1 0,-1 1 0,0-1 0,1 0 0,0 0 0,0 0 0,0 0 0,0-1 0,1 1 0,-1-1 0,0 0 0,1-1 0,0 1 0,8 1 0,26 2 0,0-3 0,69-3 0,-41-1 0,-52 2 0,1-1 0,-1 0 0,0-1 0,18-5 0,-30 7 0,-1-1 0,1 0 0,-1 0 0,1 0 0,-1 0 0,1-1 0,-1 1 0,0-1 0,1 1 0,-1-1 0,0 0 0,0 0 0,2-3 0,-3 3 0,0 0 0,0 1 0,-1-1 0,1 0 0,-1 1 0,1-1 0,-1 0 0,0 0 0,0 0 0,0 1 0,0-1 0,0 0 0,0 0 0,0 1 0,-1-1 0,1 0 0,0 0 0,-1 1 0,0-1 0,1 0 0,-1 1 0,0-1 0,-1-1 0,-3-5 0,0 0 0,-1 1 0,0 0 0,0 0 0,-1 1 0,1-1 0,-1 1 0,-1 1 0,1-1 0,-15-7 0,5 5 0,0-1 0,-1 2 0,1 0 0,-24-4 0,33 9 0,1 1 0,-1 0 0,0 0 0,1 1 0,-1 0 0,0 0 0,0 1 0,1 0 0,-1 0 0,0 1 0,1 0 0,0 1 0,-1-1 0,1 1 0,0 1 0,0-1 0,1 1 0,-1 0 0,1 1 0,0 0 0,0 0 0,0 0 0,-8 10 0,8-8 0,1 0 0,0 1 0,0-1 0,1 1 0,0 0 0,0 0 0,0 1 0,1-1 0,1 1 0,-1 0 0,2 0 0,-1-1 0,1 1 0,0 0 0,1 0 0,0 0 0,0 1 0,1-2 0,0 1 0,3 10 0,0-8 6,0 1-1,1-2 1,0 1-1,1 0 0,0-1 1,0 0-1,1-1 1,1 1-1,0-1 1,0-1-1,0 1 1,1-2-1,0 1 0,1-1 1,0 0-1,0-1 1,0 0-1,1-1 1,0 0-1,0-1 1,17 5-1,-9-3-129,1-2 0,-1 0 1,1-1-1,1-1 0,-1-1 0,0 0 1,0-2-1,0 0 0,0-2 0,0 0 1,36-10-1,-13-4-6702</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8:59:53.554"/>
    </inkml:context>
    <inkml:brush xml:id="br0">
      <inkml:brushProperty name="width" value="0.05" units="cm"/>
      <inkml:brushProperty name="height" value="0.05" units="cm"/>
    </inkml:brush>
  </inkml:definitions>
  <inkml:trace contextRef="#ctx0" brushRef="#br0">50 69 24575,'-2'-6'0,"0"0"0,0 0 0,0 1 0,-1-1 0,0 1 0,0 0 0,0-1 0,-1 1 0,1 1 0,-6-6 0,9 10 0,0-1 0,0 1 0,0 0 0,-1 0 0,1-1 0,0 1 0,0 0 0,0 0 0,-1-1 0,1 1 0,0 0 0,0 0 0,-1 0 0,1-1 0,0 1 0,0 0 0,-1 0 0,1 0 0,0 0 0,-1 0 0,1 0 0,0-1 0,-1 1 0,1 0 0,0 0 0,-1 0 0,1 0 0,0 0 0,0 0 0,-1 0 0,1 0 0,0 1 0,-1-1 0,1 0 0,-1 0 0,-3 12 0,5 18 0,49 515 0,-45-488-1365,0-10-5461</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8:59:53.940"/>
    </inkml:context>
    <inkml:brush xml:id="br0">
      <inkml:brushProperty name="width" value="0.05" units="cm"/>
      <inkml:brushProperty name="height" value="0.05" units="cm"/>
    </inkml:brush>
  </inkml:definitions>
  <inkml:trace contextRef="#ctx0" brushRef="#br0">12 59 24575,'-6'-21'0,"5"20"0,0-1 0,1 1 0,-1 0 0,0-1 0,1 1 0,0 0 0,-1-1 0,1 1 0,0-1 0,-1 1 0,1-1 0,0 1 0,0-1 0,0 1 0,0-1 0,1 1 0,-1-1 0,0 1 0,0-1 0,1 1 0,0-2 0,-1 3 0,0 0 0,0-1 0,0 1 0,1 0 0,-1 0 0,0-1 0,0 1 0,0 0 0,0 0 0,1 0 0,-1-1 0,0 1 0,0 0 0,1 0 0,-1 0 0,0 0 0,0-1 0,1 1 0,-1 0 0,0 0 0,0 0 0,1 0 0,-1 0 0,0 0 0,1 0 0,-1 0 0,0 0 0,0 0 0,1 0 0,-1 0 0,0 0 0,1 0 0,-1 0 0,0 0 0,0 0 0,1 0 0,8 11 0,1 15 0,-6 6 0,-1-1 0,0 36 0,0 14 0,2-14-99,-2-23-218,1 1 1,2-1-1,18 62 1,-14-77-6510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6:32.483"/>
    </inkml:context>
    <inkml:brush xml:id="br0">
      <inkml:brushProperty name="width" value="0.05" units="cm"/>
      <inkml:brushProperty name="height" value="0.05" units="cm"/>
    </inkml:brush>
  </inkml:definitions>
  <inkml:trace contextRef="#ctx0" brushRef="#br0">1 1 24575,'0'4'0,"4"2"0,2 4 0,4 0 0,0 4 0,3-2 0,4 3 0,3-3 0,3 3 0,2 2 0,0 3 0,2 2 0,-5-3-8191</inkml:trace>
  <inkml:trace contextRef="#ctx0" brushRef="#br0" timeOffset="1">493 674 24575,'0'29'0,"1"-1"0,1 0 0,9 38 0,-8-51 0,1-1 0,1-1 0,1 1 0,0-1 0,0 0 0,2 0 0,-1-1 0,15 18 0,46 46-17,-47-54-253,0 0 1,-1 2-1,-2 1 1,29 48-1,-30-36-6556</inkml:trace>
  <inkml:trace contextRef="#ctx0" brushRef="#br0" timeOffset="2">804 1426 24575,'4'5'0,"2"9"0,0 13 0,-2 4 0,-1 8 0,-5 0 0,-3-2 0,0 2 0,0-1 0,2 1 0,1-1 0,1-3 0,0-3 0,1 2 0,0 0 0,0-6-8191</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8:59:54.288"/>
    </inkml:context>
    <inkml:brush xml:id="br0">
      <inkml:brushProperty name="width" value="0.05" units="cm"/>
      <inkml:brushProperty name="height" value="0.05" units="cm"/>
    </inkml:brush>
  </inkml:definitions>
  <inkml:trace contextRef="#ctx0" brushRef="#br0">54 33 24575,'0'-5'0,"0"-5"0,-5-2 0,0 6 0,-1 9 0,2 8 0,-4 11 0,0 5 0,2 9 0,1 5 0,2 6 0,1 7 0,1 4 0,1 0 0,4-4 0,2-4 0,0-5 0,-1-10-8191</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8:59:54.666"/>
    </inkml:context>
    <inkml:brush xml:id="br0">
      <inkml:brushProperty name="width" value="0.05" units="cm"/>
      <inkml:brushProperty name="height" value="0.05" units="cm"/>
    </inkml:brush>
  </inkml:definitions>
  <inkml:trace contextRef="#ctx0" brushRef="#br0">23 335 24575,'-1'-17'0,"0"0"0,-7-26 0,-2-13 0,9 40 0,-1 0 0,2 0 0,0 0 0,1 0 0,1 0 0,5-21 0,-7 33 0,2 1 0,-1-1 0,0 1 0,1-1 0,-1 1 0,1-1 0,0 1 0,0 0 0,0 0 0,1 0 0,-1 0 0,1 0 0,0 1 0,-1-1 0,1 1 0,0 0 0,1-1 0,-1 1 0,0 1 0,0-1 0,1 0 0,-1 1 0,1 0 0,0 0 0,-1 0 0,1 0 0,0 0 0,0 1 0,-1 0 0,1 0 0,0 0 0,7 1 0,2 1 0,-1 0 0,1 1 0,0 0 0,-1 1 0,0 1 0,0 0 0,0 1 0,0 0 0,-1 0 0,0 1 0,0 1 0,-1 0 0,15 15 0,-8-5 0,0 0 0,-2 0 0,0 2 0,-2 0 0,0 0 0,15 33 0,-18-31 0,-1 1 0,-1 0 0,-1 0 0,-2 1 0,0 0 0,-1 0 0,-1 0 0,-2 0 0,0 0 0,-2 1 0,-5 34 0,3-40 0,-1-1 0,0-1 0,-2 1 0,0-1 0,-1 0 0,0 0 0,-2 0 0,0-1 0,-1-1 0,0 1 0,-1-2 0,-1 0 0,-1 0 0,1-1 0,-26 19 0,19-18-227,-1-1-1,-1-1 1,0-1-1,-1-1 1,-27 9-1,-26 4-6598</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8:59:55.494"/>
    </inkml:context>
    <inkml:brush xml:id="br0">
      <inkml:brushProperty name="width" value="0.05" units="cm"/>
      <inkml:brushProperty name="height" value="0.05" units="cm"/>
    </inkml:brush>
  </inkml:definitions>
  <inkml:trace contextRef="#ctx0" brushRef="#br0">108 313 24575,'2'-6'0,"-1"0"0,1 0 0,1 0 0,-1 1 0,1-1 0,0 1 0,0-1 0,7-7 0,2-7 0,13-20 0,-18 30 0,0 0 0,-1-1 0,0 1 0,-1-1 0,6-16 0,-11 27 0,0-1 0,0 1 0,1-1 0,-1 1 0,0-1 0,0 1 0,0-1 0,0 1 0,0-1 0,0 1 0,0 0 0,0-1 0,0 1 0,0-1 0,0 1 0,0-1 0,0 1 0,0-1 0,0 1 0,0-1 0,0 1 0,-1-1 0,1 1 0,0 0 0,0-1 0,0 1 0,-1-1 0,1 1 0,0 0 0,-1-1 0,1 1 0,0 0 0,-1-1 0,0 1 0,-17 3 0,-19 20 0,21-10 0,1 0 0,1 1 0,0 0 0,1 1 0,-21 32 0,27-36 0,1-1 0,0 2 0,0-1 0,1 1 0,1-1 0,0 1 0,1 0 0,0 1 0,1-1 0,-2 20 0,4-30 0,0 0 0,0 0 0,0 0 0,0 0 0,0 1 0,1-1 0,-1 0 0,0 0 0,1 0 0,0 0 0,-1 0 0,1 0 0,0 0 0,0 0 0,0 0 0,0-1 0,1 1 0,-1 0 0,0-1 0,1 1 0,-1-1 0,3 3 0,-1-3 0,-1 0 0,1 0 0,-1 0 0,1-1 0,-1 1 0,1-1 0,0 1 0,-1-1 0,1 0 0,0 0 0,-1 0 0,1 0 0,0 0 0,-1-1 0,5 0 0,2-2 0,0 0 0,0 0 0,0-1 0,0-1 0,-1 1 0,1-1 0,-1 0 0,13-12 0,-7 1 0,-1 1 0,-1-2 0,-1 0 0,0 0 0,12-28 0,17-26 0,-40 70 0,0 1 0,0 0 0,0 0 0,0 0 0,0-1 0,0 1 0,1 0 0,-1 0 0,0 0 0,0-1 0,0 1 0,0 0 0,0 0 0,0 0 0,1 0 0,-1-1 0,0 1 0,0 0 0,0 0 0,0 0 0,1 0 0,-1 0 0,0 0 0,0 0 0,0 0 0,1-1 0,-1 1 0,0 0 0,0 0 0,0 0 0,1 0 0,-1 0 0,0 0 0,0 0 0,0 0 0,1 0 0,-1 0 0,0 0 0,0 0 0,1 0 0,-1 1 0,0-1 0,4 11 0,-3 19 0,-1-29 0,0 14 0,-1 5 0,1 0 0,1 0 0,1 0 0,0 0 0,8 26 0,-9-41 0,1-1 0,0 1 0,0-1 0,0 0 0,0 1 0,0-1 0,1-1 0,0 1 0,0 0 0,0 0 0,0-1 0,1 0 0,-1 0 0,1 0 0,0 0 0,0 0 0,0-1 0,0 0 0,0 0 0,1 0 0,-1 0 0,1 0 0,-1-1 0,1 0 0,-1 0 0,1 0 0,0-1 0,8 0 0,-5 0 0,0-1 0,0 0 0,0-1 0,-1 0 0,1 0 0,-1-1 0,1 0 0,-1 0 0,0 0 0,0-1 0,0 0 0,7-7 0,11-8 0,37-37 0,-45 39 0,0-2 0,-1 0 0,-1-2 0,24-39 0,-32 46 0,1-1 0,-2 0 0,0-1 0,-1 0 0,0 0 0,-1 0 0,-1 0 0,1-22 0,-4 35 0,0 1 0,0-1 0,0 1 0,0-1 0,0 1 0,-1-1 0,1 1 0,-1-1 0,0 1 0,0-1 0,0 1 0,0 0 0,0-1 0,0 1 0,-1 0 0,1 0 0,-1 0 0,0 0 0,1 0 0,-1 0 0,0 1 0,-3-3 0,4 3 0,-1 0 0,0 1 0,0-1 0,0 0 0,0 1 0,1-1 0,-1 1 0,0 0 0,0 0 0,0-1 0,0 1 0,0 1 0,0-1 0,0 0 0,0 0 0,0 1 0,0-1 0,0 1 0,0-1 0,0 1 0,1 0 0,-1 0 0,0 0 0,0 0 0,1 0 0,-1 0 0,1 0 0,-1 1 0,-1 1 0,2-2 0,-1 1 0,1-1 0,-1 1 0,1 0 0,0 0 0,0-1 0,-1 1 0,1 0 0,0 0 0,1 0 0,-1 0 0,0 0 0,1 0 0,-1 1 0,1-1 0,-1 0 0,1 0 0,0 0 0,0 4 0,1-2 0,0 1 0,0 0 0,0-1 0,0 1 0,1-1 0,0 1 0,0-1 0,4 7 0,4 3 0,-1-1 0,2-1 0,-1 0 0,18 15 0,44 33 0,-36-32 0,-2 2 0,39 43 0,-71-70 0,1-1 0,-1 1 0,0 0 0,0 0 0,0 1 0,0-1 0,0 0 0,-1 0 0,0 1 0,1-1 0,-1 1 0,-1-1 0,1 1 0,0 0 0,-1-1 0,0 1 0,0 4 0,0-5 0,-1 0 0,0 0 0,-1 0 0,1 0 0,0 0 0,-1 0 0,1 0 0,-1 0 0,0-1 0,0 1 0,0-1 0,-1 1 0,1-1 0,0 0 0,-1 0 0,1 0 0,-1 0 0,0-1 0,-5 3 0,-3 2-227,-1-1-1,0-1 1,1 0-1,-2-1 1,-21 3-1,5-2-6598</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8:59:56.391"/>
    </inkml:context>
    <inkml:brush xml:id="br0">
      <inkml:brushProperty name="width" value="0.05" units="cm"/>
      <inkml:brushProperty name="height" value="0.05" units="cm"/>
    </inkml:brush>
  </inkml:definitions>
  <inkml:trace contextRef="#ctx0" brushRef="#br0">141 352 24575,'-26'104'0,"2"-12"0,-49 117 0,60-186 0,13-23 0,0 0 0,0 0 0,0 0 0,0 0 0,0 0 0,0-1 0,0 1 0,0 0 0,0 0 0,0 0 0,0 0 0,0 0 0,0 0 0,0 0 0,0-1 0,0 1 0,0 0 0,0 0 0,0 0 0,0 0 0,0 0 0,0 0 0,0 0 0,0 0 0,0-1 0,0 1 0,0 0 0,0 0 0,-1 0 0,1 0 0,0 0 0,0 0 0,0 0 0,0 0 0,0 0 0,0 0 0,0 0 0,0 0 0,-1 0 0,1-1 0,0 1 0,0 0 0,0 0 0,0 0 0,0 0 0,0 0 0,0 0 0,-1 0 0,1 0 0,0 0 0,0 0 0,0 0 0,0 0 0,0 1 0,0-1 0,0 0 0,0 0 0,-1 0 0,1 0 0,0 0 0,0 0 0,0 0 0,0 0 0,0 0 0,8-47 0,44-162 0,7-31 0,-42 185 0,2 1 0,33-65 0,-49 114 0,-1 0 0,1 0 0,1 0 0,-1 0 0,0 1 0,1-1 0,8-6 0,-11 10 0,0 0 0,0 1 0,0-1 0,0 0 0,1 1 0,-1-1 0,0 1 0,0-1 0,1 1 0,-1 0 0,0-1 0,0 1 0,1 0 0,-1 0 0,0 0 0,1 0 0,-1 0 0,0 0 0,1 0 0,-1 1 0,0-1 0,1 0 0,-1 1 0,0-1 0,0 1 0,1-1 0,-1 1 0,0 0 0,0-1 0,0 1 0,0 0 0,0 0 0,0 0 0,0 0 0,0 0 0,0 0 0,1 2 0,8 10 0,0 1 0,-1 0 0,-1 1 0,0 0 0,10 29 0,21 87 0,-18-57 0,52 166-1365,-62-198-5461</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8:59:57.030"/>
    </inkml:context>
    <inkml:brush xml:id="br0">
      <inkml:brushProperty name="width" value="0.05" units="cm"/>
      <inkml:brushProperty name="height" value="0.05" units="cm"/>
    </inkml:brush>
  </inkml:definitions>
  <inkml:trace contextRef="#ctx0" brushRef="#br0">11 312 24575,'-5'-20'0,"4"19"0,0 0 0,1 0 0,-1 0 0,1 0 0,-1 0 0,1-1 0,0 1 0,-1 0 0,1 0 0,0 0 0,0 0 0,0-1 0,0 1 0,0 0 0,0 0 0,0 0 0,0-1 0,0 1 0,1 0 0,-1 0 0,0 0 0,1 0 0,-1 0 0,1-1 0,-1 1 0,1 0 0,0 0 0,-1 0 0,1 0 0,1 0 0,3-3 0,0 1 0,0 0 0,0 1 0,1-1 0,-1 1 0,1 0 0,-1 0 0,1 1 0,0-1 0,0 2 0,0-1 0,0 0 0,7 1 0,10-2 0,138-18 0,106-17 0,-223 28 0,-1-2 0,0-2 0,81-36 0,-117 46 0,-1-1 0,1 0 0,-1-1 0,0 1 0,0-1 0,9-10 0,-14 14 0,0 0 0,0 0 0,-1 0 0,1 0 0,0 0 0,-1 0 0,1 0 0,0 0 0,-1 0 0,0-1 0,1 1 0,-1 0 0,0 0 0,1-1 0,-1 1 0,0 0 0,0 0 0,0-1 0,-1 0 0,1 0 0,-1 1 0,0 0 0,1-1 0,-1 1 0,0 0 0,0 0 0,0 0 0,0 0 0,0 0 0,-1 0 0,1 0 0,0 0 0,0 1 0,-1-1 0,1 0 0,0 1 0,-1-1 0,1 1 0,0-1 0,-1 1 0,-1-1 0,-7-1 0,1 1 0,-1-1 0,0 2 0,0-1 0,1 1 0,-1 1 0,0 0 0,0 0 0,1 1 0,-1 0 0,1 1 0,0 0 0,-1 0 0,-7 5 0,3-2 0,1 1 0,1 1 0,-1 0 0,1 0 0,1 1 0,-1 0 0,2 1 0,-18 21 0,23-24 0,-1 0 0,1 0 0,1 1 0,-1 0 0,2 0 0,-1 0 0,-4 18 0,7-23 0,0-1 0,1 1 0,0 0 0,-1-1 0,1 1 0,0 0 0,1 0 0,-1-1 0,0 1 0,1 0 0,-1 0 0,1-1 0,0 1 0,0-1 0,0 1 0,0-1 0,1 1 0,-1-1 0,1 1 0,-1-1 0,1 0 0,0 0 0,0 0 0,0 0 0,0 0 0,0 0 0,0-1 0,0 1 0,1-1 0,2 2 0,4 1 0,0 0 0,1-1 0,-1 0 0,1-1 0,-1 0 0,1-1 0,0 1 0,19-2 0,-14 0 0,-1-1 0,1 0 0,-1-1 0,1-1 0,19-6 0,-29 7 0,-1-1 0,1 1 0,-1-1 0,0 1 0,0-1 0,0 0 0,-1-1 0,1 1 0,-1-1 0,1 1 0,3-8 0,14-13 0,-20 24 0,-1 0 0,0 0 0,0 0 0,1 0 0,-1 0 0,0 0 0,0 0 0,1 0 0,-1 0 0,0 0 0,1 0 0,-1 0 0,0 1 0,0-1 0,1 0 0,-1 0 0,0 0 0,0 0 0,0 0 0,1 0 0,-1 1 0,0-1 0,0 0 0,0 0 0,1 0 0,-1 1 0,0-1 0,0 0 0,0 0 0,0 0 0,0 1 0,1-1 0,-1 0 0,0 0 0,0 1 0,0-1 0,0 0 0,0 0 0,0 1 0,0-1 0,0 0 0,0 1 0,0-1 0,0 0 0,0 1 0,4 17 0,-3-16 0,26 212 0,-10-58 0,-9-110 0,-2-11 0,4 57 0,-10-83 0,0 0 0,0 0 0,-1 0 0,0-1 0,-1 1 0,0 0 0,0-1 0,0 1 0,-1-1 0,-1 0 0,-7 13 0,10-18 0,-1 0 0,1-1 0,-1 1 0,0-1 0,0 1 0,-1-1 0,1 0 0,0 0 0,-1 0 0,1 0 0,-1-1 0,1 1 0,-1-1 0,0 1 0,0-1 0,0 0 0,-5 2 0,5-3 0,0 0 0,0 0 0,0 0 0,0-1 0,0 1 0,0-1 0,0 0 0,1 1 0,-1-1 0,0 0 0,1-1 0,-1 1 0,0 0 0,1-1 0,-5-2 0,0-2 0,1 0 0,0-1 0,0 0 0,0 1 0,0-2 0,1 1 0,0-1 0,1 1 0,0-2 0,0 1 0,-3-11 0,0-5 0,2 0 0,0 0 0,2-1 0,-1-44 0,4 55 0,0 0 0,1 0 0,1-1 0,1 1 0,0 0 0,0 0 0,1 1 0,1-1 0,12-22 0,-14 30-170,1 0-1,1 0 0,-1 0 1,1 1-1,0-1 0,1 1 1,11-8-1,10-4-6655</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8:59:57.416"/>
    </inkml:context>
    <inkml:brush xml:id="br0">
      <inkml:brushProperty name="width" value="0.05" units="cm"/>
      <inkml:brushProperty name="height" value="0.05" units="cm"/>
    </inkml:brush>
  </inkml:definitions>
  <inkml:trace contextRef="#ctx0" brushRef="#br0">78 178 24575,'-1'-1'0,"1"-1"0,-1 1 0,1-1 0,-1 1 0,0 0 0,0 0 0,0-1 0,0 1 0,0 0 0,0 0 0,0 0 0,0 0 0,0 0 0,0 0 0,-2-1 0,-24-15 0,21 14 0,10 4 0,0 0 0,0 0 0,0 0 0,0-1 0,0 1 0,0-1 0,0 0 0,1 0 0,-1-1 0,0 1 0,0-1 0,0 0 0,0 0 0,0 0 0,0-1 0,-1 1 0,1-1 0,0 0 0,-1 0 0,1 0 0,4-4 0,-6 4 0,1 1 0,-1-1 0,0 1 0,0-1 0,0 0 0,0 0 0,0 0 0,0 0 0,0 0 0,-1 0 0,1 0 0,-1-1 0,1 1 0,-1-1 0,0 1 0,0-1 0,0 1 0,0-1 0,-1 0 0,1 1 0,-1-1 0,0 0 0,1 0 0,-1 1 0,0-1 0,-1 0 0,1 1 0,0-1 0,-1 0 0,1 0 0,-1 1 0,0-1 0,0 1 0,0-1 0,0 1 0,-3-4 0,3 4 0,0 0 0,0 0 0,0 0 0,-1 0 0,1 1 0,0-1 0,-1 0 0,1 1 0,-1 0 0,0-1 0,1 1 0,-1 0 0,0-1 0,0 1 0,0 0 0,0 1 0,0-1 0,0 0 0,0 0 0,0 1 0,0-1 0,0 1 0,0 0 0,0 0 0,-1 0 0,1 0 0,0 0 0,0 0 0,0 0 0,0 1 0,0-1 0,0 1 0,-1-1 0,1 1 0,0 0 0,1 0 0,-1 0 0,0 0 0,0 0 0,0 1 0,1-1 0,-4 3 0,0 1 0,-1 1 0,1-1 0,0 1 0,0 0 0,1 0 0,0 1 0,0 0 0,1-1 0,-1 1 0,2 0 0,-3 8 0,2-3 11,0-1 0,2 1 0,-1-1 0,2 1 0,-1 0 0,1-1-1,1 1 1,0 0 0,1-1 0,5 18 0,-5-21-110,1 0 0,1 1 0,-1-2 0,1 1 0,1 0 0,-1-1 0,1 0 0,1 0 0,-1 0 0,1-1 0,0 0 0,1 0 0,-1 0 0,13 7 0,12 5-6727</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8:59:57.795"/>
    </inkml:context>
    <inkml:brush xml:id="br0">
      <inkml:brushProperty name="width" value="0.05" units="cm"/>
      <inkml:brushProperty name="height" value="0.05" units="cm"/>
    </inkml:brush>
  </inkml:definitions>
  <inkml:trace contextRef="#ctx0" brushRef="#br0">0 134 24575,'0'-3'0,"4"-67"0,-4 66 0,1 0 0,0 1 0,-1-1 0,1 0 0,0 1 0,1-1 0,-1 1 0,0 0 0,1-1 0,0 1 0,0 0 0,0 0 0,0 0 0,1 0 0,4-5 0,-6 8 0,0 0 0,0-1 0,0 1 0,0 0 0,0 0 0,0 0 0,0 0 0,0 0 0,0 0 0,0 0 0,0 0 0,0 0 0,0 0 0,0 0 0,0 1 0,0-1 0,0 0 0,0 1 0,0-1 0,0 1 0,0-1 0,0 1 0,0 0 0,0-1 0,-1 1 0,1 0 0,0-1 0,0 1 0,-1 0 0,1 0 0,-1 0 0,1 0 0,0 1 0,22 37 0,-21-34 0,8 19 0,-1 0 0,-2 1 0,0 1 0,-2-1 0,-1 1 0,0 0 0,-2 0 0,-2 0 0,0 0 0,-4 29 0,-4-29 0,4-19 0,5-17 0,8-17 0,1 0 0,1 1 0,2 0 0,0 1 0,2 0 0,28-37 0,-29 43 0,0 1 0,1 0 0,31-26 0,-41 39 0,1 1 0,0-1 0,1 2 0,-1-1 0,0 1 0,1 0 0,7-3 0,-10 5 0,0 0 0,0 1 0,0-1 0,-1 1 0,1-1 0,0 1 0,0 1 0,0-1 0,0 0 0,0 1 0,-1 0 0,1 0 0,0 0 0,4 2 0,-3 0 0,-1-1 0,0 1 0,0 1 0,0-1 0,0 1 0,0-1 0,-1 1 0,1 0 0,-1 1 0,0-1 0,-1 0 0,1 1 0,-1 0 0,0-1 0,0 1 0,0 0 0,1 8 0,3 8 0,-2 0 0,4 38 0,-5 81-1365,-4-114-5461</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8:59:58.510"/>
    </inkml:context>
    <inkml:brush xml:id="br0">
      <inkml:brushProperty name="width" value="0.05" units="cm"/>
      <inkml:brushProperty name="height" value="0.05" units="cm"/>
    </inkml:brush>
  </inkml:definitions>
  <inkml:trace contextRef="#ctx0" brushRef="#br0">177 176 24575,'8'-10'0,"0"0"0,-1 0 0,0-1 0,-1 0 0,0 0 0,-1-1 0,0 1 0,4-20 0,-8 28 0,0 1 0,0 0 0,-1-1 0,1 1 0,-1 0 0,0-1 0,0 1 0,0 0 0,0-1 0,0 1 0,0-1 0,-1 1 0,1 0 0,-1-1 0,1 1 0,-1 0 0,-1-3 0,1 4 0,0 0 0,0-1 0,0 1 0,0 0 0,0 0 0,-1 0 0,1 1 0,0-1 0,0 0 0,-1 0 0,1 1 0,-1-1 0,1 1 0,0-1 0,-1 1 0,1 0 0,-1-1 0,1 1 0,-1 0 0,-1 0 0,-3 0 0,0 1 0,1 0 0,-1 0 0,1 0 0,-1 1 0,1-1 0,-1 1 0,1 1 0,0-1 0,0 1 0,0 0 0,-8 7 0,-1 2 0,1 1 0,1 0 0,0 1 0,1 1 0,0 0 0,1 0 0,-11 24 0,17-31 0,0 0 0,1 0 0,0 1 0,0-1 0,1 0 0,0 1 0,0 0 0,1-1 0,0 1 0,1 0 0,0 0 0,0-1 0,1 1 0,0 0 0,0 0 0,1-1 0,4 13 0,-4-18 0,0 1 0,0 0 0,0-1 0,0 0 0,0 1 0,1-1 0,0 0 0,-1 0 0,1 0 0,0-1 0,1 1 0,-1-1 0,0 1 0,1-1 0,-1 0 0,7 2 0,-3-2 0,0 0 0,-1-1 0,1 1 0,0-2 0,0 1 0,-1-1 0,1 0 0,0 0 0,8-2 0,2-1 0,0-1 0,0-1 0,-1 0 0,1-1 0,-2-1 0,1 0 0,14-11 0,-14 7 0,0-1 0,-1-1 0,0 0 0,-1-1 0,-1 0 0,-1-1 0,0-1 0,0 0 0,-2-1 0,0 0 0,-1 0 0,13-35 0,-22 52 0,0 0 0,0 0 0,0 0 0,0 0 0,0-1 0,0 1 0,0 0 0,0 0 0,0 0 0,0 0 0,0 0 0,0 0 0,0-1 0,0 1 0,0 0 0,0 0 0,0 0 0,1 0 0,-1 0 0,0 0 0,0 0 0,0-1 0,0 1 0,0 0 0,0 0 0,1 0 0,-1 0 0,0 0 0,0 0 0,0 0 0,0 0 0,0 0 0,1 0 0,-1 0 0,0 0 0,0 0 0,0 0 0,0 0 0,0 0 0,1 0 0,-1 0 0,0 0 0,0 0 0,0 0 0,0 0 0,0 0 0,1 0 0,5 9 0,5 16 0,-9-21 0,2 6 0,0 0 0,1-1 0,1 1 0,0-1 0,0-1 0,0 1 0,1-1 0,1 0 0,-1 0 0,15 10 0,-17-15 0,-1 1 0,1-1 0,0-1 0,0 1 0,1-1 0,-1 1 0,0-2 0,1 1 0,0 0 0,-1-1 0,1 0 0,0-1 0,-1 1 0,1-1 0,0 0 0,0 0 0,-1-1 0,1 0 0,0 0 0,-1 0 0,9-3 0,-2-1 0,-1 0 0,0-1 0,0 0 0,0-1 0,-1 0 0,14-13 0,-18 15 0,0-1 0,0 0 0,-1-1 0,0 1 0,0-1 0,0 0 0,-1 0 0,0 0 0,-1-1 0,5-12 0,-8 19 0,1 0 0,-1 0 0,1 0 0,-1 1 0,0-1 0,1 0 0,-1 0 0,0 0 0,0 0 0,0 0 0,0 0 0,1 1 0,-1-1 0,0 0 0,-1 0 0,1 0 0,0 0 0,0 0 0,0 0 0,0 0 0,-1 1 0,1-1 0,0 0 0,-1 0 0,1 0 0,-1 0 0,1 1 0,-1-1 0,1 0 0,-1 1 0,0-1 0,1 0 0,-1 1 0,0-1 0,0 0 0,-1 1 0,1 0 0,-1 1 0,1-1 0,0 1 0,-1-1 0,1 1 0,0-1 0,-1 1 0,1 0 0,0 0 0,0-1 0,-1 1 0,1 0 0,0 0 0,0 0 0,0 0 0,0 0 0,0 1 0,1-1 0,-1 0 0,0 0 0,0 1 0,0 2 0,-8 14 0,1 0 0,0 1 0,2 0 0,-7 35 0,-9 86 0,12 0 0,14 268 0,5-94 0,-9-296 0,-1 0 0,-1-1 0,-7 35 0,9-49 0,-1 0 0,0-1 0,0 1 0,0 0 0,-1-1 0,1 1 0,-1 0 0,1-1 0,-1 0 0,0 1 0,0-1 0,0 0 0,-4 4 0,4-6 0,0 1 0,1 0 0,-1 0 0,0-1 0,0 0 0,0 1 0,0-1 0,1 0 0,-1 0 0,0 0 0,0 0 0,0 0 0,0 0 0,0 0 0,1-1 0,-1 1 0,0-1 0,0 1 0,0-1 0,1 0 0,-1 1 0,0-1 0,1 0 0,-3-2 0,-3-2 0,-1-1 0,1 0 0,0 0 0,0-1 0,1 0 0,0 0 0,0-1 0,1 1 0,0-1 0,-6-13 0,-3-9 0,-17-51 0,19 43 0,2-1 0,2 0 0,2-1 0,1 1 0,2-1 0,1 0 0,3 0 0,1 0 0,2 0 0,16-70 0,-17 97-62,1 0 0,0 0 0,1 1 0,0-1 0,1 1 0,0 0 0,1 1 0,0 0 0,1 0 0,0 0 0,1 1 0,0 0-1,0 1 1,1 0 0,1 1 0,-1 0 0,1 0 0,1 1 0,-1 0 0,1 1 0,22-8 0,-4 4-6764</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8:59:58.899"/>
    </inkml:context>
    <inkml:brush xml:id="br0">
      <inkml:brushProperty name="width" value="0.05" units="cm"/>
      <inkml:brushProperty name="height" value="0.05" units="cm"/>
    </inkml:brush>
  </inkml:definitions>
  <inkml:trace contextRef="#ctx0" brushRef="#br0">0 78 24575,'2'-3'0,"0"0"0,0 0 0,0 0 0,-1-1 0,1 1 0,-1-1 0,0 1 0,0-1 0,1-5 0,-2 7 0,1 0 0,-1-1 0,1 1 0,-1 0 0,1-1 0,0 1 0,0 0 0,0-1 0,0 1 0,0 0 0,0 0 0,1 0 0,-1 0 0,1 0 0,-1 1 0,4-4 0,-4 5 0,-1 1 0,1-1 0,-1 0 0,1 0 0,0 1 0,-1-1 0,1 0 0,-1 1 0,1-1 0,-1 0 0,1 1 0,-1-1 0,1 1 0,-1-1 0,1 1 0,-1-1 0,0 1 0,1-1 0,-1 1 0,0-1 0,1 1 0,-1 0 0,0-1 0,0 1 0,0-1 0,1 1 0,-1 0 0,0-1 0,0 1 0,0 0 0,0-1 0,0 1 0,0 0 0,3 27 0,-3-28 0,3 78 21,-4 0 0,-13 86 0,1-9-1449,12-128-5398</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8:59:59.274"/>
    </inkml:context>
    <inkml:brush xml:id="br0">
      <inkml:brushProperty name="width" value="0.05" units="cm"/>
      <inkml:brushProperty name="height" value="0.05" units="cm"/>
    </inkml:brush>
  </inkml:definitions>
  <inkml:trace contextRef="#ctx0" brushRef="#br0">105 116 24575,'7'-25'0,"-1"21"0,1 16 0,-3 19 0,0 0 0,-2 0 0,-4 58 0,0-25 0,1 265-1365,1-295-5461</inkml:trace>
  <inkml:trace contextRef="#ctx0" brushRef="#br0" timeOffset="1">234 38 24575,'0'-2'0,"0"1"0,0-1 0,0 1 0,0-1 0,0 0 0,0 1 0,1-1 0,-1 1 0,0-1 0,1 1 0,-1 0 0,1-1 0,0 1 0,-1-1 0,1 1 0,0 0 0,0 0 0,0-1 0,0 1 0,0 0 0,0 0 0,0 0 0,2-1 0,-1 1 0,0 0 0,0 1 0,0-1 0,0 1 0,0-1 0,0 1 0,0 0 0,0 0 0,0 0 0,0 0 0,0 1 0,0-1 0,0 0 0,0 1 0,2 0 0,7 3 0,-1 0 0,0 1 0,0 0 0,0 1 0,11 8 0,3 5 0,0 1 0,-1 1 0,-2 0 0,0 2 0,-1 0 0,-2 2 0,0 0 0,-2 1 0,24 49 0,-33-60 0,-2 0 0,0 1 0,-1 0 0,0 0 0,-1 0 0,-1 0 0,-1 0 0,-1 29 0,-1-33 0,-1 1 0,0-1 0,-1 1 0,0-1 0,-1 0 0,-1 0 0,0-1 0,0 1 0,-1-1 0,-1 0 0,1 0 0,-12 12 0,4-8 11,0 0 0,-2-1 0,1-1 0,-2 0 0,1-1 0,-2-1-1,1 0 1,-2-1 0,1-2 0,-31 11 0,8-6-382,-1-2-1,-1-2 1,-82 8 0,46-12-6455</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6:32.872"/>
    </inkml:context>
    <inkml:brush xml:id="br0">
      <inkml:brushProperty name="width" value="0.05" units="cm"/>
      <inkml:brushProperty name="height" value="0.05" units="cm"/>
    </inkml:brush>
  </inkml:definitions>
  <inkml:trace contextRef="#ctx0" brushRef="#br0">51 0 24575,'0'5'0,"-5"5"0,-1 6 0,1 5 0,-4-2 0,0 0 0,1 2 0,3 2 0,1-4-8191</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0:00.780"/>
    </inkml:context>
    <inkml:brush xml:id="br0">
      <inkml:brushProperty name="width" value="0.05" units="cm"/>
      <inkml:brushProperty name="height" value="0.05" units="cm"/>
    </inkml:brush>
  </inkml:definitions>
  <inkml:trace contextRef="#ctx0" brushRef="#br0">1 1 24575,'579'6'0,"-3"31"0,-489-28 0,224 34 0,-307-43 0,0 1 0,-1 0 0,1 0 0,-1 0 0,1 0 0,0 1 0,-1 0 0,0-1 0,1 1 0,-1 0 0,0 1 0,0-1 0,0 0 0,4 6 0,-5-5 0,-1 0 0,1 0 0,-1 0 0,0 0 0,0 0 0,0 0 0,0 0 0,-1 0 0,1 0 0,-1 1 0,0-1 0,0 0 0,0 0 0,0 0 0,-1 1 0,1-1 0,-3 5 0,-11 56 0,-47 252 0,7 551 0,71-237 0,48 0 0,-54-538 0,17 336 0,-27 1 0,0-407 0,7 42 0,-3-26 0,-5-36 0,1-1 0,-1 1 0,0 0 0,0 0 0,0-1 0,0 1 0,0 0 0,0-1 0,-1 1 0,1 0 0,-1-1 0,1 1 0,-1 0 0,0-1 0,1 1 0,-1-1 0,0 1 0,0-1 0,0 0 0,0 1 0,0-1 0,0 0 0,-1 0 0,1 1 0,0-1 0,-1 0 0,1 0 0,-1 0 0,1-1 0,-1 1 0,1 0 0,-1-1 0,1 1 0,-1-1 0,0 1 0,1-1 0,-1 0 0,0 1 0,1-1 0,-1 0 0,0 0 0,0 0 0,-1-1 0,-12 0 0,0 0 0,0-1 0,1-1 0,-16-4 0,13 2 0,-93-16 60,-160-10 0,-114 21-1545,343 10-5341</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0:01.450"/>
    </inkml:context>
    <inkml:brush xml:id="br0">
      <inkml:brushProperty name="width" value="0.05" units="cm"/>
      <inkml:brushProperty name="height" value="0.05" units="cm"/>
    </inkml:brush>
  </inkml:definitions>
  <inkml:trace contextRef="#ctx0" brushRef="#br0">0 1 24575,'1'0'0,"-1"1"0,0 0 0,1 0 0,-1 0 0,1 0 0,-1 0 0,1 0 0,-1 0 0,1-1 0,-1 1 0,1 0 0,0 0 0,-1-1 0,1 1 0,0 0 0,0-1 0,0 1 0,0-1 0,-1 1 0,1-1 0,0 1 0,0-1 0,0 0 0,1 1 0,30 7 0,-23-6 0,46 8 0,0-2 0,1-4 0,85-2 0,-72-2 0,514 13-97,250 1-2701,-814-15-2498</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0:02.926"/>
    </inkml:context>
    <inkml:brush xml:id="br0">
      <inkml:brushProperty name="width" value="0.05" units="cm"/>
      <inkml:brushProperty name="height" value="0.05" units="cm"/>
    </inkml:brush>
  </inkml:definitions>
  <inkml:trace contextRef="#ctx0" brushRef="#br0">210 0 24575,'2'0'0,"0"1"0,0-1 0,0 0 0,0 1 0,0-1 0,0 1 0,1 0 0,-1 0 0,-1 0 0,1 0 0,0 0 0,0 0 0,0 0 0,0 0 0,-1 1 0,1-1 0,-1 1 0,1-1 0,-1 1 0,0 0 0,1 0 0,-1-1 0,0 1 0,0 0 0,0 0 0,0 0 0,-1 0 0,1 0 0,0 0 0,-1 1 0,0-1 0,1 4 0,1 8 0,-1 0 0,-1 0 0,-2 27 0,1-36 0,-46 373 0,13-135 0,-97 711 0,129-941 0,-40 305 0,42-313 0,-1 0 0,1 0 0,0 0 0,0 0 0,1 0 0,-1 0 0,1 0 0,3 8 0,-3-11 0,0-1 0,0 1 0,0-1 0,0 0 0,1 1 0,-1-1 0,0 0 0,1 0 0,-1 0 0,1 0 0,-1 0 0,1 0 0,0 0 0,-1 0 0,1-1 0,0 1 0,0 0 0,-1-1 0,1 0 0,0 1 0,0-1 0,0 0 0,-1 0 0,1 0 0,0 0 0,0-1 0,3 0 0,164-19 0,-33 2 0,552-19-598,-558 33-219,2618 100-3862,-2256-74 10411,-486-22-5688,-1 0 1,0-1-1,0 1 0,0-1 1,1 0-1,-1-1 1,6-2-1,-10 4-44,0-1 0,0 1 0,0-1 1,0 1-1,-1-1 0,1 0 0,0 1 0,0-1 0,-1 0 1,1 0-1,0 0 0,-1 0 0,1 1 0,-1-1 0,1 0 1,-1 0-1,1 0 0,-1 0 0,0 0 0,0 0 0,1 0 1,-1 0-1,0 0 0,0-1 0,0 1 0,0 0 0,0 0 1,0 0-1,0 0 0,-1 0 0,1 0 0,0 0 0,0 0 1,-1 0-1,1 0 0,-1 0 0,1 0 0,-1 0 0,1 1 1,-1-1-1,0 0 0,1 0 0,-2-1 0,-31-35-1365,13 19-5461</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0:03.826"/>
    </inkml:context>
    <inkml:brush xml:id="br0">
      <inkml:brushProperty name="width" value="0.05" units="cm"/>
      <inkml:brushProperty name="height" value="0.05" units="cm"/>
    </inkml:brush>
  </inkml:definitions>
  <inkml:trace contextRef="#ctx0" brushRef="#br0">38 52 24575,'-2'0'0,"0"0"0,0-1 0,0 1 0,-1-1 0,1 1 0,0-1 0,0 0 0,0 0 0,0 0 0,0 0 0,0 0 0,0 0 0,0 0 0,-3-4 0,5 5 0,-1-1 0,1 1 0,0 0 0,-1-1 0,1 1 0,0-1 0,0 1 0,-1-1 0,1 1 0,0-1 0,0 1 0,0-1 0,-1 1 0,1-1 0,0 1 0,0-1 0,0 1 0,0-1 0,0 1 0,0-1 0,0 1 0,0-1 0,0 1 0,1-2 0,-1 1 0,1 1 0,0-1 0,-1 0 0,1 0 0,0 0 0,0 1 0,-1-1 0,1 0 0,0 1 0,0-1 0,0 1 0,0-1 0,0 1 0,0 0 0,0-1 0,0 1 0,2-1 0,17-3 0,1 0 0,0 1 0,-1 1 0,40 2 0,-17 0 0,1986 10-4121,-2004-9 4119,2545 63-982,-2303-52 760,62 1 424,-302-12 195,40-1-92,-62 0-26,1-1 0,0 0-1,-1 0 1,1 0 0,-1 0-1,1-1 1,-1 0 0,8-4-1,-12 6-242,-1-1 0,0 1 0,1 0 0,-1 0-1,1 0 1,-1-1 0,0 1 0,1 0 0,-1-1-1,0 1 1,1 0 0,-1-1 0,0 1 0,0 0 0,1-1-1,-1 1 1,0-1 0,0 1 0,0 0 0,1-1-1,-1 1 1,0-1 0,0 1 0,0 0 0,0-1 0,0 1-1,0-1 1,0 1 0,0-1 0,0 1 0,0-1-1,0 1 1,0-1 0,0 1 0,0 0 0,-1-1 0,-14-14 552,-24-2-481,35 16-105,0 0 0,1 1 0,-1-1 0,0 1 0,1 0 0,-1 0 0,0 0 0,1 1 0,-1-1 0,1 1 0,-1 0 0,0 0 0,1 0 0,-1 1 0,1-1 0,0 1 0,0-1 0,-1 1 0,1 0 0,0 1 0,1-1 0,-1 0 0,0 1 0,1-1 0,-1 1 0,1 0 0,0 0 0,0 0 0,0 0 0,-3 6 0,-3 9 0,0 1 0,2 0 0,0 0 0,-5 31 0,4-21 0,-27 133 0,-19 225 0,32 171 0,39-38 0,-13-476 0,-2-22 0,-1 0 0,0-1 0,-2 1 0,0 0 0,-6 36 0,5-53 0,-1-1 0,0 0 0,1 0 0,-1 0 0,-1 0 0,1 0 0,0 0 0,-1 0 0,0-1 0,0 1 0,0-1 0,0 0 0,-1 0 0,1 0 0,-1-1 0,0 1 0,0-1 0,0 0 0,0 0 0,0 0 0,0 0 0,0-1 0,-1 1 0,1-1 0,0-1 0,-9 2 0,-10 0 0,-1-1 0,0-1 0,-45-6 0,44 4 0,-580-104-94,414 65-1177,61 15-5555</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0:04.773"/>
    </inkml:context>
    <inkml:brush xml:id="br0">
      <inkml:brushProperty name="width" value="0.05" units="cm"/>
      <inkml:brushProperty name="height" value="0.05" units="cm"/>
    </inkml:brush>
  </inkml:definitions>
  <inkml:trace contextRef="#ctx0" brushRef="#br0">242 524 24575,'-2'-1'0,"0"1"0,0-1 0,0 0 0,0 0 0,0 0 0,1 0 0,-1 0 0,0 0 0,0 0 0,1-1 0,-4-2 0,-19-12 0,24 16 0,-1 0 0,0-1 0,0 1 0,0 0 0,1 0 0,-1 0 0,0 1 0,0-1 0,0 0 0,1 0 0,-1 0 0,0 1 0,0-1 0,1 0 0,-1 1 0,0-1 0,0 0 0,1 1 0,-1-1 0,0 1 0,1-1 0,-1 1 0,1 0 0,-1-1 0,1 1 0,-1 0 0,1-1 0,-1 1 0,1 0 0,0-1 0,-1 1 0,1 0 0,0 0 0,-4 10 0,1-1 0,0 0 0,1 1 0,0 0 0,0-1 0,1 16 0,-3 13 0,-2 20 0,5-41 0,-1 0 0,-1 1 0,-9 33 0,12-51 0,0-1 0,0 1 0,0-1 0,0 0 0,0 1 0,0-1 0,0 1 0,0-1 0,-1 0 0,1 1 0,0-1 0,0 1 0,0-1 0,0 0 0,-1 1 0,1-1 0,0 0 0,-1 1 0,1-1 0,0 0 0,0 0 0,-1 1 0,1-1 0,0 0 0,-1 0 0,1 1 0,-1-1 0,1 0 0,0 0 0,-1 0 0,1 0 0,0 0 0,-1 0 0,1 0 0,-1 1 0,1-1 0,-1 0 0,-9-15 0,-1-28 0,-24-356 0,37 253 0,-1 128 0,2-1 0,0 1 0,1-1 0,1 1 0,11-29 0,-14 42 0,0 1 0,0 0 0,0 0 0,0 0 0,1 1 0,-1-1 0,1 0 0,0 1 0,0 0 0,1 0 0,-1 0 0,1 0 0,-1 0 0,1 1 0,0-1 0,0 1 0,0 0 0,0 0 0,0 1 0,1-1 0,-1 1 0,0 0 0,7-1 0,-4 2 0,0 0 0,0 1 0,1-1 0,-1 1 0,0 1 0,0 0 0,0 0 0,0 0 0,0 1 0,-1 0 0,1 0 0,-1 0 0,11 9 0,-1-1 0,0 1 0,-1 1 0,-1 1 0,0 0 0,-1 1 0,0 0 0,-1 1 0,-1 0 0,0 1 0,-2 0 0,10 23 0,-15-32 0,-1 0 0,-1 1 0,1-1 0,-1 1 0,-1 0 0,0 0 0,0 0 0,0 0 0,-1 0 0,-1 0 0,0 0 0,0 0 0,0-1 0,-1 1 0,-1 0 0,1-1 0,-1 1 0,-1-1 0,0 0 0,0 0 0,0 0 0,-1-1 0,0 1 0,-1-1 0,1 0 0,-13 11 0,2-5 0,0-1 0,-1-1 0,0 0 0,-1-1 0,0-1 0,0 0 0,-1-2 0,0 0 0,-1-1 0,1-1 0,-40 5 0,78-11 0,0 1 0,0 1 0,0 1 0,0 1 0,0 0 0,-1 2 0,27 9 0,-35-11 0,0 1 0,-1 1 0,1 0 0,-1 0 0,0 1 0,0 0 0,-1 0 0,1 1 0,-1 0 0,-1 0 0,0 1 0,0 0 0,0 1 0,9 16 0,-14-22 0,0 0 0,-1 0 0,1 1 0,-1-1 0,0 0 0,0 1 0,0-1 0,-1 1 0,1-1 0,-1 1 0,0 0 0,0-1 0,0 1 0,0-1 0,-1 1 0,1-1 0,-1 1 0,-2 5 0,1-5 0,-1 0 0,1 0 0,-1 0 0,0 0 0,0-1 0,0 1 0,0-1 0,-1 0 0,1 0 0,-1 0 0,0-1 0,-7 5 0,-6 1 0,0-1 0,-1 0 0,0-2 0,0 0 0,-36 5 0,34-7 0,-1 0 0,1-2 0,0-1 0,-1 0 0,1-1 0,0-1 0,-1-1 0,1-1 0,-26-9 0,43 12-97,0-1-1,0 1 1,1-1-1,-1 1 1,1-1-1,-1 0 1,1 0-1,0 0 1,-1 0-1,1 0 1,0-1-1,1 1 0,-4-6 1,-3-10-6729</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0:05.163"/>
    </inkml:context>
    <inkml:brush xml:id="br0">
      <inkml:brushProperty name="width" value="0.05" units="cm"/>
      <inkml:brushProperty name="height" value="0.05" units="cm"/>
    </inkml:brush>
  </inkml:definitions>
  <inkml:trace contextRef="#ctx0" brushRef="#br0">76 7 24575,'21'-1'0,"26"0"0,-44 1 0,-1 1 0,1-1 0,-1 0 0,0 1 0,1-1 0,-1 1 0,0-1 0,0 1 0,0 0 0,1 0 0,-1 0 0,0 0 0,0 1 0,3 1 0,-5-2 0,0 0 0,1-1 0,-1 1 0,0 0 0,0-1 0,1 1 0,-1 0 0,0 0 0,0-1 0,0 1 0,0 0 0,0 0 0,0-1 0,0 1 0,0 0 0,0 0 0,-1-1 0,1 1 0,0 0 0,0-1 0,-1 1 0,1 0 0,0-1 0,-1 1 0,1 0 0,0-1 0,-1 1 0,0 0 0,-17 19 0,16-17 0,0-1 0,-23 23 0,2 1 0,1 1 0,-28 43 0,45-62 0,0 1 0,1-1 0,0 1 0,0 0 0,1 0 0,0 0 0,1 1 0,0-1 0,1 1 0,0-1 0,0 1 0,1-1 0,0 1 0,0 0 0,1-1 0,1 1 0,4 16 0,-2-16 0,0-1 0,1 0 0,0 0 0,0-1 0,1 1 0,0-1 0,1 0 0,0-1 0,0 0 0,0 0 0,1 0 0,0-1 0,0 0 0,1-1 0,0 1 0,12 4 0,1 0 0,0-1 0,1-1 0,0-1 0,0-1 0,44 5 0,-45-9 0,1-1 0,-1-1 0,0 0 0,0-2 0,0 0 0,0-2 0,0-1 0,34-11 0,-46 12 0,1 0 0,-1-1 0,0 0 0,0 0 0,-1-1 0,1-1 0,-1 0 0,-1 0 0,1 0 0,-1-1 0,-1-1 0,1 1 0,-1-1 0,-1 0 0,0-1 0,0 0 0,-1 0 0,8-19 0,-10 19 0,0-1 0,-1 0 0,0 0 0,0 0 0,-1 0 0,-1-1 0,0 1 0,0 0 0,-1 0 0,0 0 0,-1 0 0,-1 0 0,0 0 0,0 0 0,-1 1 0,0-1 0,-6-9 0,3 8 0,-1 0 0,0 0 0,0 1 0,-2 1 0,1-1 0,-1 1 0,-1 1 0,1 0 0,-2 0 0,1 1 0,-1 1 0,0 0 0,-17-7 0,2 4-151,0 1-1,-1 2 0,0 1 0,-1 1 1,0 1-1,1 1 0,-1 2 1,-45 4-1,5 3-6674</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0:11.247"/>
    </inkml:context>
    <inkml:brush xml:id="br0">
      <inkml:brushProperty name="width" value="0.05" units="cm"/>
      <inkml:brushProperty name="height" value="0.05" units="cm"/>
    </inkml:brush>
  </inkml:definitions>
  <inkml:trace contextRef="#ctx0" brushRef="#br0">110 81 24575,'-9'0'0,"1"0"0,0-1 0,0 0 0,-1 0 0,1-1 0,0 0 0,0-1 0,0 0 0,1 0 0,-13-7 0,20 10 0,-1 0 0,1 0 0,-1-1 0,1 1 0,-1 0 0,1-1 0,-1 1 0,1 0 0,-1-1 0,1 1 0,0-1 0,-1 1 0,1-1 0,0 1 0,-1-1 0,1 1 0,0-1 0,-1 1 0,1-1 0,0 0 0,0 1 0,0-1 0,0 1 0,0-1 0,-1 0 0,1 1 0,0-1 0,0 1 0,1-2 0,-1 1 0,1 0 0,0 0 0,-1 0 0,1 0 0,0 0 0,0 0 0,0 0 0,0 0 0,0 0 0,0 1 0,0-1 0,0 0 0,2 0 0,39-14 0,-10 10 0,0 1 0,1 2 0,58 3 0,99 19 0,-159-16 0,202 23-1365,-199-25-5461</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0:11.636"/>
    </inkml:context>
    <inkml:brush xml:id="br0">
      <inkml:brushProperty name="width" value="0.05" units="cm"/>
      <inkml:brushProperty name="height" value="0.05" units="cm"/>
    </inkml:brush>
  </inkml:definitions>
  <inkml:trace contextRef="#ctx0" brushRef="#br0">187 0 24575,'0'5'0,"-5"1"0,0 4 0,-5 5 0,-1 8 0,-2 5 0,-3 7 0,-4 6 0,-3 4 0,-2 5 0,4 6 0,4 2 0,7-4 0,3-2 0,4-6 0,3-6 0,0-10-8191</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0:11.976"/>
    </inkml:context>
    <inkml:brush xml:id="br0">
      <inkml:brushProperty name="width" value="0.05" units="cm"/>
      <inkml:brushProperty name="height" value="0.05" units="cm"/>
    </inkml:brush>
  </inkml:definitions>
  <inkml:trace contextRef="#ctx0" brushRef="#br0">1 133 24575,'0'-3'0,"1"1"0,-1 0 0,1-1 0,0 1 0,0-1 0,0 1 0,0 0 0,0 0 0,1 0 0,-1-1 0,1 1 0,-1 1 0,1-1 0,3-3 0,29-21 0,-29 25 0,-1-1 0,0 1 0,0-1 0,0 1 0,1 1 0,-1-1 0,0 0 0,1 1 0,-1 0 0,0 0 0,1 0 0,-1 1 0,1-1 0,-1 1 0,0 0 0,0 1 0,0-1 0,1 1 0,-1-1 0,0 1 0,-1 0 0,1 1 0,0-1 0,-1 1 0,1-1 0,-1 1 0,0 0 0,5 6 0,1 1 0,-1 0 0,0 0 0,0 1 0,-1 0 0,-1 1 0,0-1 0,0 1 0,5 19 0,-8-19 0,0-1 0,-1 1 0,0-1 0,-1 1 0,-1 0 0,0 0 0,0 0 0,-3 13 0,2-21 0,1-1 0,-1 1 0,0 0 0,0 0 0,0-1 0,0 1 0,-1 0 0,1-1 0,-1 1 0,0-1 0,0 0 0,-1 0 0,1 1 0,0-1 0,-1-1 0,0 1 0,0 0 0,0-1 0,0 1 0,0-1 0,0 0 0,-1 0 0,1 0 0,-1-1 0,1 1 0,-1-1 0,0 0 0,-4 1 0,6-1 0,0-1 0,0 0 0,0 1 0,0-1 0,0 0 0,0 0 0,0 0 0,0 0 0,-1-1 0,1 1 0,0 0 0,0-1 0,0 1 0,0-1 0,0 0 0,1 0 0,-1 0 0,0 0 0,0 0 0,0 0 0,1 0 0,-1-1 0,1 1 0,-1-1 0,1 1 0,-1-1 0,1 1 0,0-1 0,0 0 0,0 0 0,0 1 0,0-1 0,0 0 0,0 0 0,1 0 0,-1 0 0,1 0 0,-1 0 0,1-3 0,-1-2 0,1-1 0,0 1 0,0-1 0,1 1 0,-1-1 0,2 1 0,-1 0 0,1-1 0,5-12 0,3 1-72,0-1 1,1 1-1,2 0 0,-1 1 0,2 1 0,1 0 0,0 1 0,0 1 1,2 0-1,0 1 0,1 0 0,0 2 0,1 0 0,0 1 0,1 1 1,0 1-1,1 1 0,23-7 0,-7 8-6754</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0:12.347"/>
    </inkml:context>
    <inkml:brush xml:id="br0">
      <inkml:brushProperty name="width" value="0.05" units="cm"/>
      <inkml:brushProperty name="height" value="0.05" units="cm"/>
    </inkml:brush>
  </inkml:definitions>
  <inkml:trace contextRef="#ctx0" brushRef="#br0">312 148 24575,'1'-16'0,"-1"1"0,0 0 0,0-1 0,-5-23 0,4 37 0,1 0 0,0 0 0,-1-1 0,1 1 0,-1 0 0,1 0 0,-1 0 0,0 0 0,0 1 0,0-1 0,0 0 0,0 0 0,-1 0 0,1 1 0,0-1 0,-1 1 0,1-1 0,-1 1 0,0-1 0,1 1 0,-1 0 0,0 0 0,0 0 0,0 0 0,0 0 0,0 0 0,0 1 0,0-1 0,0 0 0,0 1 0,0 0 0,0-1 0,-3 1 0,1 1 0,-1 0 0,1 0 0,0 0 0,0 1 0,0 0 0,0-1 0,0 1 0,0 1 0,1-1 0,-1 0 0,1 1 0,-4 3 0,-39 41 0,37-37 0,-19 20 0,-36 54 0,56-72 0,1-1 0,0 1 0,1 1 0,0-1 0,1 1 0,1 0 0,0 0 0,-4 22 0,7-32 0,1-1 0,0 0 0,-1 1 0,1-1 0,0 0 0,0 1 0,0-1 0,1 1 0,-1-1 0,1 0 0,-1 1 0,1-1 0,0 0 0,-1 1 0,1-1 0,1 0 0,-1 0 0,0 0 0,0 0 0,1 0 0,-1 0 0,1 0 0,0 0 0,-1-1 0,1 1 0,0-1 0,0 1 0,0-1 0,0 0 0,0 0 0,0 1 0,0-2 0,1 1 0,2 1 0,0-1 0,0-1 0,0 1 0,0-1 0,0 0 0,0-1 0,0 1 0,-1-1 0,1 0 0,0 0 0,0 0 0,-1-1 0,1 0 0,-1 0 0,1 0 0,-1 0 0,5-4 0,4-3 0,0-1 0,-1-1 0,0 0 0,-1-1 0,0 0 0,18-27 0,-5 0 0,21-49 0,-44 85 0,1 0 0,0 0 0,0 0 0,0 0 0,0 0 0,0 0 0,1 0 0,-1 1 0,4-3 0,-5 4 0,-1 1 0,0 0 0,1 0 0,-1 0 0,0-1 0,1 1 0,-1 0 0,0 0 0,1 0 0,-1 0 0,0 0 0,1 0 0,-1 0 0,0 0 0,1 0 0,-1 0 0,0 0 0,1 0 0,-1 0 0,0 0 0,1 0 0,-1 0 0,1 0 0,-1 0 0,0 0 0,1 1 0,-1-1 0,0 0 0,0 0 0,1 0 0,-1 1 0,0-1 0,1 0 0,0 2 0,-1-1 0,1 1 0,0-1 0,-1 1 0,1 0 0,-1-1 0,0 1 0,1 0 0,-1-1 0,0 1 0,0 0 0,0 2 0,-2 25 67,-9 54 0,0 5-1566,9-58-5327</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6:33.244"/>
    </inkml:context>
    <inkml:brush xml:id="br0">
      <inkml:brushProperty name="width" value="0.05" units="cm"/>
      <inkml:brushProperty name="height" value="0.05" units="cm"/>
    </inkml:brush>
  </inkml:definitions>
  <inkml:trace contextRef="#ctx0" brushRef="#br0">1632 0 24575,'-5'5'0,"-1"5"0,-4 6 0,0 5 0,-3-2 0,1 1 0,-3-4 0,-2 1 0,-3 1 0,-3-2 0,-1 0 0,-1 3 0,-2 1 0,1 3 0,-1-3 0,5-1 0,2-3 0,4-5-8191</inkml:trace>
  <inkml:trace contextRef="#ctx0" brushRef="#br0" timeOffset="1">1088 493 24575,'-5'4'0,"-5"2"0,-6 4 0,-5 1 0,-2 2 0,-3 4 0,0-1 0,-1-4 0,4 1 0,6-2-8191</inkml:trace>
  <inkml:trace contextRef="#ctx0" brushRef="#br0" timeOffset="2">283 933 24575,'-8'0'0,"-13"0"0,-6 0 0,-8 5 0,-2 1 0,1-1 0,2 0 0,2-2 0,3-1 0,5-1-8191</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0:12.737"/>
    </inkml:context>
    <inkml:brush xml:id="br0">
      <inkml:brushProperty name="width" value="0.05" units="cm"/>
      <inkml:brushProperty name="height" value="0.05" units="cm"/>
    </inkml:brush>
  </inkml:definitions>
  <inkml:trace contextRef="#ctx0" brushRef="#br0">53 121 24575,'-3'27'0,"-2"0"0,-8 28 0,0 2 0,9-38 0,0-3 0,1-1 0,0 1 0,1 0 0,0-1 0,2 1 0,0 0 0,3 23 0,-3-38 0,0-1 0,0 1 0,0 0 0,0-1 0,0 1 0,0-1 0,0 1 0,0-1 0,1 1 0,-1-1 0,0 1 0,0-1 0,1 1 0,-1-1 0,0 1 0,0-1 0,1 0 0,-1 1 0,1-1 0,-1 0 0,0 1 0,1-1 0,-1 0 0,1 1 0,-1-1 0,1 0 0,-1 0 0,1 1 0,-1-1 0,1 0 0,-1 0 0,1 0 0,-1 0 0,1 0 0,-1 0 0,1 0 0,0 0 0,-1 0 0,1 0 0,-1 0 0,1 0 0,-1 0 0,1 0 0,-1 0 0,1-1 0,-1 1 0,1 0 0,-1 0 0,1-1 0,-1 1 0,1 0 0,-1-1 0,0 1 0,1 0 0,-1-1 0,0 1 0,1 0 0,0-2 0,24-28 0,-22 26 0,37-58 0,55-116 0,-29 49 0,-62 122-227,0-1-1,1 1 1,0 1-1,0-1 1,8-8-1,-1 6-6598</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0:13.110"/>
    </inkml:context>
    <inkml:brush xml:id="br0">
      <inkml:brushProperty name="width" value="0.05" units="cm"/>
      <inkml:brushProperty name="height" value="0.05" units="cm"/>
    </inkml:brush>
  </inkml:definitions>
  <inkml:trace contextRef="#ctx0" brushRef="#br0">3 450 24575,'48'1'0,"-22"1"0,0-2 0,44-4 0,-64 3 0,-1 0 0,1 0 0,0 0 0,-1-1 0,1 0 0,-1 0 0,0 0 0,1-1 0,-1 1 0,0-1 0,-1-1 0,1 1 0,-1-1 0,1 1 0,-1-1 0,0-1 0,5-6 0,-7 8 0,0-1 0,-1 1 0,1-1 0,-1 1 0,0-1 0,0 0 0,0 0 0,-1 0 0,1 1 0,-1-1 0,0 0 0,0 0 0,0 0 0,0 0 0,-1 0 0,0 1 0,0-1 0,0 0 0,0 0 0,0 1 0,-1-1 0,0 1 0,1-1 0,-1 1 0,-1 0 0,1 0 0,0 0 0,-1 0 0,1 0 0,-5-3 0,4 3 0,0 0 0,0 0 0,-1 0 0,0 0 0,1 0 0,-1 1 0,0 0 0,0 0 0,0 0 0,-1 0 0,1 1 0,0-1 0,-1 1 0,1 0 0,-1 0 0,1 1 0,-1-1 0,1 1 0,-1 0 0,1 1 0,-1-1 0,1 1 0,-1-1 0,1 2 0,-8 1 0,2 2 0,1 1 0,0 0 0,0 0 0,1 1 0,0 0 0,0 1 0,0-1 0,1 1 0,0 1 0,1-1 0,0 1 0,0 1 0,1-1 0,0 1 0,1 0 0,-4 12 0,5-16 0,2 0 0,-1 0 0,1 0 0,0 0 0,0 0 0,1 1 0,-1-1 0,1 0 0,1 0 0,-1 0 0,1 1 0,0-1 0,1 0 0,-1 0 0,1 0 0,0-1 0,1 1 0,0 0 0,-1-1 0,2 1 0,-1-1 0,1 0 0,-1 0 0,2 0 0,-1-1 0,0 1 0,1-1 0,0 0 0,5 3 0,1 0 0,1-2 0,-1 0 0,1 0 0,0-1 0,0 0 0,1-1 0,-1 0 0,0-1 0,1-1 0,0 0 0,-1-1 0,1 0 0,0 0 0,-1-2 0,1 0 0,-1 0 0,1-1 0,-1 0 0,0-1 0,0-1 0,-1 0 0,1 0 0,-1-1 0,0-1 0,-1 0 0,1 0 0,-1-1 0,11-11 0,-10 4 0,0 0 0,0-1 0,-2 0 0,0 0 0,-1-1 0,0 0 0,-1-1 0,4-20 0,2-12 0,10-87 0,-21 123 0,0-4 0,1 0 0,-2 0 0,0 0 0,-2 0 0,-3-27 0,4 44 0,0 0 0,0 0 0,0 0 0,0-1 0,-1 1 0,1 0 0,0 0 0,-1 0 0,1 0 0,-1 0 0,1 0 0,-1 0 0,0 0 0,1 0 0,-1 0 0,0 1 0,1-1 0,-1 0 0,0 0 0,-2-1 0,3 2 0,-1 0 0,0 0 0,0 0 0,1 1 0,-1-1 0,0 0 0,0 0 0,1 0 0,-1 0 0,0 1 0,1-1 0,-1 0 0,0 1 0,1-1 0,-1 1 0,0-1 0,1 1 0,-1-1 0,1 1 0,-1-1 0,1 1 0,-1 0 0,-5 6 0,2 0 0,-1 0 0,1 1 0,-4 8 0,-7 22 0,1 0 0,2 1 0,1 0 0,-6 47 0,13-55 0,1 0 0,2 0 0,0 0 0,2 1 0,2-1 0,6 31 0,-7-52-227,1 0-1,0 0 1,1 0-1,0-1 1,6 10-1,5 5-6598</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0:13.486"/>
    </inkml:context>
    <inkml:brush xml:id="br0">
      <inkml:brushProperty name="width" value="0.05" units="cm"/>
      <inkml:brushProperty name="height" value="0.05" units="cm"/>
    </inkml:brush>
  </inkml:definitions>
  <inkml:trace contextRef="#ctx0" brushRef="#br0">55 71 24575,'4'-4'0,"2"-6"0,0-6 0,-2-4 0,-1 5 0,-1 10 0,-5 14 0,-3 15 0,-4 8 0,0 7 0,-3 10 0,0 5 0,3 3 0,3 0 0,3-5 0,2-6 0,1-8 0,1-10-8191</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0:13.877"/>
    </inkml:context>
    <inkml:brush xml:id="br0">
      <inkml:brushProperty name="width" value="0.05" units="cm"/>
      <inkml:brushProperty name="height" value="0.05" units="cm"/>
    </inkml:brush>
  </inkml:definitions>
  <inkml:trace contextRef="#ctx0" brushRef="#br0">105 7 24575,'0'-5'0,"-5"4"0,-1 6 0,-4 6 0,0 6 0,-4 9 0,2 9 0,2 7 0,-1 5 0,1 4 0,2-3 0,2 0 0,3-9-8191</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0:14.263"/>
    </inkml:context>
    <inkml:brush xml:id="br0">
      <inkml:brushProperty name="width" value="0.05" units="cm"/>
      <inkml:brushProperty name="height" value="0.05" units="cm"/>
    </inkml:brush>
  </inkml:definitions>
  <inkml:trace contextRef="#ctx0" brushRef="#br0">1 391 24575,'2'-33'0,"2"1"0,2-1 0,0 1 0,14-36 0,-9 26 0,-10 38 0,5-17 0,15-39 0,-19 55 0,1 1 0,-1-1 0,1 0 0,0 1 0,0-1 0,0 1 0,0 0 0,1 0 0,0 0 0,0 1 0,0-1 0,0 1 0,7-4 0,-9 6 0,0 0 0,0 0 0,0 1 0,0-1 0,0 1 0,0 0 0,0-1 0,1 1 0,-1 0 0,0 0 0,0 0 0,0 0 0,0 1 0,0-1 0,0 1 0,0-1 0,0 1 0,0 0 0,0 0 0,0-1 0,0 2 0,0-1 0,0 0 0,-1 0 0,1 0 0,0 1 0,-1-1 0,1 1 0,-1-1 0,1 1 0,1 3 0,3 3 0,0 2 0,0-1 0,-1 1 0,7 19 0,6 21 0,-2 0 0,-2 0 0,8 63 0,-18-83 0,-1 1 0,-2-1 0,-1 1 0,-1 0 0,-1-1 0,-13 57 0,11-73-80,-1 0 0,0 0-1,-1-1 1,0 1 0,-1-1-1,-1-1 1,0 0 0,-1 0-1,0 0 1,0-1 0,-1-1 0,-1 1-1,0-2 1,0 0 0,-1 0-1,-22 12 1,-22 8-6746</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0:14.744"/>
    </inkml:context>
    <inkml:brush xml:id="br0">
      <inkml:brushProperty name="width" value="0.05" units="cm"/>
      <inkml:brushProperty name="height" value="0.05" units="cm"/>
    </inkml:brush>
  </inkml:definitions>
  <inkml:trace contextRef="#ctx0" brushRef="#br0">213 270 24575,'7'-19'0,"-5"14"0,-8 14 0,-129 266 0,77-146 0,41-101 0,11-22 0,10-20 0,162-355 0,-158 354 0,69-128 0,-63 120 0,1 2 0,0-1 0,2 2 0,19-19 0,-33 36 0,-1 0 0,1 1 0,1-1 0,-1 1 0,0 0 0,0 0 0,1 0 0,0 0 0,-1 1 0,1 0 0,0-1 0,5 0 0,-8 2 0,1 0 0,-1 0 0,1 0 0,0 0 0,-1 1 0,1-1 0,-1 0 0,1 1 0,-1-1 0,1 1 0,-1 0 0,1-1 0,-1 1 0,1 0 0,-1 0 0,0 0 0,0 0 0,1 0 0,-1 0 0,0 0 0,0 1 0,0-1 0,0 0 0,0 0 0,-1 1 0,1-1 0,0 1 0,-1-1 0,1 1 0,0-1 0,-1 3 0,5 10 0,-2 0 0,0 0 0,-1 1 0,2 27 0,-7 65 0,1-48 0,-2 277-1365,3-306-5461</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0:15.132"/>
    </inkml:context>
    <inkml:brush xml:id="br0">
      <inkml:brushProperty name="width" value="0.05" units="cm"/>
      <inkml:brushProperty name="height" value="0.05" units="cm"/>
    </inkml:brush>
  </inkml:definitions>
  <inkml:trace contextRef="#ctx0" brushRef="#br0">16 70 24575,'-4'0'0,"-2"-5"0,1-5 0,4-1 0,13 1 0,8 2 0,9 3 0,9 2 0,7-3 0,4 0 0,-6 0-8191</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0:15.646"/>
    </inkml:context>
    <inkml:brush xml:id="br0">
      <inkml:brushProperty name="width" value="0.05" units="cm"/>
      <inkml:brushProperty name="height" value="0.05" units="cm"/>
    </inkml:brush>
  </inkml:definitions>
  <inkml:trace contextRef="#ctx0" brushRef="#br0">148 125 24575,'10'-2'0,"0"0"0,-1-1 0,1 0 0,-1 0 0,0-1 0,0-1 0,0 1 0,0-1 0,-1-1 0,0 1 0,0-1 0,0-1 0,9-10 0,-15 16 0,-1-1 0,0 1 0,0-1 0,1 1 0,-1-1 0,0 0 0,-1 1 0,1-1 0,0 0 0,0 0 0,-1 0 0,1 1 0,0-5 0,-1 5 0,0 0 0,0 1 0,-1-1 0,1 0 0,0 0 0,0 0 0,0 0 0,-1 1 0,1-1 0,-1 0 0,1 0 0,0 0 0,-1 1 0,1-1 0,-1 0 0,0 1 0,1-1 0,-1 0 0,1 1 0,-1-1 0,-1 0 0,-1 0 0,0-1 0,1 1 0,-1 0 0,0 0 0,0 1 0,0-1 0,0 0 0,-1 1 0,1 0 0,0 0 0,0 0 0,0 0 0,0 0 0,0 1 0,-5 1 0,-1 1 0,-1 0 0,1 1 0,0 0 0,0 1 0,1 0 0,-1 0 0,1 1 0,0 0 0,-13 14 0,17-16 0,0 0 0,1 0 0,0 1 0,0-1 0,0 1 0,0 0 0,1 0 0,-4 9 0,5-11 0,0 0 0,1 0 0,-1 0 0,1 0 0,0 0 0,0 0 0,0-1 0,0 1 0,0 0 0,1 0 0,0 0 0,-1 0 0,1 0 0,0 0 0,0-1 0,0 1 0,2 3 0,-1-4 0,0 0 0,0 0 0,-1 0 0,2 0 0,-1 0 0,0 0 0,0 0 0,0-1 0,1 1 0,-1-1 0,1 0 0,-1 1 0,1-1 0,0 0 0,-1-1 0,1 1 0,0 0 0,-1-1 0,1 0 0,0 1 0,0-1 0,0 0 0,0 0 0,-1-1 0,1 1 0,0-1 0,0 1 0,-1-1 0,6-2 0,1 0 0,0 0 0,0-1 0,0 0 0,-1 0 0,1-1 0,-1 0 0,11-9 0,12-19 0,-25 26 0,0 0 0,1 0 0,0 0 0,16-11 0,-18 19 0,-5 7 0,-8 12 0,8-19 0,-161 476 0,159-469 0,0 0 0,-1 0 0,0 0 0,-1 0 0,0-1 0,0 0 0,-6 9 0,9-15 0,0 0 0,0 1 0,-1-1 0,1 0 0,0 0 0,-1 0 0,1 0 0,0 0 0,-1 0 0,1-1 0,-1 1 0,0 0 0,1-1 0,-1 1 0,1-1 0,-1 0 0,-2 1 0,2-1 0,0-1 0,0 1 0,0 0 0,0-1 0,0 0 0,-1 1 0,1-1 0,0 0 0,0 0 0,1 0 0,-1 0 0,0-1 0,0 1 0,0 0 0,1-1 0,-3-2 0,-6-8 0,0 0 0,2-1 0,-1 0 0,2 0 0,0-1 0,0 0 0,1 0 0,1 0 0,1-1 0,0 1 0,0-1 0,2 0 0,0-1 0,0-22 0,2 30 7,0 0 0,1 0 0,1 0 0,-1 0 0,1 0 1,1 0-1,-1 1 0,1-1 0,1 1 0,-1 0 0,1 0 0,1 0 0,-1 0 0,1 1 0,0 0 0,7-7 0,-2 4-156,0 1 1,1 1-1,0 0 1,0 0-1,0 1 1,1 1-1,0 0 1,0 0-1,16-3 1,10-1-6678</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0:15.999"/>
    </inkml:context>
    <inkml:brush xml:id="br0">
      <inkml:brushProperty name="width" value="0.05" units="cm"/>
      <inkml:brushProperty name="height" value="0.05" units="cm"/>
    </inkml:brush>
  </inkml:definitions>
  <inkml:trace contextRef="#ctx0" brushRef="#br0">123 131 24575,'0'-1'0,"0"0"0,0 0 0,0 0 0,1 1 0,-1-1 0,0 0 0,1 0 0,-1 1 0,0-1 0,1 0 0,-1 1 0,1-1 0,-1 0 0,1 1 0,0-1 0,-1 1 0,1-1 0,0 1 0,-1-1 0,1 1 0,0-1 0,-1 1 0,1 0 0,0-1 0,0 1 0,1 0 0,25-7 0,-18 6 0,-4-1 0,0 1 0,0-1 0,0 0 0,-1-1 0,1 1 0,-1-1 0,1 0 0,-1 0 0,0 0 0,0 0 0,5-7 0,-8 9 0,0 0 0,0 0 0,0 0 0,0 0 0,0-1 0,-1 1 0,1 0 0,0-1 0,-1 1 0,1 0 0,-1-1 0,1 1 0,-1-1 0,0 1 0,1-1 0,-1 1 0,0-1 0,0 1 0,0 0 0,0-1 0,0 1 0,-1-1 0,1 1 0,0-1 0,-1 1 0,1-1 0,-1 1 0,1 0 0,-1-1 0,0 1 0,0 0 0,1 0 0,-1-1 0,0 1 0,0 0 0,0 0 0,0 0 0,0 0 0,-1 0 0,1 0 0,0 0 0,0 1 0,-1-1 0,1 0 0,-2 0 0,0-1 0,-1 0 0,0 1 0,1-1 0,-1 1 0,0 0 0,0 0 0,0 0 0,0 0 0,0 1 0,0-1 0,0 1 0,0 0 0,0 0 0,0 1 0,-8 1 0,5 0 0,0 0 0,0 1 0,1 0 0,-1 0 0,1 0 0,0 1 0,0 0 0,-9 8 0,7-5 0,0 1 0,0 0 0,1 0 0,0 0 0,0 1 0,1 1 0,0-1 0,1 1 0,0 0 0,0 0 0,-5 19 0,9-24-41,1 1 0,-1-1-1,1 0 1,0 1-1,1-1 1,-1 0 0,1 1-1,0-1 1,1 0 0,-1 0-1,1 0 1,0 0-1,0 0 1,0 0 0,1-1-1,0 1 1,0-1 0,0 1-1,0-1 1,1 0-1,-1 0 1,1-1 0,0 1-1,1-1 1,-1 0 0,0 0-1,1 0 1,0 0-1,-1-1 1,1 0 0,0 0-1,9 2 1,15 4-6785</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0:16.403"/>
    </inkml:context>
    <inkml:brush xml:id="br0">
      <inkml:brushProperty name="width" value="0.05" units="cm"/>
      <inkml:brushProperty name="height" value="0.05" units="cm"/>
    </inkml:brush>
  </inkml:definitions>
  <inkml:trace contextRef="#ctx0" brushRef="#br0">36 157 24575,'0'-157'0,"-2"202"0,-1-1 0,-3 0 0,-18 72 0,24-102 0,9-19 0,16-26 0,-17 22 0,81-86 0,-74 81 0,0 1 0,1 0 0,1 1 0,25-13 0,-39 23 0,1 0 0,-1 1 0,1-1 0,-1 1 0,1-1 0,0 1 0,0 1 0,0-1 0,0 0 0,-1 1 0,1 0 0,0 0 0,0 0 0,0 0 0,0 1 0,0 0 0,6 1 0,-7 0 0,0-1 0,-1 1 0,1 0 0,-1 0 0,0 0 0,1 0 0,-1 0 0,0 0 0,0 0 0,0 1 0,0-1 0,-1 1 0,1 0 0,-1 0 0,1-1 0,-1 1 0,0 0 0,0 0 0,0 0 0,-1 0 0,1 0 0,-1 5 0,2 15-193,-1 0-1,-3 28 0,1-38-590,0 10-6042</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6:33.601"/>
    </inkml:context>
    <inkml:brush xml:id="br0">
      <inkml:brushProperty name="width" value="0.05" units="cm"/>
      <inkml:brushProperty name="height" value="0.05" units="cm"/>
    </inkml:brush>
  </inkml:definitions>
  <inkml:trace contextRef="#ctx0" brushRef="#br0">1557 146 24575,'-9'5'0,"-11"0"0,-12 1 0,-4 3 0,-6 0 0,1 3 0,3 0 0,3-3 0,3-2 0,3-3 0,2-2 0,5-1-8191</inkml:trace>
  <inkml:trace contextRef="#ctx0" brushRef="#br0" timeOffset="1">520 121 24575,'-13'0'0,"-14"0"0,-14-5 0,-10-1 0,-5-4 0,3 0 0,1 1 0,6-2 0,5 1 0,6-3 0,5 2 0,2-3 0,2 2 0,5 3-8191</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0:16.964"/>
    </inkml:context>
    <inkml:brush xml:id="br0">
      <inkml:brushProperty name="width" value="0.05" units="cm"/>
      <inkml:brushProperty name="height" value="0.05" units="cm"/>
    </inkml:brush>
  </inkml:definitions>
  <inkml:trace contextRef="#ctx0" brushRef="#br0">97 143 24575,'50'-57'0,"-46"51"0,1 0 0,-1 0 0,0-1 0,-1 0 0,1 0 0,-1 0 0,3-11 0,-6 18 0,0-1 0,0 0 0,1 1 0,-1-1 0,0 0 0,0 0 0,0 1 0,0-1 0,0 0 0,0 1 0,0-1 0,0 0 0,0 0 0,0 1 0,0-1 0,0 0 0,0 1 0,-1-1 0,1 0 0,0 1 0,0-1 0,-1 0 0,1 1 0,-1-1 0,1 0 0,0 1 0,-1-1 0,1 1 0,-1-1 0,1 1 0,-2-1 0,0 0 0,1 1 0,-1 0 0,1 0 0,-1 0 0,1 0 0,-1 0 0,1 1 0,-1-1 0,1 0 0,0 1 0,-1-1 0,1 1 0,-1-1 0,-1 2 0,-6 3 0,0 0 0,-1 1 0,-8 8 0,3-1 0,0 0 0,-23 30 0,34-39 0,0 1 0,0 0 0,1 0 0,0 0 0,0 0 0,1 0 0,-1 1 0,1-1 0,0 1 0,1 0 0,-1 0 0,1 0 0,0-1 0,0 8 0,2-10 0,-1-1 0,1 1 0,0 0 0,-1-1 0,1 1 0,0-1 0,1 1 0,-1-1 0,0 0 0,1 1 0,0-1 0,-1 0 0,1 0 0,0 0 0,0 0 0,0 0 0,0 0 0,0-1 0,1 1 0,-1-1 0,0 1 0,1-1 0,-1 0 0,1 0 0,0 0 0,-1 0 0,1-1 0,5 1 0,8 2 0,-1-1 0,1-1 0,27 0 0,-34-2 0,10 0 0,-1-1 0,0-1 0,0-1 0,0-1 0,-1 0 0,0-1 0,0-1 0,0-1 0,16-9 0,-32 16 0,0 0 0,0 1 0,0-1 0,0 1 0,-1 0 0,1-1 0,0 1 0,0 0 0,0 0 0,0-1 0,0 1 0,0 0 0,0 0 0,0 0 0,0 0 0,0 0 0,0 0 0,0 0 0,0 1 0,0-1 0,0 0 0,0 1 0,0-1 0,0 0 0,-1 1 0,1-1 0,0 1 0,0-1 0,0 1 0,-1 0 0,1-1 0,0 1 0,0 0 0,-1-1 0,1 1 0,-1 0 0,1 0 0,-1 0 0,1-1 0,-1 1 0,1 0 0,-1 0 0,0 0 0,1 0 0,-1 0 0,0 0 0,0 0 0,0 0 0,0 1 0,2 9 0,-1 0 0,-1 0 0,0 19 0,-1-11 0,1-16 0,0-1 0,0 0 0,0 0 0,0 0 0,1 0 0,-1 0 0,1 0 0,-1 0 0,1 0 0,0 0 0,-1 0 0,1 0 0,0 0 0,0 0 0,1 0 0,-1-1 0,0 1 0,0 0 0,1-1 0,-1 1 0,1-1 0,2 2 0,-2-2 0,0-1 0,0 1 0,0-1 0,0 1 0,1-1 0,-1 0 0,0 1 0,0-1 0,1 0 0,-1-1 0,0 1 0,0 0 0,1-1 0,-1 1 0,0-1 0,0 0 0,2-1 0,6-2 0,0-1 0,-1 0 0,0-1 0,-1 0 0,1 0 0,-1-1 0,12-12 0,77-105 0,-93 121 0,-2 5 0,-6 13 0,-12 20 0,-243 538 0,255-563-68,-10 27-256,-3-1-1,0-1 1,-35 51 0,30-58-6502</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0:17.351"/>
    </inkml:context>
    <inkml:brush xml:id="br0">
      <inkml:brushProperty name="width" value="0.05" units="cm"/>
      <inkml:brushProperty name="height" value="0.05" units="cm"/>
    </inkml:brush>
  </inkml:definitions>
  <inkml:trace contextRef="#ctx0" brushRef="#br0">129 7 24575,'0'-5'0,"0"4"0,0 6 0,0 6 0,-5 10 0,-1 11 0,-4 9 0,-4 5 0,-1 5 0,-1 2 0,1-4 0,3-1 0,0 0 0,2-4 0,2-5 0,3-9-8191</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0:17.758"/>
    </inkml:context>
    <inkml:brush xml:id="br0">
      <inkml:brushProperty name="width" value="0.05" units="cm"/>
      <inkml:brushProperty name="height" value="0.05" units="cm"/>
    </inkml:brush>
  </inkml:definitions>
  <inkml:trace contextRef="#ctx0" brushRef="#br0">49 82 24575,'2'-4'0,"1"1"0,-1-1 0,1 1 0,-1-1 0,0 0 0,-1 0 0,3-6 0,-3 7 0,0 0 0,0 0 0,0 0 0,0 1 0,1-1 0,-1 0 0,1 1 0,-1-1 0,1 1 0,0 0 0,0-1 0,0 1 0,0 0 0,0 0 0,1 0 0,3-2 0,-6 4 0,1 0 0,-1-1 0,1 1 0,-1 0 0,0 0 0,1 0 0,-1-1 0,1 1 0,-1 0 0,1 0 0,-1 0 0,1 0 0,-1 0 0,1 0 0,-1 0 0,1 0 0,-1 0 0,1 0 0,-1 0 0,1 1 0,-1-1 0,1 0 0,-1 0 0,0 0 0,1 1 0,-1-1 0,1 0 0,-1 0 0,0 1 0,1-1 0,-1 0 0,1 1 0,4 18 0,-8 25 0,3-42 0,-18 93 50,-31 93 0,7-32-1515,34-120-5361</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0:18.145"/>
    </inkml:context>
    <inkml:brush xml:id="br0">
      <inkml:brushProperty name="width" value="0.05" units="cm"/>
      <inkml:brushProperty name="height" value="0.05" units="cm"/>
    </inkml:brush>
  </inkml:definitions>
  <inkml:trace contextRef="#ctx0" brushRef="#br0">38 152 24575,'-9'-45'0,"6"35"0,0 0 0,1-1 0,-2-19 0,4 28 0,0 0 0,0 0 0,0 0 0,0 1 0,1-1 0,-1 0 0,0 0 0,1 1 0,-1-1 0,1 0 0,0 1 0,-1-1 0,1 0 0,0 1 0,0-1 0,0 1 0,0-1 0,0 1 0,1 0 0,-1 0 0,0-1 0,1 1 0,-1 0 0,1 0 0,-1 0 0,1 0 0,2-1 0,-1 1 0,0 1 0,0-1 0,0 1 0,1 0 0,-1 0 0,0 0 0,0 0 0,0 0 0,0 1 0,0-1 0,0 1 0,0 0 0,0 0 0,0 0 0,0 0 0,0 1 0,-1-1 0,1 1 0,-1 0 0,1 0 0,-1-1 0,3 4 0,8 6 0,-1 1 0,18 22 0,-26-30 0,7 10 0,0 2 0,-1-1 0,0 1 0,-1 1 0,-1 0 0,-1 0 0,0 0 0,-1 1 0,-1 0 0,-1 1 0,0-1 0,-1 0 0,-2 1 0,1 0 0,-2 0 0,-1-1 0,0 1 0,-1 0 0,-1-1 0,-1 0 0,-1 1 0,0-1 0,-1-1 0,-1 1 0,-1-1 0,0-1 0,-1 1 0,-1-1 0,-1-1 0,0 0 0,-1 0 0,-16 15 0,-41 23-1365,1-10-5461</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0:34.567"/>
    </inkml:context>
    <inkml:brush xml:id="br0">
      <inkml:brushProperty name="width" value="0.05" units="cm"/>
      <inkml:brushProperty name="height" value="0.05" units="cm"/>
    </inkml:brush>
  </inkml:definitions>
  <inkml:trace contextRef="#ctx0" brushRef="#br0">12 0 24575,'-5'28'0,"4"-26"0,0 0 0,0 0 0,0 0 0,1-1 0,-1 1 0,1 0 0,-1 0 0,1 0 0,0 0 0,0 0 0,0 0 0,0 0 0,0 0 0,0 0 0,1 0 0,-1 0 0,0 0 0,1 0 0,0 0 0,-1 0 0,1-1 0,0 1 0,0 0 0,0 0 0,0-1 0,1 1 0,-1-1 0,2 3 0,5 2 0,0-1 0,0 0 0,1 0 0,-1-1 0,1 0 0,0-1 0,10 3 0,72 14 0,-61-14 0,495 62-248,7-36-389,-452-29 673,77 5-36,746 19 0,-819-27 0,136-20 0,-193 13-1224,-14-2-4894</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8:59:37.386"/>
    </inkml:context>
    <inkml:brush xml:id="br0">
      <inkml:brushProperty name="width" value="0.05" units="cm"/>
      <inkml:brushProperty name="height" value="0.05" units="cm"/>
    </inkml:brush>
  </inkml:definitions>
  <inkml:trace contextRef="#ctx0" brushRef="#br0">0 7 24575,'0'-5'0,"0"4"0,5 5 0,5 3 0,10 5 0,11-1 0,8-1 0,16 1 0,11 0 0,13-3 0,9 2 0,9-1 0,4-2 0,-1-2 0,-9 3 0,-11 0 0,-19-2-8191</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8:59:37.787"/>
    </inkml:context>
    <inkml:brush xml:id="br0">
      <inkml:brushProperty name="width" value="0.05" units="cm"/>
      <inkml:brushProperty name="height" value="0.05" units="cm"/>
    </inkml:brush>
  </inkml:definitions>
  <inkml:trace contextRef="#ctx0" brushRef="#br0">0 1 24575,'10'0'0,"0"0"0,0 0 0,0 1 0,0 0 0,0 1 0,-1 0 0,1 0 0,0 1 0,-1 1 0,0-1 0,0 2 0,0-1 0,0 1 0,0 0 0,-1 1 0,0 0 0,-1 1 0,1-1 0,-1 1 0,0 1 0,8 11 0,-3-2 0,-2 1 0,0 0 0,-1 0 0,-1 1 0,-1 0 0,7 23 0,-2 7 0,7 67 0,-16-92-273,-2 0 0,0 0 0,-2 0 0,-3 26 0,-1-16-6553</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8:59:38.175"/>
    </inkml:context>
    <inkml:brush xml:id="br0">
      <inkml:brushProperty name="width" value="0.05" units="cm"/>
      <inkml:brushProperty name="height" value="0.05" units="cm"/>
    </inkml:brush>
  </inkml:definitions>
  <inkml:trace contextRef="#ctx0" brushRef="#br0">1 211 24575,'8'-15'0,"0"-1"0,2 2 0,15-21 0,-22 31 0,0 1 0,-1 0 0,1-1 0,1 1 0,-1 1 0,0-1 0,1 0 0,-1 1 0,1 0 0,0-1 0,0 2 0,0-1 0,0 0 0,0 1 0,0 0 0,0 0 0,0 0 0,1 0 0,5 0 0,-5 2 0,0 1 0,0-1 0,0 1 0,-1 0 0,1 0 0,0 1 0,-1-1 0,1 1 0,-1 0 0,0 0 0,0 1 0,0-1 0,-1 1 0,1 0 0,-1 0 0,0 0 0,0 0 0,0 1 0,2 4 0,7 11 0,-2 1 0,15 42 0,-17-38 0,8 41 0,-14-57 0,-1 0 0,0-1 0,0 1 0,-1 0 0,0-1 0,-1 1 0,0 0 0,-3 14 0,3-21 0,1-1 0,-1 1 0,1-1 0,-1 0 0,1 1 0,-1-1 0,0 1 0,0-1 0,0 0 0,0 0 0,0 1 0,0-1 0,0 0 0,0 0 0,0 0 0,0 0 0,-1 0 0,1 0 0,0 0 0,-1-1 0,1 1 0,0 0 0,-1-1 0,1 1 0,-1-1 0,1 0 0,-1 1 0,0-1 0,1 0 0,-1 0 0,1 0 0,-1 0 0,-1 0 0,0-1 0,1 0 0,0 1 0,-1-1 0,1 0 0,0 0 0,0-1 0,0 1 0,0 0 0,0-1 0,0 1 0,0-1 0,0 1 0,0-1 0,1 0 0,-1 0 0,1 0 0,-1 0 0,1 0 0,0 0 0,-2-4 0,1-1 0,1 0 0,-1 0 0,1 0 0,0-1 0,1 1 0,0 0 0,0-1 0,0 1 0,1 0 0,0 0 0,1-1 0,0 1 0,4-12 0,1-1 0,2 1 0,0-1 0,17-26 0,-14 28-91,0 1 0,1 1 0,1 0 0,0 0 0,2 2 0,-1 0 0,2 0 0,0 2 0,0 0 0,1 1 0,1 0 0,0 2 0,0 0 0,32-9 0,-10 8-6735</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8:59:38.516"/>
    </inkml:context>
    <inkml:brush xml:id="br0">
      <inkml:brushProperty name="width" value="0.05" units="cm"/>
      <inkml:brushProperty name="height" value="0.05" units="cm"/>
    </inkml:brush>
  </inkml:definitions>
  <inkml:trace contextRef="#ctx0" brushRef="#br0">208 55 24575,'0'-4'0,"0"1"0,0-1 0,-1 0 0,1 1 0,-1-1 0,1 0 0,-1 1 0,0-1 0,-1 1 0,-2-7 0,4 9 0,-1 1 0,1-1 0,-1 0 0,1 1 0,-1-1 0,0 1 0,1-1 0,-1 1 0,0-1 0,1 1 0,-1 0 0,0-1 0,1 1 0,-1 0 0,0-1 0,0 1 0,0 0 0,1 0 0,-1 0 0,-1 0 0,0 0 0,0 0 0,0 1 0,-1-1 0,1 1 0,0-1 0,0 1 0,1 0 0,-1 0 0,0 0 0,0 0 0,-2 2 0,-8 7 0,1 1 0,0 0 0,0 0 0,1 1 0,1 1 0,-15 25 0,6-11 0,8-11 0,0 0 0,-8 20 0,15-32 0,2 0 0,-1 1 0,0 0 0,1-1 0,0 1 0,0 0 0,0 0 0,0-1 0,1 1 0,0 0 0,0 0 0,0 0 0,2 7 0,-2-11 0,1 0 0,-1 1 0,0-1 0,1 0 0,-1 0 0,1 0 0,-1 0 0,1 0 0,0 0 0,-1 0 0,1 0 0,0 0 0,0 0 0,0-1 0,-1 1 0,1 0 0,0 0 0,0-1 0,0 1 0,0 0 0,0-1 0,1 1 0,1 0 0,-1-1 0,0 0 0,0 0 0,0 0 0,0 0 0,0 0 0,0-1 0,0 1 0,0-1 0,0 1 0,0-1 0,0 0 0,3-1 0,4-3 0,0-1 0,1 0 0,14-14 0,-10 9 0,0-1 0,-1-1 0,0 0 0,-1-1 0,0 0 0,-1 0 0,-1-2 0,-1 1 0,10-20 0,-17 28 0,-1 4 0,-1 0 0,1 0 0,0-1 0,1 1 0,-1 0 0,0 0 0,1 0 0,0 0 0,0 1 0,0-1 0,0 0 0,3-2 0,-3 7 0,-1 1 0,0 0 0,1 0 0,-1 0 0,0 0 0,-1 0 0,1 0 0,0 0 0,-1 4 0,2 0 0,8 43-29,-8-34-194,1-1 1,1 1-1,0-1 0,1 0 1,8 16-1,-2-14-6603</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8:59:38.907"/>
    </inkml:context>
    <inkml:brush xml:id="br0">
      <inkml:brushProperty name="width" value="0.05" units="cm"/>
      <inkml:brushProperty name="height" value="0.05" units="cm"/>
    </inkml:brush>
  </inkml:definitions>
  <inkml:trace contextRef="#ctx0" brushRef="#br0">1 129 24575,'-1'-14'0,"1"-24"0,0 37 0,0-1 0,0 0 0,1 1 0,-1-1 0,0 0 0,1 1 0,-1-1 0,1 1 0,-1-1 0,1 1 0,0-1 0,0 1 0,0-1 0,0 1 0,0 0 0,2-3 0,-3 4 0,1 0 0,0 0 0,-1 0 0,1-1 0,0 1 0,-1 0 0,1 0 0,0 0 0,0 0 0,-1 0 0,1 0 0,0 1 0,-1-1 0,1 0 0,0 0 0,0 0 0,-1 1 0,1-1 0,0 0 0,-1 1 0,1-1 0,-1 0 0,1 1 0,-1-1 0,1 1 0,0-1 0,-1 1 0,1-1 0,-1 1 0,0-1 0,1 1 0,-1 0 0,1-1 0,-1 1 0,0 0 0,0-1 0,1 1 0,-1 0 0,0-1 0,0 1 0,0 1 0,12 33 0,-11-33 0,10 41 0,9 69 0,-20-111 0,0 1 0,0-1 0,0 1 0,1 0 0,-1-1 0,0 1 0,1-1 0,-1 1 0,1-1 0,-1 1 0,1-1 0,1 3 0,-2-4 0,1 0 0,-1 0 0,0 0 0,1 0 0,-1 0 0,0 0 0,1 0 0,-1 0 0,0-1 0,1 1 0,-1 0 0,0 0 0,1 0 0,-1 0 0,0 0 0,1 0 0,-1-1 0,0 1 0,0 0 0,1 0 0,-1-1 0,0 1 0,0 0 0,0 0 0,1-1 0,-1 1 0,0 0 0,0 0 0,0-1 0,0 1 0,1 0 0,-1-1 0,0 1 0,0-1 0,17-45 0,-13 36 0,64-180-1365,-58 166-5461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7:22.272"/>
    </inkml:context>
    <inkml:brush xml:id="br0">
      <inkml:brushProperty name="width" value="0.05" units="cm"/>
      <inkml:brushProperty name="height" value="0.05" units="cm"/>
    </inkml:brush>
  </inkml:definitions>
  <inkml:trace contextRef="#ctx0" brushRef="#br0">291 539 24575,'-8'6'0,"-1"-1"0,0 0 0,0 0 0,-1-1 0,1 0 0,-1-1 0,0 0 0,-13 2 0,20-4 0,-41 12 0,-26 6 0,63-17 0,1-1 0,-1-1 0,0 1 0,0-1 0,1 0 0,-1 0 0,-12-3 0,18 3 0,1 0 0,-1 0 0,1 0 0,0 0 0,-1 0 0,1-1 0,-1 1 0,1 0 0,-1 0 0,1 0 0,-1-1 0,1 1 0,0 0 0,-1-1 0,1 1 0,-1 0 0,1-1 0,0 1 0,0 0 0,-1-1 0,1 1 0,0-1 0,-1 1 0,1-1 0,0 1 0,0 0 0,0-1 0,0 1 0,0-1 0,-1 1 0,1-1 0,0 1 0,0-1 0,0 1 0,0-1 0,0 1 0,0-1 0,0 1 0,1-1 0,-1 1 0,0-1 0,0 1 0,0-1 0,0 1 0,1-1 0,-1 1 0,0 0 0,0-1 0,1 1 0,-1-1 0,0 1 0,1 0 0,-1-1 0,1 1 0,-1 0 0,0-1 0,1 1 0,-1 0 0,1-1 0,30-23 0,2 6 0,1 1 0,0 2 0,64-18 0,113-26-491,110-12-1474,139-8 506,157 2-2412,172 4 2255,176 11-973,168 20 1509,147 22-652,118 22 1108,3060 127 1033,-3162-74 6418</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6:33.993"/>
    </inkml:context>
    <inkml:brush xml:id="br0">
      <inkml:brushProperty name="width" value="0.05" units="cm"/>
      <inkml:brushProperty name="height" value="0.05" units="cm"/>
    </inkml:brush>
  </inkml:definitions>
  <inkml:trace contextRef="#ctx0" brushRef="#br0">913 1139 24575,'-5'-5'0,"-10"-5"0,-7-6 0,-8-4 0,-4 0 0,0 1 0,-4-2 0,1-2 0,2 4 0,3 0 0,1 3 0,3 0 0,1-1 0,2-2 0,3 1-8191</inkml:trace>
  <inkml:trace contextRef="#ctx0" brushRef="#br0" timeOffset="1">212 309 24575,'-4'-5'0,"-6"-5"0,-6-5 0,-4-6 0,-4-2 0,-2-3 0,0-1 0,3 0 0,2 0 0,4 1 0,5-1 0,5 1 0,3-1 0,3 6-8191</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8:59:39.249"/>
    </inkml:context>
    <inkml:brush xml:id="br0">
      <inkml:brushProperty name="width" value="0.05" units="cm"/>
      <inkml:brushProperty name="height" value="0.05" units="cm"/>
    </inkml:brush>
  </inkml:definitions>
  <inkml:trace contextRef="#ctx0" brushRef="#br0">1 672 24575,'0'4'0,"0"0"0,0 0 0,1 0 0,-1 0 0,1 0 0,0 0 0,1 0 0,-1 0 0,1 0 0,-1 0 0,1-1 0,0 1 0,1-1 0,-1 0 0,0 1 0,1-1 0,0 0 0,0 0 0,0-1 0,0 1 0,0 0 0,0-1 0,1 0 0,-1 0 0,1 0 0,7 3 0,-3-3 0,0 1 0,0-1 0,0-1 0,0 1 0,0-1 0,0-1 0,0 0 0,1 0 0,-1 0 0,0-1 0,0 0 0,13-4 0,2-1 0,-1-2 0,39-18 0,-56 23 0,0 1 0,0-1 0,0 0 0,0 0 0,-1-1 0,0 1 0,1-1 0,-1 0 0,-1 0 0,1 0 0,-1-1 0,1 1 0,-1-1 0,-1 0 0,1 0 0,-1 0 0,1 0 0,0-6 0,-3 8 0,0-1 0,0 0 0,0 1 0,0-1 0,-1 1 0,0-1 0,0 0 0,0 1 0,0-1 0,-1 1 0,1 0 0,-1-1 0,0 1 0,0 0 0,0 0 0,0 0 0,0 0 0,-1 1 0,1-1 0,-1 1 0,0-1 0,-6-3 0,2 0 0,-2 0 0,1 1 0,0 0 0,-1 1 0,0 0 0,0 0 0,-14-3 0,18 6 0,-1 0 0,1 1 0,0 0 0,-1 0 0,1 0 0,-1 1 0,1 0 0,0 0 0,0 0 0,-1 1 0,1-1 0,0 1 0,0 1 0,1-1 0,-1 1 0,0-1 0,1 1 0,-1 1 0,1-1 0,0 1 0,0-1 0,1 1 0,-6 7 0,1-1 0,1 0 0,0 0 0,0 1 0,1 0 0,1 0 0,-1 0 0,2 1 0,0 0 0,-3 14 0,4-14 0,1-1 0,1 1 0,0 0 0,0-1 0,2 1 0,-1 0 0,3 14 0,-2-22 0,0 1 0,1-1 0,-1 1 0,1-1 0,0 0 0,0 0 0,0 1 0,1-1 0,-1-1 0,1 1 0,0 0 0,0-1 0,1 1 0,-1-1 0,1 0 0,-1 0 0,1 0 0,0-1 0,0 1 0,8 2 0,0 0 0,0-1 0,1-1 0,-1 0 0,1-1 0,0 0 0,0-1 0,0 0 0,0-1 0,0-1 0,0 0 0,0-1 0,-1 0 0,1-1 0,0 0 0,14-6 0,-1-1 0,0-1 0,-1-2 0,-1 0 0,0-1 0,-1-2 0,24-20 0,-26 18 0,-1-1 0,-1-1 0,-1-1 0,-1-1 0,0-1 0,-2 0 0,-1-1 0,0 0 0,-2-1 0,15-43 0,-18 37 0,0-2 0,-2 1 0,-1-1 0,-2 0 0,-1 0 0,-2 0 0,-1-1 0,-7-49 0,5 66 0,-1 1 0,-1 0 0,-7-21 0,10 34 0,0 0 0,0 0 0,0 0 0,-1 0 0,1 0 0,-1 0 0,0 0 0,0 1 0,1-1 0,-2 0 0,1 1 0,0 0 0,-1-1 0,1 1 0,-1 0 0,1 0 0,-1 1 0,0-1 0,0 0 0,0 1 0,0 0 0,0 0 0,-5-2 0,5 4 0,-1-1 0,1 1 0,0 0 0,-1 0 0,1 0 0,0 0 0,0 0 0,0 1 0,0-1 0,0 1 0,0 0 0,0 0 0,0 0 0,1 0 0,-1 0 0,1 1 0,-1-1 0,1 1 0,0 0 0,0-1 0,0 1 0,1 0 0,-2 4 0,-5 7 0,1 0 0,0 1 0,-7 25 0,4-2 0,2 1 0,2 0 0,1 0 0,2 0 0,2 1 0,5 57 0,2-41 0,2 0 0,3-1 0,35 106 0,-34-129 60,19 37 0,-27-60-209,1-1 1,0 0-1,0 0 1,1-1-1,0 1 1,1-1-1,-1 0 1,1-1-1,10 7 1,11 3-6678</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8:59:40.191"/>
    </inkml:context>
    <inkml:brush xml:id="br0">
      <inkml:brushProperty name="width" value="0.05" units="cm"/>
      <inkml:brushProperty name="height" value="0.05" units="cm"/>
    </inkml:brush>
  </inkml:definitions>
  <inkml:trace contextRef="#ctx0" brushRef="#br0">6 224 24575,'0'-5'0,"0"-5"0,-4-6 0,2 1 0,7-3 0,6 2 0,6 0 0,9-3 0,13 3 0,18-1 0,12 3 0,12 4 0,10-1 0,3 1 0,-1-2 0,-9 2 0,-17 1-8191</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8:59:40.552"/>
    </inkml:context>
    <inkml:brush xml:id="br0">
      <inkml:brushProperty name="width" value="0.05" units="cm"/>
      <inkml:brushProperty name="height" value="0.05" units="cm"/>
    </inkml:brush>
  </inkml:definitions>
  <inkml:trace contextRef="#ctx0" brushRef="#br0">92 0 24575,'-9'0'0,"-7"5"0,-6 5 0,2 6 0,3 4 0,10 4 0,10 6 0,9 2 0,11 5 0,7 5 0,6 4 0,2-2 0,-1 2 0,-7-4 0,-5-4 0,-5-5 0,-8-7-8191</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8:59:40.951"/>
    </inkml:context>
    <inkml:brush xml:id="br0">
      <inkml:brushProperty name="width" value="0.05" units="cm"/>
      <inkml:brushProperty name="height" value="0.05" units="cm"/>
    </inkml:brush>
  </inkml:definitions>
  <inkml:trace contextRef="#ctx0" brushRef="#br0">1 240 24575,'9'-12'0,"0"0"0,0 0 0,-1 0 0,0-1 0,8-20 0,4-7 0,-12 27 0,-1 1 0,2-1 0,0 2 0,18-21 0,-25 30 0,0 0 0,0 0 0,0 0 0,1 1 0,-1-1 0,0 0 0,1 1 0,-1 0 0,1-1 0,-1 1 0,1 0 0,0 0 0,-1 1 0,1-1 0,0 0 0,0 1 0,0 0 0,-1 0 0,1-1 0,0 2 0,0-1 0,0 0 0,-1 1 0,1-1 0,0 1 0,0 0 0,-1 0 0,1 0 0,0 0 0,-1 0 0,1 0 0,-1 1 0,3 2 0,4 3 0,-1 1 0,0 0 0,-1 1 0,0 0 0,0 0 0,0 1 0,-2 0 0,8 15 0,1 7 0,15 50 0,-27-75 0,5 14 0,5 37 0,-11-54 0,0-1 0,-1 1 0,1 0 0,-1 0 0,0 0 0,0 0 0,-1 0 0,1 0 0,-1-1 0,1 1 0,-1 0 0,-1 0 0,1-1 0,0 1 0,-1-1 0,0 1 0,-2 3 0,4-6 0,-1-1 0,1 1 0,-1-1 0,1 1 0,0-1 0,-1 0 0,1 1 0,-1-1 0,1 1 0,-1-1 0,1 0 0,-1 1 0,1-1 0,-1 0 0,0 0 0,1 0 0,-1 1 0,1-1 0,-1 0 0,0 0 0,1 0 0,-1 0 0,0 0 0,1 0 0,-1 0 0,1 0 0,-1 0 0,0 0 0,1 0 0,-1-1 0,1 1 0,-1 0 0,0 0 0,1-1 0,-1 1 0,1 0 0,-1-1 0,1 1 0,-1 0 0,1-1 0,-1 1 0,1-1 0,0 1 0,-1-1 0,1 1 0,0-1 0,-1 1 0,1-1 0,0 1 0,-1-1 0,1 0 0,-11-34 0,9 21 0,2 0 0,0 0 0,0 0 0,1 0 0,1 0 0,1 0 0,0 0 0,0 0 0,1 1 0,7-15 0,-5 13 0,1 0 0,1 1 0,0 0 0,1 0 0,0 1 0,1 0 0,1 1 0,18-19 0,-23 27-195,-1 0 0,1 0 0,0 0 0,0 1 0,1-1 0,11-3 0,5 1-6631</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8:59:41.343"/>
    </inkml:context>
    <inkml:brush xml:id="br0">
      <inkml:brushProperty name="width" value="0.05" units="cm"/>
      <inkml:brushProperty name="height" value="0.05" units="cm"/>
    </inkml:brush>
  </inkml:definitions>
  <inkml:trace contextRef="#ctx0" brushRef="#br0">209 121 24575,'3'-1'0,"-1"0"0,1 1 0,-1-1 0,1 0 0,-1-1 0,0 1 0,0 0 0,1 0 0,-1-1 0,0 0 0,0 1 0,0-1 0,0 0 0,-1 0 0,1 0 0,0 0 0,2-4 0,0 0 0,0-1 0,0 1 0,-1-1 0,5-13 0,-7 18 0,0 1 0,-1-1 0,1 1 0,-1-1 0,0 0 0,0 1 0,1-1 0,-1 0 0,0 0 0,0 1 0,-1-1 0,1 0 0,0 1 0,0-1 0,-1 0 0,1 1 0,-1-1 0,0 1 0,0-3 0,0 3 0,0 0 0,0 1 0,0-1 0,0 0 0,0 0 0,0 1 0,0-1 0,0 0 0,-1 1 0,1-1 0,0 1 0,0 0 0,-1-1 0,1 1 0,0 0 0,0 0 0,-1-1 0,1 1 0,-2 1 0,-3-1 0,-1 1 0,1 0 0,-1 0 0,1 1 0,0 0 0,0 0 0,0 0 0,-7 5 0,-7 4 0,1 1 0,0 1 0,1 1 0,-21 21 0,33-29 0,-1 1 0,1 0 0,0 1 0,0-1 0,1 1 0,0 0 0,0 1 0,1-1 0,0 1 0,0 0 0,1 0 0,-3 17 0,5-24 0,1-1 0,0 1 0,-1 0 0,1 0 0,0-1 0,0 1 0,0 0 0,1 0 0,-1-1 0,0 1 0,1 0 0,-1-1 0,1 1 0,-1 0 0,1-1 0,0 1 0,0-1 0,0 1 0,0-1 0,0 1 0,0-1 0,0 0 0,3 3 0,-2-3 0,1 1 0,-1-1 0,1 0 0,-1 0 0,1-1 0,0 1 0,0 0 0,-1-1 0,1 0 0,0 0 0,0 1 0,-1-2 0,6 1 0,4-2 0,-1 0 0,1-1 0,0-1 0,-1 1 0,22-12 0,-14 4 0,-1 0 0,0-2 0,-1 0 0,0-1 0,-1 0 0,-1-1 0,0-1 0,17-25 0,-7 12 0,-25 30 0,0-1 0,0 1 0,0-1 0,0 0 0,0 1 0,0-1 0,0 1 0,0-1 0,0 1 0,0-1 0,0 1 0,0-1 0,0 0 0,0 1 0,0-1 0,0 1 0,1-1 0,-1 0 0,0 1 0,0-1 0,1 1 0,-1-1 0,0 0 0,0 1 0,1-1 0,-1 0 0,0 1 0,1-1 0,-1 0 0,0 0 0,1 1 0,-1-1 0,0 0 0,1 0 0,-1 0 0,1 1 0,-1-1 0,1 0 0,-1 0 0,0 0 0,1 0 0,-1 0 0,1 0 0,-1 0 0,1 0 0,-1 0 0,0 0 0,1 0 0,-1 0 0,1 0 0,-1-1 0,1 1 0,-1 0 0,0 0 0,1 0 0,-1 0 0,0-1 0,1 1 0,-1 0 0,1-1 0,-1 1 0,0 0 0,0 0 0,1-1 0,-1 0 0,-8 65 40,5-51-241,1-1 0,0 1 1,1 0-1,1-1 0,0 1 1,1 14-1,4-9-6625</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8:59:41.837"/>
    </inkml:context>
    <inkml:brush xml:id="br0">
      <inkml:brushProperty name="width" value="0.05" units="cm"/>
      <inkml:brushProperty name="height" value="0.05" units="cm"/>
    </inkml:brush>
  </inkml:definitions>
  <inkml:trace contextRef="#ctx0" brushRef="#br0">0 427 24575,'2'-10'0,"0"1"0,1-1 0,0 1 0,0 0 0,1 0 0,5-9 0,-7 15 0,-1 1 0,1-1 0,-1 1 0,1-1 0,0 1 0,0-1 0,0 1 0,0 0 0,4-3 0,-6 5 0,1-1 0,0 1 0,-1 0 0,1 0 0,0-1 0,-1 1 0,1 0 0,0 0 0,0 0 0,-1 0 0,1 0 0,0 0 0,0 0 0,-1 0 0,1 0 0,0 1 0,-1-1 0,1 0 0,0 0 0,-1 1 0,1-1 0,0 0 0,-1 1 0,1-1 0,0 1 0,-1-1 0,1 1 0,-1-1 0,1 1 0,-1-1 0,1 1 0,-1-1 0,1 1 0,-1 0 0,0-1 0,1 1 0,-1 0 0,0-1 0,0 1 0,1 0 0,-1-1 0,0 2 0,7 16 0,-1 0 0,-1 0 0,-1 0 0,-1 1 0,0-1 0,0 22 0,0-5 0,-3-32 0,0-1 0,1 1 0,-1-1 0,0 1 0,1-1 0,0 1 0,-1-1 0,1 0 0,0 1 0,0-1 0,0 0 0,1 1 0,-1-1 0,1 0 0,-1 0 0,1 0 0,-1 0 0,1-1 0,0 1 0,0 0 0,0-1 0,0 1 0,0-1 0,3 2 0,-2-2 0,0-1 0,0 0 0,-1 1 0,1-1 0,0 0 0,-1-1 0,1 1 0,0 0 0,-1-1 0,1 1 0,0-1 0,-1 0 0,1 0 0,-1 0 0,1 0 0,-1 0 0,1-1 0,-1 1 0,0-1 0,0 1 0,0-1 0,3-3 0,11-11 0,0-1 0,-2-1 0,0 0 0,-1-1 0,17-33 0,-29 50 0,0-1 0,1 1 0,-1 0 0,1-1 0,-1 1 0,1 0 0,0 0 0,0 0 0,0 0 0,0 0 0,0 1 0,1-1 0,-1 0 0,0 1 0,1 0 0,-1 0 0,1-1 0,0 2 0,-1-1 0,1 0 0,4 0 0,1 0 0,0 2 0,-1-1 0,1 1 0,-1 0 0,1 1 0,8 3 0,-6-3 0,0 1 0,0-1 0,16 1 0,-22-3 0,-1 0 0,0 0 0,1-1 0,-1 1 0,0-1 0,0 0 0,0 0 0,0 0 0,1 0 0,-1 0 0,0-1 0,-1 1 0,1-1 0,0 0 0,3-3 0,-3 2 0,0-1 0,0 0 0,-1 0 0,1 0 0,-1 0 0,0-1 0,0 1 0,-1 0 0,1-1 0,-1 1 0,0-1 0,0 0 0,0 1 0,-1-1 0,0-7 0,0 7 0,1-1 0,-2 0 0,1 1 0,-1-1 0,0 1 0,0-1 0,0 1 0,-1 0 0,1-1 0,-1 1 0,-1 0 0,-4-8 0,6 11 0,-1 1 0,1-1 0,-1 1 0,1-1 0,-1 1 0,0-1 0,0 1 0,1 0 0,-1 0 0,0 0 0,0 0 0,0 0 0,0 1 0,0-1 0,0 1 0,0-1 0,-1 1 0,1-1 0,0 1 0,0 0 0,0 0 0,0 0 0,-1 1 0,1-1 0,0 0 0,0 1 0,0-1 0,0 1 0,0 0 0,0 0 0,0 0 0,0 0 0,0 0 0,0 0 0,1 0 0,-1 1 0,-1 1 0,-4 2 0,0 1 0,1 0 0,0 0 0,0 1 0,0 0 0,1 0 0,-8 14 0,5-4 0,1 1 0,1-1 0,0 1 0,1 0 0,1 1 0,1-1 0,-1 27 0,3-32 0,1 0 0,0 1 0,1-1 0,0 1 0,1-1 0,1 0 0,0 0 0,1 0 0,0 0 0,1 0 0,6 11 0,-8-19 0,0 0 0,0-1 0,0 1 0,1-1 0,-1 0 0,1 0 0,0 0 0,0-1 0,0 1 0,1-1 0,-1 0 0,1 0 0,0 0 0,0-1 0,0 0 0,0 0 0,0 0 0,0 0 0,1-1 0,-1 0 0,1 0 0,-1-1 0,1 1 0,-1-1 0,0 0 0,1-1 0,-1 1 0,1-1 0,-1 0 0,1-1 0,-1 1 0,6-3 0,6-3 0,-1 0 0,0-1 0,0-1 0,-1 0 0,0-1 0,0-1 0,-2 0 0,21-21 0,-18 14 0,-1 0 0,-1-1 0,-1-1 0,-1 0 0,0-1 0,-2 0 0,0-1 0,-1 0 0,-2 0 0,6-28 0,-5 13 0,-2 0 0,-1-1 0,-3 0 0,0 0 0,-7-60 0,5 95 0,-1 0 0,1 0 0,-1 0 0,1 1 0,-1-1 0,0 0 0,0 1 0,0-1 0,-1 1 0,1-1 0,-3-3 0,3 6 0,1-1 0,-1 1 0,0-1 0,1 1 0,-1-1 0,0 1 0,1 0 0,-1-1 0,0 1 0,0 0 0,1 0 0,-1-1 0,0 1 0,0 0 0,0 0 0,1 0 0,-1 0 0,0 0 0,0 0 0,0 0 0,1 0 0,-1 1 0,0-1 0,0 0 0,1 0 0,-1 1 0,0-1 0,0 0 0,1 1 0,-1-1 0,0 1 0,1-1 0,-1 1 0,1-1 0,-1 1 0,0-1 0,1 1 0,-1-1 0,1 1 0,0 0 0,-1-1 0,1 1 0,-1 1 0,-6 7 0,1 1 0,0-1 0,1 1 0,0 1 0,1-1 0,-6 19 0,-14 70 0,21-85 0,-2 9 20,1 1 0,1 0 0,2 0 0,0 0 0,3 31 0,0-43-144,0 1 0,0 0 1,1-1-1,1 0 0,0 0 0,1 0 1,0 0-1,1 0 0,0-1 0,1 0 1,11 15-1,5-2-6702</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8:59:42.385"/>
    </inkml:context>
    <inkml:brush xml:id="br0">
      <inkml:brushProperty name="width" value="0.05" units="cm"/>
      <inkml:brushProperty name="height" value="0.05" units="cm"/>
    </inkml:brush>
  </inkml:definitions>
  <inkml:trace contextRef="#ctx0" brushRef="#br0">37 42 24575,'-34'0'0,"32"0"0,4 0 0,19 0 0,164-13 0,-30 0 0,-45 12 0,-124 2-75,-49 0-355,-1-2 0,-62-9 0,94 4-6396</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8:59:42.745"/>
    </inkml:context>
    <inkml:brush xml:id="br0">
      <inkml:brushProperty name="width" value="0.05" units="cm"/>
      <inkml:brushProperty name="height" value="0.05" units="cm"/>
    </inkml:brush>
  </inkml:definitions>
  <inkml:trace contextRef="#ctx0" brushRef="#br0">40 0 24575,'-5'0'0,"-5"0"0,-1 4 0,1 7 0,6 5 0,5 4 0,6 4 0,6 6 0,1 7 0,3 1 0,-2 4 0,1-2 0,-2-3 0,-3-3 0,-4-7-8191</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8:59:43.122"/>
    </inkml:context>
    <inkml:brush xml:id="br0">
      <inkml:brushProperty name="width" value="0.05" units="cm"/>
      <inkml:brushProperty name="height" value="0.05" units="cm"/>
    </inkml:brush>
  </inkml:definitions>
  <inkml:trace contextRef="#ctx0" brushRef="#br0">81 82 24575,'0'-4'0,"0"-6"0,0-6 0,-5-5 0,-5 2 0,-5 8 0,-1 11 0,2 9 0,5 8 0,3 5 0,2 4 0,3-4-8191</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8:59:43.492"/>
    </inkml:context>
    <inkml:brush xml:id="br0">
      <inkml:brushProperty name="width" value="0.05" units="cm"/>
      <inkml:brushProperty name="height" value="0.05" units="cm"/>
    </inkml:brush>
  </inkml:definitions>
  <inkml:trace contextRef="#ctx0" brushRef="#br0">77 663 24575,'4'3'0,"-1"-1"0,1 0 0,0 1 0,-1-1 0,1-1 0,0 1 0,0-1 0,1 1 0,-1-1 0,0 0 0,0 0 0,7 0 0,-1-1 0,-1 1 0,1-1 0,0 0 0,14-3 0,-13 0 0,0 0 0,0-1 0,0 0 0,0 0 0,-1-1 0,0-1 0,0 0 0,0 0 0,0-1 0,16-15 0,-23 19 0,-1 1 0,1-1 0,0 0 0,-1 0 0,1 0 0,-1 0 0,0-1 0,0 1 0,-1-1 0,1 1 0,-1-1 0,1 0 0,-1 1 0,0-1 0,-1 0 0,1 0 0,-1 0 0,1 0 0,-1 1 0,0-1 0,0 0 0,-1 0 0,1 0 0,-1 0 0,0 0 0,0 1 0,0-1 0,-1 0 0,1 1 0,-1-1 0,0 1 0,0-1 0,0 1 0,0 0 0,-5-5 0,0 1 0,1 1 0,-2-1 0,1 1 0,-1 1 0,0-1 0,0 1 0,0 1 0,-1-1 0,1 1 0,-1 1 0,0 0 0,0 0 0,-1 1 0,1 0 0,-1 0 0,1 1 0,-1 0 0,1 1 0,-1 0 0,-14 2 0,17-1 0,1 0 0,-1 0 0,1 1 0,-1 0 0,1 0 0,0 0 0,0 1 0,0 0 0,0 0 0,0 1 0,0 0 0,1-1 0,0 2 0,0-1 0,0 1 0,0 0 0,1 0 0,0 0 0,0 0 0,0 1 0,0 0 0,1-1 0,0 1 0,1 1 0,-1-1 0,1 0 0,0 1 0,1-1 0,-2 12 0,2-5 0,0-1 0,2 0 0,0 1 0,0-1 0,1 1 0,0-1 0,1 0 0,0 0 0,1 0 0,1-1 0,7 14 0,-9-18 0,1 1 0,1-1 0,-1 0 0,1 0 0,0-1 0,1 0 0,0 0 0,0 0 0,0 0 0,0-1 0,1 0 0,0 0 0,0-1 0,1 0 0,-1 0 0,1-1 0,11 4 0,-15-6 0,0 0 0,0-1 0,0 0 0,-1 0 0,1 0 0,0 0 0,0 0 0,0-1 0,0 1 0,-1-1 0,1 0 0,0 0 0,6-4 0,-3 2 0,-1-1 0,1 0 0,-1-1 0,0 0 0,0 0 0,8-9 0,1-4 0,0-2 0,-1 1 0,15-32 0,-15 24 0,-2 0 0,-2-1 0,0 0 0,-2-1 0,-1 1 0,6-53 0,-7 15 0,-7-130 0,1 185 0,-7-62 0,7 68 0,-1 1 0,0-1 0,0 1 0,-1-1 0,1 1 0,-1 0 0,0-1 0,0 1 0,0 0 0,-1 0 0,1 1 0,-5-6 0,7 9 0,0 0 0,0 0 0,-1 0 0,1-1 0,0 1 0,0 0 0,-1 0 0,1 0 0,0 0 0,-1-1 0,1 1 0,0 0 0,-1 0 0,1 0 0,0 0 0,-1 0 0,1 0 0,0 0 0,-1 0 0,1 0 0,0 0 0,-1 0 0,1 0 0,0 0 0,-1 0 0,1 0 0,0 1 0,-1-1 0,1 0 0,0 0 0,0 0 0,-1 0 0,1 1 0,0-1 0,-10 13 0,0 17 0,4-1 0,2 0 0,0 1 0,2-1 0,1 1 0,2 0 0,4 33 0,6 13 0,24 86 0,18 13 0,-45-154 0,1-1 0,1 0 0,1-1 0,0 0 0,1 0 0,18 19 0,-27-34-124,1 0 0,0 0 0,0 0 0,0 0 0,0-1 0,1 0-1,-1 0 1,1 0 0,0-1 0,9 4 0,5-3-6702</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6:34.356"/>
    </inkml:context>
    <inkml:brush xml:id="br0">
      <inkml:brushProperty name="width" value="0.05" units="cm"/>
      <inkml:brushProperty name="height" value="0.05" units="cm"/>
    </inkml:brush>
  </inkml:definitions>
  <inkml:trace contextRef="#ctx0" brushRef="#br0">153 1626 24575,'-4'-8'0,"-7"-13"0,-4-11 0,-6-4 0,-2-5 0,-3-1 0,4 0 0,5 1 0,6 4 0,9-2 0,4 3 0,8 2 0,1 8-8191</inkml:trace>
  <inkml:trace contextRef="#ctx0" brushRef="#br0" timeOffset="1">361 615 24575,'-4'-9'0,"-3"-7"0,-3-9 0,0-6 0,1-6 0,2-1 0,-1-3 0,-1 2 0,3-3 0,1-2 0,2-2 0,2-3 0,0-1 0,5-2 0,7 0 0,1 9-8191</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8:59:45.795"/>
    </inkml:context>
    <inkml:brush xml:id="br0">
      <inkml:brushProperty name="width" value="0.05" units="cm"/>
      <inkml:brushProperty name="height" value="0.05" units="cm"/>
    </inkml:brush>
  </inkml:definitions>
  <inkml:trace contextRef="#ctx0" brushRef="#br0">127 328 24575,'-1'-3'0,"0"0"0,0 0 0,0 1 0,0-1 0,-1 0 0,0 0 0,1 1 0,-1-1 0,0 1 0,-2-3 0,-11-7 0,14 12 0,1 0 0,-1 0 0,1 0 0,0 0 0,-1 0 0,1 0 0,0 0 0,-1 0 0,1 0 0,-1 0 0,1 0 0,0 0 0,-1 0 0,1 0 0,-1 0 0,1 0 0,0 1 0,-1-1 0,1 0 0,0 0 0,-1 0 0,1 1 0,0-1 0,-1 0 0,1 0 0,0 1 0,0-1 0,-1 0 0,1 1 0,0-1 0,0 0 0,-1 1 0,1-1 0,0 1 0,-8 19 0,1 1 0,2 0 0,0 0 0,1 1 0,-2 30 0,-3 14 0,8-62 0,-2 16 0,-1 0 0,-1 0 0,-13 35 0,13-50 0,3-12 0,3-15 0,11-47 0,2 2 0,4 0 0,2 1 0,4 1 0,38-78 0,-54 128 0,0 0 0,1 0 0,1 1 0,0 1 0,14-15 0,-21 25 0,0 0 0,1 0 0,-1 0 0,1 0 0,0 1 0,0-1 0,0 1 0,0 0 0,1 1 0,6-3 0,-8 3 0,0 1 0,0 0 0,0 0 0,0 0 0,0 0 0,0 0 0,0 0 0,0 1 0,0 0 0,-1-1 0,1 1 0,0 0 0,0 0 0,0 1 0,-1-1 0,1 1 0,4 3 0,-1 0 0,0 1 0,0 0 0,0 0 0,-1 1 0,0 0 0,-1 0 0,1 0 0,-1 0 0,-1 1 0,1-1 0,-1 1 0,3 14 0,2 7 0,-3 0 0,4 37 0,12 218-1365,-18-243-5461</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8:59:46.367"/>
    </inkml:context>
    <inkml:brush xml:id="br0">
      <inkml:brushProperty name="width" value="0.05" units="cm"/>
      <inkml:brushProperty name="height" value="0.05" units="cm"/>
    </inkml:brush>
  </inkml:definitions>
  <inkml:trace contextRef="#ctx0" brushRef="#br0">11 177 24575,'-10'-3'0,"12"-4"0,-1 6 0,1 0 0,-1 0 0,1 0 0,-1 0 0,1 0 0,0 0 0,-1 0 0,1 1 0,0-1 0,3 0 0,37-4 0,77 1 0,-3 1 0,-41-2 0,118-14 0,-186 17 0,1 1 0,-1-1 0,1 0 0,-1-1 0,0 0 0,0 0 0,0-1 0,7-4 0,-13 7 0,0 0 0,0 0 0,0 0 0,0 0 0,0 0 0,0 0 0,0 0 0,0 0 0,0 0 0,-1 0 0,1 0 0,0-1 0,-1 1 0,1 0 0,-1 0 0,0-1 0,1 1 0,-1 0 0,0-1 0,0-1 0,0 1 0,-1 0 0,1 0 0,-1 0 0,0 0 0,0 0 0,0 0 0,0 0 0,0 0 0,0 0 0,-1 1 0,1-1 0,-1 0 0,1 1 0,-1-1 0,0 1 0,1 0 0,-4-2 0,-2-2 0,1 1 0,-1 0 0,-1 1 0,1 0 0,0 0 0,-1 0 0,1 1 0,-1 0 0,0 0 0,0 1 0,0 0 0,0 1 0,0 0 0,0 0 0,0 0 0,0 1 0,1 0 0,-1 1 0,0 0 0,0 0 0,1 1 0,-1-1 0,-12 9 0,14-8 0,0 0 0,0 1 0,1 0 0,-1 0 0,1 1 0,0-1 0,0 1 0,1 0 0,0 1 0,0-1 0,0 1 0,0-1 0,1 1 0,0 0 0,0 1 0,0-1 0,1 0 0,0 1 0,1-1 0,-1 1 0,1 0 0,0-1 0,1 1 0,0 0 0,0 0 0,0 0 0,1-1 0,2 10 0,-2-12 0,0 1 0,0-1 0,1 1 0,-1-1 0,1 0 0,1 0 0,-1 0 0,0 0 0,1 0 0,0 0 0,0-1 0,0 1 0,0-1 0,1 0 0,-1 0 0,1 0 0,0 0 0,-1-1 0,1 0 0,1 1 0,-1-2 0,0 1 0,0 0 0,1-1 0,-1 0 0,1 0 0,-1 0 0,1 0 0,0-1 0,-1 1 0,1-1 0,-1-1 0,6 0 0,-2 1 0,0-1 0,-1 0 0,1-1 0,-1 0 0,1 0 0,-1-1 0,0 0 0,0 0 0,0 0 0,0-1 0,0 0 0,-1-1 0,0 1 0,0-1 0,0 0 0,0-1 0,-1 1 0,0-1 0,5-8 0,-6 6 0,0-1 0,0 1 0,-1-1 0,-1 0 0,4-15 0,9 138 0,-6-42 0,13 146 0,-19-163 0,-7 106 0,2-146 0,-1 0 0,0-1 0,0 1 0,-2-1 0,1 1 0,-2-1 0,0 0 0,-10 15 0,14-26 0,0 1 0,0-1 0,0 1 0,-1-1 0,0 0 0,1 0 0,-1 0 0,0 0 0,-1-1 0,1 1 0,0-1 0,-1 0 0,1 0 0,-1 0 0,0 0 0,0-1 0,1 1 0,-1-1 0,0 0 0,0 0 0,0-1 0,0 1 0,0-1 0,-1 0 0,1 0 0,0 0 0,0 0 0,0-1 0,0 0 0,0 0 0,0 0 0,0 0 0,0 0 0,-4-3 0,2 1 0,0-1 0,0 1 0,0-1 0,1 0 0,-1 0 0,1-1 0,0 0 0,0 0 0,0 0 0,1 0 0,-7-11 0,6 6 0,0 0 0,0 0 0,1-1 0,0 1 0,1-1 0,-4-20 0,5 12 0,0 0 0,2 0 0,0 0 0,1 0 0,0 0 0,2 0 0,0 0 0,9-25 0,13-19-1365,3 10-5461</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8:59:46.737"/>
    </inkml:context>
    <inkml:brush xml:id="br0">
      <inkml:brushProperty name="width" value="0.05" units="cm"/>
      <inkml:brushProperty name="height" value="0.05" units="cm"/>
    </inkml:brush>
  </inkml:definitions>
  <inkml:trace contextRef="#ctx0" brushRef="#br0">27 202 24575,'-8'-7'0,"-1"-5"0,10 11 0,-1 0 0,1 1 0,0-1 0,0 1 0,0-1 0,0 1 0,0-1 0,0 1 0,0 0 0,0-1 0,0 1 0,0 0 0,0 0 0,1 0 0,-1 0 0,0 0 0,0 0 0,1 0 0,79 0 0,-63 2 0,-1-2 0,1 0 0,0-1 0,34-6 0,-50 7 0,0-1 0,-1 1 0,1 0 0,0-1 0,0 0 0,-1 1 0,1-1 0,-1 0 0,1 0 0,0 0 0,-1 0 0,0 0 0,1 0 0,-1 0 0,0 0 0,1-1 0,-1 1 0,0 0 0,0-1 0,0 1 0,0-1 0,0 1 0,0-1 0,-1 0 0,1 1 0,-1-1 0,1 0 0,-1 0 0,1 1 0,-1-1 0,0 0 0,0 0 0,0 0 0,0 1 0,0-1 0,0 0 0,0 0 0,-1 1 0,1-1 0,-1 0 0,1 0 0,-1 1 0,0-1 0,-1-2 0,-2-4 0,0 0 0,-1 1 0,0-1 0,0 1 0,-1 0 0,0 1 0,-12-12 0,13 14 0,-1 0 0,1 0 0,-1 0 0,1 1 0,-1 0 0,0 0 0,-1 0 0,1 1 0,0 0 0,-1 0 0,1 0 0,-1 1 0,-7-1 0,10 2 0,0 1 0,0-1 0,0 0 0,0 1 0,1 0 0,-1 0 0,0 0 0,0 0 0,0 1 0,1 0 0,-1-1 0,1 1 0,-1 1 0,1-1 0,0 0 0,0 1 0,0 0 0,0-1 0,0 1 0,1 0 0,-1 1 0,1-1 0,-3 4 0,-1 4 9,1 1-1,0-1 1,1 1-1,0 0 1,0 1 0,1-1-1,1 0 1,0 1-1,1-1 1,1 1-1,-1 0 1,2-1-1,3 24 1,-3-27-80,1-1 1,0 1-1,0-1 0,0 1 0,1-1 1,1 0-1,-1 0 0,2 0 1,-1 0-1,1-1 0,0 0 0,0 0 1,1 0-1,-1-1 0,2 1 1,-1-1-1,1-1 0,0 1 0,0-1 1,12 6-1,9 0-6755</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8:59:47.110"/>
    </inkml:context>
    <inkml:brush xml:id="br0">
      <inkml:brushProperty name="width" value="0.05" units="cm"/>
      <inkml:brushProperty name="height" value="0.05" units="cm"/>
    </inkml:brush>
  </inkml:definitions>
  <inkml:trace contextRef="#ctx0" brushRef="#br0">22 117 24575,'-2'-3'0,"-1"0"0,1-1 0,0 0 0,0 1 0,0-1 0,1 0 0,-1 0 0,1 0 0,0 0 0,0 0 0,0-6 0,0 7 0,1 0 0,-1 1 0,1-1 0,0 0 0,0 1 0,0-1 0,0 0 0,1 1 0,-1-1 0,1 0 0,-1 1 0,1-1 0,0 1 0,0-1 0,0 1 0,0-1 0,3-3 0,-3 6 0,0-1 0,0 1 0,0 0 0,0-1 0,0 1 0,1 0 0,-1 0 0,0 0 0,0 0 0,0 0 0,0 0 0,0 0 0,0 0 0,1 1 0,-1-1 0,0 0 0,0 1 0,0-1 0,0 0 0,0 1 0,0-1 0,0 1 0,0 0 0,0-1 0,0 1 0,-1 0 0,1 0 0,0 0 0,0-1 0,-1 1 0,1 0 0,0 0 0,0 2 0,24 32 0,-13-17 0,-1 1 0,-1 0 0,-1 1 0,-1 0 0,-1 0 0,0 1 0,-2 0 0,6 39 0,-13-28 0,2-31 0,0 0 0,0 0 0,0-1 0,-1 1 0,1 0 0,0 0 0,0-1 0,0 1 0,-1 0 0,1 0 0,0-1 0,-1 1 0,1 0 0,-1-1 0,1 1 0,-1-1 0,1 1 0,-1 0 0,1-1 0,-1 1 0,1-1 0,-1 1 0,0-1 0,1 0 0,-1 1 0,0-1 0,1 0 0,-1 1 0,0-1 0,0 0 0,1 0 0,-1 0 0,0 0 0,0 1 0,1-1 0,-3 0 0,2-1 0,0 1 0,1-1 0,-1 0 0,0 1 0,0-1 0,0 0 0,0 1 0,0-1 0,1 0 0,-1 0 0,0 0 0,1 0 0,-1 0 0,1 0 0,-1 0 0,1 0 0,-1 0 0,1 0 0,0 0 0,-1 0 0,1 0 0,0 0 0,0 0 0,0 0 0,0-2 0,0-31 0,4 12 0,2 0 0,0 0 0,1 1 0,0 0 0,2 1 0,1 0 0,0 0 0,2 1 0,18-25 0,-27 40 0,0 0 0,1-1 0,-1 1 0,1 1 0,0-1 0,0 1 0,1-1 0,5-2 0,-9 5 0,0 0 0,0 1 0,1-1 0,-1 1 0,0 0 0,0-1 0,1 1 0,-1 0 0,0 0 0,0 0 0,1 0 0,-1 0 0,0 0 0,1 0 0,-1 0 0,0 0 0,0 1 0,1-1 0,-1 0 0,0 1 0,0-1 0,0 1 0,0 0 0,1-1 0,-1 1 0,0 0 0,0 0 0,0 0 0,0-1 0,-1 1 0,1 0 0,0 0 0,0 0 0,-1 0 0,1 1 0,0-1 0,-1 0 0,1 0 0,0 2 0,5 12 9,0 1 0,-1 0 0,0 0 0,-2 1 0,0-1 0,0 1 0,-1 17 0,7 42-1446,-4-51-5389</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8:59:47.624"/>
    </inkml:context>
    <inkml:brush xml:id="br0">
      <inkml:brushProperty name="width" value="0.05" units="cm"/>
      <inkml:brushProperty name="height" value="0.05" units="cm"/>
    </inkml:brush>
  </inkml:definitions>
  <inkml:trace contextRef="#ctx0" brushRef="#br0">54 196 24575,'6'-7'0,"0"-1"0,0 0 0,-1 0 0,0 0 0,0-1 0,-1 0 0,6-17 0,-8 21 0,0-1 0,-1 0 0,0 0 0,0 1 0,0-1 0,0 0 0,-1 0 0,0 0 0,0 0 0,-1 0 0,0 0 0,0 0 0,-3-10 0,3 15 0,1 0 0,0 0 0,-1-1 0,1 1 0,-1 0 0,1 0 0,-1 0 0,0 0 0,1 0 0,-1 1 0,0-1 0,0 0 0,0 0 0,0 0 0,0 1 0,0-1 0,0 0 0,0 1 0,0-1 0,0 1 0,0-1 0,0 1 0,0 0 0,0-1 0,-2 1 0,1 0 0,1 0 0,-1 0 0,0 1 0,0-1 0,0 1 0,1 0 0,-1-1 0,0 1 0,1 0 0,-1 0 0,0 0 0,1 0 0,-1 0 0,-1 2 0,-2 1 0,1 1 0,0-1 0,-1 1 0,2 0 0,-1 0 0,0 1 0,1-1 0,-3 8 0,2-2 0,1 0 0,1 0 0,0 0 0,0 0 0,1 1 0,0-1 0,1 0 0,1 1 0,0-1 0,0 0 0,4 15 0,-3-20 0,0 0 0,0 0 0,0 0 0,1 0 0,-1-1 0,1 1 0,1-1 0,-1 0 0,1 0 0,0 0 0,0-1 0,1 1 0,-1-1 0,1 0 0,0 0 0,0 0 0,0-1 0,0 0 0,1 0 0,-1 0 0,1-1 0,6 2 0,-2-1 0,-1-1 0,1 0 0,0-1 0,-1 0 0,1 0 0,0-1 0,0-1 0,-1 0 0,1 0 0,0 0 0,-1-1 0,1-1 0,-1 0 0,0 0 0,0-1 0,0 0 0,0 0 0,-1-1 0,1 0 0,-1-1 0,0 0 0,-1 0 0,0-1 0,0 1 0,0-2 0,-1 1 0,0-1 0,0 0 0,-1 0 0,0 0 0,0-1 0,-1 0 0,0 0 0,-1 0 0,0 0 0,0-1 0,-1 1 0,2-19 0,-3 20 0,1-50 0,-2 56 0,0-1 0,0 1 0,0-1 0,0 0 0,-1 1 0,1-1 0,-1 1 0,0-1 0,0 1 0,0-1 0,0 1 0,0-1 0,-1 1 0,1 0 0,-1 0 0,1 0 0,-4-3 0,5 4 0,-1 1 0,1 0 0,-1-1 0,1 1 0,-1 0 0,1-1 0,-1 1 0,1 0 0,-1 0 0,1 0 0,-1-1 0,1 1 0,-1 0 0,1 0 0,-1 0 0,0 0 0,1 0 0,-1 0 0,1 0 0,-1 0 0,1 0 0,-1 1 0,1-1 0,-1 0 0,1 0 0,-1 0 0,1 1 0,-1-1 0,1 0 0,-1 0 0,0 1 0,-10 18 0,2 26 0,7-4 0,3-1 0,1 1 0,2 0 0,14 65 0,1 7 0,-7-36 0,7 70 0,-18-133 0,-1 1 0,0 0 0,-1 0 0,-1-1 0,0 1 0,-1-1 0,-8 23 0,10-35 0,0 1 0,0 0 0,0 0 0,0-1 0,-1 1 0,1-1 0,-1 0 0,0 1 0,0-1 0,0 0 0,0 0 0,0 0 0,0 0 0,-1 0 0,1-1 0,0 1 0,-1-1 0,0 1 0,1-1 0,-1 0 0,0 0 0,1 0 0,-1 0 0,0-1 0,-4 1 0,5-1 0,-1 0 0,0-1 0,0 1 0,0-1 0,0 0 0,1 1 0,-1-1 0,0-1 0,1 1 0,-1 0 0,1-1 0,-1 1 0,1-1 0,0 1 0,0-1 0,-1 0 0,1 0 0,0 0 0,1-1 0,-1 1 0,0 0 0,1-1 0,-1 1 0,1-1 0,-2-4 0,-2-6 0,1 0 0,0-1 0,1 0 0,0 1 0,1-1 0,0 0 0,2 0 0,-1 0 0,2-1 0,0 1 0,4-20 0,-1 15 0,0 1 0,2-1 0,0 1 0,0 1 0,2-1 0,0 1 0,2 1 0,10-17 0,-12 23-341,0-1 0,1 2-1,19-17 1,-4 8-6485</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8:59:47.997"/>
    </inkml:context>
    <inkml:brush xml:id="br0">
      <inkml:brushProperty name="width" value="0.05" units="cm"/>
      <inkml:brushProperty name="height" value="0.05" units="cm"/>
    </inkml:brush>
  </inkml:definitions>
  <inkml:trace contextRef="#ctx0" brushRef="#br0">12 29 24575,'-4'0'0,"-2"-5"0,5-1 0,6 0 0,8 1 0,6 2 0,3 1 0,3 1 0,2 0 0,5 1 0,1 1 0,0-1 0,-2 0 0,-10 0 0,-13 1 0</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8:59:48.428"/>
    </inkml:context>
    <inkml:brush xml:id="br0">
      <inkml:brushProperty name="width" value="0.05" units="cm"/>
      <inkml:brushProperty name="height" value="0.05" units="cm"/>
    </inkml:brush>
  </inkml:definitions>
  <inkml:trace contextRef="#ctx0" brushRef="#br0">22 23 24575,'-5'0'0,"-1"-5"0,0-5 0,2 3 0,5 7 0,3 8 0,5 7 0,1 6 0,-1 3 0,2 7 0,-1 6 0,-1 2 0,-4 3 0,-1-2 0,2-2 0,0-4 0,0-3 0,-2-7-8191</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8:59:48.775"/>
    </inkml:context>
    <inkml:brush xml:id="br0">
      <inkml:brushProperty name="width" value="0.05" units="cm"/>
      <inkml:brushProperty name="height" value="0.05" units="cm"/>
    </inkml:brush>
  </inkml:definitions>
  <inkml:trace contextRef="#ctx0" brushRef="#br0">156 47 24575,'-4'-5'0,"-6"-1"0,-6-4 0,-4 0 0,-4 1 0,-2 2 0,0 7 0,7 8 0,8 3-8191</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8:59:49.178"/>
    </inkml:context>
    <inkml:brush xml:id="br0">
      <inkml:brushProperty name="width" value="0.05" units="cm"/>
      <inkml:brushProperty name="height" value="0.05" units="cm"/>
    </inkml:brush>
  </inkml:definitions>
  <inkml:trace contextRef="#ctx0" brushRef="#br0">289 438 24575,'5'-5'0,"6"-6"0,1-2 0,11-16 0,-20 26 0,-1 0 0,0-1 0,0 1 0,0-1 0,0 0 0,-1 1 0,0-1 0,1 0 0,-1 0 0,-1 0 0,1 0 0,-1 0 0,1 0 0,-1-7 0,-1 9 0,1 0 0,-1 0 0,0 0 0,0 0 0,0 0 0,0 0 0,0 0 0,0 1 0,0-1 0,-1 0 0,1 1 0,-1-1 0,1 1 0,-1 0 0,1-1 0,-1 1 0,0 0 0,0 0 0,1 0 0,-1 0 0,0 0 0,0 0 0,0 1 0,0-1 0,0 1 0,0-1 0,0 1 0,-1 0 0,-2 0 0,-5-1 0,-1 1 0,1 0 0,0 0 0,-18 4 0,14-1 0,-1 1 0,0 1 0,1 0 0,0 1 0,0 1 0,1 0 0,0 1 0,0 0 0,0 1 0,1 0 0,-18 19 0,24-22 0,0 0 0,1 0 0,-1 1 0,2 0 0,-1-1 0,1 1 0,0 1 0,0-1 0,1 1 0,0-1 0,0 1 0,1 0 0,0 0 0,0 0 0,1 1 0,0-1 0,1 0 0,0 0 0,0 0 0,0 1 0,1-1 0,1 0 0,2 10 0,-2-12 0,0 0 0,1 1 0,0-1 0,0-1 0,0 1 0,1 0 0,0-1 0,0 0 0,1 0 0,-1 0 0,1 0 0,0-1 0,9 7 0,-5-6 0,-1 0 0,1-1 0,0 0 0,1 0 0,-1-1 0,0 0 0,1-1 0,16 3 0,-12-4 0,-1 0 0,1-1 0,-1 0 0,1-1 0,-1 0 0,1-1 0,-1-1 0,0 0 0,0-1 0,0 0 0,0-1 0,-1-1 0,20-11 0,-19 7 0,0-1 0,-1 0 0,0-1 0,-1 0 0,0-1 0,0 0 0,-2-1 0,0 0 0,0-1 0,-2 0 0,0 0 0,0-1 0,-1 1 0,6-31 0,-1-7 0,-3-1 0,-2 0 0,-1-67 0,-5 107 0,1 1 0,0-1 0,-2 0 0,1 0 0,-2 1 0,0-1 0,-5-18 0,7 32 0,0 0 0,0 0 0,0-1 0,0 1 0,0 0 0,0 0 0,0 0 0,0 0 0,0 0 0,0 0 0,0-1 0,0 1 0,0 0 0,0 0 0,0 0 0,0 0 0,0 0 0,0 0 0,0 0 0,0-1 0,0 1 0,-1 0 0,1 0 0,0 0 0,0 0 0,0 0 0,0 0 0,0 0 0,0 0 0,0 0 0,0-1 0,0 1 0,-1 0 0,1 0 0,0 0 0,0 0 0,0 0 0,0 0 0,0 0 0,0 0 0,-1 0 0,1 0 0,0 0 0,0 0 0,0 0 0,0 0 0,0 0 0,0 0 0,-1 0 0,1 0 0,0 0 0,0 0 0,0 0 0,0 0 0,0 0 0,0 0 0,0 1 0,-1-1 0,1 0 0,0 0 0,0 0 0,0 0 0,0 0 0,0 0 0,0 0 0,0 0 0,-5 14 0,0 20 0,2 55-273,4 1 0,4-1 0,4 0 0,34 150 0,-26-170-6553</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0:35.410"/>
    </inkml:context>
    <inkml:brush xml:id="br0">
      <inkml:brushProperty name="width" value="0.05" units="cm"/>
      <inkml:brushProperty name="height" value="0.05" units="cm"/>
    </inkml:brush>
  </inkml:definitions>
  <inkml:trace contextRef="#ctx0" brushRef="#br0">60 105 24575,'-60'11'0,"148"-23"0,799-46-612,2 39-122,-758 17 716,612-23-210,-757 25-6371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6:34.685"/>
    </inkml:context>
    <inkml:brush xml:id="br0">
      <inkml:brushProperty name="width" value="0.05" units="cm"/>
      <inkml:brushProperty name="height" value="0.05" units="cm"/>
    </inkml:brush>
  </inkml:definitions>
  <inkml:trace contextRef="#ctx0" brushRef="#br0">1 607 24575,'4'-4'0,"2"-7"0,0-5 0,-1-4 0,-2-4 0,-1-1 0,-1-2 0,0 0 0,-1 0 0,4 0 0,6 0 0,1 1 0,8 0 0,4 0 0,4 4 0,-4 7-8191</inkml:trace>
  <inkml:trace contextRef="#ctx0" brushRef="#br0" timeOffset="1">467 140 24575,'5'0'0,"5"0"0,6-4 0,5-2 0,-2-4 0,0 0 0,2-4 0,6 2 0,3-3 0,5 3 0,10-2 0,6 1 0,3 3 0,1 0 0,-8 0-8191</inkml:trace>
  <inkml:trace contextRef="#ctx0" brushRef="#br0" timeOffset="2">1349 11 24575,'4'0'0,"6"0"0,6 0 0,5 0 0,7 0 0,3 0 0,6 0 0,5 0 0,8 0 0,5 0 0,-7 0-8191</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0:41.139"/>
    </inkml:context>
    <inkml:brush xml:id="br0">
      <inkml:brushProperty name="width" value="0.05" units="cm"/>
      <inkml:brushProperty name="height" value="0.05" units="cm"/>
    </inkml:brush>
  </inkml:definitions>
  <inkml:trace contextRef="#ctx0" brushRef="#br0">469 132 24575,'1'2'0,"0"-1"0,0 1 0,0-1 0,0 1 0,0-1 0,1 1 0,-1-1 0,1 0 0,-1 0 0,1 0 0,-1 0 0,1 0 0,0 0 0,-1 0 0,1-1 0,0 1 0,0 0 0,-1-1 0,1 0 0,0 1 0,0-1 0,0 0 0,0 0 0,0 0 0,0 0 0,-1 0 0,4-1 0,-4 0 0,-1 1 0,0-1 0,0 1 0,0-1 0,0 1 0,0-1 0,-1 1 0,1-1 0,0 1 0,0-1 0,0 1 0,0-1 0,0 1 0,-1-1 0,1 1 0,0-1 0,0 1 0,-1-1 0,1 1 0,0 0 0,-1-1 0,1 1 0,-1 0 0,1-1 0,0 1 0,-1 0 0,1-1 0,-1 1 0,1 0 0,-1-1 0,-15-9 0,8 6 0,0 1 0,0 0 0,-1 1 0,1-1 0,-1 2 0,1-1 0,-1 1 0,1 0 0,-1 1 0,0 0 0,1 1 0,-1-1 0,1 2 0,-1-1 0,1 1 0,-1 0 0,1 1 0,0 0 0,0 1 0,0-1 0,-8 6 0,-2 2 0,0 1 0,1 0 0,1 1 0,0 0 0,1 2 0,0 0 0,-21 28 0,11-8 0,1 2 0,-35 70 0,52-91 0,0 0 0,1 1 0,0 0 0,2 0 0,0 1 0,1-1 0,0 1 0,2 0 0,0 28 0,1-44 0,0 0 0,1-1 0,-1 1 0,0 0 0,1-1 0,-1 1 0,1-1 0,-1 1 0,1-1 0,0 1 0,-1-1 0,1 1 0,0-1 0,0 0 0,0 1 0,0-1 0,0 0 0,1 0 0,-1 0 0,0 0 0,1 0 0,-1 0 0,0 0 0,1 0 0,-1 0 0,1-1 0,-1 1 0,1-1 0,-1 1 0,1-1 0,0 0 0,-1 1 0,1-1 0,0 0 0,-1 0 0,3 0 0,8-1 0,-1 0 0,0-1 0,1 0 0,15-6 0,3 1 0,59-5 0,0 4 0,1 4 0,95 9 0,-59 4 0,169 34 0,-261-34 0,-25-5 0,0-2 0,1 1 0,-1-1 0,0-1 0,19 1 0,-26-2 0,0 0 0,0 0 0,0-1 0,-1 1 0,1-1 0,0 1 0,0-1 0,-1 0 0,1 0 0,0 1 0,-1-1 0,1-1 0,-1 1 0,1 0 0,-1 0 0,1 0 0,-1-1 0,0 1 0,0-1 0,0 1 0,0-1 0,0 1 0,0-1 0,0 0 0,0 1 0,-1-1 0,1 0 0,0 0 0,-1 0 0,0 1 0,1-1 0,-1 0 0,0 0 0,0 0 0,0-2 0,0-7 0,0 1 0,-1-1 0,0 1 0,-1-1 0,0 1 0,-5-13 0,-25-64 0,16 49 0,2 1 0,-2 0 0,-28-47 0,33 68 0,0 0 0,-1 1 0,-1 0 0,0 0 0,-1 1 0,-30-23 0,6 11 0,-1 1 0,-1 2 0,-55-23 0,64 33 0,0 2 0,-1 1 0,0 2 0,0 1 0,-47-4 0,73 11 10,1-1 0,-1 1 0,0 1 0,0-1 0,0 1 0,0 0 0,0 1 0,0-1 0,1 1 0,-1 0 0,-10 6 0,13-6-93,-1 0 1,1 1-1,-1 0 1,1-1-1,0 1 1,0 0-1,1 1 1,-1-1-1,1 0 1,-1 1-1,1 0 1,0-1-1,0 1 1,1 0-1,-1 0 1,1 0-1,-2 6 1,0 9-6744</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0:42.969"/>
    </inkml:context>
    <inkml:brush xml:id="br0">
      <inkml:brushProperty name="width" value="0.05" units="cm"/>
      <inkml:brushProperty name="height" value="0.05" units="cm"/>
    </inkml:brush>
  </inkml:definitions>
  <inkml:trace contextRef="#ctx0" brushRef="#br0">568 29 24575,'4'-11'0,"1"-3"0,-5 14 0,-1-1 0,1 1 0,0 0 0,0 0 0,0-1 0,-1 1 0,1 0 0,0 0 0,-1 0 0,1-1 0,0 1 0,0 0 0,-1 0 0,1 0 0,0 0 0,-1 0 0,1 0 0,0 0 0,-1 0 0,1 0 0,0 0 0,-1 0 0,1 0 0,0 0 0,-1 0 0,1 0 0,0 0 0,-1 0 0,1 0 0,0 0 0,0 0 0,-1 0 0,1 1 0,0-1 0,-1 0 0,1 0 0,0 0 0,0 1 0,-1-1 0,1 0 0,0 0 0,0 0 0,-1 1 0,-78 41 0,2 3 0,2 3 0,-79 67 0,141-105 10,1 1-1,1 0 1,0 1 0,0 0-1,2 1 1,-17 27 0,5-1-239,-17 49 1,17-39-748,16-37-5850</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0:44.721"/>
    </inkml:context>
    <inkml:brush xml:id="br0">
      <inkml:brushProperty name="width" value="0.05" units="cm"/>
      <inkml:brushProperty name="height" value="0.05" units="cm"/>
    </inkml:brush>
  </inkml:definitions>
  <inkml:trace contextRef="#ctx0" brushRef="#br0">34 1 24575,'-2'0'0,"1"0"0,-1 0 0,1 0 0,0 1 0,0-1 0,-1 1 0,1-1 0,0 1 0,0-1 0,-1 1 0,1 0 0,0 0 0,0-1 0,-1 3 0,1-3 0,1 0 0,0 0 0,0 1 0,-1-1 0,1 0 0,0 1 0,0-1 0,0 0 0,-1 1 0,1-1 0,0 0 0,0 1 0,0-1 0,0 0 0,0 1 0,0-1 0,0 0 0,0 1 0,0-1 0,0 1 0,0-1 0,0 0 0,0 1 0,0-1 0,0 0 0,0 1 0,0-1 0,0 0 0,0 1 0,1-1 0,-1 0 0,0 1 0,0-1 0,0 0 0,1 1 0,-1-1 0,0 0 0,0 0 0,1 1 0,-1-1 0,0 0 0,1 0 0,-1 0 0,0 1 0,1-1 0,-1 0 0,0 0 0,1 0 0,-1 0 0,0 0 0,1 0 0,-1 0 0,1 1 0,-1-1 0,32 9 0,0-2 0,1 0 0,0-2 0,36 0 0,-20-1 0,627 39 0,-640-41 0,38 6 0,-39-3 0,-18-5 0,-17 0 0,0 0 0,0 0 0,1 0 0,-1 0 0,0 0 0,0 0 0,0 0 0,0 0 0,0 0 0,0 0 0,0 0 0,0 0 0,0 0 0,0 0 0,0 0 0,1 0 0,-1 0 0,0-1 0,0 1 0,0 0 0,0 0 0,0 0 0,0 0 0,0 0 0,0 0 0,0 0 0,0 0 0,0 0 0,0 0 0,0 0 0,0 0 0,0-1 0,0 1 0,0 0 0,0 0 0,0 0 0,0 0 0,0 0 0,0 0 0,0 0 0,0 0 0,0 0 0,0 0 0,0-1 0,0 1 0,0 0 0,0 0 0,0 0 0,0 0 0,0 0 0,0 0 0,0 0 0,0 0 0,0 0 0,0 0 0,-1 0 0,1 0 0,0 0 0,0-1 0,0 1 0,0 0 0,0 0 0,0 0 0,0 0 0,0 0 0,0 0 0,0 0 0,-3-1 0,0-1 0,0 1 0,1 0 0,-1 0 0,0 0 0,0 1 0,0-1 0,-3 0 0,-64-7 0,-170-13 0,181 20 0,-419 3 0,339 16 0,103-11 0,34-7 0,-1 1 0,1-1 0,0 1 0,-1 0 0,1 0 0,0 0 0,-1 0 0,1 0 0,0 0 0,0 1 0,0-1 0,0 1 0,0-1 0,0 1 0,1 0 0,-1 0 0,0 0 0,1 0 0,-1 0 0,0 3 0,0 0 0,0-1 0,0 2 0,0-1 0,1 0 0,0 0 0,0 0 0,1 1 0,0-1 0,0 7 0,1 8 0,2 0 0,0 0 0,12 39 0,-11-46 0,0 0 0,1 0 0,1 0 0,0 0 0,1-1 0,0 0 0,1-1 0,0 1 0,1-1 0,0-1 0,1 0 0,0 0 0,0-1 0,1 0 0,0-1 0,1 0 0,0-1 0,0 0 0,1-1 0,0 0 0,23 6 0,22 4 0,0-3 0,92 9 0,120-12 0,-218-9 0,-31 1 0,0-2 0,0-1 0,0 0 0,28-6 0,-45 5 0,1 0 0,0 0 0,-1 0 0,1-1 0,-1 0 0,0 0 0,0 0 0,0 0 0,0-1 0,0 1 0,-1-1 0,1 0 0,-1 0 0,5-9 0,4-8 0,18-44 0,-14 30 0,-6 16-170,-1 0-1,0 0 0,-2-1 1,-1 0-1,0 0 0,-1-1 1,2-25-1,-6 25-6655</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0:45.531"/>
    </inkml:context>
    <inkml:brush xml:id="br0">
      <inkml:brushProperty name="width" value="0.05" units="cm"/>
      <inkml:brushProperty name="height" value="0.05" units="cm"/>
    </inkml:brush>
  </inkml:definitions>
  <inkml:trace contextRef="#ctx0" brushRef="#br0">173 15 24575,'-1'58'0,"-14"91"0,12-124 0,3-18 0,-1 0 0,0 0 0,0-1 0,0 1 0,-1 0 0,0-1 0,0 1 0,-1-1 0,0 0 0,-5 10 0,8-16 0,-1 0 0,1 0 0,0 0 0,0 0 0,-1 0 0,1 0 0,0 0 0,0 0 0,-1 0 0,1 0 0,0 0 0,0 0 0,-1 0 0,1 0 0,0 0 0,0 0 0,-1 0 0,1 0 0,0 0 0,0-1 0,0 1 0,-1 0 0,1 0 0,0 0 0,0 0 0,0 0 0,-1-1 0,1 1 0,0 0 0,0 0 0,0 0 0,0-1 0,0 1 0,-1 0 0,1 0 0,0-1 0,0 1 0,0 0 0,0 0 0,0-1 0,0 1 0,0 0 0,0 0 0,0-1 0,0 1 0,0 0 0,0 0 0,0-1 0,0 1 0,0 0 0,0 0 0,0 0 0,0-1 0,-2-16 0,2-79 0,2 73 0,-2-1 0,0 0 0,-2 0 0,-9-46 0,11 68 0,0 1 0,-1-1 0,1 0 0,-1 0 0,1 0 0,-1 1 0,0-1 0,0 0 0,0 1 0,0-1 0,0 1 0,0-1 0,0 1 0,0-1 0,-1 1 0,1 0 0,-1 0 0,1-1 0,-1 1 0,1 0 0,-3-1 0,3 3 0,-1-1 0,1 0 0,0 0 0,-1 1 0,1-1 0,-1 0 0,1 1 0,0 0 0,-1-1 0,1 1 0,0 0 0,0 0 0,0-1 0,-1 1 0,1 0 0,0 0 0,0 0 0,0 0 0,0 1 0,1-1 0,-1 0 0,0 0 0,0 0 0,1 1 0,-1-1 0,1 0 0,-1 3 0,-13 30 0,-10 38 0,7-13 0,35-125 0,-8 27 0,21-53 0,-31 92 0,0 0 0,0 0 0,0 0 0,1 1 0,-1-1 0,0 0 0,0 0 0,0 0 0,0 0 0,0 0 0,0 0 0,0 0 0,1 0 0,-1 0 0,0 1 0,0-1 0,0 0 0,0 0 0,0 0 0,1 0 0,-1 0 0,0 0 0,0 0 0,0 0 0,0 0 0,0 0 0,1 0 0,-1 0 0,0 0 0,0 0 0,0 0 0,0 0 0,0 0 0,1 0 0,-1 0 0,0-1 0,0 1 0,0 0 0,0 0 0,0 0 0,0 0 0,0 0 0,1 0 0,-1 0 0,0 0 0,0 0 0,0-1 0,0 1 0,0 0 0,0 0 0,0 0 0,0 0 0,0 0 0,0-1 0,0 1 0,0 0 0,0 0 0,0 0 0,1 0 0,-1 0 0,0-1 0,0 1 0,0 0 0,-1 0 0,1 0 0,0 0 0,0 0 0,0-1 0,0 1 0,4 17 0,-2 24 0,-2-27-195,0-1 0,2 1 0,0-1 0,0 0 0,1 0 0,6 18 0,1-7-6631</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0:46.108"/>
    </inkml:context>
    <inkml:brush xml:id="br0">
      <inkml:brushProperty name="width" value="0.05" units="cm"/>
      <inkml:brushProperty name="height" value="0.05" units="cm"/>
    </inkml:brush>
  </inkml:definitions>
  <inkml:trace contextRef="#ctx0" brushRef="#br0">68 45 24575,'0'0'0,"-1"-1"0,1 1 0,0 0 0,0 0 0,-1-1 0,1 1 0,0 0 0,-1 0 0,1-1 0,0 1 0,0 0 0,-1 0 0,1 0 0,-1-1 0,1 1 0,0 0 0,-1 0 0,1 0 0,0 0 0,-1 0 0,1 0 0,-1 0 0,1 0 0,0 0 0,-1 0 0,1 0 0,0 0 0,-1 0 0,1 0 0,-1 0 0,1 0 0,0 0 0,-1 1 0,1-1 0,-1 0 0,-6 15 0,2 22 0,5-37 0,-2 144 0,3-114 0,-1-297 0,-21 328 0,0 12 0,22-76 0,2-4 0,-1 0 0,1 0 0,0 0 0,1 1 0,0 0 0,6-10 0,-10 16 1,1 0 0,-1 0 0,0 0 0,0 0 0,0-1 0,0 1 0,1 0 0,-1 0-1,0 0 1,0 0 0,0 0 0,1 0 0,-1 0 0,0-1 0,0 1 0,0 0 0,1 0 0,-1 0 0,0 0 0,0 0-1,1 0 1,-1 0 0,0 0 0,0 0 0,0 0 0,1 0 0,-1 0 0,0 0 0,0 0 0,0 1 0,1-1 0,-1 0-1,0 0 1,0 0 0,0 0 0,1 0 0,-1 0 0,0 0 0,0 1 0,0-1 0,0 0 0,1 0 0,-1 0-1,0 1 1,0-1 0,0 0 0,0 0 0,0 0 0,0 0 0,0 1 0,0-1 0,1 0 0,-1 0 0,0 1 0,0-1-1,0 0 1,0 0 0,0 1 0,2 14-1127,-2-15 833,2 17-6533</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5:28.820"/>
    </inkml:context>
    <inkml:brush xml:id="br0">
      <inkml:brushProperty name="width" value="0.05" units="cm"/>
      <inkml:brushProperty name="height" value="0.05" units="cm"/>
    </inkml:brush>
  </inkml:definitions>
  <inkml:trace contextRef="#ctx0" brushRef="#br0">0 329 24575,'1'-2'0,"-1"1"0,1-1 0,-1 1 0,1-1 0,0 1 0,0-1 0,-1 1 0,1 0 0,0-1 0,0 1 0,0 0 0,0 0 0,1 0 0,-1 0 0,0 0 0,0 0 0,3-1 0,26-17 0,-27 18 0,14-7 0,0 1 0,0 0 0,1 2 0,32-7 0,78-6 0,-83 14 0,436-41 0,-23 3 0,-364 32 0,65-7 0,230-55 0,-380 70-116,-4 1 12,-1 0 0,0 0 0,0 0 0,0 0 0,0-1 0,0 0 0,0 0-1,-1 0 1,1 0 0,-1 0 0,7-6 0,-6-2-6722</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5:29.195"/>
    </inkml:context>
    <inkml:brush xml:id="br0">
      <inkml:brushProperty name="width" value="0.05" units="cm"/>
      <inkml:brushProperty name="height" value="0.05" units="cm"/>
    </inkml:brush>
  </inkml:definitions>
  <inkml:trace contextRef="#ctx0" brushRef="#br0">54 1 24575,'-4'0'0,"-6"4"0,-1 11 0,1 7 0,2 13 0,3 9 0,2 15 0,1 10 0,2 8 0,0 7 0,5 8 0,1 0 0,0 0 0,-1-5 0,-2-7 0,-1-8 0,0-17-8191</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5:29.549"/>
    </inkml:context>
    <inkml:brush xml:id="br0">
      <inkml:brushProperty name="width" value="0.05" units="cm"/>
      <inkml:brushProperty name="height" value="0.05" units="cm"/>
    </inkml:brush>
  </inkml:definitions>
  <inkml:trace contextRef="#ctx0" brushRef="#br0">0 307 24575,'0'-5'0,"0"0"0,0 0 0,1 0 0,-1 0 0,1 0 0,0 0 0,1 1 0,-1-1 0,1 0 0,4-8 0,-4 10 0,0 0 0,1 0 0,-1 1 0,1-1 0,0 1 0,-1 0 0,1 0 0,0 0 0,0 0 0,1 0 0,-1 1 0,0-1 0,0 1 0,1 0 0,6-2 0,12-1 0,-1 1 0,1 1 0,0 1 0,0 0 0,0 2 0,0 1 0,0 0 0,-1 2 0,1 0 0,36 14 0,-26-7 0,0 2 0,-2 1 0,1 1 0,-2 2 0,0 1 0,33 28 0,-50-36 0,0 1 0,-1 0 0,0 1 0,-1 0 0,0 1 0,-1 0 0,0 0 0,12 27 0,-19-35 0,0-1 0,-1 0 0,1 1 0,-1-1 0,0 0 0,0 1 0,-1-1 0,1 1 0,-1 0 0,0-1 0,0 1 0,0-1 0,-1 1 0,0-1 0,1 1 0,-2-1 0,1 1 0,0-1 0,-1 0 0,0 1 0,0-1 0,0 0 0,-1 0 0,1-1 0,-1 1 0,0 0 0,0-1 0,0 0 0,-1 1 0,1-1 0,-1-1 0,0 1 0,1 0 0,-8 2 0,1 0 0,0 0 0,0-1 0,-1 0 0,0-1 0,0 0 0,0 0 0,0-2 0,0 1 0,0-1 0,-1-1 0,1 0 0,-21-3 0,27 3 0,-1-1 0,1 0 0,-1-1 0,1 1 0,0-1 0,-1 0 0,1 0 0,0 0 0,0-1 0,0 0 0,1 0 0,-1 0 0,1-1 0,0 1 0,0-1 0,0 0 0,0 0 0,0-1 0,1 1 0,0-1 0,0 0 0,0 0 0,1 0 0,-1 0 0,1 0 0,0 0 0,-1-8 0,1-1 0,1-1 0,1-1 0,0 1 0,1 0 0,0 0 0,2 1 0,-1-1 0,2 0 0,0 1 0,1-1 0,0 1 0,1 1 0,1-1 0,15-23 0,-3 8 0,1 1 0,1 1 0,2 1 0,0 1 0,40-32 0,-37 36-273,1 2 0,1 1 0,1 1 0,56-24 0,-31 21-6553</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5:30.001"/>
    </inkml:context>
    <inkml:brush xml:id="br0">
      <inkml:brushProperty name="width" value="0.05" units="cm"/>
      <inkml:brushProperty name="height" value="0.05" units="cm"/>
    </inkml:brush>
  </inkml:definitions>
  <inkml:trace contextRef="#ctx0" brushRef="#br0">462 198 24575,'0'-16'0,"0"-5"0,0 0 0,-6-35 0,5 51 0,0 0 0,0 1 0,0-1 0,-1 1 0,1 0 0,-1-1 0,0 1 0,0 0 0,-1 0 0,1 0 0,-1 0 0,0 1 0,0-1 0,0 1 0,-1 0 0,1 0 0,-1 0 0,-3-3 0,3 5 0,1-1 0,-1 1 0,1 0 0,-1 1 0,1-1 0,-1 1 0,0-1 0,1 1 0,-1 0 0,1 0 0,-1 1 0,0-1 0,1 1 0,-1 0 0,1 0 0,-1 0 0,1 0 0,0 0 0,-1 1 0,-5 3 0,-1 1 0,0 1 0,0-1 0,1 2 0,0-1 0,-9 11 0,-5 9 0,1 0 0,2 2 0,-21 35 0,-41 98 0,75-147 0,-40 94 0,43-97 0,0 0 0,1 0 0,0 0 0,1 0 0,1 1 0,-1-1 0,2 15 0,0-25 0,0 1 0,0-1 0,0 1 0,1-1 0,-1 0 0,1 1 0,0-1 0,-1 0 0,1 1 0,0-1 0,0 0 0,1 0 0,-1 0 0,0 0 0,1 0 0,-1 0 0,1 0 0,0 0 0,-1-1 0,1 1 0,4 2 0,-3-3 0,0 0 0,0 0 0,0 0 0,0 0 0,1 0 0,-1-1 0,0 0 0,0 0 0,1 1 0,-1-2 0,0 1 0,1 0 0,-1-1 0,3 0 0,8-3 0,-2 0 0,1-1 0,0-1 0,-1 0 0,0 0 0,17-13 0,-11 4 0,-1 0 0,-1-1 0,0 0 0,-1-1 0,-1-1 0,-1-1 0,-1 0 0,0 0 0,14-34 0,4-19 0,28-108 0,-43 129 0,-14 48 0,0-3 0,1 1 0,0-1 0,0 1 0,0-1 0,0 1 0,1 0 0,0-1 0,0 1 0,7-8 0,-9 13 0,0-1 0,-1 1 0,1 0 0,-1-1 0,1 1 0,0 0 0,-1 0 0,1-1 0,0 1 0,-1 0 0,1 0 0,0 0 0,-1 0 0,1 0 0,0 0 0,0 0 0,-1 0 0,1 0 0,0 1 0,-1-1 0,1 0 0,0 0 0,-1 1 0,1-1 0,-1 0 0,1 1 0,0-1 0,-1 0 0,1 1 0,-1-1 0,1 1 0,-1-1 0,1 1 0,-1-1 0,0 1 0,1-1 0,-1 1 0,1 0 0,-1-1 0,0 1 0,0-1 0,1 1 0,-1 0 0,0-1 0,0 1 0,0 1 0,13 36 0,-13-35 0,16 76 0,9 135 0,4 30 0,-21-212-1365,1-9-5461</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5:30.948"/>
    </inkml:context>
    <inkml:brush xml:id="br0">
      <inkml:brushProperty name="width" value="0.05" units="cm"/>
      <inkml:brushProperty name="height" value="0.05" units="cm"/>
    </inkml:brush>
  </inkml:definitions>
  <inkml:trace contextRef="#ctx0" brushRef="#br0">1 602 24575,'2'27'0,"1"-1"0,2 0 0,1 0 0,11 32 0,-4-12 0,77 255 0,-87-295 0,0 0 0,-1 0 0,2 0 0,-1 0 0,1 0 0,0-1 0,0 1 0,0-1 0,1 0 0,0 0 0,0-1 0,8 7 0,-10-10 0,-1 0 0,0 0 0,1 0 0,-1 0 0,1 0 0,-1 0 0,1-1 0,-1 1 0,1-1 0,0 1 0,-1-1 0,1 0 0,-1 0 0,1-1 0,0 1 0,-1 0 0,1-1 0,-1 0 0,1 1 0,0-1 0,-1 0 0,0 0 0,1 0 0,-1-1 0,0 1 0,0-1 0,1 1 0,-1-1 0,0 0 0,-1 1 0,1-1 0,0 0 0,0 0 0,2-5 0,7-9 0,0-1 0,0-1 0,-2 0 0,0-1 0,-1 1 0,8-30 0,24-123 0,-38 160 0,6-32 0,-5 21 0,1 0 0,1 0 0,15-40 0,-19 61 0,-1 0 0,0 0 0,1 0 0,-1 0 0,0 1 0,1-1 0,-1 0 0,1 0 0,-1 0 0,1 1 0,0-1 0,-1 0 0,1 0 0,0 1 0,-1-1 0,1 1 0,0-1 0,0 1 0,-1-1 0,1 1 0,0-1 0,0 1 0,0 0 0,2-1 0,-2 1 0,0 1 0,-1-1 0,1 1 0,0-1 0,0 1 0,0-1 0,0 1 0,0-1 0,0 1 0,-1 0 0,1-1 0,0 1 0,-1 0 0,1 0 0,0 0 0,-1 0 0,1 0 0,0 1 0,4 9 0,0 1 0,6 22 0,-9-26 0,10 40 0,-8-29 0,1 0 0,0 0 0,2 0 0,13 29 0,-18-45 0,0 0 0,0 1 0,0-1 0,0 0 0,0-1 0,0 1 0,1 0 0,0-1 0,-1 1 0,1-1 0,0 0 0,0 0 0,0 0 0,1 0 0,-1 0 0,0-1 0,1 1 0,-1-1 0,1 0 0,-1 0 0,1-1 0,-1 1 0,1-1 0,0 1 0,-1-1 0,1 0 0,0-1 0,-1 1 0,1 0 0,5-3 0,3 0 0,0-2 0,0 1 0,-1-2 0,0 1 0,0-2 0,0 1 0,16-15 0,64-64 0,-78 73 0,5-5 0,-11 11 0,0 0 0,0-1 0,-1 0 0,1 0 0,-1-1 0,-1 1 0,0-1 0,0 0 0,5-13 0,-9 20 0,-1 1 0,0-1 0,1 0 0,-1 0 0,0 0 0,0 0 0,0 0 0,0 0 0,0 0 0,0 0 0,0 0 0,0 1 0,0-1 0,-1 0 0,1 0 0,0 0 0,0 0 0,-1 0 0,1 0 0,-1 1 0,1-1 0,-1 0 0,1 0 0,-1 1 0,0-2 0,-1 1 0,1 0 0,-1 0 0,1 0 0,-1 1 0,1-1 0,-1 0 0,0 1 0,1 0 0,-1-1 0,0 1 0,0 0 0,-2 0 0,-5 0 0,0 0 0,1 1 0,-1 0 0,-9 3 0,2 0 0,1 1 0,0 0 0,0 0 0,1 2 0,0 0 0,0 0 0,-16 12 0,23-13 0,1-1 0,-1 1 0,1 0 0,1 1 0,-1-1 0,1 1 0,0 0 0,0 1 0,1-1 0,0 1 0,1 0 0,-1 0 0,1 0 0,-3 16 0,4-10 0,0 0 0,0 0 0,2 0 0,-1 1 0,2-1 0,0 0 0,1 0 0,0 0 0,1 0 0,1 0 0,0-1 0,1 1 0,0-1 0,11 18 0,-12-23 0,1 0 0,1-1 0,-1 1 0,1-1 0,0 0 0,1-1 0,0 1 0,0-1 0,0-1 0,1 1 0,0-1 0,0-1 0,0 1 0,0-1 0,1-1 0,-1 0 0,1 0 0,0 0 0,0-1 0,0-1 0,1 0 0,-1 0 0,10 0 0,-1-3 0,1 0 0,-1-1 0,0 0 0,0-2 0,-1 0 0,1-1 0,-1-1 0,0-1 0,-1 0 0,0-1 0,0-1 0,-1 0 0,0-1 0,-1-1 0,21-21 0,-5 2 0,-3-1 0,0-2 0,-2-1 0,-1-1 0,30-63 0,-23 33 0,-3-2 0,30-108 0,-46 127 0,-2 0 0,-2 0 0,-2-1 0,-1-81 0,-5 122 0,-1 0 0,0 0 0,0-1 0,-1 1 0,-1 0 0,1 1 0,-1-1 0,-8-15 0,10 21 0,-1 1 0,0-1 0,0 0 0,0 1 0,0-1 0,0 1 0,0 0 0,0 0 0,-1 0 0,1 0 0,-1 0 0,0 0 0,0 1 0,1-1 0,-1 1 0,0 0 0,0-1 0,0 2 0,0-1 0,-1 0 0,1 1 0,0-1 0,0 1 0,0 0 0,0 0 0,-1 0 0,1 0 0,-5 2 0,-2 0 0,0 2 0,0-1 0,1 1 0,-1 1 0,1 0 0,0 0 0,0 1 0,1 0 0,0 0 0,0 1 0,0 0 0,1 1 0,0-1 0,0 2 0,1-1 0,0 0 0,-7 14 0,1 1 0,0 1 0,2-1 0,1 2 0,0-1 0,-9 50 0,12-32 0,1 0 0,2 0 0,2 1 0,2-1 0,2 0 0,9 50 0,-6-60 0,2-1 0,1 0 0,1 0 0,1-1 0,2 0 0,1-1 0,1 0 0,33 44 0,-39-61 17,1 0 0,0-1 1,1 0-1,1-1 0,-1 0 0,19 11 0,-22-16-141,0-1 0,1 0 1,-1 0-1,1-1 0,0 0 0,-1 0 1,1-1-1,1 0 0,-1-1 0,0 1 1,16-2-1,11-3-6702</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6:35.074"/>
    </inkml:context>
    <inkml:brush xml:id="br0">
      <inkml:brushProperty name="width" value="0.05" units="cm"/>
      <inkml:brushProperty name="height" value="0.05" units="cm"/>
    </inkml:brush>
  </inkml:definitions>
  <inkml:trace contextRef="#ctx0" brushRef="#br0">0 60 24575,'5'0'0,"5"0"0,6 0 0,5-4 0,2-2 0,3-4 0,0 0 0,2 1 0,-1-2 0,-5 1-8191</inkml:trace>
  <inkml:trace contextRef="#ctx0" brushRef="#br0" timeOffset="1">726 60 24575,'5'0'0,"5"0"0,10 0 0,7 0 0,6 0 0,8 0 0,0 0 0,3 0 0,-7 0-8191</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5:31.804"/>
    </inkml:context>
    <inkml:brush xml:id="br0">
      <inkml:brushProperty name="width" value="0.05" units="cm"/>
      <inkml:brushProperty name="height" value="0.05" units="cm"/>
    </inkml:brush>
  </inkml:definitions>
  <inkml:trace contextRef="#ctx0" brushRef="#br0">24 34 24575,'-1'0'0,"0"0"0,0 0 0,0-1 0,0 1 0,0 0 0,0-1 0,0 1 0,0 0 0,0-1 0,0 1 0,0-1 0,0 1 0,0-1 0,1 0 0,-1 1 0,0-1 0,0 0 0,1 0 0,-1 0 0,0 1 0,1-1 0,-1 0 0,1 0 0,-1 0 0,1 0 0,-1 0 0,1 0 0,0 0 0,-1 0 0,1-2 0,0 3 0,0 0 0,0-1 0,0 1 0,0-1 0,0 1 0,0-1 0,0 1 0,0-1 0,0 1 0,0-1 0,0 1 0,0-1 0,0 1 0,1 0 0,-1-1 0,0 1 0,0-1 0,1 1 0,-1 0 0,0-1 0,0 1 0,1-1 0,-1 1 0,1-1 0,0 1 0,-1 0 0,1 0 0,0 0 0,-1 0 0,1-1 0,0 1 0,-1 0 0,1 0 0,0 0 0,0 1 0,-1-1 0,1 0 0,0 0 0,-1 0 0,1 0 0,0 1 0,-1-1 0,1 0 0,0 1 0,-1-1 0,1 0 0,0 1 0,3 2 0,1 1 0,-1-1 0,0 1 0,0 0 0,-1 0 0,1 0 0,-1 0 0,0 1 0,0-1 0,0 1 0,-1 0 0,0 0 0,4 10 0,0 6 0,-1-1 0,4 26 0,1 54 0,-5 195 0,-6-197 0,-18 231-1365,14-272-5461</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5:32.258"/>
    </inkml:context>
    <inkml:brush xml:id="br0">
      <inkml:brushProperty name="width" value="0.05" units="cm"/>
      <inkml:brushProperty name="height" value="0.05" units="cm"/>
    </inkml:brush>
  </inkml:definitions>
  <inkml:trace contextRef="#ctx0" brushRef="#br0">1 40 24575,'2995'17'-3965,"-692"-6"2675,-2259-12 1208,536-24-17,-563 23 261,-12 2-88,0 0 0,0 0 1,0-1-1,0 1 0,0-1 1,0 0-1,-1-1 0,1 1 1,0-1-1,-1 0 0,1 0 1,7-5-1,-12 7-54,0-1 1,0 1 0,0 0-1,1-1 1,-1 1-1,0 0 1,0 0-1,0-1 1,0 1-1,0 0 1,0-1 0,0 1-1,0 0 1,0-1-1,0 1 1,0 0-1,0 0 1,0-1-1,0 1 1,0 0-1,0-1 1,0 1 0,0 0-1,0-1 1,0 1-1,0 0 1,-1 0-1,1-1 1,0 1-1,0 0 1,0 0-1,-1-1 1,1 1 0,0 0-1,0 0 1,0-1-1,-1 1 1,1 0-1,-1 0 1,-16-10-4726</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5:33.363"/>
    </inkml:context>
    <inkml:brush xml:id="br0">
      <inkml:brushProperty name="width" value="0.05" units="cm"/>
      <inkml:brushProperty name="height" value="0.05" units="cm"/>
    </inkml:brush>
  </inkml:definitions>
  <inkml:trace contextRef="#ctx0" brushRef="#br0">1 31 24575,'22'-26'0,"-21"26"0,-1-1 0,0 1 0,1-1 0,-1 1 0,1 0 0,-1-1 0,1 1 0,-1 0 0,1-1 0,-1 1 0,1 0 0,-1 0 0,1 0 0,0-1 0,-1 1 0,1 0 0,-1 0 0,1 0 0,0 0 0,-1 0 0,1 0 0,-1 0 0,1 0 0,-1 0 0,1 0 0,0 1 0,-1-1 0,1 0 0,-1 0 0,1 1 0,-1-1 0,1 0 0,-1 0 0,1 1 0,-1-1 0,1 1 0,-1-1 0,1 0 0,-1 1 0,0-1 0,1 1 0,-1-1 0,0 1 0,1-1 0,-1 1 0,0-1 0,0 1 0,1-1 0,-1 1 0,0-1 0,0 1 0,0 0 0,0-1 0,0 2 0,2 9 0,0 1 0,-2 0 0,1 0 0,-1 0 0,-1-1 0,0 1 0,-4 18 0,-1 16 0,-7 379 127,3-32-1619,4-321-5334</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5:33.876"/>
    </inkml:context>
    <inkml:brush xml:id="br0">
      <inkml:brushProperty name="width" value="0.05" units="cm"/>
      <inkml:brushProperty name="height" value="0.05" units="cm"/>
    </inkml:brush>
  </inkml:definitions>
  <inkml:trace contextRef="#ctx0" brushRef="#br0">199 474 24575,'-22'-6'0,"21"5"0,0 0 0,0 1 0,-1-1 0,1 1 0,0-1 0,-1 1 0,1 0 0,0-1 0,-1 1 0,1 0 0,0 0 0,-1 0 0,1 0 0,0 0 0,-1 0 0,1 0 0,0 0 0,-1 1 0,1-1 0,0 0 0,-1 1 0,1-1 0,0 1 0,0 0 0,-1-1 0,1 1 0,-1 1 0,-2 2 0,1-1 0,-1 1 0,1 1 0,0-1 0,0 0 0,1 1 0,-1-1 0,1 1 0,0 0 0,-2 8 0,-12 58 0,10-40 0,-77 316 0,82-338 0,6-16 0,6-20 0,238-664 0,-240 668 0,46-101 0,-49 113 0,0 0 0,1 0 0,0 1 0,0 0 0,1 1 0,0-1 0,1 2 0,12-11 0,-19 18 0,0-1 0,0 1 0,-1 0 0,1 0 0,0 0 0,0 0 0,0 0 0,1 0 0,-1 0 0,0 1 0,0-1 0,0 1 0,1 0 0,-1-1 0,0 1 0,0 0 0,0 0 0,1 0 0,-1 1 0,0-1 0,4 2 0,-3-1 0,0 1 0,0 0 0,0-1 0,-1 1 0,1 1 0,-1-1 0,0 0 0,1 0 0,-1 1 0,0 0 0,0-1 0,-1 1 0,3 4 0,2 6 0,0 1 0,-1 0 0,0 0 0,-1 1 0,3 18 0,4 76 0,-4 0 0,-10 146 0,0-119 0,2-3-1365,0-87-5461</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5:34.530"/>
    </inkml:context>
    <inkml:brush xml:id="br0">
      <inkml:brushProperty name="width" value="0.05" units="cm"/>
      <inkml:brushProperty name="height" value="0.05" units="cm"/>
    </inkml:brush>
  </inkml:definitions>
  <inkml:trace contextRef="#ctx0" brushRef="#br0">12 317 24575,'-1'0'0,"1"-1"0,0 1 0,-1 0 0,1 0 0,-1 0 0,1 0 0,0 0 0,-1 0 0,1 1 0,-1-1 0,1 0 0,0 0 0,-1 0 0,1 0 0,-1 0 0,1 1 0,0-1 0,-1 0 0,1 0 0,0 1 0,-1-1 0,1 0 0,0 0 0,-1 1 0,1-1 0,0 0 0,0 1 0,0-1 0,-1 0 0,1 1 0,0-1 0,0 1 0,0-1 0,0 0 0,-1 1 0,1-1 0,0 1 0,0-1 0,0 0 0,0 1 0,0-1 0,0 1 0,0-1 0,0 0 0,0 1 0,1-1 0,-1 1 0,0-1 0,0 0 0,0 1 0,0-1 0,0 0 0,1 1 0,-1-1 0,0 1 0,1-1 0,0 2 0,0 0 0,0 0 0,0-1 0,0 1 0,0 0 0,1-1 0,-1 1 0,1-1 0,-1 0 0,1 1 0,1 0 0,6 2 0,-1-1 0,1-1 0,0 1 0,0-1 0,0-1 0,0 1 0,0-2 0,15 0 0,75-8 0,-89 6 0,39-5 0,-2-2 0,1-2 0,59-23 0,-77 22 0,-2 0 0,0-2 0,0-1 0,-1-1 0,-1-2 0,30-25 0,-49 36 0,0 0 0,0 0 0,-1-1 0,0 1 0,0-2 0,0 1 0,-1 0 0,6-15 0,-10 21 0,-1 0 0,1 0 0,0 0 0,0-1 0,-1 1 0,0 0 0,1 0 0,-1-1 0,0 1 0,0 0 0,0-1 0,0 1 0,-1 0 0,1 0 0,-1-1 0,1 1 0,-1 0 0,0 0 0,0 0 0,0-1 0,0 1 0,0 0 0,0 0 0,0 1 0,-1-1 0,1 0 0,-1 0 0,1 1 0,-1-1 0,0 1 0,0-1 0,0 1 0,0 0 0,0-1 0,0 1 0,0 0 0,0 1 0,0-1 0,0 0 0,-1 0 0,-2 1 0,0-2 0,-1 0 0,0 0 0,0 1 0,-1 0 0,1 1 0,0-1 0,0 1 0,0 1 0,0-1 0,0 1 0,-1 0 0,1 0 0,0 1 0,1-1 0,-1 1 0,-7 4 0,6-2 0,-1 0 0,1 1 0,0 1 0,1-1 0,-1 1 0,1 0 0,0 0 0,1 1 0,-1 0 0,-6 11 0,3-2 0,1 0 0,1 0 0,0 0 0,1 1 0,1 0 0,0 0 0,2 1 0,0-1 0,0 1 0,1 30 0,3-42 0,-1 0 0,1 1 0,0-1 0,0 0 0,0 0 0,1 0 0,0 0 0,0 0 0,1 0 0,0-1 0,0 1 0,0-1 0,1 0 0,-1 0 0,1 0 0,0 0 0,1-1 0,-1 1 0,1-1 0,0 0 0,0-1 0,0 1 0,10 4 0,-8-5 0,-1-1 0,0 0 0,1 0 0,0 0 0,-1-1 0,1 0 0,0-1 0,0 1 0,0-1 0,0 0 0,-1-1 0,1 0 0,0 0 0,0 0 0,-1-1 0,1 0 0,-1-1 0,0 1 0,1-1 0,-1 0 0,9-6 0,-7 2 0,0 0 0,0 0 0,0-1 0,-1 0 0,0 0 0,0-1 0,-1 0 0,0 0 0,-1 0 0,0-1 0,0 0 0,-1 0 0,-1 0 0,5-19 0,-3 6 0,-1-1 0,0 0 0,-2 0 0,-1 0 0,-4-38 0,3 59 0,0 0 0,-1 0 0,1 0 0,-1 0 0,0 0 0,0 0 0,0 0 0,0 0 0,-3-5 0,4 8 0,-1 0 0,1-1 0,0 1 0,0 0 0,0 0 0,-1-1 0,1 1 0,0 0 0,0 0 0,-1 0 0,1 0 0,0-1 0,-1 1 0,1 0 0,0 0 0,-1 0 0,1 0 0,0 0 0,-1 0 0,1 0 0,0 0 0,-1 0 0,1 0 0,0 0 0,-1 0 0,1 0 0,0 0 0,0 0 0,-1 0 0,1 0 0,0 0 0,-1 0 0,-11 17 0,4 2 0,2-1 0,0 1 0,2 0 0,-4 28 0,-3 80 0,10-109 0,-2 286 0,1-18 0,0-260 0,-1 0 0,-1 0 0,-1 0 0,-1 0 0,-1-1 0,-2 0 0,0-1 0,-23 42 0,30-63 9,0 0-1,0 0 1,0 0-1,-1 0 1,1 0 0,-1-1-1,1 1 1,-1-1-1,0 0 1,0 0-1,0 0 1,0 0-1,-4 2 1,4-4-77,1 1 1,0-1-1,0 1 1,0-1-1,-1 0 1,1 0-1,0 0 1,-1 0-1,1 0 1,0 0-1,0-1 1,0 1-1,-1-1 1,1 1-1,0-1 1,0 0-1,0 0 1,0 0-1,0 0 1,0-1-1,-3-1 1,-12-11-6759</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5:34.967"/>
    </inkml:context>
    <inkml:brush xml:id="br0">
      <inkml:brushProperty name="width" value="0.05" units="cm"/>
      <inkml:brushProperty name="height" value="0.05" units="cm"/>
    </inkml:brush>
  </inkml:definitions>
  <inkml:trace contextRef="#ctx0" brushRef="#br0">55 299 24575,'-1'-2'0,"0"0"0,1 1 0,-1-1 0,0 0 0,0 1 0,0-1 0,0 1 0,-1-1 0,1 1 0,0-1 0,0 1 0,-1 0 0,1 0 0,-1-1 0,1 1 0,-1 0 0,-1 0 0,2 0 0,0 0 0,0 0 0,0 1 0,0-1 0,0 1 0,0-1 0,0 1 0,0-1 0,0 1 0,0-1 0,0 1 0,-1 0 0,1 0 0,0-1 0,0 1 0,0 0 0,0 0 0,0 0 0,-1 0 0,1 1 0,0-1 0,0 0 0,0 0 0,0 1 0,0-1 0,-2 1 0,3 0 0,-1 0 0,1-1 0,0 1 0,0-1 0,0 1 0,0 0 0,0-1 0,0 1 0,0-1 0,0 1 0,1 0 0,-1-1 0,0 1 0,0-1 0,0 1 0,1-1 0,-1 1 0,0 0 0,1-1 0,-1 1 0,0-1 0,1 1 0,-1-1 0,0 0 0,1 1 0,-1-1 0,1 1 0,-1-1 0,2 1 0,16 13 0,-17-13 0,6 4 0,0-1 0,1 1 0,-1-1 0,1-1 0,0 1 0,0-1 0,0-1 0,0 0 0,0 0 0,15 2 0,-20-4 0,1 0 0,-1 0 0,0-1 0,1 1 0,-1-1 0,0 0 0,0 1 0,1-1 0,-1-1 0,0 1 0,0 0 0,0-1 0,0 0 0,-1 1 0,1-1 0,0 0 0,-1-1 0,1 1 0,-1 0 0,0-1 0,1 1 0,-1-1 0,-1 0 0,1 0 0,0 0 0,-1 0 0,1 0 0,-1 0 0,0 0 0,1-3 0,1-5 0,-1 0 0,0-1 0,0 1 0,-1 0 0,-1-1 0,0 1 0,0 0 0,-1 0 0,-1-1 0,0 1 0,-5-16 0,5 18 0,-1 1 0,0-1 0,0 1 0,-1 0 0,0 0 0,-1 0 0,0 1 0,0 0 0,0-1 0,-1 2 0,0-1 0,0 1 0,-1 0 0,-14-10 0,19 15 0,1 0 0,-1 0 0,1 0 0,-1 1 0,0-1 0,1 1 0,-1-1 0,0 1 0,0 0 0,1 0 0,-1-1 0,0 1 0,0 0 0,1 1 0,-1-1 0,0 0 0,0 0 0,1 1 0,-1-1 0,0 1 0,1 0 0,-1-1 0,1 1 0,-1 0 0,1 0 0,-1 0 0,1 0 0,-1 0 0,1 0 0,0 0 0,0 1 0,-1-1 0,1 0 0,0 1 0,0-1 0,0 1 0,1-1 0,-1 1 0,0-1 0,0 4 0,-4 5 0,1 0 0,0 1 0,1 0 0,0 0 0,-1 12 0,1 11 0,2 0 0,2 0 0,0 0 0,3 0 0,0-1 0,3 0 0,15 52 0,-18-74-136,-1 1-1,2-1 1,0 1-1,0-2 1,1 1-1,0 0 1,1-1-1,0 0 0,15 16 1,5-3-6690</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5:35.355"/>
    </inkml:context>
    <inkml:brush xml:id="br0">
      <inkml:brushProperty name="width" value="0.05" units="cm"/>
      <inkml:brushProperty name="height" value="0.05" units="cm"/>
    </inkml:brush>
  </inkml:definitions>
  <inkml:trace contextRef="#ctx0" brushRef="#br0">53 0 24575,'-2'1'0,"0"-1"0,0 1 0,1-1 0,-1 1 0,0-1 0,0 1 0,1 0 0,-1 0 0,0 0 0,1 0 0,-1 0 0,1 0 0,-1 0 0,1 1 0,0-1 0,-1 0 0,1 1 0,0-1 0,0 1 0,0-1 0,0 1 0,0 0 0,1-1 0,-1 1 0,0 0 0,0 2 0,-2 5 0,0 1 0,1 0 0,-2 14 0,2 5 0,1 0 0,1 0 0,6 50 0,24 88 0,-15-92 0,-15-72 0,1-1 0,-1 1 0,1-1 0,0 1 0,0-1 0,0 0 0,0 1 0,0-1 0,0 0 0,3 4 0,-4-6 0,0 0 0,0 0 0,0 0 0,0 0 0,1 0 0,-1 0 0,0 0 0,0 0 0,0 0 0,0 0 0,1 0 0,-1 0 0,0 1 0,0-1 0,0 0 0,0 0 0,1 0 0,-1 0 0,0 0 0,0-1 0,0 1 0,0 0 0,1 0 0,-1 0 0,0 0 0,0 0 0,0 0 0,0 0 0,1 0 0,-1 0 0,0 0 0,0 0 0,0-1 0,0 1 0,0 0 0,1 0 0,-1 0 0,0 0 0,0 0 0,0 0 0,0-1 0,0 1 0,0 0 0,0 0 0,5-20 0,3-43 0,16-103 0,-19 143 0,1 0 0,1 0 0,1 0 0,20-39 0,-26 58 0,0-1 0,1 1 0,0 0 0,0 0 0,0 0 0,0 0 0,1 1 0,-1-1 0,1 1 0,0 0 0,0 0 0,0 0 0,5-2 0,-7 5 0,0-1 0,1 0 0,-1 1 0,0 0 0,1 0 0,-1-1 0,0 1 0,1 1 0,-1-1 0,1 0 0,-1 1 0,0-1 0,1 1 0,-1-1 0,0 1 0,0 0 0,0 0 0,1 0 0,-1 0 0,0 1 0,0-1 0,-1 1 0,1-1 0,0 1 0,0-1 0,-1 1 0,1 0 0,-1 0 0,2 2 0,5 7 0,-1 0 0,0 1 0,0 0 0,-1 0 0,-1 1 0,0 0 0,-1 0 0,0 0 0,-1 0 0,2 26 0,0 14 0,-5 77 0,0-96 0,-2 41-1365,1-48-5461</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5:36.087"/>
    </inkml:context>
    <inkml:brush xml:id="br0">
      <inkml:brushProperty name="width" value="0.05" units="cm"/>
      <inkml:brushProperty name="height" value="0.05" units="cm"/>
    </inkml:brush>
  </inkml:definitions>
  <inkml:trace contextRef="#ctx0" brushRef="#br0">188 86 24575,'4'-4'0,"-1"-1"0,0 1 0,1-1 0,-1 1 0,-1-1 0,1 0 0,-1 0 0,3-8 0,-5 12 0,0 0 0,1 0 0,-1 0 0,0 0 0,0 0 0,1 0 0,-1 0 0,0 0 0,0-1 0,0 1 0,0 0 0,-1 0 0,1 0 0,0 0 0,0 0 0,-1 0 0,1 0 0,-1 0 0,1 0 0,-1 0 0,1 0 0,-1 0 0,1 0 0,-1 0 0,0 0 0,0 0 0,1 0 0,-1 1 0,0-1 0,0 0 0,0 1 0,0-1 0,0 0 0,0 1 0,0-1 0,0 1 0,0 0 0,0-1 0,0 1 0,0 0 0,0 0 0,-1 0 0,1-1 0,0 1 0,0 0 0,0 0 0,-2 1 0,-4-1 0,1 1 0,-1 0 0,1 1 0,-1-1 0,1 1 0,0 0 0,0 1 0,0-1 0,0 1 0,0 1 0,0-1 0,1 1 0,0 0 0,0 0 0,-8 8 0,5-4 0,0 0 0,0 1 0,1 0 0,0 0 0,1 1 0,0 0 0,0 0 0,-4 13 0,5-9 0,1 0 0,1 1 0,1 0 0,0-1 0,0 1 0,2 0 0,0 0 0,0 0 0,2 0 0,-1-1 0,2 1 0,0 0 0,1-1 0,1 0 0,11 26 0,-15-37 0,0 0 0,1 0 0,0 0 0,-1 0 0,1-1 0,0 1 0,0-1 0,0 1 0,1-1 0,-1 0 0,0 0 0,1 0 0,0 0 0,-1 0 0,1 0 0,0-1 0,0 0 0,0 1 0,0-1 0,0 0 0,0 0 0,0-1 0,0 1 0,1-1 0,-1 1 0,0-1 0,0 0 0,1 0 0,-1-1 0,0 1 0,5-2 0,0 0 0,-1-1 0,0 0 0,0 0 0,0-1 0,0 0 0,0 0 0,-1-1 0,1 0 0,-1 0 0,0 0 0,9-12 0,8-14 0,-1-2 0,-2-1 0,-1 0 0,-2-1 0,15-43 0,-17 41 0,-8 27 0,-2 18 0,-2 32 0,-2-24 0,1 4 0,2-1 0,0 0 0,11 29 0,-14-43 0,1-1 0,0 1 0,0-1 0,0 1 0,1-1 0,-1 0 0,1 0 0,0 0 0,1 0 0,-1 0 0,0-1 0,1 0 0,0 1 0,0-1 0,0-1 0,0 1 0,0-1 0,1 1 0,6 1 0,-8-3 0,0-1 0,0 0 0,0 0 0,1 0 0,-1 0 0,0 0 0,0-1 0,0 1 0,0-1 0,0 0 0,0 0 0,0 0 0,0 0 0,0-1 0,0 1 0,0-1 0,-1 0 0,1 0 0,0 0 0,-1 0 0,0 0 0,0 0 0,1-1 0,2-4 0,5-7 0,-1 1 0,0-1 0,9-20 0,-17 32 0,41-102 0,-22 51 0,-20 51 0,0 1 0,1 0 0,-1-1 0,1 1 0,-1 0 0,1-1 0,0 1 0,-1 0 0,1 0 0,0 0 0,0 0 0,0 0 0,0 0 0,0 0 0,2-1 0,-3 2 0,0 0 0,1 0 0,-1 0 0,1 0 0,-1 1 0,0-1 0,1 0 0,-1 0 0,1 0 0,-1 1 0,0-1 0,1 0 0,-1 1 0,0-1 0,1 0 0,-1 0 0,0 1 0,0-1 0,1 1 0,-1-1 0,0 0 0,0 1 0,0-1 0,1 0 0,-1 1 0,0-1 0,0 1 0,0-1 0,0 1 0,0 0 0,9 51 0,-8-43 0,60 613 0,-51-544 0,12 131 0,-19-154 0,-5 96 0,1-141 0,0-1 0,-1 1 0,0 0 0,-1 0 0,0-1 0,-5 14 0,6-20 0,1-1 0,0 1 0,-1-1 0,1 0 0,-1 1 0,0-1 0,0 0 0,0 0 0,0 0 0,0-1 0,0 1 0,0 0 0,-1-1 0,1 1 0,-1-1 0,1 0 0,-1 0 0,0 0 0,1 0 0,-1 0 0,0 0 0,1-1 0,-1 0 0,0 1 0,0-1 0,-4 0 0,-2-2 0,0 0 0,0 0 0,0-1 0,1 0 0,-1 0 0,1-1 0,0 0 0,0-1 0,0 0 0,1 0 0,-1 0 0,1-1 0,0 0 0,1-1 0,-8-9 0,-6-7 0,2-1 0,1-1 0,-19-36 0,15 20 0,2 0 0,1-1 0,-18-67 0,31 88 0,0 0 0,1-1 0,2 0 0,0 0 0,1 0 0,1 0 0,1 0 0,1 0 0,7-28 0,-7 40 6,2 1 0,-1-1 0,1 1 0,0 0 0,1 0 0,0 1 0,1-1 0,-1 1 0,2 1 0,-1-1 0,1 1 0,0 0 0,1 0 0,-1 1 0,1 0 0,0 0 0,1 1 0,0 0 0,9-4 0,14-3-303,0 0 0,1 2 0,0 2 0,38-5 0,-24 5-6529</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5:36.805"/>
    </inkml:context>
    <inkml:brush xml:id="br0">
      <inkml:brushProperty name="width" value="0.05" units="cm"/>
      <inkml:brushProperty name="height" value="0.05" units="cm"/>
    </inkml:brush>
  </inkml:definitions>
  <inkml:trace contextRef="#ctx0" brushRef="#br0">1 134 24575,'2'-4'0,"1"1"0,-1-1 0,1 0 0,-1 0 0,0 0 0,0-1 0,-1 1 0,1 0 0,-1-1 0,0 1 0,1-10 0,-1 7 0,-1-1 0,1 0 0,-1 0 0,-1 1 0,1-1 0,-3-8 0,3 16 0,0-1 0,0 1 0,0-1 0,0 0 0,0 1 0,0-1 0,0 1 0,0-1 0,-1 0 0,1 1 0,0-1 0,0 1 0,-1-1 0,1 1 0,0-1 0,-1 1 0,1-1 0,-1 1 0,1 0 0,0-1 0,-1 1 0,1-1 0,-2 0 0,-3 12 0,-1 25 0,12 639 0,16-423 122,-7-93-1609,-11-109-5339</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5:37.987"/>
    </inkml:context>
    <inkml:brush xml:id="br0">
      <inkml:brushProperty name="width" value="0.05" units="cm"/>
      <inkml:brushProperty name="height" value="0.05" units="cm"/>
    </inkml:brush>
  </inkml:definitions>
  <inkml:trace contextRef="#ctx0" brushRef="#br0">549 250 24575,'0'-15'0,"0"0"0,-1 0 0,-1 0 0,0 0 0,-7-24 0,6 32 0,0 0 0,0 0 0,-1 1 0,0-1 0,0 1 0,0 0 0,-1 0 0,0 0 0,0 1 0,0 0 0,-1 0 0,0 0 0,-9-6 0,7 5 0,-1 1 0,-1-1 0,1 1 0,-1 1 0,0 0 0,0 0 0,0 1 0,0 0 0,-1 1 0,1 0 0,-1 1 0,0 0 0,1 0 0,-1 1 0,0 1 0,0 0 0,1 0 0,-1 1 0,1 1 0,0-1 0,-1 2 0,1-1 0,0 2 0,1-1 0,-1 1 0,1 0 0,0 1 0,0 0 0,1 1 0,0 0 0,-15 16 0,9-7 0,1 0 0,1 1 0,1 1 0,0 0 0,1 1 0,1 0 0,1 0 0,1 1 0,0 0 0,1 0 0,-3 26 0,1 10 0,2 0 0,3 111 0,4-141 0,1 0 0,1 0 0,1 0 0,1-1 0,1 0 0,14 34 0,-16-50 0,0 1 0,0-1 0,1 0 0,1 0 0,0 0 0,0-1 0,0 0 0,1 0 0,0-1 0,1 0 0,0 0 0,0 0 0,0-1 0,1-1 0,0 1 0,0-1 0,0-1 0,18 7 0,-10-7 0,1 0 0,-1 0 0,1-2 0,0 0 0,-1-1 0,1-1 0,0-1 0,0 0 0,-1-2 0,1 0 0,-1 0 0,1-2 0,-1 0 0,0-1 0,-1-1 0,0 0 0,29-19 0,-24 12 0,-1-1 0,0-1 0,-1 0 0,-1-2 0,-1 0 0,-1-1 0,0 0 0,-1-2 0,-2 0 0,0 0 0,-1-1 0,11-29 0,-8 14 0,18-73 0,-30 97 0,-1-1 0,0 0 0,0 1 0,-1-1 0,-1 0 0,-1 0 0,0 0 0,-1 1 0,-3-16 0,5 28 0,0-1 0,-1 1 0,1-1 0,0 1 0,-1-1 0,1 1 0,-1-1 0,0 1 0,1 0 0,-1-1 0,0 1 0,0 0 0,0-1 0,0 1 0,0 0 0,0 0 0,0 0 0,0 0 0,-1 0 0,1 0 0,0 0 0,-1 0 0,1 1 0,0-1 0,-1 1 0,1-1 0,-1 1 0,1-1 0,-1 1 0,1 0 0,-1-1 0,0 1 0,1 0 0,-3 0 0,1 1 0,0 0 0,0 0 0,0 1 0,0-1 0,0 1 0,0-1 0,1 1 0,-1 0 0,1 0 0,-1 0 0,1 0 0,0 0 0,0 1 0,0-1 0,0 1 0,-2 4 0,-11 22 0,1 1 0,2 0 0,1 1 0,1 0 0,2 1 0,-5 35 0,11-54 0,0 1 0,1 0 0,0 0 0,1-1 0,1 1 0,0 0 0,6 24 0,-6-34 0,0 1 0,1 0 0,-1-1 0,1 1 0,0-1 0,1 1 0,-1-1 0,1 0 0,0 0 0,0 0 0,0-1 0,0 1 0,1-1 0,0 1 0,-1-1 0,1 0 0,0-1 0,0 1 0,1-1 0,-1 1 0,1-1 0,-1-1 0,1 1 0,8 2 0,-6-3 0,0 0 0,-1 0 0,1 0 0,0-1 0,0 0 0,-1 0 0,1-1 0,0 0 0,-1 0 0,1 0 0,0-1 0,-1 0 0,0-1 0,1 1 0,6-5 0,-6 2 0,0 0 0,-1 0 0,1 0 0,-1-1 0,0 0 0,-1-1 0,0 1 0,0-1 0,0 0 0,6-14 0,2-10 0,-2 0 0,-1-1 0,-1-1 0,8-61 0,-16 85 0,4-15 0,-3 12 0,0 1 0,0-1 0,-1 1 0,-1-1 0,0-11 0,0 22 0,0 1 0,0 0 0,0 0 0,0 0 0,0 0 0,0 0 0,0 0 0,0-1 0,0 1 0,0 0 0,0 0 0,0 0 0,1 0 0,-1 0 0,0-1 0,0 1 0,-1 0 0,1 0 0,0 0 0,0 0 0,0 0 0,0-1 0,0 1 0,0 0 0,0 0 0,0 0 0,0 0 0,0 0 0,0-1 0,0 1 0,0 0 0,0 0 0,-1 0 0,1 0 0,0 0 0,0 0 0,0 0 0,0 0 0,0-1 0,0 1 0,0 0 0,-1 0 0,1 0 0,0 0 0,0 0 0,0 0 0,0 0 0,0 0 0,-1 0 0,1 0 0,0 0 0,0 0 0,0 0 0,0 0 0,-1 0 0,1 0 0,0 0 0,0 0 0,0 0 0,0 0 0,0 0 0,-1 0 0,1 1 0,0-1 0,-8 13 0,-4 23 0,6-7 0,1 0 0,2 1 0,1-1 0,1 0 0,4 39 0,-2-51 0,2-1 0,-1 0 0,2 0 0,0 0 0,2 0 0,-1 0 0,2-1 0,0 0 0,0 0 0,20 26 0,-24-37 0,0 0 0,1 0 0,-1 0 0,1-1 0,0 1 0,0-1 0,0 0 0,1 0 0,-1-1 0,1 1 0,-1-1 0,1 0 0,0 0 0,0-1 0,0 1 0,0-1 0,6 1 0,-5-2 0,1 0 0,-1-1 0,0 0 0,0 0 0,1 0 0,-1 0 0,0-1 0,0 0 0,0-1 0,0 1 0,-1-1 0,1 0 0,8-7 0,7-6 0,0-2 0,-1 0 0,0-1 0,-2-1 0,0-1 0,27-44 0,72-148 0,-101 179 0,13-36 0,-26 59 0,1 0 0,-1 0 0,-1-1 0,0 1 0,-1-1 0,0 1 0,-1-19 0,0 28 0,0 0 0,-1 0 0,1-1 0,0 1 0,-1 0 0,0 0 0,1 0 0,-1 0 0,0-1 0,0 1 0,0 0 0,0 1 0,-1-1 0,1 0 0,-3-3 0,3 4 0,-1 0 0,1 1 0,0-1 0,0 1 0,0-1 0,-1 1 0,1-1 0,0 1 0,-1-1 0,1 1 0,0 0 0,-1 0 0,1 0 0,0 0 0,-1 0 0,1 0 0,0 0 0,-1 0 0,-1 1 0,-2 1 0,1 0 0,-1 0 0,1 0 0,0 1 0,0-1 0,0 1 0,0 0 0,0 0 0,1 1 0,-1-1 0,1 1 0,-5 7 0,3-5 0,2 1 0,-1-1 0,1 1 0,0 0 0,1 0 0,-1 0 0,1 0 0,1 1 0,-1-1 0,1 0 0,1 1 0,-1-1 0,1 1 0,1-1 0,-1 1 0,1-1 0,0 1 0,1-1 0,0 0 0,0 1 0,6 12 0,7 8 0,0 0 0,2 0 0,39 48 0,-7-9 0,-43-58 0,-1 0 0,-1 0 0,1 1 0,-2-1 0,1 1 0,-1 0 0,-1 0 0,0 0 0,0 1 0,0 15 0,-2-22 0,0-1 0,0 0 0,0 1 0,0-1 0,-1 0 0,1 0 0,-1 1 0,0-1 0,0 0 0,0 0 0,0 0 0,-1 0 0,1 0 0,-1 0 0,0 0 0,0-1 0,0 1 0,0 0 0,0-1 0,0 0 0,-1 1 0,1-1 0,-1 0 0,0 0 0,0-1 0,0 1 0,1 0 0,-2-1 0,1 0 0,0 0 0,0 0 0,0 0 0,0 0 0,-1-1 0,1 1 0,-5-1 0,5 0-57,0 0 0,0 0 1,1 0-1,-1 0 0,0 0 0,0-1 0,0 0 0,0 0 0,1 1 0,-1-1 1,0-1-1,1 1 0,-1 0 0,1-1 0,-1 1 0,1-1 0,0 0 0,0 0 0,0 0 1,0 0-1,0 0 0,0 0 0,-2-5 0,-8-15-6769</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6:35.433"/>
    </inkml:context>
    <inkml:brush xml:id="br0">
      <inkml:brushProperty name="width" value="0.05" units="cm"/>
      <inkml:brushProperty name="height" value="0.05" units="cm"/>
    </inkml:brush>
  </inkml:definitions>
  <inkml:trace contextRef="#ctx0" brushRef="#br0">1 0 24575,'4'0'0,"2"5"0,4 1 0,5-1 0,0 0-8191</inkml:trace>
  <inkml:trace contextRef="#ctx0" brushRef="#br0" timeOffset="1">493 259 24575,'5'4'0,"5"7"0,6 1 0,4-2 0,4 2 0,1-1 0,2 2 0,0-1 0,0 1 0,5-1 0,0 2 0,4 3 0,1 3 0,-7-2-8191</inkml:trace>
  <inkml:trace contextRef="#ctx0" brushRef="#br0" timeOffset="2">1038 959 24575,'0'62'0,"11"87"0,-8-126 0,2-1 0,0-1 0,2 1 0,0-1 0,1 0 0,1 0 0,17 27 0,4-2-94,-5-6-542,41 83 1,-52-90-6191</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5:38.426"/>
    </inkml:context>
    <inkml:brush xml:id="br0">
      <inkml:brushProperty name="width" value="0.05" units="cm"/>
      <inkml:brushProperty name="height" value="0.05" units="cm"/>
    </inkml:brush>
  </inkml:definitions>
  <inkml:trace contextRef="#ctx0" brushRef="#br0">0 140 24575,'10'-11'0,"-1"-1"0,0 0 0,10-17 0,-13 18 0,1-1 0,1 1 0,0 1 0,12-12 0,-20 21 0,1 0 0,-1 1 0,0-1 0,1 1 0,-1-1 0,1 1 0,-1-1 0,1 1 0,-1-1 0,1 1 0,0-1 0,-1 1 0,1 0 0,-1-1 0,1 1 0,0 0 0,-1-1 0,1 1 0,0 0 0,-1 0 0,1 0 0,0 0 0,-1-1 0,1 1 0,0 0 0,0 0 0,-1 0 0,1 1 0,0-1 0,-1 0 0,1 0 0,0 0 0,-1 0 0,1 1 0,0-1 0,-1 0 0,1 1 0,0-1 0,-1 0 0,1 1 0,-1-1 0,1 1 0,-1-1 0,1 1 0,-1-1 0,1 1 0,-1-1 0,1 1 0,-1 0 0,0-1 0,1 1 0,-1 0 0,0-1 0,0 1 0,0 0 0,1-1 0,-1 1 0,0 0 0,0 0 0,2 8 0,-1-1 0,0 1 0,0 15 0,-1-19 0,-28 711 0,17-635-1365,5-53-5461</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5:39.902"/>
    </inkml:context>
    <inkml:brush xml:id="br0">
      <inkml:brushProperty name="width" value="0.05" units="cm"/>
      <inkml:brushProperty name="height" value="0.05" units="cm"/>
    </inkml:brush>
  </inkml:definitions>
  <inkml:trace contextRef="#ctx0" brushRef="#br0">40 399 24575,'-5'-8'0,"0"-1"0,0 1 0,1-1 0,0 0 0,0 0 0,1 0 0,0 0 0,-2-16 0,5 24 0,-1-1 0,1 0 0,0 0 0,-1 0 0,1 0 0,0 0 0,0 0 0,0 0 0,1 0 0,-1 0 0,0 0 0,1 0 0,-1 0 0,1 0 0,0 0 0,0 0 0,-1 1 0,1-1 0,0 0 0,1 0 0,-1 1 0,2-2 0,-1 1 0,1 0 0,0 0 0,-1 0 0,1 0 0,0 1 0,0 0 0,0-1 0,1 1 0,-1 0 0,0 1 0,0-1 0,5 0 0,10 0 0,0 1 0,0 0 0,34 6 0,-43-4 0,42 5 0,2-3 0,84-2 0,-116-3 0,0-1 0,-1-1 0,1-1 0,-1-1 0,0-1 0,-1 0 0,1-2 0,-1 0 0,29-18 0,-44 24 0,0-1 0,0 0 0,-1-1 0,0 1 0,1 0 0,-1-1 0,0 0 0,0 0 0,-1 0 0,1 0 0,1-5 0,-3 8 0,-1 0 0,1-1 0,-1 1 0,1-1 0,-1 1 0,0 0 0,0-1 0,1 1 0,-1-1 0,0 1 0,0-1 0,-1 1 0,1 0 0,0-1 0,0 1 0,-1-1 0,1 1 0,0 0 0,-1-1 0,0 1 0,1 0 0,-1-1 0,0 1 0,1 0 0,-1 0 0,0 0 0,0-1 0,0 1 0,0 0 0,0 1 0,-1-1 0,1 0 0,0 0 0,0 0 0,0 1 0,-1-1 0,1 0 0,0 1 0,-3-1 0,-1-1 0,1 2 0,0-1 0,0 0 0,0 1 0,0 0 0,-1-1 0,1 2 0,0-1 0,0 0 0,-1 1 0,1 0 0,0 0 0,0 0 0,0 1 0,0-1 0,0 1 0,1 0 0,-1 0 0,0 0 0,1 1 0,-1-1 0,1 1 0,0 0 0,-5 5 0,-1 1 0,0 2 0,1-1 0,0 1 0,0 0 0,1 0 0,-8 20 0,6-10 0,2 1 0,0-1 0,2 1 0,0 0 0,1 0 0,0 25 0,3-31 0,1 1 0,0 0 0,2 0 0,0-1 0,0 1 0,2 0 0,0-1 0,11 28 0,-13-40 0,0 0 0,0 0 0,0-1 0,1 1 0,-1-1 0,1 1 0,0-1 0,0 0 0,0 0 0,1 0 0,-1 0 0,0-1 0,1 1 0,0-1 0,0 0 0,0 0 0,0 0 0,0-1 0,0 1 0,0-1 0,0 0 0,1 0 0,-1-1 0,0 1 0,1-1 0,-1 0 0,0 0 0,1 0 0,-1-1 0,0 0 0,0 1 0,8-4 0,0 1 0,-1-1 0,1-1 0,-1 1 0,0-2 0,0 0 0,-1 0 0,0-1 0,0 0 0,0-1 0,13-14 0,-13 10 0,0-1 0,-1 0 0,-1 0 0,0-1 0,-1 0 0,0 0 0,7-23 0,-6 10 0,-1 0 0,-2 0 0,4-40 0,-8 61 0,-1 0 0,0-1 0,0 1 0,0 0 0,-1 0 0,0-1 0,0 1 0,-1 0 0,0 0 0,0 0 0,0 0 0,-4-6 0,5 10 0,-1 0 0,0 0 0,1 0 0,-1 0 0,0 0 0,0 0 0,0 1 0,0-1 0,0 1 0,-1-1 0,1 1 0,0 0 0,-1 0 0,1 0 0,-1 0 0,1 0 0,-1 0 0,1 1 0,-1 0 0,0-1 0,1 1 0,-1 0 0,1 0 0,-1 0 0,0 0 0,1 1 0,-1-1 0,0 1 0,1 0 0,-5 1 0,0 1 0,1-1 0,-1 1 0,1 0 0,-1 1 0,1-1 0,-6 6 0,10-8 0,0 0 0,1 1 0,-1 0 0,0-1 0,0 1 0,1 0 0,-1 0 0,1 0 0,-1 0 0,1 0 0,0 0 0,0 0 0,0 0 0,0 1 0,0-1 0,0 0 0,1 1 0,-1-1 0,1 0 0,-1 5 0,2-6 0,-1 1 0,1-1 0,-1 1 0,1-1 0,0 1 0,0-1 0,-1 0 0,1 1 0,0-1 0,0 0 0,0 1 0,1-1 0,-1 0 0,0 0 0,0 0 0,1 0 0,-1 0 0,0-1 0,1 1 0,-1 0 0,1-1 0,-1 1 0,1-1 0,-1 1 0,1-1 0,-1 1 0,3-1 0,48 4 0,-46-4 0,12 0 0,0 1 0,0 0 0,0 1 0,34 9 0,-46-9 0,0 0 0,0 1 0,0 0 0,-1 0 0,1 0 0,-1 1 0,0 0 0,0 0 0,0 0 0,0 1 0,-1-1 0,0 1 0,0 0 0,0 1 0,0-1 0,-1 1 0,5 9 0,-2 2 0,0 1 0,-2 0 0,0 0 0,0 0 0,-2 0 0,0 0 0,-1 1 0,-1-1 0,-4 32 0,-6-24 0,4-19 0,1-19 0,4 4 0,1 0 0,0-1 0,1 1 0,0-1 0,0 1 0,1 0 0,4-12 0,23-58 0,-21 60 0,2-5 0,64-138 0,-66 147 0,1 0 0,0 1 0,0 0 0,2 0 0,-1 1 0,2 0 0,-1 1 0,22-16 0,-31 26 0,0-1 0,0 1 0,0 0 0,0 0 0,0-1 0,1 1 0,-1 1 0,0-1 0,0 0 0,1 0 0,-1 1 0,1 0 0,-1-1 0,1 1 0,-1 0 0,0 0 0,1 0 0,-1 0 0,5 2 0,-5-1 0,0 0 0,-1 0 0,1 0 0,0 0 0,0 1 0,-1-1 0,1 1 0,0-1 0,-1 1 0,1 0 0,-1-1 0,0 1 0,0 0 0,0 0 0,0 0 0,0 0 0,1 3 0,1 5 0,0 1 0,-1 0 0,0-1 0,-1 1 0,0 0 0,-1 0 0,-1 15 0,-11 78 0,5-63 0,3 2 0,0 63 0,4-103 0,0-1 0,0 0 0,1 1 0,-1-1 0,1 0 0,-1 1 0,1-1 0,0 0 0,0 0 0,0 0 0,0 0 0,0 0 0,1 3 0,-1-5 0,0 1 0,-1-1 0,1 1 0,0-1 0,-1 1 0,1-1 0,0 1 0,0-1 0,-1 0 0,1 1 0,0-1 0,0 0 0,0 1 0,0-1 0,-1 0 0,1 0 0,0 0 0,0 0 0,0 0 0,0 0 0,0 0 0,-1 0 0,1 0 0,1-1 0,1 0 0,1-1 0,-1 0 0,0 0 0,0 0 0,0 0 0,0 0 0,0 0 0,0-1 0,0 0 0,-1 1 0,1-1 0,-1 0 0,0 0 0,3-5 0,46-87 0,-24 43 0,47-69 0,-57 95 0,-12 17 0,0 1 0,1 0 0,-1 0 0,2 0 0,-1 1 0,1 0 0,0 0 0,0 1 0,11-8 0,-17 14 0,0 0 0,-1 0 0,1-1 0,0 1 0,-1 0 0,1 0 0,0 0 0,-1 0 0,1 0 0,0 1 0,-1-1 0,1 0 0,0 0 0,-1 0 0,1 0 0,-1 1 0,1-1 0,0 0 0,-1 1 0,1-1 0,-1 0 0,1 1 0,-1-1 0,1 1 0,-1-1 0,1 1 0,-1-1 0,1 1 0,-1-1 0,0 1 0,1 0 0,-1-1 0,0 1 0,1-1 0,-1 1 0,0 0 0,0-1 0,0 1 0,1 0 0,-1-1 0,0 1 0,0 0 0,0-1 0,0 2 0,2 36 0,-1-34 0,-5 95 0,1-69 0,2-1 0,1 1 0,1-1 0,1 0 0,9 41 0,-10-67 0,0 0 0,0 0 0,0 0 0,0 0 0,1 0 0,-1 0 0,1-1 0,0 1 0,0 0 0,0-1 0,0 1 0,0-1 0,1 0 0,-1 0 0,1 0 0,-1 0 0,6 2 0,-3-2 0,0 0 0,-1 0 0,1-1 0,0 1 0,1-1 0,-1-1 0,0 1 0,0-1 0,0 0 0,7-1 0,1 0 0,0-1 0,0-1 0,0-1 0,0 1 0,0-2 0,-1 0 0,22-12 0,-7 0 0,0-2 0,-1-1 0,-1-1 0,-1-1 0,25-30 0,-32 31 0,0 0 0,-1-1 0,-2 0 0,0-2 0,-1 0 0,15-41 0,-26 59 0,0-1 0,0 0 0,0 0 0,-1 0 0,0 0 0,0 1 0,-1-1 0,0 0 0,0 0 0,-2-8 0,1 12 0,0 1 0,1-1 0,-1 0 0,-1 0 0,1 1 0,0-1 0,-1 1 0,1-1 0,-1 1 0,0 0 0,0-1 0,1 1 0,-2 0 0,1 0 0,0 1 0,0-1 0,-1 0 0,1 1 0,-1-1 0,1 1 0,-1 0 0,1 0 0,-1 0 0,0 0 0,0 0 0,-4 0 0,2 0 0,1 0 0,0 1 0,-1-1 0,1 1 0,0 1 0,-1-1 0,1 0 0,0 1 0,0 0 0,-1 0 0,1 0 0,0 1 0,0-1 0,0 1 0,-6 3 0,4 0 0,0-1 0,0 1 0,1 0 0,0 0 0,0 0 0,0 1 0,1 0 0,-7 10 0,0 4 0,1 1 0,1 0 0,1 1 0,-10 43 0,12-38 0,1 2 0,-2 41 0,6-58 0,1 0 0,1 0 0,0 0 0,0-1 0,2 1 0,-1 0 0,1-1 0,8 19 0,-10-27 0,1 1 0,0-1 0,0 1 0,0-1 0,1 0 0,-1 0 0,1 0 0,-1 0 0,1-1 0,0 1 0,0-1 0,0 1 0,1-1 0,-1 0 0,0 0 0,5 1 0,-2-1 0,0-1 0,0 1 0,0-1 0,-1 0 0,1-1 0,0 0 0,0 0 0,0 0 0,10-2 0,2-2 0,0 0 0,0-2 0,-1 0 0,0-1 0,31-17 0,-24 9 0,0-1 0,-1-1 0,0-1 0,-2-2 0,0 1 0,-1-2 0,31-42 0,-39 46 0,-1-1 0,0 0 0,-1 0 0,-1-1 0,-1 0 0,0-1 0,-2 0 0,0 0 0,-1 0 0,-1-1 0,1-30 0,-4 47 0,-1 1 0,0 0 0,0 0 0,0 0 0,-1 0 0,1 0 0,-1-1 0,0 1 0,0 0 0,0 0 0,0 0 0,0 1 0,-1-1 0,1 0 0,-1 0 0,0 1 0,0-1 0,0 1 0,0-1 0,0 1 0,0 0 0,-1 0 0,1 0 0,-1 0 0,1 0 0,-1 1 0,0-1 0,0 1 0,0 0 0,0-1 0,0 2 0,0-1 0,0 0 0,0 0 0,0 1 0,0 0 0,0-1 0,-1 1 0,1 1 0,0-1 0,0 0 0,0 1 0,0-1 0,0 1 0,0 0 0,0 0 0,0 0 0,0 1 0,0-1 0,0 1 0,1-1 0,-1 1 0,-3 2 0,2 1 0,0-1 0,0 1 0,0 0 0,0 0 0,1 0 0,-1 0 0,1 1 0,1-1 0,-1 1 0,1 0 0,0 0 0,0 0 0,1 0 0,-1 0 0,2 0 0,-1 0 0,0 0 0,1 0 0,0 1 0,2 10 0,0-4 0,0 1 0,0-1 0,2 1 0,-1-1 0,2 0 0,0 0 0,0-1 0,11 18 0,-5-15 0,0-1 0,2 0 0,-1 0 0,2-2 0,0 1 0,23 14 0,2 4 0,-36-29 0,1 1 0,-1 0 0,-1 0 0,1 0 0,0 0 0,-1 0 0,1 0 0,-1 1 0,0 0 0,0-1 0,0 1 0,-1 0 0,1 0 0,-1-1 0,0 1 0,1 5 0,-2 1 0,0 0 0,0 1 0,-1-1 0,-4 20 0,4-21 0,1-7 0,-1 1 0,1-1 0,0 0 0,1 1 0,-1-1 0,0 0 0,1 1 0,-1-1 0,1 0 0,0 0 0,-1 0 0,1 1 0,0-1 0,0 0 0,1 0 0,-1 0 0,0-1 0,1 1 0,-1 0 0,1 0 0,-1-1 0,1 1 0,0-1 0,0 1 0,0-1 0,0 0 0,0 0 0,0 0 0,4 2 0,6 2 0,0-1 0,0 0 0,0-1 0,15 2 0,2-1-273,0-1 0,1-2 0,-1-1 0,55-7 0,-17-3-6553</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5:41.992"/>
    </inkml:context>
    <inkml:brush xml:id="br0">
      <inkml:brushProperty name="width" value="0.05" units="cm"/>
      <inkml:brushProperty name="height" value="0.05" units="cm"/>
    </inkml:brush>
  </inkml:definitions>
  <inkml:trace contextRef="#ctx0" brushRef="#br0">1194 94 24575,'-5'-6'0,"1"0"0,0-1 0,0 1 0,0-1 0,0 0 0,1 0 0,-4-12 0,-3-6 0,10 25 0,0 0 0,0 0 0,0 0 0,0-1 0,0 1 0,0 0 0,0 0 0,0 0 0,0 0 0,0 0 0,0 0 0,0 0 0,0-1 0,0 1 0,0 0 0,0 0 0,0 0 0,0 0 0,0 0 0,0 0 0,0 0 0,0 0 0,0 0 0,0-1 0,0 1 0,0 0 0,-1 0 0,1 0 0,0 0 0,0 0 0,0 0 0,0 0 0,0 0 0,0 0 0,0 0 0,0 0 0,0 0 0,-1 0 0,1 0 0,0 0 0,0 0 0,0 0 0,0 0 0,0 0 0,0 0 0,0 0 0,-1 0 0,1 0 0,0 0 0,0 0 0,0 0 0,0 0 0,0 0 0,0 0 0,0 0 0,0 0 0,0 0 0,-1 0 0,1 0 0,0 0 0,0 0 0,0 0 0,0 1 0,0-1 0,0 0 0,-3 11 0,2 18 0,1 38 0,-4 361 0,-26 2 0,-272 1400 0,172-1215 0,-46-12 0,-64 121 0,191-559 0,-125 471 0,160-585 0,9-38 0,1 1 0,0 0 0,1 0 0,1 0 0,0 1 0,1 24 0,1-38 0,0 0 0,0-1 0,0 1 0,1-1 0,-1 1 0,0-1 0,0 1 0,1-1 0,-1 1 0,0-1 0,0 1 0,1-1 0,-1 1 0,1-1 0,-1 1 0,0-1 0,1 0 0,-1 1 0,1-1 0,-1 0 0,1 1 0,-1-1 0,1 0 0,0 0 0,-1 1 0,1-1 0,-1 0 0,1 0 0,-1 0 0,1 0 0,0 0 0,-1 0 0,1 0 0,-1 0 0,1 0 0,-1 0 0,1 0 0,1-1 0,25-7 0,-20 6 0,67-20 0,2 3 0,89-11 0,159-3 0,-284 30 0,1090-46-3017,6 54 1434,1276 42-3156,-1024-17 3116,247 14 1022,776 11-480,-1601-63 2389,-8-51 752,-754 54-1759,0-2 1,88-26-1,-127 30-66,-1 0 0,0 0-1,0-1 1,-1 0 0,1-1-1,6-5 1,-12 9-174,-1 1 0,0-1 0,0 0 0,0 0-1,0-1 1,0 1 0,0 0 0,0 0 0,0 0 0,-1-1-1,1 1 1,0 0 0,-1-1 0,1 1 0,-1-1 0,1 1 0,-1 0-1,0-1 1,1 1 0,-1-1 0,0 1 0,0-1 0,0 1-1,0-1 1,-1 1 0,1-1 0,0 1 0,-1-1 0,1 1 0,-1-1-1,1 1 1,-1 0 0,1-1 0,-1 1 0,0 0 0,0 0-1,0-1 1,0 1 0,-1-2 0,-26-22-3957</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5:43.357"/>
    </inkml:context>
    <inkml:brush xml:id="br0">
      <inkml:brushProperty name="width" value="0.05" units="cm"/>
      <inkml:brushProperty name="height" value="0.05" units="cm"/>
    </inkml:brush>
  </inkml:definitions>
  <inkml:trace contextRef="#ctx0" brushRef="#br0">33 171 24575,'-3'-3'0,"0"-1"0,0 0 0,0 1 0,0-1 0,1 0 0,-1 0 0,1 0 0,0-1 0,0 1 0,1 0 0,-1-1 0,1 1 0,0-1 0,-1-6 0,2 8 0,0 1 0,1 0 0,-1-1 0,0 1 0,1 0 0,-1-1 0,1 1 0,0 0 0,-1 0 0,1 0 0,0-1 0,0 1 0,1 0 0,-1 0 0,0 1 0,1-1 0,-1 0 0,1 0 0,0 1 0,-1-1 0,1 1 0,0-1 0,0 1 0,0 0 0,0 0 0,0-1 0,0 2 0,0-1 0,1 0 0,2-1 0,24-6 0,0 2 0,0 0 0,39-1 0,95 2 0,-74 4 0,1303-13-3536,1158 91-1158,-1144-30 2783,582 22 1988,69 2-1059,-1964-68 1235,527-5 1547,-598 1-1086,-1-1 1,0-1-1,0 0 1,34-12-1,-53 15-633,0-1 1,-1 1-1,1-1 1,0 0-1,-1 0 0,1 1 1,-1-1-1,1 0 1,-1 0-1,0 0 0,1 0 1,-1-1-1,0 1 1,0 0-1,0 0 0,0-1 1,0 1-1,2-3 1,-3 3-6,0 0 0,0 0 0,0 0 0,-1 1 0,1-1 0,0 0 0,0 0 0,0 0 1,-1 0-1,1 0 0,0 1 0,-1-1 0,1 0 0,-1 0 0,1 0 0,-1 1 0,1-1 1,-1 0-1,1 1 0,-1-1 0,0 0 0,1 1 0,-1-1 0,-1 0 0,-4-3 130,1 1-1,-1 0 0,-1 0 0,1 0 1,0 0-1,-1 1 0,-8-2 1,4 2-162,0 0 1,0 1 0,0 0-1,0 0 1,-1 1-1,1 1 1,-13 1 0,20-1-47,0 1 1,-1-1 0,1 0-1,0 1 1,0 0 0,0 0 0,0 0-1,0 1 1,1-1 0,-1 1-1,1 0 1,-1 0 0,1 0-1,0 1 1,0-1 0,0 1-1,1-1 1,-1 1 0,1 0 0,-3 7-1,-17 44 2,1 1 0,-24 115 0,-2 123 0,23-58-167,11 1-1,9 0 1,11 0 0,66 412-1,-9-285 168,45 289 0,-53 5 0,-55-280 189,1 46 228,25-2-186,-23-387-231,4 29 0,-2-1 0,-5 86 0,-1-146-97,0 0-1,0 0 1,-1 0-1,1 0 1,-1 0-1,0 0 1,0-1-1,0 1 1,0 0-1,-1 0 1,1-1-1,-1 1 0,-1 2 1,-9 5-6729</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5:44.553"/>
    </inkml:context>
    <inkml:brush xml:id="br0">
      <inkml:brushProperty name="width" value="0.05" units="cm"/>
      <inkml:brushProperty name="height" value="0.05" units="cm"/>
    </inkml:brush>
  </inkml:definitions>
  <inkml:trace contextRef="#ctx0" brushRef="#br0">126 13 24575,'0'0'0,"0"-1"0,0 1 0,1 0 0,-1-1 0,0 1 0,0 0 0,0-1 0,0 1 0,0-1 0,0 1 0,0 0 0,0-1 0,0 1 0,0-1 0,0 1 0,0 0 0,0-1 0,0 1 0,0 0 0,0-1 0,-1 1 0,1-1 0,0 1 0,0 0 0,0-1 0,-1 1 0,1 0 0,0 0 0,0-1 0,-1 1 0,1 0 0,0-1 0,-1 1 0,-7 14 0,-9 42 0,14-45 0,-7 24 0,-52 197 0,54-193 0,2 0 0,1 1 0,2 79 0,3-106 20,1 0 0,1 0 0,0 0 0,1-1 0,5 17 0,-6-25-94,0 0-1,-1 0 1,2 0 0,-1 0 0,0-1-1,1 1 1,-1-1 0,1 1 0,0-1-1,0 0 1,1 0 0,-1-1 0,1 1-1,-1 0 1,1-1 0,0 0 0,0 0-1,0 0 1,5 1 0,17 4-6752</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5:44.923"/>
    </inkml:context>
    <inkml:brush xml:id="br0">
      <inkml:brushProperty name="width" value="0.05" units="cm"/>
      <inkml:brushProperty name="height" value="0.05" units="cm"/>
    </inkml:brush>
  </inkml:definitions>
  <inkml:trace contextRef="#ctx0" brushRef="#br0">0 149 24575,'0'-4'0,"0"0"0,0 0 0,1 0 0,0 0 0,-1 0 0,1 0 0,1 0 0,-1 1 0,2-6 0,-2 9 0,-1-1 0,1 0 0,-1 1 0,1-1 0,-1 0 0,1 1 0,-1-1 0,1 1 0,-1-1 0,1 1 0,0-1 0,-1 1 0,1 0 0,0-1 0,0 1 0,-1 0 0,1-1 0,0 1 0,0 0 0,1 0 0,-1 0 0,1 0 0,-1 0 0,1 0 0,-1 1 0,0-1 0,1 1 0,-1-1 0,1 1 0,-1 0 0,0-1 0,0 1 0,1 0 0,-1 0 0,0 0 0,1 1 0,4 5 0,0-1 0,-1 1 0,0 0 0,0 0 0,-1 0 0,0 0 0,0 1 0,-1 0 0,5 14 0,0 10 0,7 36 0,-12-48 0,-1 0 0,-1 0 0,0 0 0,-4 27 0,2-34 0,-1-1 0,0 0 0,-1 1 0,0-1 0,-1 0 0,-1 0 0,-11 21 0,15-31 0,-1 0 0,1 0 0,0 0 0,-1 0 0,1-1 0,-1 1 0,1 0 0,-1-1 0,0 0 0,-3 3 0,4-4 0,1 1 0,-1-1 0,0 0 0,0 0 0,0 1 0,1-1 0,-1 0 0,0 0 0,0 0 0,0 0 0,0 0 0,1 0 0,-1 0 0,0 0 0,0 0 0,0 0 0,0-1 0,1 1 0,-1 0 0,-1-1 0,0 0 0,1 0 0,-1-1 0,1 1 0,0-1 0,-1 1 0,1-1 0,0 0 0,0 0 0,0 1 0,0-1 0,0 0 0,1 0 0,-1 0 0,1 0 0,-1 0 0,1 0 0,-1 0 0,1 0 0,0 0 0,0 0 0,0 0 0,0-2 0,2-14 0,0 0 0,1 1 0,0 0 0,2 0 0,0 0 0,10-23 0,54-95 0,-58 116 0,13-27-455,3 2 0,51-65 0,-60 91-6371</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5:45.350"/>
    </inkml:context>
    <inkml:brush xml:id="br0">
      <inkml:brushProperty name="width" value="0.05" units="cm"/>
      <inkml:brushProperty name="height" value="0.05" units="cm"/>
    </inkml:brush>
  </inkml:definitions>
  <inkml:trace contextRef="#ctx0" brushRef="#br0">25 46 24575,'17'-4'0,"-17"3"0,1 1 0,-1-1 0,1 1 0,0-1 0,-1 1 0,1-1 0,-1 1 0,1 0 0,0 0 0,0-1 0,-1 1 0,1 0 0,0 0 0,-1 0 0,1 0 0,0 0 0,0 0 0,-1 0 0,1 0 0,0 0 0,-1 0 0,1 0 0,0 0 0,0 0 0,-1 1 0,1-1 0,0 0 0,-1 0 0,1 1 0,0-1 0,-1 1 0,1-1 0,-1 0 0,1 1 0,-1-1 0,1 1 0,-1 0 0,1-1 0,-1 1 0,1-1 0,-1 1 0,0 0 0,1-1 0,-1 1 0,0 0 0,1-1 0,-1 1 0,0 0 0,0-1 0,0 1 0,0 0 0,0 0 0,0 1 0,1 8 0,-1 1 0,0 0 0,-1 0 0,0-1 0,-1 1 0,0-1 0,-1 1 0,-4 11 0,-3 16 0,-4 23 0,5-27 0,1 0 0,2 0 0,-1 39 0,7-69 0,-1-1 0,2 0 0,-1 0 0,0 0 0,1 0 0,-1 0 0,1 1 0,0-1 0,0 0 0,0 0 0,0-1 0,1 1 0,-1 0 0,1 0 0,0-1 0,0 1 0,0-1 0,0 1 0,0-1 0,0 0 0,1 0 0,-1 0 0,1 0 0,-1 0 0,5 1 0,-3-1 0,0-1 0,0 1 0,0-1 0,0 0 0,0-1 0,0 1 0,1-1 0,-1 0 0,0 0 0,0 0 0,1-1 0,-1 1 0,0-1 0,0 0 0,0 0 0,0 0 0,0-1 0,7-3 0,0-2 0,0 0 0,0-1 0,0 0 0,-1-1 0,-1 0 0,1-1 0,-1 0 0,-1 0 0,0-1 0,-1 0 0,0-1 0,0 1 0,-1-1 0,5-14 0,-1 0 0,-2-1 0,0 0 0,-2 0 0,0 0 0,2-50 0,-8 69 0,0 0 0,0 0 0,-1 0 0,0 0 0,-1 0 0,0 0 0,0 0 0,0 1 0,-1-1 0,0 1 0,-6-11 0,7 16 0,1 0 0,-1 0 0,1 0 0,-1 0 0,0 1 0,0-1 0,1 0 0,-1 1 0,0-1 0,-1 1 0,1 0 0,0 0 0,0 0 0,0 0 0,-1 0 0,-2-1 0,2 2 0,0 0 0,0 0 0,0 0 0,0 0 0,0 0 0,0 1 0,0 0 0,0-1 0,0 1 0,1 0 0,-1 0 0,0 1 0,1-1 0,-1 0 0,1 1 0,-6 3 0,0 2-114,0-1 1,1 1-1,-1 0 0,1 1 0,1-1 1,-1 1-1,1 1 0,1-1 0,-1 1 1,2 0-1,-6 12 0,3 1-6712</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5:45.740"/>
    </inkml:context>
    <inkml:brush xml:id="br0">
      <inkml:brushProperty name="width" value="0.05" units="cm"/>
      <inkml:brushProperty name="height" value="0.05" units="cm"/>
    </inkml:brush>
  </inkml:definitions>
  <inkml:trace contextRef="#ctx0" brushRef="#br0">1 113 24575,'5'-6'0,"0"0"0,0-1 0,0 1 0,6-14 0,1 0 0,-12 21 0,0-1 0,0 0 0,0 0 0,0 0 0,0 0 0,0 0 0,0 0 0,0 0 0,0 0 0,0 1 0,0-1 0,0 0 0,0 0 0,0 0 0,0 0 0,1 0 0,-1 0 0,0 0 0,0 0 0,0 0 0,0 1 0,0-1 0,0 0 0,0 0 0,0 0 0,0 0 0,0 0 0,1 0 0,-1 0 0,0 0 0,0 0 0,0 0 0,0 0 0,0 0 0,0 0 0,0 0 0,1 0 0,-1 0 0,0 0 0,0 0 0,0 0 0,0 0 0,0 0 0,0 0 0,0 0 0,0 0 0,1 0 0,-1 0 0,0 0 0,0 0 0,0-1 0,0 1 0,0 0 0,0 0 0,0 0 0,0 0 0,0 0 0,0 0 0,1 0 0,-1 0 0,0 0 0,0 0 0,0-1 0,0 1 0,0 0 0,0 0 0,0 0 0,0 0 0,0 0 0,2 15 0,-3 19 0,-18 59 0,9-52 0,3 0 0,1 1 0,-1 51 0,7-89 0,0-1 0,0 1 0,0-1 0,0 0 0,1 1 0,-1-1 0,1 0 0,0 1 0,0-1 0,0 0 0,1 0 0,-1 0 0,1 0 0,0 0 0,-1 0 0,1 0 0,1-1 0,-1 1 0,0-1 0,1 1 0,-1-1 0,1 0 0,-1 0 0,6 3 0,-4-4 0,0 0 0,0 0 0,0 0 0,0-1 0,0 1 0,0-1 0,0 0 0,0 0 0,0 0 0,0-1 0,0 1 0,0-1 0,0 0 0,0-1 0,0 1 0,0 0 0,-1-1 0,1 0 0,0 0 0,3-3 0,5-4 0,0 0 0,-1 0 0,-1-1 0,1 0 0,-2-1 0,0-1 0,0 1 0,-1-1 0,0-1 0,-1 1 0,10-26 0,-11 24 0,-1 1 0,-1-1 0,0 0 0,-1 0 0,0 0 0,-1-1 0,-1 1 0,0-1 0,-1 1 0,-1 0 0,-4-28 0,4 35 0,-1 1 0,0 0 0,0-1 0,-1 1 0,0 0 0,0 0 0,-1 0 0,1 1 0,-1-1 0,0 1 0,-1 0 0,1 0 0,-1 0 0,0 1 0,0 0 0,-1 0 0,-8-5 0,9 6 0,0 1 0,-1 0 0,1 0 0,-1 0 0,0 1 0,0 0 0,1 0 0,-1 0 0,0 1 0,0 0 0,0 0 0,0 0 0,0 1 0,0 0 0,1 0 0,-1 1 0,0-1 0,1 1 0,-1 0 0,-5 4 0,3-2-273,0 0 0,1 1 0,-1 0 0,-7 6 0,0 5-6553</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5:46.255"/>
    </inkml:context>
    <inkml:brush xml:id="br0">
      <inkml:brushProperty name="width" value="0.05" units="cm"/>
      <inkml:brushProperty name="height" value="0.05" units="cm"/>
    </inkml:brush>
  </inkml:definitions>
  <inkml:trace contextRef="#ctx0" brushRef="#br0">3 154 24575,'2'-10'0,"0"0"0,0 0 0,1 0 0,0 1 0,1-1 0,0 1 0,9-15 0,-5 10 0,-6 8 0,2 1 0,-1-1 0,0 1 0,1 0 0,0 0 0,5-4 0,-8 8 0,-1 1 0,1-1 0,-1 1 0,1-1 0,-1 1 0,1-1 0,0 1 0,-1 0 0,1-1 0,0 1 0,-1 0 0,1 0 0,0-1 0,-1 1 0,1 0 0,0 0 0,0 0 0,-1 0 0,1 0 0,0 0 0,0 0 0,-1 0 0,2 1 0,-1 0 0,1-1 0,-1 1 0,0 0 0,-1 0 0,1 1 0,0-1 0,0 0 0,0 0 0,-1 0 0,1 0 0,0 1 0,-1-1 0,1 0 0,-1 1 0,0-1 0,1 0 0,-1 1 0,0 1 0,4 22 0,-1 1 0,-1-1 0,-1 1 0,-5 50 0,-24 103 0,24-159 0,-26 115 0,15-74 0,3 0 0,-7 86 0,19-141 0,0-1 0,0 0 0,0 1 0,1-1 0,-1 0 0,1 0 0,1 1 0,-1-1 0,1 0 0,0 0 0,4 8 0,-5-11 0,1 0 0,-1 0 0,1 0 0,0-1 0,-1 1 0,1-1 0,0 1 0,0-1 0,0 0 0,0 0 0,0 0 0,0 0 0,1 0 0,-1 0 0,0 0 0,0-1 0,1 1 0,-1-1 0,0 0 0,1 0 0,-1 0 0,0 0 0,1 0 0,-1 0 0,0 0 0,1-1 0,-1 1 0,4-2 0,8-3 0,0 0 0,0-1 0,-1 0 0,0-1 0,0-1 0,-1 0 0,0 0 0,0-1 0,-1-1 0,0 0 0,0-1 0,-1 0 0,-1 0 0,0-1 0,-1 0 0,0 0 0,0-1 0,-2 0 0,1-1 0,5-20 0,-10 27 0,-1-1 0,0 1 0,0-1 0,-1 1 0,0-1 0,0 1 0,-1-1 0,1 1 0,-2-1 0,1 1 0,-1 0 0,0 0 0,-1 0 0,0 0 0,0 0 0,0 0 0,-1 1 0,0-1 0,0 1 0,-1 0 0,-9-9 0,3 4 0,0 0 0,-1 1 0,-1 1 0,1 0 0,-2 1 0,1 0 0,-1 1 0,0 1 0,-26-9 0,40 15 0,-37-12 0,31 9 0,27 6 0,27 6-341,1-2 0,1-2-1,68-3 1,-58-5-6485</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5:46.626"/>
    </inkml:context>
    <inkml:brush xml:id="br0">
      <inkml:brushProperty name="width" value="0.05" units="cm"/>
      <inkml:brushProperty name="height" value="0.05" units="cm"/>
    </inkml:brush>
  </inkml:definitions>
  <inkml:trace contextRef="#ctx0" brushRef="#br0">132 0 24575,'17'85'0,"-9"-49"0,68 409 0,-71-388 0,-2 0 0,-3 0 0,-3 0 0,-2 0 0,-23 106 0,23-144-97,-1 0-1,0 0 1,-2-1-1,0 0 1,-1-1-1,-1 1 1,0-2-1,-2 1 1,0-2-1,0 1 1,-1-2-1,-1 0 0,-17 14 1,-18 7-6729</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6:35.825"/>
    </inkml:context>
    <inkml:brush xml:id="br0">
      <inkml:brushProperty name="width" value="0.05" units="cm"/>
      <inkml:brushProperty name="height" value="0.05" units="cm"/>
    </inkml:brush>
  </inkml:definitions>
  <inkml:trace contextRef="#ctx0" brushRef="#br0">27 1 24575,'-4'4'0,"-2"7"0,0 5 0,2 4 0,1 4 0,1 1 0,1-3-8191</inkml:trace>
  <inkml:trace contextRef="#ctx0" brushRef="#br0" timeOffset="1">235 1142 24575,'-4'4'0,"-2"7"0,-4 4 0,-1 5 0,2 4 0,3 1 0,1 2 0,7 0 0,3 0 0,1-4-8191</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5:48.183"/>
    </inkml:context>
    <inkml:brush xml:id="br0">
      <inkml:brushProperty name="width" value="0.05" units="cm"/>
      <inkml:brushProperty name="height" value="0.05" units="cm"/>
    </inkml:brush>
  </inkml:definitions>
  <inkml:trace contextRef="#ctx0" brushRef="#br0">37 1092 24575,'0'-3'0,"-1"1"0,0-1 0,0 1 0,0-1 0,-1 1 0,1 0 0,0 0 0,-1 0 0,0-1 0,1 1 0,-3-2 0,-13-20 0,16 19 0,0 1 0,1-1 0,-1 1 0,1-1 0,0 1 0,1 0 0,-1-1 0,1 1 0,0-1 0,0 1 0,0 0 0,0 0 0,1-1 0,0 1 0,0 0 0,0 0 0,0 1 0,1-1 0,-1 0 0,6-4 0,4-6 0,0 2 0,0-1 0,28-19 0,50-30 17,194-100-1,118-17-765,-149 81 440,4 11-1,4 11 0,3 11 0,2 13 1,424-30-1,-368 71-61,-1 15 1,325 45-1,625 184-740,-806-111 716,691 280 0,-1128-390 396,160 72 390,-158-68 370,0 1 0,0 1 0,48 41 0,-73-54-643,-1 0 1,1 0-1,-1 0 1,0 0-1,0 0 1,-1 1-1,1 0 1,-1 0-1,-1 0 1,1 0 0,-1 0-1,0 1 1,0-1-1,-1 0 1,0 1-1,1 6 1,-2 9-83,0-1 0,-2 0 0,-5 34 1,5-46-46,2-6-105,-1 0 1,0 0-1,1 0 0,-1 0 0,0 0 1,-1-1-1,1 1 0,0 0 0,-1 0 1,0-1-1,-2 4 0,-7 5-6712</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5:49.243"/>
    </inkml:context>
    <inkml:brush xml:id="br0">
      <inkml:brushProperty name="width" value="0.05" units="cm"/>
      <inkml:brushProperty name="height" value="0.05" units="cm"/>
    </inkml:brush>
  </inkml:definitions>
  <inkml:trace contextRef="#ctx0" brushRef="#br0">0 465 24575,'1'-16'0,"1"0"0,0-1 0,1 1 0,1 1 0,0-1 0,1 1 0,1-1 0,1 1 0,0 1 0,1 0 0,0 0 0,11-14 0,-9 14 0,1 1 0,0 0 0,1 1 0,0 0 0,1 0 0,0 2 0,1 0 0,0 0 0,1 1 0,0 1 0,20-8 0,-30 13 0,0 1 0,1 1 0,-1-1 0,1 1 0,-1 0 0,1 0 0,0 1 0,-1-1 0,1 1 0,0 1 0,-1-1 0,1 1 0,-1 0 0,1 0 0,-1 0 0,1 1 0,9 4 0,-10-2 0,0-1 0,0 1 0,0 0 0,-1 0 0,1 1 0,-1-1 0,0 1 0,0 0 0,-1 1 0,1-1 0,-1 0 0,0 1 0,-1 0 0,1-1 0,2 13 0,3 13 0,-2 1 0,-1 0 0,-2 1 0,-1-1 0,-1 0 0,-2 1 0,-1-1 0,-2 1 0,-1-1 0,-10 33 0,10-45 0,-1 1 0,-1-1 0,-1-1 0,0 0 0,-2 0 0,0 0 0,-14 18 0,22-36 0,1 1 0,0 0 0,0-1 0,-1 1 0,1-1 0,-1 0 0,1 1 0,-1-1 0,0 0 0,0 0 0,1 0 0,-1 0 0,0 0 0,0 0 0,0 0 0,0-1 0,0 1 0,0-1 0,0 0 0,0 1 0,0-1 0,0 0 0,0 0 0,-3-1 0,3 1 0,0-1 0,0 0 0,0 0 0,1 0 0,-1 0 0,0-1 0,1 1 0,-1 0 0,1-1 0,-1 1 0,1-1 0,0 0 0,-1 1 0,1-1 0,0 0 0,0 0 0,0 1 0,0-1 0,1 0 0,-1 0 0,1 0 0,-1 0 0,1 0 0,-1-4 0,0-7 0,0 0 0,0 0 0,1 0 0,1 0 0,0 0 0,6-23 0,26-77 0,-27 95 0,18-51 0,45-94 0,-54 133 0,2 1 0,0 1 0,2 0 0,2 2 0,34-37 0,-48 56 0,0 1 0,1-1 0,0 1 0,0 1 0,0 0 0,0 0 0,1 0 0,0 1 0,18-5 0,-23 8 0,-1 0 0,1 0 0,0 1 0,-1 0 0,1-1 0,0 1 0,-1 1 0,1-1 0,0 1 0,-1-1 0,1 1 0,-1 0 0,1 0 0,-1 0 0,1 1 0,-1-1 0,0 1 0,1 0 0,-1 0 0,0 0 0,0 1 0,-1-1 0,1 0 0,0 1 0,-1 0 0,0 0 0,1 0 0,-1 0 0,2 4 0,2 5 0,0 0 0,-1 1 0,0 0 0,-1 0 0,-1 0 0,0 0 0,0 1 0,-2-1 0,1 15 0,-1 15 0,-8 67 0,4-74 0,-2-1 0,-2 1 0,-2-1 0,0 0 0,-3-1 0,-1 0 0,-24 46 0,28-67 0,8-17 0,13-24 0,59-91 0,109-139 0,-163 237 0,49-59 0,-60 74 0,1 0 0,-1 0 0,1 0 0,0 1 0,1 0 0,-1 1 0,1-1 0,0 2 0,9-5 0,-14 7 0,-1 1 0,0-1 0,1 1 0,-1-1 0,1 1 0,-1 0 0,1-1 0,-1 1 0,0 1 0,1-1 0,-1 0 0,1 1 0,-1-1 0,1 1 0,-1-1 0,0 1 0,1 0 0,-1 0 0,0 0 0,0 1 0,2 1 0,-1-1 0,0 1 0,0 0 0,0 1 0,-1-1 0,1 0 0,-1 1 0,0-1 0,0 1 0,-1 0 0,1-1 0,1 8 0,1 4 0,-1 1 0,-1-1 0,0 1 0,-1-1 0,-2 24 0,-3 2 0,-1-1 0,-17 63 0,-34 75 0,55-175 0,0-1-49,0 0-14,0 1 0,0 0 1,0-1-1,0 1 1,0-1-1,1 1 0,-1 0 1,1-1-1,0 1 0,0 0 1,0 0-1,0-1 0,0 1 1,0 0-1,1 0 0,-1-1 1,1 1-1,0-1 0,0 1 1,1 2-1,8 5-6763</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5:50.087"/>
    </inkml:context>
    <inkml:brush xml:id="br0">
      <inkml:brushProperty name="width" value="0.05" units="cm"/>
      <inkml:brushProperty name="height" value="0.05" units="cm"/>
    </inkml:brush>
  </inkml:definitions>
  <inkml:trace contextRef="#ctx0" brushRef="#br0">261 390 24575,'11'-12'0,"0"-1"0,-1-1 0,0 0 0,-1 0 0,0-1 0,-1 0 0,-1 0 0,-1-1 0,0 0 0,-1 0 0,0-1 0,-2 1 0,0-1 0,0 0 0,-2 0 0,0 0 0,-3-34 0,2 49 0,0 1 0,0-1 0,0 0 0,-1 0 0,1 1 0,0-1 0,-1 0 0,1 0 0,-1 1 0,1-1 0,-1 0 0,0 1 0,0-1 0,0 1 0,0-1 0,0 1 0,0-1 0,0 1 0,0 0 0,-1-1 0,1 1 0,0 0 0,-1 0 0,1 0 0,-1 0 0,-1-1 0,0 2 0,1 0 0,-1 0 0,0 0 0,1 0 0,-1 0 0,0 0 0,1 1 0,-1 0 0,0-1 0,1 1 0,-1 0 0,1 0 0,0 0 0,-1 0 0,-2 2 0,-10 8 0,0-1 0,0 2 0,-21 21 0,9-6 0,2 1 0,1 1 0,-36 58 0,47-64 0,1 0 0,1 0 0,1 1 0,1 0 0,1 1 0,-7 36 0,13-52 0,1 0 0,1 0 0,-1 0 0,2 0 0,-1 1 0,1-1 0,0 0 0,1 0 0,0 0 0,4 10 0,-5-16 0,0 0 0,1 0 0,-1 0 0,1 0 0,0-1 0,-1 1 0,1-1 0,0 1 0,1-1 0,-1 0 0,0 1 0,1-1 0,-1 0 0,1-1 0,0 1 0,-1 0 0,1-1 0,0 1 0,0-1 0,0 0 0,0 0 0,0 0 0,0-1 0,1 1 0,-1-1 0,0 0 0,0 1 0,0-1 0,1-1 0,-1 1 0,0 0 0,4-2 0,2 0 0,0-1 0,0 0 0,0-1 0,-1 0 0,1 0 0,-1-1 0,0 0 0,0 0 0,0-1 0,-1 0 0,0 0 0,0-1 0,8-11 0,2-2 0,-2-1 0,-1-1 0,20-38 0,4-32 0,-26 61 0,23-46 0,-24 64 0,-7 21 0,-9 27 0,-12 28 0,6-26 0,2 0 0,1 1 0,-3 57 0,10-92 0,1 0 0,0 1 0,0-1 0,1 0 0,-1 1 0,1-1 0,-1 0 0,1 0 0,0 0 0,0 0 0,1 0 0,-1 0 0,1 0 0,-1 0 0,1 0 0,0 0 0,0-1 0,0 1 0,0-1 0,0 0 0,1 1 0,-1-1 0,4 2 0,-3-3 0,1 1 0,0-1 0,0 1 0,-1-1 0,1 0 0,0-1 0,0 1 0,0-1 0,0 1 0,0-1 0,0-1 0,0 1 0,0 0 0,0-1 0,0 0 0,0 0 0,-1 0 0,8-3 0,0-1 0,-1-1 0,1 0 0,-1 0 0,0-1 0,0 0 0,-1-1 0,9-8 0,55-68 0,-54 61 0,19-23 0,46-73 0,-73 100 0,0-1 0,-1 1 0,-1-2 0,-1 1 0,-1-1 0,-1 0 0,5-28 0,-11 46 0,1 0 0,-1-1 0,1 1 0,-1-1 0,0 1 0,0-1 0,-1 1 0,1-1 0,-1 1 0,0-1 0,0 1 0,0 0 0,0-1 0,0 1 0,-1 0 0,1 0 0,-1 0 0,0 0 0,0 0 0,0 0 0,0 1 0,-5-5 0,4 5 0,0 0 0,0 1 0,-1-1 0,1 1 0,0 0 0,-1 0 0,1 0 0,-1 0 0,0 1 0,1-1 0,-1 1 0,1 0 0,-1 0 0,0 0 0,1 1 0,-1-1 0,1 1 0,-1 0 0,1 0 0,-1 0 0,-5 3 0,-5 2 0,0 1 0,1 0 0,0 1 0,0 1 0,-15 12 0,20-14 0,1-1 0,-1 2 0,1-1 0,1 1 0,0 0 0,0 0 0,0 1 0,1-1 0,-4 11 0,7-15 0,1 1 0,0-1 0,0 0 0,0 1 0,1-1 0,-1 1 0,1-1 0,0 1 0,1-1 0,-1 1 0,1-1 0,0 1 0,1 4 0,1 0 0,1-1 0,-1 0 0,1 1 0,1-2 0,0 1 0,6 8 0,8 6 0,1 0 0,44 37 0,-62-57 0,23 18 0,-15-13 0,-1 0 0,1 1 0,-1 1 0,-1 0 0,0 0 0,8 10 0,-15-16 0,0-1 0,1 1 0,-1 0 0,0 0 0,0-1 0,0 1 0,-1 0 0,1 0 0,-1 0 0,1 0 0,-1 0 0,0 0 0,0 0 0,-1 0 0,1 0 0,0-1 0,-1 1 0,0 0 0,0 0 0,0 0 0,0 0 0,0-1 0,0 1 0,-1-1 0,1 1 0,-1-1 0,0 1 0,1-1 0,-1 0 0,-3 3 0,-4 3 0,1 0 0,-1-1 0,-1 0 0,1 0 0,-1-1 0,0 0 0,0-1 0,-19 7 0,22-10 0,-1 1 0,0-1 0,0 0 0,0 0 0,0-1 0,0 0 0,0 0 0,0-1 0,0 0 0,0-1 0,0 1 0,0-2 0,-9-1 0,15 2-62,0 0 0,-1 0 0,1-1 0,0 1 0,0 0 0,0-1 0,0 0 0,0 1 0,0-1 0,1 0 0,-1 0 0,0 0-1,1 0 1,0 0 0,-1 0 0,1-1 0,0 1 0,0 0 0,0-1 0,0 1 0,0-4 0,-3-13-6764</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5:50.440"/>
    </inkml:context>
    <inkml:brush xml:id="br0">
      <inkml:brushProperty name="width" value="0.05" units="cm"/>
      <inkml:brushProperty name="height" value="0.05" units="cm"/>
    </inkml:brush>
  </inkml:definitions>
  <inkml:trace contextRef="#ctx0" brushRef="#br0">246 29 24575,'0'-2'0,"0"1"0,0-1 0,0 1 0,0-1 0,0 1 0,-1-1 0,1 1 0,0-1 0,-1 1 0,1-1 0,-1 1 0,0 0 0,1-1 0,-2-1 0,1 2 0,1 1 0,-1 0 0,1-1 0,-1 1 0,1-1 0,-1 1 0,1 0 0,-1 0 0,0-1 0,1 1 0,-1 0 0,1 0 0,-1 0 0,0 0 0,1 0 0,-1 0 0,1 0 0,-1 0 0,0 0 0,1 0 0,-1 0 0,1 0 0,-1 0 0,-1 1 0,0 0 0,0 0 0,-1 0 0,1 1 0,0-1 0,0 1 0,0 0 0,0-1 0,0 1 0,0 0 0,0 0 0,1 0 0,-1 1 0,1-1 0,-1 0 0,0 4 0,-11 28 0,3 0 0,0 1 0,-6 55 0,7-39 0,-16 82 0,-52 258 0,69-352 13,-8 29-1391,8-49-5448</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5:50.833"/>
    </inkml:context>
    <inkml:brush xml:id="br0">
      <inkml:brushProperty name="width" value="0.05" units="cm"/>
      <inkml:brushProperty name="height" value="0.05" units="cm"/>
    </inkml:brush>
  </inkml:definitions>
  <inkml:trace contextRef="#ctx0" brushRef="#br0">1 362 24575,'0'-16'0,"1"0"0,1 0 0,7-31 0,-8 42 0,1 0 0,-1-1 0,1 1 0,0 0 0,1 0 0,-1 0 0,1 1 0,0-1 0,0 1 0,0-1 0,1 1 0,-1 0 0,1 0 0,0 0 0,5-3 0,-5 5 0,-1 1 0,1 0 0,0 0 0,-1 0 0,1 0 0,0 0 0,-1 1 0,1-1 0,0 1 0,0 0 0,4 1 0,47 8 0,-20-3 0,133 7 0,-146-13 0,-1-1 0,0 0 0,1-2 0,-1 0 0,38-13 0,-52 14 0,-2-1 0,1 1 0,0-1 0,0-1 0,-1 1 0,0-1 0,0 0 0,0 0 0,0 0 0,-1-1 0,1 1 0,-1-1 0,5-9 0,-7 12 0,-1-1 0,0 1 0,0-1 0,1 0 0,-2 0 0,1 0 0,0 0 0,-1 0 0,1 0 0,-1 0 0,0 0 0,0 0 0,0 0 0,0 0 0,-1 0 0,1 1 0,-1-1 0,1 0 0,-1 0 0,0 0 0,0 0 0,-1 1 0,1-1 0,-1 0 0,1 1 0,-1-1 0,0 1 0,0 0 0,0-1 0,-4-2 0,3 1 0,0 1 0,-1 0 0,1 0 0,-1 0 0,0 0 0,0 1 0,0-1 0,0 1 0,-1 0 0,1 0 0,0 1 0,-1-1 0,1 1 0,-1 0 0,0 0 0,1 1 0,-1-1 0,0 1 0,0 0 0,1 1 0,-1-1 0,0 1 0,1-1 0,-1 2 0,0-1 0,1 0 0,-1 1 0,1 0 0,0 0 0,0 0 0,-1 0 0,-4 5 0,-2 1 0,0 1 0,1 0 0,0 1 0,1 0 0,0 0 0,1 1 0,0 0 0,1 1 0,0-1 0,-7 16 0,7-9 15,0 0 0,2 1 0,0-1 0,0 1 0,2 0 0,1 0 0,-1 37 0,3-47-93,0 0 0,1 0 0,0 0-1,0-1 1,1 1 0,1 0 0,-1-1 0,1 1 0,0-1-1,1 0 1,0 0 0,1 0 0,-1 0 0,1-1 0,1 0-1,-1 0 1,1 0 0,14 11 0,2-4-6748</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5:51.202"/>
    </inkml:context>
    <inkml:brush xml:id="br0">
      <inkml:brushProperty name="width" value="0.05" units="cm"/>
      <inkml:brushProperty name="height" value="0.05" units="cm"/>
    </inkml:brush>
  </inkml:definitions>
  <inkml:trace contextRef="#ctx0" brushRef="#br0">82 343 24575,'0'-7'0,"-1"-9"0,1 0 0,0 0 0,2 1 0,-1-1 0,2 0 0,0 1 0,10-27 0,-13 41 0,1-1 0,0 0 0,-1 1 0,1-1 0,0 1 0,0 0 0,0-1 0,0 1 0,1-1 0,-1 1 0,0 0 0,0 0 0,1 0 0,-1 0 0,1 0 0,2-1 0,-3 1 0,0 1 0,0 0 0,0 0 0,0 0 0,0 0 0,0 0 0,0 0 0,-1 1 0,1-1 0,0 0 0,0 0 0,0 1 0,0-1 0,0 0 0,0 1 0,0-1 0,-1 1 0,1-1 0,0 1 0,0-1 0,-1 1 0,2 0 0,1 4 0,1-1 0,-1 0 0,0 1 0,0 0 0,0 0 0,-1 0 0,0 0 0,3 9 0,6 21 0,-2 0 0,-2 2 0,-1-1 0,2 57 0,-8-78 0,0 0 0,-1 0 0,0 0 0,-1-1 0,-1 1 0,0-1 0,-1 0 0,0 1 0,-2-2 0,1 1 0,-2-1 0,0 0 0,0 0 0,-12 15 0,15-24 0,0 0 0,0 0 0,0 0 0,0-1 0,-1 1 0,1-1 0,-1 0 0,0-1 0,0 1 0,0-1 0,-1 0 0,1 0 0,0 0 0,-8 0 0,11-1 0,0-1 0,-1 0 0,1 0 0,0 0 0,-1-1 0,1 1 0,0 0 0,-1-1 0,1 0 0,0 1 0,0-1 0,-1 0 0,1 0 0,0 0 0,0 0 0,0-1 0,0 1 0,0 0 0,1-1 0,-1 0 0,0 1 0,1-1 0,-1 0 0,1 0 0,-1 0 0,1 0 0,0 0 0,0 0 0,0 0 0,0 0 0,0 0 0,1-1 0,-1 1 0,1 0 0,-1-5 0,-2-9 0,2-1 0,0 1 0,1-1 0,0 1 0,2-1 0,0 1 0,0-1 0,2 1 0,0 0 0,1 0 0,0 0 0,10-17 0,9-15 0,1 2 0,48-65 0,-54 82 0,3 1 0,0 2 0,1 0 0,2 1 0,41-32 0,-57 50 0,0 1 0,0 1 0,1 0 0,0 0 0,0 0 0,0 2 0,0-1 0,1 1 0,16-2 0,-19 4 0,-1 1 0,0 0 0,1 0 0,-1 1 0,0 0 0,1 1 0,-1-1 0,0 1 0,0 1 0,0-1 0,0 1 0,-1 0 0,1 1 0,-1-1 0,10 8 0,-11-7-42,0 0-1,0 0 0,0 1 1,0-1-1,-1 1 0,0 0 1,0 0-1,0 0 0,0 1 1,-1 0-1,0-1 0,0 1 1,-1 0-1,1 0 0,-1 1 1,-1-1-1,1 0 0,-1 1 1,0-1-1,-1 1 0,1-1 1,-1 1-1,-1-1 0,1 1 1,-1-1-1,0 0 0,0 1 1,-1-1-1,0 0 0,0 0 1,-6 12-1,-8 15-6783</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5:52.885"/>
    </inkml:context>
    <inkml:brush xml:id="br0">
      <inkml:brushProperty name="width" value="0.05" units="cm"/>
      <inkml:brushProperty name="height" value="0.05" units="cm"/>
    </inkml:brush>
  </inkml:definitions>
  <inkml:trace contextRef="#ctx0" brushRef="#br0">2 81 24575,'-1'-14'0,"2"-24"0,-1 37 0,0-1 0,0 1 0,0-1 0,1 1 0,-1 0 0,0-1 0,1 1 0,0-1 0,-1 1 0,1 0 0,0-1 0,-1 1 0,1 0 0,0 0 0,0 0 0,0 0 0,0-1 0,0 1 0,3-1 0,-4 2 0,1-1 0,-1 1 0,1 0 0,0 0 0,-1 0 0,1 0 0,-1 0 0,1 0 0,0 0 0,-1 0 0,1 0 0,0 0 0,-1 0 0,1 0 0,0 0 0,-1 0 0,1 1 0,-1-1 0,1 0 0,-1 1 0,1-1 0,0 0 0,-1 1 0,1-1 0,-1 0 0,1 1 0,-1-1 0,0 1 0,1-1 0,-1 1 0,1-1 0,-1 1 0,0-1 0,0 1 0,1-1 0,-1 1 0,0 0 0,9 27 0,-7 0 0,-1 0 0,-2 0 0,-5 37 0,1 5 0,-6 119-90,-13 427-1185,23-551-5551</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5:53.395"/>
    </inkml:context>
    <inkml:brush xml:id="br0">
      <inkml:brushProperty name="width" value="0.05" units="cm"/>
      <inkml:brushProperty name="height" value="0.05" units="cm"/>
    </inkml:brush>
  </inkml:definitions>
  <inkml:trace contextRef="#ctx0" brushRef="#br0">275 386 24575,'1'-4'0,"0"-1"0,1 0 0,0 1 0,0-1 0,0 1 0,1 0 0,0 0 0,-1 0 0,1 0 0,1 0 0,-1 0 0,7-4 0,3-8 0,3-3 0,62-81 0,-70 87 0,1 0 0,-2-1 0,0 0 0,-1 0 0,0-1 0,4-15 0,-9 28 0,-1 0 0,1 0 0,0-1 0,-1 1 0,1-1 0,-1 1 0,0-1 0,0 1 0,0-1 0,0 1 0,0 0 0,-1-1 0,1 1 0,-1-1 0,1 1 0,-1 0 0,0-1 0,0 1 0,0 0 0,0 0 0,-1 0 0,1 0 0,0 0 0,-1 0 0,0 0 0,1 0 0,-1 0 0,0 1 0,0-1 0,0 1 0,0-1 0,0 1 0,0 0 0,0 0 0,0 0 0,-1 0 0,1 0 0,0 0 0,-1 1 0,1-1 0,-1 1 0,1 0 0,-5-1 0,-7 1 0,0-1 0,0 2 0,0 0 0,0 0 0,-1 2 0,-16 4 0,11-1 0,1 0 0,1 2 0,-1 0 0,1 1 0,1 0 0,0 2 0,0 0 0,1 1 0,0 0 0,-15 18 0,24-24 0,2 1 0,-1 0 0,1 0 0,0 0 0,1 1 0,-1 0 0,2 0 0,-1 0 0,1 0 0,0 1 0,-1 8 0,3-10 0,0 0 0,1 1 0,0-1 0,0 0 0,1 0 0,0 0 0,0 0 0,0 0 0,1 0 0,0 0 0,1 0 0,-1 0 0,1-1 0,1 1 0,4 6 0,2 3 0,1-1 0,1-1 0,0 0 0,26 22 0,62 41 0,-69-56 0,-1 2 0,-2 1 0,29 29 0,-54-50 0,-1 0 0,0 0 0,1 0 0,-1 0 0,0 0 0,-1 0 0,1 0 0,-1 0 0,1 1 0,-1-1 0,0 1 0,0-1 0,0 1 0,0 7 0,-1-9 0,-1 0 0,1 0 0,-1-1 0,1 1 0,-1 0 0,0 0 0,0 0 0,0 0 0,0 0 0,0-1 0,0 1 0,0 0 0,0-1 0,-1 1 0,1-1 0,-1 0 0,1 1 0,-1-1 0,0 0 0,1 0 0,-1 0 0,0 0 0,0 0 0,0 0 0,1 0 0,-1-1 0,-4 1 0,-10 3 0,0-1 0,0-1 0,-1-1 0,1 0 0,0-2 0,0 1 0,-1-2 0,1 0 0,0-1 0,0-1 0,1 0 0,-1-1 0,1-1 0,0 0 0,0-1 0,1-1 0,0 0 0,0-1 0,-20-16 0,5-9-1365,7 1-5461</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5:53.816"/>
    </inkml:context>
    <inkml:brush xml:id="br0">
      <inkml:brushProperty name="width" value="0.05" units="cm"/>
      <inkml:brushProperty name="height" value="0.05" units="cm"/>
    </inkml:brush>
  </inkml:definitions>
  <inkml:trace contextRef="#ctx0" brushRef="#br0">54 14 24575,'0'-1'0,"0"1"0,0-1 0,0 1 0,0-1 0,0 1 0,0-1 0,0 1 0,0-1 0,0 1 0,0 0 0,-1-1 0,1 1 0,0-1 0,0 1 0,0-1 0,0 1 0,-1 0 0,1-1 0,0 1 0,-1 0 0,1-1 0,0 1 0,-1 0 0,1-1 0,0 1 0,-1 0 0,1-1 0,0 1 0,-1 0 0,1 0 0,-1 0 0,1 0 0,0-1 0,-1 1 0,1 0 0,-1 0 0,1 0 0,-1 0 0,1 0 0,-1 0 0,1 0 0,-1 0 0,1 0 0,0 0 0,-1 0 0,1 0 0,-1 0 0,1 1 0,-1-1 0,1 0 0,0 0 0,-1 0 0,1 1 0,-1-1 0,1 0 0,-1 1 0,-1 0 0,0 0 0,0 0 0,0 1 0,0-1 0,1 1 0,-1-1 0,0 1 0,1-1 0,-1 1 0,1 0 0,-2 2 0,0 5 0,0 0 0,1-1 0,0 1 0,1 0 0,0 0 0,0 0 0,1 0 0,1 17 0,15 77 0,-10-69 0,8 60-455,-4 0 0,-3 125 0,-7-195-6371</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5:54.441"/>
    </inkml:context>
    <inkml:brush xml:id="br0">
      <inkml:brushProperty name="width" value="0.05" units="cm"/>
      <inkml:brushProperty name="height" value="0.05" units="cm"/>
    </inkml:brush>
  </inkml:definitions>
  <inkml:trace contextRef="#ctx0" brushRef="#br0">254 258 24575,'39'-61'0,"-29"46"0,0 1 0,10-22 0,-18 30 0,0 0 0,1 0 0,-2 0 0,1 0 0,-1 0 0,0 0 0,0-1 0,-1 1 0,0 0 0,0-9 0,0 12 0,-1 1 0,1 0 0,-1-1 0,1 1 0,-1 0 0,0-1 0,1 1 0,-1 0 0,0 0 0,-1 0 0,1 0 0,0 0 0,-1 0 0,1 0 0,-1 0 0,1 0 0,-1 1 0,0-1 0,0 0 0,-2 0 0,0 0 0,1 0 0,-1 1 0,0-1 0,0 1 0,1 0 0,-1 0 0,0 1 0,0-1 0,0 1 0,0 0 0,-5 0 0,-3 1 0,0 1 0,1 0 0,-1 1 0,0 0 0,1 0 0,0 1 0,-13 7 0,11-3 0,1 0 0,0 1 0,1 0 0,0 1 0,0 0 0,1 1 0,0 0 0,1 0 0,-8 14 0,11-16 0,0 1 0,0 0 0,1 0 0,1 0 0,-1 0 0,2 1 0,0 0 0,0 0 0,1 0 0,0 0 0,0 0 0,1 16 0,2-21 0,0 1 0,0 0 0,1-1 0,-1 0 0,2 1 0,-1-1 0,0 0 0,1 0 0,0 0 0,1 0 0,0-1 0,-1 1 0,1-1 0,1 0 0,-1 0 0,1 0 0,0-1 0,0 0 0,1 0 0,-1 0 0,1-1 0,-1 1 0,1-1 0,12 4 0,-10-4 0,0-1 0,0 0 0,1 0 0,-1 0 0,1-1 0,-1 0 0,1-1 0,0 0 0,-1-1 0,1 1 0,-1-1 0,1-1 0,-1 0 0,0 0 0,1-1 0,-1 0 0,0 0 0,13-8 0,-11 4 0,1 0 0,-1-1 0,-1-1 0,0 1 0,0-2 0,0 1 0,-1-1 0,-1 0 0,10-16 0,-2-4 0,-1-1 0,12-37 0,-2 3 0,-24 65 0,0 0 0,0 0 0,0 0 0,1 1 0,-1-1 0,0 0 0,0 0 0,0 0 0,0 0 0,0 0 0,0 0 0,0 0 0,0 0 0,0 0 0,0 0 0,1 0 0,-1 0 0,0 0 0,0 0 0,0 0 0,0 0 0,0 0 0,0 0 0,0 0 0,0 0 0,1 0 0,-1 0 0,0 0 0,0 0 0,0 0 0,0 0 0,0 0 0,0 0 0,0 0 0,0 0 0,1 0 0,-1 0 0,0 0 0,0 0 0,0 0 0,0 0 0,0 0 0,0 0 0,0 0 0,0-1 0,0 1 0,0 0 0,0 0 0,0 0 0,0 0 0,1 0 0,-1 0 0,0 0 0,0 0 0,0 0 0,0-1 0,0 1 0,0 0 0,0 0 0,0 0 0,2 16 0,0 21 0,-4 19 0,2 44 0,0-88 0,2-1 0,-1 0 0,1 0 0,1 0 0,0-1 0,7 18 0,-9-25 0,0-1 0,0 0 0,0 1 0,1-1 0,-1 0 0,0 0 0,1 0 0,-1 0 0,1 0 0,0 0 0,0 0 0,0-1 0,0 1 0,0-1 0,0 1 0,0-1 0,0 0 0,0 0 0,1 1 0,-1-2 0,1 1 0,-1 0 0,0 0 0,1-1 0,-1 0 0,1 1 0,-1-1 0,1 0 0,4 0 0,-2-2 0,-1 1 0,1-1 0,-1 0 0,0 0 0,0 0 0,0 0 0,0-1 0,0 1 0,0-1 0,0 0 0,-1 0 0,0-1 0,1 1 0,-1-1 0,4-5 0,0-2 0,0-1 0,-1 1 0,0-1 0,-1 0 0,0-1 0,-1 1 0,5-24 0,-4-3 0,3-49 0,-7 65 0,5-6 0,-1 27 0,1 16 0,14 80 0,-16-67 0,1-1 0,1 0 0,1-1 0,2 1 0,0-1 0,18 32 0,-25-54 0,-1 0 0,1-1 0,-1 0 0,1 1 0,0-1 0,0 0 0,0 0 0,0 0 0,0 0 0,1 0 0,-1-1 0,1 1 0,-1-1 0,1 1 0,-1-1 0,1 0 0,0 0 0,0 0 0,-1 0 0,1-1 0,0 1 0,0-1 0,0 0 0,0 1 0,0-2 0,0 1 0,0 0 0,-1 0 0,1-1 0,0 1 0,4-2 0,0-1 0,-1 0 0,1-1 0,-1 1 0,0-1 0,0 0 0,0-1 0,-1 1 0,1-1 0,-1 0 0,0 0 0,7-11 0,5-9 0,-1-1 0,-1-1 0,-1 0 0,-2-1 0,0-1 0,-2 0 0,-1 0 0,8-50 0,-9 50 0,-2 21 0,0 19 0,-3 30-1365,-2-18-5461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6:36.183"/>
    </inkml:context>
    <inkml:brush xml:id="br0">
      <inkml:brushProperty name="width" value="0.05" units="cm"/>
      <inkml:brushProperty name="height" value="0.05" units="cm"/>
    </inkml:brush>
  </inkml:definitions>
  <inkml:trace contextRef="#ctx0" brushRef="#br0">1031 0 24575,'-5'5'0,"-5"9"0,-2 12 0,2 6 0,2 2 0,-2-1 0,1-1 0,2 2 0,3 1 0,-4-2 0,1-2 0,-4-2 0,1-2 0,-3 0 0,-3-1 0,-4 0 0,-2-5 0,2-6-8191</inkml:trace>
  <inkml:trace contextRef="#ctx0" brushRef="#br0" timeOffset="1">175 752 24575,'-9'0'0,"-11"0"0,-8 4 0,-2 2 0,-1 0 0,0-2 0,6-1-8191</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5:55.142"/>
    </inkml:context>
    <inkml:brush xml:id="br0">
      <inkml:brushProperty name="width" value="0.05" units="cm"/>
      <inkml:brushProperty name="height" value="0.05" units="cm"/>
    </inkml:brush>
  </inkml:definitions>
  <inkml:trace contextRef="#ctx0" brushRef="#br0">81 331 24575,'12'1'0,"0"0"0,-1 1 0,15 4 0,-16-4 0,-1 0 0,1 0 0,-1-1 0,11 0 0,-16-1 0,0-1 0,0 1 0,1-1 0,-1 0 0,0 0 0,0-1 0,0 1 0,-1-1 0,1 1 0,0-1 0,-1-1 0,1 1 0,3-3 0,-3 1 0,0 1 0,0-1 0,0 0 0,0 0 0,-1 0 0,0 0 0,0-1 0,0 1 0,0-1 0,-1 0 0,0 0 0,0 0 0,0 0 0,-1 0 0,1 0 0,-1-1 0,0 1 0,0-7 0,-2 9 0,1-1 0,0 1 0,-1-1 0,1 1 0,-1-1 0,0 1 0,0 0 0,-1-1 0,1 1 0,-1 0 0,1 0 0,-1 0 0,0 0 0,0 0 0,0 0 0,-1 1 0,1-1 0,-1 1 0,1 0 0,-1-1 0,0 1 0,0 0 0,0 1 0,0-1 0,0 0 0,0 1 0,-1 0 0,1 0 0,-4-1 0,1 0 0,0 1 0,-1-1 0,1 2 0,-1-1 0,1 1 0,-1 0 0,1 0 0,-1 1 0,1-1 0,0 1 0,-1 1 0,1-1 0,0 1 0,-8 4 0,5-2 0,0 1 0,0 0 0,1 1 0,0-1 0,0 1 0,1 1 0,0 0 0,0 0 0,-7 9 0,7-7 0,1-1 0,0 2 0,1-1 0,0 1 0,0-1 0,1 1 0,0 1 0,-3 13 0,6-17 0,0 0 0,0 1 0,0-1 0,1 0 0,0 0 0,0 1 0,1-1 0,0 0 0,0 0 0,1 0 0,0 0 0,4 12 0,-3-14 0,1 1 0,0 0 0,0-1 0,0 0 0,0 0 0,1 0 0,0 0 0,0-1 0,0 0 0,1 0 0,-1 0 0,1-1 0,0 0 0,0 0 0,0 0 0,1-1 0,-1 0 0,0 0 0,1 0 0,0-1 0,10 1 0,0 0 0,0-1 0,1-1 0,-1-1 0,0 0 0,0-1 0,0-1 0,24-7 0,-15 1 0,0-1 0,-1-1 0,0-1 0,-1-1 0,-1-1 0,0-1 0,-1-2 0,0 0 0,23-24 0,-30 26 0,-1-2 0,0 1 0,-1-1 0,-1-1 0,-1 0 0,0-1 0,-1 0 0,-1-1 0,-1 0 0,-1 0 0,-1-1 0,5-28 0,-10 45 0,0 0 0,-1-1 0,0 1 0,0-1 0,0 1 0,0-1 0,-1 1 0,1 0 0,-1-1 0,-3-6 0,4 10 0,-1 0 0,0-1 0,0 1 0,0 0 0,0 0 0,0 0 0,0 0 0,0 0 0,0 0 0,0 0 0,0 0 0,-1 0 0,1 1 0,0-1 0,-1 0 0,1 1 0,-1-1 0,1 1 0,0-1 0,-1 1 0,1 0 0,-1 0 0,1 0 0,-1 0 0,1 0 0,-1 0 0,1 0 0,-1 0 0,1 0 0,-1 1 0,1-1 0,-1 1 0,1-1 0,-3 2 0,-5 1 0,-1 1 0,0 1 0,1-1 0,0 2 0,0-1 0,0 1 0,1 1 0,0-1 0,0 1 0,1 1 0,-1-1 0,-10 17 0,14-18 0,0 0 0,0 0 0,1 0 0,0 0 0,0 1 0,0-1 0,1 1 0,0 0 0,1 0 0,-1 0 0,1 0 0,0 0 0,1 0 0,0 0 0,0 0 0,1 0 0,-1 0 0,1 0 0,1 0 0,2 7 0,4 5 0,2-1 0,0-1 0,0 0 0,2 0 0,0-1 0,1-1 0,29 27 0,-18-17 0,26 34 0,-48-58 0,-1 1 0,0-1 0,0 1 0,0-1 0,0 1 0,0 0 0,0-1 0,0 1 0,-1 0 0,1 0 0,-1 0 0,1 0 0,-1-1 0,1 1 0,-1 0 0,0 0 0,0 0 0,0 0 0,0 0 0,0 0 0,-1 3 0,0-3 0,-1-1 0,1 1 0,0 0 0,0-1 0,-1 1 0,1-1 0,0 1 0,-1-1 0,0 0 0,1 0 0,-1 1 0,0-1 0,1 0 0,-1-1 0,0 1 0,-3 1 0,-7 1 0,0 0 0,-1-1 0,1 0 0,0-1 0,-16 0 0,-28-3-1365,2-4-5461</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5:55.969"/>
    </inkml:context>
    <inkml:brush xml:id="br0">
      <inkml:brushProperty name="width" value="0.05" units="cm"/>
      <inkml:brushProperty name="height" value="0.05" units="cm"/>
    </inkml:brush>
  </inkml:definitions>
  <inkml:trace contextRef="#ctx0" brushRef="#br0">92 1118 24575,'-8'-2'0,"1"1"0,0-1 0,-1 0 0,1-1 0,0 0 0,0 0 0,-12-8 0,18 10 0,-1 0 0,1 0 0,-1 0 0,1 0 0,-1 0 0,1 0 0,0-1 0,0 1 0,0-1 0,-1 1 0,1-1 0,1 1 0,-1-1 0,0 0 0,0 1 0,1-1 0,-1 0 0,1 0 0,-1 1 0,1-1 0,0 0 0,-1 0 0,1 0 0,0 0 0,0 1 0,1-1 0,-1 0 0,0 0 0,1 0 0,-1 1 0,1-1 0,-1 0 0,1 0 0,0 1 0,-1-1 0,1 0 0,0 1 0,0-1 0,2-1 0,3-5 0,1-1 0,0 1 0,1 1 0,-1-1 0,15-9 0,21-14 2,1 2 1,86-41-1,106-31-52,-163 72-25,576-213-1182,10 24 523,-409 136 853,-207 68-259,-14 6 87,-1-1 1,0-1-1,-1-2 1,49-29-1,-74 41 65,0-1 0,-1 0 0,1 0 0,-1 0 0,1 0 0,-1 0 0,0-1 0,1 1 0,-1 0 1,0-1-1,0 1 0,0 0 0,0-1 0,0 0 0,0 1 0,0-1 0,-1 0 0,1 1 0,-1-1 0,1 0 0,0-2 0,-2 3 21,1 0 0,-1-1-1,1 1 1,-1 0 0,1 0-1,-1 0 1,0 0 0,0-1 0,0 1-1,0 0 1,1 0 0,-1 1-1,0-1 1,-1 0 0,1 0 0,0 0-1,0 1 1,0-1 0,0 0-1,-1 1 1,0-1 0,-10-3 160,1 0-1,0 1 1,-1 1 0,-20-3 0,3 4-423,0 1-1,-1 1 1,-32 6 0,20-1-6596</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5:56.309"/>
    </inkml:context>
    <inkml:brush xml:id="br0">
      <inkml:brushProperty name="width" value="0.05" units="cm"/>
      <inkml:brushProperty name="height" value="0.05" units="cm"/>
    </inkml:brush>
  </inkml:definitions>
  <inkml:trace contextRef="#ctx0" brushRef="#br0">19 130 24575,'-2'-2'0,"1"1"0,-1-1 0,1 1 0,0-1 0,-1 1 0,1-1 0,0 0 0,0 0 0,0 0 0,0 1 0,0-1 0,0 0 0,1 0 0,-1 0 0,1 0 0,0-1 0,-1 1 0,1 0 0,0 0 0,0 0 0,0 0 0,0 0 0,1 0 0,-1 0 0,0 0 0,1 0 0,0 0 0,-1 0 0,1 0 0,0 0 0,0 0 0,0 0 0,0 0 0,0 1 0,1-1 0,-1 0 0,0 1 0,1-1 0,-1 1 0,1 0 0,0-1 0,3-1 0,2-2 0,1-1 0,0 1 0,0 1 0,1 0 0,-1 0 0,1 0 0,0 1 0,12-2 0,5 1 0,0 1 0,0 1 0,1 1 0,-1 2 0,0 1 0,1 0 0,-1 2 0,-1 1 0,43 14 0,-53-14 0,0 1 0,-1 0 0,0 0 0,0 2 0,-1 0 0,1 0 0,-2 1 0,1 1 0,-1 0 0,-1 1 0,0 0 0,0 0 0,-2 2 0,1-1 0,-1 1 0,-1 0 0,11 23 0,-16-26-91,0 0 0,0 1 0,-1 0 0,0-1 0,-1 1 0,0 0 0,0 0 0,-2 0 0,1-1 0,-1 1 0,-1 0 0,0 0 0,0-1 0,-6 14 0,-12 27-6735</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5:57.045"/>
    </inkml:context>
    <inkml:brush xml:id="br0">
      <inkml:brushProperty name="width" value="0.05" units="cm"/>
      <inkml:brushProperty name="height" value="0.05" units="cm"/>
    </inkml:brush>
  </inkml:definitions>
  <inkml:trace contextRef="#ctx0" brushRef="#br0">1 386 24575,'0'-10'0,"0"-22"0,7-64 0,-5 85 0,0 1 0,1 0 0,0 1 0,1-1 0,-1 0 0,2 1 0,-1 0 0,1 0 0,1 0 0,9-11 0,-1 4 0,0 0 0,0 2 0,1-1 0,1 2 0,33-22 0,-43 32 0,-1 0 0,0 0 0,1 1 0,0 0 0,-1 0 0,1 0 0,0 0 0,0 1 0,0 0 0,0 0 0,0 1 0,0 0 0,0 0 0,0 0 0,1 1 0,-1 0 0,0 0 0,0 0 0,-1 1 0,1 0 0,0 0 0,-1 0 0,1 1 0,7 5 0,4 3 0,-2 2 0,1 0 0,-2 0 0,20 24 0,48 70 0,-17-20 0,46 46-1365,-62-76-5461</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6:05.359"/>
    </inkml:context>
    <inkml:brush xml:id="br0">
      <inkml:brushProperty name="width" value="0.05" units="cm"/>
      <inkml:brushProperty name="height" value="0.05" units="cm"/>
    </inkml:brush>
  </inkml:definitions>
  <inkml:trace contextRef="#ctx0" brushRef="#br0">6 82 24575,'-4'-4'0,"2"-2"0,7 1 0,7-4 0,10 0 0,9 1 0,10 3 0,5 1 0,9 2 0,8 1 0,3 1 0,-2 0 0,-3 1 0,-3-1 0,-6-4 0,-9-2 0,-10-3 0,-12-1-8191</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6:05.733"/>
    </inkml:context>
    <inkml:brush xml:id="br0">
      <inkml:brushProperty name="width" value="0.05" units="cm"/>
      <inkml:brushProperty name="height" value="0.05" units="cm"/>
    </inkml:brush>
  </inkml:definitions>
  <inkml:trace contextRef="#ctx0" brushRef="#br0">1 55 24575,'0'-2'0,"0"-2"0,0 0 0,0-1 0,0 1 0,1 0 0,-1-1 0,3-7 0,-2 11 0,-1 0 0,1 0 0,0 0 0,-1 0 0,1 0 0,0 1 0,0-1 0,-1 0 0,1 0 0,0 1 0,0-1 0,0 0 0,0 1 0,0-1 0,0 1 0,0-1 0,0 1 0,0 0 0,0-1 0,0 1 0,0 0 0,0 0 0,0 0 0,0 0 0,1-1 0,-1 2 0,0-1 0,0 0 0,0 0 0,0 0 0,0 0 0,2 1 0,11 3 0,-1 1 0,1 0 0,-1 0 0,0 1 0,0 1 0,22 16 0,66 58 0,-82-65 0,0 1 0,-2 1 0,0 1 0,-1 0 0,17 29 0,-29-42 0,-1 0 0,1 0 0,-1 1 0,0 0 0,0-1 0,-1 1 0,0 0 0,0 0 0,-1 1 0,0-1 0,0 0 0,-1 0 0,0 1 0,0-1 0,0 0 0,-1 0 0,0 1 0,-1-1 0,1 0 0,-2 0 0,1 0 0,-6 10 0,2-6 11,0-2-1,-2 1 1,1-1-1,-1 0 1,0-1-1,-1 1 1,0-2-1,-10 8 1,-8 3-741,-47 23 0,-8-2-6096</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6:09.681"/>
    </inkml:context>
    <inkml:brush xml:id="br0">
      <inkml:brushProperty name="width" value="0.05" units="cm"/>
      <inkml:brushProperty name="height" value="0.05" units="cm"/>
    </inkml:brush>
  </inkml:definitions>
  <inkml:trace contextRef="#ctx0" brushRef="#br0">877 18 24575,'0'-1'0,"0"0"0,0 0 0,0 1 0,-1-1 0,1 0 0,-1 0 0,1 0 0,-1 0 0,1 1 0,-1-1 0,1 0 0,-1 0 0,1 1 0,-1-1 0,0 0 0,0 1 0,1-1 0,-1 1 0,0-1 0,0 1 0,0-1 0,1 1 0,-1 0 0,0-1 0,0 1 0,0 0 0,0 0 0,0-1 0,0 1 0,0 0 0,-1 0 0,-31 0 0,22 3 0,0 0 0,1 1 0,-1 0 0,1 1 0,0 0 0,0 1 0,1 0 0,0 0 0,0 1 0,0 0 0,-7 8 0,-16 17 0,-36 49 0,60-71 0,-263 373 0,32 21 0,173-277-1365,54-99-5461</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6:10.070"/>
    </inkml:context>
    <inkml:brush xml:id="br0">
      <inkml:brushProperty name="width" value="0.05" units="cm"/>
      <inkml:brushProperty name="height" value="0.05" units="cm"/>
    </inkml:brush>
  </inkml:definitions>
  <inkml:trace contextRef="#ctx0" brushRef="#br0">182 1 24575,'-38'39'0,"15"-17"0,0 1 0,2 1 0,-19 27 0,36-44 0,-1 0 0,1 1 0,0-1 0,1 1 0,-1 0 0,2 0 0,-1 0 0,1 0 0,0 1 0,1-1 0,0 1 0,0-1 0,1 0 0,0 1 0,0-1 0,3 12 0,-3-17 0,1 0 0,0 0 0,0 0 0,0-1 0,0 1 0,0 0 0,1-1 0,-1 1 0,1-1 0,0 0 0,-1 1 0,1-1 0,0 0 0,0 0 0,1 0 0,-1 0 0,0-1 0,1 1 0,-1 0 0,1-1 0,-1 0 0,1 0 0,0 1 0,-1-2 0,1 1 0,0 0 0,0 0 0,0-1 0,0 0 0,-1 1 0,1-1 0,0 0 0,3-1 0,12 0 0,0-2 0,0 0 0,0-1 0,22-8 0,-12 5 0,178-55-1365,-156 47-5461</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6:10.492"/>
    </inkml:context>
    <inkml:brush xml:id="br0">
      <inkml:brushProperty name="width" value="0.05" units="cm"/>
      <inkml:brushProperty name="height" value="0.05" units="cm"/>
    </inkml:brush>
  </inkml:definitions>
  <inkml:trace contextRef="#ctx0" brushRef="#br0">2 17 24575,'-1'-9'0,"0"2"0,14 11 0,2 6 0,-1 0 0,-1 2 0,0-1 0,0 2 0,-1-1 0,-1 2 0,12 17 0,0-3 0,59 81 0,-4 2 0,-5 5 0,113 244 0,-94-115-1365,-81-207-5461</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6:10.861"/>
    </inkml:context>
    <inkml:brush xml:id="br0">
      <inkml:brushProperty name="width" value="0.05" units="cm"/>
      <inkml:brushProperty name="height" value="0.05" units="cm"/>
    </inkml:brush>
  </inkml:definitions>
  <inkml:trace contextRef="#ctx0" brushRef="#br0">30 257 24575,'-11'9'0,"9"-7"0,0-1 0,0 1 0,0 0 0,0 0 0,1 0 0,-1 0 0,1 0 0,-3 4 0,4-5 0,-1 0 0,1 0 0,0 0 0,0 0 0,0 0 0,0 0 0,0 0 0,0 0 0,1-1 0,-1 1 0,0 0 0,0 0 0,1 0 0,-1 0 0,0 0 0,1 0 0,-1 0 0,1-1 0,-1 1 0,1 0 0,-1 0 0,1-1 0,0 1 0,-1 0 0,1-1 0,0 1 0,0 0 0,0-1 0,1 1 0,3 3 0,1-1 0,-1 0 0,1 0 0,0-1 0,0 1 0,1-1 0,-1-1 0,0 1 0,1-1 0,-1 0 0,1-1 0,-1 1 0,1-1 0,-1-1 0,12-1 0,0-1 0,0 0 0,0-2 0,0 0 0,22-9 0,-29 9 0,-1 0 0,0 0 0,0-1 0,-1-1 0,1 1 0,-1-1 0,-1-1 0,0 0 0,0 0 0,0-1 0,-1 0 0,0 0 0,7-13 0,-5 4 0,0 1 0,-2-2 0,0 1 0,-1-1 0,-1 0 0,4-36 0,-9 31-72,0 24 76,0 0 0,0 0 1,-1 0-1,1 0 0,0 0 0,0-1 0,0 1 0,-1 0 0,1 0 0,0 0 0,0 0 0,0 0 0,-1 0 0,1 0 0,0 0 0,0 0 0,-1 0 1,1 0-1,0 0 0,0 0 0,0 0 0,-1 0 0,1 0 0,0 0 0,0 0 0,-1 0 0,1 1 0,0-1 0,0 0 0,0 0 0,-1 0 0,1 0 0,0 0 1,0 1-1,0-1 0,0 0 0,0 0 0,-1 0 0,1 0 0,0 1 0,0-1 0,0 0 0,0 1 0,-23 34-1476,8-7-5354</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6:36.557"/>
    </inkml:context>
    <inkml:brush xml:id="br0">
      <inkml:brushProperty name="width" value="0.05" units="cm"/>
      <inkml:brushProperty name="height" value="0.05" units="cm"/>
    </inkml:brush>
  </inkml:definitions>
  <inkml:trace contextRef="#ctx0" brushRef="#br0">1883 296 24575,'-43'-11'0,"0"1"0,-66-5 0,62 9 0,-79-4-42,-170 7-1,158 5-1237,101-2-5546</inkml:trace>
  <inkml:trace contextRef="#ctx0" brushRef="#br0" timeOffset="1">405 115 24575,'-13'0'0,"-13"-5"0,-12-5 0,-11-2 0,-7-3 0,-3-3 0,0-3 0,2 2 0,9 5-8191</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6:17.197"/>
    </inkml:context>
    <inkml:brush xml:id="br0">
      <inkml:brushProperty name="width" value="0.05" units="cm"/>
      <inkml:brushProperty name="height" value="0.05" units="cm"/>
    </inkml:brush>
  </inkml:definitions>
  <inkml:trace contextRef="#ctx0" brushRef="#br0">625 88 24575,'0'-1'0,"-1"0"0,0 0 0,0 0 0,0 0 0,0 0 0,0 0 0,0 0 0,0 0 0,0 0 0,0 1 0,0-1 0,0 0 0,0 1 0,-1-1 0,1 1 0,0-1 0,0 1 0,-1 0 0,1-1 0,0 1 0,-1 0 0,1 0 0,-2 0 0,0 0 0,-11-2 0,-1 1 0,0 0 0,0 2 0,0-1 0,0 2 0,0 0 0,1 1 0,-1 0 0,-19 8 0,-8 5 0,-74 38 0,92-40 0,1 0 0,0 1 0,0 2 0,2 0 0,0 1 0,-22 26 0,33-33 0,1 0 0,0 1 0,1 0 0,0 1 0,1 0 0,0 0 0,1 0 0,0 1 0,1 0 0,1 0 0,1 0 0,-1 1 0,0 18 0,4-23 0,1 1 0,-1-1 0,2 0 0,0 0 0,0 0 0,1-1 0,0 1 0,0-1 0,1 1 0,0-1 0,1 0 0,0 0 0,1-1 0,0 0 0,0 0 0,0 0 0,1 0 0,0-1 0,1 0 0,0-1 0,9 6 0,3 2 0,1 0 0,1-2 0,0-1 0,1 0 0,0-2 0,1 0 0,35 7 0,-36-12 0,0 0 0,1-1 0,-1-2 0,0 0 0,1-1 0,-1-2 0,1 0 0,-1-2 0,0 0 0,0-2 0,24-8 0,-32 8 0,-1 0 0,-1 0 0,1-1 0,-1-1 0,0 0 0,-1-1 0,0-1 0,0 1 0,-1-2 0,0 0 0,-1 0 0,-1-1 0,1 0 0,-2 0 0,0-1 0,0-1 0,-1 1 0,5-17 0,-6 12 0,-1 0 0,-1-1 0,-1 0 0,-1 0 0,-1 0 0,0 0 0,-1 0 0,-1 1 0,-1-1 0,-1 0 0,0 0 0,-12-32 0,9 31 0,-1 1 0,-1 0 0,-1 0 0,-1 0 0,-1 2 0,0-1 0,-1 1 0,-1 1 0,-1 0 0,0 1 0,-24-20 0,27 27-195,0 1 0,0 0 0,-1 0 0,0 2 0,0-1 0,-20-5 0,-14 0-6631</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6:17.824"/>
    </inkml:context>
    <inkml:brush xml:id="br0">
      <inkml:brushProperty name="width" value="0.05" units="cm"/>
      <inkml:brushProperty name="height" value="0.05" units="cm"/>
    </inkml:brush>
  </inkml:definitions>
  <inkml:trace contextRef="#ctx0" brushRef="#br0">352 14 24575,'-5'1'0,"1"0"0,-1 0 0,0 0 0,1 1 0,0-1 0,-1 1 0,1 0 0,0 0 0,0 1 0,0-1 0,0 1 0,0 0 0,1 0 0,-1 0 0,1 1 0,-4 4 0,-8 9 0,-23 38 0,36-53 0,-26 45 0,2 0 0,-30 76 0,-25 108 0,62-174 0,15-48 0,3-5 0,-1-1 0,1 0 0,0 1 0,0-1 0,0 1 0,0-1 0,0 1 0,1 0 0,0-1 0,-1 1 0,1 0 0,1-1 0,-1 1 0,1 3 0,0-6 0,-1-1 0,1 1 0,-1-1 0,1 1 0,-1-1 0,1 0 0,0 1 0,-1-1 0,1 0 0,0 0 0,-1 0 0,1 1 0,0-1 0,-1 0 0,1 0 0,0 0 0,-1 0 0,1 0 0,0 0 0,-1 0 0,1 0 0,0 0 0,-1 0 0,1-1 0,1 1 0,19-7 0,-16 5 0,29-9 0,1 1 0,-1 2 0,1 1 0,1 1 0,-1 3 0,1 1 0,0 1 0,71 8 0,215 48 0,-312-54 0,-1 0 0,0 0 0,1-1 0,-1-1 0,13-1 0,-20 1 0,0 1 0,0 0 0,0-1 0,0 1 0,-1-1 0,1 1 0,0-1 0,0 0 0,-1 0 0,1 0 0,0 0 0,-1 0 0,1 0 0,-1 0 0,0-1 0,1 1 0,-1-1 0,0 1 0,0-1 0,1 1 0,-1-1 0,-1 1 0,1-1 0,0 0 0,0 0 0,-1 1 0,1-1 0,0 0 0,-1 0 0,0 0 0,0 0 0,1 0 0,-1-2 0,-4-18 0,0 1 0,-1 0 0,-1 0 0,-1 1 0,-1-1 0,-17-30 0,12 23 0,-143-352 0,153 373 0,1 1 0,0 1 0,0 0 0,-1-1 0,0 1 0,0 0 0,0 0 0,0 1 0,-1-1 0,0 1 0,0-1 0,0 1 0,0 1 0,-6-5 0,10 8 3,-1 0-1,1-1 0,-1 1 0,1 0 1,-1 0-1,0 0 0,1 0 0,-1-1 1,1 1-1,-1 0 0,0 0 1,1 0-1,-1 0 0,1 0 0,-1 1 1,1-1-1,-1 0 0,0 0 1,1 0-1,-1 0 0,1 1 0,-1-1 1,1 0-1,-1 0 0,1 1 1,-1-1-1,1 1 0,-1-1 0,1 0 1,0 1-1,-1-1 0,1 1 0,-1-1 1,1 1-1,0-1 0,-1 2 1,-6 20-1453,5-2-5376</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6:18.276"/>
    </inkml:context>
    <inkml:brush xml:id="br0">
      <inkml:brushProperty name="width" value="0.05" units="cm"/>
      <inkml:brushProperty name="height" value="0.05" units="cm"/>
    </inkml:brush>
  </inkml:definitions>
  <inkml:trace contextRef="#ctx0" brushRef="#br0">48 84 24575,'-3'0'0,"0"0"0,0 0 0,-1 0 0,1-1 0,0 0 0,0 1 0,0-1 0,0 0 0,0-1 0,0 1 0,0 0 0,0-1 0,1 1 0,-4-3 0,6 3 0,0 1 0,0 0 0,0-1 0,0 1 0,0 0 0,0 0 0,0-1 0,0 1 0,0 0 0,0-1 0,0 1 0,1 0 0,-1 0 0,0-1 0,0 1 0,0 0 0,0 0 0,0-1 0,1 1 0,-1 0 0,0 0 0,0 0 0,0-1 0,1 1 0,-1 0 0,0 0 0,0 0 0,1-1 0,-1 1 0,0 0 0,0 0 0,1 0 0,-1 0 0,0 0 0,0 0 0,1 0 0,-1 0 0,0 0 0,1 0 0,-1 0 0,0 0 0,1 0 0,-1 0 0,0 0 0,0 0 0,1 0 0,-1 0 0,1 0 0,18-2 0,446-1 0,-247 5 0,-51-1 0,228-29 0,-382 26-273,0 0 0,-1-1 0,1-1 0,14-5 0,-7-2-6553</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6:18.621"/>
    </inkml:context>
    <inkml:brush xml:id="br0">
      <inkml:brushProperty name="width" value="0.05" units="cm"/>
      <inkml:brushProperty name="height" value="0.05" units="cm"/>
    </inkml:brush>
  </inkml:definitions>
  <inkml:trace contextRef="#ctx0" brushRef="#br0">6 7 24575,'-6'-6'0,"10"9"0,17 12 0,33 12 0,-13-8 0,-2 2 0,64 45 0,-89-55 0,0 1 0,-1 0 0,0 1 0,-1 0 0,-1 1 0,18 26 0,-26-36 0,-1 1 0,1 0 0,-1 0 0,1 0 0,-2 0 0,1 1 0,0-1 0,-1 0 0,0 1 0,0-1 0,-1 1 0,0-1 0,0 1 0,0-1 0,0 1 0,-1 0 0,0-1 0,0 0 0,0 1 0,-1-1 0,0 0 0,0 0 0,0 0 0,-1 0 0,-6 9 0,2-5-227,-1 0-1,-1 0 1,1-1-1,-2-1 1,-17 13-1,-12 5-6598</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6:19.024"/>
    </inkml:context>
    <inkml:brush xml:id="br0">
      <inkml:brushProperty name="width" value="0.05" units="cm"/>
      <inkml:brushProperty name="height" value="0.05" units="cm"/>
    </inkml:brush>
  </inkml:definitions>
  <inkml:trace contextRef="#ctx0" brushRef="#br0">28 152 24575,'-1'0'0,"0"0"0,0 0 0,0 0 0,0 0 0,0 0 0,0 0 0,0 0 0,0 0 0,0 0 0,0-1 0,0 1 0,0 0 0,0-1 0,0 1 0,0-1 0,1 1 0,-1-1 0,0 1 0,0-1 0,0 0 0,1 1 0,-1-1 0,0 0 0,1 0 0,-1 1 0,0-1 0,1 0 0,-1 0 0,1 0 0,0 0 0,-1 0 0,1 0 0,0 0 0,-1 0 0,1 0 0,0-1 0,0 0 0,0 0 0,0 1 0,1-1 0,-1 1 0,1-1 0,-1 1 0,1-1 0,-1 1 0,1-1 0,0 1 0,0 0 0,-1-1 0,1 1 0,0 0 0,0-1 0,0 1 0,1 0 0,-1 0 0,0 0 0,0 0 0,1 0 0,-1 0 0,2 0 0,9-4 0,-1 1 0,1 0 0,0 0 0,0 2 0,1-1 0,18 0 0,83 1 0,-69 2 0,92 2 0,71-2 0,-204 0 0,0 0 0,1-1 0,-1 1 0,0-1 0,1 0 0,-1 0 0,7-3 0,-11 4 0,0 0 0,0 0 0,0 0 0,0 0 0,1 0 0,-1 0 0,0 0 0,0-1 0,0 1 0,0 0 0,0 0 0,0 0 0,0 0 0,0 0 0,0-1 0,0 1 0,1 0 0,-1 0 0,0 0 0,0 0 0,0-1 0,0 1 0,0 0 0,0 0 0,0 0 0,0 0 0,0-1 0,0 1 0,0 0 0,0 0 0,-1 0 0,1 0 0,0-1 0,0 1 0,0 0 0,0 0 0,0 0 0,0 0 0,0 0 0,0-1 0,0 1 0,-1 0 0,1 0 0,0 0 0,0 0 0,0 0 0,0 0 0,0 0 0,-1 0 0,1 0 0,0-1 0,-23-8 0,-39-5 0,-115-10 0,117 17 0,53 6 0,-3 0 0,0 0 0,-1 0 0,1 1 0,-19 2 0,27-2 0,0 0 0,0 1 0,0-1 0,0 1 0,0-1 0,0 1 0,1 0 0,-1 0 0,0 0 0,0 0 0,1 0 0,-1 0 0,0 0 0,1 1 0,-1-1 0,1 1 0,0-1 0,-1 1 0,1-1 0,0 1 0,0 0 0,0-1 0,0 1 0,0 0 0,1 0 0,-1 0 0,0 0 0,1 0 0,0 0 0,-1 0 0,1 3 0,0 9 0,1 1 0,1-1 0,0 0 0,1 0 0,8 25 0,2 9 0,49 300-1182,-61-339 999,7 40-6643</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6:19.397"/>
    </inkml:context>
    <inkml:brush xml:id="br0">
      <inkml:brushProperty name="width" value="0.05" units="cm"/>
      <inkml:brushProperty name="height" value="0.05" units="cm"/>
    </inkml:brush>
  </inkml:definitions>
  <inkml:trace contextRef="#ctx0" brushRef="#br0">17 120 24575,'-8'-30'0,"7"28"0,-1 0 0,1 0 0,1 0 0,-1 0 0,0 0 0,0 0 0,1 0 0,-1 0 0,1-1 0,0 1 0,-1 0 0,1 0 0,0 0 0,0-1 0,1 1 0,-1 0 0,0 0 0,1 0 0,-1 0 0,1-1 0,1-1 0,-1 3 0,0 1 0,-1-1 0,1 1 0,0-1 0,0 1 0,0-1 0,0 1 0,0 0 0,0 0 0,0-1 0,0 1 0,0 0 0,0 0 0,0 0 0,0 0 0,0 0 0,-1 0 0,1 0 0,0 0 0,0 1 0,0-1 0,0 0 0,0 1 0,0-1 0,0 0 0,0 1 0,0-1 0,0 1 0,-1-1 0,1 1 0,0 0 0,0-1 0,-1 1 0,1 0 0,0 0 0,29 26 0,-5 3 0,-2 1 0,-1 0 0,-1 2 0,20 43 0,-19-24 0,-21-49 0,0 1 0,0 0 0,-1-1 0,1 1 0,-1 0 0,1-1 0,-1 1 0,0 0 0,-1 0 0,1-1 0,-1 1 0,0 4 0,0-7 0,1 0 0,0-1 0,-1 1 0,1 0 0,0-1 0,-1 1 0,1 0 0,0-1 0,-1 1 0,1-1 0,-1 1 0,0-1 0,1 1 0,-1-1 0,1 1 0,-1-1 0,0 1 0,1-1 0,-1 0 0,0 1 0,1-1 0,-1 0 0,0 1 0,0-1 0,1 0 0,-1 0 0,0 0 0,0 0 0,1 0 0,-1 0 0,0 0 0,0 0 0,1 0 0,-1 0 0,0 0 0,0-1 0,1 1 0,-1 0 0,0 0 0,1-1 0,-1 1 0,0-1 0,1 1 0,-1 0 0,0-1 0,-2-1 0,0 0 0,1 0 0,-1-1 0,0 1 0,1 0 0,0-1 0,0 1 0,0-1 0,-3-4 0,1-1 6,1 0 0,-1-1-1,1 1 1,1-1 0,-1 0-1,2 0 1,-1 0 0,1 0 0,0 0-1,1-1 1,0 1 0,1 0-1,0 0 1,0 0 0,1 0-1,0 0 1,1 0 0,0 0 0,0 1-1,5-10 1,0 4-130,-1 1 0,2 0 1,0 1-1,0 0 0,1 0 0,1 1 1,0 0-1,0 1 0,1 1 0,0 0 1,18-10-1,1 2-6702</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6:19.801"/>
    </inkml:context>
    <inkml:brush xml:id="br0">
      <inkml:brushProperty name="width" value="0.05" units="cm"/>
      <inkml:brushProperty name="height" value="0.05" units="cm"/>
    </inkml:brush>
  </inkml:definitions>
  <inkml:trace contextRef="#ctx0" brushRef="#br0">133 114 24575,'1'-24'0,"0"18"0,-1-1 0,0 0 0,0 0 0,0 0 0,-1 0 0,0 0 0,-4-11 0,5 18 0,0-1 0,0 1 0,0 0 0,0-1 0,0 1 0,-1 0 0,1 0 0,0-1 0,0 1 0,0 0 0,-1 0 0,1-1 0,0 1 0,0 0 0,-1 0 0,1 0 0,0-1 0,0 1 0,-1 0 0,1 0 0,0 0 0,-1 0 0,1 0 0,0 0 0,-1 0 0,1 0 0,0-1 0,-1 1 0,1 0 0,0 0 0,-1 0 0,1 1 0,0-1 0,-1 0 0,1 0 0,-1 0 0,-12 10 0,-9 17 0,11-10 0,1-1 0,0 1 0,2 1 0,0-1 0,1 1 0,0 1 0,2-1 0,0 1 0,1 0 0,1 1 0,-1 20 0,4-37 0,0 0 0,0 0 0,0 0 0,0 0 0,1 1 0,-1-1 0,1 0 0,-1 0 0,1 0 0,0 0 0,1-1 0,-1 1 0,0 0 0,1 0 0,-1-1 0,1 1 0,0-1 0,0 1 0,0-1 0,0 0 0,1 0 0,-1 0 0,0 0 0,1 0 0,0 0 0,-1-1 0,1 1 0,0-1 0,0 0 0,0 1 0,-1-1 0,1-1 0,1 1 0,-1 0 0,0-1 0,5 1 0,-1-1 0,0-1 0,0 0 0,0 0 0,0 0 0,0-1 0,-1 1 0,1-2 0,0 1 0,-1-1 0,0 0 0,1 0 0,-1-1 0,0 0 0,-1 0 0,9-7 0,-4 1 0,-1-1 0,0 1 0,-1-2 0,-1 1 0,1-1 0,-2 0 0,1 0 0,-2-1 0,7-20 0,-3 1 0,-2-1 0,5-59 0,-5 61 0,1 25 0,5 16 0,5 17 0,19 40 0,-24-42 0,0-1 0,30 40 0,7-10-1365,-28-31-5461</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6:20.655"/>
    </inkml:context>
    <inkml:brush xml:id="br0">
      <inkml:brushProperty name="width" value="0.05" units="cm"/>
      <inkml:brushProperty name="height" value="0.05" units="cm"/>
    </inkml:brush>
  </inkml:definitions>
  <inkml:trace contextRef="#ctx0" brushRef="#br0">1 480 24575,'-1'-6'0,"2"-23"0,3 22 0,6 13 0,3 12 0,0 0 0,-2 1 0,0 0 0,12 32 0,4 7 0,-10-23 0,28 48 0,-42-77 0,2 0 0,-1 0 0,1 0 0,0 0 0,0-1 0,1 0 0,0 0 0,-1 0 0,12 6 0,-16-11 0,0 1 0,0 0 0,1-1 0,-1 1 0,0-1 0,1 1 0,-1-1 0,0 0 0,1 1 0,-1-1 0,1 0 0,-1 0 0,1 0 0,-1 0 0,0 0 0,1-1 0,-1 1 0,1 0 0,-1-1 0,0 1 0,1 0 0,-1-1 0,0 0 0,3-1 0,-2 0 0,0 0 0,0 0 0,0 0 0,0-1 0,0 1 0,0-1 0,-1 1 0,1-1 0,-1 0 0,1 0 0,0-3 0,2-8 0,0 0 0,-1-1 0,2-24 0,-4-47 0,-2 66 0,1 0 0,0 0 0,7-40 0,-7 59 0,0 1 0,0 0 0,0-1 0,0 1 0,0 0 0,0-1 0,0 1 0,0 0 0,0-1 0,0 1 0,0-1 0,0 1 0,0 0 0,0-1 0,0 1 0,1 0 0,-1-1 0,0 1 0,0 0 0,0-1 0,0 1 0,1 0 0,-1-1 0,0 1 0,0 0 0,1 0 0,-1-1 0,0 1 0,1 0 0,-1 0 0,0 0 0,1-1 0,-1 1 0,0 0 0,1 0 0,-1 0 0,0 0 0,1 0 0,-1 0 0,0 0 0,1 0 0,-1 0 0,0 0 0,1 0 0,-1 0 0,1 0 0,-1 0 0,0 0 0,1 0 0,-1 0 0,0 0 0,1 0 0,-1 0 0,0 1 0,1-1 0,-1 0 0,0 0 0,1 0 0,-1 1 0,0-1 0,0 0 0,1 0 0,-1 1 0,0-1 0,0 0 0,0 1 0,1-1 0,17 30 0,-11-18 0,-2-5 0,0 1 0,1-1 0,0-1 0,1 1 0,-1-1 0,1 0 0,0-1 0,1 0 0,-1 0 0,1 0 0,0-1 0,0 0 0,1-1 0,-1 1 0,12 1 0,-8-3 0,-1 0 0,1-1 0,0 0 0,-1-1 0,1 0 0,0-1 0,0-1 0,-1 0 0,1 0 0,-1-1 0,17-7 0,-27 10 0,24-9 0,0-2 0,33-18 0,-52 26 0,-1-1 0,1 0 0,0 0 0,-1-1 0,0 1 0,0-1 0,0 0 0,-1 0 0,1-1 0,-1 1 0,-1-1 0,1 0 0,-1 0 0,0 0 0,2-8 0,-4 12 0,0 0 0,0 0 0,-1 1 0,1-1 0,-1 0 0,1 0 0,-1 0 0,0 0 0,0 0 0,0 0 0,0-1 0,0 1 0,-1 0 0,1 0 0,0 1 0,-1-1 0,0 0 0,1 0 0,-1 0 0,0 0 0,0 0 0,0 1 0,0-1 0,0 0 0,-1 1 0,1-1 0,0 1 0,-1-1 0,1 1 0,-1 0 0,1-1 0,-1 1 0,0 0 0,0 0 0,1 0 0,-1 0 0,0 1 0,0-1 0,0 0 0,0 1 0,0-1 0,0 1 0,0 0 0,0 0 0,-3 0 0,-3-1 0,0 1 0,0 0 0,0 1 0,0 0 0,1 0 0,-1 1 0,0 0 0,0 0 0,1 1 0,-12 5 0,11-3 0,0 0 0,0 1 0,0-1 0,1 2 0,0-1 0,0 1 0,1 0 0,0 0 0,0 1 0,0 0 0,1 0 0,0 0 0,1 1 0,0-1 0,-5 16 0,7-17 0,1-1 0,0 0 0,0 1 0,0-1 0,1 1 0,0-1 0,0 1 0,0-1 0,1 0 0,0 1 0,0-1 0,1 1 0,0-1 0,0 0 0,0 0 0,1 0 0,0 0 0,0-1 0,0 1 0,1-1 0,0 0 0,0 0 0,9 9 0,-2-5 0,0-1 0,1 0 0,0 0 0,0-1 0,0-1 0,1 0 0,0-1 0,0-1 0,0 0 0,1 0 0,0-1 0,-1-1 0,1 0 0,0-1 0,0-1 0,0 0 0,19-3 0,-17 2 0,0-2 0,0 1 0,0-2 0,-1 0 0,0-1 0,0-1 0,0 0 0,-1-1 0,1-1 0,-2 0 0,1 0 0,-1-2 0,-1 0 0,23-22 0,-21 15 0,-2-1 0,0-1 0,-1 0 0,-1 0 0,0-1 0,-2 0 0,0-1 0,-1 0 0,-2 0 0,0-1 0,3-35 0,-5 28 0,-2 1 0,-1-1 0,-1 0 0,-1 1 0,-2-1 0,-1 1 0,-1 0 0,-14-39 0,17 58 0,0 1 0,0 0 0,-1 0 0,-1 1 0,1-1 0,-9-11 0,11 18 0,1 0 0,0 0 0,0-1 0,-1 1 0,1 0 0,-1 0 0,1 0 0,-1 1 0,0-1 0,1 0 0,-1 0 0,0 1 0,1-1 0,-1 1 0,0 0 0,0-1 0,1 1 0,-1 0 0,0 0 0,0 0 0,0 0 0,1 0 0,-1 1 0,0-1 0,0 1 0,1-1 0,-1 1 0,0-1 0,1 1 0,-1 0 0,1 0 0,-1 0 0,1 0 0,-1 0 0,1 0 0,-1 0 0,1 0 0,-2 3 0,-6 5 0,0 1 0,0 0 0,1 1 0,0 0 0,1 0 0,0 1 0,1 0 0,0 0 0,1 0 0,1 1 0,-7 25 0,6-13 0,1 0 0,1 0 0,1 1 0,1-1 0,3 37 0,2-32 0,1 0 0,1-1 0,2 1 0,1-1 0,18 42 0,-17-50 0,1 0 0,1 0 0,0-1 0,2-1 0,0 0 0,1-1 0,28 27 0,-36-39 12,0-1 0,1 0 0,-1 0 0,1 0 0,0-1 0,0 0 0,0 0 0,1-1 0,16 4 0,-20-6-90,0 0 0,0 0 0,0-1-1,0 0 1,0 0 0,0 0 0,0-1 0,0 0 0,0 0-1,0 0 1,0 0 0,0-1 0,0 0 0,0 0 0,-1 0-1,1 0 1,-1-1 0,6-4 0,9-11-6748</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6:21.950"/>
    </inkml:context>
    <inkml:brush xml:id="br0">
      <inkml:brushProperty name="width" value="0.05" units="cm"/>
      <inkml:brushProperty name="height" value="0.05" units="cm"/>
    </inkml:brush>
  </inkml:definitions>
  <inkml:trace contextRef="#ctx0" brushRef="#br0">20 462 24575,'0'-9'0,"-1"0"0,-1 1 0,0-1 0,-2-9 0,-6-29 0,10 42 0,-1 0 0,1 0 0,1 0 0,-1 0 0,1 0 0,0 1 0,0-1 0,0 0 0,1 0 0,-1 1 0,1-1 0,0 1 0,1-1 0,-1 1 0,1 0 0,3-4 0,-3 5 0,0 0 0,0 1 0,0 0 0,0-1 0,1 1 0,-1 0 0,1 1 0,-1-1 0,1 0 0,0 1 0,0 0 0,-1 0 0,1 0 0,0 1 0,0-1 0,0 1 0,0 0 0,0 0 0,0 0 0,6 2 0,4 0 0,-1 2 0,-1-1 0,1 2 0,-1 0 0,1 0 0,-1 1 0,-1 1 0,1 0 0,11 10 0,12 10 0,43 44 0,-69-61 0,10 8 0,23 29 0,-39-43 0,1 0 0,-1 0 0,0 1 0,-1-1 0,1 1 0,-1-1 0,0 1 0,0 0 0,0 0 0,-1 0 0,0 0 0,0 0 0,1 10 0,-2-15 0,0 1 0,0 0 0,0 0 0,0 0 0,0 0 0,0 0 0,0 0 0,-1-1 0,1 1 0,0 0 0,0 0 0,-1 0 0,1-1 0,-1 1 0,1 0 0,-1 0 0,1-1 0,-1 1 0,1 0 0,-1-1 0,1 1 0,-1 0 0,0-1 0,1 1 0,-1-1 0,0 1 0,0-1 0,-1 1 0,0-1 0,1 0 0,-1 0 0,0 0 0,1 0 0,-1 0 0,1 0 0,-1-1 0,0 1 0,1-1 0,-1 1 0,1-1 0,-1 0 0,1 1 0,-2-2 0,-3-2 0,0 0 0,0 0 0,0-1 0,1 1 0,0-1 0,-5-7 0,5 6 0,1 0 0,1-1 0,-1 0 0,1 0 0,1 0 0,-1 0 0,1 0 0,0 0 0,1-1 0,-1 1 0,2-1 0,-1 1 0,1-12 0,1 7 0,1 1 0,0-1 0,0 1 0,1 0 0,1 0 0,0 0 0,0 0 0,9-13 0,-6 10 0,1 2 0,0-1 0,1 1 0,1 0 0,0 1 0,1 0 0,0 1 0,0 0 0,1 1 0,0 0 0,1 1 0,0 0 0,26-11 0,-31 16 0,0 1 0,0 0 0,0 1 0,0-1 0,0 1 0,0 1 0,1 0 0,-1 0 0,0 0 0,0 1 0,0 0 0,0 1 0,0 0 0,11 4 0,2 3 0,-1 2 0,1 0 0,31 24 0,-44-29 0,-4-4 0,-1 1 0,1-1 0,0 0 0,0 0 0,0 0 0,0 0 0,0-1 0,0 0 0,0 1 0,0-2 0,1 1 0,-1 0 0,0-1 0,1 0 0,4 0 0,-6-1 0,0 0 0,1 0 0,-1 0 0,0 0 0,1-1 0,-1 1 0,0-1 0,0 0 0,0 0 0,-1 0 0,1 0 0,0 0 0,-1-1 0,1 1 0,-1-1 0,0 0 0,0 0 0,0 0 0,2-4 0,-2 3 0,0 1 0,0-1 0,0 0 0,0 0 0,-1 1 0,0-1 0,0 0 0,0 0 0,0 0 0,-1-1 0,1 1 0,-1 0 0,0 0 0,0 0 0,-1 0 0,1 0 0,-2-6 0,1 7 0,0 1 0,-1 0 0,1-1 0,-1 1 0,1 0 0,-1 0 0,0 0 0,0 0 0,0 0 0,0 1 0,0-1 0,0 1 0,0-1 0,0 1 0,-1 0 0,1-1 0,-1 1 0,1 0 0,-1 1 0,1-1 0,-1 0 0,0 1 0,1-1 0,-1 1 0,1 0 0,-1 0 0,-5 1 0,1-1 0,0 1 0,0 0 0,0 1 0,0-1 0,0 1 0,0 1 0,0-1 0,1 1 0,-1 1 0,1-1 0,0 1 0,0 0 0,0 0 0,0 1 0,1-1 0,-8 11 0,9-11 0,0 0 0,1 0 0,0 1 0,0-1 0,0 1 0,0 0 0,1 0 0,0 0 0,0 0 0,0 0 0,1 1 0,0-1 0,0 1 0,0-1 0,0 1 0,1-1 0,0 1 0,0-1 0,1 1 0,-1-1 0,1 1 0,2 6 0,2 0 0,0 1 0,0-1 0,2-1 0,-1 1 0,1-1 0,1 0 0,0-1 0,0 0 0,1 0 0,14 12 0,-9-11 0,1 0 0,0-2 0,0 1 0,1-2 0,0 0 0,0-1 0,20 6 0,-11-5 0,1-2 0,-1-1 0,1-1 0,0-2 0,1 0 0,-1-2 0,0 0 0,0-2 0,0-1 0,40-10 0,-53 9 0,-1 0 0,-1-1 0,1 0 0,-1-1 0,0-1 0,0 0 0,0 0 0,-1-1 0,0 0 0,-1-1 0,0 0 0,0 0 0,-1-1 0,0 0 0,-1 0 0,0-1 0,-1 0 0,0-1 0,0 1 0,-1-1 0,-1 0 0,0 0 0,-1-1 0,0 1 0,-1-1 0,0 1 0,-1-1 0,0 0 0,-1 0 0,-1 0 0,0 1 0,-1-1 0,0 0 0,-1 1 0,0 0 0,-1-1 0,0 1 0,-9-15 0,10 20 0,-1 1 0,-1 0 0,1 1 0,-1-1 0,0 1 0,0 0 0,0 0 0,-1 0 0,0 1 0,0 0 0,0 0 0,0 0 0,-1 1 0,-12-5 0,16 7 0,0 0 0,-1 0 0,1 1 0,-1-1 0,1 1 0,0 0 0,-1 0 0,1 0 0,-1 0 0,1 0 0,0 1 0,-1-1 0,1 1 0,0 0 0,0 0 0,-1 1 0,1-1 0,0 1 0,0-1 0,0 1 0,1 0 0,-1 0 0,0 0 0,1 0 0,-1 1 0,1-1 0,0 1 0,-1 0 0,1-1 0,1 1 0,-1 0 0,0 0 0,-1 4 0,-2 4 0,1 0 0,1 0 0,0 0 0,0 0 0,1 1 0,1-1 0,0 1 0,1 20 0,1-4 0,2 0 0,9 41 0,3-13 0,2 0 0,28 61 0,60 103 0,-47-100 0,-26-59-1365,-19-42-5461</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6:22.312"/>
    </inkml:context>
    <inkml:brush xml:id="br0">
      <inkml:brushProperty name="width" value="0.05" units="cm"/>
      <inkml:brushProperty name="height" value="0.05" units="cm"/>
    </inkml:brush>
  </inkml:definitions>
  <inkml:trace contextRef="#ctx0" brushRef="#br0">1 0 24575,'4'0'0,"-2"5"0,-2 5 0,-2 2-8191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6:36.884"/>
    </inkml:context>
    <inkml:brush xml:id="br0">
      <inkml:brushProperty name="width" value="0.05" units="cm"/>
      <inkml:brushProperty name="height" value="0.05" units="cm"/>
    </inkml:brush>
  </inkml:definitions>
  <inkml:trace contextRef="#ctx0" brushRef="#br0">1014 1200 24575,'-8'0'0,"-8"-5"0,-10 0 0,-5-6 0,-1 1 0,0-3 0,5-4 0,8 1-8191</inkml:trace>
  <inkml:trace contextRef="#ctx0" brushRef="#br0" timeOffset="1">211 292 24575,'-9'-4'0,"-11"-11"0,-12-11 0,-4-10 0,-1-4 0,6-3 0,9-3 0,7 1 0,7 9-8191</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6:23.477"/>
    </inkml:context>
    <inkml:brush xml:id="br0">
      <inkml:brushProperty name="width" value="0.05" units="cm"/>
      <inkml:brushProperty name="height" value="0.05" units="cm"/>
    </inkml:brush>
  </inkml:definitions>
  <inkml:trace contextRef="#ctx0" brushRef="#br0">0 0 24575,'20'89'0,"-14"190"0,0 6 0,-5-271 0,1 1 0,1-1 0,0 0 0,1 0 0,1 0 0,0-1 0,1 1 0,0-1 0,17 24 0,-17-29 0,0-1 0,1 1 0,0-1 0,0 0 0,1-1 0,0 0 0,0 0 0,1 0 0,-1-1 0,1-1 0,0 1 0,1-1 0,-1-1 0,1 0 0,13 3 0,13-1 0,1-1 0,-1-2 0,1-1 0,0-2 0,0-1 0,-1-2 0,54-13 0,245-85 0,-334 101 0,38-13-682,38-20-1,-57 24-6143</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6:24.143"/>
    </inkml:context>
    <inkml:brush xml:id="br0">
      <inkml:brushProperty name="width" value="0.05" units="cm"/>
      <inkml:brushProperty name="height" value="0.05" units="cm"/>
    </inkml:brush>
  </inkml:definitions>
  <inkml:trace contextRef="#ctx0" brushRef="#br0">82 368 24575,'0'-2'0,"-1"0"0,0 1 0,1-1 0,-1 0 0,0 1 0,0-1 0,0 1 0,0-1 0,0 1 0,0 0 0,-1-1 0,1 1 0,0 0 0,-1 0 0,1 0 0,-1 0 0,1 0 0,-1 0 0,1 0 0,-1 1 0,0-1 0,1 0 0,-1 1 0,0-1 0,0 1 0,1 0 0,-1 0 0,0 0 0,0 0 0,1 0 0,-1 0 0,0 0 0,0 0 0,0 1 0,1-1 0,-1 1 0,0-1 0,1 1 0,-3 1 0,1 2 0,0 0 0,1 0 0,-1 1 0,1 0 0,0-1 0,0 1 0,1 0 0,0 0 0,-1 0 0,2 0 0,-1 0 0,1 0 0,-1 7 0,6 67 0,-5-76 0,11 58 0,22 77 0,-18-81 0,-9-32 0,-11-40 0,-10-40 0,0-13 0,-12-133 0,25 170 0,2 0 0,1 0 0,1-1 0,2 1 0,1 1 0,16-54 0,-17 72 0,0 1 0,1-1 0,1 1 0,0 0 0,0 0 0,1 1 0,0 0 0,13-13 0,-14 18 0,0-1 0,1 1 0,-1 0 0,1 0 0,0 1 0,1 0 0,-1 0 0,1 0 0,-1 1 0,1 0 0,0 1 0,0 0 0,12-1 0,1 1 0,1 1 0,-1 1 0,1 1 0,-1 0 0,1 2 0,-1 1 0,25 7 0,-30-6 0,1 1 0,-1 0 0,0 1 0,0 1 0,-1 0 0,0 1 0,-1 1 0,1 0 0,15 15 0,-26-21 0,-1-1 0,1 1 0,-1 0 0,0 0 0,0 0 0,0 1 0,0-1 0,-1 1 0,1-1 0,-1 1 0,0 0 0,-1 0 0,1 0 0,-1 0 0,0 0 0,0 0 0,-1 0 0,0 6 0,0-6 0,-2 1 0,1-1 0,-1 0 0,1 1 0,-1-1 0,-1 0 0,1 0 0,-1 0 0,0-1 0,0 1 0,0-1 0,-1 1 0,0-1 0,1 0 0,-2 0 0,-6 5 0,-8 4 0,-1 0 0,0-1 0,-1-1 0,0-2 0,0 0 0,-1 0 0,0-2 0,-1-1 0,0-1 0,0-1 0,-44 2 0,86-5 0,0 1 0,-1 1 0,0 0 0,1 1 0,33 13 0,102 46 0,-144-58 0,-1 0 0,1 0 0,-1 1 0,0 0 0,-1 1 0,1 0 0,14 15 0,-21-20 0,0 0 0,-1 0 0,1 1 0,-1-1 0,1 0 0,-1 0 0,0 1 0,0-1 0,0 1 0,0-1 0,0 1 0,0-1 0,-1 1 0,1 0 0,-1-1 0,0 1 0,0 0 0,0-1 0,0 1 0,0 0 0,0-1 0,-1 1 0,1 0 0,-1-1 0,0 1 0,0-1 0,0 1 0,0-1 0,0 1 0,-1-1 0,1 0 0,-1 0 0,1 0 0,-1 0 0,0 0 0,0 0 0,-3 2 0,-3 3 0,0-1 0,0-1 0,-1 0 0,0 0 0,0-1 0,0 0 0,-1 0 0,1-1 0,-1 0 0,0-1 0,-12 2 0,-4-1 0,0-1 0,0-1 0,-30-3 0,19-2-682,-66-15-1,40 2-6143</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6:24.869"/>
    </inkml:context>
    <inkml:brush xml:id="br0">
      <inkml:brushProperty name="width" value="0.05" units="cm"/>
      <inkml:brushProperty name="height" value="0.05" units="cm"/>
    </inkml:brush>
  </inkml:definitions>
  <inkml:trace contextRef="#ctx0" brushRef="#br0">292 76 24575,'-3'-2'0,"0"-1"0,-1 1 0,1 0 0,0 0 0,-1 0 0,1 1 0,-1-1 0,1 1 0,-1 0 0,0 0 0,-6-1 0,-47-2 0,41 4 0,4-1 0,-1 1 0,0 0 0,0 1 0,0 0 0,1 1 0,-18 5 0,26-6 0,1 0 0,-1 1 0,1 0 0,-1 0 0,1-1 0,0 2 0,0-1 0,0 0 0,0 1 0,0-1 0,0 1 0,0 0 0,1 0 0,0 0 0,0 0 0,-1 1 0,2-1 0,-1 0 0,0 1 0,1 0 0,-1-1 0,1 1 0,0 0 0,1-1 0,-2 6 0,1 1 0,1 0 0,-1 0 0,1-1 0,1 1 0,0 0 0,0 0 0,1-1 0,1 1 0,-1-1 0,1 1 0,1-1 0,7 14 0,-5-11 0,1-2 0,1 1 0,0-1 0,0 0 0,1-1 0,0 0 0,1 0 0,0-1 0,11 7 0,-7-6 0,0 0 0,1-2 0,0 0 0,1 0 0,-1-1 0,1-1 0,0-1 0,0 0 0,1-1 0,-1-1 0,1 0 0,-1-2 0,1 1 0,-1-2 0,25-4 0,-37 4 0,1 0 0,0 0 0,0 0 0,-1-1 0,1 0 0,0 0 0,-1-1 0,0 1 0,0-1 0,1 0 0,-2 0 0,1 0 0,0 0 0,-1-1 0,1 0 0,-1 1 0,0-1 0,0 0 0,2-5 0,-3 4 0,0-1 0,0 1 0,0 0 0,-1-1 0,0 1 0,0-1 0,0 1 0,-1-1 0,0 1 0,0-1 0,0 1 0,-1-1 0,0 1 0,0-1 0,0 1 0,-1-1 0,-2-5 0,-1-2 0,-1 1 0,-1-1 0,0 1 0,-1 0 0,0 1 0,-1 0 0,0 0 0,0 1 0,-1 0 0,-1 1 0,-17-13 0,7 8 0,-1 0 0,-1 2 0,0 0 0,0 2 0,-34-11 0,141 20 0,55 1 0,66 3 0,-203-3 0,0 0 0,0 0 0,0 0 0,0 0 0,0 0 0,-1 1 0,1-1 0,0 0 0,0 1 0,0 0 0,0-1 0,-1 1 0,1 0 0,0 0 0,-1 0 0,1 0 0,-1 0 0,1 0 0,-1 1 0,1-1 0,-1 0 0,0 1 0,0-1 0,0 1 0,0 0 0,0-1 0,0 1 0,0 0 0,0-1 0,0 1 0,-1 0 0,1 0 0,-1 0 0,1 2 0,-1 5 0,-1-1 0,0 1 0,0-1 0,-1 1 0,0-1 0,-4 12 0,6-19 0,-5 15 0,1 0 0,0 0 0,2 1 0,0-1 0,0 1 0,2 0 0,0 0 0,2 17 0,0-24 0,0-1 0,1 1 0,-1-1 0,2 1 0,-1-1 0,1 0 0,1-1 0,0 1 0,0-1 0,0 0 0,1 0 0,1 0 0,-1-1 0,1 0 0,10 8 0,-7-7 0,1-1 0,-1 0 0,1-1 0,0 0 0,1 0 0,-1-2 0,1 1 0,0-1 0,0-1 0,1 0 0,-1-1 0,1 0 0,-1-1 0,1-1 0,-1 0 0,17-2 0,-20 1 0,0 0 0,1-1 0,-1-1 0,0 0 0,-1 0 0,1 0 0,0-1 0,-1-1 0,0 1 0,0-1 0,0-1 0,-1 1 0,0-1 0,0-1 0,0 1 0,-1-1 0,0 0 0,0-1 0,-1 1 0,1-1 0,-2 0 0,7-14 0,-7 13 0,-1-1 0,0 0 0,0 0 0,-1 0 0,0 0 0,-1 0 0,0 0 0,0 0 0,-1-1 0,0 1 0,-1 0 0,-1-1 0,1 1 0,-2 0 0,-3-11 0,1 8 0,0 1 0,-1-1 0,-1 1 0,0 1 0,-1-1 0,0 1 0,0 1 0,-2 0 0,1 0 0,-18-14 0,13 12 0,-1 2 0,-1 0 0,1 1 0,-1 0 0,-1 1 0,0 1 0,-33-9 0,36 12 0,0 1 0,0 1 0,0 0 0,-1 1 0,1 1 0,0 0 0,-1 1 0,1 1 0,0 0 0,-16 4 0,23-4 0,0 1 0,1-1 0,0 1 0,0 0 0,0 0 0,0 1 0,0 0 0,0 0 0,-8 8 0,12-10 0,0 0 0,0 1 0,1-1 0,-1 0 0,0 1 0,1-1 0,0 1 0,-1 0 0,1-1 0,0 1 0,0 0 0,1 0 0,-1 0 0,1-1 0,-1 1 0,1 0 0,0 0 0,0 0 0,0 0 0,0 0 0,1 0 0,-1 0 0,1-1 0,0 1 0,1 4 0,12 19-1365,3-2-5461</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6:25.265"/>
    </inkml:context>
    <inkml:brush xml:id="br0">
      <inkml:brushProperty name="width" value="0.05" units="cm"/>
      <inkml:brushProperty name="height" value="0.05" units="cm"/>
    </inkml:brush>
  </inkml:definitions>
  <inkml:trace contextRef="#ctx0" brushRef="#br0">0 24 24575,'5'-9'0,"5"-3"0,1 10 0,-1 9 0,-2 17 0,-3 13 0,-2 13 0,-2 8 0,0 6 0,-1 2 0,-1 2 0,1-1 0,-1-3 0,1-4 0,0-12-8191</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6:25.604"/>
    </inkml:context>
    <inkml:brush xml:id="br0">
      <inkml:brushProperty name="width" value="0.05" units="cm"/>
      <inkml:brushProperty name="height" value="0.05" units="cm"/>
    </inkml:brush>
  </inkml:definitions>
  <inkml:trace contextRef="#ctx0" brushRef="#br0">187 4 24575,'0'0'0,"0"0"0,0 0 0,0 0 0,0-1 0,0 1 0,0 0 0,0 0 0,0 0 0,0 0 0,0-1 0,0 1 0,-1 0 0,1 0 0,0 0 0,0 0 0,0 0 0,0 0 0,0-1 0,0 1 0,-1 0 0,1 0 0,0 0 0,0 0 0,0 0 0,0 0 0,-1 0 0,1 0 0,0 0 0,0 0 0,0 0 0,0 0 0,-1 0 0,1 0 0,0 0 0,0 0 0,0 0 0,0 0 0,-1 0 0,1 0 0,0 0 0,0 0 0,0 0 0,0 0 0,-1 0 0,1 0 0,0 0 0,0 0 0,0 1 0,0-1 0,0 0 0,-1 0 0,-14 9 0,-14 14 0,-18 13 0,34-27 0,0 1 0,1 0 0,0 0 0,1 2 0,-16 18 0,27-30 0,0 0 0,0 1 0,0-1 0,0 0 0,0 0 0,0 0 0,0 0 0,0 1 0,0-1 0,0 0 0,0 0 0,0 0 0,0 0 0,0 1 0,0-1 0,0 0 0,0 0 0,0 0 0,0 0 0,0 1 0,0-1 0,0 0 0,0 0 0,0 0 0,0 0 0,1 0 0,-1 0 0,0 1 0,0-1 0,0 0 0,0 0 0,0 0 0,1 0 0,-1 0 0,0 0 0,0 0 0,0 0 0,0 0 0,0 0 0,1 0 0,-1 1 0,0-1 0,0 0 0,0 0 0,0 0 0,1 0 0,-1 0 0,0 0 0,0-1 0,0 1 0,0 0 0,1 0 0,-1 0 0,0 0 0,0 0 0,0 0 0,0 0 0,0 0 0,1 0 0,-1 0 0,0 0 0,0 0 0,0-1 0,0 1 0,17-4 0,-14 4 0,3-2 0,-1 1 0,1 0 0,0 0 0,0 1 0,0-1 0,0 1 0,0 1 0,0-1 0,0 1 0,0 0 0,0 0 0,0 1 0,-1 0 0,1 0 0,-1 0 0,1 0 0,-1 1 0,6 4 0,-3-1 0,0 1 0,-1 0 0,0 1 0,0 0 0,-1 0 0,0 0 0,0 0 0,-1 1 0,9 18 0,13 37-31,-12-29-414,0-1 0,24 36 1,-26-52-6382</inkml:trace>
  <inkml:trace contextRef="#ctx0" brushRef="#br0" timeOffset="1">473 30 24575,'0'-4'0,"4"-7"0,2 4 0,-1 8 0,0 7 0,2 12 0,1 10 0,-1 10 0,-2 7 0,2 4 0,1-3 0,-2-4 0,3-6 0,0-4 0,-2-5 0,-2-6-8191</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6:25.997"/>
    </inkml:context>
    <inkml:brush xml:id="br0">
      <inkml:brushProperty name="width" value="0.05" units="cm"/>
      <inkml:brushProperty name="height" value="0.05" units="cm"/>
    </inkml:brush>
  </inkml:definitions>
  <inkml:trace contextRef="#ctx0" brushRef="#br0">11 43 24575,'0'-9'0,"0"-8"0,-4 5 0,-2 7 0</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6:26.628"/>
    </inkml:context>
    <inkml:brush xml:id="br0">
      <inkml:brushProperty name="width" value="0.05" units="cm"/>
      <inkml:brushProperty name="height" value="0.05" units="cm"/>
    </inkml:brush>
  </inkml:definitions>
  <inkml:trace contextRef="#ctx0" brushRef="#br0">0 61 24575,'1'-2'0,"-1"0"0,1 1 0,0-1 0,0 0 0,0 1 0,0-1 0,0 1 0,0-1 0,1 1 0,-1 0 0,0 0 0,1-1 0,-1 1 0,1 0 0,-1 0 0,1 0 0,2-1 0,30-13 0,-31 14 0,0 0 0,0 1 0,0-1 0,-1 1 0,1 0 0,0 0 0,0 0 0,0 0 0,0 1 0,0-1 0,-1 1 0,1-1 0,0 1 0,-1 0 0,1 0 0,0 1 0,-1-1 0,4 3 0,-2-1 0,0 0 0,0 1 0,-1-1 0,0 1 0,1 0 0,-2 0 0,1 0 0,0 0 0,3 9 0,0 3 0,0 0 0,-1 1 0,-1 0 0,-1-1 0,2 19 0,0 93 0,-5-127 0,0 0 0,0-1 0,0 1 0,0 0 0,0 0 0,0 0 0,0 0 0,0 0 0,1 0 0,-1 0 0,0 0 0,1 0 0,-1-1 0,0 1 0,1 0 0,-1 0 0,1 0 0,-1-1 0,1 1 0,0 0 0,-1-1 0,1 1 0,0 0 0,-1-1 0,2 1 0,-1-1 0,0 0 0,0 0 0,0 0 0,0 0 0,0 0 0,0 0 0,1-1 0,-1 1 0,0 0 0,-1-1 0,1 1 0,0 0 0,0-1 0,0 0 0,0 1 0,0-1 0,0 1 0,0-2 0,8-6 0,-1 0 0,15-20 0,-20 24 0,41-56 0,-31 40 0,0 1 0,1 0 0,1 1 0,1 1 0,29-24 0,-43 39 0,0 1 0,0-1 0,0 1 0,0 0 0,0 0 0,0 0 0,0 0 0,1 0 0,-1 0 0,0 1 0,1-1 0,-1 1 0,0-1 0,1 1 0,-1 0 0,6 0 0,-6 1 0,0 0 0,-1-1 0,1 1 0,0 0 0,0 0 0,0 0 0,-1 0 0,1 0 0,0 1 0,-1-1 0,1 0 0,-1 1 0,1 0 0,-1-1 0,0 1 0,1 2 0,4 7 0,-1 0 0,0 0 0,-1 1 0,0 0 0,3 17 0,-3-10 0,6 17 0,2-1 0,18 41 0,-24-63 0,0-1 0,1 0 0,1-1 0,0 1 0,0-2 0,1 1 0,0-1 0,1 0 0,14 11 0,-21-19 0,0 0 0,1 0 0,0 0 0,-1 0 0,1 0 0,0 0 0,0-1 0,0 0 0,0 0 0,0 0 0,0-1 0,1 1 0,-1-1 0,0 0 0,0 0 0,5-1 0,-3 0 0,0 0 0,0-1 0,0 0 0,0-1 0,0 1 0,0-1 0,0 0 0,-1 0 0,9-7 0,0-3 0,0 0 0,0-1 0,-1-1 0,-1 0 0,21-33 0,-21 28 0,-1 0 0,-1-1 0,-1-1 0,12-36 0,-19 49 0,0 1 0,0 0 0,-1-1 0,0 1 0,0-1 0,-1 1 0,0-1 0,0 0 0,-1 1 0,0-1 0,-1 1 0,0 0 0,0 0 0,-1-1 0,-7-14 0,7 19 0,1 0 0,-1 1 0,0-1 0,0 1 0,0-1 0,0 1 0,-1 0 0,0 0 0,1 1 0,-1-1 0,0 1 0,0-1 0,0 1 0,-1 1 0,1-1 0,0 0 0,-10-1 0,6 2 0,0 0 0,0 1 0,0 0 0,0 0 0,0 1 0,1-1 0,-1 2 0,0-1 0,0 1 0,-9 4 0,9-3 0,-1 1 0,2 0 0,-1 0 0,0 0 0,1 1 0,0 0 0,0 1 0,0 0 0,-7 8 0,10-10 0,1 0 0,0 0 0,0 0 0,0 0 0,1 1 0,0-1 0,0 1 0,0-1 0,0 1 0,1 0 0,-1 0 0,1 0 0,0 0 0,1 0 0,-1 0 0,1 6 0,1-7 0,-1 0 0,1 1 0,0-1 0,0 0 0,0 0 0,1 0 0,0 0 0,-1 0 0,1-1 0,1 1 0,-1 0 0,0-1 0,1 0 0,0 1 0,0-1 0,0 0 0,0 0 0,0-1 0,0 1 0,1-1 0,-1 1 0,1-1 0,0 0 0,0-1 0,0 1 0,4 1 0,-2-1 0,0-1 0,-1 0 0,1 0 0,0 0 0,0 0 0,0-1 0,0 0 0,0 0 0,0-1 0,-1 0 0,1 0 0,0 0 0,0 0 0,-1-1 0,1 0 0,-1-1 0,1 1 0,6-5 0,-11 6 0,25-12 0,-25 13 0,-1 0 0,1 0 0,0 0 0,0 0 0,-1 0 0,1 0 0,0 0 0,-1 1 0,1-1 0,0 0 0,-1 0 0,1 1 0,0-1 0,-1 0 0,1 1 0,-1-1 0,1 1 0,0-1 0,-1 1 0,1-1 0,-1 1 0,0-1 0,1 1 0,-1 0 0,1-1 0,-1 1 0,0-1 0,1 1 0,-1 0 0,0-1 0,0 1 0,0 0 0,1 0 0,-1-1 0,0 1 0,0 0 0,0 1 0,33 248 0,-20-127 0,5 15 0,2 3 0,2 205 0,-22-336 0,0 0 0,-1 1 0,0-1 0,-1 0 0,0 0 0,-1 1 0,-5 12 0,7-21 0,0 0 0,0 0 0,0 1 0,-1-1 0,1 0 0,-1 0 0,1 0 0,-1-1 0,0 1 0,0 0 0,0-1 0,0 1 0,0-1 0,0 1 0,0-1 0,0 0 0,0 0 0,-1 0 0,1 0 0,0 0 0,-1-1 0,1 1 0,-1-1 0,1 1 0,-1-1 0,1 0 0,-1 0 0,1 0 0,-1-1 0,1 1 0,-1 0 0,1-1 0,0 0 0,-1 1 0,-3-3 0,-3-1 0,1 0 0,1 0 0,-1-1 0,1 0 0,-1-1 0,1 0 0,1 0 0,-1 0 0,1-1 0,0 0 0,1 0 0,0 0 0,0-1 0,-8-15 0,1-3 0,1 0 0,0-1 0,-9-40 0,10 24 0,2 0 0,2-1 0,2 0 0,2 0 0,3-47 0,1 59 0,2 1 0,1 0 0,1 1 0,1-1 0,2 1 0,1 1 0,28-56 0,-30 70 0,1 1 0,1 1 0,0 0 0,1 0 0,0 1 0,21-17 0,-26 24 0,0-1 0,1 1 0,0 1 0,0 0 0,1 0 0,-1 0 0,1 1 0,-1 0 0,1 0 0,0 1 0,0 0 0,1 0 0,-1 1 0,14 0 0,-12 5-1365</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6:34.210"/>
    </inkml:context>
    <inkml:brush xml:id="br0">
      <inkml:brushProperty name="width" value="0.05" units="cm"/>
      <inkml:brushProperty name="height" value="0.05" units="cm"/>
    </inkml:brush>
  </inkml:definitions>
  <inkml:trace contextRef="#ctx0" brushRef="#br0">1871 259 24575,'-1'-6'0,"-1"0"0,0 0 0,-1 0 0,1 1 0,-1-1 0,0 1 0,0 0 0,-1 0 0,-5-7 0,-1-2 0,0 1 0,-1 0 0,0 0 0,-1 1 0,0 1 0,-1 0 0,0 1 0,-1 0 0,0 1 0,-1 0 0,0 1 0,0 1 0,0 1 0,-1 0 0,-29-7 0,-5 3 0,-1 1 0,0 2 0,-80 1 0,59 6 0,0 3 0,0 4 0,1 2 0,-84 22 0,101-16 0,0 3 0,1 2 0,0 2 0,2 3 0,-88 56 0,96-51 0,1 1 0,2 3 0,1 1 0,2 1 0,1 2 0,-42 60 0,58-68 0,0 2 0,3 0 0,0 0 0,2 2 0,2 0 0,1 1 0,1 0 0,3 0 0,-10 73 0,17-87 0,0 0 0,1 0 0,1-1 0,1 1 0,1 0 0,1 0 0,0-1 0,2 0 0,0 0 0,1 0 0,2-1 0,0 0 0,0 0 0,2-1 0,0-1 0,1 0 0,23 25 0,-2-7 0,2-1 0,2-1 0,1-3 0,1-1 0,2-1 0,1-3 0,64 30 0,10-5 0,204 58 0,-82-45-278,293 37-1,250-17-32,-524-67 311,283-18 0,-388-9 0,-1-6 0,-1-7 0,181-54 0,-266 60 0,-1-4 0,67-33 0,-113 46 0,0 0 0,-1-1 0,0-1 0,-1 0 0,0-2 0,-1 0 0,-1 0 0,0-1 0,0-1 0,-1 0 0,17-30 0,-24 35 12,-1-2 1,-1 1-1,0 0 1,-1-1 0,0 0-1,-1 0 1,0 0-1,-1 0 1,0 0-1,-1 0 1,0 0 0,-1 0-1,0 0 1,-1 0-1,0 0 1,-1 0-1,-7-17 1,-2-2 94,-2 1 0,0 1 0,-2 0 0,-2 2 0,-26-35 0,-11-5-188,-4 2 1,-2 2-1,-2 4 0,-3 2 0,-84-55 0,39 40-18,-3 5-1,-211-91 1,158 93 99,-2 8 0,-274-55 0,187 68 0,-295-13 0,390 49 0,0 8 0,-1 6 0,-254 44 0,371-41 130,0 2 1,1 2-1,0 2 1,1 1 0,-51 29-1,73-31-1495,6-2-5461</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6:35.253"/>
    </inkml:context>
    <inkml:brush xml:id="br0">
      <inkml:brushProperty name="width" value="0.05" units="cm"/>
      <inkml:brushProperty name="height" value="0.05" units="cm"/>
    </inkml:brush>
  </inkml:definitions>
  <inkml:trace contextRef="#ctx0" brushRef="#br0">10 1 24575,'-1'-1'0,"1"1"0,0 0 0,-1 0 0,1 0 0,-1 0 0,1 0 0,0 0 0,-1 1 0,1-1 0,0 0 0,-1 0 0,1 0 0,0 0 0,-1 0 0,1 0 0,0 1 0,0-1 0,-1 0 0,1 0 0,0 0 0,0 1 0,-1-1 0,1 0 0,0 0 0,0 1 0,-1-1 0,1 0 0,0 0 0,0 1 0,0-1 0,0 0 0,-1 1 0,4 13 0,16 17 0,-15-25 0,15 26 0,-1 1 0,-2 1 0,23 67 0,20 117 0,-43-152 0,-7-24 0,-7-28 0,1 0 0,0 0 0,1-1 0,0 1 0,1-1 0,12 22 0,-15-33 0,0 1 0,0-1 0,0 1 0,1-1 0,-1 0 0,1 0 0,-1 0 0,1-1 0,0 1 0,0 0 0,0-1 0,-1 0 0,1 0 0,1 0 0,-1 0 0,0 0 0,0 0 0,0-1 0,0 0 0,7 0 0,4 0 0,1-2 0,-1 0 0,22-6 0,5 0 0,65-1 0,165 6 0,67-4 0,-276 3 0,-38 3 0,1-1 0,-1-1 0,34-8 0,-45 5-1365</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6:35.939"/>
    </inkml:context>
    <inkml:brush xml:id="br0">
      <inkml:brushProperty name="width" value="0.05" units="cm"/>
      <inkml:brushProperty name="height" value="0.05" units="cm"/>
    </inkml:brush>
  </inkml:definitions>
  <inkml:trace contextRef="#ctx0" brushRef="#br0">568 264 24575,'4'-5'0,"0"0"0,-1 0 0,1 0 0,-1-1 0,0 1 0,-1-1 0,1 0 0,-1 1 0,0-1 0,-1 0 0,1 0 0,-1-1 0,0 1 0,-1-11 0,0 15 0,-1 1 0,1-1 0,-1 1 0,1-1 0,-1 1 0,0-1 0,0 1 0,0-1 0,0 1 0,0 0 0,0-1 0,0 1 0,-1 0 0,1 0 0,0 0 0,-1 0 0,1 0 0,-3-1 0,0 0 0,-1 0 0,1 0 0,-1 1 0,0 0 0,0 0 0,-6-1 0,-7 1 0,0 0 0,-26 4 0,43-3 0,-13 1 0,0 1 0,0 1 0,1 0 0,-1 1 0,1 1 0,0 0 0,0 1 0,0 0 0,-18 12 0,14-6 0,1 1 0,0 1 0,1 0 0,0 1 0,-22 30 0,10-5 0,1 1 0,3 1 0,1 1 0,-28 82 0,40-97 0,1 1 0,2 0 0,0 0 0,2 1 0,1 0 0,1 46 0,3-61 0,2 1 0,-1 0 0,2-1 0,0 1 0,1-1 0,1 0 0,0 0 0,1-1 0,0 1 0,1-1 0,1-1 0,0 1 0,1-1 0,13 14 0,-4-9 0,0-1 0,0-1 0,2-1 0,0-1 0,1-1 0,0-1 0,1 0 0,26 9 0,11 2 0,121 27 0,-51-24-148,234 15-1,135-39-148,-361-9 297,-2-6 0,1-6 0,-2-6 0,256-83 0,-350 94-5,0-2 0,-1-2 0,-1-1 0,57-40 0,-82 50 9,-2-1-1,0 0 0,0-1 0,-1 0 0,0 0 0,0-1 0,8-15 0,-14 18 5,1 1-1,-1-1 1,-1 0 0,0 0-1,0 0 1,-1-1 0,0 1-1,0-1 1,-1 1-1,0-1 1,-1 0 0,-1-11-1,-2 2 38,0 1 0,-2 0 0,0 0 0,-1 0-1,-1 0 1,0 1 0,-1 0 0,-1 1 0,-1 0 0,0 0 0,-15-16-1,-8-7-58,-2 2 0,-75-62-1,49 53 15,-1 3 0,-2 2 0,-2 4 0,-2 2 0,-1 4 0,-1 2 0,-81-21 0,32 18 0,-2 6 0,0 5 0,-199-9 0,247 28 0,0 2 0,-85 13 0,126-9 0,0 2 0,0 2 0,1 0 0,0 2 0,1 2 0,0 0 0,-38 23 0,41-16-195,2 1 0,0 1 0,2 1 0,0 1 0,1 1 0,-21 32 0,21-27-6631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6:37.259"/>
    </inkml:context>
    <inkml:brush xml:id="br0">
      <inkml:brushProperty name="width" value="0.05" units="cm"/>
      <inkml:brushProperty name="height" value="0.05" units="cm"/>
    </inkml:brush>
  </inkml:definitions>
  <inkml:trace contextRef="#ctx0" brushRef="#br0">47 954 24575,'-5'-5'0,"0"-5"0,-6-11 0,1-5 0,1-7 0,2 1-8191</inkml:trace>
  <inkml:trace contextRef="#ctx0" brushRef="#br0" timeOffset="1">279 150 24575,'-4'-4'0,"-2"-7"0,-4-5 0,0-4 0,1-4 0,3-1 0,2-2 0,1 4-8191</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6:37.932"/>
    </inkml:context>
    <inkml:brush xml:id="br0">
      <inkml:brushProperty name="width" value="0.05" units="cm"/>
      <inkml:brushProperty name="height" value="0.05" units="cm"/>
    </inkml:brush>
  </inkml:definitions>
  <inkml:trace contextRef="#ctx0" brushRef="#br0">516 176 24575,'1'-40'0,"1"27"0,-2 1 0,1-1 0,-2 0 0,0 1 0,0-1 0,-6-19 0,6 30 0,0 0 0,0 0 0,0 1 0,0-1 0,-1 0 0,1 1 0,-1-1 0,1 1 0,-1 0 0,1-1 0,-1 1 0,0 0 0,0 0 0,0 0 0,0 0 0,0 0 0,0 1 0,0-1 0,0 0 0,0 1 0,0 0 0,0-1 0,0 1 0,0 0 0,0 0 0,0 0 0,0 0 0,0 1 0,-1-1 0,1 0 0,-2 2 0,-8 0 0,0 1 0,0 1 0,-23 9 0,1 3 0,1 1 0,0 1 0,2 2 0,0 2 0,1 0 0,-52 52 0,70-60 0,0 0 0,1 0 0,1 1 0,0 1 0,1 0 0,0 0 0,-6 18 0,11-22 0,1 0 0,-1 1 0,2-1 0,0 1 0,0 0 0,1 0 0,1-1 0,0 1 0,1 0 0,0 0 0,4 12 0,-1-11 0,0 0 0,1-1 0,1 0 0,0 0 0,1 0 0,1 0 0,0-1 0,0-1 0,1 1 0,0-1 0,1-1 0,1 0 0,0 0 0,0-1 0,17 11 0,5 0 0,0 0 0,1-3 0,1-1 0,59 19 0,-55-23 0,0-1 0,1-3 0,0 0 0,0-3 0,1-2 0,64-2 0,-83-3 0,-1 0 0,0-2 0,1-1 0,-1 0 0,39-17 0,-46 16 0,0-1 0,-1-1 0,0 0 0,0-1 0,-1 0 0,-1-1 0,1 0 0,-1-1 0,11-15 0,-13 14 0,-2 0 0,0 0 0,0-1 0,-1 0 0,-1 0 0,0 0 0,0-1 0,-2 1 0,0-1 0,0 0 0,-1 0 0,-1 0 0,0-1 0,-1 1 0,-1 0 0,0 0 0,-1 0 0,-6-25 0,0 9 0,-2 0 0,-1 1 0,-1 0 0,-1 1 0,-1 0 0,-2 1 0,-29-38 0,33 49 15,-1 1 0,0 0 0,-1 1 0,0 1 0,-1 0 0,-1 1 0,-32-19 0,39 26-102,-1 1-1,1 0 1,-1 0 0,-1 1-1,1 0 1,0 0 0,-1 2-1,1-1 1,-1 1-1,1 1 1,-1-1 0,0 2-1,1 0 1,-1 0 0,1 1-1,-11 3 1,-14 6-6739</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6:38.479"/>
    </inkml:context>
    <inkml:brush xml:id="br0">
      <inkml:brushProperty name="width" value="0.05" units="cm"/>
      <inkml:brushProperty name="height" value="0.05" units="cm"/>
    </inkml:brush>
  </inkml:definitions>
  <inkml:trace contextRef="#ctx0" brushRef="#br0">308 0 24575,'-1'34'0,"-1"0"0,-2-1 0,-2 1 0,0-1 0,-3 0 0,0-1 0,-3 0 0,0 0 0,-2-2 0,-1 1 0,-33 47 0,-103 160 0,148-235 0,1 1 0,-1 0 0,1 0 0,0 0 0,0 1 0,-2 5 0,4-10 0,0 1 0,0 0 0,0 0 0,0 0 0,0 0 0,0-1 0,0 1 0,0 0 0,0 0 0,0 0 0,1-1 0,-1 1 0,0 0 0,0 0 0,1 0 0,-1-1 0,1 1 0,-1 0 0,1-1 0,-1 1 0,1 0 0,-1-1 0,1 1 0,-1-1 0,1 1 0,0-1 0,-1 1 0,1-1 0,0 1 0,-1-1 0,1 0 0,0 1 0,0-1 0,-1 0 0,1 1 0,0-1 0,0 0 0,0 0 0,0 0 0,-1 0 0,3 0 0,27 3 0,0-1 0,0-2 0,35-4 0,35 0 0,55 17 0,-109-7 0,1-2 0,-1-2 0,78-7 0,-118 5 0,1-1 0,-1-1 0,0 1 0,0-1 0,0 0 0,0 0 0,0-1 0,-1 0 0,1 0 0,-1 0 0,1-1 0,-1 1 0,0-1 0,8-9 0,-9 7 0,1 0 0,-1 0 0,-1-1 0,1 0 0,-1 0 0,0 0 0,0 0 0,-1 0 0,0-1 0,-1 1 0,1-1 0,-1-7 0,1-7 0,-1 1 0,-2-1 0,0 0 0,-1 1 0,-1-1 0,-2 1 0,0 0 0,-1 0 0,0 0 0,-2 1 0,-14-27 0,12 29 0,0 1 0,-1 0 0,0 1 0,-2 0 0,0 1 0,0 1 0,-2 0 0,1 0 0,-2 2 0,0 0 0,0 0 0,-30-14 0,44 25-59,0-1 0,-1 1-1,1 0 1,-1-1-1,1 1 1,-1 1 0,0-1-1,1 0 1,-1 1 0,0-1-1,0 1 1,1 0 0,-1 0-1,0 0 1,0 0-1,1 0 1,-1 1 0,0-1-1,0 1 1,1-1 0,-1 1-1,-3 2 1,-5 7-6767</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6:40.092"/>
    </inkml:context>
    <inkml:brush xml:id="br0">
      <inkml:brushProperty name="width" value="0.05" units="cm"/>
      <inkml:brushProperty name="height" value="0.05" units="cm"/>
    </inkml:brush>
  </inkml:definitions>
  <inkml:trace contextRef="#ctx0" brushRef="#br0">12372 1344 24575,'0'-13'0,"-1"0"0,0 0 0,0 0 0,-2 0 0,1 0 0,-2 0 0,0 1 0,0-1 0,-1 1 0,-1 0 0,0 1 0,0-1 0,-1 1 0,-1 0 0,0 1 0,0 0 0,-1 0 0,-10-9 0,-26-19 0,-1 2 0,-72-43 0,97 66 0,-242-131 0,-11 21 0,232 105 0,-70-27 0,-175-44 0,-126-4 0,410 92 0,-1240-216 0,-243 54 0,523 134 0,436 16 0,-227 5 0,374 21 0,-537 28 0,8 73 0,383 28 0,275-67 0,-156 33 0,-104 29 0,-21 45 0,150-48 0,-100 48 0,416-156 0,34-13 0,0 1 0,1 1 0,0 2 0,1 0 0,1 3 0,-40 34 0,67-52-85,0 0 0,0 0-1,-1 0 1,1 0 0,0 0-1,-1 0 1,1-1 0,-1 1-1,1-1 1,-1 0 0,0 0-1,0 0 1,0 0 0,1 0-1,-4 0 1,-7-2-6741</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6:40.576"/>
    </inkml:context>
    <inkml:brush xml:id="br0">
      <inkml:brushProperty name="width" value="0.05" units="cm"/>
      <inkml:brushProperty name="height" value="0.05" units="cm"/>
    </inkml:brush>
  </inkml:definitions>
  <inkml:trace contextRef="#ctx0" brushRef="#br0">135 30 24575,'2'0'0,"0"-1"0,0 0 0,0 1 0,-1-1 0,1 0 0,0 0 0,0 0 0,0 0 0,-1-1 0,1 1 0,0 0 0,-1-1 0,1 1 0,-1-1 0,0 0 0,0 1 0,1-1 0,-1 0 0,0 0 0,1-2 0,-77 169 0,55-113 0,3 0 0,2 1 0,2 1 0,3 0 0,2 1 0,2-1 0,2 61 0,3-77 0,2 52 0,0-83 0,0 0 0,0 0 0,0 0 0,1-1 0,0 1 0,0 0 0,1 0 0,0-1 0,6 11 0,-7-14 0,1-1 0,-1 1 0,1 0 0,0-1 0,0 0 0,0 0 0,0 0 0,1 0 0,-1 0 0,0 0 0,1-1 0,-1 0 0,1 1 0,0-2 0,-1 1 0,1 0 0,0-1 0,-1 1 0,1-1 0,0 0 0,0 0 0,-1-1 0,5 0 0,11-2 0,1-1 0,-1-1 0,23-8 0,-15 4 0,10 0-227,0 3-1,0 0 1,0 3-1,0 1 1,42 3-1,-57-1-6598</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6:58.549"/>
    </inkml:context>
    <inkml:brush xml:id="br0">
      <inkml:brushProperty name="width" value="0.05" units="cm"/>
      <inkml:brushProperty name="height" value="0.05" units="cm"/>
    </inkml:brush>
  </inkml:definitions>
  <inkml:trace contextRef="#ctx0" brushRef="#br0">64 1 24575,'-3'0'0,"-34"3"0,36-3 0,-1 0 0,1 0 0,0 1 0,0-1 0,0 0 0,0 1 0,0-1 0,0 1 0,0-1 0,0 1 0,0 0 0,0-1 0,0 1 0,1 0 0,-1 0 0,0-1 0,0 1 0,1 0 0,-1 0 0,0 0 0,1 0 0,-1 0 0,1 0 0,-1 0 0,1 0 0,0 0 0,-1 0 0,1 2 0,0-2 0,0 0 0,0 0 0,1 0 0,-1-1 0,0 1 0,0 0 0,1 0 0,-1 0 0,1-1 0,-1 1 0,1 0 0,-1-1 0,1 1 0,-1 0 0,1-1 0,-1 1 0,1-1 0,0 1 0,-1-1 0,1 1 0,0-1 0,0 1 0,-1-1 0,1 0 0,0 1 0,0-1 0,0 0 0,1 0 0,28 6 0,-26-6 0,288 16 0,-147-11 0,1017 57-1915,-149-8-501,310-31 1466,-1296-23 956,-17 1 358,0 0 0,1-2 0,-1 1 1,0-1-1,0 0 0,-1-1 1,1-1-1,11-3 0,-20 6-322,-1 0 0,1 0 0,-1 0 0,1-1-1,0 1 1,-1 0 0,1 0 0,-1-1 0,1 1-1,-1 0 1,1 0 0,-1-1 0,0 1 0,1 0-1,-1-1 1,1 1 0,-1-1 0,0 1 0,1-1-1,-1 1 1,0-1 0,0 1 0,1-1 0,-1 1 0,0-1-1,0 1 1,0-1 0,1 1 0,-1-1 0,0 1-1,0-1 1,0 1 0,0-1 0,0 0 0,-1 0-7,0 0 1,0 0 0,1 0-1,-1 0 1,0 0 0,0 0 0,0 0-1,-1 0 1,1 1 0,0-1-1,0 0 1,0 1 0,-2-1-1,-42-12-1,18 11-1399,2 0-5461</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7:52.544"/>
    </inkml:context>
    <inkml:brush xml:id="br0">
      <inkml:brushProperty name="width" value="0.05" units="cm"/>
      <inkml:brushProperty name="height" value="0.05" units="cm"/>
    </inkml:brush>
  </inkml:definitions>
  <inkml:trace contextRef="#ctx0" brushRef="#br0">0 0 24575,'0'0'-8191</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10:49.238"/>
    </inkml:context>
    <inkml:brush xml:id="br0">
      <inkml:brushProperty name="width" value="0.05" units="cm"/>
      <inkml:brushProperty name="height" value="0.05" units="cm"/>
    </inkml:brush>
  </inkml:definitions>
  <inkml:trace contextRef="#ctx0" brushRef="#br0">1667 152 24575,'-20'-2'0,"1"-1"0,0 0 0,0-2 0,-34-11 0,3 0 0,-22-2 0,-1 3 0,-1 3 0,-129-5 0,127 16 0,0 3 0,-1 3 0,2 3 0,-1 4 0,-74 21 0,114-22 0,2 2 0,0 1 0,0 2 0,2 1 0,-35 23 0,43-22 0,1 0 0,1 1 0,1 1 0,1 1 0,0 0 0,2 2 0,-20 31 0,21-26 0,2 2 0,1-1 0,1 2 0,2-1 0,1 2 0,1-1 0,2 1 0,1 1 0,1-1 0,2 1 0,2 0 0,2 33 0,1-36 0,1-1 0,1 1 0,2-1 0,0 0 0,3-1 0,0 0 0,2 0 0,0-1 0,2 0 0,1-1 0,2 0 0,0-2 0,29 35 0,-19-33 0,1-2 0,1 0 0,1-2 0,1-1 0,1-1 0,0-2 0,2-1 0,0-2 0,49 17 0,4-6 0,1-4 0,150 20 0,-77-24 0,0-7 0,0-7 0,224-23 0,-322 12 0,0-2 0,-1-3 0,-1-2 0,109-42 0,-144 45 0,0-2 0,0 0 0,-2-2 0,0-1 0,31-27 0,-38 28 0,-1 0 0,-1-1 0,-1 0 0,0-1 0,-2 0 0,0-1 0,0-1 0,8-21 0,-8 9 0,-1-1 0,-1 0 0,-2 0 0,-1-1 0,2-34 0,-5 12 0,-2-1 0,-8-66 0,4 90 0,-2 0 0,-1 1 0,-2-1 0,-1 1 0,-1 1 0,-1 0 0,-2 0 0,-1 1 0,-2 1 0,0 1 0,-2 0 0,-1 1 0,-1 1 0,-1 0 0,-1 2 0,-1 1 0,-2 0 0,0 2 0,0 1 0,-2 1 0,-48-24 0,14 15-273,-2 2 0,-1 3 0,0 3 0,-99-15 0,25 12-6553</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10:52.330"/>
    </inkml:context>
    <inkml:brush xml:id="br0">
      <inkml:brushProperty name="width" value="0.05" units="cm"/>
      <inkml:brushProperty name="height" value="0.05" units="cm"/>
    </inkml:brush>
  </inkml:definitions>
  <inkml:trace contextRef="#ctx0" brushRef="#br0">1 1 24575,'0'0'-8191</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7:56.597"/>
    </inkml:context>
    <inkml:brush xml:id="br0">
      <inkml:brushProperty name="width" value="0.05" units="cm"/>
      <inkml:brushProperty name="height" value="0.05" units="cm"/>
    </inkml:brush>
  </inkml:definitions>
  <inkml:trace contextRef="#ctx0" brushRef="#br0">298 340 24575,'0'-1'0,"1"0"0,-1 0 0,0 0 0,0 0 0,0 0 0,0 0 0,0 0 0,0 0 0,-1 0 0,1 1 0,0-1 0,0 0 0,-1 0 0,1 0 0,0 0 0,-1 0 0,1 0 0,-1 1 0,0-2 0,-9 11 0,-10 37 0,19-43 0,-24 66 0,3 2 0,-21 127 0,1 152 0,23 170 0,12-194 0,2-215 0,-65 888 0,42-808 0,28-189 0,-1 0 0,1-1 0,0 1 0,-1 0 0,1 0 0,0 0 0,0-1 0,0 1 0,0 0 0,1 0 0,-1 0 0,0-1 0,1 1 0,-1 0 0,1 0 0,0-1 0,0 1 0,-1 0 0,2 1 0,0-3 0,-1 1 0,1-1 0,-1 1 0,0-1 0,1 0 0,-1 0 0,1 0 0,-1 0 0,0 0 0,1 0 0,-1 0 0,1 0 0,-1-1 0,0 1 0,1 0 0,-1-1 0,0 1 0,1-1 0,-1 0 0,0 1 0,0-1 0,1 0 0,-1 0 0,1-1 0,31-17 0,0 2 0,1 1 0,1 1 0,1 2 0,-1 2 0,49-9 0,648-76-592,9 50-1274,-693 44 1775,1033-29-444,2 27-519,274-3 269,-1300 6 782,1698-39-950,-1682 38 1031,48 0 801,195-30-1,-308 31-631,-1-1-1,1 0 0,-1 0 0,0-1 0,0 1 0,0-2 1,0 1-1,0-1 0,10-7 0,-15 9-190,0-1 1,1 1 0,-2 0-1,1 0 1,0-1-1,0 1 1,-1-1-1,1 1 1,-1-1-1,0 0 1,0 1-1,0-1 1,0 0-1,0 0 1,-1 0-1,1 0 1,-1 0-1,0 1 1,0-1-1,0 0 1,0 0-1,0 0 1,-1 0-1,0 0 1,1 0-1,-1 0 1,-2-4-1,1 1-56,-1 0 0,0 0 0,-1 0 0,1 1 0,-1-1 0,0 1 0,0 0 0,-7-6 0,-45-36 0,15 13 0,27 21 0,2-2 0,0 1 0,1-1 0,0-1 0,1 0 0,1 0 0,0-1 0,2 0 0,0-1 0,-7-24 0,-1-19 0,-12-108 0,15 47 0,6 0 0,16-212 0,68-241 0,-60 477 0,29-193 0,-25-3 0,-24 243 0,-14-77 0,5 56 0,11 69 0,0 1 0,-1-1 0,0 1 0,0-1 0,0 1 0,0-1 0,0 1 0,0 0 0,-1-1 0,1 1 0,-1 0 0,1 0 0,-1 0 0,0 0 0,0 0 0,0 1 0,0-1 0,0 0 0,0 1 0,0 0 0,-1-1 0,1 1 0,0 0 0,-1 0 0,1 0 0,-1 1 0,1-1 0,-6 0 0,-7-1 0,0 1 0,0 0 0,-30 3 0,17-1 0,-1276 4-835,823-6 654,-343-11 181,133-1 0,-136 0 0,-167-1 0,714 13-16,-423 4-47,597-1 604,-199 30-1,295-30-532,-27 8-1,35-10-7,1 1 0,-1 0 0,1-1 0,0 1 0,-1 0 0,1 0 0,0 0 0,0 0 0,0 0 0,0 0 0,0 0 0,0 0 0,0 0-1,0 0 1,0 1 0,0-1 0,1 0 0,-1 1 0,0-1 0,1 0 0,-1 3 0,0 0 0,-1-1 0,0 1 0,1-1 0,-1 1 0,0-1 0,0 0 0,-1 0 0,1 0 0,-1 0 0,0 0 0,1-1 0,-1 1 0,0-1 0,-1 1 0,1-1 0,0 0 0,-1-1 0,1 1 0,-1 0 0,1-1 0,-8 2 0,-9 3 0,0-1 0,-33 4 0,52-9 0,-47 3 0,-12 1 0,56-3 0,0 0 0,0 0 0,1 1 0,-1-1 0,1 1 0,-1-1 0,1 1 0,-1 0 0,1 1 0,0-1 0,0 0 0,0 1 0,-3 3 0,-121 128 0,79-86 0,42-41-85,0 0 0,1 0-1,-1 0 1,1 1 0,1 0-1,0 0 1,0 0 0,0 1-1,1-1 1,0 1 0,1 0-1,0 0 1,0 0 0,1 0-1,0 16 1,0-2-6741</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7:58.288"/>
    </inkml:context>
    <inkml:brush xml:id="br0">
      <inkml:brushProperty name="width" value="0.05" units="cm"/>
      <inkml:brushProperty name="height" value="0.05" units="cm"/>
    </inkml:brush>
  </inkml:definitions>
  <inkml:trace contextRef="#ctx0" brushRef="#br0">471 367 24575,'2'-3'0,"1"0"0,-1 0 0,0 0 0,0 0 0,-1 0 0,1 0 0,-1 0 0,1-1 0,-1 1 0,0 0 0,0-1 0,0 1 0,-1-1 0,1 1 0,-1-1 0,0-4 0,-1-7 0,0 0 0,-4-23 0,1 19 0,2 2 0,-1 0 0,-1 0 0,0 0 0,-2 1 0,0-1 0,-9-18 0,11 29 0,1 1 0,0-1 0,-1 1 0,0 0 0,0 0 0,-1 0 0,0 1 0,1 0 0,-1 0 0,-1 0 0,1 0 0,-1 1 0,1-1 0,-1 2 0,0-1 0,0 1 0,0-1 0,0 2 0,-10-3 0,0 2 0,0 1 0,0 0 0,0 1 0,0 1 0,-19 3 0,24-3 0,1 1 0,0 1 0,0 0 0,0 0 0,0 1 0,1 0 0,0 1 0,-18 11 0,25-14 0,-1 0 0,1-1 0,0 1 0,0 0 0,0 0 0,0 1 0,1-1 0,-1 0 0,1 0 0,-1 1 0,1-1 0,0 1 0,0-1 0,0 1 0,0 0 0,0 0 0,0-1 0,1 1 0,-1 3 0,1-2 0,1 0 0,-1 0 0,1 0 0,0 0 0,0 0 0,0 0 0,0 0 0,1 0 0,0-1 0,0 1 0,4 6 0,5 4 0,0-1 0,1 1 0,0-2 0,26 20 0,109 72 0,3 3 0,-146-104 0,1 1 0,-1 0 0,0 1 0,0-1 0,0 1 0,0-1 0,-1 1 0,0 0 0,0 1 0,0-1 0,-1 0 0,0 1 0,3 8 0,-5-11 0,1 1 0,-1-1 0,0 0 0,0 1 0,0-1 0,-1 0 0,1 1 0,-1-1 0,0 0 0,1 0 0,-2 1 0,1-1 0,0 0 0,-1 0 0,1 0 0,-1 0 0,0 0 0,0-1 0,0 1 0,0-1 0,0 1 0,-1-1 0,1 0 0,-1 1 0,-3 1 0,-4 3 0,-1-1 0,0 0 0,-1 0 0,0-1 0,0-1 0,0 0 0,0 0 0,0-1 0,-17 1 0,-10 1 0,-67-2 0,72-6-341,0 0 0,0-2-1,-39-11 1,29 4-6485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6:21.978"/>
    </inkml:context>
    <inkml:brush xml:id="br0">
      <inkml:brushProperty name="width" value="0.05" units="cm"/>
      <inkml:brushProperty name="height" value="0.05" units="cm"/>
    </inkml:brush>
  </inkml:definitions>
  <inkml:trace contextRef="#ctx0" brushRef="#br0">548 568 24575,'-5'0'0,"0"0"0,0 0 0,0-1 0,0 1 0,0-1 0,0-1 0,0 1 0,0-1 0,0 0 0,0 0 0,1 0 0,-1-1 0,1 1 0,-5-4 0,7 4 0,0 0 0,0 0 0,1-1 0,-1 1 0,0 0 0,1-1 0,0 1 0,-1-1 0,1 1 0,0-1 0,0 1 0,1-1 0,-1 0 0,0 0 0,1 1 0,0-1 0,0 0 0,-1 0 0,2 0 0,-1 1 0,0-1 0,1 0 0,-1 0 0,1 1 0,0-1 0,-1 0 0,4-4 0,3-9 0,1 0 0,1 0 0,1 1 0,0 1 0,1-1 0,0 1 0,1 1 0,1 0 0,0 1 0,20-14 0,7-3 0,2 2 0,66-33 0,-37 27 0,0 4 0,3 2 0,0 4 0,1 3 0,1 4 0,0 2 0,142-5 0,-158 19 0,1 3 0,-1 2 0,0 3 0,-1 3 0,0 2 0,-1 3 0,0 2 0,-1 3 0,-2 2 0,101 58 0,-38-9 0,-4 6 0,117 104 0,-156-115 0,-4 3 0,-2 3 0,98 139 0,58 133 0,-34 21 0,-172-319 0,-2 2 0,-3 1 0,-1-1 0,-3 2 0,-2 0 0,2 70 0,-8-43 0,-4 0 0,-4 0 0,-23 117 0,11-121 0,-3 0 0,-4-1 0,-3-2 0,-2-1 0,-4-1 0,-3-2 0,-3-1 0,-73 92 0,71-108 0,-2-1 0,-3-3 0,-1-2 0,-97 69 0,66-61 0,-3-4 0,-149 66 0,161-88 0,-1-2 0,-1-4 0,-1-3 0,-107 12 0,-300-6 0,353-24 0,1-6 0,0-6 0,-215-49 0,261 43 0,1-4 0,-149-65 0,202 75 0,0-1 0,1-1 0,1-1 0,1-1 0,0-1 0,1-1 0,1-2 0,0 0 0,2-1 0,1 0 0,-30-50 0,29 35 0,2-1 0,1-1 0,2 0 0,2-1 0,-8-48 0,-20-210 0,37 268 0,-13-147 0,7-1 0,21-281 0,5 337 0,5 1 0,6 2 0,77-212 0,-86 284 0,2 1 0,2 1 0,2 1 0,53-71 0,-36 62 0,3 3 0,2 1 0,54-43 0,0 14 0,4 4 0,2 5 0,156-74 0,-211 118 0,2 4 0,0 1 0,105-22 0,-59 24 0,133-7 0,-223 24-116,-1 0-92,1 0 0,-1 1-1,1 0 1,-1 1 0,16 3 0,-8 1-6618</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6:37.643"/>
    </inkml:context>
    <inkml:brush xml:id="br0">
      <inkml:brushProperty name="width" value="0.05" units="cm"/>
      <inkml:brushProperty name="height" value="0.05" units="cm"/>
    </inkml:brush>
  </inkml:definitions>
  <inkml:trace contextRef="#ctx0" brushRef="#br0">1 410 24575,'0'-5'0,"0"-5"0,0-6 0,4-4 0,2-3 0,4-3 0,0 4-8191</inkml:trace>
  <inkml:trace contextRef="#ctx0" brushRef="#br0" timeOffset="1">493 47 24575,'4'0'0,"7"0"0,5 0 0,4-4 0,4-2 0,6 0 0,7 2 0,5-4 0,10 1 0,5 0 0,-8 2-8191</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7:58.677"/>
    </inkml:context>
    <inkml:brush xml:id="br0">
      <inkml:brushProperty name="width" value="0.05" units="cm"/>
      <inkml:brushProperty name="height" value="0.05" units="cm"/>
    </inkml:brush>
  </inkml:definitions>
  <inkml:trace contextRef="#ctx0" brushRef="#br0">276 187 24575,'0'-1'0,"1"1"0,-1 0 0,0 0 0,0 0 0,1-1 0,-1 1 0,0 0 0,1 0 0,-1-1 0,0 1 0,0 0 0,1-1 0,-1 1 0,0 0 0,0-1 0,0 1 0,0 0 0,1-1 0,-1 1 0,0 0 0,0-1 0,0 1 0,0 0 0,0-1 0,0 1 0,0-1 0,0 1 0,0 0 0,0-1 0,0 1 0,0 0 0,0-1 0,-1 1 0,1-1 0,0 1 0,0 0 0,0-1 0,0 1 0,-1 0 0,1-1 0,0 1 0,0 0 0,0 0 0,-1-1 0,1 1 0,0 0 0,-1 0 0,1-1 0,0 1 0,-1 0 0,1 0 0,0 0 0,-1 0 0,1-1 0,0 1 0,-1 0 0,1 0 0,-1 0 0,-24-1 0,18 3 0,0 1 0,0-1 0,1 2 0,-1-1 0,1 1 0,0 0 0,0 0 0,0 1 0,1-1 0,-1 1 0,1 1 0,0-1 0,1 1 0,-1 0 0,1 0 0,0 0 0,1 0 0,-1 1 0,1-1 0,1 1 0,-1 0 0,1 0 0,0 0 0,0 8 0,-1-3 0,1 0 0,1 0 0,0 0 0,0 0 0,2 0 0,-1 1 0,1-1 0,1 0 0,0 0 0,1 0 0,1-1 0,-1 1 0,11 20 0,-10-24 0,1 0 0,1-1 0,-1 1 0,1-1 0,1 0 0,-1 0 0,1-1 0,0 0 0,1 0 0,-1 0 0,13 5 0,-14-8 0,0 0 0,0-1 0,1 1 0,-1-2 0,1 1 0,0-1 0,-1 0 0,1 0 0,0 0 0,0-1 0,-1 0 0,1-1 0,0 0 0,0 0 0,-1 0 0,10-3 0,-5 0 0,-1 0 0,0-1 0,0 1 0,-1-2 0,1 1 0,-1-2 0,0 1 0,-1-1 0,0 0 0,0-1 0,0 0 0,-1 0 0,0-1 0,-1 1 0,0-2 0,0 1 0,6-16 0,-7 13 0,-1 0 0,0-1 0,-1 1 0,0-1 0,-1 0 0,0 0 0,-1-1 0,-1 1 0,0 0 0,0 0 0,-2 0 0,1 0 0,-2 0 0,-5-17 0,4 17 0,-2 0 0,1 1 0,-2 0 0,0 0 0,0 0 0,-1 1 0,0 0 0,-1 1 0,0 0 0,-1 0 0,0 1 0,0 0 0,-1 1 0,0 0 0,-1 1 0,1 0 0,-22-8 0,8 4 0,-1 2 0,0 1 0,0 1 0,-1 1 0,0 2 0,0 0 0,-51 1 0,31 7-1365,9 2-5461</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7:59.141"/>
    </inkml:context>
    <inkml:brush xml:id="br0">
      <inkml:brushProperty name="width" value="0.05" units="cm"/>
      <inkml:brushProperty name="height" value="0.05" units="cm"/>
    </inkml:brush>
  </inkml:definitions>
  <inkml:trace contextRef="#ctx0" brushRef="#br0">1599 297 24575,'-9'-5'0,"0"-1"0,0 0 0,1-1 0,-14-13 0,-9-7 0,10 11 0,-1 1 0,-1 1 0,0 1 0,-1 1 0,0 1 0,-1 1 0,0 1 0,-34-6 0,25 8 0,-1 2 0,0 2 0,0 1 0,0 1 0,-66 9 0,42 1 0,0 3 0,1 3 0,1 2 0,0 3 0,1 2 0,1 3 0,2 2 0,0 2 0,2 2 0,2 3 0,1 2 0,-62 59 0,87-73 0,1 2 0,1 0 0,1 2 0,1 0 0,1 1 0,1 1 0,2 1 0,1 0 0,-16 48 0,23-55 0,1 1 0,2 0 0,0 0 0,2 0 0,0 0 0,2 1 0,0-1 0,2 0 0,0 0 0,2 1 0,0-2 0,2 1 0,16 43 0,-7-34 0,1-1 0,2-1 0,0 0 0,2-1 0,2-1 0,0-1 0,2-1 0,1-2 0,31 26 0,-3-9 0,2-2 0,1-2 0,112 53 0,-114-66 0,0-1 0,1-3 0,1-3 0,1-1 0,1-4 0,103 10 0,-128-21 0,0-1 0,-1-2 0,1-1 0,0-1 0,54-15 0,-63 11 0,0-1 0,0-1 0,-1-1 0,0-1 0,-1 0 0,0-2 0,-1-1 0,20-18 0,-14 7 0,-1-1 0,-2-2 0,-1 0 0,-1-1 0,-1-1 0,-2-1 0,-1-1 0,-1-1 0,-2 0 0,13-48 0,-10 20 0,-3-2 0,-3 0 0,-2 0 0,-3-1 0,-3-71 0,-4 89 0,-2 1 0,-3-1 0,-1 1 0,-3 0 0,-1 1 0,-33-88 0,32 108 0,0 1 0,-2 0 0,0 1 0,-2 0 0,0 1 0,-2 1 0,0 1 0,-2 0 0,0 1 0,-1 1 0,0 1 0,-2 0 0,-35-19 0,29 21 11,-1 2 0,0 2 0,-1 0 0,0 2 0,-1 1 0,0 2-1,0 1 1,0 1 0,0 1 0,-39 3 0,35 2-160,0 1 1,1 1-1,0 3 1,0 0-1,0 2 1,1 2-1,1 1 1,0 2-1,-31 17 1,6 4-6678</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8:10.754"/>
    </inkml:context>
    <inkml:brush xml:id="br0">
      <inkml:brushProperty name="width" value="0.05" units="cm"/>
      <inkml:brushProperty name="height" value="0.05" units="cm"/>
    </inkml:brush>
  </inkml:definitions>
  <inkml:trace contextRef="#ctx0" brushRef="#br0">26 5041 24575,'-2'0'0,"1"0"0,0 1 0,0 0 0,0-1 0,0 1 0,0 0 0,-1 0 0,1-1 0,1 1 0,-1 0 0,0 0 0,0 0 0,0 0 0,0 0 0,1 0 0,-1 1 0,0-1 0,1 0 0,-1 0 0,1 0 0,0 1 0,-1-1 0,1 0 0,0 0 0,-1 3 0,-3 34 0,4-38 0,0 0 0,0 0 0,0 0 0,0 1 0,0-1 0,0 0 0,0 0 0,-1 0 0,1 1 0,0-1 0,0 0 0,0 0 0,0 0 0,0 0 0,0 1 0,0-1 0,0 0 0,1 0 0,-1 0 0,0 0 0,0 1 0,0-1 0,0 0 0,0 0 0,0 0 0,0 0 0,0 1 0,0-1 0,0 0 0,1 0 0,-1 0 0,0 0 0,0 0 0,0 0 0,0 1 0,0-1 0,1 0 0,-1 0 0,0 0 0,0 0 0,0 0 0,0 0 0,1 0 0,-1 0 0,0 0 0,0 0 0,0 0 0,0 0 0,1 0 0,-1 0 0,0 0 0,0 0 0,1 0 0,7-11 0,8-19 0,2-22 0,-2-1 0,13-78 0,4-116 0,-19 129 0,45-376-156,58-404-398,-41 506 554,-52 278 0,-25 115 26,1 0 0,0 0-1,0 0 1,0 0 0,0 1 0,0-1-1,0 0 1,1 0 0,-1 0-1,0 0 1,1 0 0,-1 0-1,1 1 1,-1-1 0,1 0-1,-1 0 1,1 0 0,0 0-1,-1-1 1,1 1 0,0 0-1,0 0 1,-1 0 0,1 0-1,2 0 1,1 2-11,0-1 0,1 1 0,-1-1 0,1 0 0,0-1 0,7 3-1,10 0-34,0 0-1,25 0 0,602-7-161,-399-6-791,949-13-1892,1603 7 2386,-2734 16 413,-27 0 97,-1-1 0,0-2 1,1-1-1,38-10 1,-75 13 63,-1-1 0,1 0 0,-1 0 0,1 0 0,-1-1 0,0 1 0,0-1 0,0 1 0,0-1 0,0 0 0,0 0 0,0-1 0,-1 1 0,5-5 0,-7 6-22,1 0 0,-1 0 1,1 0-1,-1 0 0,1 0 0,-1 0 1,0 0-1,0 0 0,0 0 0,1 0 1,-1 0-1,0 0 0,0 0 0,0 0 1,-1 0-1,1-1 0,0 1 0,-1-1 1,0-1 13,0 1 1,0 0-1,0 0 1,-1 0-1,1 0 1,-1 0-1,1 0 1,-1 0-1,0 0 1,-3-2 0,-27-19 69,-2 1 1,0 2-1,-64-27 1,-12-7-160,101 49 2,1-1 0,0 0 0,0-1 0,1 0 0,0 0 0,0-1 0,0 1 0,1-1 0,0-1 0,1 1 0,0-1 0,0 0 0,1 0 0,0-1 0,1 1 0,0-1 0,-3-13 0,-1-17 0,1-1 0,-1-78 0,7 106 0,0-74 0,21-158 0,38-83 0,32-63 0,7-32 0,-80 325 0,-5 1 0,2-145 0,-20 208 0,-1 26 0,-2 20 0,3 6-1365,1 2-5461</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8:11.467"/>
    </inkml:context>
    <inkml:brush xml:id="br0">
      <inkml:brushProperty name="width" value="0.05" units="cm"/>
      <inkml:brushProperty name="height" value="0.05" units="cm"/>
    </inkml:brush>
  </inkml:definitions>
  <inkml:trace contextRef="#ctx0" brushRef="#br0">878 235 24575,'2'-4'0,"0"0"0,0 0 0,0 1 0,0-1 0,1 1 0,-1 0 0,1-1 0,0 1 0,0 1 0,0-1 0,1 0 0,4-2 0,4-6 0,-2 2 0,1 0 0,-2 0 0,1-1 0,-1 0 0,-1-1 0,9-13 0,-16 22 0,0 1 0,0-1 0,0 0 0,0 0 0,0 0 0,-1 0 0,1 0 0,-1 0 0,1 0 0,-1 0 0,0 0 0,0 0 0,0 0 0,0 0 0,0 0 0,0 0 0,0 0 0,-1 0 0,1 0 0,-1 1 0,0-1 0,1 0 0,-1 0 0,0 0 0,0 0 0,0 1 0,0-1 0,0 0 0,-1 1 0,1-1 0,0 1 0,-1-1 0,1 1 0,-1 0 0,0 0 0,1 0 0,-1-1 0,0 2 0,0-1 0,0 0 0,1 0 0,-1 0 0,-2 0 0,-11-4 0,-1 0 0,1 1 0,-1 1 0,0 0 0,0 1 0,0 0 0,0 2 0,-28 1 0,-12 5 0,-60 14 0,34-4 0,-138 47 0,194-53 0,0 1 0,1 1 0,0 1 0,0 1 0,2 1 0,0 1 0,1 1 0,0 1 0,-20 22 0,35-32 0,0 0 0,0 0 0,1 1 0,0 0 0,0 0 0,1 0 0,1 1 0,-1-1 0,1 1 0,1 0 0,0 1 0,0-1 0,1 0 0,1 1 0,0-1 0,0 1 0,1 0 0,0-1 0,1 1 0,0 0 0,0-1 0,2 1 0,-1-1 0,1 0 0,0 0 0,1 0 0,1 0 0,-1-1 0,1 1 0,1-1 0,0 0 0,0-1 0,1 0 0,9 10 0,7 5 0,2-1 0,0 0 0,1-2 0,1-1 0,53 27 0,-21-17 0,1-3 0,63 18 0,-22-15 0,2-4 0,0-4 0,1-5 0,1-5 0,191-3 0,-198-13 0,0-4 0,0-5 0,-1-4 0,-2-4 0,0-4 0,125-52 0,-172 57 0,-1-2 0,86-57 0,-115 68 0,-1-1 0,-1-1 0,0-1 0,0 0 0,-2-1 0,0 0 0,-1-2 0,0 1 0,18-37 0,-28 47 0,0 1 0,0-1 0,-1 0 0,0 0 0,0 0 0,-1 0 0,0 0 0,0-1 0,-1 1 0,0 0 0,0 0 0,0-1 0,-1 1 0,0 0 0,-1 0 0,0 0 0,0 0 0,0 0 0,-1 0 0,0 1 0,0-1 0,-1 1 0,0-1 0,0 1 0,0 1 0,-1-1 0,1 1 0,-2-1 0,-7-6 0,-7-3 0,1 1 0,-2 1 0,0 0 0,0 2 0,-1 0 0,0 2 0,-40-12 0,-20 0 0,0 2 0,-97-7 0,-172 0 0,-231 29-1365,515 2-5461</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8:12.198"/>
    </inkml:context>
    <inkml:brush xml:id="br0">
      <inkml:brushProperty name="width" value="0.05" units="cm"/>
      <inkml:brushProperty name="height" value="0.05" units="cm"/>
    </inkml:brush>
  </inkml:definitions>
  <inkml:trace contextRef="#ctx0" brushRef="#br0">292 46 24575,'-1'7'0,"1"1"0,-2-1 0,1 0 0,-4 12 0,-3 10 0,-118 534 0,3-15 0,118-526 0,-13 90 0,17-99 0,0 0 0,1 0 0,0 1 0,1-1 0,0 0 0,4 16 0,-4-27 0,0 1 0,0-1 0,0 0 0,0 1 0,0-1 0,0 0 0,0 0 0,1 0 0,-1 0 0,1 0 0,0 0 0,-1 0 0,1 0 0,0-1 0,0 1 0,0-1 0,0 1 0,0-1 0,1 0 0,-1 0 0,0 0 0,1 0 0,-1 0 0,0 0 0,1-1 0,-1 1 0,1-1 0,-1 0 0,1 0 0,-1 1 0,6-2 0,6-1 0,0 0 0,0-1 0,0 0 0,21-8 0,-13 4 0,77-21 0,0 5 0,2 5 0,0 3 0,106 0 0,414 25 0,-2 37 0,-313-21 0,299-2 0,-596-24 0,1 0 0,1 0 0,-1-1 0,1 0 0,12-3 0,-21 3 0,-1 1 0,1 0 0,-1-1 0,0 1 0,1-1 0,-1 1 0,0-1 0,1 1 0,-1-1 0,0 0 0,0 0 0,1 0 0,-1 0 0,0 0 0,0 0 0,0 0 0,0 0 0,-1 0 0,1 0 0,0 0 0,0-1 0,-1 1 0,1 0 0,0-1 0,-1 1 0,1 0 0,-1-1 0,0 1 0,0-1 0,1 1 0,-1-1 0,0 1 0,0 0 0,0-1 0,0 1 0,-1-1 0,1 1 0,-1-2 0,-4-15 0,-2 0 0,0 1 0,-12-21 0,9 18 0,-16-41 0,3-34 0,-23-182 0,46 271 0,-25-363 0,19 222 0,-26-160 0,31 299 0,-1 0 0,0 0 0,0 0 0,-1 0 0,-3-7 0,5 13 0,0 1 0,1 0 0,-1 0 0,0-1 0,0 1 0,1 0 0,-1 0 0,0 0 0,0 0 0,0 0 0,-1 0 0,1 0 0,0 0 0,0 0 0,0 0 0,-1 1 0,1-1 0,0 0 0,-1 1 0,1-1 0,-1 1 0,1 0 0,0-1 0,-1 1 0,1 0 0,-1 0 0,1 0 0,-1 0 0,1 0 0,-1 0 0,1 0 0,-1 1 0,1-1 0,0 1 0,-3 0 0,-23 14-1365,0 7-5461</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8:16.350"/>
    </inkml:context>
    <inkml:brush xml:id="br0">
      <inkml:brushProperty name="width" value="0.05" units="cm"/>
      <inkml:brushProperty name="height" value="0.05" units="cm"/>
    </inkml:brush>
  </inkml:definitions>
  <inkml:trace contextRef="#ctx0" brushRef="#br0">1 13 24575,'0'-13'0,"0"19"0,0 33 0,0-3 0,-1 108 0,3 163 0,2-267-1365,2-7-5461</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8:16.755"/>
    </inkml:context>
    <inkml:brush xml:id="br0">
      <inkml:brushProperty name="width" value="0.05" units="cm"/>
      <inkml:brushProperty name="height" value="0.05" units="cm"/>
    </inkml:brush>
  </inkml:definitions>
  <inkml:trace contextRef="#ctx0" brushRef="#br0">107 52 24575,'0'-1'0,"-1"-1"0,1 0 0,-1 0 0,1 0 0,-1 0 0,0 0 0,0 1 0,0-1 0,0 0 0,0 1 0,0-1 0,-1 0 0,1 1 0,-1 0 0,1-1 0,-1 1 0,1 0 0,-1 0 0,1 0 0,-1 0 0,0 0 0,0 0 0,0 0 0,0 1 0,1-1 0,-1 0 0,0 1 0,0 0 0,0 0 0,0-1 0,0 1 0,0 0 0,0 0 0,0 1 0,0-1 0,0 0 0,0 1 0,0-1 0,-2 2 0,0 2 0,0-1 0,0 1 0,1 1 0,0-1 0,0 0 0,0 1 0,1 0 0,-1-1 0,1 1 0,0 0 0,0 0 0,1 1 0,0-1 0,-2 10 0,0 10 0,2 48 0,1-53 0,0-13 0,-1 21 0,2 0 0,1 0 0,1-1 0,7 33 0,-8-53 0,1 0 0,-1 0 0,1 0 0,0-1 0,0 1 0,1-1 0,0 0 0,0 0 0,7 7 0,-8-10 0,1 0 0,0 0 0,-1 0 0,1 0 0,0-1 0,0 0 0,0 1 0,1-2 0,-1 1 0,1 0 0,-1-1 0,1 0 0,-1 0 0,1 0 0,8 0 0,-6-2 0,-1 1 0,1-1 0,-1 0 0,1-1 0,-1 0 0,0 0 0,0 0 0,0 0 0,0-1 0,0 0 0,0-1 0,-1 1 0,1-1 0,-1 0 0,0 0 0,5-6 0,0 0 0,-1-1 0,0 0 0,0 0 0,-1 0 0,-1-1 0,10-20 0,-10 15 0,-1 0 0,-1 0 0,0 0 0,-1-1 0,-1 1 0,-1-1 0,-1 0 0,0-20 0,-1 30 0,0-1 0,-1 0 0,0 1 0,-1-1 0,1 1 0,-2-1 0,1 1 0,-1 0 0,-1 0 0,1 0 0,-1 0 0,0 1 0,-1-1 0,0 1 0,0 0 0,-1 1 0,0-1 0,-10-8 0,14 13-38,0 0 0,0 1 0,-1-1 1,1 1-1,0-1 0,0 1 0,-1 0 0,1 0 0,-1 0 0,1 1 0,-1-1 0,1 0 0,-1 1 0,0 0 0,1 0 0,-1-1 1,1 1-1,-1 1 0,0-1 0,1 0 0,-1 1 0,1-1 0,-1 1 0,1 0 0,-1 0 0,1 0 0,-1 0 0,1 0 0,0 1 1,0-1-1,0 1 0,-1-1 0,1 1 0,1 0 0,-4 2 0,-8 14-6788</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8:17.115"/>
    </inkml:context>
    <inkml:brush xml:id="br0">
      <inkml:brushProperty name="width" value="0.05" units="cm"/>
      <inkml:brushProperty name="height" value="0.05" units="cm"/>
    </inkml:brush>
  </inkml:definitions>
  <inkml:trace contextRef="#ctx0" brushRef="#br0">0 13 24575,'0'-5'0,"5"-1"0,0 5 0,5 2 0,1 6 0,-3-3 0</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8:17.506"/>
    </inkml:context>
    <inkml:brush xml:id="br0">
      <inkml:brushProperty name="width" value="0.05" units="cm"/>
      <inkml:brushProperty name="height" value="0.05" units="cm"/>
    </inkml:brush>
  </inkml:definitions>
  <inkml:trace contextRef="#ctx0" brushRef="#br0">1 1 24575,'0'4'0,"4"2"0,2 4 0,0 5 0,2-1 0,1 2 0,4-1 0,-2-8 0,3-10 0,-2-4-8191</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8:17.939"/>
    </inkml:context>
    <inkml:brush xml:id="br0">
      <inkml:brushProperty name="width" value="0.05" units="cm"/>
      <inkml:brushProperty name="height" value="0.05" units="cm"/>
    </inkml:brush>
  </inkml:definitions>
  <inkml:trace contextRef="#ctx0" brushRef="#br0">184 30 24575,'-3'-3'0,"0"1"0,0 0 0,0-1 0,-1 1 0,1 1 0,-1-1 0,1 0 0,-1 1 0,1 0 0,-1 0 0,0 0 0,0 0 0,0 0 0,1 1 0,-1 0 0,0 0 0,0 0 0,0 0 0,0 0 0,0 1 0,1 0 0,-1 0 0,0 0 0,1 0 0,-1 0 0,0 1 0,1 0 0,-1 0 0,1 0 0,0 0 0,0 0 0,0 0 0,0 1 0,0 0 0,0-1 0,1 1 0,-1 0 0,1 1 0,0-1 0,-2 4 0,-4 10 0,1 1 0,0 1 0,1-1 0,2 1 0,-1 0 0,2 0 0,-1 38 0,3-44 0,1-1 0,1 1 0,1 0 0,0-1 0,0 1 0,1-1 0,1 0 0,0 0 0,0 0 0,1 0 0,1-1 0,0 0 0,8 12 0,-10-19 0,0 1 0,1-1 0,-1 1 0,1-1 0,0-1 0,0 1 0,0-1 0,0 0 0,1 0 0,-1 0 0,1-1 0,0 0 0,0 0 0,0 0 0,0-1 0,0 0 0,0 0 0,0 0 0,0-1 0,0 0 0,0 0 0,1-1 0,-1 1 0,0-1 0,0-1 0,0 1 0,7-4 0,-1 1 0,0 0 0,-1-1 0,0-1 0,0 1 0,-1-2 0,1 0 0,-1 0 0,-1 0 0,0-1 0,0-1 0,0 0 0,14-19 0,-16 16 0,0 0 0,-1-1 0,0 0 0,-1 0 0,0-1 0,-1 0 0,-1 1 0,0-1 0,-1 0 0,0-1 0,-1 1 0,-2-26 0,1 33 0,-1 0 0,0 0 0,0 0 0,-1 0 0,0 0 0,0 0 0,0 0 0,-1 1 0,0-1 0,-1 1 0,1 0 0,-1 0 0,0 0 0,-1 0 0,1 1 0,-1 0 0,0 0 0,0 0 0,-1 0 0,0 1 0,0 0 0,0 0 0,0 1 0,0 0 0,-1 0 0,1 0 0,-10-2 0,12 4-80,0 0 0,0 0-1,0 0 1,-1 1 0,1-1-1,0 1 1,0 0 0,0 1-1,0-1 1,-1 1 0,1-1 0,0 1-1,0 0 1,0 1 0,1-1-1,-9 5 1,-5 6-6746</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6:38.032"/>
    </inkml:context>
    <inkml:brush xml:id="br0">
      <inkml:brushProperty name="width" value="0.05" units="cm"/>
      <inkml:brushProperty name="height" value="0.05" units="cm"/>
    </inkml:brush>
  </inkml:definitions>
  <inkml:trace contextRef="#ctx0" brushRef="#br0">0 40 24575,'5'0'0,"5"-5"0,6 0 0,-1-5 0,3-1 0,-3 3-8191</inkml:trace>
  <inkml:trace contextRef="#ctx0" brushRef="#br0" timeOffset="1">933 195 24575,'0'5'0,"5"5"0,5 2 0,6-2 0,8-2 0,10-3 0,3 3 0,4-1 0,4-1 0,-1 3 0,0-1 0,-2 4 0,-5 3 0,-8-1-8191</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8:18.305"/>
    </inkml:context>
    <inkml:brush xml:id="br0">
      <inkml:brushProperty name="width" value="0.05" units="cm"/>
      <inkml:brushProperty name="height" value="0.05" units="cm"/>
    </inkml:brush>
  </inkml:definitions>
  <inkml:trace contextRef="#ctx0" brushRef="#br0">154 195 24575,'-3'0'0,"-1"1"0,1-1 0,-1 1 0,0 0 0,1 0 0,-1 0 0,1 1 0,0-1 0,-1 1 0,1 0 0,0 0 0,0 0 0,0 0 0,0 1 0,1-1 0,-1 1 0,1-1 0,-1 1 0,1 0 0,0 0 0,0 0 0,0 0 0,0 1 0,1-1 0,-1 0 0,0 6 0,-6 12 0,2 0 0,1 0 0,-4 30 0,3-18 0,2-11 0,-5 22 0,-20 62 0,29-106 0,0 0 0,0 0 0,0 0 0,0 0 0,0 0 0,0 0 0,0 0 0,0 0 0,0 0 0,0 0 0,0 0 0,0 0 0,0 0 0,0 0 0,0 0 0,0 0 0,0 0 0,0 0 0,0 0 0,-1 0 0,1 0 0,0 0 0,0 0 0,0 0 0,0 0 0,0 0 0,0 0 0,0 0 0,0 0 0,0 0 0,0 0 0,0 0 0,0 0 0,0 0 0,0 0 0,0 0 0,0 0 0,0 0 0,0 0 0,-1 0 0,1 0 0,0 0 0,0 0 0,0 0 0,0 0 0,0 0 0,0 0 0,-1-10 0,3-17 0,19-54 0,4 2 0,3 1 0,39-75 0,-61 138 0,0 1 0,2 0 0,-1 0 0,2 0 0,0 1 0,0 1 0,1 0 0,16-15 0,-25 26 0,1-1 0,-1 1 0,1 0 0,-1 0 0,1 0 0,-1 0 0,1 0 0,0 1 0,-1-1 0,1 0 0,0 1 0,0-1 0,0 1 0,-1 0 0,1-1 0,0 1 0,0 0 0,0 0 0,0 0 0,-1 0 0,1 1 0,3 0 0,-2 0 0,-1 1 0,1-1 0,-1 1 0,0-1 0,0 1 0,0 0 0,0 0 0,0 0 0,0 0 0,0 0 0,-1 0 0,1 1 0,1 3 0,4 9 0,0 0 0,-2 0 0,0 1 0,3 17 0,-7-28 0,36 235 0,-32-200 0,5 108-1365,-10-123-5461</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8:18.705"/>
    </inkml:context>
    <inkml:brush xml:id="br0">
      <inkml:brushProperty name="width" value="0.05" units="cm"/>
      <inkml:brushProperty name="height" value="0.05" units="cm"/>
    </inkml:brush>
  </inkml:definitions>
  <inkml:trace contextRef="#ctx0" brushRef="#br0">6 71 24575,'-4'-4'0,"2"-2"0,7 0 0,2-3 0,9 0 0,6 1 0,8 2 0,8 3 0,1-4 0,4 0 0,-6 2-8191</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8:19.188"/>
    </inkml:context>
    <inkml:brush xml:id="br0">
      <inkml:brushProperty name="width" value="0.05" units="cm"/>
      <inkml:brushProperty name="height" value="0.05" units="cm"/>
    </inkml:brush>
  </inkml:definitions>
  <inkml:trace contextRef="#ctx0" brushRef="#br0">101 87 24575,'0'-1'0,"0"1"0,0 0 0,0 0 0,0 0 0,1-1 0,-1 1 0,0 0 0,0-1 0,0 1 0,0 0 0,0 0 0,0-1 0,0 1 0,0 0 0,0 0 0,0-1 0,0 1 0,0 0 0,0 0 0,0-1 0,0 1 0,0 0 0,-1 0 0,1-1 0,0 1 0,0 0 0,0 0 0,0-1 0,0 1 0,-1 0 0,1 0 0,0 0 0,0-1 0,0 1 0,-1 0 0,1 0 0,0 0 0,0 0 0,-1-1 0,1 1 0,0 0 0,0 0 0,-1 0 0,1 0 0,0 0 0,0 0 0,-1 0 0,1 0 0,0 0 0,0 0 0,-1 0 0,1 0 0,0 0 0,0 0 0,-1 0 0,1 0 0,0 0 0,-1 0 0,1 0 0,0 1 0,0-1 0,0 0 0,-1 0 0,-10 17 0,5 11 0,-2 50 0,-1 5 0,6-69 0,-5 38 0,-3-1 0,-24 72 0,39-164 0,12-17 0,3 0 0,1 1 0,4 1 0,35-62 0,-41 80 0,-15 29 0,1 1 0,0-1 0,0 1 0,1 0 0,0 0 0,10-12 0,-14 20 0,-1-1 0,0 1 0,1-1 0,-1 1 0,1 0 0,-1-1 0,0 1 0,1 0 0,-1-1 0,1 1 0,-1 0 0,1-1 0,-1 1 0,1 0 0,-1 0 0,1 0 0,0-1 0,-1 1 0,1 0 0,-1 0 0,1 0 0,-1 0 0,1 0 0,-1 0 0,1 0 0,0 0 0,-1 0 0,1 0 0,-1 1 0,1-1 0,-1 0 0,1 0 0,-1 0 0,1 1 0,-1-1 0,1 0 0,-1 1 0,1-1 0,-1 0 0,1 1 0,-1-1 0,0 1 0,1-1 0,-1 0 0,1 1 0,-1-1 0,0 1 0,0-1 0,1 1 0,-1-1 0,0 1 0,0 0 0,0-1 0,0 1 0,1-1 0,-1 1 0,0-1 0,0 2 0,6 40 0,-5-36 0,46 335 0,-47-340 0,0 0 0,0 0 0,0 0 0,0 0 0,0 1 0,1-1 0,-1 0 0,0 0 0,0 0 0,1 0 0,-1 0 0,0 0 0,1 0 0,-1 0 0,1 0 0,0 0 0,-1-1 0,2 2 0,-1-2 0,-1 0 0,1 0 0,-1-1 0,1 1 0,-1 0 0,1 0 0,-1-1 0,1 1 0,-1-1 0,1 1 0,-1 0 0,1-1 0,-1 1 0,0-1 0,1 1 0,-1-1 0,0 1 0,1-1 0,-1 0 0,0 1 0,0-1 0,1 0 0,16-50 0,-14 43 0,8-26 0,44-126 0,-42 129 0,1 1 0,1 1 0,20-30 0,-33 56 0,1 0 0,-1 0 0,1 0 0,-1 0 0,1 0 0,0 0 0,0 1 0,0 0 0,6-4 0,-8 6 0,-1-1 0,1 1 0,-1 0 0,1 0 0,-1 0 0,1 0 0,-1-1 0,1 1 0,0 0 0,-1 0 0,1 0 0,-1 0 0,1 0 0,-1 1 0,1-1 0,0 0 0,-1 0 0,1 0 0,-1 0 0,1 1 0,-1-1 0,1 0 0,-1 1 0,1-1 0,0 1 0,0 0 0,0 1 0,0-1 0,0 1 0,0 0 0,0-1 0,-1 1 0,1 0 0,0-1 0,-1 1 0,0 0 0,1 0 0,-1 3 0,17 158-42,-11-78-399,4 0 0,33 129 0,-34-185-6385</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9:06.188"/>
    </inkml:context>
    <inkml:brush xml:id="br0">
      <inkml:brushProperty name="width" value="0.05" units="cm"/>
      <inkml:brushProperty name="height" value="0.05" units="cm"/>
    </inkml:brush>
  </inkml:definitions>
  <inkml:trace contextRef="#ctx0" brushRef="#br0">4025 2 24575,'25'0'0,"-11"-1"0,0 1 0,0 0 0,0 2 0,-1-1 0,17 5 0,-26-5 0,0 1 0,1 0 0,-1 0 0,0 0 0,0 0 0,-1 1 0,1-1 0,0 1 0,-1 0 0,0 0 0,1 0 0,-1 1 0,-1-1 0,1 1 0,0 0 0,-1-1 0,0 1 0,0 0 0,0 0 0,2 6 0,0 4 0,0 0 0,0 1 0,-1 0 0,-1 0 0,0 15 0,-3 81 0,-1-54 0,28 401 0,35-1 0,-14-122 0,-35-231 0,-5 1 0,-4-1 0,-4 1 0,-6-1 0,-37 200 0,-59 188 0,101-482 0,0 1 0,0 1 0,-1-1 0,0-1 0,-8 19 0,9-27 0,1 0 0,0 1 0,0-1 0,-1 0 0,1-1 0,-1 1 0,1 0 0,-1 0 0,0-1 0,0 1 0,0 0 0,0-1 0,0 0 0,0 0 0,0 1 0,0-1 0,0-1 0,-1 1 0,1 0 0,0 0 0,-1-1 0,1 1 0,0-1 0,-1 0 0,1 0 0,-1 0 0,-3 0 0,-193-29 0,-63-6 0,-215 16 0,249 13 0,-1511 8-630,1317 14 608,-281 6-26,685-22 71,-1 0 144,1 0 0,-30-4 0,48 3-164,-1 1 1,1 0 0,-1 0 0,1-1 0,-1 1 0,0 0-1,1 0 1,-1 0 0,1 0 0,-1 0 0,1 0 0,-1 0-1,1 0 1,-1 0 0,0 0 0,1 0 0,-1 0 0,1 1-1,-1-1 1,1 0 0,-1 0 0,1 1 0,-1-1 0,1 0-1,-1 0 1,1 1 0,-1-1 0,1 1 0,0-1 0,-1 0-1,1 1 1,0-1 0,-1 1 0,1-1 0,0 1 0,-1-1-1,1 1 1,0-1 0,0 1 0,0-1 0,-1 1 0,1-1-1,0 1 1,0-1 0,0 1 0,0 0 0,0 0 0,9 33-21,-3-17 26,20 130-9,13 260 0,-34-46-1350,-5-360 1335,0 30-6811</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9:06.563"/>
    </inkml:context>
    <inkml:brush xml:id="br0">
      <inkml:brushProperty name="width" value="0.05" units="cm"/>
      <inkml:brushProperty name="height" value="0.05" units="cm"/>
    </inkml:brush>
  </inkml:definitions>
  <inkml:trace contextRef="#ctx0" brushRef="#br0">0 14 24575,'19'16'0,"29"21"0,-30-24 0,-2-1 0,2 0 0,0 0 0,0-2 0,1 0 0,26 9 0,-33-15 0,0-1 0,0-1 0,0 0 0,0 0 0,0-1 0,0-1 0,0 0 0,0 0 0,0-2 0,22-4 0,5-5 0,-1-2 0,0-2 0,0-2 0,-2-1 0,0-2 0,40-30 0,-60 37 0,-16 13 0,0 0 0,0-1 0,1 1 0,-2 0 0,1 0 0,0 0 0,0 0 0,0 0 0,0 0 0,0-1 0,0 1 0,0 0 0,0 0 0,0 0 0,0 0 0,0 0 0,0 0 0,0 0 0,0-1 0,0 1 0,0 0 0,0 0 0,-1 0 0,1 0 0,0 0 0,0 0 0,0 0 0,0 0 0,0 0 0,0 0 0,0 0 0,0 0 0,-1 0 0,1 0 0,0-1 0,0 1 0,0 0 0,0 0 0,0 0 0,0 0 0,-1 0 0,1 0 0,0 0 0,0 1 0,0-1 0,0 0 0,0 0 0,0 0 0,-1 0 0,1 0 0,0 0 0,0 0 0,0 0 0,0 0 0,0 0 0,0 0 0,0 0 0,0 0 0,0 0 0,-1 1 0,1-1 0,-38 14 0,-344 188-1365,341-177-5461</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8:20.939"/>
    </inkml:context>
    <inkml:brush xml:id="br0">
      <inkml:brushProperty name="width" value="0.05" units="cm"/>
      <inkml:brushProperty name="height" value="0.05" units="cm"/>
    </inkml:brush>
  </inkml:definitions>
  <inkml:trace contextRef="#ctx0" brushRef="#br0">2 10 24575,'0'0'0,"0"0"0,0-1 0,-1 1 0,1 0 0,0 0 0,0-1 0,0 1 0,0 0 0,0 0 0,0-1 0,0 1 0,0 0 0,0-1 0,0 1 0,0 0 0,0 0 0,0-1 0,0 1 0,0 0 0,0 0 0,0-1 0,0 1 0,0 0 0,1 0 0,-1-1 0,0 1 0,0 0 0,0 0 0,0-1 0,1 1 0,-1 0 0,0 0 0,0 0 0,0 0 0,1-1 0,-1 1 0,0 0 0,0 0 0,1 0 0,-1 0 0,0 0 0,0 0 0,1-1 0,-1 1 0,0 0 0,0 0 0,1 0 0,-1 0 0,0 0 0,0 0 0,1 0 0,-1 0 0,0 0 0,0 0 0,1 0 0,-1 1 0,0-1 0,1 0 0,-1 0 0,0 0 0,0 0 0,1 1 0,0-1 0,0 1 0,0 0 0,0 0 0,0 0 0,0 0 0,-1 0 0,1 0 0,0 1 0,-1-1 0,1 0 0,-1 0 0,1 0 0,0 3 0,4 33 0,-2 1 0,-1 0 0,-5 56 0,2-74 0,-11 167 0,-2 69 0,30 576 0,-11-745 0,-2-18 0,16 88 0,7 16 0,-22-148-1365,-1-2-5461</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8:22.264"/>
    </inkml:context>
    <inkml:brush xml:id="br0">
      <inkml:brushProperty name="width" value="0.05" units="cm"/>
      <inkml:brushProperty name="height" value="0.05" units="cm"/>
    </inkml:brush>
  </inkml:definitions>
  <inkml:trace contextRef="#ctx0" brushRef="#br0">2 49 24575,'-1'-10'0,"2"1"0,15 4 0,112-9-1,191 4 0,129 31-393,-208-7 50,552 22-1415,685 38 1848,-501-40-520,-966-34 598,1 0 0,-1-1 0,0 0 0,0-1 0,-1 0 1,1 0-1,0-1 0,-1-1 0,1 0 0,-1 0 0,0 0 1,0-1-1,-1 0 0,1-1 0,-1 0 0,10-10 0,-18 16-167,0-1 0,1 0 0,-1 1 0,1-1 0,-1 0 0,1 1 0,0-1 0,-1 1 0,1-1 0,0 1 0,-1-1 0,1 1 0,0 0 0,0-1 0,-1 1 0,1 0 0,0-1 0,0 1 0,-1 0 0,1 0 0,0 0 0,0 0 0,0 0 0,0 0 0,1 0 0,-2 1 0,1 0 0,-1-1 0,1 1 0,-1 0 0,0 0 0,0 0 0,0 0 0,1 0 0,-1 0 0,0 0 0,0 0 0,0 0 0,0 0 0,0 0 0,-1 0 0,1 0 0,-1 1 0,-13 47 0,-33 80 0,-46 214 0,-149 668 0,170-657 0,33 5 0,13-42 0,23-289 0,-20 137 0,21-155-120,1-5-4,0 0-1,0 0 1,0-1-1,1 1 1,0 0-1,0 0 1,0 0-1,0 0 0,2 6 1,3 0-6702</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8:23.199"/>
    </inkml:context>
    <inkml:brush xml:id="br0">
      <inkml:brushProperty name="width" value="0.05" units="cm"/>
      <inkml:brushProperty name="height" value="0.05" units="cm"/>
    </inkml:brush>
  </inkml:definitions>
  <inkml:trace contextRef="#ctx0" brushRef="#br0">0 24 24575,'2'-2'0,"0"0"0,0 0 0,0 0 0,1 0 0,-1 0 0,0 1 0,1-1 0,-1 1 0,1-1 0,0 1 0,-1 0 0,1 0 0,0 0 0,0 1 0,4-2 0,-5 3 0,-1-1 0,1 0 0,0 1 0,0 0 0,0-1 0,-1 1 0,1 0 0,-1 0 0,1 0 0,0 0 0,-1 0 0,1 0 0,-1 0 0,0 0 0,1 1 0,-1-1 0,0 0 0,0 1 0,0-1 0,0 1 0,0 0 0,0-1 0,-1 1 0,1 0 0,0-1 0,0 3 0,4 12 0,0 0 0,-1 1 0,0-1 0,2 34 0,-3 74 0,-3-70 0,-25 673-810,2-260 394,31 677-33,4-325 1726,-12-795-1102,-1 5-62,5 39-1,-4-62-112,1 0 0,0 0 0,0 0 0,0 0 0,1-1-1,0 1 1,0-1 0,1 1 0,0-1 0,-1 0 0,2 0-1,6 9 1,-8-12 0,0-1 0,0 0 0,0 1 0,0-1 0,0 0 0,0 0 0,0 0 0,0 0 0,1-1 0,-1 1 0,0 0 0,0-1 0,1 0 0,-1 1 0,1-1 0,-1 0 0,0 0 0,1-1 0,-1 1 0,0 0 0,1-1 0,1 0 0,8-3 0,-1 0 0,0 0 0,14-8 0,-4 1 0,100-36-5,2 5 0,2 5 0,226-35 0,399 1-1257,1169 77-4288,-1 141 3747,-370-22 1593,-975-97-495,-4-43 1749,-539 12-569,104-13 661,-117 13-634,0-1-1,0-1 1,-1 0-1,0-1 1,23-13 0,-35 17-379,0 0 1,-1 0 0,1 0-1,-1-1 1,0 0 0,0 0-1,0 0 1,0 0 0,0 0 0,0 0-1,3-7 1,-5 8-64,0 0 1,0-1-1,-1 1 1,1 0-1,-1 0 1,0 0-1,1-1 1,-1 1-1,0 0 1,0 0-1,-1-1 1,1 1-1,0 0 1,-1 0-1,1 0 1,-1 0-1,0-1 1,1 1-1,-1 0 1,0 0-1,-1 0 1,1 1-1,-1-3 1,-27-29-731,-5 2-5902</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8:24.640"/>
    </inkml:context>
    <inkml:brush xml:id="br0">
      <inkml:brushProperty name="width" value="0.05" units="cm"/>
      <inkml:brushProperty name="height" value="0.05" units="cm"/>
    </inkml:brush>
  </inkml:definitions>
  <inkml:trace contextRef="#ctx0" brushRef="#br0">29 56 24575,'-9'-8'0,"-11"-12"0,22 10 0,14 3 0,18 2 0,1 1 0,0 2 0,58 4 0,-43-1 0,1019 47-2895,-798-33 2137,1609 119-1237,427 21-1741,-1717-140 3344,-4-48-76,-406 3 1398,-148 22 208,1-1-1,-2-1 1,39-19-1,-64 27-849,0-1-1,0 0 1,0 0-1,-1-1 1,1 1-1,-1-1 0,0-1 1,0 1-1,0-1 1,-1 0-1,0 0 1,0 0-1,0 0 1,0-1-1,4-8 1,-8 12-282,1 1 1,-1-1-1,1 0 0,0 1 1,0-1-1,0 1 1,0-1-1,0 1 0,0-1 1,0 1-1,0 0 1,1-1-1,-1 1 1,0 0-1,1 0 0,-1 0 1,1 0-1,0 0 1,-1 0-1,1 1 1,0-1-1,-1 0 0,1 1 1,0-1-1,-1 1 1,1 0-1,3 0 1,2 0-11,0 1 0,0 0 1,0 1-1,-1-1 0,14 6 1,-16-5 9,69 26-6,36 12 0,-45-27 0,-49-11 0,-1 1 0,1 0 0,24 10 0,-35-11 0,1 0 0,0 1 0,-1-1 0,0 1 0,1 0 0,-1 1 0,0-1 0,-1 1 0,1 0 0,-1 0 0,1 0 0,-1 0 0,0 0 0,3 9 0,23 50 0,-4 1 0,-2 1 0,-3 1 0,15 91 0,-5 180 0,-25-236 0,13 486 0,-7-111 0,-20 66 0,6-486 0,-5 150 0,9-164 0,1 0 0,15 77 0,-8-89-16,-7-25-134,0 1 0,0-1 0,0 1 0,-1 0 0,0-1 1,0 1-1,-1 0 0,0 10 0</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8:26.140"/>
    </inkml:context>
    <inkml:brush xml:id="br0">
      <inkml:brushProperty name="width" value="0.05" units="cm"/>
      <inkml:brushProperty name="height" value="0.05" units="cm"/>
    </inkml:brush>
  </inkml:definitions>
  <inkml:trace contextRef="#ctx0" brushRef="#br0">12 78 24575,'-1'0'0,"0"-1"0,1 1 0,-1-1 0,0 1 0,0-1 0,1 1 0,-1-1 0,1 0 0,-1 1 0,1-1 0,-1 0 0,1 0 0,-1 1 0,1-1 0,-1 0 0,1 0 0,0 0 0,0 0 0,-1 0 0,1 1 0,0-1 0,0 0 0,0 0 0,0 0 0,0 0 0,0 0 0,0 0 0,0 0 0,0 1 0,1-1 0,-1 0 0,0 0 0,1 0 0,-1 0 0,0 1 0,1-1 0,-1 0 0,1 0 0,-1 1 0,1-1 0,-1 0 0,1 1 0,0-1 0,-1 0 0,1 1 0,0-1 0,0 1 0,0-1 0,5-2 0,0 0 0,1 0 0,-1 1 0,0 0 0,11-2 0,61-7 0,0 3 0,134 2 0,-141 6 0,397 14 125,-23 0-1615,-429-14-5336</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6:38.372"/>
    </inkml:context>
    <inkml:brush xml:id="br0">
      <inkml:brushProperty name="width" value="0.05" units="cm"/>
      <inkml:brushProperty name="height" value="0.05" units="cm"/>
    </inkml:brush>
  </inkml:definitions>
  <inkml:trace contextRef="#ctx0" brushRef="#br0">0 0 24575,'13'10'0,"-1"0"0,2 0 0,-1-1 0,1-1 0,19 8 0,11 7 0,26 16-83,-34-21-174,-1 1 1,-2 3 0,0 0-1,32 30 1,-42-31-6570</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8:26.468"/>
    </inkml:context>
    <inkml:brush xml:id="br0">
      <inkml:brushProperty name="width" value="0.05" units="cm"/>
      <inkml:brushProperty name="height" value="0.05" units="cm"/>
    </inkml:brush>
  </inkml:definitions>
  <inkml:trace contextRef="#ctx0" brushRef="#br0">11 1 24575,'-10'3'0,"12"3"0,-1-5 0,0 1 0,1-1 0,-1 0 0,1 0 0,-1 0 0,1 0 0,0 0 0,-1-1 0,1 1 0,0 0 0,2 0 0,49 5 0,1-3 0,79-4 0,-50 0 0,602 50 0,-654-43-1365,-12 1-5461</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8:26.844"/>
    </inkml:context>
    <inkml:brush xml:id="br0">
      <inkml:brushProperty name="width" value="0.05" units="cm"/>
      <inkml:brushProperty name="height" value="0.05" units="cm"/>
    </inkml:brush>
  </inkml:definitions>
  <inkml:trace contextRef="#ctx0" brushRef="#br0">44 0 24575,'-5'5'0,"0"0"0,1 0 0,0 1 0,0-1 0,0 1 0,1 0 0,-1 0 0,1 0 0,-3 10 0,6-14 0,-1 0 0,1 0 0,-1 0 0,1 0 0,0 1 0,0-1 0,0 0 0,0 0 0,1 0 0,-1 1 0,0-1 0,1 0 0,0 0 0,-1 0 0,1 0 0,0 0 0,0 0 0,0 0 0,0 0 0,0 0 0,1 0 0,-1-1 0,1 1 0,-1 0 0,1-1 0,-1 0 0,1 1 0,0-1 0,0 0 0,0 0 0,0 1 0,3 0 0,7 3 0,0 0 0,1-1 0,0 0 0,0-1 0,0 0 0,20 1 0,86-1 0,-80-3 0,445-3 0,-483 3-18,12 0-431,0 0 0,26-5 0,-20 0-6377</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8:27.202"/>
    </inkml:context>
    <inkml:brush xml:id="br0">
      <inkml:brushProperty name="width" value="0.05" units="cm"/>
      <inkml:brushProperty name="height" value="0.05" units="cm"/>
    </inkml:brush>
  </inkml:definitions>
  <inkml:trace contextRef="#ctx0" brushRef="#br0">46 16 24575,'-5'-4'0,"-5"-2"0,-6 0 0,5 6 0,8 3 0,13 1 0,15-1 0,11 0 0,8-1 0,11-1 0,3 0 0,7 3 0,4 2 0,0-1 0,-8 0 0,-9-2 0,-10-1 0,-11-1-8191</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8:27.608"/>
    </inkml:context>
    <inkml:brush xml:id="br0">
      <inkml:brushProperty name="width" value="0.05" units="cm"/>
      <inkml:brushProperty name="height" value="0.05" units="cm"/>
    </inkml:brush>
  </inkml:definitions>
  <inkml:trace contextRef="#ctx0" brushRef="#br0">31 1 24575,'-3'2'0,"1"1"0,-1 0 0,0 0 0,1 0 0,0 1 0,-1-1 0,1 0 0,1 1 0,-1 0 0,0-1 0,1 1 0,0 0 0,0 0 0,0 0 0,0 0 0,0 7 0,2-8 0,-1 0 0,1 0 0,-1-1 0,1 1 0,0 0 0,0 0 0,0-1 0,1 1 0,-1-1 0,1 1 0,-1-1 0,1 1 0,0-1 0,0 0 0,0 0 0,0 0 0,0 0 0,0 0 0,1 0 0,-1-1 0,1 1 0,-1-1 0,4 2 0,9 4 0,0-2 0,0 1 0,0-2 0,1 0 0,0-1 0,22 2 0,103-2 0,-63-3 0,305 22 0,-351-17-1365,-9 1-5461</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8:28.291"/>
    </inkml:context>
    <inkml:brush xml:id="br0">
      <inkml:brushProperty name="width" value="0.05" units="cm"/>
      <inkml:brushProperty name="height" value="0.05" units="cm"/>
    </inkml:brush>
  </inkml:definitions>
  <inkml:trace contextRef="#ctx0" brushRef="#br0">55 0 24575,'1'1'0,"0"-1"0,0 0 0,0 0 0,0 1 0,-1-1 0,1 0 0,0 1 0,0-1 0,0 1 0,-1-1 0,1 1 0,0-1 0,-1 1 0,1 0 0,0-1 0,-1 1 0,1 0 0,-1-1 0,1 1 0,-1 0 0,1 0 0,-1-1 0,0 1 0,1 0 0,-1 0 0,0 0 0,0 0 0,1 0 0,-1 0 0,0 1 0,1 30 0,-28 122 0,2-21 0,10 40 0,9 229 0,7-307 0,4-3-1365,1-58-5461</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8:28.665"/>
    </inkml:context>
    <inkml:brush xml:id="br0">
      <inkml:brushProperty name="width" value="0.05" units="cm"/>
      <inkml:brushProperty name="height" value="0.05" units="cm"/>
    </inkml:brush>
  </inkml:definitions>
  <inkml:trace contextRef="#ctx0" brushRef="#br0">42 159 24575,'-2'0'0,"0"-1"0,0 0 0,1 1 0,-1-1 0,0 0 0,1 0 0,-1 0 0,1 0 0,-1 0 0,1 0 0,0 0 0,-1 0 0,1 0 0,0-1 0,0 1 0,0-1 0,0 1 0,0-1 0,0 1 0,0-1 0,-1-3 0,0 2 0,1-1 0,-1 1 0,1-1 0,0 0 0,0 0 0,0 0 0,0 0 0,1 0 0,0-4 0,0 6 0,1-1 0,0 0 0,0 1 0,0-1 0,0 1 0,0 0 0,1-1 0,-1 1 0,1 0 0,-1 0 0,1-1 0,0 1 0,0 1 0,0-1 0,0 0 0,0 0 0,0 1 0,1-1 0,-1 1 0,0 0 0,1 0 0,4-2 0,7-2 0,0 0 0,0 2 0,15-3 0,64-6 0,1 4 0,104 6 0,-123 2 0,886 39-1431,-3 58 1538,-711-74-1252,-208-20-4577</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8:29.721"/>
    </inkml:context>
    <inkml:brush xml:id="br0">
      <inkml:brushProperty name="width" value="0.05" units="cm"/>
      <inkml:brushProperty name="height" value="0.05" units="cm"/>
    </inkml:brush>
  </inkml:definitions>
  <inkml:trace contextRef="#ctx0" brushRef="#br0">436 287 24575,'-2'-5'0,"1"-1"0,-1 1 0,0 0 0,-1 1 0,1-1 0,-1 0 0,0 1 0,-1-1 0,1 1 0,-1 0 0,1 0 0,-6-4 0,-1-3 0,4 4 0,-1 0 0,0 0 0,-1 1 0,0-1 0,1 2 0,-2-1 0,1 1 0,-1 0 0,1 1 0,-1 0 0,-14-4 0,16 7 0,1-1 0,-1 1 0,0 1 0,0-1 0,1 1 0,-1 0 0,0 1 0,0-1 0,1 2 0,-1-1 0,1 0 0,-1 1 0,1 1 0,-1-1 0,1 1 0,0 0 0,-9 6 0,3 0 0,0 0 0,1 1 0,1 0 0,-1 1 0,2 0 0,-1 0 0,2 1 0,-1 0 0,2 1 0,0 0 0,0 0 0,1 1 0,1 0 0,0 0 0,1 0 0,-4 22 0,5-17 0,1-1 0,0 1 0,2 0 0,0-1 0,1 1 0,1 0 0,0-1 0,1 1 0,2-1 0,0 0 0,0 0 0,13 26 0,-9-29 0,0 1 0,1-1 0,1-1 0,0 0 0,1 0 0,0-1 0,1 0 0,1-2 0,-1 1 0,2-2 0,0 0 0,0 0 0,1-1 0,0-1 0,0-1 0,1-1 0,0 0 0,0-1 0,28 5 0,-28-7 0,-1-2 0,1 1 0,-1-2 0,1 0 0,-1-1 0,0-1 0,1 0 0,-1-2 0,0 0 0,0 0 0,-1-1 0,1-1 0,-1-1 0,0 0 0,-1-1 0,0 0 0,0-1 0,-1-1 0,0 0 0,0-1 0,16-19 0,-15 12 0,0-1 0,0-1 0,-2 0 0,-1 0 0,0-1 0,-2-1 0,0 0 0,-2 0 0,0-1 0,-1 0 0,-2 0 0,0 0 0,1-48 0,-5 52 0,-1-1 0,0 0 0,-1 0 0,-2 1 0,0 0 0,0-1 0,-2 1 0,-1 1 0,0-1 0,-1 1 0,-1 1 0,-1 0 0,0 0 0,-1 0 0,-1 2 0,0-1 0,-15-13 0,19 22-97,0 1-1,0 0 1,0 0-1,-1 0 1,1 1-1,-1 0 1,-1 1-1,1 0 1,-1 1-1,1 0 1,-1 0-1,0 1 0,-19-2 1,-16 3-6729</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8:30.067"/>
    </inkml:context>
    <inkml:brush xml:id="br0">
      <inkml:brushProperty name="width" value="0.05" units="cm"/>
      <inkml:brushProperty name="height" value="0.05" units="cm"/>
    </inkml:brush>
  </inkml:definitions>
  <inkml:trace contextRef="#ctx0" brushRef="#br0">1 1 24575,'0'763'-1365,"0"-745"-5461</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8:30.464"/>
    </inkml:context>
    <inkml:brush xml:id="br0">
      <inkml:brushProperty name="width" value="0.05" units="cm"/>
      <inkml:brushProperty name="height" value="0.05" units="cm"/>
    </inkml:brush>
  </inkml:definitions>
  <inkml:trace contextRef="#ctx0" brushRef="#br0">588 65 24575,'-19'-29'0,"19"27"0,-1 0 0,0 0 0,0 0 0,0 0 0,0 0 0,0 1 0,0-1 0,-1 0 0,1 1 0,0-1 0,-1 0 0,1 1 0,-1 0 0,0-1 0,1 1 0,-1 0 0,0 0 0,0 0 0,0 0 0,0 0 0,0 0 0,0 1 0,0-1 0,0 1 0,-3-1 0,-7 1 0,0 0 0,1 0 0,-1 2 0,1-1 0,0 1 0,-1 1 0,1 0 0,0 1 0,-16 7 0,-8 6 0,-47 30 0,1 8 0,-78 69 0,155-121-195,-1 1 0,0 0 0,1 1 0,0-1 0,0 1 0,-4 6 0,3 1-6631</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8:30.840"/>
    </inkml:context>
    <inkml:brush xml:id="br0">
      <inkml:brushProperty name="width" value="0.05" units="cm"/>
      <inkml:brushProperty name="height" value="0.05" units="cm"/>
    </inkml:brush>
  </inkml:definitions>
  <inkml:trace contextRef="#ctx0" brushRef="#br0">439 1 24575,'-101'44'0,"68"-31"0,1 1 0,1 1 0,0 2 0,-49 35 0,79-51 0,-24 19 0,-27 29 0,46-43 0,0 0 0,1 1 0,0-1 0,0 1 0,1 0 0,0 0 0,0 1 0,0 0 0,1-1 0,-2 10 0,4-15-72,1 0 1,0 0-1,-1 0 0,1 0 0,0 0 0,0 0 0,0-1 0,1 1 1,-1 0-1,0 0 0,1 0 0,-1 0 0,1 0 0,-1-1 0,1 1 1,0 0-1,0-1 0,1 4 0,9 6-6754</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6:40.149"/>
    </inkml:context>
    <inkml:brush xml:id="br0">
      <inkml:brushProperty name="width" value="0.05" units="cm"/>
      <inkml:brushProperty name="height" value="0.05" units="cm"/>
    </inkml:brush>
  </inkml:definitions>
  <inkml:trace contextRef="#ctx0" brushRef="#br0">674 133 24575,'5'-2'0,"0"1"0,0-1 0,0 0 0,0 0 0,0-1 0,0 1 0,0-1 0,-1 0 0,1-1 0,4-4 0,3-1 0,2 0 0,-10 7 0,1-1 0,-1 0 0,0 1 0,0-1 0,-1-1 0,1 1 0,0 0 0,-1-1 0,0 0 0,0 0 0,0 0 0,0 0 0,2-6 0,-5 9 0,0 0 0,0 0 0,0 0 0,0 0 0,0 0 0,0 0 0,-1 0 0,1 0 0,0 0 0,0 0 0,-1 1 0,1-1 0,-1 0 0,1 0 0,-1 0 0,1 0 0,-1 1 0,0-1 0,1 0 0,-1 0 0,0 1 0,1-1 0,-1 1 0,0-1 0,0 1 0,0-1 0,0 1 0,1-1 0,-1 1 0,0 0 0,0-1 0,0 1 0,0 0 0,0 0 0,0 0 0,0 0 0,-1 0 0,-44-5 0,42 4 0,-39 1 0,0 2 0,1 1 0,-47 10 0,-122 39 0,181-44 0,-52 23 0,75-28 0,0 0 0,0 1 0,0 0 0,1 0 0,0 0 0,0 1 0,0 0 0,0 0 0,1 1 0,0-1 0,0 1 0,1 0 0,-6 9 0,9-13 0,0 0 0,1 0 0,-1 0 0,0 0 0,1 0 0,-1 1 0,1-1 0,0 0 0,0 0 0,0 0 0,0 0 0,0 1 0,0-1 0,1 0 0,-1 0 0,1 0 0,-1 0 0,2 3 0,0-1 0,1 0 0,-1 0 0,0 0 0,1-1 0,0 1 0,0-1 0,0 0 0,6 5 0,2 0 0,1-1 0,-1 0 0,1 0 0,1-1 0,13 5 0,24 4 0,1-2 0,1-2 0,0-2 0,0-3 0,0-2 0,57-3 0,-133 0 0,-63 0 0,-103 15 0,147-8 0,-84 25 0,112-28 0,1 1 0,1 0 0,-1 0 0,1 1 0,0 1 0,0 1 0,1-1 0,1 2 0,-18 17 0,27-25 0,-1 0 0,1 1 0,0-1 0,1 1 0,-1 0 0,0 0 0,1-1 0,-1 1 0,1 0 0,0 0 0,0 0 0,0 1 0,0-1 0,1 0 0,-1 0 0,1 0 0,0 1 0,0-1 0,0 0 0,0 0 0,1 0 0,-1 1 0,1-1 0,0 0 0,0 0 0,0 0 0,0 0 0,1 0 0,-1 0 0,1 0 0,-1-1 0,1 1 0,0 0 0,0-1 0,5 5 0,1 1 0,1 0 0,1-1 0,0 0 0,0 0 0,0-1 0,0 0 0,1-1 0,17 6 0,10 0 0,0-2 0,1-2 0,0-1 0,0-2 0,0-1 0,1-3 0,62-6 0,-97 6 0,12-2 0,0 0 0,22-7 0,-36 9 0,0-1 0,0 0 0,0 0 0,0 0 0,0-1 0,0 1 0,-1-1 0,1 1 0,0-1 0,-1 0 0,1 0 0,-1 0 0,1 0 0,-1-1 0,0 1 0,0-1 0,0 1 0,0-1 0,1-3 0,-3 4-39,1 1 0,-1-1 0,0 0 0,0 1 0,0-1 0,-1 1 0,1-1 0,0 0 0,0 1 0,-1-1 0,1 1 0,-1-1 0,0 1 0,1-1 0,-1 1 0,0-1 0,0 1 0,0 0 0,0-1 0,0 1 0,0 0 0,0 0 0,0 0 0,0 0 0,-1 0 0,1 0 0,0 0 0,-1 0 0,1 1 0,-1-1 0,1 0 0,-1 1 0,1-1 0,-3 1 0,-16-8-6787</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8:31.186"/>
    </inkml:context>
    <inkml:brush xml:id="br0">
      <inkml:brushProperty name="width" value="0.05" units="cm"/>
      <inkml:brushProperty name="height" value="0.05" units="cm"/>
    </inkml:brush>
  </inkml:definitions>
  <inkml:trace contextRef="#ctx0" brushRef="#br0">58 6 24575,'-58'-6'0,"58"10"0,11 7 0,13 9 0,273 139 0,-173-98 0,-71-36 0,-35-18 0,-1 1 0,1 0 0,-1 2 0,-1 0 0,28 23 0,-43-33-45,0 1-1,0-1 1,0 1-1,-1 0 1,1 0-1,0-1 1,0 1-1,-1 0 1,1 0-1,-1 0 1,1 0-1,-1 0 1,1 0-1,-1 0 1,1 0-1,-1 0 1,0 0-1,0 0 1,1 0-1,-1 0 1,0 0-1,0 0 1,0 0-1,0 0 1,0 0-1,0 0 0,-1 0 1,1 0-1,-1 2 1,-7 6-6781</inkml:trace>
  <inkml:trace contextRef="#ctx0" brushRef="#br0" timeOffset="1">110 472 24575,'-1'0'0,"0"0"0,0 0 0,1 1 0,-1-1 0,0 0 0,1 0 0,-1 0 0,0 1 0,1-1 0,-1 0 0,0 1 0,1-1 0,-1 1 0,1-1 0,-1 0 0,1 1 0,-1-1 0,1 1 0,-1 0 0,1-1 0,-1 1 0,1-1 0,0 1 0,-1 0 0,1-1 0,0 1 0,-1 0 0,1-1 0,0 1 0,0 0 0,0-1 0,0 1 0,0 0 0,0 0 0,0-1 0,0 1 0,0 0 0,0-1 0,0 2 0,8 29 0,0-17 0,0-1 0,1 0 0,1 0 0,0-1 0,1 0 0,0 0 0,0-2 0,1 1 0,1-1 0,0-1 0,27 15 0,12 2 0,104 36 0,-129-52 0,51 15-1365,-48-18-5461</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9:15.183"/>
    </inkml:context>
    <inkml:brush xml:id="br0">
      <inkml:brushProperty name="width" value="0.05" units="cm"/>
      <inkml:brushProperty name="height" value="0.05" units="cm"/>
    </inkml:brush>
  </inkml:definitions>
  <inkml:trace contextRef="#ctx0" brushRef="#br0">1 42 24575,'0'-2'0,"0"1"0,0-1 0,0 1 0,0-1 0,0 0 0,0 1 0,0-1 0,1 1 0,-1-1 0,1 1 0,-1-1 0,1 1 0,-1-1 0,1 1 0,0 0 0,0-1 0,0 1 0,0 0 0,0 0 0,0-1 0,0 1 0,0 0 0,0 0 0,0 0 0,1 0 0,-1 1 0,0-1 0,1 0 0,-1 0 0,1 1 0,-1-1 0,1 1 0,-1-1 0,2 1 0,0 0 0,0 0 0,0 0 0,1 0 0,-1 0 0,0 1 0,0 0 0,0-1 0,-1 1 0,1 0 0,0 0 0,0 1 0,0-1 0,-1 1 0,1-1 0,-1 1 0,1 0 0,2 3 0,12 12 0,-2 2 0,0 0 0,-1 1 0,-1 0 0,17 38 0,20 28 0,-22-42-116,-11-15-92,1-2-1,1 0 1,2-1 0,0-1 0,38 34 0,-31-38-6618</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9:15.572"/>
    </inkml:context>
    <inkml:brush xml:id="br0">
      <inkml:brushProperty name="width" value="0.05" units="cm"/>
      <inkml:brushProperty name="height" value="0.05" units="cm"/>
    </inkml:brush>
  </inkml:definitions>
  <inkml:trace contextRef="#ctx0" brushRef="#br0">425 13 24575,'23'-7'0,"-7"2"0,-14 5 0,-6 5 0,-83 63 0,-20 19 0,45-29-455,2 3 0,-69 91 0,113-130-6371</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9:16.742"/>
    </inkml:context>
    <inkml:brush xml:id="br0">
      <inkml:brushProperty name="width" value="0.05" units="cm"/>
      <inkml:brushProperty name="height" value="0.05" units="cm"/>
    </inkml:brush>
  </inkml:definitions>
  <inkml:trace contextRef="#ctx0" brushRef="#br0">235 354 24575,'-8'-36'0,"6"33"0,1 0 0,0 0 0,0-1 0,0 1 0,1 0 0,-1-1 0,1 1 0,-1-1 0,2-4 0,0 8 0,1 0 0,-1 0 0,1 0 0,-1 0 0,1 0 0,-1 1 0,1-1 0,-1 0 0,1 1 0,-1 0 0,3 1 0,0-1 0,8 3 0,1-1 0,-1-1 0,0 0 0,1-1 0,-1 0 0,1 0 0,-1-2 0,14-1 0,-21 2 0,0-1 0,-1 0 0,1 0 0,-1 0 0,1 0 0,-1-1 0,1 0 0,-1 0 0,0 0 0,0 0 0,0-1 0,0 0 0,0 0 0,0 0 0,-1 0 0,1 0 0,-1-1 0,0 1 0,0-1 0,0 0 0,-1 0 0,0 0 0,4-9 0,-5 11 0,0 0 0,-1 0 0,1 0 0,-1 0 0,0 0 0,0-1 0,0 1 0,0 0 0,0 0 0,0 0 0,0-1 0,-1 1 0,1 0 0,-1 0 0,0 0 0,0 0 0,1 0 0,-3-3 0,0 1 0,0 0 0,0 1 0,0-1 0,0 1 0,0 0 0,-1 0 0,0 0 0,-5-3 0,-4-2 0,0 1 0,-1 1 0,0 0 0,-21-5 0,22 8 0,0 0 0,0 1 0,-1 0 0,1 2 0,-1-1 0,1 2 0,-1 0 0,1 0 0,0 1 0,-1 1 0,1 0 0,0 1 0,0 0 0,1 1 0,-18 9 0,23-10 0,-1 1 0,1-1 0,0 1 0,1 0 0,-1 1 0,1 0 0,0 0 0,0 0 0,1 1 0,0-1 0,0 1 0,0 1 0,1-1 0,0 1 0,1-1 0,0 1 0,0 0 0,0 0 0,1 1 0,0-1 0,1 0 0,0 1 0,0-1 0,1 1 0,1 13 0,1-12 0,-1 0 0,2 0 0,0 0 0,0-1 0,0 1 0,2-1 0,-1 0 0,1 0 0,0 0 0,1-1 0,0 0 0,0 0 0,1 0 0,0-1 0,0 0 0,0 0 0,1 0 0,1-1 0,-1-1 0,1 1 0,10 3 0,4 3 0,1-2 0,0 0 0,1-2 0,0-1 0,0-1 0,1-1 0,29 2 0,-19-5 0,0-1 0,0-1 0,0-3 0,-1-1 0,1-1 0,-1-2 0,0-1 0,-1-2 0,1-2 0,-2-1 0,0-1 0,-1-2 0,0-1 0,52-38 0,-78 50 0,0 0 0,-1-1 0,0 1 0,0-1 0,0 0 0,0 0 0,-1 0 0,0-1 0,0 1 0,-1-1 0,5-13 0,-7 17 0,0-1 0,-1 1 0,1-1 0,0 0 0,-1 1 0,0-1 0,0 1 0,0-1 0,-1 1 0,1-1 0,-1 0 0,0 1 0,0-1 0,0 1 0,0 0 0,0-1 0,-1 1 0,0 0 0,1 0 0,-1 0 0,0 0 0,-1 0 0,1 0 0,0 1 0,-1-1 0,-4-3 0,0 1 0,0 0 0,0 1 0,0-1 0,-1 1 0,1 1 0,-1-1 0,0 2 0,0-1 0,0 1 0,-1 0 0,1 0 0,0 1 0,-1 1 0,1-1 0,-1 1 0,1 0 0,0 1 0,-1 0 0,1 1 0,0-1 0,-1 2 0,-10 3 0,10-2 0,1 0 0,-1 0 0,1 1 0,0 0 0,0 1 0,0 0 0,1 0 0,0 0 0,0 1 0,0 0 0,1 0 0,0 1 0,1 0 0,-1 0 0,2 0 0,-1 1 0,1-1 0,0 1 0,-3 14 0,5-16 0,0 0 0,1 0 0,0 1 0,0-1 0,0 1 0,1-1 0,1 0 0,-1 1 0,1-1 0,0 1 0,1-1 0,-1 0 0,5 11 0,-4-14 0,1 0 0,-1 0 0,1-1 0,-1 1 0,1 0 0,0-1 0,0 0 0,0 0 0,1 0 0,-1 0 0,1 0 0,0-1 0,0 1 0,0-1 0,0 0 0,0-1 0,0 1 0,0-1 0,1 1 0,-1-1 0,1 0 0,-1-1 0,7 1 0,-1-1 0,0 0 0,0-1 0,0 0 0,0-1 0,0 0 0,0 0 0,0-1 0,-1-1 0,1 1 0,-1-2 0,0 1 0,0-1 0,0-1 0,-1 1 0,0-1 0,8-8 0,-2 1 0,0 0 0,-1-1 0,-1-1 0,0 0 0,-1-1 0,0 0 0,13-28 0,-8 7 0,-1-1 0,-2 0 0,-2-1 0,12-70 0,-22 103 0,-1 1 0,0 0 0,0-1 0,0 1 0,-1-1 0,0 1 0,-1-6 0,2 10 0,-1 0 0,1 0 0,0 1 0,-1-1 0,1 0 0,0 0 0,-1 1 0,1-1 0,-1 0 0,1 0 0,-1 1 0,0-1 0,1 1 0,-1-1 0,0 0 0,1 1 0,-1-1 0,0 1 0,-1-1 0,1 1 0,0 0 0,0 0 0,0 0 0,-1 0 0,1 0 0,0 0 0,0 0 0,0 1 0,0-1 0,0 0 0,0 1 0,0-1 0,0 1 0,0-1 0,0 1 0,0-1 0,0 1 0,0 0 0,1 0 0,-2 0 0,-4 5 0,0 0 0,1 1 0,0 0 0,0 0 0,0 0 0,1 0 0,0 1 0,0-1 0,-4 15 0,1-1 0,2 0 0,-6 35 0,9-41 10,1 0 0,1 1 0,0-1 0,1 0 0,1 0 0,0 0 0,1 0 0,1 0 0,0-1 0,1 1 0,8 16 0,-10-24-65,0-1 0,1 0 0,-1 0 0,1 0 0,0-1 0,1 0 0,0 1 0,-1-1 0,2-1 0,-1 1 0,0-1 0,1 0 0,0 0 0,0 0 0,0-1 0,0 0 0,1-1 0,-1 1 0,1-1 0,0 0 0,0-1 0,-1 1 0,1-1 0,0-1 0,0 1 0,9-2 0,18-2-6771</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9:17.114"/>
    </inkml:context>
    <inkml:brush xml:id="br0">
      <inkml:brushProperty name="width" value="0.05" units="cm"/>
      <inkml:brushProperty name="height" value="0.05" units="cm"/>
    </inkml:brush>
  </inkml:definitions>
  <inkml:trace contextRef="#ctx0" brushRef="#br0">135 193 24575,'0'0'0,"0"-1"0,0 1 0,0-1 0,0 1 0,0-1 0,0 1 0,0-1 0,-1 1 0,1 0 0,0-1 0,0 1 0,0-1 0,0 1 0,-1-1 0,1 1 0,0 0 0,0-1 0,-1 1 0,1-1 0,0 1 0,-1 0 0,1-1 0,0 1 0,-1 0 0,1 0 0,0-1 0,-1 1 0,1 0 0,-1 0 0,1-1 0,-1 1 0,1 0 0,-1 0 0,1 0 0,0 0 0,-1 0 0,1 0 0,-1 0 0,1 0 0,-1 0 0,1 0 0,-1 0 0,1 0 0,-1 0 0,1 0 0,-1 0 0,1 0 0,0 1 0,-1-1 0,1 0 0,-1 0 0,1 1 0,-1-1 0,1 0 0,0 0 0,-1 1 0,1-1 0,-1 1 0,-24 18 0,15-8 0,1 0 0,0 1 0,0 0 0,1 1 0,1 0 0,0 0 0,1 1 0,-6 16 0,10-23 0,-1 1 0,1 0 0,0 0 0,1 0 0,0 0 0,0 0 0,0 0 0,1 0 0,1 1 0,-1-1 0,1 0 0,1 0 0,-1 0 0,1 0 0,1 0 0,4 10 0,-4-14-136,-1 0-1,1 0 1,0-1-1,0 1 1,0-1-1,0 0 1,0 0-1,1 0 0,6 4 1,10 4-6690</inkml:trace>
  <inkml:trace contextRef="#ctx0" brushRef="#br0" timeOffset="1">135 12 24575,'-5'0'0,"-5"-5"0,-6-1 0,0 5 0,7 3 0,10 0 0,8 5 0,4 1-8191</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9:17.490"/>
    </inkml:context>
    <inkml:brush xml:id="br0">
      <inkml:brushProperty name="width" value="0.05" units="cm"/>
      <inkml:brushProperty name="height" value="0.05" units="cm"/>
    </inkml:brush>
  </inkml:definitions>
  <inkml:trace contextRef="#ctx0" brushRef="#br0">33 11 24575,'-3'-10'0,"-3"12"0,-5 18 0,5 26 0,3 0 0,4 81 0,1-51 0,-3-30 0,0-19 0,1-1 0,1 0 0,2 0 0,6 33 0,-8-55 12,0-1 0,0 1 0,1-1 0,-1 0 0,1 0 0,-1 1 0,1-1 0,0 0 0,4 3 0,-5-4-80,0-1 1,0 0-1,1 0 1,-1 0-1,1 0 1,-1 0-1,0-1 1,1 1-1,-1 0 1,1-1-1,0 1 1,-1-1-1,1 1 1,0-1-1,-1 0 1,1 0-1,0 1 1,-1-1-1,1 0 1,0-1-1,2 1 1,10-4-6759</inkml:trace>
  <inkml:trace contextRef="#ctx0" brushRef="#br0" timeOffset="1">33 218 24575,'-4'-4'0,"-7"-7"0,-1-5 0,7 0 0,7 3 0,9 3 0,11 4 0,15 2 0,9 3 0,12 0 0,3 2 0,-8-1-8191</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9:24.945"/>
    </inkml:context>
    <inkml:brush xml:id="br0">
      <inkml:brushProperty name="width" value="0.05" units="cm"/>
      <inkml:brushProperty name="height" value="0.05" units="cm"/>
    </inkml:brush>
  </inkml:definitions>
  <inkml:trace contextRef="#ctx0" brushRef="#br0">384 179 24575,'0'-2'0,"0"0"0,1 0 0,-1 0 0,1 0 0,0 0 0,0 0 0,0 0 0,0 0 0,0 0 0,0 0 0,0 1 0,1-1 0,-1 0 0,1 1 0,-1-1 0,1 1 0,-1 0 0,1-1 0,0 1 0,0 0 0,0 0 0,-1 0 0,1 0 0,0 0 0,0 1 0,4-2 0,5-1 0,-1 1 0,1-1 0,19 0 0,-25 3 0,0 0 0,0 0 0,0 1 0,0-1 0,0 1 0,0 1 0,0-1 0,0 1 0,6 3 0,-10-5 0,0 0 0,0 1 0,0-1 0,0 1 0,-1 0 0,1-1 0,0 1 0,0 0 0,-1-1 0,1 1 0,0 0 0,-1 0 0,1-1 0,-1 1 0,1 0 0,-1 0 0,1 0 0,-1 0 0,0 0 0,0 0 0,1 1 0,-1-1 0,-1 1 0,1-1 0,0 1 0,-1-1 0,1 0 0,-1 1 0,0-1 0,1 0 0,-1 1 0,0-1 0,0 0 0,0 0 0,0 0 0,0 0 0,0 0 0,0 0 0,0 0 0,0 0 0,-2 1 0,-5 2 0,0 1 0,0-2 0,-1 1 0,1-1 0,-1-1 0,0 0 0,0 0 0,0 0 0,0-1 0,0-1 0,0 1 0,0-1 0,0-1 0,0 0 0,0 0 0,0-1 0,0 0 0,1 0 0,-1-1 0,1 0 0,-10-6 0,16 8 0,0 0 0,0 0 0,0-1 0,1 1 0,-1 0 0,1-1 0,-1 0 0,1 1 0,0-1 0,-1 0 0,1 1 0,0-1 0,0 0 0,0 0 0,1 0 0,-1 0 0,0 0 0,1 0 0,-1-1 0,1 1 0,-1-2 0,2 0 0,-1 1 0,1-1 0,-1 1 0,1 0 0,0-1 0,0 1 0,1 0 0,-1 0 0,1 0 0,-1 0 0,1 0 0,2-3 0,4-4 0,0 1 0,1 0 0,0 1 0,0 0 0,1 0 0,14-8 0,-17 11 0,1 1 0,0 0 0,0 0 0,0 1 0,0 0 0,0 1 0,1 0 0,-1 0 0,1 1 0,-1 0 0,1 0 0,14 1 0,-19 1 0,0 0 0,0-1 0,0 1 0,-1 1 0,1-1 0,0 0 0,0 1 0,-1 0 0,1 0 0,-1 0 0,0 0 0,1 1 0,-1-1 0,0 1 0,0 0 0,-1 0 0,1 0 0,0 0 0,-1 0 0,0 1 0,0-1 0,0 1 0,0-1 0,-1 1 0,1 0 0,-1 0 0,0 0 0,1 7 0,-1-1 0,0 0 0,-1 0 0,0 0 0,-1 0 0,0 0 0,0 0 0,-1-1 0,0 1 0,-1 0 0,0-1 0,-1 0 0,0 0 0,-8 15 0,1-5 0,-1-1 0,0 0 0,-2-1 0,0 0 0,-19 18 0,16-21 0,-1 0 0,0-1 0,-1-1 0,0 0 0,-1-2 0,0 0 0,-1-2 0,-29 9 0,22-9 0,0-1 0,-1-2 0,0-1 0,0-1 0,-56-2 0,82-1 0,1 0 0,0 0 0,-1 0 0,1 0 0,-1-1 0,1 1 0,0-1 0,0 0 0,-1 0 0,1 0 0,0 0 0,0 0 0,0 0 0,0 0 0,0-1 0,0 1 0,0-1 0,1 1 0,-1-1 0,0 0 0,-1-2 0,2 2 0,1 0 0,0 0 0,-1 0 0,1 1 0,0-1 0,0 0 0,0 0 0,0 0 0,0 0 0,0 0 0,0 1 0,1-1 0,-1 0 0,1 0 0,-1 0 0,1 1 0,0-1 0,-1 0 0,1 1 0,0-1 0,0 0 0,0 1 0,1 0 0,-1-1 0,0 1 0,0 0 0,4-3 0,5-5 0,1 1 0,0 0 0,1 0 0,-1 1 0,1 0 0,1 2 0,0-1 0,-1 1 0,1 1 0,1 0 0,15-2 0,-8 2 0,1 2 0,-1 0 0,1 1 0,0 1 0,-1 1 0,32 5 0,-46-4 0,1-1 0,-1 1 0,0 1 0,0 0 0,0 0 0,0 0 0,0 0 0,-1 1 0,0 1 0,1-1 0,-1 1 0,-1 0 0,1 0 0,4 6 0,3 5 0,-2 1 0,0 1 0,16 36 0,-23-48-273,-1 0 0,0 0 0,1-1 0,8 10 0,1-2-6553</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9:25.304"/>
    </inkml:context>
    <inkml:brush xml:id="br0">
      <inkml:brushProperty name="width" value="0.05" units="cm"/>
      <inkml:brushProperty name="height" value="0.05" units="cm"/>
    </inkml:brush>
  </inkml:definitions>
  <inkml:trace contextRef="#ctx0" brushRef="#br0">139 105 24575,'-1'-5'0,"1"0"0,0 0 0,-1 0 0,0 0 0,0 0 0,-1 0 0,1 1 0,-1-1 0,-2-4 0,3 8 0,1 1 0,-1-1 0,1 0 0,-1 0 0,1 1 0,-1-1 0,1 0 0,-1 1 0,0-1 0,1 1 0,-1-1 0,0 1 0,0-1 0,1 1 0,-1-1 0,0 1 0,0 0 0,0-1 0,1 1 0,-1 0 0,0 0 0,-1 0 0,1 0 0,-1 0 0,1 1 0,-1-1 0,1 1 0,-1-1 0,1 1 0,0 0 0,0-1 0,-1 1 0,1 0 0,0 0 0,0 0 0,0 0 0,0 0 0,0 0 0,0 1 0,-2 1 0,0 2 0,0-1 0,0 1 0,1-1 0,-1 1 0,1 0 0,0 0 0,1 0 0,-1 0 0,1 0 0,0 0 0,0 1 0,0-1 0,1 0 0,0 1 0,0-1 0,0 0 0,1 1 0,0-1 0,0 0 0,0 0 0,1 0 0,-1 1 0,1-2 0,0 1 0,4 6 0,-2-4 0,0 0 0,0-1 0,1 0 0,0 0 0,0 0 0,0 0 0,1-1 0,0 0 0,0 0 0,0-1 0,1 1 0,-1-1 0,1-1 0,0 1 0,0-1 0,14 4 0,-13-6 0,0 0 0,0 0 0,1 0 0,-1-1 0,0-1 0,0 1 0,0-1 0,0-1 0,0 1 0,0-1 0,15-6 0,-19 6 0,-1 1 0,1-1 0,0 0 0,-1 0 0,1-1 0,-1 1 0,1 0 0,-1-1 0,0 0 0,0 0 0,-1 0 0,1 0 0,0-1 0,-1 1 0,0-1 0,0 1 0,0-1 0,0 0 0,-1 1 0,1-1 0,-1 0 0,0 0 0,0 0 0,0-1 0,-1-3 0,0 2 0,-1 0 0,0 0 0,0 0 0,-1 0 0,0 1 0,0-1 0,0 0 0,0 1 0,-1 0 0,0-1 0,0 1 0,-1 0 0,1 1 0,-1-1 0,0 1 0,-1 0 0,1-1 0,0 2 0,-9-6 0,-1-1 0,0 1 0,-1 0 0,0 1 0,-1 1 0,-25-9 0,26 11-151,0 1-1,0 0 0,-1 1 0,1 1 1,-1 0-1,1 1 0,-1 1 1,-21 2-1,12 4-6674</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8:00.123"/>
    </inkml:context>
    <inkml:brush xml:id="br0">
      <inkml:brushProperty name="width" value="0.05" units="cm"/>
      <inkml:brushProperty name="height" value="0.05" units="cm"/>
    </inkml:brush>
  </inkml:definitions>
  <inkml:trace contextRef="#ctx0" brushRef="#br0">11 96 24575,'-4'0'0,"-2"-4"0,9-2 0,9 0 0,10 2 0,16-4 0,14 0 0,11 2 0,13 1 0,6-3 0,8 0 0,-3 2 0,-4 1 0,-6 2 0,-13-3 0,-12-1 0,-15 1-8191</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8:00.512"/>
    </inkml:context>
    <inkml:brush xml:id="br0">
      <inkml:brushProperty name="width" value="0.05" units="cm"/>
      <inkml:brushProperty name="height" value="0.05" units="cm"/>
    </inkml:brush>
  </inkml:definitions>
  <inkml:trace contextRef="#ctx0" brushRef="#br0">1 53 24575,'0'0'0,"1"1"0,-1 0 0,0-1 0,1 1 0,-1 0 0,1-1 0,-1 1 0,1 0 0,-1-1 0,1 1 0,-1-1 0,1 1 0,-1-1 0,1 1 0,0-1 0,-1 0 0,1 1 0,0-1 0,0 0 0,-1 0 0,1 1 0,0-1 0,0 0 0,-1 0 0,1 0 0,0 0 0,0 0 0,-1 0 0,1 0 0,0 0 0,0 0 0,-1 0 0,2-1 0,37-3 0,-30 2 0,475-30 0,-111 9-1365,-355 21-5461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6:41.040"/>
    </inkml:context>
    <inkml:brush xml:id="br0">
      <inkml:brushProperty name="width" value="0.05" units="cm"/>
      <inkml:brushProperty name="height" value="0.05" units="cm"/>
    </inkml:brush>
  </inkml:definitions>
  <inkml:trace contextRef="#ctx0" brushRef="#br0">54 350 24575,'-9'1'0,"7"-1"0,0 0 0,-1 1 0,1-1 0,0 0 0,-1 0 0,1-1 0,0 1 0,-1 0 0,1-1 0,0 1 0,0-1 0,-1 0 0,1 0 0,0 0 0,0 0 0,0 0 0,0 0 0,-3-2 0,6 2 0,-1 0 0,0 1 0,0-1 0,0 0 0,1 0 0,-1 1 0,0-1 0,0 0 0,1 1 0,-1-1 0,1 1 0,-1-1 0,1 0 0,-1 1 0,1-1 0,-1 1 0,1-1 0,-1 1 0,1-1 0,-1 1 0,1 0 0,0-1 0,-1 1 0,1 0 0,0-1 0,0 1 0,0 0 0,26-13 0,-25 12 0,58-22 0,0 4 0,96-20 0,-97 26 0,78-16 0,131-35 0,-257 61 0,46-17 0,-53 18 0,0 0 0,0 0 0,0 0 0,0 0 0,0-1 0,-1 0 0,1 0 0,-1 0 0,0 0 0,5-6 0,-8 8 3,1 0-1,-1 0 1,1 0-1,-1 0 1,1 0-1,-1 0 0,0 0 1,1 0-1,-1 0 1,0 0-1,0 0 1,0 0-1,0 0 1,0 0-1,0 0 1,0 0-1,0 0 1,0 0-1,0 0 1,-1 0-1,1 0 0,0 0 1,-1 0-1,1 0 1,-1 0-1,1 0 1,-1 0-1,0 0 1,1 1-1,-1-1 1,0 0-1,1 0 1,-1 1-1,0-1 1,0 0-1,0 1 0,0-1 1,0 0-1,-6-3-213,1 1 0,0 0-1,-1 0 1,-8-3-1,11 5-192,-26-9-6422</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8:00.951"/>
    </inkml:context>
    <inkml:brush xml:id="br0">
      <inkml:brushProperty name="width" value="0.05" units="cm"/>
      <inkml:brushProperty name="height" value="0.05" units="cm"/>
    </inkml:brush>
  </inkml:definitions>
  <inkml:trace contextRef="#ctx0" brushRef="#br0">0 28 24575,'5'0'0,"5"0"0,10 0 0,7 0 0,11 0 0,12 0 0,12-5 0,8 0 0,9-1 0,6 2 0,4 0 0,2 2 0,-7 1 0,-8 1 0,-13 0 0,-13 0 0,-10 0 0,-12 1-8191</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8:01.362"/>
    </inkml:context>
    <inkml:brush xml:id="br0">
      <inkml:brushProperty name="width" value="0.05" units="cm"/>
      <inkml:brushProperty name="height" value="0.05" units="cm"/>
    </inkml:brush>
  </inkml:definitions>
  <inkml:trace contextRef="#ctx0" brushRef="#br0">1 0 24575,'4'0'0,"-7"0"0,2 0 0,4 0 0,7 0 0,11 0 0,14 0 0,15 0 0,12 0 0,9 0 0,5 0 0,3 0 0,-2 0 0,-7 0 0,-10 5 0,-15 1-8191</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8:01.751"/>
    </inkml:context>
    <inkml:brush xml:id="br0">
      <inkml:brushProperty name="width" value="0.05" units="cm"/>
      <inkml:brushProperty name="height" value="0.05" units="cm"/>
    </inkml:brush>
  </inkml:definitions>
  <inkml:trace contextRef="#ctx0" brushRef="#br0">0 1 24575,'0'4'0,"5"2"0,5 0 0,6-2 0,9-1 0,9-1 0,7-1 0,11 0 0,9-1 0,7 0 0,6-1 0,-2 1 0,2 0 0,-5 0 0,-8 0 0,-16 0-8191</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8:06.507"/>
    </inkml:context>
    <inkml:brush xml:id="br0">
      <inkml:brushProperty name="width" value="0.05" units="cm"/>
      <inkml:brushProperty name="height" value="0.05" units="cm"/>
    </inkml:brush>
  </inkml:definitions>
  <inkml:trace contextRef="#ctx0" brushRef="#br0">358 189 24575,'0'0'0,"1"0"0,-1 0 0,0 0 0,0 0 0,1 0 0,-1 0 0,0 0 0,1 0 0,-1 0 0,0 0 0,1 0 0,-1 0 0,0 0 0,1 0 0,-1 0 0,0 0 0,0-1 0,1 1 0,-1 0 0,0 0 0,0 0 0,1 0 0,-1-1 0,0 1 0,0 0 0,1 0 0,-1 0 0,0-1 0,0 1 0,0 0 0,1-1 0,-1 1 0,0 0 0,0 0 0,0-1 0,0 1 0,0 0 0,0-1 0,0 1 0,0 0 0,0 0 0,0-1 0,0 1 0,0 0 0,0-1 0,0 1 0,0 0 0,0-1 0,0 0 0,-1 1 0,1-1 0,-1 1 0,1-1 0,0 1 0,-1 0 0,1-1 0,-1 1 0,0-1 0,1 1 0,-1 0 0,1-1 0,-1 1 0,0 0 0,1 0 0,-1 0 0,1-1 0,-1 1 0,0 0 0,1 0 0,-1 0 0,0 0 0,1 0 0,-1 0 0,0 0 0,1 0 0,-1 1 0,-1-1 0,-10 3 0,0 1 0,0 1 0,0 0 0,0 0 0,1 1 0,-1 1 0,2 0 0,-16 12 0,3 0 0,0 2 0,-28 34 0,35-36 0,1 0 0,2 1 0,0 1 0,0 0 0,2 0 0,1 2 0,1-1 0,1 1 0,1 0 0,-6 30 0,11-42 0,1-1 0,0 1 0,0 0 0,1-1 0,0 1 0,1 0 0,1-1 0,-1 1 0,2-1 0,-1 1 0,1-1 0,1 0 0,0 0 0,0 0 0,1-1 0,0 0 0,1 0 0,0 0 0,1 0 0,-1-1 0,2 0 0,-1 0 0,1-1 0,0 0 0,13 8 0,-4-4 0,1-2 0,0 0 0,0-2 0,1 0 0,0 0 0,0-2 0,0-1 0,1 0 0,0-1 0,0-1 0,-1-1 0,38-3 0,-31 0 0,1-1 0,-1-2 0,-1-1 0,1 0 0,-1-2 0,0-1 0,0-1 0,-1-1 0,27-17 0,-34 16 0,0-1 0,0-1 0,-1 0 0,-1-1 0,0-1 0,-2 0 0,0-1 0,0 0 0,-2-1 0,0-1 0,-1 0 0,-1 0 0,0-1 0,-2 0 0,0 0 0,-2 0 0,0-1 0,4-42 0,-7 45 0,-2-1 0,0 1 0,-1 0 0,0-1 0,-2 1 0,0 0 0,-1 0 0,-1 0 0,0 1 0,-2-1 0,0 1 0,0 1 0,-2 0 0,0 0 0,-1 0 0,-1 1 0,0 1 0,-1 0 0,0 0 0,-1 1 0,-1 1 0,-18-14 0,17 16-227,0 1-1,0 1 1,-1 0-1,0 1 1,-22-6-1,-12 1-6598</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8:06.862"/>
    </inkml:context>
    <inkml:brush xml:id="br0">
      <inkml:brushProperty name="width" value="0.05" units="cm"/>
      <inkml:brushProperty name="height" value="0.05" units="cm"/>
    </inkml:brush>
  </inkml:definitions>
  <inkml:trace contextRef="#ctx0" brushRef="#br0">29 0 24575,'1'0'0,"0"1"0,0-1 0,0 0 0,-1 1 0,1-1 0,0 1 0,0-1 0,0 1 0,0-1 0,-1 1 0,1-1 0,0 1 0,0 0 0,-1-1 0,1 1 0,-1 0 0,1 0 0,0-1 0,-1 1 0,0 0 0,1 0 0,-1 0 0,1 0 0,-1 0 0,0 0 0,0 0 0,1 1 0,4 31 0,-5-29 0,1 30 0,-2 0 0,-1 0 0,-2 0 0,-9 38 0,-3 28 0,7-37 0,4-1 0,2 1 0,9 99 0,-5-153-227,1 1-1,0-1 1,0 0-1,1 0 1,3 9-1,5 1-6598</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8:07.251"/>
    </inkml:context>
    <inkml:brush xml:id="br0">
      <inkml:brushProperty name="width" value="0.05" units="cm"/>
      <inkml:brushProperty name="height" value="0.05" units="cm"/>
    </inkml:brush>
  </inkml:definitions>
  <inkml:trace contextRef="#ctx0" brushRef="#br0">534 46 24575,'0'-2'0,"0"1"0,0-1 0,0 0 0,0 0 0,0 0 0,-1 0 0,1 1 0,0-1 0,-1 0 0,0 0 0,1 1 0,-1-1 0,0 0 0,0 1 0,0-1 0,0 1 0,0-1 0,-1 1 0,1 0 0,0-1 0,0 1 0,-1 0 0,1 0 0,-1 0 0,0 0 0,1 0 0,-1 0 0,1 0 0,-1 1 0,0-1 0,0 1 0,1-1 0,-1 1 0,0-1 0,0 1 0,0 0 0,0 0 0,1 0 0,-1 0 0,0 0 0,0 1 0,-3 0 0,-6 0 0,0 2 0,0-1 0,1 1 0,-1 1 0,-18 8 0,-17 15 0,1 2 0,1 1 0,2 3 0,-47 46 0,3-5 0,60-51-1365,8-5-5461</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8:07.609"/>
    </inkml:context>
    <inkml:brush xml:id="br0">
      <inkml:brushProperty name="width" value="0.05" units="cm"/>
      <inkml:brushProperty name="height" value="0.05" units="cm"/>
    </inkml:brush>
  </inkml:definitions>
  <inkml:trace contextRef="#ctx0" brushRef="#br0">389 1 24575,'-4'1'0,"0"0"0,0 1 0,0-1 0,0 1 0,1 0 0,-1 0 0,1 0 0,-7 6 0,-5 2 0,-25 13 30,2 1 0,1 2 0,-42 38 0,64-51-179,0 2 1,1 0-1,1 1 1,0 1-1,2 0 1,-1 0-1,2 1 1,1 0-1,-11 29 1,12-22-6678</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8:07.999"/>
    </inkml:context>
    <inkml:brush xml:id="br0">
      <inkml:brushProperty name="width" value="0.05" units="cm"/>
      <inkml:brushProperty name="height" value="0.05" units="cm"/>
    </inkml:brush>
  </inkml:definitions>
  <inkml:trace contextRef="#ctx0" brushRef="#br0">39 1 24575,'-5'0'0,"-1"4"0,5 2 0,7 4 0,6 5 0,7 4 0,7 4 0,5 1 0,6 2 0,1 5 0,2 2 0,0 4 0,-4 0 0,-2 2 0,-4 0 0,-6-3 0,-7-8-8191</inkml:trace>
  <inkml:trace contextRef="#ctx0" brushRef="#br0" timeOffset="1">12 442 24575,'-5'4'0,"0"6"0,3 2 0,4 2 0,5 0 0,10 1 0,7 3 0,8-2 0,3 1 0,0-2 0,3 0 0,-1-2 0,-7-4-8191</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8:03.292"/>
    </inkml:context>
    <inkml:brush xml:id="br0">
      <inkml:brushProperty name="width" value="0.05" units="cm"/>
      <inkml:brushProperty name="height" value="0.05" units="cm"/>
    </inkml:brush>
  </inkml:definitions>
  <inkml:trace contextRef="#ctx0" brushRef="#br0">1 22 24575,'4'-4'0,"2"-6"0,-1 3 0,0 7 0,-2 12 0,-1 13 0,-1 7 0,-1 7 0,0 10 0,0 5 0,4 2 0,2-3 0,-1-3 0,4 0 0,0-5 0,-2-6 0,-1-8-8191</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8:03.640"/>
    </inkml:context>
    <inkml:brush xml:id="br0">
      <inkml:brushProperty name="width" value="0.05" units="cm"/>
      <inkml:brushProperty name="height" value="0.05" units="cm"/>
    </inkml:brush>
  </inkml:definitions>
  <inkml:trace contextRef="#ctx0" brushRef="#br0">1 264 24575,'-1'-18'0,"2"0"0,0 1 0,7-34 0,-7 45 0,1 0 0,0 0 0,1 1 0,-1-1 0,1 1 0,0 0 0,0 0 0,1 0 0,-1 0 0,1 0 0,0 1 0,1-1 0,-1 1 0,1 0 0,5-3 0,4-1 0,-1 0 0,1 2 0,0 0 0,1 0 0,0 1 0,-1 1 0,19-3 0,112-9 0,-142 16 0,710-10-87,-485 12-517,670 1 465,-890-3 62,8-1-306,0 2 0,25 3-1,-21 2-5750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6:41.399"/>
    </inkml:context>
    <inkml:brush xml:id="br0">
      <inkml:brushProperty name="width" value="0.05" units="cm"/>
      <inkml:brushProperty name="height" value="0.05" units="cm"/>
    </inkml:brush>
  </inkml:definitions>
  <inkml:trace contextRef="#ctx0" brushRef="#br0">23 45 24575,'-3'-3'0,"1"-1"0,-1 1 0,0 0 0,1-1 0,0 0 0,-4-7 0,6 10 0,-1 1 0,1-1 0,0 1 0,0 0 0,0-1 0,0 1 0,0 0 0,0-1 0,0 1 0,0 0 0,0-1 0,0 1 0,0-1 0,0 1 0,0 0 0,0-1 0,0 1 0,0 0 0,0-1 0,0 1 0,1 0 0,-1-1 0,0 1 0,0 0 0,0-1 0,1 1 0,-1 0 0,0-1 0,0 1 0,1 0 0,0-1 0,1 1 0,-1 0 0,0-1 0,0 1 0,1 0 0,-1 0 0,0 0 0,1 0 0,-1 1 0,0-1 0,0 0 0,1 0 0,-1 1 0,2 0 0,15 5 0,0 0 0,-1 2 0,0 0 0,0 0 0,-1 2 0,0 0 0,0 1 0,24 22 0,-35-28 0,0 0 0,0 1 0,0-1 0,-1 1 0,0 0 0,0 0 0,0 0 0,-1 1 0,0-1 0,0 1 0,0 0 0,-1 0 0,0 0 0,-1 0 0,1 0 0,-1 0 0,-1 1 0,1-1 0,-1 0 0,-1 0 0,1 1 0,-1-1 0,-1 0 0,1 0 0,-5 11 0,0-3-105,-1-1 0,-1 0 0,-1 0 0,0-1 0,0 0 0,-1-1 0,-1 0 0,0 0 0,-1-1 0,0-1 0,-1 0 0,-15 10 0,-12 6-6721</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8:04.117"/>
    </inkml:context>
    <inkml:brush xml:id="br0">
      <inkml:brushProperty name="width" value="0.05" units="cm"/>
      <inkml:brushProperty name="height" value="0.05" units="cm"/>
    </inkml:brush>
  </inkml:definitions>
  <inkml:trace contextRef="#ctx0" brushRef="#br0">247 175 24575,'1'-10'0,"0"1"0,0-1 0,1 1 0,5-15 0,-5 18 0,1 0 0,-2-1 0,1 1 0,-1 0 0,0-1 0,0 1 0,-1-1 0,0 0 0,0 1 0,0-1 0,-2-8 0,1 13 0,1 1 0,-1 0 0,1-1 0,-1 1 0,0 0 0,1-1 0,-1 1 0,0 0 0,0 0 0,0 0 0,0 0 0,0 0 0,0 0 0,0 0 0,0 0 0,-1 0 0,1 0 0,0 0 0,-1 1 0,1-1 0,0 1 0,-1-1 0,-1 0 0,0 1 0,-1-1 0,0 1 0,0 0 0,0 0 0,0 0 0,0 0 0,1 1 0,-8 1 0,-2 2 0,0 0 0,1 1 0,-1 0 0,-13 9 0,22-12 0,0 1 0,0-1 0,0 1 0,0 0 0,1 0 0,-1 0 0,1 0 0,0 1 0,0 0 0,0-1 0,-4 8 0,6-9 0,1 0 0,-1 0 0,0 1 0,1-1 0,0 0 0,0 0 0,-1 1 0,1-1 0,1 0 0,-1 0 0,0 1 0,0-1 0,1 0 0,0 0 0,-1 0 0,1 0 0,0 0 0,0 1 0,0-1 0,0-1 0,0 1 0,0 0 0,1 0 0,-1 0 0,1-1 0,2 3 0,3 3 0,0 0 0,1-1 0,0 1 0,0-2 0,1 1 0,17 7 0,60 20 0,-37-16 0,-23-7 0,-16-7 0,1 1 0,-1 0 0,1 1 0,-1 0 0,-1 0 0,12 9 0,-21-14 0,1 0 0,0 1 0,-1-1 0,1 1 0,0 0 0,-1-1 0,1 1 0,0-1 0,-1 1 0,1 0 0,-1-1 0,1 1 0,-1 0 0,0 0 0,1 0 0,-1-1 0,0 1 0,1 0 0,-1 0 0,0 0 0,0 0 0,0-1 0,0 1 0,0 0 0,0 0 0,0 0 0,0 0 0,0 0 0,0-1 0,0 1 0,-1 2 0,0-2 0,-1 1 0,1 0 0,-1-1 0,1 1 0,-1-1 0,0 0 0,1 1 0,-1-1 0,0 0 0,0 0 0,0 0 0,-3 1 0,-8 2 0,0 0 0,0 0 0,-14 1 0,-4 0-170,0-2-1,1-1 0,-1-2 1,0-1-1,0-1 0,0-1 1,-44-12-1,39 4-6655</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8:04.507"/>
    </inkml:context>
    <inkml:brush xml:id="br0">
      <inkml:brushProperty name="width" value="0.05" units="cm"/>
      <inkml:brushProperty name="height" value="0.05" units="cm"/>
    </inkml:brush>
  </inkml:definitions>
  <inkml:trace contextRef="#ctx0" brushRef="#br0">200 121 24575,'-1'-8'0,"1"1"0,-2 0 0,1-1 0,-1 1 0,0 0 0,-1 0 0,1 0 0,-1 0 0,-1 1 0,1-1 0,-9-10 0,11 15 0,0 0 0,0 0 0,-1 1 0,1-1 0,-1 1 0,1-1 0,-1 1 0,0-1 0,1 1 0,-1 0 0,0-1 0,0 1 0,0 0 0,0 0 0,0 1 0,0-1 0,0 0 0,0 1 0,0-1 0,-1 1 0,1 0 0,0 0 0,0-1 0,0 1 0,0 1 0,-1-1 0,1 0 0,0 1 0,0-1 0,0 1 0,0-1 0,0 1 0,0 0 0,0 0 0,0 0 0,0 0 0,0 0 0,0 1 0,0-1 0,1 0 0,-1 1 0,-1 2 0,-2 1 0,0 0 0,1 1 0,0 0 0,1-1 0,-1 1 0,1 1 0,0-1 0,-2 8 0,-15 58 0,9-29 0,10-40 0,-2 9 0,0 0 0,0 0 0,1-1 0,-1 15 0,3-24 0,0-1 0,0 1 0,-1-1 0,1 1 0,0-1 0,0 1 0,1-1 0,-1 0 0,0 1 0,0-1 0,1 1 0,-1-1 0,1 0 0,-1 1 0,1-1 0,0 0 0,-1 1 0,1-1 0,0 0 0,0 0 0,0 0 0,0 0 0,0 0 0,0 0 0,0 0 0,0 0 0,0 0 0,1 0 0,-1-1 0,0 1 0,0 0 0,1-1 0,-1 1 0,1-1 0,-1 1 0,0-1 0,1 0 0,-1 0 0,1 0 0,-1 0 0,1 0 0,-1 0 0,0 0 0,1 0 0,1-1 0,4 0 0,0-1 0,0 0 0,0 0 0,0 0 0,-1-1 0,1 0 0,-1-1 0,0 1 0,0-1 0,0 0 0,6-6 0,4-6 0,0 0 0,15-23 0,-19 24 0,1-1 0,28-25 0,-40 40 0,1 0 0,-1 0 0,0 0 0,1 0 0,-1 0 0,0 0 0,1 0 0,-1 0 0,1 1 0,-1-1 0,1 1 0,-1-1 0,1 1 0,0-1 0,-1 1 0,1 0 0,-1 0 0,1 0 0,2 0 0,-3 1 0,0-1 0,0 1 0,0-1 0,0 1 0,0 0 0,0-1 0,0 1 0,0 0 0,-1 0 0,1 0 0,0 0 0,0 0 0,-1 0 0,1 0 0,-1 0 0,1 0 0,-1 0 0,1 0 0,-1 0 0,1 2 0,1 8 0,0 1 0,-1 0 0,0-1 0,-1 17 0,0-9 0,7 46-1365,-2-37-5461</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8:04.920"/>
    </inkml:context>
    <inkml:brush xml:id="br0">
      <inkml:brushProperty name="width" value="0.05" units="cm"/>
      <inkml:brushProperty name="height" value="0.05" units="cm"/>
    </inkml:brush>
  </inkml:definitions>
  <inkml:trace contextRef="#ctx0" brushRef="#br0">19 27 24575,'-8'0'0,"-2"1"0,14 16 0,6 2 0,0-1 0,1-1 0,1 0 0,1-1 0,15 16 0,-27-30 0,1-1 0,-1 0 0,0 0 0,0 1 0,1-1 0,-1 0 0,1 0 0,-1-1 0,1 1 0,-1 0 0,1 0 0,-1-1 0,1 1 0,0-1 0,-1 1 0,1-1 0,0 0 0,0 0 0,-1 0 0,1 0 0,3 0 0,-3-1 0,1 0 0,-1 1 0,0-2 0,0 1 0,1 0 0,-1 0 0,0-1 0,0 1 0,0-1 0,0 0 0,0 0 0,-1 1 0,3-4 0,5-8 0,-1-1 0,0 1 0,-1-1 0,6-15 0,-7 13 0,19-29-1365,-15 32-5461</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8:05.259"/>
    </inkml:context>
    <inkml:brush xml:id="br0">
      <inkml:brushProperty name="width" value="0.05" units="cm"/>
      <inkml:brushProperty name="height" value="0.05" units="cm"/>
    </inkml:brush>
  </inkml:definitions>
  <inkml:trace contextRef="#ctx0" brushRef="#br0">75 208 24575,'19'1'0,"0"-2"0,0 0 0,0-1 0,33-9 0,-48 10 0,0 0 0,0 0 0,1-1 0,-1 0 0,-1 1 0,1-2 0,0 1 0,0 0 0,-1-1 0,1 0 0,-1 1 0,0-1 0,0-1 0,0 1 0,0 0 0,-1-1 0,1 1 0,-1-1 0,0 0 0,0 0 0,0 0 0,-1 0 0,1 0 0,-1 0 0,0 0 0,0-1 0,0-4 0,-1 5 0,0-1 0,0 1 0,-1 0 0,1 0 0,-1 0 0,0 1 0,0-1 0,-1 0 0,1 0 0,-1 0 0,1 1 0,-1-1 0,0 1 0,-1-1 0,1 1 0,-1 0 0,1 0 0,-1 0 0,0 0 0,0 1 0,0-1 0,-1 1 0,1 0 0,0-1 0,-1 2 0,0-1 0,1 0 0,-1 1 0,-7-3 0,4 2 0,0 0 0,0 1 0,0-1 0,0 1 0,0 0 0,0 1 0,0 0 0,0 0 0,0 0 0,0 1 0,0 0 0,0 1 0,0-1 0,0 1 0,1 1 0,-10 3 0,10-2 0,0 0 0,0 0 0,0 1 0,1 0 0,0 0 0,0 0 0,0 0 0,1 1 0,0-1 0,0 1 0,0 0 0,1 1 0,-1-1 0,2 1 0,-1-1 0,1 1 0,0 0 0,0 0 0,1 0 0,0 0 0,0 0 0,1 0 0,-1 0 0,2 0 0,0 9 0,0-7 0,1 0 0,0-1 0,0 0 0,1 1 0,0-1 0,0 0 0,1-1 0,0 1 0,1-1 0,-1 1 0,1-1 0,1 0 0,-1-1 0,1 0 0,0 1 0,1-2 0,-1 1 0,1-1 0,1 0 0,12 6 0,-8-5-136,0-2-1,0 0 1,1 0-1,0-1 1,0-1-1,0 0 1,0 0-1,0-2 0,13 0 1,19-3-6690</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8:08.749"/>
    </inkml:context>
    <inkml:brush xml:id="br0">
      <inkml:brushProperty name="width" value="0.05" units="cm"/>
      <inkml:brushProperty name="height" value="0.05" units="cm"/>
    </inkml:brush>
  </inkml:definitions>
  <inkml:trace contextRef="#ctx0" brushRef="#br0">25 22 24575,'-5'-8'0,"-5"-5"0,9 13 0,1 0 0,0 0 0,0 0 0,-1 0 0,1 0 0,0 0 0,0 0 0,-1 0 0,1 0 0,0 0 0,0 0 0,-1 0 0,1 0 0,0 0 0,0 0 0,-1 0 0,1 0 0,0 0 0,0 1 0,-1-1 0,1 0 0,0 0 0,0 0 0,-1 0 0,1 0 0,0 1 0,0-1 0,0 0 0,0 0 0,-1 0 0,1 1 0,0-1 0,0 0 0,0 0 0,0 1 0,0-1 0,0 0 0,-1 0 0,1 1 0,0-1 0,0 0 0,0 0 0,0 1 0,0-1 0,0 0 0,0 0 0,0 1 0,0-1 0,0 0 0,0 0 0,0 1 0,1-1 0,-1 1 0,-1 13 0,1 0 0,0 0 0,1 0 0,1 0 0,0 0 0,1 0 0,5 15 0,3 25 0,-7-35 0,37 269 0,-36-227 0,-2 0 0,-9 107 0,4-149-455,-1 0 0,-9 27 0,1-15-6371</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8:09.107"/>
    </inkml:context>
    <inkml:brush xml:id="br0">
      <inkml:brushProperty name="width" value="0.05" units="cm"/>
      <inkml:brushProperty name="height" value="0.05" units="cm"/>
    </inkml:brush>
  </inkml:definitions>
  <inkml:trace contextRef="#ctx0" brushRef="#br0">167 76 24575,'-2'-16'0,"2"16"0,0 0 0,-1 0 0,1-1 0,0 1 0,0 0 0,0 0 0,0 0 0,0 0 0,0 0 0,0 0 0,-1 0 0,1-1 0,0 1 0,0 0 0,0 0 0,0 0 0,0 0 0,-1 0 0,1 0 0,0 0 0,0 0 0,0 0 0,0 0 0,-1 0 0,1 0 0,0 0 0,0 0 0,0 0 0,0 0 0,0 0 0,-1 0 0,1 0 0,0 0 0,0 0 0,0 1 0,0-1 0,0 0 0,-1 0 0,1 0 0,0 0 0,0 0 0,0 0 0,0 1 0,-18 22 0,9-7 0,-17 18 0,2 1 0,1 1 0,-31 68 0,50-85 0,4-19 0,0 0 0,0 0 0,0 0 0,0 1 0,0-1 0,1 0 0,-1 0 0,0 0 0,0 0 0,0 1 0,0-1 0,0 0 0,0 0 0,1 0 0,-1 0 0,0 0 0,0 0 0,0 0 0,1 1 0,-1-1 0,0 0 0,0 0 0,0 0 0,0 0 0,1 0 0,-1 0 0,0 0 0,0 0 0,0 0 0,1 0 0,-1 0 0,0 0 0,0 0 0,0 0 0,1 0 0,-1 0 0,0 0 0,0 0 0,0-1 0,1 1 0,-1 0 0,3-1 0,0-1 0,0 0 0,-1 0 0,1 0 0,0 0 0,-1 0 0,0-1 0,3-3 0,62-85 0,20-25 0,-77 105 0,1 0 0,0 0 0,0 1 0,1 1 0,0 0 0,1 0 0,16-7 0,-25 14 0,0 0 0,0 0 0,0 0 0,0 1 0,1 0 0,-1 0 0,0 0 0,1 0 0,-1 1 0,1 0 0,-1-1 0,1 2 0,-1-1 0,1 0 0,-1 1 0,0 0 0,1 0 0,-1 0 0,7 3 0,-5 0 0,-1 0 0,1 0 0,0 0 0,-1 1 0,0 0 0,0-1 0,0 2 0,-1-1 0,0 1 0,0-1 0,6 14 0,16 34-1365,-3 1-5461</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9:07.452"/>
    </inkml:context>
    <inkml:brush xml:id="br0">
      <inkml:brushProperty name="width" value="0.05" units="cm"/>
      <inkml:brushProperty name="height" value="0.05" units="cm"/>
    </inkml:brush>
  </inkml:definitions>
  <inkml:trace contextRef="#ctx0" brushRef="#br0">261 133 24575,'-6'1'0,"0"-1"0,0 1 0,0 0 0,1 1 0,-1-1 0,0 1 0,-9 5 0,14-7 0,0 0 0,0 1 0,0-1 0,0 1 0,0-1 0,0 1 0,0-1 0,0 1 0,1 0 0,-1-1 0,0 1 0,0 0 0,1 0 0,-1 0 0,0 0 0,1-1 0,-1 1 0,1 0 0,-1 0 0,1 0 0,-1 0 0,1 0 0,0 0 0,-1 1 0,1-1 0,0 0 0,0 0 0,0 0 0,0 0 0,0 0 0,0 0 0,0 0 0,0 0 0,0 0 0,1 0 0,-1 1 0,0-1 0,1 0 0,-1 0 0,1 0 0,-1 0 0,1-1 0,-1 1 0,1 0 0,0 0 0,0 0 0,-1 0 0,1-1 0,1 2 0,1 0 0,0 0 0,0 0 0,0 0 0,0 0 0,0-1 0,1 1 0,-1-1 0,1 0 0,-1 0 0,0 0 0,1-1 0,0 1 0,-1-1 0,1 0 0,-1 0 0,1 0 0,-1 0 0,1-1 0,-1 1 0,1-1 0,-1 0 0,4-1 0,4-1 0,0-1 0,0 0 0,-1 0 0,0-1 0,18-11 0,-25 13 0,0 1 0,0 0 0,0-1 0,0 0 0,0 0 0,0 0 0,-1 0 0,1 0 0,-1 0 0,0-1 0,0 1 0,0-1 0,-1 0 0,1 1 0,-1-1 0,0 0 0,2-8 0,-3 9 0,0 0 0,0 0 0,-1 0 0,1-1 0,-1 1 0,0 0 0,1 0 0,-1 0 0,-1 0 0,1 0 0,0 0 0,-1 1 0,1-1 0,-1 0 0,0 1 0,0-1 0,0 1 0,0-1 0,-1 1 0,1 0 0,0 0 0,-1 0 0,-3-2 0,-4-1 0,1 0 0,-1 0 0,0 1 0,1 1 0,-2-1 0,1 2 0,0-1 0,-1 2 0,1-1 0,-1 1 0,1 1 0,-21 1 0,19 0 0,-1 1 0,1 0 0,-1 0 0,1 2 0,0-1 0,0 2 0,0-1 0,0 2 0,1-1 0,-15 11 0,21-12 0,0 0 0,0 0 0,0 0 0,1 1 0,-1-1 0,1 1 0,1 0 0,-1 0 0,1 1 0,-1-1 0,2 1 0,-1 0 0,0-1 0,1 1 0,0 0 0,1 0 0,-1 1 0,1-1 0,1 0 0,-1 0 0,1 1 0,0-1 0,0 0 0,1 1 0,0-1 0,2 11 0,1-5 0,0 0 0,1-1 0,0 0 0,0 1 0,1-2 0,1 1 0,0-1 0,0 0 0,1 0 0,0-1 0,1 0 0,17 13 0,-9-10-91,1-1 0,0-1 0,0-1 0,1 0 0,0-2 0,0 0 0,1-1 0,0-1 0,0-1 0,0 0 0,1-2 0,-1 0 0,1-1 0,37-5 0,-9-1-6735</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9:07.915"/>
    </inkml:context>
    <inkml:brush xml:id="br0">
      <inkml:brushProperty name="width" value="0.05" units="cm"/>
      <inkml:brushProperty name="height" value="0.05" units="cm"/>
    </inkml:brush>
  </inkml:definitions>
  <inkml:trace contextRef="#ctx0" brushRef="#br0">286 271 24575,'4'-3'0,"1"0"0,-1 1 0,1-1 0,-1 1 0,10-4 0,-11 6 0,0-1 0,0 0 0,0 0 0,0 0 0,0 0 0,-1-1 0,1 1 0,0-1 0,-1 0 0,1 1 0,-1-1 0,0 0 0,0-1 0,1 1 0,-1 0 0,-1 0 0,1-1 0,0 0 0,1-3 0,-2 5 0,-1-1 0,0 1 0,-1 0 0,1 0 0,0-1 0,0 1 0,0 0 0,-1 0 0,1 0 0,-1-1 0,1 1 0,-1 0 0,1 0 0,-1 0 0,0 0 0,1 0 0,-1 0 0,0 0 0,0 0 0,0 0 0,0 0 0,0 1 0,0-1 0,0 0 0,0 1 0,0-1 0,0 0 0,0 1 0,0-1 0,-2 1 0,-39-12 0,30 11 0,0 0 0,0 0 0,0 2 0,0-1 0,0 2 0,0-1 0,1 2 0,-1 0 0,0 0 0,1 1 0,0 0 0,0 1 0,-17 10 0,18-10 0,1 1 0,-1 1 0,1-1 0,0 2 0,1-1 0,-1 1 0,2 1 0,-1-1 0,1 1 0,0 1 0,1-1 0,0 1 0,1 0 0,-6 14 0,9-19 0,1 0 0,-1 0 0,1 0 0,1 0 0,-1 0 0,0 0 0,1 0 0,0 0 0,1 0 0,-1 0 0,1 0 0,0 0 0,0 0 0,0 0 0,1 0 0,-1 0 0,1-1 0,0 1 0,1-1 0,4 7 0,-4-6 0,1-1 0,1 0 0,-1 0 0,1 0 0,-1 0 0,1 0 0,0-1 0,1 0 0,-1 0 0,0-1 0,1 1 0,0-1 0,-1 0 0,1-1 0,0 1 0,11 0 0,-9-1 0,1 0 0,-1-1 0,1 0 0,-1 0 0,0-1 0,1 0 0,-1-1 0,0 0 0,1 0 0,-1-1 0,0 0 0,-1 0 0,1 0 0,9-7 0,-7 3 0,-1 0 0,0-1 0,-1 0 0,1-1 0,-2 1 0,1-2 0,-1 1 0,0-1 0,6-13 0,3-13 0,0-1 0,-3-1 0,-1 0 0,13-76 0,-20 89 0,9-63 0,-15 85 0,-2 11 0,-4 13 0,-4 23 0,2 1 0,-4 78 0,12-105 0,1 1 0,1-1 0,0 1 0,2-1 0,0 1 0,1-1 0,1 0 0,0 0 0,14 27 0,-16-39-227,0-1-1,0 1 1,1-1-1,0 0 1,5 5-1,4 2-6598</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9:08.310"/>
    </inkml:context>
    <inkml:brush xml:id="br0">
      <inkml:brushProperty name="width" value="0.05" units="cm"/>
      <inkml:brushProperty name="height" value="0.05" units="cm"/>
    </inkml:brush>
  </inkml:definitions>
  <inkml:trace contextRef="#ctx0" brushRef="#br0">104 222 24575,'-4'0'0,"-2"4"0,-4 2 0,-5 4 0,1 5 0,2 4 0,-1 3 0,1 3 0,4 1 0,2 0 0,3 1 0,6 0 0,2-1 0,5-4 0,1-1 0,3-5 0,3-5 0,-1-4-8191</inkml:trace>
  <inkml:trace contextRef="#ctx0" brushRef="#br0" timeOffset="1">157 40 24575,'0'-5'0,"-5"-5"0,-5-1 0,-6 1 0,0 6 0,2 5-8191</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9:08.771"/>
    </inkml:context>
    <inkml:brush xml:id="br0">
      <inkml:brushProperty name="width" value="0.05" units="cm"/>
      <inkml:brushProperty name="height" value="0.05" units="cm"/>
    </inkml:brush>
  </inkml:definitions>
  <inkml:trace contextRef="#ctx0" brushRef="#br0">105 7 24575,'0'-5'0,"0"3"0,0 7 0,0 6 0,0 6 0,0 9 0,0 5 0,4 5 0,2 6 0,0 4 0,-2-1 0,-1 1 0,-1-4 0,-1-4 0,0-8-8191</inkml:trace>
  <inkml:trace contextRef="#ctx0" brushRef="#br0" timeOffset="1">1 213 24575,'0'-4'0,"0"-6"0,0-6 0,4 0 0,7-2 0,9 2 0,6 4 0,12 4 0,8 4 0,10 2 0,8-3 0,-6-1-8191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6:41.742"/>
    </inkml:context>
    <inkml:brush xml:id="br0">
      <inkml:brushProperty name="width" value="0.05" units="cm"/>
      <inkml:brushProperty name="height" value="0.05" units="cm"/>
    </inkml:brush>
  </inkml:definitions>
  <inkml:trace contextRef="#ctx0" brushRef="#br0">72 61 24575,'3'-1'0,"-1"-1"0,1 0 0,-1 1 0,0-1 0,1 0 0,-1 0 0,0 0 0,0 0 0,0-1 0,-1 1 0,1-1 0,0 1 0,1-6 0,12-12 0,-15 20 0,1-1 0,-1 0 0,1 1 0,0-1 0,-1 1 0,1-1 0,0 1 0,-1-1 0,1 1 0,0 0 0,0-1 0,0 1 0,-1 0 0,1 0 0,0 0 0,0-1 0,1 1 0,3 9 0,-5-6 0,0 0 0,-1 0 0,1 0 0,-1 0 0,0 0 0,0 0 0,0 0 0,-1 4 0,-70 115 0,39-69 0,30-48 0,-1 1 0,1-1 0,0 1 0,1 0 0,0 0 0,0 0 0,0 0 0,-2 13 0,4-17 0,0 1 0,1-1 0,-1 0 0,0 1 0,1-1 0,-1 0 0,1 0 0,0 1 0,0-1 0,-1 0 0,2 0 0,-1 0 0,0 0 0,0 0 0,1 0 0,-1-1 0,1 1 0,-1 0 0,1-1 0,0 1 0,-1-1 0,1 1 0,0-1 0,0 0 0,0 0 0,0 0 0,5 2 0,14 4-223,0 0 1,1-2-1,0 0 0,0-1 0,32 1 0,-53-5 195,65 5-6798</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9:28.365"/>
    </inkml:context>
    <inkml:brush xml:id="br0">
      <inkml:brushProperty name="width" value="0.05" units="cm"/>
      <inkml:brushProperty name="height" value="0.05" units="cm"/>
    </inkml:brush>
  </inkml:definitions>
  <inkml:trace contextRef="#ctx0" brushRef="#br0">1 18 24575,'7'-8'0,"5"-1"0,-11 10 0,-1-1 0,1 1 0,0 0 0,-1 0 0,1 0 0,-1 0 0,0 0 0,1 0 0,-1 0 0,0 0 0,1 0 0,-1 0 0,0 0 0,0 1 0,0-1 0,0 0 0,0 0 0,0 1 0,26 269 0,-24-254-227,0-1-1,1 1 1,0-1-1,1 0 1,8 16-1,-4-15-6598</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9:28.726"/>
    </inkml:context>
    <inkml:brush xml:id="br0">
      <inkml:brushProperty name="width" value="0.05" units="cm"/>
      <inkml:brushProperty name="height" value="0.05" units="cm"/>
    </inkml:brush>
  </inkml:definitions>
  <inkml:trace contextRef="#ctx0" brushRef="#br0">4 54 24575,'1'-1'0,"1"-1"0,-1 0 0,1 0 0,-1 0 0,0 0 0,0 0 0,0 0 0,0 0 0,0 0 0,0 0 0,-1 0 0,1 0 0,0-1 0,-1 1 0,0 0 0,0 0 0,0-1 0,0 1 0,0 0 0,0 0 0,0-1 0,-1 1 0,0-3 0,0 6 0,0 1 0,0 0 0,0-1 0,0 1 0,0 0 0,0-1 0,1 1 0,-1 0 0,1 0 0,-1 0 0,1 0 0,-1 3 0,-3 47 0,1 1 0,7 77 0,-4-125 0,1-1 0,-1 1 0,1-1 0,-1 0 0,2 0 0,-1 1 0,0-1 0,1 0 0,-1 0 0,1 0 0,0 0 0,1 0 0,-1-1 0,1 1 0,-1-1 0,1 1 0,0-1 0,0 0 0,1 0 0,-1-1 0,1 1 0,-1 0 0,1-1 0,0 0 0,0 0 0,0 0 0,0-1 0,0 1 0,0-1 0,0 0 0,1 0 0,-1 0 0,0-1 0,1 0 0,-1 1 0,1-2 0,-1 1 0,0 0 0,1-1 0,-1 0 0,0 0 0,1 0 0,-1 0 0,0-1 0,0 0 0,7-4 0,-3 2 0,1-1 0,-1 0 0,-1-1 0,1 0 0,-1 0 0,0-1 0,0 0 0,-1 0 0,0 0 0,0-1 0,0 0 0,4-10 0,-8 15 0,0-1 0,-1 1 0,1-1 0,-1 1 0,0-1 0,0 1 0,0-1 0,-1 0 0,1 1 0,-1-1 0,0 0 0,0 0 0,0 1 0,0-1 0,-1 0 0,1 0 0,-1 1 0,0-1 0,0 0 0,-1 1 0,1-1 0,-1 1 0,1 0 0,-1-1 0,0 1 0,0 0 0,-1 0 0,1 0 0,-1 1 0,1-1 0,-1 0 0,0 1 0,-4-3 0,0 0-170,-1 1-1,1 1 0,0-1 1,-1 1-1,0 1 0,1 0 1,-11-2-1,-19-3-6655</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9:32.267"/>
    </inkml:context>
    <inkml:brush xml:id="br0">
      <inkml:brushProperty name="width" value="0.05" units="cm"/>
      <inkml:brushProperty name="height" value="0.05" units="cm"/>
    </inkml:brush>
  </inkml:definitions>
  <inkml:trace contextRef="#ctx0" brushRef="#br0">0 55 24575,'0'-3'0,"1"1"0,-1-1 0,0 0 0,1 0 0,-1 0 0,1 1 0,0-1 0,0 0 0,0 1 0,0-1 0,0 1 0,1-1 0,-1 1 0,1-1 0,-1 1 0,1 0 0,0 0 0,2-2 0,-3 3 0,0 1 0,-1-1 0,1 1 0,0 0 0,0-1 0,-1 1 0,1 0 0,0-1 0,0 1 0,-1 0 0,1 0 0,0 0 0,0 0 0,0 0 0,0 0 0,-1 0 0,1 0 0,0 0 0,0 0 0,0 0 0,-1 1 0,1-1 0,1 1 0,0 0 0,0 0 0,-1 0 0,1 1 0,-1-1 0,0 1 0,1-1 0,-1 1 0,0-1 0,0 1 0,0 0 0,0-1 0,0 1 0,0 0 0,0 2 0,4 10 0,0 1 0,-2 0 0,0-1 0,0 1 0,0 21 0,-4 80 0,0-61 0,0-49-43,0 22-177,1 1 0,2 0-1,0-1 1,2 0-1,8 30 1,-2-28-6606</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9:32.646"/>
    </inkml:context>
    <inkml:brush xml:id="br0">
      <inkml:brushProperty name="width" value="0.05" units="cm"/>
      <inkml:brushProperty name="height" value="0.05" units="cm"/>
    </inkml:brush>
  </inkml:definitions>
  <inkml:trace contextRef="#ctx0" brushRef="#br0">134 26 24575,'0'-1'0,"0"0"0,-1 0 0,1 0 0,0 0 0,0 0 0,-1 0 0,1 0 0,-1 0 0,1 1 0,-1-1 0,1 0 0,-1 0 0,1 1 0,-1-1 0,0 0 0,1 1 0,-1-1 0,0 0 0,0 1 0,0-1 0,1 1 0,-1-1 0,0 1 0,0 0 0,0-1 0,0 1 0,0 0 0,0 0 0,0 0 0,0-1 0,0 1 0,1 0 0,-1 0 0,0 0 0,0 1 0,-2-1 0,0 0 0,0 0 0,-1 0 0,1 1 0,0-1 0,0 1 0,0 0 0,0 0 0,0 0 0,-5 3 0,2 1 0,0 0 0,0 1 0,1 0 0,0 0 0,0 0 0,1 1 0,0 0 0,0 0 0,0 0 0,1 0 0,0 0 0,0 1 0,1-1 0,0 1 0,0 0 0,0 10 0,0-3 0,1-1 0,0 1 0,1 0 0,1 0 0,0 0 0,1-1 0,7 28 0,-8-37 0,1-1 0,0 1 0,-1-1 0,1 0 0,1 0 0,-1 0 0,1 0 0,-1 0 0,1-1 0,0 1 0,1-1 0,-1 0 0,0 0 0,1 0 0,0 0 0,0 0 0,0-1 0,0 0 0,0 0 0,0 0 0,0 0 0,1-1 0,-1 1 0,1-1 0,-1 0 0,1 0 0,-1-1 0,1 0 0,0 0 0,4 0 0,-3 0 0,0-1 0,0 0 0,0-1 0,0 1 0,0-1 0,0 0 0,-1-1 0,1 1 0,-1-1 0,1 0 0,-1 0 0,0-1 0,0 0 0,-1 0 0,1 0 0,-1 0 0,0-1 0,0 1 0,0-1 0,0 0 0,-1 0 0,4-9 0,-3 5 0,-1 0 0,-1 0 0,0-1 0,0 1 0,0-1 0,-1 0 0,-1 1 0,0-1 0,0 0 0,-1 1 0,0-1 0,0 1 0,-6-19 0,4 19 0,1 1 0,-2 0 0,1 0 0,-1 0 0,0 0 0,-1 1 0,0-1 0,0 1 0,0 0 0,-1 1 0,0-1 0,0 1 0,-1 1 0,0-1 0,-12-7 0,15 11-114,1 0 1,0 1-1,0 0 0,0 0 0,-1 0 1,1 0-1,0 0 0,-1 0 0,1 1 1,-1 0-1,-4 0 0,-8 3-6712</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9:33.112"/>
    </inkml:context>
    <inkml:brush xml:id="br0">
      <inkml:brushProperty name="width" value="0.05" units="cm"/>
      <inkml:brushProperty name="height" value="0.05" units="cm"/>
    </inkml:brush>
  </inkml:definitions>
  <inkml:trace contextRef="#ctx0" brushRef="#br0">0 45 24575,'0'-4'0,"0"-7"0,0-4 0,0 3 0,0 9 0</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9:33.519"/>
    </inkml:context>
    <inkml:brush xml:id="br0">
      <inkml:brushProperty name="width" value="0.05" units="cm"/>
      <inkml:brushProperty name="height" value="0.05" units="cm"/>
    </inkml:brush>
  </inkml:definitions>
  <inkml:trace contextRef="#ctx0" brushRef="#br0">1 0 24575,'0'5'0</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9:34.199"/>
    </inkml:context>
    <inkml:brush xml:id="br0">
      <inkml:brushProperty name="width" value="0.05" units="cm"/>
      <inkml:brushProperty name="height" value="0.05" units="cm"/>
    </inkml:brush>
  </inkml:definitions>
  <inkml:trace contextRef="#ctx0" brushRef="#br0">23 57 24575,'0'-2'0,"1"1"0,-1-1 0,1 0 0,-1 1 0,1-1 0,0 1 0,0-1 0,-1 1 0,1-1 0,0 1 0,0 0 0,3-3 0,2 3 0,-8 16 0,-3 2 0,-3 9 0,1 0 0,1 0 0,1 0 0,-2 48 0,7-68 0,0 1 0,1-1 0,-1 0 0,2 0 0,-1 1 0,1-1 0,0 0 0,0-1 0,0 1 0,1 0 0,4 6 0,-4-8 0,0 0 0,0 0 0,1-1 0,0 0 0,-1 1 0,1-1 0,0-1 0,0 1 0,1 0 0,-1-1 0,1 0 0,-1 0 0,1-1 0,-1 1 0,1-1 0,6 1 0,-6-1 0,-1 0 0,1 0 0,-1-1 0,1 1 0,-1-1 0,1 0 0,-1-1 0,1 1 0,-1-1 0,1 0 0,-1 0 0,1 0 0,-1-1 0,0 1 0,0-1 0,0 0 0,0 0 0,0-1 0,0 1 0,0-1 0,-1 0 0,0 0 0,1 0 0,-1 0 0,0-1 0,0 1 0,-1-1 0,1 0 0,-1 1 0,0-1 0,0-1 0,0 1 0,0 0 0,1-5 0,-1 1 0,0 0 0,-1 0 0,1 0 0,-2 0 0,1 0 0,-1 0 0,0 0 0,-1 0 0,0 0 0,0 0 0,0 0 0,-1 0 0,-1 0 0,1 0 0,-1 1 0,0-1 0,-1 1 0,-7-11 0,3 8 0,0 1 0,-1 0 0,-16-13 0,-12-12 0,37 34 0,-1 0 0,1 0 0,-1-1 0,1 1 0,0 0 0,-1-1 0,1 1 0,0-1 0,0 1 0,-1 0 0,1-1 0,0 1 0,0-1 0,0 1 0,-1 0 0,1-1 0,0 1 0,0-1 0,0 1 0,0-1 0,0 1 0,0-1 0,0 1 0,0-1 0,0 1 0,0-1 0,0 1 0,0-1 0,0 1 0,1 0 0,-1-1 0,0 1 0,0-1 0,0 1 0,1-1 0,-1 1 0,0 0 0,0-1 0,1 1 0,-1 0 0,0-1 0,1 1 0,-1 0 0,1-1 0,-1 1 0,0 0 0,1 0 0,-1-1 0,1 1 0,-1 0 0,1 0 0,-1 0 0,0 0 0,1 0 0,-1 0 0,1-1 0,-1 1 0,1 0 0,-1 0 0,1 1 0,36-5 0,-33 4 0,19 0 0,0 1 0,0 1 0,0 1 0,0 1 0,-1 1 0,1 2 0,25 9 0,-45-15 0,0 1 0,0-1 0,0 1 0,0-1 0,-1 1 0,1 0 0,0 0 0,-1 1 0,0-1 0,1 0 0,-1 1 0,0 0 0,0-1 0,0 1 0,-1 0 0,1 0 0,0 0 0,-1 0 0,0 0 0,0 0 0,0 1 0,0-1 0,-1 0 0,1 5 0,-1 6 0,0-1 0,-1 0 0,-1 0 0,0 1 0,-5 12 0,-5 38 0,11-60 0,1 1 0,0-1 0,0 1 0,0-1 0,1 1 0,-1-1 0,1 1 0,0-1 0,0 1 0,3 4 0,-3-6 0,0-1 0,0 1 0,1 0 0,-1-1 0,1 1 0,-1-1 0,1 1 0,0-1 0,0 0 0,0 1 0,0-1 0,1 0 0,-1-1 0,1 1 0,-1 0 0,1-1 0,-1 1 0,1-1 0,0 0 0,0 0 0,0 0 0,0 0 0,-1-1 0,1 1 0,0-1 0,0 1 0,0-1 0,0 0 0,0 0 0,0-1 0,0 1 0,0-1 0,5 0 0,-3-1 0,1-1 0,-1 1 0,1-1 0,-1 0 0,0 0 0,0 0 0,0-1 0,-1 0 0,1 0 0,-1 0 0,0 0 0,0-1 0,0 0 0,-1 1 0,0-1 0,3-6 0,-1 0 9,0-1-1,-1 1 1,0-1-1,-1 0 1,-1 0 0,0 0-1,0 0 1,-1 0-1,-1-1 1,0 1-1,-1 0 1,0-1-1,-4-14 1,4 20-68,0 0-1,-1 1 1,0-1-1,-1 0 1,0 1 0,0 0-1,0 0 1,0 0-1,-1 0 1,0 0 0,0 1-1,-1-1 1,0 1-1,0 0 1,0 1 0,0-1-1,-1 1 1,1 0-1,-1 1 1,0-1 0,-1 1-1,1 0 1,0 1-1,-9-3 1,-18-2-6767</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9:34.713"/>
    </inkml:context>
    <inkml:brush xml:id="br0">
      <inkml:brushProperty name="width" value="0.05" units="cm"/>
      <inkml:brushProperty name="height" value="0.05" units="cm"/>
    </inkml:brush>
  </inkml:definitions>
  <inkml:trace contextRef="#ctx0" brushRef="#br0">91 244 24575,'-2'-13'0,"1"0"0,-2 0 0,0 0 0,-8-24 0,4 50 0,-1 21 0,5-20 0,-19 51 0,15-44 0,0 0 0,1 0 0,-4 30 0,10-50 0,-1-1 0,1 1 0,0-1 0,0 1 0,0-1 0,0 1 0,0-1 0,0 1 0,0-1 0,0 1 0,0-1 0,0 1 0,0-1 0,0 1 0,1-1 0,-1 1 0,0-1 0,0 1 0,0-1 0,1 0 0,-1 1 0,0-1 0,1 1 0,-1-1 0,1 1 0,9-5 0,11-21 0,163-258 0,-176 270 0,1 0 0,0 1 0,0 0 0,16-15 0,-23 25 0,0 0 0,1 1 0,-1-1 0,0 0 0,0 1 0,1 0 0,-1 0 0,1-1 0,-1 1 0,1 1 0,-1-1 0,1 0 0,0 1 0,3-1 0,-4 1 0,0 1 0,0-1 0,0 0 0,0 1 0,0 0 0,0 0 0,-1-1 0,1 1 0,0 0 0,0 0 0,-1 1 0,1-1 0,-1 0 0,1 0 0,-1 1 0,1-1 0,-1 1 0,0-1 0,0 1 0,0 0 0,0 0 0,1 2 0,6 14 0,-1 0 0,0 0 0,-2 1 0,0 0 0,-1 0 0,-1 0 0,1 27 0,4 20 0,-2-29-61,12 59-1243,-11-73-5522</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9:35.354"/>
    </inkml:context>
    <inkml:brush xml:id="br0">
      <inkml:brushProperty name="width" value="0.05" units="cm"/>
      <inkml:brushProperty name="height" value="0.05" units="cm"/>
    </inkml:brush>
  </inkml:definitions>
  <inkml:trace contextRef="#ctx0" brushRef="#br0">57 242 24575,'-18'-14'0,"13"11"0,1 0 0,-1 0 0,1-1 0,0 0 0,-8-9 0,12 13 0,-1-1 0,1 0 0,-1 0 0,1 0 0,-1 0 0,1 0 0,0-1 0,-1 1 0,1 0 0,0 0 0,0 0 0,0 0 0,0 0 0,0 0 0,0 0 0,0 0 0,0-1 0,0 1 0,1 0 0,-1 0 0,0 0 0,1 0 0,-1 0 0,1 0 0,-1 0 0,1 0 0,-1 0 0,1 0 0,0 1 0,-1-1 0,1 0 0,0 0 0,0 0 0,0 1 0,0-1 0,1 0 0,5-3 0,1 0 0,-1 0 0,1 1 0,0 0 0,0 1 0,1 0 0,-1 0 0,0 1 0,1 0 0,14 0 0,10-3 0,124-10 0,-70 8 0,-83 5 0,0 1 0,0-1 0,-1 0 0,1 0 0,-1-1 0,1 1 0,-1 0 0,5-4 0,6-2 0,-13 8 0,-1-1 0,1 0 0,-1 0 0,0 0 0,1 1 0,-1-1 0,1 0 0,-1 1 0,0-1 0,1 0 0,-1 1 0,0-1 0,0 0 0,1 1 0,-1-1 0,0 1 0,0-1 0,1 0 0,-1 1 0,0-1 0,0 1 0,0-1 0,0 1 0,0-1 0,0 1 0,0-1 0,0 1 0,0-1 0,0 1 0,0-1 0,0 1 0,0-1 0,0 0 0,0 1 0,0-1 0,-1 1 0,0 26 0,1-25 0,-2 21 0,-2-1 0,0 0 0,-11 32 0,15-54 0,0 0 0,0 0 0,0 0 0,0 0 0,0 0 0,0 0 0,0 0 0,0 0 0,0 0 0,0 0 0,0 0 0,0 0 0,-1 0 0,1 0 0,0 0 0,0 0 0,0 0 0,0 0 0,0 0 0,0 0 0,0 0 0,0 0 0,0 0 0,0 0 0,0 0 0,0 0 0,0 0 0,0 0 0,0 0 0,0 0 0,0-12 0,5-18 0,2 4 0,1 0 0,1 0 0,1 1 0,1 1 0,2 0 0,17-26 0,-30 49 0,1 0 0,-1 1 0,1-1 0,-1 0 0,0 0 0,1 1 0,0-1 0,-1 1 0,1-1 0,-1 0 0,1 1 0,0-1 0,-1 1 0,1 0 0,0-1 0,-1 1 0,1-1 0,0 1 0,0 0 0,0 0 0,-1-1 0,1 1 0,0 0 0,0 0 0,0 0 0,-1 0 0,1 0 0,1 0 0,-1 1 0,0 0 0,0-1 0,-1 1 0,1 0 0,0 0 0,0 0 0,-1 0 0,1 0 0,0 0 0,-1 0 0,0 0 0,1 0 0,-1 1 0,1-1 0,-1 0 0,0 2 0,5 54 0,-5-55 0,-1 19 0,1-16 0,-1 0 0,1 1 0,0-1 0,0 0 0,0 1 0,1-1 0,0 0 0,0 0 0,0 1 0,1-1 0,-1 0 0,1 0 0,4 6 0,-6-10 0,1 0 0,0 0 0,0-1 0,-1 1 0,1 0 0,0-1 0,0 1 0,0-1 0,0 1 0,0-1 0,0 0 0,0 1 0,0-1 0,0 0 0,0 0 0,0 1 0,0-1 0,0 0 0,0 0 0,0 0 0,0 0 0,0 0 0,0 0 0,0-1 0,0 1 0,0 0 0,0-1 0,0 1 0,0 0 0,0-1 0,0 1 0,-1-1 0,1 1 0,0-1 0,0 0 0,0 1 0,0-2 0,31-30 0,-27 26 0,14-18 0,-4 5 0,27-26 0,-38 41 0,0 1 0,-1 0 0,1 0 0,1 0 0,-1 0 0,0 0 0,1 1 0,-1 0 0,1 0 0,0 0 0,0 1 0,0 0 0,7-2 0,-10 3 5,1 1 0,0-1 0,-1 0-1,1 1 1,-1 0 0,1-1 0,-1 1 0,1 0-1,-1 0 1,0 1 0,1-1 0,-1 0 0,0 1-1,0-1 1,0 1 0,0 0 0,0 0-1,0 0 1,0 0 0,-1 0 0,1 0 0,-1 0-1,1 0 1,1 5 0,1 2-253,0 1 1,0-1-1,-1 1 1,0 0-1,1 10 1,0 7-6579</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9:36.163"/>
    </inkml:context>
    <inkml:brush xml:id="br0">
      <inkml:brushProperty name="width" value="0.05" units="cm"/>
      <inkml:brushProperty name="height" value="0.05" units="cm"/>
    </inkml:brush>
  </inkml:definitions>
  <inkml:trace contextRef="#ctx0" brushRef="#br0">1 42 24575,'0'-4'0,"0"-6"0,0-6 0,0 4 0,0 14 0,0 10 0,4 12 0,2 11 0,0 8 0,3 10 0,0 5 0,-1 1 0,-2 0 0,2-6 0,-1-8 0,4-7 0,0-10-8191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6:45.440"/>
    </inkml:context>
    <inkml:brush xml:id="br0">
      <inkml:brushProperty name="width" value="0.05" units="cm"/>
      <inkml:brushProperty name="height" value="0.05" units="cm"/>
    </inkml:brush>
  </inkml:definitions>
  <inkml:trace contextRef="#ctx0" brushRef="#br0">22 1 24575,'-4'0'0,"-7"0"0,4 0 0,8 4 0,11 2 0,14 4 0,10 0 0,13 3 0,11 4 0,9 3 0,-8-1-8191</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9:36.545"/>
    </inkml:context>
    <inkml:brush xml:id="br0">
      <inkml:brushProperty name="width" value="0.05" units="cm"/>
      <inkml:brushProperty name="height" value="0.05" units="cm"/>
    </inkml:brush>
  </inkml:definitions>
  <inkml:trace contextRef="#ctx0" brushRef="#br0">100 97 24575,'-5'-1'0,"0"1"0,0 1 0,0-1 0,0 1 0,1 0 0,-1 0 0,0 0 0,0 1 0,1-1 0,-1 1 0,1 0 0,-1 1 0,1-1 0,-7 6 0,9-6 0,0 1 0,0-1 0,0 1 0,0 0 0,0 0 0,1-1 0,-1 1 0,1 0 0,0 1 0,-1-1 0,2 0 0,-1 0 0,0 0 0,1 1 0,-1-1 0,1 0 0,0 1 0,0-1 0,0 0 0,1 0 0,-1 1 0,2 5 0,2 2 0,0 0 0,1 0 0,0 0 0,1-1 0,0 0 0,1 0 0,0 0 0,0-1 0,1 0 0,0 0 0,0-1 0,1 0 0,1-1 0,-1 0 0,1 0 0,0-1 0,0 0 0,1-1 0,16 6 0,-23-10 0,-1 0 0,1 0 0,-1-1 0,1 1 0,-1-1 0,1 0 0,-1 0 0,1 0 0,-1 0 0,1-1 0,-1 1 0,1-1 0,-1 0 0,1 0 0,-1-1 0,0 1 0,0-1 0,6-3 0,-4 2 0,-1-1 0,0 0 0,0 0 0,0 0 0,-1-1 0,1 1 0,-1-1 0,0 0 0,0 0 0,-1 0 0,3-6 0,-1 0 0,0-1 0,-1 0 0,-1 1 0,1-1 0,-2-1 0,0 1 0,0 0 0,-1 0 0,-1 0 0,-2-19 0,0 20 0,-1 1 0,0 0 0,0 0 0,-1 1 0,0-1 0,0 1 0,-1 0 0,-12-13 0,14 17 0,0 1 0,0-1 0,0 1 0,0 0 0,-1 1 0,1-1 0,-1 1 0,0 0 0,0 0 0,0 1 0,-1-1 0,1 1 0,-1 0 0,1 0 0,-1 1 0,0 0 0,-8-1 0,12 2-59,0 0 0,1 0-1,-1 0 1,0 0-1,1 1 1,-1-1 0,1 1-1,-1-1 1,1 1 0,-1-1-1,1 1 1,-1 0 0,1 0-1,-1 0 1,1 0-1,0 0 1,-1 0 0,1 0-1,0 0 1,0 0 0,0 1-1,-2 1 1,-3 13-6767</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9:36.891"/>
    </inkml:context>
    <inkml:brush xml:id="br0">
      <inkml:brushProperty name="width" value="0.05" units="cm"/>
      <inkml:brushProperty name="height" value="0.05" units="cm"/>
    </inkml:brush>
  </inkml:definitions>
  <inkml:trace contextRef="#ctx0" brushRef="#br0">57 12 24575,'-4'0'0,"-2"-5"0,-4-1 0,-1 5 0,7 7 0,3 7 0,3 1-8191</inkml:trace>
  <inkml:trace contextRef="#ctx0" brushRef="#br0" timeOffset="1">4 297 24575,'-4'0'0</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9:37.561"/>
    </inkml:context>
    <inkml:brush xml:id="br0">
      <inkml:brushProperty name="width" value="0.05" units="cm"/>
      <inkml:brushProperty name="height" value="0.05" units="cm"/>
    </inkml:brush>
  </inkml:definitions>
  <inkml:trace contextRef="#ctx0" brushRef="#br0">240 58 24575,'-4'-3'0,"0"0"0,0 0 0,0 1 0,0 0 0,-1 0 0,1 0 0,-1 0 0,0 0 0,1 1 0,-1 0 0,0 0 0,0 0 0,0 1 0,-6 0 0,0 0 0,1 0 0,-1 0 0,0 2 0,0-1 0,-13 5 0,19-4 0,1-1 0,-1 1 0,1 0 0,0 0 0,0 1 0,0-1 0,0 1 0,0 0 0,0 0 0,1 1 0,0-1 0,-1 0 0,1 1 0,1 0 0,-4 4 0,2-1 0,1 1 0,0-1 0,0 0 0,0 1 0,1 0 0,0 0 0,1 0 0,-2 12 0,3-8 0,-1 0 0,2 0 0,-1 0 0,2 0 0,0 0 0,0 0 0,1 0 0,0-1 0,1 1 0,1-1 0,10 21 0,-11-28 0,0 0 0,0 0 0,0-1 0,0 1 0,0-1 0,1 0 0,-1-1 0,1 1 0,0-1 0,-1 0 0,1 0 0,0 0 0,1-1 0,-1 1 0,0-1 0,0-1 0,1 1 0,-1-1 0,0 0 0,0 0 0,1 0 0,7-2 0,-8 1 0,0 0 0,-1 0 0,1 0 0,0-1 0,-1 1 0,1-1 0,-1 0 0,1-1 0,-1 1 0,0-1 0,4-3 0,-5 4 0,-1 0 0,0 0 0,0 0 0,0-1 0,-1 1 0,1-1 0,-1 1 0,1-1 0,-1 0 0,0 1 0,0-1 0,0 0 0,0 0 0,0 0 0,-1 0 0,1 0 0,-1 0 0,0 1 0,0-4 0,-1-4 0,-1 0 0,-1 0 0,1 0 0,-2 1 0,1 0 0,-1-1 0,-1 2 0,0-1 0,0 0 0,0 1 0,-1 0 0,-9-10 0,6 8 0,1-2 0,0 1 0,1-1 0,0 0 0,-8-20 0,15 30 0,-1 0 0,0 0 0,0 0 0,1 0 0,-1 1 0,1-1 0,0 0 0,0 0 0,-1 0 0,1 0 0,0 0 0,1 0 0,-1 0 0,0 0 0,1 0 0,-1 0 0,1 0 0,-1 0 0,1 0 0,0 0 0,0 1 0,0-1 0,0 0 0,0 0 0,0 1 0,0-1 0,1 1 0,-1-1 0,0 1 0,1 0 0,0-1 0,-1 1 0,1 0 0,0 0 0,-1 0 0,1 0 0,0 1 0,0-1 0,0 0 0,0 1 0,2-1 0,5-1 0,-1 1 0,1 0 0,0 0 0,0 1 0,-1 0 0,1 1 0,0 0 0,11 3 0,-1 0 0,0 1 0,-1 1 0,1 0 0,-1 2 0,-1 0 0,26 16 0,-38-20 0,0-1 0,0 1 0,0-1 0,-1 1 0,0 1 0,1-1 0,-1 1 0,-1-1 0,1 1 0,-1 0 0,0 0 0,0 1 0,0-1 0,-1 1 0,0-1 0,0 1 0,0 0 0,-1 0 0,0-1 0,0 1 0,-1 0 0,1 0 0,-1 0 0,0 0 0,-2 7 0,1-3 0,-1 1 0,1-1 0,1 1 0,0-1 0,0 0 0,1 1 0,4 18 0,-4-26 0,0 0 0,0 0 0,1 0 0,-1 0 0,0-1 0,1 1 0,0 0 0,0-1 0,-1 0 0,2 1 0,-1-1 0,0 0 0,0 0 0,1 0 0,-1 0 0,1-1 0,-1 1 0,1-1 0,0 1 0,0-1 0,-1 0 0,1 0 0,0 0 0,0 0 0,0-1 0,0 1 0,0-1 0,0 0 0,1 0 0,-1 0 0,4-1 0,0 1 0,0-1 0,0 1 0,0-2 0,0 1 0,0-1 0,-1 0 0,1 0 0,-1-1 0,1 0 0,-1 0 0,0-1 0,0 0 0,0 0 0,-1 0 0,1 0 0,-1-1 0,0 0 0,0 0 0,-1-1 0,0 1 0,1-1 0,-2 0 0,1 0 0,-1 0 0,0-1 0,0 1 0,-1-1 0,0 1 0,3-13 0,-4 11 0,0 0 0,0 0 0,0 0 0,-1 0 0,-1 0 0,1 0 0,-1 0 0,0 0 0,-1 0 0,0 0 0,0 0 0,-1 1 0,0-1 0,0 1 0,-1-1 0,0 1 0,0 0 0,-1 1 0,1-1 0,-2 1 0,1 0 0,-1 0 0,1 0 0,-2 1 0,-9-7 0,6 6-72,-1 1 1,1 0-1,-1 1 0,0 0 0,0 0 0,-1 2 0,1-1 0,0 1 1,-1 1-1,0 0 0,1 1 0,-1 0 0,0 0 0,1 2 0,-1-1 1,1 1-1,0 1 0,-12 4 0,-4 6-6754</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9:38.045"/>
    </inkml:context>
    <inkml:brush xml:id="br0">
      <inkml:brushProperty name="width" value="0.05" units="cm"/>
      <inkml:brushProperty name="height" value="0.05" units="cm"/>
    </inkml:brush>
  </inkml:definitions>
  <inkml:trace contextRef="#ctx0" brushRef="#br0">102 159 24575,'-2'1'0,"1"-1"0,0 0 0,0 1 0,0 0 0,0-1 0,0 1 0,0 0 0,0-1 0,0 1 0,0 0 0,0 0 0,0 0 0,1 0 0,-1 0 0,0 0 0,0 0 0,1 0 0,-1 0 0,1 0 0,-1 0 0,1 0 0,0 0 0,-1 1 0,1-1 0,0 0 0,0 0 0,-1 2 0,-3 40 0,3-38 0,0 58 0,-4 35 0,4-87 0,-1 0 0,-1-1 0,1 1 0,-2-1 0,1 0 0,-2 0 0,-4 10 0,8-19 0,0 1 0,1-1 0,-1 1 0,0-1 0,0 0 0,0 0 0,0 1 0,0-1 0,-1 0 0,1 0 0,0 0 0,0 0 0,-1 0 0,1 0 0,-2 0 0,2-1 0,1 0 0,-1 0 0,1 0 0,-1 0 0,1 0 0,-1 0 0,1 0 0,-1 0 0,1 0 0,-1 0 0,1 0 0,-1-1 0,1 1 0,-1 0 0,1 0 0,-1-1 0,1 1 0,-1 0 0,1-1 0,0 1 0,-1 0 0,1-1 0,-1 1 0,1-1 0,0 1 0,-1-1 0,1 1 0,0-1 0,-2-3 0,1 1 0,-1-1 0,1 1 0,0-1 0,1 0 0,-1 0 0,1 1 0,-1-1 0,1 0 0,0 0 0,1-4 0,6-30 0,21-65 0,-1 4 0,-22 76 0,19-70 0,-22 85 0,1 1 0,0-1 0,1 1 0,-1-1 0,1 1 0,1 0 0,0 1 0,0-1 0,6-6 0,-10 12 0,1-1 0,-1 1 0,1-1 0,-1 1 0,1 0 0,0 0 0,-1 0 0,1 0 0,0 0 0,0 0 0,0 1 0,-1-1 0,1 0 0,0 1 0,0 0 0,0-1 0,0 1 0,0 0 0,0 0 0,0 0 0,0 0 0,0 0 0,0 1 0,0-1 0,0 1 0,0-1 0,0 1 0,0-1 0,-1 1 0,1 0 0,0 0 0,0 0 0,-1 0 0,1 0 0,-1 1 0,1-1 0,-1 0 0,1 1 0,-1-1 0,0 1 0,3 3 0,2 4 0,0 1 0,0 0 0,0 1 0,-2-1 0,8 21 0,4 27-341,-3 1 0,-2 0-1,6 110 1,-16-134-6485</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9:38.731"/>
    </inkml:context>
    <inkml:brush xml:id="br0">
      <inkml:brushProperty name="width" value="0.05" units="cm"/>
      <inkml:brushProperty name="height" value="0.05" units="cm"/>
    </inkml:brush>
  </inkml:definitions>
  <inkml:trace contextRef="#ctx0" brushRef="#br0">21 265 24575,'-2'-2'0,"0"0"0,0 0 0,0-1 0,1 1 0,-1-1 0,1 1 0,-1-1 0,1 0 0,0 1 0,0-1 0,0 0 0,0 0 0,1 0 0,-1 0 0,1 0 0,-1 0 0,1 0 0,0 0 0,1 0 0,-1 0 0,0 0 0,1 0 0,1-4 0,-1 3 0,0 0 0,1 0 0,0 1 0,0-1 0,0 0 0,0 1 0,1-1 0,-1 1 0,1 0 0,0 0 0,0 0 0,0 0 0,0 0 0,1 1 0,-1 0 0,4-3 0,9-1 0,1 0 0,-1 0 0,1 2 0,0 0 0,0 1 0,0 1 0,19 0 0,-18 1 0,0-1 0,1 0 0,-1-2 0,0 0 0,-1-1 0,20-7 0,-34 10 0,0 0 0,0 0 0,-1 0 0,1 0 0,-1-1 0,1 1 0,-1-1 0,4-5 0,-5 6 0,1 0 0,-1 0 0,1 0 0,0 0 0,0 0 0,0 0 0,0 0 0,0 1 0,0-1 0,3-1 0,-4 3 0,-1 1 0,1-1 0,0 0 0,-1 0 0,1 0 0,-1 1 0,1-1 0,0 0 0,-1 1 0,1-1 0,-1 1 0,1-1 0,-1 0 0,0 1 0,1-1 0,-1 1 0,1-1 0,-1 1 0,0-1 0,1 1 0,-1 0 0,0-1 0,0 1 0,1-1 0,-1 1 0,0 0 0,0-1 0,0 1 0,0 0 0,0-1 0,0 1 0,0-1 0,0 1 0,0 0 0,0 0 0,2 31 0,-2-30 0,-3 43 0,-1 0 0,-19 86 0,-2 9 0,31-174 0,1 0 0,2 1 0,24-62 0,-20 63 0,-4 8 0,1 1 0,1 0 0,1 1 0,26-36 0,-37 56 0,0 1 0,0-1 0,1 1 0,-1 0 0,0-1 0,0 1 0,1 0 0,-1 0 0,1 0 0,-1 0 0,1 0 0,0 0 0,-1 0 0,1 0 0,0 1 0,0-1 0,-1 1 0,1-1 0,0 1 0,0 0 0,0 0 0,2 0 0,-3 0 0,1 1 0,-1 0 0,1 0 0,-1 0 0,0 0 0,0 0 0,1 0 0,-1 0 0,0 0 0,0 0 0,0 0 0,0 1 0,0-1 0,0 0 0,-1 1 0,1-1 0,0 1 0,-1-1 0,1 1 0,-1-1 0,1 1 0,-1 0 0,0-1 0,0 1 0,1 2 0,0 10 0,-1 1 0,-1 24 0,0-29 0,0 0 0,1 1 0,0-1 0,1 1 0,0-1 0,5 17 0,-6-26 0,0 1 0,0-1 0,1 0 0,-1 0 0,0 0 0,1 0 0,-1 0 0,1 0 0,-1-1 0,1 1 0,0 0 0,-1 0 0,1 0 0,0 0 0,0-1 0,0 1 0,-1 0 0,1-1 0,0 1 0,0-1 0,0 1 0,0-1 0,0 1 0,0-1 0,0 1 0,0-1 0,0 0 0,0 0 0,0 0 0,0 1 0,0-1 0,1 0 0,-1 0 0,0 0 0,0-1 0,0 1 0,0 0 0,0 0 0,0-1 0,0 1 0,0 0 0,0-1 0,0 1 0,0-1 0,0 1 0,0-1 0,0 0 0,1-1 0,6-4 0,0-1 0,0 0 0,0 0 0,7-10 0,-7 8 0,46-56 0,-42 48 0,0 1 0,1 1 0,1 0 0,0 1 0,1 1 0,18-13 0,-30 24 0,-1 0 0,1 1 0,0-1 0,0 1 0,0 0 0,0 0 0,0 0 0,1 0 0,-1 0 0,0 1 0,0-1 0,0 1 0,1 0 0,-1 0 0,0 0 0,5 1 0,-6 0 0,1 0 0,0 0 0,-1 0 0,1 1 0,-1-1 0,0 1 0,0-1 0,1 1 0,-1 0 0,0 0 0,0 0 0,0 0 0,-1 0 0,1 0 0,-1 0 0,1 1 0,-1-1 0,1 1 0,1 4 0,3 11 16,-1 1 0,0 0 0,-1 0-1,-1 0 1,-1 0 0,0 24 0,-9 117-1211,6-149 914,-5 64-6545</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9:42.525"/>
    </inkml:context>
    <inkml:brush xml:id="br0">
      <inkml:brushProperty name="width" value="0.05" units="cm"/>
      <inkml:brushProperty name="height" value="0.05" units="cm"/>
    </inkml:brush>
  </inkml:definitions>
  <inkml:trace contextRef="#ctx0" brushRef="#br0">4464 5159 24575,'2'-26'0,"1"0"0,1 1 0,1 0 0,2 0 0,9-25 0,16-65 0,-29 99 0,158-739 0,-129 639 0,66-266 0,-80 293 0,-4-1 0,3-119 0,-18 141 0,-2 0 0,-4 0 0,-3 1 0,-3 0 0,-3 1 0,-2 0 0,-4 1 0,-29-62 0,-144-300 0,179 387 0,2-1 0,1-1 0,2 0 0,-6-53 0,-8-175 0,23 233 0,0 1 0,3-1 0,1 0 0,11-62 0,39-104 0,14-37 0,-59 202 0,-1-1 0,-1 1 0,-2-1 0,-4-53 0,-2 67 0,-1 1 0,-15-46 0,12 48 0,1 0 0,1-1 0,-3-33 0,8 51 0,0 0 0,0 0 0,-1 0 0,0 0 0,1 0 0,-1 0 0,-1 1 0,1-1 0,-1 0 0,0 1 0,0-1 0,0 1 0,-1-1 0,1 1 0,-1 0 0,0 0 0,0 0 0,-1 1 0,1-1 0,-1 1 0,0 0 0,0 0 0,0 0 0,0 0 0,0 1 0,-1-1 0,1 1 0,-1 0 0,1 1 0,-1-1 0,0 1 0,0 0 0,-9-1 0,-37-5 0,0 3 0,-1 2 0,-51 5 0,9-1 0,-1526-107-652,292-29 575,215 89-559,1089 45-6190</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9:42.898"/>
    </inkml:context>
    <inkml:brush xml:id="br0">
      <inkml:brushProperty name="width" value="0.05" units="cm"/>
      <inkml:brushProperty name="height" value="0.05" units="cm"/>
    </inkml:brush>
  </inkml:definitions>
  <inkml:trace contextRef="#ctx0" brushRef="#br0">598 9 24575,'0'-9'0,"0"9"0,0 0 0,0 0 0,0 0 0,0 0 0,0 0 0,0 1 0,0-1 0,0 0 0,0 0 0,0 0 0,0 0 0,0 0 0,-1 0 0,1 0 0,0 0 0,0-1 0,0 1 0,0 0 0,0 0 0,0 0 0,0 0 0,0 0 0,0 0 0,0 0 0,0 0 0,0 0 0,-1 0 0,-9 15 0,-38 42 0,-3-2 0,-2-2 0,-117 90 0,124-112 0,-1-3 0,-85 39 0,128-65 0,-1 0 0,1 1 0,0-1 0,-1 1 0,1 0 0,-5 4 0,9-6 0,-1-1 0,1 1 0,0-1 0,-1 0 0,1 1 0,0-1 0,0 1 0,-1-1 0,1 1 0,0-1 0,0 1 0,0-1 0,0 0 0,0 1 0,0-1 0,0 1 0,-1-1 0,1 1 0,1-1 0,-1 1 0,0-1 0,0 1 0,0-1 0,0 1 0,0-1 0,1 2 0,-1-1 0,1 0 0,0 0 0,1 0 0,-1 0 0,0 0 0,0 0 0,0 0 0,1 0 0,-1 0 0,0 0 0,1-1 0,-1 1 0,3 0 0,19 7 0,1-1 0,41 7 0,-6-2 0,245 72-1365,-201-52-5461</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9:43.509"/>
    </inkml:context>
    <inkml:brush xml:id="br0">
      <inkml:brushProperty name="width" value="0.05" units="cm"/>
      <inkml:brushProperty name="height" value="0.05" units="cm"/>
    </inkml:brush>
  </inkml:definitions>
  <inkml:trace contextRef="#ctx0" brushRef="#br0">47 25 24575,'11'-20'0,"-6"16"0,-8 13 0,-10 25 0,2-1 0,2 1 0,0 1 0,3-1 0,1 1 0,1 1 0,2-1 0,1 0 0,2 1 0,2-1 0,1 0 0,13 52 0,-13-71-341,1-1 0,0 0-1,11 18 1,0-4-6485</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9:43.863"/>
    </inkml:context>
    <inkml:brush xml:id="br0">
      <inkml:brushProperty name="width" value="0.05" units="cm"/>
      <inkml:brushProperty name="height" value="0.05" units="cm"/>
    </inkml:brush>
  </inkml:definitions>
  <inkml:trace contextRef="#ctx0" brushRef="#br0">83 33 24575,'0'0'0,"1"-1"0,-1 1 0,0 0 0,0-1 0,0 1 0,0 0 0,0-1 0,0 1 0,0 0 0,0-1 0,0 1 0,0 0 0,0-1 0,0 1 0,0 0 0,-1-1 0,1 1 0,0 0 0,0-1 0,0 1 0,0 0 0,-1-1 0,1 1 0,0 0 0,0 0 0,0-1 0,-1 1 0,1 0 0,0 0 0,0 0 0,-1-1 0,1 1 0,0 0 0,-1 0 0,1 0 0,0 0 0,-1-1 0,1 1 0,0 0 0,-1 0 0,1 0 0,0 0 0,-1 0 0,1 0 0,0 0 0,-1 0 0,1 0 0,0 0 0,-1 0 0,1 0 0,0 0 0,-1 1 0,1-1 0,0 0 0,0 0 0,-1 0 0,1 0 0,0 1 0,-1-1 0,1 0 0,0 0 0,-1 1 0,-17 15 0,11-4 0,0-1 0,1 1 0,1 1 0,-1-1 0,2 1 0,0 0 0,0 0 0,1 0 0,1 0 0,0 1 0,1-1 0,1 1 0,0-1 0,0 1 0,2-1 0,2 14 0,-3-16 0,1-1 0,1 0 0,-1 0 0,2 0 0,-1 0 0,1-1 0,1 1 0,0-1 0,0 0 0,1 0 0,0-1 0,0 0 0,1 0 0,0 0 0,0-1 0,1 0 0,0 0 0,1-1 0,-1 0 0,1-1 0,11 6 0,-14-8 0,0-1 0,0 0 0,0-1 0,0 0 0,0 1 0,0-2 0,0 1 0,1-1 0,-1 0 0,0 0 0,0-1 0,0 0 0,1 0 0,-1 0 0,0-1 0,-1 0 0,1 0 0,0 0 0,0-1 0,-1 0 0,1 0 0,-1 0 0,0-1 0,0 0 0,-1 0 0,8-7 0,-5 3 0,0 0 0,-1-1 0,0 0 0,0 0 0,0-1 0,-2 1 0,1-1 0,-1 0 0,0-1 0,-1 1 0,-1-1 0,1 1 0,-2-1 0,2-15 0,-3 13 0,-1 1 0,0-1 0,0 0 0,-1 1 0,-1-1 0,0 1 0,-1 0 0,-1 0 0,1 0 0,-2 0 0,0 1 0,0 0 0,-1 0 0,-9-12 0,10 17 0,1 0 0,-1 0 0,0 0 0,0 1 0,0-1 0,-1 2 0,0-1 0,0 1 0,0 0 0,0 0 0,-1 1 0,1 0 0,-1 0 0,0 1 0,0 0 0,0 1 0,0-1 0,0 2 0,0-1 0,0 1 0,-1 0 0,1 1 0,-9 1 0,13-1-105,0 0 0,0 0 0,1 0 0,-1 0 0,0 1 0,1 0 0,-1-1 0,1 2 0,-1-1 0,1 0 0,0 0 0,-5 6 0,-6 10-6721</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9:44.258"/>
    </inkml:context>
    <inkml:brush xml:id="br0">
      <inkml:brushProperty name="width" value="0.05" units="cm"/>
      <inkml:brushProperty name="height" value="0.05" units="cm"/>
    </inkml:brush>
  </inkml:definitions>
  <inkml:trace contextRef="#ctx0" brushRef="#br0">16 22 24575,'0'-5'0,"0"-5"0,0 3 0,0 7 0,0 9 0,0 6 0,0 6 0,-4-2 0,-2-7 0,0-11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6:45.839"/>
    </inkml:context>
    <inkml:brush xml:id="br0">
      <inkml:brushProperty name="width" value="0.05" units="cm"/>
      <inkml:brushProperty name="height" value="0.05" units="cm"/>
    </inkml:brush>
  </inkml:definitions>
  <inkml:trace contextRef="#ctx0" brushRef="#br0">73 0 24575,'-4'9'0,"-6"3"0,-2 3 0,-2 5 0,0 2 0,3 3 0,3-4-8191</inkml:trace>
  <inkml:trace contextRef="#ctx0" brushRef="#br0" timeOffset="1">73 1140 24575,'-4'5'0,"-2"5"0,-4 6 0,-5 1 0,1 0 0,1 3 0,4-2-8191</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9:44.630"/>
    </inkml:context>
    <inkml:brush xml:id="br0">
      <inkml:brushProperty name="width" value="0.05" units="cm"/>
      <inkml:brushProperty name="height" value="0.05" units="cm"/>
    </inkml:brush>
  </inkml:definitions>
  <inkml:trace contextRef="#ctx0" brushRef="#br0">1 1 24575,'0'4'0,"4"3"0,2 3 0,4 0 0,4-1 0,1-7 0,-3-3-8191</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9:45.018"/>
    </inkml:context>
    <inkml:brush xml:id="br0">
      <inkml:brushProperty name="width" value="0.05" units="cm"/>
      <inkml:brushProperty name="height" value="0.05" units="cm"/>
    </inkml:brush>
  </inkml:definitions>
  <inkml:trace contextRef="#ctx0" brushRef="#br0">210 12 24575,'0'0'0,"0"-1"0,0 1 0,0-1 0,0 1 0,0 0 0,0-1 0,0 1 0,0-1 0,0 1 0,0-1 0,0 1 0,0 0 0,0-1 0,-1 1 0,1 0 0,0-1 0,0 1 0,-1 0 0,1-1 0,0 1 0,0 0 0,-1-1 0,1 1 0,0 0 0,-1 0 0,1-1 0,0 1 0,-1 0 0,1 0 0,0 0 0,-1-1 0,1 1 0,-1 0 0,-16 3 0,-14 15 0,17-6 0,1 1 0,0 0 0,1 0 0,0 1 0,1 1 0,1 0 0,0 1 0,1-1 0,0 2 0,2-1 0,0 1 0,1 1 0,0-1 0,2 1 0,0 0 0,1 0 0,0 0 0,2 0 0,0 1 0,1-1 0,1 0 0,1 1 0,6 29 0,-7-44 0,1 1 0,-1-1 0,1 1 0,0-1 0,0 0 0,0 1 0,1-1 0,0 0 0,-1-1 0,1 1 0,1 0 0,-1-1 0,0 1 0,1-1 0,0 0 0,0-1 0,6 5 0,-5-5 0,1 0 0,0 1 0,1-2 0,-1 1 0,0-1 0,0 0 0,1 0 0,-1-1 0,1 0 0,-1 0 0,11-2 0,-1 0 0,-1-2 0,1 0 0,-1-1 0,1 0 0,-2-2 0,1 1 0,-1-2 0,0 0 0,19-14 0,-25 15 0,1-1 0,-1 0 0,0-1 0,-1 1 0,0-2 0,-1 1 0,1-1 0,-2 0 0,0 0 0,0 0 0,0-1 0,-1 0 0,-1 1 0,0-2 0,-1 1 0,0 0 0,0 0 0,-1-1 0,-1 1 0,-1-12 0,1 14 0,-1 0 0,0 0 0,-1 0 0,0 0 0,-1 0 0,0 0 0,0 1 0,0-1 0,-1 1 0,-1 0 0,1 0 0,-2 1 0,1-1 0,-1 1 0,0 0 0,0 0 0,0 1 0,-1 0 0,0 0 0,-1 1 0,1 0 0,-1 0 0,0 1 0,0-1 0,-12-3 0,17 7-68,-1-1 0,1 1-1,0 0 1,-1 0 0,1 0 0,-1 0-1,1 1 1,-1-1 0,0 1 0,1 0-1,-1 0 1,1 1 0,-1-1 0,1 1-1,-1-1 1,1 1 0,-1 0-1,1 0 1,-7 4 0,-3 6-6758</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9:45.422"/>
    </inkml:context>
    <inkml:brush xml:id="br0">
      <inkml:brushProperty name="width" value="0.05" units="cm"/>
      <inkml:brushProperty name="height" value="0.05" units="cm"/>
    </inkml:brush>
  </inkml:definitions>
  <inkml:trace contextRef="#ctx0" brushRef="#br0">193 160 24575,'2'-1'0,"-1"0"0,0 0 0,0 0 0,0 0 0,1-1 0,-1 1 0,0-1 0,0 1 0,-1 0 0,1-1 0,0 0 0,0 1 0,-1-1 0,1 1 0,-1-1 0,0 0 0,1 1 0,-1-1 0,0 0 0,0 0 0,0 1 0,0-4 0,-1 4 0,0 0 0,0 0 0,0 0 0,0 0 0,0 1 0,0-1 0,0 0 0,0 0 0,0 1 0,0-1 0,0 0 0,0 1 0,-1-1 0,1 1 0,0 0 0,0-1 0,-1 1 0,1 0 0,0 0 0,-1 0 0,1 0 0,0 0 0,0 0 0,-1 0 0,1 0 0,0 0 0,-1 1 0,1-1 0,0 1 0,0-1 0,-2 1 0,-3 1 0,-1 1 0,0 0 0,1 0 0,0 0 0,-1 1 0,1 0 0,1 0 0,-1 0 0,1 1 0,-1 0 0,1 0 0,1 0 0,-1 1 0,1-1 0,0 1 0,0 0 0,0 1 0,1-1 0,-3 8 0,2-4 0,0 0 0,1 0 0,0 1 0,0-1 0,1 1 0,0-1 0,1 1 0,1 0 0,-1 0 0,2 0 0,-1-1 0,3 13 0,-1-16 0,0-1 0,0 1 0,1-1 0,-1 0 0,1 0 0,1 0 0,-1 0 0,1-1 0,0 1 0,0-1 0,1 0 0,8 8 0,2-2 0,0 0 0,1-1 0,20 10 0,3 2 0,-37-21 0,1 0 0,-1 1 0,0-1 0,0 0 0,-1 1 0,1-1 0,0 1 0,0 0 0,-1-1 0,1 1 0,-1 0 0,1 0 0,-1 0 0,0 0 0,0 0 0,0 0 0,0 1 0,0-1 0,1 4 0,-3-4 0,1 1 0,0-1 0,-1 0 0,1 0 0,-1 0 0,0 0 0,0 0 0,1-1 0,-1 1 0,0 0 0,-1 0 0,1 0 0,0-1 0,0 1 0,-1-1 0,1 1 0,-1-1 0,0 1 0,1-1 0,-1 0 0,0 0 0,0 0 0,-2 1 0,-14 7-170,1-1-1,-1-2 0,-1 1 1,1-2-1,-1-1 0,0 0 1,-26 1-1,-1 0-6655</inkml:trace>
  <inkml:trace contextRef="#ctx0" brushRef="#br0" timeOffset="1">142 212 24575,'9'-9'0,"7"-7"0,9-5 0,6-4 0,1-2 0,5 0 0,-1 3 0,-1 3 0,-2 4 0,-3 5 0,-1 4 0,-2 5 0,-6 1-8191</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9:45.781"/>
    </inkml:context>
    <inkml:brush xml:id="br0">
      <inkml:brushProperty name="width" value="0.05" units="cm"/>
      <inkml:brushProperty name="height" value="0.05" units="cm"/>
    </inkml:brush>
  </inkml:definitions>
  <inkml:trace contextRef="#ctx0" brushRef="#br0">130 184 24575,'-1'0'0,"0"0"0,0 1 0,0-1 0,0 0 0,1 1 0,-1-1 0,0 0 0,0 1 0,0-1 0,1 1 0,-1 0 0,0-1 0,0 1 0,1-1 0,-1 1 0,1 0 0,-1 0 0,0-1 0,1 1 0,0 0 0,-1 0 0,1 0 0,-1 1 0,-8 26 0,6-19 0,-52 227 0,25-92 0,18-92 0,10-50 0,1-14 0,3-17 0,9-24 0,2 0 0,24-62 0,53-97 0,-80 190 0,2-8 0,25-38 0,-34 62 0,2-1 0,-1 1 0,0 0 0,1 1 0,0-1 0,1 1 0,-1 0 0,1 0 0,0 1 0,0 0 0,12-7 0,-16 10 0,0 0 0,0 1 0,0-1 0,0 0 0,1 1 0,-1 0 0,0-1 0,0 1 0,0 0 0,0 0 0,0 0 0,1 0 0,-1 1 0,0-1 0,0 0 0,0 1 0,0 0 0,0-1 0,0 1 0,3 1 0,-2 1 0,0-1 0,-1 0 0,1 1 0,-1-1 0,1 1 0,-1 0 0,0 0 0,0 0 0,0 0 0,0 0 0,1 4 0,4 10 0,-1 0 0,-2 1 0,7 34 0,-9-39 0,11 103-279,-4 0 0,-8 148 1,-1-226-251,-1-6-6297</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9:46.359"/>
    </inkml:context>
    <inkml:brush xml:id="br0">
      <inkml:brushProperty name="width" value="0.05" units="cm"/>
      <inkml:brushProperty name="height" value="0.05" units="cm"/>
    </inkml:brush>
  </inkml:definitions>
  <inkml:trace contextRef="#ctx0" brushRef="#br0">12 315 24575,'-1'0'0,"0"-1"0,0 0 0,0 0 0,0 0 0,0 0 0,0 0 0,1 0 0,-1 0 0,0 0 0,1 0 0,-1 0 0,1-1 0,-1 1 0,1 0 0,0 0 0,0-1 0,-1 1 0,1 0 0,0 0 0,0-1 0,0 1 0,0 0 0,0 0 0,0-1 0,1 1 0,-1-2 0,2 1 0,-1 0 0,0-1 0,1 1 0,0 0 0,-1 0 0,1 0 0,0 1 0,0-1 0,0 0 0,0 1 0,0-1 0,3-1 0,6-2 0,0-1 0,0 1 0,1 1 0,16-4 0,8 1 0,64-2 0,21-4 0,-108 11 0,0-1 0,0-1 0,0 0 0,-1-1 0,1 0 0,20-13 0,-30 17 0,0-1 0,0-1 0,-1 1 0,1 0 0,-1-1 0,1 1 0,-1-1 0,0 1 0,0-1 0,0 0 0,0 0 0,-1 0 0,1 0 0,-1 0 0,1-4 0,0-2 0,0 0 0,-1 1 0,0-1 0,-1-11 0,4-28 0,1 37 0,0 16 0,-1 22 0,-7 33 0,-21 113 0,14-114 0,-6 12 0,10-49 0,1 0 0,1 0 0,1 0 0,0 40 0,6-58 0,3-10 0,5-14 0,156-354 0,-163 364 0,10-25 0,-13 33 0,0 1 0,-1-1 0,1 1 0,0-1 0,0 1 0,0-1 0,0 1 0,0 0 0,0 0 0,0-1 0,1 1 0,-1 0 0,0 0 0,1 0 0,-1 0 0,2 0 0,-2 1 0,-1 0 0,1 0 0,0 1 0,-1-1 0,1 0 0,-1 1 0,1-1 0,-1 1 0,1-1 0,-1 1 0,1-1 0,-1 1 0,0-1 0,1 1 0,-1-1 0,0 1 0,1-1 0,-1 1 0,0 0 0,0-1 0,0 1 0,1-1 0,-1 1 0,0 0 0,0-1 0,0 1 0,0 0 0,0-1 0,0 1 0,0 0 0,0-1 0,-1 1 0,1 0 0,0 0 0,-3 26 0,-4 19 0,0-9 0,2 1 0,2-1 0,1 44 0,2-79 0,0 0 0,0 0 0,0 0 0,0-1 0,0 1 0,1 0 0,-1 0 0,1 0 0,-1 0 0,1 0 0,0-1 0,0 1 0,0 0 0,0-1 0,0 1 0,0 0 0,0-1 0,0 0 0,0 1 0,1-1 0,2 3 0,-2-4 0,0 1 0,0-1 0,-1 0 0,1 0 0,0 0 0,0 0 0,0 0 0,-1 0 0,1-1 0,0 1 0,0 0 0,0-1 0,-1 0 0,1 1 0,0-1 0,-1 0 0,1 0 0,-1 0 0,1 0 0,-1 0 0,1 0 0,2-3 0,25-22 0,-1-2 0,-1-1 0,-2-1 0,42-65 0,33-38 0,-74 109 0,-26 24 0,1 0 0,-1-1 0,0 1 0,1-1 0,-1 1 0,1 0 0,-1-1 0,1 1 0,-1 0 0,1 0 0,-1-1 0,1 1 0,0 0 0,-1 0 0,1 0 0,-1 0 0,1 0 0,-1 0 0,1 0 0,0 0 0,-1 0 0,1 0 0,-1 0 0,1 0 0,0 0 0,-1 0 0,1 0 0,-1 1 0,1-1 0,-1 0 0,1 0 0,-1 1 0,1-1 0,-1 0 0,1 1 0,-1-1 0,1 1 0,-1-1 0,0 0 0,1 1 0,-1-1 0,1 1 0,-1-1 0,0 1 0,0-1 0,1 1 0,-1-1 0,0 1 0,0 0 0,0-1 0,0 1 0,1 0 0,0 8 0,0 0 0,0-1 0,0 1 0,-1 0 0,-1 0 0,-1 13 0,-14 59 0,7-42 0,-4 26-1365,-1-5-5461</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9:50.062"/>
    </inkml:context>
    <inkml:brush xml:id="br0">
      <inkml:brushProperty name="width" value="0.05" units="cm"/>
      <inkml:brushProperty name="height" value="0.05" units="cm"/>
    </inkml:brush>
  </inkml:definitions>
  <inkml:trace contextRef="#ctx0" brushRef="#br0">1 442 24575,'1'1'0,"0"-1"0,0 1 0,0-1 0,1 1 0,-1-1 0,0 1 0,0 0 0,0 0 0,0-1 0,0 1 0,0 0 0,-1 0 0,1 0 0,0 0 0,0 0 0,0 0 0,-1 0 0,1 0 0,0 3 0,12 25 0,-12-26 0,7 26 0,-7-25 0,0 1 0,0-1 0,0 1 0,1-1 0,-1 1 0,1-1 0,0 0 0,0 0 0,0 0 0,5 6 0,-7-10 0,1 0 0,-1 0 0,0 0 0,0 0 0,1 0 0,-1 1 0,0-1 0,0 0 0,1 0 0,-1 0 0,0 0 0,1 0 0,-1 0 0,0 0 0,0 0 0,1 0 0,-1 0 0,0 0 0,1 0 0,-1 0 0,0 0 0,0-1 0,1 1 0,-1 0 0,0 0 0,1 0 0,-1 0 0,0 0 0,0-1 0,0 1 0,1 0 0,-1 0 0,0 0 0,0-1 0,0 1 0,1 0 0,-1 0 0,0-1 0,0 1 0,0 0 0,0 0 0,0-1 0,0 1 0,1 0 0,-1 0 0,0-1 0,0 1 0,0 0 0,0-1 0,0 1 0,0 0 0,0 0 0,0-1 0,3-18 0,2-179 30,-4 33-18,1 136-364,2-1 1,1 1-1,12-44 0,-9 48-6474</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9:50.670"/>
    </inkml:context>
    <inkml:brush xml:id="br0">
      <inkml:brushProperty name="width" value="0.05" units="cm"/>
      <inkml:brushProperty name="height" value="0.05" units="cm"/>
    </inkml:brush>
  </inkml:definitions>
  <inkml:trace contextRef="#ctx0" brushRef="#br0">1 1 24575,'6'5'0,"1"1"0,0-1 0,1 0 0,-1-1 0,1 0 0,0 0 0,0 0 0,15 3 0,71 15 0,-85-20 0,359 44 0,5-26 0,-223-13 0,1295 9-1802,-975-18 1938,-468 2-127,48 1 240,0-2-1,0-2 0,0-2 0,56-14 1,-104 18-282,-1 1 15,-1 0 0,1 0 0,-1 1 0,1-1 0,-1 0 0,1-1 0,0 1 0,-1 0 0,1 0 0,-1 0 0,1 0 0,-1 0 0,1-1 0,-1 1 0,1 0 0,-1 0 0,1-1 0,-1 1 0,1 0 0,-1-1 0,1 1 0,-1 0 0,0-1 0,1 1 0,-1-1 0,0 1 0,1-1 0,-1 1 0,0-1 0,1 1 0,-1-1 0,0 1 0,0-1 1,0 1-1,0-1 0,1 1 0,-1-1 0,0 1 0,0-1 0,0 0 0,0 1 0,0-1 0,0 1 0,-1-1 0,1 1 0,0-1 0,0 1 0,0-1 0,0 1 0,-1-1 0,-4-10-6808</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9:51.713"/>
    </inkml:context>
    <inkml:brush xml:id="br0">
      <inkml:brushProperty name="width" value="0.05" units="cm"/>
      <inkml:brushProperty name="height" value="0.05" units="cm"/>
    </inkml:brush>
  </inkml:definitions>
  <inkml:trace contextRef="#ctx0" brushRef="#br0">1 1 24575,'4'6'0,"0"0"0,0 1 0,-1 0 0,1 0 0,-2 0 0,1 0 0,-1 0 0,0 0 0,2 13 0,0-1 0,15 71 0,7 98 0,-8-49 0,9 51 0,4 213 0,-31-122 0,9 234 0,7-26 0,-21-330 0,-26 168 0,16-121 0,11-121 0,-21 98 0,16-131 0,1 0 0,0 67 0,9-52-1365,-1-56-5461</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9:52.318"/>
    </inkml:context>
    <inkml:brush xml:id="br0">
      <inkml:brushProperty name="width" value="0.05" units="cm"/>
      <inkml:brushProperty name="height" value="0.05" units="cm"/>
    </inkml:brush>
  </inkml:definitions>
  <inkml:trace contextRef="#ctx0" brushRef="#br0">1 229 24575,'0'-17'0,"0"25"0,0 28 0,0 167 0,3-182 0,-3-21 0,0 0 0,1 0 0,-1 0 0,0 0 0,0 0 0,1 0 0,-1 0 0,0 0 0,0 0 0,1 0 0,-1 0 0,0 0 0,0 0 0,0 0 0,1 0 0,-1 0 0,0 0 0,0 0 0,1 0 0,-1 0 0,0 0 0,0 0 0,1 0 0,-1 0 0,0 0 0,0 0 0,0-1 0,1 1 0,-1 0 0,0 0 0,0 0 0,0 0 0,0-1 0,1 1 0,-1 0 0,0 0 0,0 0 0,0-1 0,0 1 0,0 0 0,19-37 0,28-106 0,-30 85 0,3 1 0,30-63 0,-47 114 0,0 0 0,0 1 0,1-1 0,-1 1 0,1 0 0,0 0 0,1 0 0,6-5 0,-9 9 0,-1 0 0,1 0 0,0 0 0,0 0 0,-1 0 0,1 1 0,0-1 0,0 1 0,0-1 0,0 1 0,0 0 0,0 0 0,0 0 0,0 0 0,0 0 0,0 0 0,0 0 0,-1 1 0,1-1 0,0 1 0,0-1 0,0 1 0,0 0 0,-1-1 0,1 1 0,0 0 0,-1 0 0,1 1 0,0-1 0,-1 0 0,2 2 0,8 9 0,0-1 0,-2 2 0,1-1 0,-2 1 0,0 1 0,0-1 0,-1 1 0,9 26 0,-5-13 0,114 283-1365,-88-208-5461</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9:52.992"/>
    </inkml:context>
    <inkml:brush xml:id="br0">
      <inkml:brushProperty name="width" value="0.05" units="cm"/>
      <inkml:brushProperty name="height" value="0.05" units="cm"/>
    </inkml:brush>
  </inkml:definitions>
  <inkml:trace contextRef="#ctx0" brushRef="#br0">0 208 24575,'2'-27'0,"2"0"0,0 0 0,12-38 0,-8 33 0,2 2 0,-10 30 0,0 1 0,0-1 0,0 1 0,0-1 0,0 0 0,0 1 0,0-1 0,0 0 0,1 1 0,-1-1 0,0 0 0,0 1 0,0-1 0,0 0 0,1 1 0,-1-1 0,0 0 0,0 1 0,1-1 0,-1 0 0,0 0 0,1 1 0,-1-1 0,0 0 0,1 0 0,-1 0 0,0 1 0,1-1 0,-1 0 0,0 0 0,1 0 0,-1 0 0,1 0 0,-1 0 0,0 0 0,1 0 0,-1 0 0,0 0 0,1 0 0,-1 0 0,1 0 0,-1 0 0,0 0 0,1 0 0,-1 0 0,0-1 0,1 1 0,-1 0 0,0 0 0,1 0 0,-1-1 0,0 1 0,1 0 0,-1 0 0,0-1 0,0 1 0,1 0 0,-1-1 0,0 1 0,0 0 0,0-1 0,1 1 0,-1 0 0,0-1 0,0 1 0,0 0 0,0-1 0,0 1 0,0-1 0,5 15 0,-1-1 0,-1 1 0,0 0 0,-1 0 0,0 26 0,2 8 0,-2-35-69,4 38-363,2 0 0,28 92 0,-27-117-6394</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6:46.173"/>
    </inkml:context>
    <inkml:brush xml:id="br0">
      <inkml:brushProperty name="width" value="0.05" units="cm"/>
      <inkml:brushProperty name="height" value="0.05" units="cm"/>
    </inkml:brush>
  </inkml:definitions>
  <inkml:trace contextRef="#ctx0" brushRef="#br0">202 0 24575,'0'9'0,"-4"7"0,-2 10 0,0 5 0,2 1 0,1 0 0,1-1 0,1-1 0,0-2 0,6-1 0,1-1 0,-1 0 0,0 0 0,-2-5-8191</inkml:trace>
  <inkml:trace contextRef="#ctx0" brushRef="#br0" timeOffset="1">46 1218 24575,'-4'0'0,"-6"5"0,-6 5 0,0 2-8191</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9:53.337"/>
    </inkml:context>
    <inkml:brush xml:id="br0">
      <inkml:brushProperty name="width" value="0.05" units="cm"/>
      <inkml:brushProperty name="height" value="0.05" units="cm"/>
    </inkml:brush>
  </inkml:definitions>
  <inkml:trace contextRef="#ctx0" brushRef="#br0">0 22 24575,'0'-4'0,"0"-7"0,0 4 0,0 8 0,0 7 0,0 7 0,0 5 0,5 4 0,1 7 0,0 2 0,-2 0 0,0 3 0,-2 0 0,-1-6-8191</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9:53.721"/>
    </inkml:context>
    <inkml:brush xml:id="br0">
      <inkml:brushProperty name="width" value="0.05" units="cm"/>
      <inkml:brushProperty name="height" value="0.05" units="cm"/>
    </inkml:brush>
  </inkml:definitions>
  <inkml:trace contextRef="#ctx0" brushRef="#br0">1 52 24575,'0'-5'0</inkml:trace>
  <inkml:trace contextRef="#ctx0" brushRef="#br0" timeOffset="1">79 0 24575,'-5'5'0</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9:54.080"/>
    </inkml:context>
    <inkml:brush xml:id="br0">
      <inkml:brushProperty name="width" value="0.05" units="cm"/>
      <inkml:brushProperty name="height" value="0.05" units="cm"/>
    </inkml:brush>
  </inkml:definitions>
  <inkml:trace contextRef="#ctx0" brushRef="#br0">21 0 24575,'-4'0'0,"-2"5"0,0 5 0,2 6 0,5 0 0,3 1 0,5-1 0,1-4-8191</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9:54.730"/>
    </inkml:context>
    <inkml:brush xml:id="br0">
      <inkml:brushProperty name="width" value="0.05" units="cm"/>
      <inkml:brushProperty name="height" value="0.05" units="cm"/>
    </inkml:brush>
  </inkml:definitions>
  <inkml:trace contextRef="#ctx0" brushRef="#br0">109 30 24575,'-4'0'0,"-4"0"0,1 0 0,-1 0 0,1 1 0,0 0 0,-1 0 0,-9 3 0,14-3 0,1 1 0,0-1 0,0 0 0,0 1 0,0-1 0,0 1 0,0 0 0,0-1 0,0 1 0,1 0 0,-1 0 0,1 0 0,-1 0 0,1 1 0,0-1 0,0 0 0,0 0 0,0 1 0,0-1 0,0 1 0,1-1 0,-1 5 0,-3 26 0,1 0 0,2 0 0,1 1 0,6 34 0,-6-64 0,1 1 0,-1-1 0,1 0 0,0 0 0,0 0 0,1 0 0,-1-1 0,1 1 0,0 0 0,0 0 0,0-1 0,0 0 0,1 1 0,-1-1 0,7 6 0,-7-8 0,0 1 0,1-1 0,-1 0 0,0 1 0,1-1 0,-1 0 0,1 0 0,0-1 0,-1 1 0,1 0 0,0-1 0,-1 0 0,1 0 0,0 1 0,0-1 0,-1-1 0,1 1 0,0 0 0,-1-1 0,1 0 0,0 1 0,-1-1 0,1 0 0,-1 0 0,3-2 0,2-1 0,0 0 0,0 0 0,-1-1 0,0 0 0,1 0 0,-2-1 0,1 1 0,-1-1 0,0-1 0,0 1 0,-1-1 0,1 1 0,-2-1 0,1-1 0,-1 1 0,3-9 0,-4 9 0,0 1 0,0 0 0,-1-1 0,0 1 0,0-1 0,0 0 0,-1 1 0,0-1 0,-1 0 0,1 1 0,-1-1 0,0 0 0,-1 1 0,0 0 0,0-1 0,0 1 0,-1 0 0,0 0 0,-5-9 0,6 12 0,-1 0 0,0-1 0,1 1 0,0 0 0,0-1 0,0 0 0,0 0 0,-1-5 0,3 9 0,0-1 0,0 1 0,0-1 0,0 0 0,0 1 0,0-1 0,0 1 0,0-1 0,0 0 0,0 1 0,0-1 0,1 1 0,-1-1 0,0 0 0,0 1 0,1-1 0,-1 1 0,0-1 0,1 1 0,-1-1 0,1 0 0,1 0 0,-1 0 0,0 0 0,1 1 0,-1-1 0,1 0 0,-1 1 0,1-1 0,0 1 0,-1-1 0,1 1 0,-1 0 0,3 0 0,51-4 0,0 4 0,67 7 0,-115-7 0,0 1 0,-1 0 0,1 0 0,0 0 0,-1 1 0,1 0 0,-1 1 0,0-1 0,0 1 0,9 6 0,-12-7 0,-1 0 0,0 0 0,1 1 0,-1-1 0,0 1 0,0-1 0,-1 1 0,1 0 0,-1-1 0,1 1 0,-1 0 0,0 0 0,0 0 0,0 0 0,0 0 0,-1 0 0,1 0 0,-1 1 0,0-1 0,0 0 0,0 0 0,0 0 0,0 0 0,-2 5 0,-4 25 0,3-19 0,0 0 0,1 0 0,1 1 0,0-1 0,2 21 0,-1-30 0,1-1 0,0 1 0,1-1 0,-1 0 0,1 1 0,0-1 0,0 0 0,0 0 0,1 0 0,-1 0 0,1 0 0,0 0 0,0-1 0,0 0 0,1 1 0,-1-1 0,1 0 0,0-1 0,0 1 0,0-1 0,5 3 0,-3-2 0,0 0 0,0-1 0,0 0 0,0 0 0,0-1 0,1 1 0,-1-1 0,0 0 0,1-1 0,-1 0 0,1 0 0,-1 0 0,1-1 0,-1 0 0,0 0 0,1-1 0,-1 1 0,0-1 0,0-1 0,0 1 0,0-1 0,0 0 0,8-7 0,-5 4 0,0-1 0,-1 0 0,0-1 0,-1 0 0,1 0 0,-2-1 0,1 0 0,-1 0 0,0 0 0,-1-1 0,0 0 0,-1 0 0,4-12 0,-5 13 0,-1-1 0,0 0 0,0 0 0,-1 0 0,0 0 0,-1 0 0,0 0 0,-1 0 0,0 0 0,0 0 0,-1 0 0,-4-11 0,4 16 0,0-1 0,0 1 0,-1 0 0,0 0 0,0 0 0,0 0 0,-1 0 0,1 1 0,-1-1 0,0 1 0,-1 0 0,1 0 0,-1 0 0,1 1 0,-1 0 0,0 0 0,-1 0 0,1 1 0,0-1 0,-1 1 0,1 0 0,-7-1 0,3 2-227,0-1-1,0 1 1,0 1-1,-1-1 1,-17 3-1,-6 4-6598</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9:55.195"/>
    </inkml:context>
    <inkml:brush xml:id="br0">
      <inkml:brushProperty name="width" value="0.05" units="cm"/>
      <inkml:brushProperty name="height" value="0.05" units="cm"/>
    </inkml:brush>
  </inkml:definitions>
  <inkml:trace contextRef="#ctx0" brushRef="#br0">75 225 24575,'-1'-1'0,"1"-1"0,0 1 0,-1-1 0,1 0 0,-1 1 0,0-1 0,1 1 0,-1-1 0,0 1 0,0 0 0,-2-3 0,3 3 0,0 1 0,-1 0 0,1 0 0,0-1 0,0 1 0,0 0 0,-1 0 0,1-1 0,0 1 0,0 0 0,-1 0 0,1 0 0,0 0 0,-1-1 0,1 1 0,0 0 0,0 0 0,-1 0 0,1 0 0,0 0 0,-1 0 0,1 0 0,0 0 0,-1 0 0,1 0 0,0 0 0,-1 0 0,1 0 0,0 0 0,-1 0 0,1 0 0,0 0 0,0 0 0,-1 1 0,1-1 0,0 0 0,-1 0 0,1 0 0,0 0 0,0 1 0,-1-1 0,1 0 0,0 0 0,0 1 0,0-1 0,-1 0 0,1 0 0,0 1 0,0-1 0,0 0 0,0 1 0,0-1 0,-1 0 0,1 0 0,0 1 0,0-1 0,0 0 0,0 1 0,0-1 0,0 0 0,0 1 0,0-1 0,0 0 0,0 1 0,0-1 0,1 1 0,-5 21 0,2 1 0,0 28 0,2-26 0,-6 43 0,4-53 0,-1-1 0,0 1 0,-1-1 0,-1 0 0,-8 16 0,13-30 0,0 0 0,0-1 0,0 1 0,0 0 0,0 0 0,0 0 0,0 0 0,-1 0 0,1-1 0,0 1 0,0 0 0,0 0 0,0 0 0,0 0 0,-1 0 0,1 0 0,0 0 0,0 0 0,0 0 0,0-1 0,-1 1 0,1 0 0,0 0 0,0 0 0,0 0 0,0 0 0,-1 0 0,1 0 0,0 0 0,0 0 0,0 0 0,-1 0 0,1 0 0,0 0 0,0 1 0,0-1 0,0 0 0,-1 0 0,1 0 0,0 0 0,0 0 0,0 0 0,0 0 0,0 0 0,-1 0 0,1 1 0,0-1 0,0 0 0,0 0 0,1-18 0,8-22 0,2 1 0,2 1 0,1 0 0,35-64 0,-1-1 0,-43 92 0,-1-1 0,1 0 0,0 1 0,1 0 0,0 0 0,1 0 0,0 1 0,12-13 0,-18 22 0,0 0 0,-1 0 0,1 0 0,0 1 0,0-1 0,-1 0 0,1 1 0,0-1 0,0 1 0,0-1 0,0 1 0,0-1 0,0 1 0,0 0 0,0-1 0,0 1 0,0 0 0,0 0 0,0 0 0,1 0 0,-1 0 0,0 0 0,0 0 0,0 0 0,0 0 0,0 0 0,0 1 0,1-1 0,0 2 0,0-1 0,-1 0 0,1 1 0,-1-1 0,1 1 0,-1 0 0,1 0 0,-1-1 0,0 1 0,0 0 0,0 0 0,0 0 0,1 2 0,2 9 0,0 0 0,-1 0 0,2 19 0,-2-11-83,44 288-1199,-42-280-5544</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09:55.847"/>
    </inkml:context>
    <inkml:brush xml:id="br0">
      <inkml:brushProperty name="width" value="0.05" units="cm"/>
      <inkml:brushProperty name="height" value="0.05" units="cm"/>
    </inkml:brush>
  </inkml:definitions>
  <inkml:trace contextRef="#ctx0" brushRef="#br0">22 215 24575,'-2'-2'0,"0"0"0,0 0 0,0 0 0,1 0 0,-1 0 0,0-1 0,1 1 0,0 0 0,0-1 0,-1 0 0,2 1 0,-1-1 0,0 1 0,0-1 0,1 0 0,-1 0 0,1 0 0,0 1 0,0-1 0,0 0 0,0 0 0,1 1 0,-1-1 0,1 0 0,0 0 0,-1 1 0,1-1 0,0 1 0,1-1 0,-1 1 0,0-1 0,1 1 0,2-3 0,0-1 0,0 1 0,1 0 0,0 0 0,0 1 0,0-1 0,1 1 0,-1 0 0,1 1 0,0-1 0,0 1 0,0 1 0,11-5 0,7 3 0,0 0 0,-1 1 0,1 2 0,1 0 0,26 3 0,-22 0 0,-1-2 0,57-7 0,-79 6 0,-1 0 0,0-1 0,0 0 0,0 0 0,0 0 0,0-1 0,-1 0 0,1 1 0,4-6 0,9-4 0,-18 12 0,0 0 0,0 0 0,1 0 0,-1 0 0,0-1 0,0 1 0,1 0 0,-1 0 0,0 0 0,1 0 0,-1 0 0,0 0 0,0 0 0,1 0 0,-1 0 0,0 0 0,1 0 0,-1 0 0,0 0 0,0 0 0,1 0 0,-1 0 0,0 0 0,1 0 0,-1 0 0,0 0 0,0 0 0,1 1 0,-1-1 0,0 0 0,0 0 0,1 0 0,-1 0 0,0 1 0,0-1 0,0 0 0,1 0 0,-1 1 0,0-1 0,0 0 0,0 0 0,0 1 0,0-1 0,0 0 0,1 0 0,-1 1 0,0-1 0,0 0 0,0 1 0,0-1 0,0 0 0,0 0 0,0 1 0,0-1 0,0 0 0,0 1 0,0-1 0,0 0 0,0 0 0,-1 1 0,1-1 0,0 0 0,0 0 0,0 1 0,0-1 0,0 0 0,-1 1 0,-4 26 0,3-23 0,-21 85 0,-22 100 0,44-159 0,6-22 0,6-16 0,0-8 0,-1 0 0,-1-1 0,-1 0 0,0-1 0,-1 0 0,8-33 0,13-32 0,-18 55 0,-8 21 0,0 1 0,0-1 0,0 1 0,1-1 0,0 1 0,1 0 0,-1 0 0,1 0 0,0 0 0,8-7 0,-12 13 0,1-1 0,-1 1 0,0 0 0,1 0 0,-1 0 0,0 0 0,1 0 0,-1 0 0,1 0 0,-1 0 0,0 0 0,1 0 0,-1 0 0,1 0 0,-1 0 0,0 0 0,1 0 0,-1 0 0,0 0 0,1 0 0,-1 0 0,1 1 0,-1-1 0,0 0 0,1 0 0,-1 1 0,0-1 0,0 0 0,1 0 0,-1 1 0,0-1 0,0 0 0,1 1 0,-1-1 0,0 0 0,0 1 0,0-1 0,1 0 0,-1 1 0,0-1 0,0 0 0,0 1 0,0-1 0,0 1 0,0-1 0,0 0 0,0 1 0,4 22 0,-4-21 0,0 69 0,-2-55 0,2 0 0,0-1 0,1 1 0,0 0 0,5 16 0,-6-30 0,0-1 0,0 0 0,1 0 0,-1 0 0,0 0 0,1 0 0,-1 0 0,1 0 0,-1 0 0,1 0 0,0 0 0,-1 0 0,1 0 0,0 0 0,0 0 0,-1 0 0,1-1 0,0 1 0,0 0 0,0-1 0,0 1 0,0 0 0,0-1 0,2 1 0,-1-1 0,0 0 0,-1 0 0,1 0 0,-1-1 0,1 1 0,0 0 0,-1-1 0,1 1 0,-1-1 0,0 0 0,1 1 0,-1-1 0,1 0 0,-1 0 0,2-2 0,7-6 0,-1 0 0,0 0 0,11-17 0,-16 20 0,27-36 0,-17 22 0,0 0 0,2 1 0,0 0 0,1 1 0,32-25 0,-47 41-4,-1 1 0,1 0 0,0 0 0,0-1 0,-1 1 0,1 1 0,0-1 0,0 0-1,0 0 1,0 1 0,0-1 0,0 1 0,1 0 0,-1-1 0,0 1 0,0 0 0,0 0 0,0 0 0,0 1 0,0-1-1,3 1 1,-3 0 16,0 0-1,0 1 0,-1-1 1,1 1-1,0-1 0,-1 1 1,1-1-1,-1 1 0,0 0 1,0 0-1,1-1 0,-1 1 1,0 0-1,0 0 0,-1 0 1,2 4-1,2 9-216,-1 1 0,-1-1 0,0 1 1,-1 22-1,-1-30-239,1 47-6382</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10:30.640"/>
    </inkml:context>
    <inkml:brush xml:id="br0">
      <inkml:brushProperty name="width" value="0.05" units="cm"/>
      <inkml:brushProperty name="height" value="0.05" units="cm"/>
    </inkml:brush>
  </inkml:definitions>
  <inkml:trace contextRef="#ctx0" brushRef="#br0">55 52 24575,'-3'0'0,"-33"-3"0,35 3 0,1 0 0,-1 0 0,0 0 0,1 0 0,-1 0 0,0 0 0,1 0 0,-1-1 0,0 1 0,1 0 0,-1 0 0,1-1 0,-1 1 0,1-1 0,-1 1 0,0 0 0,1-1 0,-1 1 0,1-1 0,0 1 0,-1-1 0,1 1 0,-1-1 0,1 1 0,0-1 0,-1 0 0,1 1 0,0-1 0,0 0 0,0 1 0,-1-1 0,1 0 0,0 1 0,0-1 0,0 0 0,0 1 0,0-1 0,0 0 0,0 1 0,0-1 0,0 0 0,1 1 0,-1-1 0,0 1 0,0-1 0,1 0 0,0-1 0,0 0 0,1 1 0,-1-1 0,0 1 0,1-1 0,-1 1 0,1 0 0,0 0 0,-1 0 0,1-1 0,0 2 0,0-1 0,0 0 0,0 0 0,-1 0 0,1 1 0,0-1 0,4 1 0,42-5 0,-38 5 0,279 11 0,-168-2 0,-73-7 0,765 29 0,-800-31 0,0 0 0,1 0 0,-1-1 0,20-3 0,-23-1-51,-13-1 153,-18-3-859,17 8 98,-21-8-6167</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10:30.999"/>
    </inkml:context>
    <inkml:brush xml:id="br0">
      <inkml:brushProperty name="width" value="0.05" units="cm"/>
      <inkml:brushProperty name="height" value="0.05" units="cm"/>
    </inkml:brush>
  </inkml:definitions>
  <inkml:trace contextRef="#ctx0" brushRef="#br0">27 3 24575,'-2'-1'0,"0"1"0,1 0 0,-1 0 0,1 0 0,-1 0 0,0 1 0,1-1 0,-1 0 0,1 1 0,-1-1 0,0 1 0,1 0 0,0-1 0,-3 2 0,8 2 0,16-4 0,751-12 0,-504 14 0,228-1-1365,-480-1-5461</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10:36.236"/>
    </inkml:context>
    <inkml:brush xml:id="br0">
      <inkml:brushProperty name="width" value="0.05" units="cm"/>
      <inkml:brushProperty name="height" value="0.05" units="cm"/>
    </inkml:brush>
  </inkml:definitions>
  <inkml:trace contextRef="#ctx0" brushRef="#br0">3085 363 24575,'1'-7'0,"0"-1"0,1 1 0,0 0 0,0 0 0,1-1 0,0 2 0,5-10 0,3-8 0,-9 20 0,-1 1 0,1-1 0,-1 0 0,0 0 0,0 0 0,0 0 0,-1 0 0,1 0 0,-1 0 0,0 0 0,0 0 0,-1 0 0,1 0 0,-1 0 0,0 0 0,0 0 0,-1-4 0,0 5 0,0 0 0,0 0 0,0 0 0,-1 1 0,1-1 0,-1 1 0,1-1 0,-1 1 0,0 0 0,0 0 0,0 0 0,0 1 0,0-1 0,0 1 0,0-1 0,-1 1 0,1 0 0,0 0 0,-1 1 0,-4-1 0,-329-43 0,77 13 0,251 30 0,-525-71 0,446 65 0,0 4 0,0 4 0,-1 3 0,-111 21 0,-364 95 0,502-104 0,1 3 0,-65 29 0,98-35 0,1 1 0,0 1 0,1 2 0,1 0 0,0 2 0,-32 32 0,47-42 0,-51 54 0,-83 107 0,128-148 0,1 1 0,1 0 0,1 1 0,1 0 0,2 1 0,0 0 0,2 1 0,0 0 0,-5 38 0,12-55 0,0 1 0,1-1 0,0 1 0,0-1 0,1 1 0,0-1 0,1 0 0,0 1 0,1-1 0,0 0 0,0 0 0,8 14 0,-2-8 0,0-1 0,1-1 0,1 1 0,0-2 0,1 1 0,16 12 0,18 12 0,1-2 0,2-2 0,56 29 0,166 68 0,-220-107 0,32 11 0,2-3 0,107 24 0,180 21 0,-365-75 0,549 71 0,-411-65 0,269-21 0,-358 8 0,-1-3 0,-1-3 0,0-2 0,0-2 0,-2-2 0,0-3 0,-1-2 0,72-45 0,-86 44 0,0-2 0,-2-2 0,-1-1 0,-1-1 0,-1-2 0,-3-1 0,0-2 0,-2 0 0,-2-2 0,-1-1 0,20-44 0,-25 43 0,80-195 0,-91 210 0,-1 0 0,-1 0 0,-1-1 0,-2 0 0,0 0 0,-1 0 0,-4-48 0,0 60 0,-1 0 0,0 0 0,-1 0 0,0 0 0,-1 1 0,-1-1 0,0 1 0,0 1 0,-2-1 0,1 1 0,-1 0 0,-1 1 0,0 0 0,0 0 0,-1 1 0,0 1 0,-20-15 0,-12-2 0,0 1 0,-1 2 0,-71-25 0,20 15 0,-1 4 0,-1 4 0,-187-22 0,249 39-63,-14-1 229,45 8-258,1 0 1,-1 0-1,1 0 0,-1 0 0,1 0 1,-1 1-1,1-1 0,-1 1 0,1 0 1,0 0-1,-1 0 0,1 0 0,0 0 0,0 0 1,-3 3-1,-5 5-6734</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10:37.327"/>
    </inkml:context>
    <inkml:brush xml:id="br0">
      <inkml:brushProperty name="width" value="0.05" units="cm"/>
      <inkml:brushProperty name="height" value="0.05" units="cm"/>
    </inkml:brush>
  </inkml:definitions>
  <inkml:trace contextRef="#ctx0" brushRef="#br0">98 71 24575,'0'-4'0,"-1"1"0,0 0 0,1-1 0,-1 1 0,0 0 0,-1 0 0,1 0 0,0 0 0,-1 0 0,0 0 0,0 0 0,0 0 0,0 1 0,-4-5 0,4 5 0,1 0 0,-1 1 0,0-1 0,0 0 0,0 1 0,0-1 0,0 1 0,0 0 0,0 0 0,-1 0 0,1 0 0,0 0 0,-1 0 0,1 1 0,-1-1 0,1 1 0,-1-1 0,1 1 0,-4 0 0,5 0 0,0 0 0,1 0 0,-1 1 0,0-1 0,1 0 0,-1 0 0,1 0 0,-1 1 0,0-1 0,1 0 0,-1 1 0,1-1 0,-1 1 0,1-1 0,-1 0 0,1 1 0,-1-1 0,1 1 0,-1-1 0,1 1 0,0 0 0,-1-1 0,1 1 0,0-1 0,0 1 0,-1 0 0,1 0 0,3 21 0,20 19 0,-5-19 0,0-1 0,2 0 0,1-2 0,1 0 0,33 21 0,126 68 0,-144-88 0,1-2 0,0-1 0,46 12 0,-82-29 0,0 1 0,0-1 0,0 1 0,-1 0 0,1 0 0,0 0 0,0-1 0,0 2 0,-1-1 0,1 0 0,-1 0 0,1 0 0,-1 1 0,1-1 0,1 3 0,-3-3 0,1 0 0,-1 0 0,0 0 0,0 0 0,0 0 0,0 0 0,0 1 0,0-1 0,0 0 0,0 0 0,0 0 0,0 0 0,0 0 0,-1 0 0,1 0 0,0 0 0,-1 0 0,1 0 0,-1 0 0,1 0 0,-1 0 0,1 0 0,-1-1 0,0 1 0,0 0 0,1 0 0,-1 0 0,0-1 0,0 1 0,-1 0 0,-21 18 0,-31 18 0,4-2 0,-293 241 0,304-243 6,21-19-692,-32 34 1,39-34-6141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6:23.365"/>
    </inkml:context>
    <inkml:brush xml:id="br0">
      <inkml:brushProperty name="width" value="0.05" units="cm"/>
      <inkml:brushProperty name="height" value="0.05" units="cm"/>
    </inkml:brush>
  </inkml:definitions>
  <inkml:trace contextRef="#ctx0" brushRef="#br0">330 0 24575,'-4'0'0,"-7"0"0,0 5 0,-4 5 0,-3 1 0,-3 4 0,-2-2 0,-2 2 0,-1-1 0,-1 0 0,1 3 0,-1-1 0,1-4 0,4 1 0,2-2 0,4 1 0,5-5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6:46.536"/>
    </inkml:context>
    <inkml:brush xml:id="br0">
      <inkml:brushProperty name="width" value="0.05" units="cm"/>
      <inkml:brushProperty name="height" value="0.05" units="cm"/>
    </inkml:brush>
  </inkml:definitions>
  <inkml:trace contextRef="#ctx0" brushRef="#br0">1134 1 24575,'-9'4'0,"-7"7"0,-5 0 0,-4 4 0,-2 3 0,-1-2 0,1 2 0,4 1 0,2-2 0,4 1 0,6-4-8191</inkml:trace>
  <inkml:trace contextRef="#ctx0" brushRef="#br0" timeOffset="1">512 364 24575,'-13'0'0,"-14"5"0,-14 0 0,-10 5 0,-5 1 0,-2-3 0,1 3 0,4-1 0,8-2 0,3-2 0,4 2 0,8-1-8191</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10:38.831"/>
    </inkml:context>
    <inkml:brush xml:id="br0">
      <inkml:brushProperty name="width" value="0.05" units="cm"/>
      <inkml:brushProperty name="height" value="0.05" units="cm"/>
    </inkml:brush>
  </inkml:definitions>
  <inkml:trace contextRef="#ctx0" brushRef="#br0">28 65 24575,'-2'-4'0,"0"1"0,-1 0 0,1-1 0,1 1 0,-1-1 0,0 0 0,1 1 0,0-1 0,0 0 0,0 0 0,-1-6 0,-1-5 0,0 79 0,2-9 0,0 10 0,3 0 0,15 100 0,-14-148 0,1 0 0,0 0 0,1 0 0,1-1 0,0 0 0,2 0 0,0 0 0,0-1 0,1 0 0,1-1 0,1 0 0,0-1 0,0 0 0,22 18 0,-24-24-195,1-1 0,0 0 0,0-1 0,0 0 0,0 0 0,13 3 0,17 3-6631</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10:39.545"/>
    </inkml:context>
    <inkml:brush xml:id="br0">
      <inkml:brushProperty name="width" value="0.05" units="cm"/>
      <inkml:brushProperty name="height" value="0.05" units="cm"/>
    </inkml:brush>
  </inkml:definitions>
  <inkml:trace contextRef="#ctx0" brushRef="#br0">336 105 24575,'-28'-34'0,"21"25"0,0 0 0,0 1 0,-1 0 0,-15-12 0,19 17 0,1 1 0,0 0 0,-1 1 0,1-1 0,-1 1 0,0-1 0,1 1 0,-1 0 0,0 1 0,0-1 0,0 1 0,0-1 0,1 1 0,-1 0 0,0 1 0,0-1 0,0 1 0,-4 0 0,-1 2 0,0 1 0,0-1 0,0 2 0,0-1 0,1 1 0,0 0 0,0 1 0,0 0 0,0 0 0,1 1 0,-7 8 0,5-5 0,0 1 0,1 0 0,0 0 0,0 1 0,2 0 0,-1 0 0,-5 18 0,10-25 0,1-1 0,0 1 0,0 0 0,0-1 0,0 1 0,1 0 0,0 0 0,0 0 0,0 0 0,1-1 0,0 1 0,0 0 0,0 0 0,0-1 0,1 1 0,-1-1 0,1 1 0,3 4 0,-1-3 0,1 0 0,-1 0 0,1 0 0,1-1 0,-1 1 0,1-1 0,0-1 0,0 1 0,0-1 0,0 0 0,8 3 0,-5-2 0,0-1 0,0 0 0,1-1 0,-1 0 0,1 0 0,0-1 0,0-1 0,0 1 0,0-2 0,0 1 0,0-1 0,0-1 0,0 0 0,0 0 0,0-1 0,-1 0 0,20-7 0,-25 6 0,0 0 0,1 0 0,-1-1 0,0 1 0,-1-1 0,1 0 0,0 0 0,-1 0 0,0 0 0,0-1 0,-1 0 0,1 1 0,-1-1 0,0 0 0,0 0 0,0 0 0,1-10 0,-1 7 0,-1 0 0,0-1 0,0 1 0,-1 0 0,0-1 0,0 1 0,-1 0 0,0 0 0,-1-1 0,-4-12 0,6 20 0,0 1 0,0-1 0,0 0 0,0 1 0,0-1 0,-1 1 0,1-1 0,0 1 0,0-1 0,-1 0 0,1 1 0,0-1 0,-1 1 0,1-1 0,0 1 0,-1 0 0,1-1 0,-1 1 0,1-1 0,-1 1 0,1 0 0,-1-1 0,1 1 0,-1 0 0,1 0 0,-1-1 0,0 1 0,-6 12 0,0 27 0,6-24 0,0 0 0,1 1 0,1-1 0,1 1 0,0-1 0,6 23 0,-6-33 0,-1 0 0,1 0 0,0 0 0,0-1 0,1 1 0,0-1 0,-1 0 0,1 1 0,1-1 0,-1 0 0,1-1 0,-1 1 0,1-1 0,0 1 0,0-1 0,1 0 0,-1-1 0,1 1 0,-1-1 0,1 0 0,0 0 0,0 0 0,5 1 0,1-2 0,-1 0 0,0 0 0,0-1 0,0 0 0,1-1 0,-1 0 0,0-1 0,0 0 0,0 0 0,0-1 0,-1 0 0,1-1 0,-1 0 0,1-1 0,-1 0 0,-1 0 0,1-1 0,-1 0 0,11-10 0,-1-1 0,0 0 0,-1-2 0,-1 0 0,-1 0 0,-1-2 0,23-42 0,-33 54 0,0 0 0,0 0 0,-1 0 0,0 0 0,0 0 0,-1-1 0,1-12 0,-3 20 0,0-1 0,0 0 0,0 1 0,0-1 0,0 0 0,-1 1 0,1-1 0,-1 1 0,0-1 0,0 1 0,0-1 0,0 1 0,0-1 0,0 1 0,-1 0 0,1 0 0,-1 0 0,0-1 0,1 1 0,-1 1 0,0-1 0,0 0 0,0 0 0,0 1 0,-1-1 0,1 1 0,0 0 0,-1 0 0,1 0 0,-5-2 0,0 2 0,1 0 0,-1 0 0,1 0 0,-1 0 0,1 1 0,-1 0 0,0 1 0,1-1 0,-1 1 0,1 1 0,-1-1 0,1 1 0,0 0 0,-1 1 0,1-1 0,-11 8 0,14-9 0,0 1 0,0 0 0,1 0 0,-1 0 0,1 0 0,-1 1 0,1-1 0,0 0 0,0 1 0,0 0 0,0 0 0,0-1 0,1 1 0,-1 0 0,1 0 0,0 0 0,0 1 0,0-1 0,0 0 0,1 0 0,-1 1 0,1-1 0,0 0 0,0 0 0,0 1 0,0-1 0,0 0 0,1 1 0,0-1 0,-1 0 0,1 0 0,1 0 0,-1 0 0,0 0 0,3 5 0,2 2 0,1-1 0,0 0 0,0 0 0,1 0 0,0-1 0,0-1 0,1 1 0,13 8 0,84 47 0,-86-52 0,2 1 0,-7-5 0,-1 1 0,20 15 0,-31-21 0,1 0 0,-1 1 0,-1 0 0,1 0 0,0 0 0,-1 0 0,1 0 0,-1 1 0,0-1 0,0 1 0,0-1 0,-1 1 0,1 0 0,-1-1 0,1 7 0,-1-8 0,-1 0 0,-1 0 0,1 1 0,0-1 0,0 0 0,-1 0 0,1 0 0,-1 1 0,0-1 0,0 0 0,0 0 0,0 0 0,0 0 0,0 0 0,0 0 0,-1-1 0,1 1 0,0 0 0,-1-1 0,0 1 0,1-1 0,-1 1 0,0-1 0,0 0 0,0 0 0,0 0 0,0 0 0,0 0 0,-3 1 0,-5 2 0,-1 0 0,0-1 0,0 0 0,-14 2 0,11-3-227,1-1-1,-1 0 1,0-1-1,1 0 1,-20-3-1,6-3-6598</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10:39.915"/>
    </inkml:context>
    <inkml:brush xml:id="br0">
      <inkml:brushProperty name="width" value="0.05" units="cm"/>
      <inkml:brushProperty name="height" value="0.05" units="cm"/>
    </inkml:brush>
  </inkml:definitions>
  <inkml:trace contextRef="#ctx0" brushRef="#br0">0 51 24575,'7'-15'0,"-6"12"0,0-1 0,1 1 0,-1 0 0,1 0 0,0 0 0,-1 0 0,1 0 0,1 1 0,-1-1 0,4-3 0,-6 6 0,0 0 0,1 0 0,-1 1 0,0-1 0,1 0 0,-1 0 0,0 0 0,0 0 0,1 0 0,-1 1 0,0-1 0,0 0 0,1 0 0,-1 0 0,0 1 0,0-1 0,1 0 0,-1 0 0,0 1 0,0-1 0,0 0 0,0 1 0,0-1 0,1 0 0,-1 0 0,0 1 0,0-1 0,0 0 0,0 1 0,0-1 0,0 0 0,0 1 0,0-1 0,0 0 0,0 1 0,0-1 0,0 0 0,0 1 0,0-1 0,0 0 0,-1 1 0,1-1 0,0 1 0,-1 21 0,1-20 0,-4 76 0,4 1 0,2 0 0,5 0 0,23 113 0,-1-46-1365,-24-113-5461</inkml:trace>
  <inkml:trace contextRef="#ctx0" brushRef="#br0" timeOffset="1">0 388 24575,'5'-4'0,"0"-11"0,5-7 0,5 1 0,4 3 0,3 5 0,7 4 0,3 5 0,0 2 0,4 2 0,0 0 0,-6 1-8191</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10:40.778"/>
    </inkml:context>
    <inkml:brush xml:id="br0">
      <inkml:brushProperty name="width" value="0.05" units="cm"/>
      <inkml:brushProperty name="height" value="0.05" units="cm"/>
    </inkml:brush>
  </inkml:definitions>
  <inkml:trace contextRef="#ctx0" brushRef="#br0">207 379 24575,'-26'-1'0,"10"0"0,1 0 0,-27 3 0,40-2 0,0 1 0,-1-1 0,1 0 0,-1 1 0,1 0 0,0-1 0,-1 1 0,1 0 0,0 0 0,-1 0 0,1 1 0,0-1 0,0 0 0,0 1 0,0-1 0,1 1 0,-1 0 0,0 0 0,1 0 0,-1-1 0,1 1 0,-1 1 0,0 1 0,1-2 0,0 0 0,1 0 0,-1 0 0,1 0 0,0-1 0,-1 1 0,1 0 0,0 0 0,0 0 0,0 0 0,1 0 0,-1 0 0,0 0 0,1 0 0,-1 0 0,1 0 0,0-1 0,-1 1 0,1 0 0,0 0 0,0-1 0,0 1 0,0 0 0,1-1 0,-1 1 0,0-1 0,1 0 0,-1 1 0,1-1 0,-1 0 0,1 0 0,0 0 0,-1 0 0,1 0 0,0 0 0,0-1 0,0 1 0,-1 0 0,5 0 0,0 1 0,1-1 0,0 1 0,0-1 0,0 0 0,0-1 0,0 0 0,0 0 0,0 0 0,14-3 0,-16 1 0,-1 1 0,1 0 0,-1-1 0,0 0 0,0 0 0,0 0 0,0 0 0,0-1 0,0 1 0,-1-1 0,1 0 0,-1-1 0,0 1 0,1 0 0,-2-1 0,1 0 0,0 1 0,-1-1 0,0 0 0,1 0 0,-2-1 0,1 1 0,0 0 0,-1-1 0,0 1 0,0-1 0,0 1 0,-1-1 0,1 1 0,-1-1 0,0 0 0,-1 1 0,1-1 0,-1 1 0,0-1 0,-1-4 0,0 2 0,1 1 0,-1 0 0,-1 0 0,1 0 0,-1 0 0,0 0 0,-1 1 0,1-1 0,-1 1 0,0 0 0,0 0 0,-1 0 0,1 1 0,-1-1 0,0 1 0,-1 0 0,1 1 0,-1-1 0,1 1 0,-1 0 0,0 0 0,0 1 0,0 0 0,-1 0 0,-9-2 0,12 4 0,-1-1 0,0 1 0,0 0 0,0 0 0,1 1 0,-1-1 0,0 1 0,0 0 0,1 0 0,-1 1 0,1-1 0,-1 1 0,1 0 0,0 0 0,-1 1 0,1-1 0,0 1 0,1 0 0,-1 0 0,0 0 0,1 0 0,0 1 0,-1 0 0,2-1 0,-1 1 0,0 0 0,1 0 0,-1 1 0,1-1 0,0 0 0,1 1 0,-1-1 0,0 6 0,0 0 0,0-1 0,0 1 0,1-1 0,0 1 0,1 0 0,0 0 0,1-1 0,0 1 0,0 0 0,1-1 0,1 1 0,-1-1 0,1 0 0,1 0 0,7 15 0,-3-13 0,0 1 0,1-2 0,1 1 0,-1-1 0,2 0 0,-1-1 0,1-1 0,1 1 0,-1-2 0,2 0 0,-1 0 0,1-1 0,-1 0 0,24 6 0,-5-4 0,0-1 0,1-1 0,0-2 0,0-1 0,43-1 0,-43-4 0,-1 0 0,1-3 0,0 0 0,-1-2 0,0-1 0,39-17 0,-54 19 0,1-1 0,-2-1 0,1-1 0,-1 0 0,0 0 0,-1-2 0,-1 0 0,1-1 0,-2 0 0,1-1 0,-2 0 0,0-1 0,10-15 0,-18 24 0,0-1 0,-1 0 0,0 1 0,0-1 0,0 0 0,0 0 0,-1 0 0,0 0 0,0 0 0,-1-1 0,0 1 0,0 0 0,0 0 0,-1 0 0,0-1 0,-3-10 0,3 14 0,0-1 0,-1 1 0,0-1 0,0 1 0,0 0 0,0-1 0,0 1 0,-1 0 0,1 0 0,-1 1 0,0-1 0,0 0 0,0 1 0,0 0 0,0 0 0,0 0 0,-1 0 0,1 0 0,-1 1 0,1-1 0,-1 1 0,0 0 0,0 0 0,1 1 0,-1-1 0,0 1 0,0-1 0,-4 2 0,-4-1 0,0 2 0,-1-1 0,1 2 0,0 0 0,0 0 0,1 1 0,-1 0 0,1 1 0,0 1 0,0-1 0,-16 13 0,14-9 0,1 0 0,0 1 0,0 1 0,1 0 0,1 0 0,0 1 0,0 0 0,-14 26 0,22-34 0,-1 0 0,1 0 0,1 0 0,-1 1 0,1-1 0,-1 1 0,1-1 0,1 1 0,-1-1 0,1 1 0,-1-1 0,1 1 0,1 0 0,-1-1 0,1 1 0,-1-1 0,1 1 0,3 7 0,-2-8 0,1 0 0,-1 0 0,1 0 0,0 0 0,0-1 0,0 0 0,0 1 0,1-1 0,-1 0 0,1-1 0,0 1 0,0-1 0,0 1 0,0-1 0,0 0 0,1-1 0,-1 1 0,9 1 0,-2 0 0,1 0 0,-1-2 0,1 1 0,0-1 0,0-1 0,-1 0 0,1 0 0,0-2 0,0 1 0,-1-1 0,1-1 0,-1 0 0,0-1 0,0 0 0,0 0 0,0-1 0,-1-1 0,0 0 0,0 0 0,0-1 0,-1 0 0,0-1 0,0 0 0,-1-1 0,0 1 0,0-1 0,-1-1 0,-1 0 0,1 1 0,-2-2 0,1 1 0,7-23 0,2-17 0,-3-2 0,-2 1 0,-2-1 0,2-99 0,-14 108 0,4 43 0,0 0 0,0 0 0,0 0 0,0 0 0,0 0 0,0-1 0,0 1 0,0 0 0,0 0 0,0 0 0,0 0 0,0 0 0,0 0 0,0-1 0,0 1 0,0 0 0,-1 0 0,1 0 0,0 0 0,0 0 0,0-1 0,0 1 0,0 0 0,0 0 0,0 0 0,0 0 0,0 0 0,-1 0 0,1 0 0,0 0 0,0 0 0,0 0 0,0-1 0,0 1 0,0 0 0,-1 0 0,1 0 0,0 0 0,0 0 0,0 0 0,0 0 0,0 0 0,-1 0 0,1 0 0,0 0 0,0 0 0,0 0 0,0 0 0,0 0 0,-1 0 0,1 0 0,0 0 0,0 1 0,0-1 0,0 0 0,0 0 0,0 0 0,-1 0 0,1 0 0,-6 23 0,-4 60 0,4 0 0,7 116 0,1-88 0,-2-92-109,0 2 190,0 1 0,6 35 0,-5-53-153,-1 0 1,1 0 0,0 0-1,0 0 1,1-1-1,-1 1 1,1 0 0,-1-1-1,1 1 1,1-1 0,-1 1-1,0-1 1,1 0 0,-1 0-1,1 0 1,0 0-1,0-1 1,0 1 0,1-1-1,5 4 1,9 0-6755</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10:41.138"/>
    </inkml:context>
    <inkml:brush xml:id="br0">
      <inkml:brushProperty name="width" value="0.05" units="cm"/>
      <inkml:brushProperty name="height" value="0.05" units="cm"/>
    </inkml:brush>
  </inkml:definitions>
  <inkml:trace contextRef="#ctx0" brushRef="#br0">27 422 24575,'0'-5'0,"0"-5"0,-4-1 0,-2 5 0,0 9 0,2 7 0,1 8 0,1 4 0,1 3 0,0 2 0,1 0 0,0 1 0,5-1 0,5-5 0,2-6-8191</inkml:trace>
  <inkml:trace contextRef="#ctx0" brushRef="#br0" timeOffset="1">105 7 24575,'0'-5'0,"0"4"0</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10:41.524"/>
    </inkml:context>
    <inkml:brush xml:id="br0">
      <inkml:brushProperty name="width" value="0.05" units="cm"/>
      <inkml:brushProperty name="height" value="0.05" units="cm"/>
    </inkml:brush>
  </inkml:definitions>
  <inkml:trace contextRef="#ctx0" brushRef="#br0">27 0 24575,'0'5'0,"0"5"0,-4 5 0,-2 6 0,0 7 0,2 7 0,1 8 0,1 4 0,1 4 0,0 1 0,1 2 0,0-5 0,1-6 0,-1-2 0,0-8-8191</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10:42.023"/>
    </inkml:context>
    <inkml:brush xml:id="br0">
      <inkml:brushProperty name="width" value="0.05" units="cm"/>
      <inkml:brushProperty name="height" value="0.05" units="cm"/>
    </inkml:brush>
  </inkml:definitions>
  <inkml:trace contextRef="#ctx0" brushRef="#br0">1 633 24575,'0'-1'0,"1"0"0,-1 1 0,1-1 0,-1 1 0,1-1 0,-1 1 0,1 0 0,-1-1 0,1 1 0,-1-1 0,1 1 0,0 0 0,-1 0 0,1-1 0,0 1 0,-1 0 0,1 0 0,0 0 0,-1-1 0,1 1 0,0 0 0,-1 0 0,1 0 0,0 0 0,-1 1 0,1-1 0,0 0 0,0 0 0,-1 0 0,1 0 0,1 1 0,27 6 0,-27-7 0,49 14 0,175 38 0,-198-47 0,1-2 0,-1-1 0,1-1 0,-1-1 0,0-2 0,30-5 0,-52 6 0,0 0 0,0-1 0,0 0 0,0 0 0,0-1 0,0 0 0,0 1 0,-1-2 0,0 1 0,1-1 0,-1 0 0,0 0 0,-1 0 0,1-1 0,3-5 0,-5 6 0,0 0 0,-1 0 0,0-1 0,0 1 0,0-1 0,0 0 0,-1 1 0,0-1 0,0 0 0,0 0 0,0 0 0,-1 0 0,0 0 0,0 0 0,0 1 0,-1-1 0,1 0 0,-1 0 0,-3-7 0,2 2 0,-2 2 0,1-1 0,-1 0 0,0 1 0,-1 0 0,0-1 0,0 2 0,-1-1 0,0 1 0,-1 0 0,1 0 0,-1 1 0,0-1 0,-1 2 0,-8-6 0,11 8 0,0 0 0,0 1 0,0 0 0,0 0 0,0 1 0,0-1 0,0 1 0,-1 0 0,1 0 0,0 1 0,-1 0 0,1 0 0,-1 0 0,1 0 0,0 1 0,-1 0 0,1 0 0,0 1 0,0-1 0,0 1 0,0 0 0,0 0 0,0 1 0,1 0 0,-1-1 0,1 2 0,-8 5 0,0 2 0,1 1 0,1 0 0,-1 1 0,2 0 0,0 0 0,0 1 0,2 0 0,-1 1 0,2 0 0,-8 24 0,8-18 0,1-1 0,1 1 0,0 0 0,2-1 0,0 1 0,2 1 0,2 34 0,-1-48 0,1-1 0,-1 1 0,1-1 0,0 1 0,1-1 0,0 0 0,0 0 0,0 0 0,1-1 0,0 1 0,1-1 0,-1 0 0,1 0 0,0 0 0,1 0 0,-1-1 0,1 0 0,0 0 0,0-1 0,1 0 0,-1 0 0,1 0 0,0-1 0,0 0 0,0 0 0,1-1 0,-1 0 0,0 0 0,1-1 0,0 0 0,-1 0 0,1 0 0,12-2 0,3-1 0,0-1 0,-1-1 0,1-1 0,-1-1 0,0 0 0,-1-2 0,0-1 0,0-1 0,-1 0 0,0-2 0,27-20 0,-10 4 0,-1-2 0,-2-1 0,-1-2 0,47-61 0,-75 88 0,1-1 0,-2 0 0,1-1 0,-1 1 0,4-12 0,-7 18 0,-1 0 0,1 0 0,-1 0 0,0 0 0,1-1 0,-1 1 0,0 0 0,0 0 0,0 0 0,0-1 0,0 1 0,0 0 0,0 0 0,0-1 0,-1 1 0,1 0 0,0 0 0,-1 0 0,1 0 0,-1-1 0,0 1 0,1 0 0,-1 0 0,0 0 0,1 0 0,-1 0 0,0 1 0,0-1 0,0 0 0,0 0 0,0 0 0,0 1 0,0-1 0,0 0 0,0 1 0,0-1 0,0 1 0,0 0 0,-1-1 0,1 1 0,0 0 0,0-1 0,-1 1 0,1 0 0,-2 0 0,-5 0 0,0 0 0,-1 0 0,1 1 0,0 0 0,1 0 0,-1 1 0,0 0 0,0 1 0,1-1 0,-1 2 0,1-1 0,0 1 0,0 0 0,0 0 0,1 1 0,-1 0 0,1 0 0,0 0 0,0 1 0,1 0 0,0 0 0,0 0 0,0 1 0,1 0 0,-6 12 0,9-18 0,1 1 0,-1-1 0,1 1 0,0-1 0,-1 1 0,1-1 0,0 1 0,0-1 0,0 1 0,0 0 0,0-1 0,0 1 0,1-1 0,-1 1 0,0-1 0,1 1 0,-1-1 0,1 1 0,0-1 0,-1 1 0,1-1 0,0 0 0,1 2 0,0-1 0,1 0 0,-1 0 0,0-1 0,1 1 0,-1-1 0,1 1 0,-1-1 0,1 0 0,-1 0 0,1 0 0,0-1 0,3 1 0,7 1 0,1 0 0,0-2 0,0 0 0,16-2 0,-17 1 0,-1-1 0,0-1 0,1 0 0,-1 0 0,0-1 0,-1-1 0,1 0 0,-1-1 0,0 0 0,0 0 0,0-1 0,-1-1 0,-1 0 0,1 0 0,-1-1 0,0 0 0,12-17 0,-9 8 0,0-1 0,-1 0 0,-1 0 0,-1-1 0,-1 0 0,-1 0 0,0-1 0,-2 0 0,5-30 0,-5 12 0,-2-1 0,-1-40 0,-3 62 0,0 0 0,-1 0 0,-1 1 0,-1-1 0,-1 1 0,-11-30 0,14 43 0,0-1 0,0 1 0,-1 0 0,1 0 0,-1 0 0,0 0 0,0 1 0,0-1 0,-1 1 0,1 0 0,-7-5 0,8 7 0,1 0 0,-1 1 0,1-1 0,-1 1 0,0-1 0,1 1 0,-1 0 0,0-1 0,1 1 0,-1 0 0,0 0 0,1 0 0,-1 0 0,0 1 0,1-1 0,-1 0 0,0 1 0,1-1 0,-1 1 0,0-1 0,1 1 0,-1 0 0,1 0 0,-1 0 0,1 0 0,0 0 0,-1 0 0,1 0 0,0 0 0,0 0 0,0 1 0,0-1 0,0 0 0,0 1 0,-1 1 0,-8 12 0,2 0 0,0 1 0,0 0 0,2 0 0,0 0 0,0 1 0,2 0 0,-3 18 0,-12 142 0,18-171 0,-1 133-682,29 265-1,-17-310-6143</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11:54.244"/>
    </inkml:context>
    <inkml:brush xml:id="br0">
      <inkml:brushProperty name="width" value="0.05" units="cm"/>
      <inkml:brushProperty name="height" value="0.05" units="cm"/>
    </inkml:brush>
  </inkml:definitions>
  <inkml:trace contextRef="#ctx0" brushRef="#br0">230 317 24575,'49'-7'0,"-45"5"0,1 1 0,0 0 0,0 0 0,0 0 0,0 0 0,0 1 0,0 0 0,0 0 0,0 0 0,0 1 0,0-1 0,0 1 0,0 0 0,0 1 0,7 2 0,-4 0 0,0 0 0,0 0 0,1-1 0,-1 0 0,1-1 0,0 0 0,0 0 0,0-1 0,0 0 0,0-1 0,0 0 0,0 0 0,0-1 0,0 0 0,0-1 0,0 0 0,0 0 0,-1-1 0,1 0 0,-1 0 0,0-1 0,0 0 0,0-1 0,0 0 0,-1 0 0,1 0 0,-1-1 0,-1 0 0,1-1 0,-1 1 0,0-1 0,7-12 0,-9 13 0,0 0 0,-1 0 0,1-1 0,-1 1 0,-1 0 0,0-1 0,0 0 0,0 0 0,0 1 0,-1-1 0,0 0 0,-1 0 0,0 0 0,0 0 0,0 0 0,-1 0 0,-2-9 0,2 10 0,-1 1 0,0-1 0,0 1 0,-1 0 0,0 0 0,0 0 0,0 0 0,0 0 0,-1 0 0,0 1 0,0 0 0,0 0 0,0 0 0,-1 0 0,1 1 0,-1 0 0,0 0 0,0 0 0,0 0 0,-1 1 0,-6-3 0,-2 1 0,-1 0 0,1 0 0,-1 2 0,0 0 0,0 0 0,1 1 0,-1 1 0,0 1 0,0 0 0,0 1 0,-16 4 0,12-1 0,0 1 0,1 1 0,-1 1 0,1 0 0,1 2 0,0 0 0,-29 22 0,27-16 0,0 0 0,2 1 0,0 1 0,1 0 0,1 1 0,1 1 0,0 0 0,2 1 0,0 1 0,1 0 0,2 0 0,0 1 0,1 0 0,-4 26 0,9-34 0,1 1 0,1 0 0,0-1 0,1 1 0,1 0 0,1 0 0,0-1 0,1 1 0,0-1 0,1 0 0,1 0 0,1 0 0,0 0 0,0-1 0,2 0 0,0-1 0,0 1 0,1-2 0,1 1 0,0-1 0,1-1 0,0 1 0,1-2 0,0 0 0,1 0 0,0-1 0,0-1 0,1 0 0,0-1 0,0 0 0,29 8 0,-19-8 0,1-2 0,-1-1 0,1-1 0,0 0 0,0-2 0,-1-1 0,1-1 0,0-2 0,46-9 0,-38 4 0,-1-2 0,0 0 0,0-3 0,-1 0 0,-1-2 0,51-33 0,-71 41-124,-1 0 0,1 0 0,-1-1 0,-1 0 0,1-1 0,-1 0-1,-1 0 1,0-1 0,0 0 0,6-12 0,-1-9-6702</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11:54.754"/>
    </inkml:context>
    <inkml:brush xml:id="br0">
      <inkml:brushProperty name="width" value="0.05" units="cm"/>
      <inkml:brushProperty name="height" value="0.05" units="cm"/>
    </inkml:brush>
  </inkml:definitions>
  <inkml:trace contextRef="#ctx0" brushRef="#br0">84 154 24575,'-7'0'0,"0"0"0,0 0 0,-1-1 0,1 0 0,0 0 0,0 0 0,1-1 0,-1 0 0,-13-6 0,20 8 0,0 0 0,0 0 0,0 0 0,0-1 0,0 1 0,0 0 0,0 0 0,0 0 0,0 0 0,0 0 0,0-1 0,0 1 0,0 0 0,0 0 0,0 0 0,0 0 0,0 0 0,0-1 0,0 1 0,0 0 0,0 0 0,0 0 0,0 0 0,0 0 0,0-1 0,0 1 0,0 0 0,0 0 0,0 0 0,0 0 0,0 0 0,0 0 0,0-1 0,1 1 0,-1 0 0,0 0 0,0 0 0,0 0 0,0 0 0,0 0 0,0 0 0,1 0 0,-1 0 0,0 0 0,0 0 0,0-1 0,0 1 0,0 0 0,1 0 0,-1 0 0,0 0 0,0 0 0,0 0 0,0 0 0,0 0 0,1 0 0,-1 0 0,0 0 0,0 1 0,0-1 0,0 0 0,1 0 0,12-3 0,29 2 0,1 1 0,62 8 0,15 1 0,-35-8 0,1-3 0,138-22 0,-215 22 0,-1 1 0,0-1 0,0 0 0,1-1 0,-2 0 0,1 0 0,14-9 0,-21 11 0,0 1 0,0-1 0,-1 1 0,1-1 0,0 1 0,-1-1 0,1 1 0,-1-1 0,1 0 0,-1 1 0,1-1 0,-1 0 0,1 0 0,-1 1 0,0-1 0,1 0 0,-1 0 0,0 1 0,1-1 0,-1 0 0,0 0 0,0 0 0,0 0 0,0 0 0,0 1 0,0-3 0,-1 2 0,1 0 0,-1-1 0,0 1 0,0 0 0,0-1 0,0 1 0,0 0 0,0 0 0,0 0 0,0 0 0,0 0 0,0 0 0,-3-1 0,-5-3 0,-1 0 0,1 0 0,-15-3 0,21 7 0,-18-6 0,0 1 0,0 0 0,0 2 0,-1 1 0,1 0 0,-41 2 0,54 1 0,1 0 0,-1 1 0,1 0 0,0 0 0,-1 1 0,1 0 0,0 1 0,0-1 0,0 1 0,1 0 0,-1 1 0,1 0 0,0 0 0,-1 0 0,2 1 0,-1 0 0,1 0 0,-1 0 0,2 1 0,-1 0 0,0 0 0,1 0 0,-5 10 0,-1 11 0,2-1 0,1 2 0,1-1 0,1 1 0,-2 45 0,5-46 0,-36 652 0,37-659-455,2-1 0,3 22 0,2-14-6371</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11:55.296"/>
    </inkml:context>
    <inkml:brush xml:id="br0">
      <inkml:brushProperty name="width" value="0.05" units="cm"/>
      <inkml:brushProperty name="height" value="0.05" units="cm"/>
    </inkml:brush>
  </inkml:definitions>
  <inkml:trace contextRef="#ctx0" brushRef="#br0">420 284 24575,'3'0'0,"-1"-1"0,1 1 0,-1-1 0,0 0 0,0 0 0,1 0 0,-1 0 0,0-1 0,0 1 0,0 0 0,0-1 0,0 1 0,0-1 0,-1 0 0,1 0 0,-1 0 0,1 0 0,2-4 0,19-39 0,-19 34 0,0-1 0,-1 1 0,-1 0 0,0-1 0,-1 1 0,0-1 0,0 0 0,-2 1 0,-2-23 0,3 30 0,-1 1 0,0-1 0,0 1 0,0 0 0,0-1 0,0 1 0,-1 0 0,1 0 0,-1 0 0,0 0 0,0 0 0,0 0 0,0 0 0,-1 1 0,1-1 0,-1 1 0,0 0 0,1-1 0,-1 1 0,0 1 0,0-1 0,0 0 0,-1 1 0,1-1 0,0 1 0,-1 0 0,1 0 0,0 0 0,-1 1 0,1-1 0,-1 1 0,1 0 0,-1 0 0,0 0 0,-5 1 0,-5 2 0,-1-1 0,2 2 0,-1 0 0,0 1 0,1 0 0,0 1 0,0 0 0,-16 12 0,-6 5 0,-49 44 0,62-48 0,1 1 0,-31 37 0,46-49 0,1 0 0,-1 0 0,1 0 0,0 1 0,1 0 0,0 0 0,1 0 0,0 0 0,0 0 0,1 1 0,-3 16 0,5-22 0,0 0 0,0 0 0,1-1 0,-1 1 0,1 0 0,0-1 0,-1 1 0,2 0 0,-1-1 0,0 1 0,1-1 0,0 1 0,-1-1 0,1 0 0,1 0 0,-1 0 0,0 0 0,1 0 0,0 0 0,-1-1 0,1 1 0,0-1 0,0 0 0,0 0 0,1 0 0,-1 0 0,0 0 0,1-1 0,0 0 0,4 2 0,1-1 0,-1 1 0,1-2 0,1 1 0,-1-1 0,0-1 0,0 0 0,0 0 0,0-1 0,0 0 0,0 0 0,15-5 0,-12 2 0,0-1 0,0 0 0,0 0 0,-1-1 0,1-1 0,-2 0 0,1-1 0,-1 0 0,0 0 0,-1-1 0,0-1 0,0 1 0,7-12 0,-6 5 0,0 0 0,-2 0 0,0-1 0,0 0 0,-2-1 0,0 0 0,-1 0 0,3-29 0,-2-14 0,-3 19 0,-1 33 0,0 13 0,13 131 0,-12-91 0,2 0 0,17 69 0,-20-108-65,0 1 0,0 0 0,0 0 0,0-1 0,1 1 0,0-1 0,0 0 0,1 0 0,-1 0 0,1 0 0,0-1 0,1 1 0,-1-1 0,1 0 0,-1-1 0,1 1 0,0-1 0,1 0 0,-1 0 0,7 3 0,15 3-6761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6:46.872"/>
    </inkml:context>
    <inkml:brush xml:id="br0">
      <inkml:brushProperty name="width" value="0.05" units="cm"/>
      <inkml:brushProperty name="height" value="0.05" units="cm"/>
    </inkml:brush>
  </inkml:definitions>
  <inkml:trace contextRef="#ctx0" brushRef="#br0">1357 19 24575,'-27'0'0,"-21"0"0,-12 0 0,-5 0 0,1 0 0,6 0 0,9 0 0,12 0-8191</inkml:trace>
  <inkml:trace contextRef="#ctx0" brushRef="#br0" timeOffset="1">216 71 24575,'-9'0'0,"-16"-5"0,-13-5 0,-8-6 0,-6-4 0,7 0-8191</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11:55.939"/>
    </inkml:context>
    <inkml:brush xml:id="br0">
      <inkml:brushProperty name="width" value="0.05" units="cm"/>
      <inkml:brushProperty name="height" value="0.05" units="cm"/>
    </inkml:brush>
  </inkml:definitions>
  <inkml:trace contextRef="#ctx0" brushRef="#br0">386 367 24575,'12'-14'0,"-1"1"0,-1-2 0,0 1 0,-1-2 0,0 1 0,-1-1 0,-1 0 0,-1-1 0,0 0 0,5-26 0,-10 37 0,0 0 0,0 0 0,0 0 0,-1 0 0,0 1 0,0-1 0,-1 0 0,0 0 0,0 0 0,0 0 0,-1 1 0,1-1 0,-1 1 0,-1-1 0,1 1 0,-1 0 0,0 0 0,0 0 0,0 0 0,-1 0 0,0 1 0,-6-7 0,4 7 0,1 0 0,-1 0 0,0 0 0,-1 0 0,1 1 0,-1 0 0,1 1 0,-1-1 0,0 1 0,0 1 0,0-1 0,0 1 0,0 0 0,0 1 0,0 0 0,0 0 0,0 0 0,-10 3 0,5 0 0,0 0 0,-1 1 0,1 0 0,0 1 0,1 0 0,0 1 0,-1 1 0,2 0 0,-1 0 0,1 1 0,0 0 0,1 1 0,0 0 0,0 0 0,1 1 0,-11 17 0,12-17 0,1 0 0,1 0 0,-1 0 0,2 1 0,-1-1 0,2 1 0,-1 0 0,1 1 0,1-1 0,0 0 0,1 1 0,0-1 0,1 1 0,0 0 0,1-1 0,0 1 0,0-1 0,6 20 0,-4-25 0,-1-1 0,1 1 0,0 0 0,0-1 0,0 1 0,1-1 0,-1 0 0,2 0 0,-1-1 0,0 1 0,1-1 0,0 0 0,9 6 0,-5-4 0,1-2 0,-1 1 0,1-1 0,0-1 0,-1 1 0,2-2 0,19 4 0,-14-5 0,-1 1 0,1-2 0,0 0 0,0-2 0,-1 1 0,1-2 0,-1 0 0,0 0 0,0-2 0,0 0 0,18-9 0,-21 7 0,-1-1 0,0 0 0,0-1 0,-1 0 0,0 0 0,0-1 0,-1-1 0,0 0 0,-1 0 0,-1 0 0,0-1 0,0-1 0,-1 1 0,0-1 0,-1 0 0,-1 0 0,0 0 0,-1 0 0,0-1 0,-1 0 0,-1 1 0,0-1 0,-2-21 0,1 31 0,0 0 0,-1-1 0,0 1 0,0 0 0,0 0 0,-1-1 0,1 1 0,-5-6 0,6 9 0,-1 0 0,1 0 0,-1 0 0,1 1 0,-1-1 0,1 0 0,-1 1 0,0-1 0,1 0 0,-1 1 0,0-1 0,1 1 0,-1-1 0,0 1 0,0-1 0,0 1 0,0 0 0,1-1 0,-1 1 0,0 0 0,0 0 0,0-1 0,0 1 0,0 0 0,0 0 0,0 0 0,0 0 0,0 0 0,0 1 0,1-1 0,-1 0 0,0 0 0,0 0 0,0 1 0,0-1 0,0 1 0,0-1 0,1 0 0,-1 1 0,0 0 0,0-1 0,1 1 0,-1-1 0,0 1 0,0 1 0,-5 4 0,0 1 0,1-1 0,0 1 0,1 0 0,-1 1 0,1-1 0,1 1 0,-1 0 0,-2 9 0,-2 9 0,-7 44 0,9-23 0,2 0 0,1 1 0,3-1 0,2 1 0,12 68 0,65 234 0,-41-203 0,-35-136 0,-1 0 0,0 0 0,0 0 0,-1 1 0,-1-1 0,0 0 0,0 1 0,-3 10 0,3-18 0,-1-1 0,0 1 0,-1-1 0,1 0 0,0 1 0,-1-1 0,0 0 0,0 0 0,0 0 0,0 0 0,0-1 0,-1 1 0,1-1 0,-1 1 0,0-1 0,0 0 0,0 0 0,0 0 0,0 0 0,0 0 0,0-1 0,0 0 0,-1 1 0,1-1 0,-1 0 0,1-1 0,-1 1 0,1-1 0,-5 1 0,-8 0 0,1-1 0,-1-1 0,1 0 0,0-1 0,-1-1 0,1 0 0,-27-10 0,-1-4 0,-55-28 0,71 30 0,1 0 0,1-1 0,-30-26 0,44 33 0,1 0 0,0-1 0,1 0 0,0-1 0,0 0 0,1 0 0,0-1 0,1 0 0,-7-18 0,13 27 0,-1-1 0,1 0 0,0 0 0,1 0 0,-1 0 0,0 0 0,1 0 0,0 0 0,0 0 0,0 1 0,1-1 0,-1 0 0,1 0 0,0 0 0,0 0 0,0 0 0,1 0 0,-1 1 0,1-1 0,0 1 0,0-1 0,0 1 0,0 0 0,1 0 0,0 0 0,-1 0 0,1 0 0,0 0 0,0 1 0,0-1 0,1 1 0,4-3 0,9-4 0,0 0 0,1 1 0,0 1 0,0 1 0,26-6 0,148-21 131,-56 12-1627,-85 11-5330</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11:56.701"/>
    </inkml:context>
    <inkml:brush xml:id="br0">
      <inkml:brushProperty name="width" value="0.05" units="cm"/>
      <inkml:brushProperty name="height" value="0.05" units="cm"/>
    </inkml:brush>
  </inkml:definitions>
  <inkml:trace contextRef="#ctx0" brushRef="#br0">4146 357 24575,'-24'-21'0,"-1"2"0,-1 0 0,-1 2 0,0 1 0,-2 1 0,-51-19 0,-6 2 0,-2 4 0,-100-19 0,-188-14 0,155 35-82,0 10 0,-1 10-1,-284 28 1,359-5 27,0 6 1,1 6-1,2 7 0,1 6 0,-256 113 0,328-120 78,2 4 1,1 2-1,2 4 0,2 2 1,3 3-1,-76 79 0,100-90 7,1 3 0,3 0 0,1 2-1,2 2 1,3 1 0,1 1 0,2 1-1,3 1 1,2 1 0,-15 62-1,28-86-21,1 1 0,1-1 0,2 1 0,0 0 0,2 0 0,1 0 0,2 0 0,0 0 0,2 0 0,1-1 0,1 0 0,2 0 0,0-1 0,2 0 0,1 0 0,0-2 0,2 1 0,1-2 0,1 0 0,28 31 0,-4-11-8,2-2 0,2-2 0,1-2 0,73 45 0,-24-25 0,149 64 0,-102-64-116,1-6 0,3-6-1,2-7 1,219 29 0,-132-42-78,0-11 0,277-17 1,-374-6 170,-1-6 0,0-6 1,150-44-1,-188 36 5,-2-4 0,-1-4 0,-2-4 0,167-102-1,-183 90 19,-2-3 0,-3-3 0,-2-3 0,61-71 0,-80 73 0,-2-2 0,-2-1 0,-4-3 0,-2-2 0,34-79 0,-58 110-11,-3-2 0,-1 1 0,-1-2 0,-3 0 1,-1 0-1,5-72 0,-13 85 97,0 1 0,-2 0 1,0 0-1,-2 0 1,-1 0-1,-1 1 0,-1 0 1,-2 0-1,0 1 0,-1 0 1,-24-39-1,14 34-73,-2 1-1,0 0 1,-2 2-1,-2 0 1,0 2 0,-1 1-1,-1 1 1,-1 1-1,-45-23 1,2 7-181,-2 3 0,-2 3 0,-81-22 0,-21 7-1076,-338-43 1,295 64-3531</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11:58.085"/>
    </inkml:context>
    <inkml:brush xml:id="br0">
      <inkml:brushProperty name="width" value="0.05" units="cm"/>
      <inkml:brushProperty name="height" value="0.05" units="cm"/>
    </inkml:brush>
  </inkml:definitions>
  <inkml:trace contextRef="#ctx0" brushRef="#br0">568 1 24575,'-6'1'0,"0"1"0,0 0 0,0 0 0,0 1 0,0 0 0,1 0 0,-1 0 0,1 0 0,0 1 0,-6 6 0,-58 50 0,45-36 0,1 1 0,1 1 0,2 1 0,0 1 0,-27 53 0,-60 163 0,99-225 0,-102 291-180,82-226-1005,6-18-5641</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11:58.628"/>
    </inkml:context>
    <inkml:brush xml:id="br0">
      <inkml:brushProperty name="width" value="0.05" units="cm"/>
      <inkml:brushProperty name="height" value="0.05" units="cm"/>
    </inkml:brush>
  </inkml:definitions>
  <inkml:trace contextRef="#ctx0" brushRef="#br0">112 170 24575,'-7'-6'0,"0"1"0,0 0 0,-1 1 0,-10-6 0,13 8 0,0 0 0,0 0 0,0-1 0,1 0 0,-1 0 0,1 0 0,0 0 0,0 0 0,0-1 0,0 0 0,1 0 0,0 0 0,-6-9 0,9 13 0,0-1 0,0 0 0,0 1 0,0-1 0,0 0 0,0 1 0,0-1 0,0 1 0,0-1 0,0 0 0,1 1 0,-1-1 0,0 1 0,0-1 0,1 0 0,-1 1 0,0-1 0,1 1 0,-1-1 0,1 1 0,-1-1 0,0 1 0,1 0 0,-1-1 0,1 1 0,-1 0 0,1-1 0,0 1 0,-1 0 0,1-1 0,-1 1 0,1 0 0,-1 0 0,1 0 0,0-1 0,-1 1 0,1 0 0,1 0 0,29-4 0,-27 4 0,209-13-39,278-31-1287,-442 35-5500</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11:59.015"/>
    </inkml:context>
    <inkml:brush xml:id="br0">
      <inkml:brushProperty name="width" value="0.05" units="cm"/>
      <inkml:brushProperty name="height" value="0.05" units="cm"/>
    </inkml:brush>
  </inkml:definitions>
  <inkml:trace contextRef="#ctx0" brushRef="#br0">0 1 24575,'2'13'0,"0"1"0,1-1 0,1 1 0,0-1 0,0-1 0,2 1 0,-1 0 0,2-1 0,8 14 0,-3-5 0,15 37 0,-17-27-4,-1 2-1,-2-1 1,-1 1-1,1 43 1,-5 134 125,2 23-1585,1-189-5362</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11:59.408"/>
    </inkml:context>
    <inkml:brush xml:id="br0">
      <inkml:brushProperty name="width" value="0.05" units="cm"/>
      <inkml:brushProperty name="height" value="0.05" units="cm"/>
    </inkml:brush>
  </inkml:definitions>
  <inkml:trace contextRef="#ctx0" brushRef="#br0">1 317 24575,'0'-4'0,"0"3"0,0 5 0,0 8 0,0 5 0,0 9 0,0 5 0,0 5 0,0 1 0,0 4 0,0-2 0,0-2 0,0-4 0,0-2 0,0-7-8191</inkml:trace>
  <inkml:trace contextRef="#ctx0" brushRef="#br0" timeOffset="1">26 33 24575,'0'-4'0,"0"-7"0,-4 0 0,-2 5 0</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12:00.030"/>
    </inkml:context>
    <inkml:brush xml:id="br0">
      <inkml:brushProperty name="width" value="0.05" units="cm"/>
      <inkml:brushProperty name="height" value="0.05" units="cm"/>
    </inkml:brush>
  </inkml:definitions>
  <inkml:trace contextRef="#ctx0" brushRef="#br0">1 100 24575,'1'16'0,"1"0"0,1 0 0,9 28 0,-3-8 0,-1-6 0,-2-1 0,-1 1 0,-2 0 0,-1 0 0,-1 32 0,-9-36 0,2-20 0,0-18 0,4 2 0,1 0 0,0-1 0,1 1 0,0-1 0,1 1 0,0-1 0,0 1 0,1-1 0,4-10 0,34-91 0,-28 84 0,1 1 0,29-47 0,-36 64 0,1 1 0,0 0 0,1 1 0,-1-1 0,2 1 0,-1 1 0,1 0 0,0 0 0,1 0 0,16-8 0,-24 15 0,-1-1 0,1 0 0,-1 0 0,0 1 0,1-1 0,0 0 0,-1 1 0,1 0 0,-1-1 0,1 1 0,-1 0 0,1 0 0,0 0 0,-1 0 0,1 0 0,0 0 0,-1 0 0,1 1 0,-1-1 0,1 1 0,-1-1 0,1 1 0,-1-1 0,1 1 0,-1 0 0,1 0 0,-1 0 0,0 0 0,1 0 0,-1 0 0,0 0 0,0 0 0,0 0 0,0 0 0,0 1 0,0-1 0,0 0 0,0 1 0,-1-1 0,1 1 0,0-1 0,-1 1 0,1-1 0,0 4 0,1 7 0,0 0 0,-1 1 0,0-1 0,-1 22 0,0-22 0,-2 73 0,-26 158 0,41-282 0,1 1 0,2 0 0,24-41 0,-3 3 0,-33 67 0,31-57 0,-32 60 0,1 1 0,0-1 0,0 1 0,1 0 0,-1 0 0,1 1 0,0-1 0,9-5 0,-12 9 0,-1 0 0,0 0 0,0 1 0,0-1 0,1 1 0,-1-1 0,0 1 0,1-1 0,-1 1 0,0 0 0,1 0 0,-1 0 0,0-1 0,1 1 0,-1 1 0,1-1 0,-1 0 0,0 0 0,1 0 0,-1 1 0,0-1 0,1 1 0,-1-1 0,0 1 0,0-1 0,1 1 0,-1 0 0,0 0 0,0-1 0,0 1 0,0 0 0,0 0 0,0 0 0,0 0 0,0 0 0,-1 1 0,1-1 0,0 0 0,-1 0 0,1 0 0,0 1 0,0 1 0,3 7 0,0 1 0,-1 0 0,0 0 0,2 13 0,-3-13 0,3 16 0,4 17 0,2 0 0,17 46 0,-24-79 0,0-1 0,1 0 0,0 0 0,0 0 0,1-1 0,1 1 0,0-1 0,0-1 0,0 1 0,1-1 0,0-1 0,1 1 0,18 11 0,-24-18 0,0 1 0,1-1 0,-1 1 0,1-1 0,0 0 0,-1 0 0,1 0 0,0-1 0,0 0 0,-1 1 0,1-1 0,0 0 0,0-1 0,0 1 0,4-2 0,-2 0 0,0 0 0,0 0 0,0-1 0,0 0 0,-1 0 0,1 0 0,-1-1 0,7-5 0,1-3 0,-1 0 0,0-1 0,-1-1 0,-1 0 0,17-28 0,-14 16 0,-2 1 0,-1-1 0,-1-1 0,-1 0 0,-1 0 0,6-54 0,-13 75 0,0-1 0,0 1 0,0 0 0,0 0 0,-1 0 0,0-1 0,-1 1 0,1 0 0,-1 0 0,0 0 0,-6-10 0,7 14 0,-1-1 0,1 1 0,-1 0 0,0 0 0,1 1 0,-1-1 0,0 0 0,0 0 0,0 1 0,0-1 0,0 1 0,0 0 0,-1 0 0,1 0 0,0 0 0,-1 0 0,1 0 0,-1 0 0,1 1 0,-1-1 0,1 1 0,-1 0 0,1 0 0,-1 0 0,0 0 0,1 0 0,-1 1 0,1-1 0,-1 1 0,1-1 0,-5 3 0,0 0 0,0 0 0,0 1 0,0 0 0,0 1 0,1-1 0,-1 1 0,1 0 0,1 1 0,-1-1 0,1 1 0,0 0 0,0 1 0,0-1 0,1 1 0,0 0 0,1 0 0,-4 10 0,0 0 0,1 1 0,1 0 0,0 0 0,1 0 0,1 0 0,0 24 0,2-30 9,1-1-1,1 1 1,0-1-1,1 0 1,0 1 0,0-1-1,2 0 1,-1 0-1,1-1 1,1 1-1,0-1 1,0 0-1,12 16 1,-13-20-80,2 0 1,-1 0-1,1 0 0,-1-1 0,1 0 1,1-1-1,-1 1 0,1-1 1,0 0-1,0-1 0,0 0 0,0 0 1,0 0-1,1-1 0,-1 0 1,1 0-1,0-1 0,-1 0 0,1-1 1,12 0-1,16-3-6755</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12:01.727"/>
    </inkml:context>
    <inkml:brush xml:id="br0">
      <inkml:brushProperty name="width" value="0.05" units="cm"/>
      <inkml:brushProperty name="height" value="0.05" units="cm"/>
    </inkml:brush>
  </inkml:definitions>
  <inkml:trace contextRef="#ctx0" brushRef="#br0">1 27 24575,'0'-4'0,"4"-2"0,2-4 0,-1 3 0,0 9 0,-2 7 0,-1 12 0,-1 15 0,-1 10 0,0 15 0,0 11 0,4 6 0,2 2 0,4 2 0,0 0 0,3-1 0,0-6 0,-3-15-8191</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12:02.971"/>
    </inkml:context>
    <inkml:brush xml:id="br0">
      <inkml:brushProperty name="width" value="0.05" units="cm"/>
      <inkml:brushProperty name="height" value="0.05" units="cm"/>
    </inkml:brush>
  </inkml:definitions>
  <inkml:trace contextRef="#ctx0" brushRef="#br0">362 365 24575,'0'-5'0,"0"-1"0,-1 0 0,1 0 0,-1 0 0,0 1 0,-1-1 0,1 0 0,-1 1 0,0-1 0,-1 1 0,1 0 0,-1 0 0,0 0 0,0 0 0,-1 0 0,0 1 0,-4-5 0,4 6 0,1 0 0,-1 0 0,0 1 0,0-1 0,0 1 0,-1 0 0,1 1 0,-1-1 0,1 1 0,-1-1 0,1 1 0,-1 1 0,1-1 0,-1 1 0,0 0 0,0 0 0,1 0 0,-1 0 0,0 1 0,1 0 0,-9 2 0,1 2 0,1-1 0,-1 2 0,1-1 0,0 2 0,1-1 0,-1 1 0,1 1 0,1 0 0,0 0 0,0 1 0,0 0 0,1 1 0,0 0 0,1 0 0,-9 18 0,7-13 0,2 0 0,0 1 0,0-1 0,2 1 0,0 0 0,1 1 0,0-1 0,2 1 0,0 0 0,0-1 0,2 20 0,1-26 0,0 0 0,1-1 0,0 1 0,0-1 0,1 0 0,0 1 0,1-1 0,0-1 0,0 1 0,1-1 0,0 1 0,1-1 0,9 11 0,-6-10 0,1 0 0,0-1 0,0 0 0,1 0 0,0-1 0,0 0 0,1-1 0,0-1 0,15 6 0,-5-4 0,1-1 0,-1-1 0,1-1 0,0-1 0,1-1 0,-1-1 0,0-1 0,0-1 0,1-1 0,44-11 0,-55 10 0,0-1 0,-1-1 0,0 0 0,0 0 0,0-2 0,0 1 0,-1-1 0,0-1 0,-1 0 0,0-1 0,16-17 0,-14 12 0,-1-1 0,-1 0 0,0-1 0,-1 0 0,-1 0 0,0-1 0,8-28 0,-3-8 0,-3 1 0,-2-1 0,-2-1 0,-2-96 0,-7 52 0,0-18 0,-1 332 0,-3 44 0,-18-78 0,24-158 0,1-24 0,0 0 0,0 1 0,0-1 0,1 0 0,-1 0 0,0 0 0,0 1 0,0-1 0,0 0 0,0 0 0,0 0 0,0 1 0,1-1 0,-1 0 0,0 0 0,0 0 0,0 0 0,0 0 0,1 1 0,-1-1 0,0 0 0,0 0 0,0 0 0,0 0 0,1 0 0,-1 0 0,0 0 0,0 0 0,1 0 0,-1 0 0,0 0 0,0 0 0,0 0 0,1 0 0,-1 0 0,0 0 0,0 0 0,1 0 0,-1 0 0,0 0 0,0 0 0,0 0 0,1 0 0,3-3 0,0 0 0,0 0 0,0-1 0,0 1 0,6-8 0,42-55 0,-42 51 0,1 1 0,0-1 0,1 2 0,0 0 0,1 0 0,0 2 0,1-1 0,18-10 0,-29 21 0,-1-1 0,1 1 0,0 0 0,-1 0 0,1 1 0,0-1 0,0 0 0,-1 1 0,1 0 0,0 0 0,0 0 0,0 0 0,-1 0 0,1 0 0,0 1 0,0-1 0,0 1 0,-1 0 0,1 0 0,0 0 0,-1 0 0,1 0 0,-1 1 0,1-1 0,-1 1 0,0 0 0,0-1 0,0 1 0,3 3 0,5 7 0,-1-1 0,0 2 0,-1-1 0,11 22 0,0 0 0,-16-30 0,0 0 0,0 1 0,1-1 0,-1 0 0,1-1 0,0 1 0,0 0 0,0-1 0,0 0 0,0 0 0,1-1 0,0 1 0,-1-1 0,1 0 0,0 0 0,0 0 0,0-1 0,0 0 0,0 0 0,1 0 0,-1 0 0,0-1 0,0 0 0,1 0 0,-1-1 0,0 1 0,0-1 0,1 0 0,4-2 0,-2 0 0,1 0 0,-1-1 0,1 0 0,-1 0 0,0-1 0,-1 0 0,1 0 0,-1 0 0,0-1 0,-1-1 0,1 1 0,-1-1 0,0 0 0,-1 0 0,0-1 0,5-9 0,0-2 0,-2-1 0,12-37 0,-18 49 0,0 0 0,0 0 0,-1-1 0,0 1 0,0-1 0,-1 0 0,0 1 0,-1-1 0,-3-15 0,4 23 0,0 0 0,0-1 0,0 1 0,-1 0 0,1 0 0,0 0 0,-1 0 0,1-1 0,-1 1 0,1 0 0,-1 0 0,0 0 0,1 0 0,-1 0 0,0 0 0,0 0 0,0 1 0,0-1 0,0 0 0,0 0 0,0 1 0,0-1 0,0 0 0,0 1 0,0-1 0,0 1 0,0 0 0,0-1 0,-1 1 0,1 0 0,0-1 0,0 1 0,0 0 0,-1 0 0,1 0 0,0 0 0,0 0 0,-1 1 0,1-1 0,0 0 0,0 0 0,0 1 0,0-1 0,-2 2 0,-2 0 0,0 1 0,1 0 0,-1 0 0,1 0 0,0 1 0,0-1 0,0 1 0,-6 8 0,-1 3 0,0 0 0,1 1 0,0 0 0,2 1 0,0 0 0,0 0 0,2 1 0,0-1 0,1 2 0,1-1 0,1 0 0,-2 36 0,5-52 0,0 1 0,0 0 0,0-1 0,0 1 0,0-1 0,1 1 0,0 0 0,-1-1 0,1 1 0,0-1 0,0 0 0,0 1 0,1-1 0,-1 0 0,0 0 0,4 4 0,-3-5 0,-1 0 0,1 0 0,-1 0 0,1 0 0,-1 0 0,1-1 0,0 1 0,-1 0 0,1-1 0,0 0 0,0 1 0,-1-1 0,1 0 0,0 0 0,0 0 0,-1 0 0,1 0 0,3-1 0,3-1 0,0-1 0,-1 0 0,1 0 0,-1 0 0,0-1 0,0 0 0,0 0 0,0-1 0,6-6 0,4-5 0,-2-1 0,0 0 0,23-35 0,-22 28 0,27-29 0,-42 52 0,0 0 0,0 0 0,0 0 0,-1 0 0,1 0 0,0 0 0,0 0 0,1 1 0,-1-1 0,0 0 0,0 1 0,0-1 0,0 1 0,1-1 0,-1 1 0,0-1 0,0 1 0,1 0 0,-1 0 0,0 0 0,3 0 0,-3 0 0,0 1 0,0-1 0,0 1 0,0-1 0,0 1 0,0 0 0,0 0 0,0-1 0,0 1 0,0 0 0,0 0 0,0 0 0,-1 0 0,1 0 0,0 0 0,-1 0 0,1 0 0,0 2 0,3 7 0,-1 1 0,0-1 0,-1 1 0,1 12 0,-2-16 0,3 41 57,-3-32-531,0-1 0,6 23 0,-1-19-6352</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12:03.764"/>
    </inkml:context>
    <inkml:brush xml:id="br0">
      <inkml:brushProperty name="width" value="0.05" units="cm"/>
      <inkml:brushProperty name="height" value="0.05" units="cm"/>
    </inkml:brush>
  </inkml:definitions>
  <inkml:trace contextRef="#ctx0" brushRef="#br0">0 184 24575,'2'-16'0,"1"0"0,0 0 0,1 0 0,1 0 0,12-29 0,-16 43 0,0-1 0,0 1 0,0 0 0,0 0 0,1-1 0,-1 1 0,1 0 0,-1 0 0,1 0 0,0 0 0,-1 0 0,1 1 0,3-3 0,-4 4 0,-1 0 0,1-1 0,-1 1 0,1 0 0,-1 0 0,1 0 0,-1 0 0,1 0 0,-1 0 0,1 0 0,-1 0 0,1 0 0,-1 0 0,1 0 0,-1 0 0,1 1 0,-1-1 0,1 0 0,-1 0 0,0 0 0,1 1 0,-1-1 0,1 0 0,0 1 0,11 19 0,-6-4 0,-2 1 0,0 1 0,-1-1 0,0 0 0,-1 36 0,1-5 0,-3-45 0,0 0 0,1-1 0,-1 1 0,1 0 0,0 0 0,-1-1 0,1 1 0,2 3 0,6-1 0,4-15 0,-8 4 0,24-31 0,1 1 0,64-58 0,-92 92 0,0 0 0,0 1 0,1-1 0,-1 0 0,0 1 0,1 0 0,-1-1 0,1 1 0,-1 0 0,1 0 0,-1 0 0,1 1 0,0-1 0,-1 0 0,1 1 0,0 0 0,0 0 0,0 0 0,-1 0 0,1 0 0,0 0 0,4 2 0,-4-1 0,-1 1 0,0 0 0,1-1 0,-1 1 0,0 0 0,0 0 0,0 0 0,0 0 0,0 1 0,-1-1 0,1 0 0,-1 1 0,1-1 0,-1 1 0,0-1 0,0 1 0,0 0 0,0 0 0,-1-1 0,1 1 0,-1 0 0,1 3 0,2 22 0,-2-16 0,0 0 0,1 0 0,0 0 0,1 0 0,8 19 0,-10-28 0,0-1 0,1 1 0,0 0 0,0-1 0,0 1 0,0-1 0,0 1 0,0-1 0,1 0 0,-1 0 0,1 0 0,-1 0 0,1-1 0,0 1 0,0-1 0,-1 1 0,1-1 0,0 0 0,0 0 0,1-1 0,-1 1 0,0 0 0,0-1 0,0 0 0,0 0 0,7 0 0,-2-1 0,1-1 0,0 0 0,-1 0 0,1-1 0,-1 0 0,1 0 0,-1-1 0,0 0 0,-1-1 0,1 1 0,-1-1 0,0-1 0,12-11 0,-5 3 0,0-1 0,0 0 0,-2-1 0,21-35 0,-29 45 0,-1 0 0,0 0 0,0-1 0,-1 1 0,0-1 0,0 1 0,-1-1 0,2-12 0,-3 18 0,0-1 0,0 0 0,0 0 0,0 0 0,-1 1 0,1-1 0,-1 0 0,1 0 0,-1 1 0,1-1 0,-1 1 0,0-1 0,0 0 0,0 1 0,0-1 0,0 1 0,0 0 0,0-1 0,0 1 0,-1 0 0,1 0 0,-1-1 0,1 1 0,0 0 0,-1 1 0,0-1 0,1 0 0,-1 0 0,0 1 0,1-1 0,-1 1 0,0-1 0,1 1 0,-1 0 0,0-1 0,0 1 0,-3 1 0,-5-1 0,-1 1 0,1 0 0,-1 1 0,1 1 0,0-1 0,0 2 0,0-1 0,0 1 0,1 1 0,-1 0 0,1 0 0,0 1 0,1 0 0,-1 0 0,-11 12 0,20-17 0,-1 0 0,0-1 0,1 1 0,-1 0 0,0 0 0,1 0 0,-1 0 0,1 0 0,-1 0 0,1 0 0,0-1 0,-1 1 0,1 0 0,0 0 0,0 1 0,0-1 0,0 0 0,0 0 0,0 0 0,0 0 0,0 0 0,0 0 0,0 0 0,1 2 0,0-2 0,0 1 0,0-1 0,0 1 0,0-1 0,1 1 0,-1-1 0,0 0 0,1 1 0,-1-1 0,1 0 0,-1 0 0,4 1 0,6 3 0,-1-1 0,1 0 0,18 3 0,-23-5 0,7 0 0,0 2 0,-1 0 0,1 0 0,-1 1 0,0 1 0,17 11 0,-24-14 0,-1 0 0,0 1 0,0 0 0,0 0 0,0 0 0,-1 0 0,0 0 0,0 1 0,0 0 0,0-1 0,-1 1 0,0 0 0,0 1 0,0-1 0,-1 0 0,1 0 0,-1 1 0,1 9 0,-2 26 0,-2-1 0,-1 0 0,-2 0 0,-17 64 0,0 4 0,11-38 0,1-2 0,-27 96 0,35-158 0,0 0 0,0-1 0,-1 1 0,0-1 0,-6 9 0,8-13 0,1 0 0,0-1 0,-1 1 0,1 0 0,-1-1 0,1 1 0,-1-1 0,1 1 0,-1-1 0,1 1 0,-1-1 0,0 1 0,1-1 0,-1 1 0,0-1 0,1 0 0,-1 1 0,0-1 0,0 0 0,1 0 0,-1 0 0,0 1 0,0-1 0,1 0 0,-1 0 0,0 0 0,0 0 0,0 0 0,1 0 0,-1-1 0,0 1 0,0 0 0,1 0 0,-1 0 0,0-1 0,1 1 0,-1 0 0,0-1 0,0 1 0,1-1 0,-1 1 0,1-1 0,-1 1 0,1-1 0,-1 1 0,0-1 0,1 0 0,0 1 0,-1-1 0,1 0 0,-1 1 0,1-1 0,0 0 0,-1 0 0,-2-6 0,0 0 0,1 0 0,0 0 0,0-1 0,0 1 0,1 0 0,0-1 0,0-14 0,6-64 0,1 45-114,1 1 1,3 0-1,1 0 0,1 0 0,3 2 1,1 0-1,1 0 0,3 2 0,1 0 1,1 1-1,32-37 0,-35 51-6712</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6:47.243"/>
    </inkml:context>
    <inkml:brush xml:id="br0">
      <inkml:brushProperty name="width" value="0.05" units="cm"/>
      <inkml:brushProperty name="height" value="0.05" units="cm"/>
    </inkml:brush>
  </inkml:definitions>
  <inkml:trace contextRef="#ctx0" brushRef="#br0">154 2265 24575,'-9'-17'0,"-7"-20"0,-10-21 0,0-13 0,-1-9 0,5-3 0,6 3 0,6 2 0,8 6 0,15 6 0,8 1 0,10 3 0,4 3 0,5 3 0,4 2 0,0-3 0,0-1 0,-7 10-8191</inkml:trace>
  <inkml:trace contextRef="#ctx0" brushRef="#br0" timeOffset="1">672 244 24575,'0'-5'0,"0"-5"0,0-6 0,4-5 0,2-2 0,0-7 0,3-3 0,4-4 0,5 0 0,-1 6-8191</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12:04.135"/>
    </inkml:context>
    <inkml:brush xml:id="br0">
      <inkml:brushProperty name="width" value="0.05" units="cm"/>
      <inkml:brushProperty name="height" value="0.05" units="cm"/>
    </inkml:brush>
  </inkml:definitions>
  <inkml:trace contextRef="#ctx0" brushRef="#br0">46 193 24575,'0'1'0,"0"0"0,1 0 0,-1 1 0,1-1 0,0 0 0,-1 0 0,1 0 0,0 0 0,-1 0 0,1 0 0,0-1 0,0 1 0,0 0 0,0 0 0,0-1 0,0 1 0,0 0 0,0-1 0,0 1 0,0-1 0,1 1 0,-1-1 0,0 0 0,0 1 0,0-1 0,1 0 0,1 0 0,39 5 0,-37-5 0,1 1 0,-1-1 0,1 0 0,0-1 0,-1 1 0,1-1 0,-1 0 0,1 0 0,-1-1 0,1 0 0,-1 0 0,0 0 0,0 0 0,0-1 0,0 0 0,0 0 0,0 0 0,-1-1 0,8-8 0,-8 9 0,-2-1 0,1 0 0,0-1 0,-1 1 0,0 0 0,0-1 0,0 1 0,0-1 0,-1 0 0,0 0 0,0 1 0,0-1 0,-1 0 0,1 0 0,-1 0 0,0 0 0,-1 0 0,1 0 0,-1 1 0,0-1 0,0 0 0,-2-5 0,2 6 0,0 1 0,0-1 0,0 1 0,0 0 0,-1 0 0,0 0 0,1 0 0,-1 0 0,0 0 0,0 0 0,-1 0 0,1 1 0,0-1 0,-1 1 0,0 0 0,0-1 0,1 1 0,-1 0 0,0 1 0,-1-1 0,1 1 0,0-1 0,0 1 0,-1 0 0,1 0 0,0 0 0,-1 1 0,1-1 0,-1 1 0,1 0 0,-1 0 0,1 0 0,-1 0 0,1 1 0,-1-1 0,1 1 0,-1 0 0,1 0 0,0 0 0,-1 1 0,1-1 0,0 1 0,0-1 0,0 1 0,0 0 0,1 1 0,-1-1 0,0 0 0,1 1 0,-5 4 0,-4 7 0,0 1 0,0 0 0,1 0 0,1 1 0,1 0 0,0 1 0,-8 27 0,11-31 0,2 1 0,-1-1 0,2 0 0,0 1 0,0 0 0,2 0 0,-1-1 0,2 1 0,0 0 0,4 22 0,-3-31 5,-1 0 0,1-1 0,0 1 0,0 0 0,0-1 0,0 0 0,1 0 0,0 1 0,0-2 0,0 1 0,0 0 0,1-1 0,-1 1 0,1-1 0,0 0 0,0 0 0,0 0 0,0-1 0,1 1 0,-1-1 0,1 0 0,-1-1 0,9 3 0,-2-2-140,-1-1 0,1 0 0,-1 0 0,1-1 0,-1 0 0,1-1 0,-1 0 0,1-1 0,-1 0 0,12-4 0,23-11-6691</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12:04.994"/>
    </inkml:context>
    <inkml:brush xml:id="br0">
      <inkml:brushProperty name="width" value="0.05" units="cm"/>
      <inkml:brushProperty name="height" value="0.05" units="cm"/>
    </inkml:brush>
  </inkml:definitions>
  <inkml:trace contextRef="#ctx0" brushRef="#br0">261 627 24575,'1'-1'0,"1"1"0,-1 0 0,1-1 0,-1 1 0,1-1 0,-1 0 0,1 1 0,-1-1 0,0 0 0,0 0 0,1 0 0,-1 0 0,0 0 0,0 0 0,0 0 0,0 0 0,0 0 0,0-1 0,0 1 0,0 0 0,-1-1 0,1 1 0,0-1 0,-1 1 0,1 0 0,-1-3 0,1 2 0,-1 1 0,1 0 0,-1-1 0,1 1 0,-1 0 0,0-1 0,0 1 0,0-1 0,0 1 0,0-1 0,0 1 0,0 0 0,-1-1 0,1 1 0,0-1 0,-1 1 0,1 0 0,-1-1 0,0 1 0,1 0 0,-1 0 0,0 0 0,0-1 0,1 1 0,-1 0 0,0 0 0,0 0 0,0 0 0,-2-1 0,-1 1 0,0-1 0,0 1 0,0 0 0,-1 0 0,1 1 0,0-1 0,-1 1 0,1 0 0,0 0 0,-1 0 0,1 0 0,0 1 0,-1 0 0,1 0 0,0 0 0,0 1 0,0-1 0,-6 4 0,-3 1 0,0 1 0,0 1 0,1 0 0,-13 12 0,12-9 0,0 1 0,1 1 0,1 0 0,0 0 0,0 1 0,-8 17 0,15-26 0,1 1 0,0 1 0,0-1 0,0 0 0,1 1 0,0-1 0,0 1 0,1 0 0,0 0 0,0-1 0,0 1 0,1 0 0,0 0 0,0 0 0,1 0 0,0 0 0,3 13 0,-2-18 0,-1 1 0,0-1 0,1 1 0,0-1 0,0 0 0,-1 1 0,1-1 0,0 0 0,1-1 0,-1 1 0,0 0 0,1 0 0,-1-1 0,0 0 0,1 1 0,0-1 0,-1 0 0,1 0 0,0 0 0,0-1 0,-1 1 0,1-1 0,0 1 0,0-1 0,0 0 0,0 0 0,0 0 0,-1-1 0,1 1 0,4-2 0,3 1 0,0-1 0,-1-1 0,1 0 0,0 0 0,-1-1 0,0 0 0,14-9 0,-11 4 0,-1 0 0,0-1 0,-1 0 0,0-1 0,0 0 0,-1-1 0,0 0 0,-1 0 0,-1-1 0,0 0 0,7-18 0,-1-3 0,-2-1 0,-1 0 0,8-52 0,16-274 0,-24 214 0,-29 328 0,-14 506-1365,33-662-5461</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12:05.400"/>
    </inkml:context>
    <inkml:brush xml:id="br0">
      <inkml:brushProperty name="width" value="0.05" units="cm"/>
      <inkml:brushProperty name="height" value="0.05" units="cm"/>
    </inkml:brush>
  </inkml:definitions>
  <inkml:trace contextRef="#ctx0" brushRef="#br0">282 128 24575,'0'-2'0,"-3"-32"0,2 34 0,1-1 0,0 1 0,0-1 0,0 1 0,-1-1 0,1 1 0,0-1 0,-1 1 0,1 0 0,0-1 0,-1 1 0,1-1 0,-1 1 0,1 0 0,-1 0 0,1-1 0,0 1 0,-1 0 0,1 0 0,-1-1 0,1 1 0,-2 0 0,1 0 0,0 0 0,0 0 0,0 0 0,-1 0 0,1 1 0,0-1 0,0 0 0,0 1 0,0-1 0,0 1 0,0-1 0,0 1 0,0 0 0,-2 0 0,-5 6 0,1-1 0,-1 1 0,1 1 0,1-1 0,-1 1 0,1 0 0,-5 10 0,-35 67 0,30-54 0,-14 27 0,0-3 0,-27 69 0,55-118 0,0-1 0,0 0 0,1 1 0,0-1 0,-1 1 0,2-1 0,-1 9 0,1-14 0,0 0 0,0 0 0,0 0 0,0 0 0,0 1 0,0-1 0,0 0 0,0 0 0,0 0 0,0 1 0,0-1 0,0 0 0,0 0 0,0 0 0,0 0 0,0 1 0,0-1 0,0 0 0,1 0 0,-1 0 0,0 0 0,0 0 0,0 1 0,0-1 0,0 0 0,1 0 0,-1 0 0,0 0 0,0 0 0,0 0 0,0 0 0,1 1 0,-1-1 0,0 0 0,0 0 0,0 0 0,0 0 0,1 0 0,-1 0 0,0 0 0,9-5 0,6-12 0,8-14 0,-2-2 0,-1 0 0,21-50 0,-13 25 0,14-30 0,-25 48 0,2 0 0,2 2 0,28-41 0,-46 77 0,-1-1 0,0 0 0,1 1 0,-1-1 0,1 1 0,0 0 0,5-3 0,-8 5 0,0-1 0,1 1 0,-1 0 0,1 0 0,-1 0 0,1-1 0,-1 1 0,1 0 0,-1 0 0,1 0 0,-1 0 0,1 0 0,-1 0 0,1 0 0,-1 0 0,1 0 0,-1 0 0,1 1 0,-1-1 0,1 0 0,-1 0 0,1 1 0,0-1 0,0 1 0,-1 0 0,1 0 0,-1-1 0,1 1 0,-1 0 0,1 0 0,-1 0 0,0 0 0,1 0 0,-1-1 0,0 1 0,0 0 0,0 0 0,0 0 0,1 2 0,-1 32 0,-1 0 0,-2 0 0,-13 65 0,5-35 0,-2 11-57,-14 120-1251,25-163-5518</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12:05.788"/>
    </inkml:context>
    <inkml:brush xml:id="br0">
      <inkml:brushProperty name="width" value="0.05" units="cm"/>
      <inkml:brushProperty name="height" value="0.05" units="cm"/>
    </inkml:brush>
  </inkml:definitions>
  <inkml:trace contextRef="#ctx0" brushRef="#br0">1 131 24575,'0'-5'0,"0"-5"0,4-2 0,6-2 0,6 0 0,4 3 0,9-1 0,2 2 0,5-3 0,2-2 0,-6 0-8191</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12:06.158"/>
    </inkml:context>
    <inkml:brush xml:id="br0">
      <inkml:brushProperty name="width" value="0.05" units="cm"/>
      <inkml:brushProperty name="height" value="0.05" units="cm"/>
    </inkml:brush>
  </inkml:definitions>
  <inkml:trace contextRef="#ctx0" brushRef="#br0">125 83 24575,'2'-63'0,"-2"43"0,-2 61 0,-8 106 0,-6 159 0,15-281 0,1-12 0,-1-1 0,2 1 0,0-1 0,4 20 0,-5-32 4,0 1-1,0 0 0,0-1 0,0 1 1,0-1-1,0 1 0,0 0 0,1-1 1,-1 1-1,0-1 0,0 1 0,1-1 1,-1 1-1,0-1 0,1 1 0,-1-1 1,0 1-1,1-1 0,-1 1 0,1-1 1,-1 0-1,1 1 0,-1-1 0,1 0 1,-1 1-1,2-1 0,9-10-1456,-1-5-5373</inkml:trace>
  <inkml:trace contextRef="#ctx0" brushRef="#br0" timeOffset="1">23 290 24575,'-5'0'0,"-5"0"0,3 4 0,7 2 0,8 0 0,7-2 0,10 4 0,5 0 0,6-2 0,6-1 0,5-6 0,-2-3 0,1-5 0,-8-1-8191</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9:12:06.859"/>
    </inkml:context>
    <inkml:brush xml:id="br0">
      <inkml:brushProperty name="width" value="0.05" units="cm"/>
      <inkml:brushProperty name="height" value="0.05" units="cm"/>
    </inkml:brush>
  </inkml:definitions>
  <inkml:trace contextRef="#ctx0" brushRef="#br0">6104 436 24575,'-9'-5'0,"1"0"0,-1-1 0,1-1 0,-8-7 0,-21-16 0,3 10 0,0 1 0,-1 2 0,0 2 0,-62-18 0,-158-28 0,228 56 0,-759-100-986,-436 40-963,824 65 1949,-432 56 0,578-22 0,2 11 0,-446 141 0,554-135-196,-162 84 1,219-91 96,3 5-1,1 3 1,-74 63 0,133-97 266,2 0 1,0 2-1,1 0 1,1 2-1,1 0 1,1 0-1,0 2 1,-17 36-1,27-44-30,-1 0 0,2 0 0,0 0-1,1 1 1,1-1 0,0 1 0,2 0-1,-1 0 1,2 0 0,1 0 0,0 0-1,1 0 1,0 0 0,2-1 0,5 18-1,0-9-132,1-2-1,1 1 0,1-1 1,1-1-1,1 0 1,1-1-1,1-1 0,36 36 1,-7-14-5,2-2 0,86 55 0,-36-36-56,4-3 0,2-6-1,193 67 1,346 60-573,-259-96 223,3-17 1,3-18-1,738-6 0,-784-53 283,441-75 0,-587 52 62,-2-9 0,-2-8-1,305-129 1,-441 157 299,-1-3 0,-1-2 0,-2-2 0,58-47 0,-85 57-104,-2 0 0,0-1-1,-1-2 1,-2 0 0,0-2-1,-2 0 1,-1-1 0,-1-1-1,19-46 1,-24 43-115,-1-1 0,-2 0 0,-1-1 0,-1 0 1,-2 0-1,-2 0 0,-1-1 0,-1 1 0,-2-1 0,-2 1 0,-1 0 0,-1-1 1,-2 2-1,-2-1 0,-1 1 0,-1 1 0,-2 0 0,-1 0 0,-1 1 0,-2 1 1,-1 1-1,-2 0 0,0 1 0,-2 2 0,-45-43 0,16 23-100,-3 3 1,-1 3-1,-2 2 0,-2 2 0,-1 3 1,-106-41-1,15 19-285,-271-60 1,-303 0-1965,508 95-2224</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0:03.242"/>
    </inkml:context>
    <inkml:brush xml:id="br0">
      <inkml:brushProperty name="width" value="0.05" units="cm"/>
      <inkml:brushProperty name="height" value="0.05" units="cm"/>
    </inkml:brush>
  </inkml:definitions>
  <inkml:trace contextRef="#ctx0" brushRef="#br0">1 1 24575,'4'4'0</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1:06.635"/>
    </inkml:context>
    <inkml:brush xml:id="br0">
      <inkml:brushProperty name="width" value="0.05" units="cm"/>
      <inkml:brushProperty name="height" value="0.05" units="cm"/>
    </inkml:brush>
  </inkml:definitions>
  <inkml:trace contextRef="#ctx0" brushRef="#br0">1 217 24575,'0'-10'0,"0"1"0,1-1 0,0 1 0,0-1 0,1 1 0,0 0 0,1-1 0,0 1 0,0 0 0,1 1 0,0-1 0,0 1 0,1 0 0,1 0 0,-1 0 0,1 0 0,0 1 0,14-12 0,-15 14 0,0 0 0,1 0 0,-1 0 0,1 0 0,12-6 0,-17 10 0,0 1 0,-1-1 0,1 1 0,0 0 0,0-1 0,0 1 0,0 0 0,0 0 0,-1 0 0,1 0 0,0-1 0,0 1 0,0 0 0,0 0 0,0 1 0,0-1 0,-1 0 0,1 0 0,0 0 0,0 1 0,0-1 0,0 0 0,-1 1 0,1-1 0,0 1 0,0-1 0,-1 1 0,1-1 0,0 1 0,-1-1 0,1 1 0,0 0 0,-1-1 0,1 1 0,-1 0 0,1-1 0,-1 1 0,1 0 0,-1 0 0,0 0 0,0-1 0,1 1 0,-1 0 0,0 0 0,0 0 0,0 0 0,0 0 0,0 0 0,0-1 0,0 1 0,0 1 0,1 16 0,-1 1 0,-1-1 0,0 0 0,-2 0 0,0 0 0,-9 29 0,3-11 0,-19 117 0,-9 175 0,33-201 0,4-108 0,2-1 0,0 0 0,1 0 0,10 32 0,-3-31-80,-9-18 86,-1-1-1,0 0 1,0 0 0,0 0-1,1 1 1,-1-1 0,0 0 0,0 0-1,1 0 1,-1 0 0,0 0-1,1 1 1,-1-1 0,0 0 0,0 0-1,1 0 1,-1 0 0,0 0 0,1 0-1,-1 0 1,0 0 0,0 0-1,1 0 1,-1 0 0,0 0 0,1-1-1,-1 1 1,0 0 0,0 0-1,1 0 1,-1 0 0,0 0 0,0-1-1,1 1 1,0-1-84,0-1 0,0 1 0,-1-1-1,1 1 1,0-1 0,-1 0 0,0 1 0,1-1 0,-1 0-1,0 1 1,1-1 0,-1 0 0,0 1 0,0-1 0,-1 0-1,1 1 1,0-1 0,-1-3 0,-4-11-6748</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1:07.069"/>
    </inkml:context>
    <inkml:brush xml:id="br0">
      <inkml:brushProperty name="width" value="0.05" units="cm"/>
      <inkml:brushProperty name="height" value="0.05" units="cm"/>
    </inkml:brush>
  </inkml:definitions>
  <inkml:trace contextRef="#ctx0" brushRef="#br0">49 206 24575,'-16'-14'0,"12"12"0,0-1 0,1 0 0,0 0 0,-1 0 0,1 0 0,0-1 0,-5-6 0,8 9 0,0 1 0,0-1 0,0 1 0,0-1 0,-1 0 0,1 1 0,0-1 0,0 1 0,0-1 0,0 1 0,0-1 0,0 1 0,0-1 0,0 0 0,1 1 0,-1-1 0,0 1 0,0-1 0,0 1 0,1-1 0,-1 1 0,0-1 0,0 1 0,1-1 0,-1 1 0,1-1 0,1-1 0,0 1 0,0 0 0,0-1 0,0 1 0,0 0 0,1 0 0,-1 0 0,0 0 0,0 1 0,3-1 0,55-11 0,1 4 0,0 2 0,95 3 0,-51 1 0,495-13-995,537-18 1033,-1124 32-38,288-20 0,-290 20 0,-6 1 0,0 0 0,0-1 0,0 0 0,0 0 0,0 0 0,0 0 0,0-1 0,0 0 0,-1 0 0,6-3 0,-10 5-1,0 0 0,0-1 0,0 1 0,0 0 0,0 0 0,0-1 0,0 1 0,0 0 0,0-1 0,0 1 0,0 0 1,0-1-1,0 1 0,0 0 0,-1 0 0,1-1 0,0 1 0,0 0 0,0 0 0,0-1 0,0 1 0,-1 0 0,1 0 0,0-1 1,0 1-1,0 0 0,-1 0 0,1 0 0,0 0 0,0-1 0,-1 1 0,1 0 0,0 0 0,-1 0 0,1 0 0,0 0 0,0 0 0,-1 0 1,1 0-1,0 0 0,-1 0 0,1 0 0,0 0 0,0 0 0,-1 0 0,0 0 0,-16-4-1161,-13 0-4866</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1:08.001"/>
    </inkml:context>
    <inkml:brush xml:id="br0">
      <inkml:brushProperty name="width" value="0.05" units="cm"/>
      <inkml:brushProperty name="height" value="0.05" units="cm"/>
    </inkml:brush>
  </inkml:definitions>
  <inkml:trace contextRef="#ctx0" brushRef="#br0">0 12 24575,'0'-5'0,"5"0"0,1 3 0,0 8 0,-2 11 0,0 8 0,-2 7 0,-1 8 0,-1 6 0,0 8 0,0 4 0,0 0 0,0 5 0,-1-1 0,1-1 0,-4-3 0,-3-6 0,2-13-8191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6:47.678"/>
    </inkml:context>
    <inkml:brush xml:id="br0">
      <inkml:brushProperty name="width" value="0.05" units="cm"/>
      <inkml:brushProperty name="height" value="0.05" units="cm"/>
    </inkml:brush>
  </inkml:definitions>
  <inkml:trace contextRef="#ctx0" brushRef="#br0">1 0 24575,'4'5'0,"7"1"0,5 4 0,4 4 0,4 1 0,-3-3-8191</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1:08.419"/>
    </inkml:context>
    <inkml:brush xml:id="br0">
      <inkml:brushProperty name="width" value="0.05" units="cm"/>
      <inkml:brushProperty name="height" value="0.05" units="cm"/>
    </inkml:brush>
  </inkml:definitions>
  <inkml:trace contextRef="#ctx0" brushRef="#br0">1 187 24575,'29'78'0,"-6"-14"0,-18-47 0,0 1 0,2 0 0,0-1 0,1 0 0,1-1 0,12 18 0,-19-32 0,-1 0 0,1 0 0,0-1 0,-1 1 0,1 0 0,0-1 0,0 1 0,0-1 0,1 1 0,-1-1 0,0 0 0,0 0 0,1 0 0,-1 0 0,0-1 0,1 1 0,-1-1 0,1 1 0,-1-1 0,4 0 0,-2 0 0,0-1 0,0 0 0,0 0 0,0 0 0,0-1 0,0 1 0,0-1 0,-1 0 0,1 0 0,0 0 0,3-3 0,9-9 0,-1 0 0,0 0 0,24-34 0,-31 38 0,114-164 125,-5 8-1615,-93 136-5336</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1:09.214"/>
    </inkml:context>
    <inkml:brush xml:id="br0">
      <inkml:brushProperty name="width" value="0.05" units="cm"/>
      <inkml:brushProperty name="height" value="0.05" units="cm"/>
    </inkml:brush>
  </inkml:definitions>
  <inkml:trace contextRef="#ctx0" brushRef="#br0">0 0 24575,'0'5'0,"0"5"0,0 6 0,5 4 0,1 8 0,-1 8 0,0 6 0,2 10 0,1 9 0,-2 3 0,-1 4 0,3 3 0,0-1 0,-2-4 0,-1-4 0,-2-4 0,-2-8 0,0-12-8191</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1:09.575"/>
    </inkml:context>
    <inkml:brush xml:id="br0">
      <inkml:brushProperty name="width" value="0.05" units="cm"/>
      <inkml:brushProperty name="height" value="0.05" units="cm"/>
    </inkml:brush>
  </inkml:definitions>
  <inkml:trace contextRef="#ctx0" brushRef="#br0">0 20 24575,'0'-1'0,"0"0"0,0 0 0,1 0 0,-1 0 0,0 0 0,1 0 0,-1 1 0,0-1 0,1 0 0,-1 0 0,1 0 0,0 1 0,-1-1 0,1 0 0,-1 1 0,1-1 0,0 0 0,0 1 0,-1-1 0,1 1 0,0-1 0,0 1 0,0-1 0,-1 1 0,1 0 0,0-1 0,0 1 0,0 0 0,0 0 0,0 0 0,0 0 0,0 0 0,0 0 0,0 0 0,0 0 0,-1 0 0,3 0 0,1 0 0,0 1 0,0-1 0,0 1 0,0 0 0,-1 0 0,1 0 0,7 3 0,18 14 0,0 1 0,-1 1 0,34 32 0,69 79 0,-105-104 0,-19-19-273,1-1 0,0 0 0,0 0 0,10 5 0,3-1-6553</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1:09.916"/>
    </inkml:context>
    <inkml:brush xml:id="br0">
      <inkml:brushProperty name="width" value="0.05" units="cm"/>
      <inkml:brushProperty name="height" value="0.05" units="cm"/>
    </inkml:brush>
  </inkml:definitions>
  <inkml:trace contextRef="#ctx0" brushRef="#br0">486 93 24575,'0'-5'0,"0"-5"0,4-6 0,2-4 0,-5 1 0,-7 3 0,-6 10 0,-6 9 0,-9 14 0,-9 13 0,-11 9 0,-10 8 0,-10 4 0,-6 7 0,-8 2 0,9-9-8191</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1:12.219"/>
    </inkml:context>
    <inkml:brush xml:id="br0">
      <inkml:brushProperty name="width" value="0.05" units="cm"/>
      <inkml:brushProperty name="height" value="0.05" units="cm"/>
    </inkml:brush>
  </inkml:definitions>
  <inkml:trace contextRef="#ctx0" brushRef="#br0">53 1927 24575,'-2'16'0,"1"0"0,-2-1 0,-5 20 0,-2 15 0,5-19 0,-16 140 0,19-140 0,2-1 0,0 1 0,9 50 0,-3-44 0,-3-19 0,0 0 0,1 0 0,8 23 0,-12-40 0,0 0 0,1 0 0,-1 0 0,1 0 0,-1-1 0,1 1 0,-1 0 0,1 0 0,0-1 0,-1 1 0,1 0 0,0-1 0,0 1 0,-1-1 0,1 1 0,0-1 0,0 1 0,0-1 0,0 0 0,0 1 0,0-1 0,0 0 0,-1 0 0,1 0 0,0 0 0,0 0 0,0 0 0,0 0 0,0 0 0,0 0 0,0 0 0,0 0 0,0 0 0,0-1 0,0 1 0,0 0 0,-1-1 0,1 1 0,0-1 0,0 1 0,0-1 0,0 0 0,8-4 0,-1 0 0,0-1 0,10-10 0,-7 7 0,-4 4 0,1 0 0,0 0 0,1 1 0,-1 0 0,1 0 0,-1 1 0,1 1 0,0-1 0,0 1 0,18-1 0,8 1 0,56 4 0,-32 0 0,772 37-439,-513-19-109,1526 108-346,-114-7 81,-1287-93 767,421 22-84,-800-46 430,7 0 985,121-8 0,-178 2-1285,0 0 0,0 0 0,0-2 0,0 1 0,18-9 0,-27 10 0,-1 0 0,0 0 0,0-1 0,0 1 0,-1-1 0,1 0 0,-1 0 0,1 0 0,-1-1 0,0 1 0,0-1 0,0 1 0,-1-1 0,1 0 0,-1 0 0,0 0 0,0-1 0,-1 1 0,1 0 0,1-7 0,1-27 0,0 0 0,-3 0 0,-5-55 0,1 10 0,4-55 0,33-245 0,56-161 0,-24 159 0,54-219 0,-99 508 0,-5 27 0,18-111 0,-33 176 9,-1-1 1,1 1-1,-1-1 0,0 1 0,-1-1 1,1 1-1,-1 0 0,0-1 0,0 1 0,0 0 1,-1-1-1,-3-6 0,3 8-80,0 1 1,1 0-1,-1 0 0,0-1 0,-1 1 1,1 1-1,0-1 0,-1 0 1,1 1-1,-1-1 0,1 1 0,-1 0 1,1-1-1,-1 1 0,0 1 1,0-1-1,0 0 0,0 1 0,1-1 1,-5 1-1,-15-1-6755</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1:12.859"/>
    </inkml:context>
    <inkml:brush xml:id="br0">
      <inkml:brushProperty name="width" value="0.05" units="cm"/>
      <inkml:brushProperty name="height" value="0.05" units="cm"/>
    </inkml:brush>
  </inkml:definitions>
  <inkml:trace contextRef="#ctx0" brushRef="#br0">194 333 24575,'-16'-2'0,"15"2"0,0 0 0,0-1 0,0 1 0,0 0 0,-1 0 0,1 0 0,0 0 0,0 0 0,0 0 0,-1 0 0,1 1 0,0-1 0,0 0 0,0 1 0,0-1 0,-1 0 0,1 1 0,0 0 0,0-1 0,0 1 0,0 0 0,0-1 0,0 1 0,0 0 0,1 0 0,-1 0 0,0 0 0,0 0 0,0 1 0,-14 19 0,2 1 0,0 0 0,-18 46 0,5-12 0,-19 46 0,43-95 0,3-6 0,11-11 0,16-23 0,-27 32 0,38-53 0,-2-2 0,44-94 0,18-27 0,-83 152 0,35-40 0,-44 57 0,0 0 0,1 1 0,1-1 0,-1 2 0,1-1 0,0 1 0,1 0 0,9-4 0,-16 9 0,0 0 0,0 0 0,0 0 0,0 1 0,0-1 0,0 1 0,0 0 0,0-1 0,0 2 0,0-1 0,0 0 0,0 0 0,0 1 0,0 0 0,0-1 0,0 1 0,0 0 0,0 1 0,0-1 0,-1 0 0,1 1 0,0 0 0,-1-1 0,0 1 0,1 0 0,-1 0 0,0 1 0,0-1 0,2 3 0,6 8 0,-1 0 0,-1 0 0,0 1 0,8 22 0,-4-11 0,135 258 0,-93-192 0,66 86 0,-99-150-682,17 31-1,-27-37-6143</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1:13.746"/>
    </inkml:context>
    <inkml:brush xml:id="br0">
      <inkml:brushProperty name="width" value="0.05" units="cm"/>
      <inkml:brushProperty name="height" value="0.05" units="cm"/>
    </inkml:brush>
  </inkml:definitions>
  <inkml:trace contextRef="#ctx0" brushRef="#br0">0 4 24575,'0'-4'0</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1:14.712"/>
    </inkml:context>
    <inkml:brush xml:id="br0">
      <inkml:brushProperty name="width" value="0.05" units="cm"/>
      <inkml:brushProperty name="height" value="0.05" units="cm"/>
    </inkml:brush>
  </inkml:definitions>
  <inkml:trace contextRef="#ctx0" brushRef="#br0">907 134 24575,'0'-6'0,"1"-5"0,-2 0 0,1 0 0,-1 0 0,-5-17 0,6 25 0,-1 1 0,0-1 0,0 0 0,-1 1 0,1-1 0,0 1 0,-1-1 0,0 1 0,1-1 0,-1 1 0,0 0 0,0 0 0,0 0 0,-1 0 0,1 0 0,0 1 0,-1-1 0,1 1 0,-1 0 0,0-1 0,1 1 0,-6-1 0,-5-1 0,0 1 0,-1 1 0,1 0 0,-1 1 0,1 0 0,-1 1 0,1 0 0,-16 5 0,-107 31 0,129-35 0,-24 8 0,1 2 0,0 1 0,1 1 0,0 2 0,1 1 0,1 1 0,1 1 0,1 1 0,0 2 0,2 0 0,0 2 0,1 0 0,2 1 0,1 2 0,1 0 0,1 0 0,-24 54 0,18-33 0,2 2 0,3 0 0,1 1 0,-11 60 0,27-102 0,0-1 0,1 1 0,-1-1 0,2 1 0,-1-1 0,1 1 0,1-1 0,0 1 0,0-1 0,0 0 0,1 1 0,0-1 0,5 7 0,-2-4 0,1 0 0,1-1 0,0 0 0,0-1 0,0 1 0,2-2 0,-1 1 0,12 7 0,4 1 0,2-1 0,0-2 0,0 0 0,1-2 0,1-1 0,45 11 0,-24-10 0,1-2 0,0-2 0,82 2 0,-103-10 0,0-1 0,-1-2 0,1-1 0,0-1 0,-1-2 0,0 0 0,46-20 0,-59 19 0,0 0 0,0-2 0,0 1 0,-1-2 0,-1 0 0,0-1 0,0 0 0,17-23 0,-15 15 0,-1 0 0,-1-2 0,-1 0 0,-1 0 0,15-40 0,-14 24 0,-1 0 0,-3-1 0,-1 0 0,-1-1 0,-3 1 0,-1-1 0,-5-70 0,0 82 0,-1 1 0,-2 0 0,-1 0 0,-1 0 0,-1 0 0,-12-26 0,14 40 0,0 1 0,-1-1 0,0 2 0,-1-1 0,0 1 0,-1 0 0,0 1 0,0 0 0,-1 0 0,-1 1 0,0 1 0,0-1 0,-24-12 0,31 19 7,0 0-1,0 1 0,1-1 0,-1 1 1,0 0-1,-1 0 0,1 1 1,0-1-1,0 1 0,0-1 1,0 2-1,0-1 0,-1 0 0,1 1 1,0-1-1,0 1 0,0 0 1,-7 3-1,6-1-120,0 0 0,0 1-1,0-1 1,0 1 0,1 0 0,-1 0-1,1 0 1,0 0 0,0 1 0,1 0-1,-1 0 1,-3 7 0,-5 11-6712</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4:37.181"/>
    </inkml:context>
    <inkml:brush xml:id="br0">
      <inkml:brushProperty name="width" value="0.05" units="cm"/>
      <inkml:brushProperty name="height" value="0.05" units="cm"/>
    </inkml:brush>
  </inkml:definitions>
  <inkml:trace contextRef="#ctx0" brushRef="#br0">0 735 24575,'31'-6'0,"3"1"0,-33 5 0,1 1 0,-1-1 0,1 1 0,-1-1 0,1 1 0,-1-1 0,1 1 0,-1 0 0,0-1 0,1 1 0,-1 0 0,0 0 0,0 0 0,1 0 0,-1 0 0,0 1 0,0-1 0,0 0 0,-1 0 0,1 1 0,1 1 0,4 9 0,-1 0 0,0 0 0,-1 0 0,-1 1 0,0-1 0,3 25 0,0 80 0,-6-94 0,-1 61 0,2 35 0,-1-118 0,0 1 0,0-1 0,0 0 0,0 0 0,0 1 0,0-1 0,1 0 0,-1 0 0,0 0 0,1 0 0,-1 1 0,1-1 0,-1 0 0,1 0 0,-1 0 0,1 0 0,0 0 0,0 0 0,-1 0 0,1 0 0,0 0 0,2 0 0,-2 0 0,0-1 0,0 0 0,0 0 0,0 0 0,0 0 0,0 0 0,0 0 0,0 0 0,1 0 0,-1-1 0,0 1 0,0 0 0,0-1 0,0 1 0,0-1 0,0 1 0,0-1 0,0 1 0,1-2 0,7-5 0,0-1 0,0 0 0,11-15 0,-16 19 0,72-84 0,11-13 0,164-149 0,-135 160-115,3 4-1,4 6 1,3 5-1,3 6 1,3 6 0,3 5-1,278-77 1,-333 114-128,2 3 1,0 4 0,1 4 0,122 0-1,-126 15-5813</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23:42.176"/>
    </inkml:context>
    <inkml:brush xml:id="br0">
      <inkml:brushProperty name="width" value="0.05" units="cm"/>
      <inkml:brushProperty name="height" value="0.05" units="cm"/>
    </inkml:brush>
  </inkml:definitions>
  <inkml:trace contextRef="#ctx0" brushRef="#br0">1 0 24575,'0'0'-8191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6:48.503"/>
    </inkml:context>
    <inkml:brush xml:id="br0">
      <inkml:brushProperty name="width" value="0.05" units="cm"/>
      <inkml:brushProperty name="height" value="0.05" units="cm"/>
    </inkml:brush>
  </inkml:definitions>
  <inkml:trace contextRef="#ctx0" brushRef="#br0">40 81 24575,'-1'-1'0,"1"-1"0,-1 1 0,0-1 0,1 1 0,-1-1 0,0 1 0,0 0 0,0-1 0,0 1 0,0 0 0,-1 0 0,1 0 0,0 0 0,0 0 0,-1 0 0,-1-1 0,-15-16 0,17 17 0,1 0 0,0 1 0,-1-1 0,1 0 0,0 0 0,0 1 0,0-1 0,-1 0 0,1 0 0,0 1 0,0-1 0,0 0 0,0 0 0,0 1 0,1-1 0,-1 0 0,0 0 0,0 1 0,0-1 0,1 0 0,-1 0 0,0 1 0,1-1 0,-1 0 0,0 1 0,1-1 0,-1 1 0,1-1 0,-1 0 0,2 0 0,0-1 0,0 1 0,0-1 0,0 1 0,1-1 0,-1 1 0,0 0 0,1 0 0,-1 0 0,1 0 0,-1 1 0,1-1 0,4 0 0,37-1 0,-32 2 0,83 0-341,1 5 0,-1 4-1,100 23 1,-136-20-6485</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0:52.253"/>
    </inkml:context>
    <inkml:brush xml:id="br0">
      <inkml:brushProperty name="width" value="0.05" units="cm"/>
      <inkml:brushProperty name="height" value="0.05" units="cm"/>
    </inkml:brush>
  </inkml:definitions>
  <inkml:trace contextRef="#ctx0" brushRef="#br0">1297 267 24575,'0'-4'0,"-1"0"0,1 0 0,0 1 0,-1-1 0,0 0 0,0 1 0,0-1 0,0 1 0,-1-1 0,1 1 0,-1 0 0,0 0 0,0-1 0,0 1 0,-4-3 0,2 1 0,-1 1 0,0 0 0,0 0 0,0 0 0,-1 1 0,1-1 0,-1 2 0,-7-4 0,-8-1 0,0 1 0,0 1 0,0 1 0,-25-2 0,-26 1 0,0 2 0,-1 4 0,1 3 0,0 3 0,1 3 0,0 3 0,-81 27 0,112-28 0,1 3 0,1 1 0,0 2 0,-60 40 0,82-48 0,1 1 0,1 0 0,0 1 0,1 1 0,0 0 0,1 1 0,0 0 0,1 1 0,1 0 0,1 1 0,0 0 0,1 1 0,-7 18 0,12-26 0,1-1 0,0 1 0,0-1 0,1 1 0,1 0 0,-1 0 0,1 0 0,1 0 0,-1-1 0,1 1 0,1 0 0,4 13 0,-2-11 0,1 0 0,0-1 0,0 1 0,1-1 0,0-1 0,1 1 0,0-1 0,15 14 0,-1-5 0,0 0 0,2-1 0,0-1 0,1-2 0,1 0 0,0-2 0,33 12 0,12 0-86,1-3 1,1-3-1,1-4 0,139 10 0,-74-19-200,234-23 0,-269 7 286,-1-5 0,102-29 0,-159 32 0,0-2 0,-2-1 0,0-3 0,0-1 0,-2-3 0,68-47 0,-96 60 0,-1-1 0,0 0 0,0-1 0,-1 0 0,0-1 0,-1 0 0,-1-1 0,0 0 0,12-27 0,-17 32 0,-1 0 0,0 0 0,-1 0 0,0-1 0,0 1 0,-1-1 0,0 1 0,-1-1 0,0 0 0,-1 1 0,1-1 0,-2 1 0,0-1 0,0 1 0,0 0 0,-1 0 0,-1-1 0,-4-7 0,-2-1 0,0 1 0,-2 1 0,0 0 0,-1 0-1,-1 1 1,0 1 0,-1 0 0,0 1 0,-1 1-1,-1 0 1,-19-10 0,-11-3 8,-1 1-1,-1 3 1,-54-16-1,-3 6-369,-2 6-1,-206-22 1,159 34-5769</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0:52.797"/>
    </inkml:context>
    <inkml:brush xml:id="br0">
      <inkml:brushProperty name="width" value="0.05" units="cm"/>
      <inkml:brushProperty name="height" value="0.05" units="cm"/>
    </inkml:brush>
  </inkml:definitions>
  <inkml:trace contextRef="#ctx0" brushRef="#br0">377 0 24575,'-4'0'0,"1"1"0,0-1 0,0 1 0,0 0 0,0 0 0,0 0 0,0 0 0,0 0 0,0 0 0,0 1 0,1 0 0,-1-1 0,1 1 0,-1 0 0,1 0 0,-1 0 0,1 1 0,0-1 0,0 1 0,0-1 0,1 1 0,-3 3 0,-3 7 0,0 1 0,1 0 0,-6 21 0,7-19 0,-48 158 0,-39 217 0,1 187 0,69-425 0,13-108 0,6-32 0,0 0 0,1 0 0,1 0 0,0 18 0,1-30 0,0 1 0,0-1 0,1 0 0,-1 0 0,0 1 0,1-1 0,-1 0 0,1 0 0,0 1 0,-1-1 0,1 0 0,0 0 0,0 0 0,0 0 0,0 0 0,0 0 0,0 0 0,0-1 0,0 1 0,0 0 0,0 0 0,0-1 0,1 1 0,-1-1 0,0 1 0,0-1 0,1 1 0,-1-1 0,0 0 0,1 0 0,-1 0 0,0 0 0,1 0 0,-1 0 0,0 0 0,1 0 0,-1 0 0,0 0 0,2-1 0,11-1 0,-1-1 0,0 0 0,14-6 0,-12 4 0,23-5 0,-1 2 0,1 2 0,44-1 0,119 4 0,-127 3 0,1435 2-763,-1477-1 753,12-1 8,-1-1 1,59-9-1,-99 9 24,0 1 1,0-1 0,0 0-1,0 1 1,0-1-1,0-1 1,0 1-1,0 0 1,0-1-1,-1 1 1,1-1 0,-1 0-1,1 0 1,2-2-1,-4 2-7,0 1-1,-1-1 1,1 0-1,0 1 1,-1-1-1,1 0 1,-1 0-1,1 1 1,-1-1-1,0 0 0,0 0 1,0 1-1,0-1 1,0 0-1,0 0 1,0 0-1,-1 1 1,1-1-1,-1 0 1,1 0-1,-1 1 1,0-1-1,1 0 1,-2-1-1,-20-41 2,14 27-276,-1 0-1,2 0 0,0-1 1,-6-29-1,6 8-6565</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0:53.170"/>
    </inkml:context>
    <inkml:brush xml:id="br0">
      <inkml:brushProperty name="width" value="0.05" units="cm"/>
      <inkml:brushProperty name="height" value="0.05" units="cm"/>
    </inkml:brush>
  </inkml:definitions>
  <inkml:trace contextRef="#ctx0" brushRef="#br0">73 652 24575,'26'-592'0,"-26"582"0,0 5 0,1 1 0,-1-1 0,0 1 0,1-1 0,0 1 0,0-1 0,1 1 0,-1-1 0,3-3 0,-4 8 0,0 0 0,0 0 0,1 0 0,-1 0 0,0 0 0,0-1 0,1 1 0,-1 0 0,0 1 0,0-1 0,0 0 0,1 0 0,-1 0 0,0 0 0,0 0 0,0 0 0,1 0 0,-1 0 0,0 0 0,0 0 0,0 0 0,1 1 0,-1-1 0,0 0 0,0 0 0,0 0 0,0 0 0,0 0 0,1 1 0,-1-1 0,0 0 0,0 0 0,0 0 0,0 1 0,0-1 0,0 0 0,0 0 0,0 0 0,0 1 0,0-1 0,0 0 0,0 0 0,0 1 0,0-1 0,0 0 0,0 0 0,0 0 0,0 1 0,0-1 0,0 0 0,0 1 0,4 16 0,2 74 0,-6 140 0,-27 93 0,-50 186-1365,56-407-5461</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0:53.839"/>
    </inkml:context>
    <inkml:brush xml:id="br0">
      <inkml:brushProperty name="width" value="0.05" units="cm"/>
      <inkml:brushProperty name="height" value="0.05" units="cm"/>
    </inkml:brush>
  </inkml:definitions>
  <inkml:trace contextRef="#ctx0" brushRef="#br0">55 73 24575,'-19'-15'0,"16"13"0,0 0 0,0 0 0,0 0 0,0 0 0,1-1 0,-1 1 0,1-1 0,0 0 0,0 1 0,0-1 0,0 0 0,0 0 0,-1-4 0,3 6 0,0 0 0,0 1 0,1-1 0,-1 0 0,0 0 0,0 0 0,1 1 0,-1-1 0,1 0 0,-1 0 0,1 1 0,-1-1 0,1 0 0,-1 1 0,1-1 0,0 0 0,-1 1 0,1-1 0,0 1 0,-1-1 0,1 1 0,0-1 0,0 1 0,-1 0 0,1-1 0,0 1 0,0 0 0,0 0 0,0 0 0,-1-1 0,1 1 0,0 0 0,0 0 0,0 0 0,1 1 0,39-3 0,-37 3 0,297 24 10,-130-8-214,2214 154-3413,-2313-167 3521,209 5-289,-200-10 290,109-14 0,-185 14 93,47-9-36,-49 9 52,0 1 0,0-1 1,-1 0-1,1-1 0,-1 1 1,1 0-1,-1-1 1,1 1-1,-1-1 0,0 0 1,0 0-1,1 0 0,2-3 1,-5 4 8,1 0 0,-1 0 1,0 0-1,1 1 0,-1-1 0,0 0 1,1 0-1,-1 0 0,0 0 0,0 1 1,0-1-1,0 0 0,0 0 0,0 0 1,0 0-1,0 0 0,0 1 0,0-1 1,-1 0-1,1 0 0,0 0 0,-1 0 1,1 1-1,0-1 0,-1 0 0,1 0 1,-1 1-1,1-1 0,-1 0 0,-21-17-694,-10 1-3225</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0:54.180"/>
    </inkml:context>
    <inkml:brush xml:id="br0">
      <inkml:brushProperty name="width" value="0.05" units="cm"/>
      <inkml:brushProperty name="height" value="0.05" units="cm"/>
    </inkml:brush>
  </inkml:definitions>
  <inkml:trace contextRef="#ctx0" brushRef="#br0">167 49 24575,'-7'-8'0,"-1"1"0,0 0 0,-1 1 0,1 0 0,-16-8 0,32 26 0,13 10 0,31 29 0,-1 2 0,58 80 0,-94-113 0,-1 1 0,0 1 0,-2 0 0,-1 0 0,-1 1 0,0 1 0,-2 0 0,-1 0 0,-1 0 0,5 41 0,-11-53 6,0 1 0,-1-1 0,0 0 0,-1 0 0,0 1 0,-1-1 0,0-1 0,-1 1 0,-1 0 0,0-1 0,0 0 0,-1 0 0,0-1 0,-1 1 0,0-1 0,-1-1 0,0 0 0,0 0 0,-18 15 0,-3-2-254,-2 0 1,0-2-1,-1-1 1,0-2-1,-41 15 1,-54 18-6579</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0:55.846"/>
    </inkml:context>
    <inkml:brush xml:id="br0">
      <inkml:brushProperty name="width" value="0.05" units="cm"/>
      <inkml:brushProperty name="height" value="0.05" units="cm"/>
    </inkml:brush>
  </inkml:definitions>
  <inkml:trace contextRef="#ctx0" brushRef="#br0">211 555 24575,'166'-170'0,"-165"168"0,1 1 0,-1-1 0,1 1 0,-1 0 0,1 0 0,0 0 0,-1 0 0,1 0 0,0 0 0,4-1 0,-6 2 0,0 0 0,1 0 0,-1 0 0,1 0 0,-1 0 0,0 0 0,1 0 0,-1 0 0,0 0 0,1 0 0,-1 0 0,0 1 0,1-1 0,-1 0 0,1 0 0,-1 0 0,0 1 0,0-1 0,1 0 0,-1 0 0,0 1 0,1-1 0,-1 0 0,0 1 0,0-1 0,0 0 0,1 1 0,-1-1 0,0 0 0,0 1 0,0-1 0,0 0 0,1 1 0,-1 4 0,1 0 0,-1 0 0,0 0 0,0 0 0,-1 0 0,1-1 0,-3 10 0,-88 350 11,11-50-137,-134 925-451,208-1191 577,-8 81 0,14-114 0,0 1 0,0-1 0,2 0 0,0 1 0,8 28 0,-9-41 8,0 0 1,0 0 0,0 0 0,0 0 0,1-1 0,0 1 0,-1-1 0,1 1-1,0-1 1,0 0 0,0 1 0,1-1 0,-1 0 0,0 0 0,1-1-1,-1 1 1,1-1 0,0 1 0,0-1 0,-1 0 0,1 0 0,0 0-1,0 0 1,0 0 0,0-1 0,0 1 0,0-1 0,0 0 0,0 0-1,0 0 1,5-1 0,9-1 67,0-1 0,0-1 1,0-1-1,24-10 0,-15 5-48,707-205-28,-439 162-2044,486-27 0,303 61 999,-907 19 863,-156 0 186,580-25-169,-596 25 178,9-1 57,1-1 1,-1 0-1,0 0 1,0-2 0,0 1-1,24-12 1,-36 15-6,0-1 0,0 1 1,0 0-1,-1-1 0,1 1 0,0-1 0,0 0 0,0 1 0,-1-1 1,1 0-1,0 1 0,-1-1 0,1 0 0,0 0 0,-1 0 0,1 1 1,-1-1-1,1 0 0,-1 0 0,0 0 0,1 0 0,-1 0 0,0 0 1,0 0-1,0 0 0,0 0 0,1 0 0,-1 0 0,0 0 1,-1 0-1,1 0 0,0 0 0,0 0 0,0 0 0,-1 0 0,1 0 1,0 0-1,-1 0 0,1 1 0,-1-1 0,1 0 0,-2-2 0,-2-1 199,0-1-1,-1 1 1,1 0-1,-1 0 1,-9-6-1,-40-22-54,-1 2-1,-61-24 0,56 28-227,-97-58 0,149 78 19,0 1 0,1-1 0,0-1 0,0 1 0,1-1 0,-1 0 0,1-1 0,1 0 0,0 0 0,0 0 0,0 0 0,1-1 0,0 1 0,1-1 0,0 0 0,0-1 0,1 1 0,-1-10 0,0-14 0,2 0 0,1 1 0,8-64 0,-4 57 0,13-271 0,-18 231 0,-21-152 0,13 182 0,-2 0 0,-3 1 0,-1 0 0,-25-50 0,23 62 0,-2 1 0,-2 1 0,0 1 0,-3 1 0,-52-56 0,42 57-32,-1 2 1,-1 1-1,-2 1 0,0 3 0,-2 0 1,0 3-1,-2 2 0,-62-21 0,9 11-63,-1 4 0,-183-23-1,65 28-59,-1 9 0,-245 19-1,210 21-1114,164-11-4613</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0:56.205"/>
    </inkml:context>
    <inkml:brush xml:id="br0">
      <inkml:brushProperty name="width" value="0.05" units="cm"/>
      <inkml:brushProperty name="height" value="0.05" units="cm"/>
    </inkml:brush>
  </inkml:definitions>
  <inkml:trace contextRef="#ctx0" brushRef="#br0">34 129 24575,'-9'0'0,"-7"0"0,8-4 0,14-2 0,19 1 0,23-4 0,26 0 0,22 1 0,21-2 0,17 1 0,8-3 0,1 1 0,-5-2 0,-13-4 0,-28 1-8191</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0:56.592"/>
    </inkml:context>
    <inkml:brush xml:id="br0">
      <inkml:brushProperty name="width" value="0.05" units="cm"/>
      <inkml:brushProperty name="height" value="0.05" units="cm"/>
    </inkml:brush>
  </inkml:definitions>
  <inkml:trace contextRef="#ctx0" brushRef="#br0">125 0 24575,'-13'9'0,"-9"7"0,-5 14 0,2 11 0,5 12 0,6 9 0,10 13 0,10 6 0,8 8 0,7 1 0,3 3 0,3-1 0,-3-7 0,-2-5 0,0-8 0,0-10 0,-3-13 0,-5-14-8191</inkml:trace>
  <inkml:trace contextRef="#ctx0" brushRef="#br0" timeOffset="1">669 622 24575,'0'-9'0,"4"-11"0,6-8 0,6 2 0,0 10 0,2 11 0,-2 11 0,0 10 0,2 5 0,3 9 0,1 4 0,3-1 0,0 0 0,1-2 0,0-6 0,0-7 0,-4-7-8191</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0:57.040"/>
    </inkml:context>
    <inkml:brush xml:id="br0">
      <inkml:brushProperty name="width" value="0.05" units="cm"/>
      <inkml:brushProperty name="height" value="0.05" units="cm"/>
    </inkml:brush>
  </inkml:definitions>
  <inkml:trace contextRef="#ctx0" brushRef="#br0">651 198 24575,'0'-8'0,"-5"-13"0,-5-10 0,-6-6 0,-9 0 0,-8 7 0,-9 7 0,-9 13 0,-6 16 0,-5 17 0,-7 17 0,-3 15 0,-4 16 0,3 9 0,13-9-8191</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0:57.432"/>
    </inkml:context>
    <inkml:brush xml:id="br0">
      <inkml:brushProperty name="width" value="0.05" units="cm"/>
      <inkml:brushProperty name="height" value="0.05" units="cm"/>
    </inkml:brush>
  </inkml:definitions>
  <inkml:trace contextRef="#ctx0" brushRef="#br0">26 75 24575,'6'-33'0,"-5"29"0,0 1 0,0 0 0,0-1 0,-1 1 0,0-1 0,1 1 0,-1-1 0,0 1 0,0 0 0,-1-5 0,-7 21 0,-1 10 0,3 10 0,1 0 0,1 0 0,2 0 0,2 1 0,1-1 0,9 58 0,0-36 0,3 0 0,2-1 0,26 63 0,-36-104 0,-4-8 0,1 0 0,-1 0 0,1-1 0,0 1 0,0 0 0,1-1 0,0 0 0,-1 0 0,1 0 0,0 0 0,1 0 0,-1 0 0,5 3 0,-8-7 0,0 0 0,0 0 0,1 0 0,-1 0 0,0 0 0,0 0 0,1 0 0,-1 0 0,0 0 0,0 0 0,1-1 0,-1 1 0,0 0 0,0 0 0,1 0 0,-1 0 0,0 0 0,0 0 0,0 0 0,1-1 0,-1 1 0,0 0 0,0 0 0,0 0 0,0 0 0,1-1 0,-1 1 0,0 0 0,0 0 0,0 0 0,0-1 0,0 1 0,0 0 0,0 0 0,0-1 0,1 1 0,-1 0 0,0 0 0,0-1 0,0 1 0,0 0 0,0 0 0,0 0 0,0-1 0,0 1 0,-1-1 0,1-13 0,-6-16 0,-1 0 0,-19-51 0,0-1 0,8 19 0,2 12 0,3 0 0,2-1 0,-8-94 0,19 144 0,0-1 0,0 1 0,0 0 0,0 0 0,1 0 0,-1 0 0,1-1 0,-1 1 0,1 0 0,0 0 0,-1 0 0,1 0 0,0 0 0,0 0 0,1 1 0,1-4 0,-2 4 0,0 0 0,1 1 0,-1-1 0,0 0 0,1 1 0,-1-1 0,0 1 0,1-1 0,-1 1 0,0 0 0,1-1 0,-1 1 0,1 0 0,-1 0 0,1 0 0,-1 0 0,0 0 0,1 1 0,-1-1 0,1 0 0,-1 1 0,0-1 0,1 1 0,-1-1 0,2 2 0,137 72 0,100 26 0,-236-99 0,1 1 0,-2 0 0,1 0 0,0 0 0,0 1 0,-1-1 0,1 1 0,-1 0 0,0 0 0,0 0 0,0 0 0,0 1 0,0-1 0,3 8 0,-5-9 0,0 1 0,-1-1 0,1 1 0,-1 0 0,0-1 0,0 1 0,0 0 0,0-1 0,0 1 0,0-1 0,-1 1 0,0 0 0,1-1 0,-1 1 0,0-1 0,0 1 0,0-1 0,0 0 0,-1 1 0,1-1 0,-1 0 0,1 0 0,-1 0 0,0 0 0,-3 3 0,-29 24 0,26-23 0,0 0 0,0 1 0,0 0 0,-10 13 0,17-18 0,-1 0 0,1 0 0,0 1 0,-1-1 0,1 0 0,0 0 0,1 1 0,-1-1 0,0 1 0,1-1 0,-1 1 0,1-1 0,0 1 0,0-1 0,0 1 0,0-1 0,0 1 0,0-1 0,1 1 0,-1-1 0,1 1 0,0-1 0,1 4 0,4 4 0,0-1 0,0 0 0,0 0 0,1-1 0,1 0 0,12 12 0,-13-15 0,-1 1 0,0 0 0,0 0 0,-1 0 0,0 1 0,0 0 0,0 0 0,-1 0 0,0 1 0,6 14 0,-10-20 0,1 1 0,-1-1 0,0 1 0,0-1 0,0 1 0,0-1 0,0 1 0,-1-1 0,1 0 0,-1 1 0,1-1 0,-1 1 0,0-1 0,0 0 0,0 1 0,0-1 0,0 0 0,-1 0 0,1 0 0,-1 0 0,1 0 0,-1 0 0,0 0 0,0-1 0,0 1 0,0-1 0,-3 3 0,-4 1 0,-1 0 0,1 0 0,-1-1 0,0 0 0,-15 4 0,-138 23-1115,157-31 865,-87 14-6576</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6:48.895"/>
    </inkml:context>
    <inkml:brush xml:id="br0">
      <inkml:brushProperty name="width" value="0.05" units="cm"/>
      <inkml:brushProperty name="height" value="0.05" units="cm"/>
    </inkml:brush>
  </inkml:definitions>
  <inkml:trace contextRef="#ctx0" brushRef="#br0">0 0 24575,'5'0'0,"5"0"0,6 0 0,8 0 0,6 0 0,1 0 0,4 0 0,2 0 0,-7 0-8191</inkml:trace>
  <inkml:trace contextRef="#ctx0" brushRef="#br0" timeOffset="1">571 104 24575,'0'5'0,"4"0"0,6-3 0,2-4-8191</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0:59.400"/>
    </inkml:context>
    <inkml:brush xml:id="br0">
      <inkml:brushProperty name="width" value="0.05" units="cm"/>
      <inkml:brushProperty name="height" value="0.05" units="cm"/>
    </inkml:brush>
  </inkml:definitions>
  <inkml:trace contextRef="#ctx0" brushRef="#br0">54 676 24575,'-1'0'0,"1"1"0,-1 0 0,0 0 0,0 0 0,0 0 0,1-1 0,-1 1 0,0 0 0,0-1 0,0 1 0,0-1 0,0 1 0,0-1 0,0 1 0,0-1 0,0 0 0,0 0 0,-1 1 0,1-1 0,0 0 0,0 0 0,0 0 0,0 0 0,0 0 0,-2-1 0,2 1 0,0-1 0,-1 0 0,1 0 0,0 0 0,0 0 0,0 0 0,0 0 0,0 0 0,0-1 0,0 1 0,1 0 0,-1 0 0,0-1 0,1 1 0,-1-1 0,0-1 0,-2-6 0,1-1 0,0 0 0,1 0 0,-1-14 0,2 6 0,1-1 0,1 1 0,1 0 0,1 0 0,0 0 0,1 0 0,1 1 0,9-20 0,-3 12 0,1 0 0,2 0 0,0 2 0,31-37 0,-24 36 0,2 1 0,1 2 0,0 0 0,2 2 0,0 1 0,1 1 0,1 1 0,0 2 0,1 0 0,1 3 0,61-16 0,-33 14 0,0 3 0,0 2 0,1 3 0,0 3 0,99 9 0,-109-2 0,0 3 0,-1 3 0,-1 1 0,0 2 0,0 3 0,-2 1 0,0 3 0,-1 2 0,-1 1 0,-2 2 0,0 3 0,-2 1 0,-1 1 0,-2 3 0,55 62 0,-55-53-455,-3 2 0,48 79 0,-74-108-6371</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0:59.804"/>
    </inkml:context>
    <inkml:brush xml:id="br0">
      <inkml:brushProperty name="width" value="0.05" units="cm"/>
      <inkml:brushProperty name="height" value="0.05" units="cm"/>
    </inkml:brush>
  </inkml:definitions>
  <inkml:trace contextRef="#ctx0" brushRef="#br0">1 138 24575,'1'2'0,"1"1"0,-1 0 0,1-1 0,-1 1 0,1-1 0,0 0 0,0 0 0,0 1 0,0-1 0,1 0 0,-1-1 0,1 1 0,-1 0 0,1-1 0,-1 1 0,6 1 0,3 4 0,34 24 0,3 3 0,89 46 0,-123-72 0,0-2 0,1 0 0,0-1 0,0 0 0,1-1 0,-1-1 0,1 0 0,0-1 0,-1-1 0,1-1 0,21-1 0,-28-1 0,1 0 0,-1-1 0,0 0 0,0-1 0,0 0 0,-1 0 0,1 0 0,-1-1 0,0-1 0,0 1 0,-1-1 0,0-1 0,0 1 0,0-1 0,-1-1 0,0 1 0,0-1 0,5-9 0,2-6 0,0-1 0,-2 0 0,-1-1 0,0 0 0,7-34 0,-16 55 0,1-1 0,-1 0 0,1-1 0,-1 1 0,0 0 0,-1-1 0,1 1 0,-1 0 0,0-1 0,0 1 0,-1-1 0,0 1 0,-1-6 0,2 11-22,0-1-1,0 1 1,-1 0 0,1 0-1,0 0 1,0 0 0,0 0-1,-1-1 1,1 1-1,0 0 1,0 0 0,-1 0-1,1 0 1,0 0 0,0 0-1,-1 0 1,1 0-1,0 0 1,0 0 0,-1 0-1,1 0 1,0 0-1,0 0 1,-1 0 0,1 0-1,0 0 1,0 1 0,0-1-1,-1 0 1,1 0-1,0 0 1,0 0 0,0 0-1,-1 1 1,1-1-1,0 0 1,0 0 0,0 0-1,0 0 1,-1 1 0,1-1-1,0 0 1,0 0-1,0 0 1,0 1 0,0-1-1,0 0 1,0 0 0,0 1-1,0-1 1,0 0-1,0 0 1,0 1 0,0-1-1,0 0 1,0 0-1,0 1 1,0-1 0,0 0-1,0 1 1,-4 12-6804</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1:00.352"/>
    </inkml:context>
    <inkml:brush xml:id="br0">
      <inkml:brushProperty name="width" value="0.05" units="cm"/>
      <inkml:brushProperty name="height" value="0.05" units="cm"/>
    </inkml:brush>
  </inkml:definitions>
  <inkml:trace contextRef="#ctx0" brushRef="#br0">2055 1 24575,'-3'1'0,"1"-1"0,-1 1 0,1 0 0,-1 0 0,0 0 0,1 0 0,0 0 0,-1 1 0,1-1 0,0 1 0,-1 0 0,1 0 0,0-1 0,-2 4 0,-27 32 0,31-37 0,-96 146 0,63-92 0,-59 74 0,53-85 0,-1-2 0,-3-2 0,0-1 0,-3-3 0,-1-1 0,-1-3 0,-2-2 0,-1-2 0,-71 27 0,62-32 0,-1-2 0,-1-4 0,0-1 0,-1-4 0,-1-3 0,1-2 0,-1-3 0,-78-6 0,108 0 0,-1-1 0,1-2 0,0-2 0,1 0 0,0-3 0,-49-21 0,60 20 0,-1 0 0,2-1 0,0-1 0,0-2 0,2 0 0,0 0 0,0-2 0,2-1 0,-24-31 0,30 35-124,1 0 0,0-1 0,1 0 0,1 0 0,1-1 0,0 0-1,1-1 1,1 1 0,0-1 0,-2-25 0,5 16-6702</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1:00.739"/>
    </inkml:context>
    <inkml:brush xml:id="br0">
      <inkml:brushProperty name="width" value="0.05" units="cm"/>
      <inkml:brushProperty name="height" value="0.05" units="cm"/>
    </inkml:brush>
  </inkml:definitions>
  <inkml:trace contextRef="#ctx0" brushRef="#br0">622 1 24575,'-18'1'0,"0"1"0,0 0 0,0 2 0,0 0 0,1 1 0,-1 1 0,-26 12 0,32-13 0,-17 6 0,-170 62 0,172-65 0,-1-2 0,1 0 0,-1-2 0,0-1 0,-42-2 0,69-1 0,1 0 0,0 0 0,0 0 0,0 0 0,0 0 0,-1 0 0,1 1 0,0-1 0,0 0 0,0 0 0,0 0 0,-1 0 0,1 0 0,0 0 0,0 0 0,0 0 0,0 0 0,0 0 0,0 1 0,-1-1 0,1 0 0,0 0 0,0 0 0,0 0 0,0 0 0,0 1 0,0-1 0,0 0 0,0 0 0,0 0 0,0 0 0,0 1 0,-1-1 0,1 0 0,0 0 0,0 0 0,0 0 0,0 1 0,0-1 0,1 0 0,-1 0 0,0 0 0,0 0 0,0 1 0,0-1 0,0 0 0,0 0 0,0 0 0,0 0 0,0 1 0,0-1 0,0 0 0,0 0 0,1 0 0,-1 0 0,0 0 0,0 0 0,0 1 0,0-1 0,0 0 0,1 0 0,-1 0 0,0 0 0,0 0 0,13 16 0,-8-11 0,27 36 30,-2 0 0,-2 3 0,29 58 0,48 147-1515,-75-160-5341</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1:01.952"/>
    </inkml:context>
    <inkml:brush xml:id="br0">
      <inkml:brushProperty name="width" value="0.05" units="cm"/>
      <inkml:brushProperty name="height" value="0.05" units="cm"/>
    </inkml:brush>
  </inkml:definitions>
  <inkml:trace contextRef="#ctx0" brushRef="#br0">363 211 24575,'-1'-20'0,"0"-1"0,-1 1 0,-1 1 0,-1-1 0,-11-31 0,15 48 0,-1 0 0,0 1 0,0-1 0,0 1 0,0-1 0,-1 1 0,1 0 0,-1-1 0,1 1 0,-1 0 0,0 0 0,0 0 0,0 0 0,0 1 0,0-1 0,0 0 0,0 1 0,0-1 0,-1 1 0,1 0 0,-1 0 0,1 0 0,-1 0 0,0 0 0,1 1 0,-1-1 0,0 1 0,1-1 0,-1 1 0,0 0 0,1 0 0,-1 0 0,0 1 0,1-1 0,-1 1 0,-4 1 0,-3 1 0,2 1 0,-1 0 0,0 1 0,1-1 0,0 2 0,0-1 0,0 1 0,1 0 0,-9 9 0,-2 5 0,1 1 0,0 0 0,2 1 0,0 1 0,2 0 0,-16 36 0,21-41 0,1 1 0,1 1 0,1-1 0,0 1 0,1 0 0,2 0 0,0 0 0,1 0 0,2 25 0,0-35 0,0-1 0,1 1 0,0 0 0,1-1 0,0 0 0,1 0 0,-1 0 0,2 0 0,-1 0 0,1-1 0,1 0 0,-1 0 0,12 11 0,-8-9 0,1-2 0,0 1 0,1-1 0,0-1 0,1 0 0,-1-1 0,1 0 0,0 0 0,15 3 0,-2-2 0,0-1 0,1-1 0,0-1 0,0-1 0,0-1 0,1-2 0,-1-1 0,0-1 0,41-8 0,-47 6 0,1-2 0,-1 0 0,0-2 0,0 0 0,-1-1 0,0-1 0,-1 0 0,0-2 0,0 0 0,-1-1 0,-1-1 0,17-18 0,-22 21 0,-1-2 0,-1 0 0,0 0 0,-1 0 0,0-1 0,-1 0 0,0-1 0,-1 1 0,-1-1 0,0-1 0,-1 1 0,-1-1 0,-1 1 0,0-1 0,-1 0 0,-1-29 0,-1 30 10,-1 0 0,0-1 0,-1 1 0,-1 0 0,0 0 0,-1 0 0,-1 1 0,0 0 0,-1 0 0,-1 0 0,-9-13 0,10 19-97,0 0-1,0 0 1,0 0 0,-1 1-1,0 0 1,0 1 0,-1 0-1,0 0 1,0 1-1,0 0 1,-1 1 0,0 0-1,0 0 1,0 1 0,0 0-1,-20-2 1,-27 1-6739</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1:02.465"/>
    </inkml:context>
    <inkml:brush xml:id="br0">
      <inkml:brushProperty name="width" value="0.05" units="cm"/>
      <inkml:brushProperty name="height" value="0.05" units="cm"/>
    </inkml:brush>
  </inkml:definitions>
  <inkml:trace contextRef="#ctx0" brushRef="#br0">335 1 24575,'-1'4'0,"0"1"0,-1 0 0,0-1 0,1 0 0,-2 1 0,1-1 0,-3 4 0,-4 8 0,-53 129 0,-10 18 0,-78 162 0,150-325 0,-5 11 0,0 0 0,1 0 0,1 1 0,-4 17 0,7-27 0,0-1 0,0 1 0,0 0 0,0-1 0,0 1 0,0-1 0,0 1 0,0 0 0,1-1 0,-1 1 0,1-1 0,-1 1 0,1-1 0,0 1 0,-1-1 0,1 1 0,2 1 0,-2-2 0,0 0 0,1 0 0,-1 0 0,1 0 0,0-1 0,-1 1 0,1-1 0,-1 1 0,1-1 0,0 1 0,-1-1 0,1 0 0,0 0 0,-1 0 0,1 0 0,0 0 0,0 0 0,-1 0 0,1-1 0,0 1 0,1-1 0,104-26 0,-62 14 0,88-13 0,-45 18 0,1 5 0,100 7 0,-160 1 0,-23-3 0,0-1 0,0 0 0,0 0 0,0-1 0,1 0 0,7 0 0,-12-1 0,-1 1 0,1-1 0,-1 1 0,1-1 0,-1 1 0,0-1 0,1 0 0,-1 0 0,0 1 0,1-1 0,-1 0 0,0 0 0,0-1 0,0 1 0,0 0 0,0 0 0,0 0 0,0-1 0,0 1 0,-1 0 0,1-1 0,0 1 0,-1-1 0,1 1 0,-1-1 0,0 1 0,1-1 0,-1 1 0,0-4 0,0-10 0,0 0 0,-1 0 0,-1 0 0,0 1 0,-1-1 0,-1 0 0,0 1 0,-7-15 0,0-4 0,-11-39 0,-94-267 0,111 324 40,-2 1 0,-14-23 0,19 34-127,0 0-1,0 0 1,-1 0 0,1 0-1,-1 0 1,0 1 0,0-1-1,0 1 1,0 0-1,0-1 1,0 2 0,-1-1-1,1 0 1,0 1 0,-1-1-1,-5 0 1,-13 1-6739</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0:08.523"/>
    </inkml:context>
    <inkml:brush xml:id="br0">
      <inkml:brushProperty name="width" value="0.05" units="cm"/>
      <inkml:brushProperty name="height" value="0.05" units="cm"/>
    </inkml:brush>
  </inkml:definitions>
  <inkml:trace contextRef="#ctx0" brushRef="#br0">115 92 24575,'-14'-14'0,"-1"-2"0,-1 1 0,0 0 0,-21-14 0,36 29 0,1 0 0,0 0 0,-1-1 0,1 1 0,0 0 0,-1 0 0,1 0 0,0-1 0,-1 1 0,1 0 0,-1 0 0,1 0 0,0 0 0,-1 0 0,1 0 0,-1 0 0,1 0 0,-1 0 0,1 0 0,0 0 0,-1 0 0,1 0 0,-1 0 0,1 0 0,0 1 0,-1-1 0,1 0 0,0 0 0,-1 0 0,1 0 0,0 1 0,-1-1 0,1 0 0,0 0 0,-1 1 0,1-1 0,0 0 0,-1 1 0,1-1 0,0 0 0,0 1 0,0-1 0,-1 1 0,1-1 0,0 0 0,0 1 0,0-1 0,0 0 0,0 1 0,0-1 0,0 1 0,0-1 0,0 1 0,0 0 0,0 26 0,0-26 0,29 208 0,-4-41 0,33 437-430,-25-245 235,188 2713-1449,-212-2925 1663,8 378 59,-20-448 356,-4 0 1,-3 0-1,-3-1 1,-40 128-1,53-203-434,-14 32 0,13-32 0,0 0 0,0-1 0,0 1 0,0 0 0,0-1 0,-1 1 0,1-1 0,0 1 0,-1-1 0,1 0 0,-1 0 0,0 1 0,1-1 0,-1 0 0,-2 1 0,4-2 0,-1 0 0,1 0 0,0 0 0,-1 0 0,1 1 0,-1-1 0,1 0 0,0 0 0,-1 0 0,1 0 0,0 0 0,-1 0 0,1 0 0,0 0 0,-1 0 0,1 0 0,0 0 0,-1-1 0,1 1 0,-1 0 0,1 0 0,0 0 0,0 0 0,-1 0 0,1-1 0,0 1 0,-1 0 0,1 0 0,0-1 0,0 1 0,-1 0 0,1 0 0,0-1 0,0 1 0,-1 0 0,1-1 0,0 1 0,0 0 0,0-1 0,0 1 0,0 0 0,0-1 0,-1 1 0,1 0 0,0-1 0,0 1 0,0 0 0,0-2 0,6-17 0,-1 12 0,1 1 0,0 0 0,0 1 0,0-1 0,0 1 0,1 0 0,0 1 0,8-5 0,65-27 0,-34 20 5,0 2 0,78-13 0,106-2-165,-206 26 107,955-58-3424,9 51 753,-796 10 2678,1223 15-4259,0 22 3843,701-5-67,-2105-33 525,752-31 145,-713 27 254,-2-3 0,1-2 0,59-20 0,-44 2 1438</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0:10.145"/>
    </inkml:context>
    <inkml:brush xml:id="br0">
      <inkml:brushProperty name="width" value="0.05" units="cm"/>
      <inkml:brushProperty name="height" value="0.05" units="cm"/>
    </inkml:brush>
  </inkml:definitions>
  <inkml:trace contextRef="#ctx0" brushRef="#br0">265 727 24575,'-21'-9'0,"0"1"0,-1 1 0,-39-7 0,41 10 0,0 0 0,0-1 0,1-2 0,-31-13 0,49 20 0,1 0 0,-1-1 0,1 1 0,-1 0 0,1 0 0,-1 0 0,1-1 0,-1 1 0,1 0 0,-1 0 0,1-1 0,-1 1 0,1-1 0,0 1 0,-1 0 0,1-1 0,0 1 0,-1-1 0,1 1 0,0-1 0,-1 1 0,1-1 0,0 1 0,0-1 0,0 1 0,0-1 0,-1 1 0,1-1 0,0 1 0,0-1 0,0 1 0,0-1 0,0 1 0,0-1 0,1 0 0,0 0 0,0 0 0,0 0 0,0 0 0,0 0 0,0 0 0,0 1 0,1-1 0,-1 0 0,0 1 0,0-1 0,0 1 0,3-1 0,54-11 0,-52 11 0,477-55-277,-336 42-216,3102-194-8040,6 131 4765,-2858 71 3272,1242-28-791,-9-66 3110,-1569 95-1505,222-26 1225,-103-3 3232,-171 32-4420,-5 2-96,1-1-1,0 0 1,-1 0-1,1-1 1,-1 1-1,1-1 1,-1 0-1,0 0 1,1-1-1,-1 1 1,6-6-1,-10 8-227,0 0 0,0 0-1,0-1 1,0 1-1,1 0 1,-1 0 0,0 0-1,0-1 1,0 1-1,0 0 1,0 0-1,0-1 1,0 1 0,0 0-1,0 0 1,0-1-1,1 1 1,-1 0 0,0 0-1,0-1 1,-1 1-1,1 0 1,0 0 0,0-1-1,0 1 1,0 0-1,0 0 1,0-1-1,0 1 1,0 0 0,0 0-1,0-1 1,-1 1-1,1 0 1,0 0 0,0 0-1,0-1 1,-1 1-1,-11-6 891,-16 2-365,15 5-529,-1 0-1,0 0 1,1 1-1,0 1 1,-1 0-1,1 1 1,0 0-1,1 1 1,-1 1-1,-13 7 1,18-8-29,-1 1 1,1 0-1,0 0 0,0 0 1,1 1-1,-1 0 1,2 1-1,-1 0 1,1 0-1,0 0 1,1 0-1,0 1 0,0 0 1,-4 13-1,2 3 2,1 0 0,1 1 0,1 0 0,1 0 0,2 0 0,3 48 0,5 1 0,19 81 0,192 665-355,-61-267-150,-85-248 505,31 318 0,-81-395 0,-10 0 0,-18 257 0,-80 198-247,-51-10 1323,91-429-1045,45-239-31,-1 0 0,1 0 0,-2 0 0,1 0 0,0 0 0,-1-1 0,0 1 0,0-1 0,-8 10 0,-1-1 0,-29 24 0,28-27 0,1 0 0,0 1 0,-12 17 0,3 5 0,1 2 0,2 0 0,1 1 0,2 0 0,2 1 0,2 1 0,1 0 0,-6 47 0,14-74 0,1 0 0,-1 0 0,-1 0 0,0-1 0,-7 17 0,9-25 0,0 0 0,-1 0 0,0-1 0,1 1 0,-1-1 0,0 1 0,0-1 0,0 1 0,-1-1 0,1 0 0,-1 0 0,1 0 0,-1-1 0,0 1 0,1 0 0,-1-1 0,0 0 0,0 0 0,0 0 0,0 0 0,-6 1 0,-18 1 0,-1-2 0,-51-2 0,1-2 0,-351 37 0,169-9 0,-498 15-526,-768-62 0,1106-11-664,325 23-4759</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0:12.897"/>
    </inkml:context>
    <inkml:brush xml:id="br0">
      <inkml:brushProperty name="width" value="0.05" units="cm"/>
      <inkml:brushProperty name="height" value="0.05" units="cm"/>
    </inkml:brush>
  </inkml:definitions>
  <inkml:trace contextRef="#ctx0" brushRef="#br0">70 96 24575,'-1'-6'0,"0"1"0,1 0 0,-2-1 0,1 1 0,0 0 0,-1 0 0,0 0 0,-1 0 0,1 0 0,-1 0 0,0 1 0,0-1 0,0 1 0,0 0 0,-1 0 0,0 0 0,-4-4 0,8 8 0,-1-1 0,1 1 0,-1-1 0,1 1 0,0 0 0,-1-1 0,1 1 0,-1 0 0,1-1 0,-1 1 0,1 0 0,-1 0 0,1-1 0,-1 1 0,1 0 0,-1 0 0,1 0 0,-1 0 0,1 0 0,-1 0 0,0 0 0,1 0 0,-1 0 0,1 0 0,-1 0 0,1 0 0,-1 0 0,1 0 0,-1 0 0,1 0 0,-1 1 0,0-1 0,1 0 0,0 0 0,-1 1 0,1-1 0,-1 0 0,1 1 0,-1-1 0,1 1 0,0-1 0,-1 0 0,1 1 0,0-1 0,-1 1 0,1-1 0,0 1 0,-1-1 0,1 1 0,0-1 0,0 1 0,0-1 0,0 1 0,0 0 0,-1-1 0,1 1 0,0-1 0,0 1 0,0-1 0,0 1 0,1-1 0,-1 2 0,0 41 0,0-40 0,9 103-120,26 545-1125,-35-610-5581</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0:13.250"/>
    </inkml:context>
    <inkml:brush xml:id="br0">
      <inkml:brushProperty name="width" value="0.05" units="cm"/>
      <inkml:brushProperty name="height" value="0.05" units="cm"/>
    </inkml:brush>
  </inkml:definitions>
  <inkml:trace contextRef="#ctx0" brushRef="#br0">43 101 24575,'-3'0'0,"0"0"0,1 0 0,-1 0 0,0-1 0,0 1 0,0-1 0,0 0 0,1 1 0,-1-1 0,0 0 0,1-1 0,-5-1 0,7 3 0,0-1 0,-1 1 0,1 0 0,0 0 0,0 0 0,0 0 0,0 0 0,0 0 0,0 0 0,0 0 0,-1 0 0,1 0 0,0-1 0,0 1 0,0 0 0,0 0 0,0 0 0,0 0 0,0 0 0,0 0 0,0-1 0,0 1 0,0 0 0,0 0 0,0 0 0,0 0 0,0 0 0,0-1 0,0 1 0,0 0 0,0 0 0,0 0 0,0 0 0,0 0 0,0 0 0,0-1 0,0 1 0,0 0 0,0 0 0,0 0 0,0 0 0,0 0 0,0 0 0,0-1 0,1 1 0,-1 0 0,0 0 0,0 0 0,10-4 0,15 1 0,320-2 0,-202 6 0,2004-49-3382,-1820 27 2513,-270 17-3071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6:49.974"/>
    </inkml:context>
    <inkml:brush xml:id="br0">
      <inkml:brushProperty name="width" value="0.05" units="cm"/>
      <inkml:brushProperty name="height" value="0.05" units="cm"/>
    </inkml:brush>
  </inkml:definitions>
  <inkml:trace contextRef="#ctx0" brushRef="#br0">81 0 24575,'-4'0'0,"-6"0"0,-6 0 0,-4 0 0,1 5 0,8 1 0,15 0 0,24 3 0,34 4 0,46 5 0,57 8 0,72 8 0,79 12-2874,87 15 2874,85 20-4352,-40-4 3387</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0:14.012"/>
    </inkml:context>
    <inkml:brush xml:id="br0">
      <inkml:brushProperty name="width" value="0.05" units="cm"/>
      <inkml:brushProperty name="height" value="0.05" units="cm"/>
    </inkml:brush>
  </inkml:definitions>
  <inkml:trace contextRef="#ctx0" brushRef="#br0">0 149 24575,'149'-12'0,"-61"3"0,768-34-919,3 30-1295,1077 11 2070,-1335-18-683,-565 18 1347,52-10-1,-87 12-443,0 0-1,0 0 0,0 0 0,-1-1 0,1 1 0,0 0 0,0 0 0,0-1 0,0 1 0,-1 0 0,1-1 0,0 1 1,0-1-1,-1 1 0,1-1 0,0 1 0,-1-1 0,1 1 0,0-2 0,-11-5 719,-34-4-324,39 10-429,-10-2-1,-1 1 0,0 0 0,1 1 0,-1 0 0,0 2 0,-17 1-1,30-1-39,0-1-1,0 0 1,0 1-1,1 0 1,-1 0-1,0-1 1,0 2-1,1-1 1,-1 0-1,1 0 1,-1 1-1,1 0 1,-1-1-1,1 1 1,0 0-1,0 0 1,0 0-1,0 0 1,0 1-1,0-1 1,1 1-1,-1-1 1,1 1-1,0-1 1,0 1-1,-1 0 1,2-1-1,-1 1 1,0 0-1,1 0 1,-1 0-1,1 0 1,0 0-1,0-1 1,0 1-1,0 0 1,0 0-1,1 0 1,-1 0-1,1 0 1,1 2-1,8 31 1,2-1 0,32 66 0,-2-5 0,-12-20 0,-4 1 0,-3 0 0,17 110 0,-39-179 0,1 6 0,0 1 0,-1-1 0,-1 1 0,0-1 0,-3 19 0,3-29 0,-1-1 0,0-1 0,0 1 0,0 0 0,0 0 0,0 0 0,0 0 0,-1-1 0,1 1 0,-1 0 0,0-1 0,0 0 0,0 1 0,0-1 0,0 0 0,-1 0 0,1 0 0,0 0 0,-1-1 0,0 1 0,1-1 0,-1 1 0,0-1 0,0 0 0,0 0 0,0 0 0,0 0 0,0-1 0,0 1 0,0-1 0,-4 0 0,-40 1 0,-81-11 0,42 2 0,-1125-28-2935,1019 35-2321</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0:14.544"/>
    </inkml:context>
    <inkml:brush xml:id="br0">
      <inkml:brushProperty name="width" value="0.05" units="cm"/>
      <inkml:brushProperty name="height" value="0.05" units="cm"/>
    </inkml:brush>
  </inkml:definitions>
  <inkml:trace contextRef="#ctx0" brushRef="#br0">1 12 24575,'4'-4'0,"6"-2"0,2 5 0,2 6 0,-1 12 0,-2 12 0,1 9 0,-2 8 0,3 9 0,-2 3 0,3 6 0,-2 1 0,-3 2 0,2-6 0,-2-4 0,-1-8 0,-3-11-8191</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0:15.180"/>
    </inkml:context>
    <inkml:brush xml:id="br0">
      <inkml:brushProperty name="width" value="0.05" units="cm"/>
      <inkml:brushProperty name="height" value="0.05" units="cm"/>
    </inkml:brush>
  </inkml:definitions>
  <inkml:trace contextRef="#ctx0" brushRef="#br0">314 132 24575,'0'0'0,"-1"0"0,1 0 0,-1 0 0,0 0 0,1 0 0,-1 0 0,1 0 0,-1-1 0,1 1 0,-1 0 0,1 0 0,-1 0 0,1-1 0,-1 1 0,1 0 0,-1-1 0,1 1 0,-1 0 0,1-1 0,-1 1 0,1-1 0,0 1 0,-1 0 0,1-1 0,0 1 0,-1-1 0,1 1 0,0-1 0,-1 1 0,1-1 0,0 0 0,0 1 0,0-1 0,0 1 0,0-1 0,0 1 0,0-1 0,0 0 0,0 1 0,0-1 0,0 1 0,0-1 0,0 1 0,0-1 0,0 1 0,0-1 0,1 0 0,-1 0 0,1-1 0,0 0 0,0-1 0,0 1 0,0 0 0,0 0 0,0 0 0,1 0 0,-1 0 0,0 0 0,1 1 0,2-4 0,8-1 0,-1 1 0,1 0 0,-1 0 0,1 1 0,0 1 0,1 0 0,-1 1 0,1 0 0,14 0 0,-10 0 0,544-38-347,7 35-1468,-372 5 846,2007 2-2282,-1343 13 1958,-384-4 5627,-478-11-4195,-19-1 389,1 1 0,-1 0 0,1 2 0,0 1 0,-27 6 0,43-8-527,-1 1 0,1-1 0,0 1 0,0 0 0,0 0 0,0 0 0,0 1 1,0-1-1,0 1 0,1 0 0,-1 0 0,1 0 0,0 1 0,0-1 0,0 1 0,1-1 1,-1 1-1,1 0 0,0 0 0,0 0 0,0 1 0,1-1 0,-1 0 0,1 1 1,0-1-1,0 1 0,1-1 0,-1 1 0,1-1 0,0 9 0,1-3-1,1-1 0,-1 0 0,1 0 0,1-1 0,0 1 0,0 0 0,0-1 0,7 12 0,45 64 0,-30-47 0,18 21 0,-28-40 0,-1 1 0,-1 1 0,18 36 0,-31-55 0,1 1 0,-1-1 0,1 1 0,-1-1 0,0 1 0,0-1 0,0 1 0,0 0 0,0-1 0,0 1 0,0-1 0,0 1 0,0-1 0,-1 1 0,1-1 0,-1 1 0,1-1 0,-1 1 0,0-1 0,1 1 0,-1-1 0,0 0 0,0 1 0,0-1 0,0 0 0,0 0 0,0 0 0,-1 0 0,1 0 0,0 0 0,0 0 0,-1 0 0,1 0 0,-1-1 0,1 1 0,0-1 0,-3 2 0,-8 2 0,0 1 0,-1-2 0,-20 4 0,23-5 0,-154 24-25,-204 6-1,288-27-55,-1232 72-1857,-818 58-1728,1977-123 3591,-754 73-1480,799-70 730</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0:15.586"/>
    </inkml:context>
    <inkml:brush xml:id="br0">
      <inkml:brushProperty name="width" value="0.05" units="cm"/>
      <inkml:brushProperty name="height" value="0.05" units="cm"/>
    </inkml:brush>
  </inkml:definitions>
  <inkml:trace contextRef="#ctx0" brushRef="#br0">1 1 24575,'4'0'0,"2"4"0,0 7 0,3 5 0,0 4 0,-1 4 0,-3 1 0,4 6 0,-2 2 0,0 4 0,2 1 0,0 1 0,-2 0 0,-2-3 0,-2-3 0,-1-3 0,-6-6 0,-1-8-8191</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0:16.175"/>
    </inkml:context>
    <inkml:brush xml:id="br0">
      <inkml:brushProperty name="width" value="0.05" units="cm"/>
      <inkml:brushProperty name="height" value="0.05" units="cm"/>
    </inkml:brush>
  </inkml:definitions>
  <inkml:trace contextRef="#ctx0" brushRef="#br0">28 211 24575,'-5'-6'0,"2"4"0,1 0 0,0 0 0,0 0 0,0 0 0,0-1 0,0 1 0,0-1 0,1 1 0,-1-1 0,-1-3 0,3 5 0,0 1 0,0-1 0,0 0 0,0 1 0,0-1 0,0 0 0,0 1 0,1-1 0,-1 0 0,0 1 0,0-1 0,0 0 0,1 1 0,-1-1 0,0 1 0,1-1 0,-1 0 0,0 1 0,1-1 0,0 0 0,21-13 0,16 3 0,-1 1 0,1 2 0,1 2 0,59-3 0,-44 4 0,2103-94-3625,-671 100 1180,-500 1 2845,-961-3 34,-18 1-252,-1-1-1,0 1 1,1 0-1,-1 1 1,0 0-1,0 0 1,10 3-1,-16-4-150,0 0 0,1 0 1,-1 0-1,0 0 0,0 0 0,0 0 0,0 0 0,0 0 0,0 1 0,1-1 1,-1 0-1,0 0 0,0 0 0,0 0 0,0 0 0,0 1 0,0-1 0,0 0 1,0 0-1,0 0 0,0 0 0,0 0 0,0 1 0,0-1 0,0 0 0,0 0 1,0 0-1,0 0 0,0 1 0,0-1 0,0 0 0,0 0 0,0 0 0,0 0 1,0 1-1,0-1 0,0 0 0,0 0 0,0 0 0,0 0 0,0 0 0,-1 1 1,1-1-1,0 0 0,0 0 0,0 0 0,0 0 0,0 0 0,0 0 0,-1 0 1,1 0-1,0 1 0,0-1 0,0 0 0,0 0 0,0 0 0,-1 0 0,1 0 1,0 0-1,0 0 0,0 0 0,0 0 0,-1 0 0,1 0 0,0 0 0,0 0 1,0 0-1,0 0 0,-1 0 0,-14 5 196,-29 5 531,14-4-589,0 2 0,0 1 0,-49 22 1,73-28-173,0 0 1,-1 1-1,1 0 1,1-1-1,-1 2 1,1-1-1,-1 1 1,1 0 0,1 0-1,-1 0 1,1 1-1,0-1 1,0 1-1,0 0 1,1 0-1,0 1 1,0-1 0,0 1-1,1-1 1,0 1-1,1 0 1,-2 9-1,3-5 3,1 0 0,-1 0 0,2 0 0,0 0 0,0 0 0,1 0 0,0 0 0,8 17 0,6 7 0,23 37 0,13 9 0,-32-51 0,-1 2 0,19 39 0,-38-69 0,0 0 0,0 0 0,0 0 0,-1 0 0,1 0 0,-1 0 0,1 0 0,-1 0 0,0 0 0,1 0 0,-1 0 0,0 0 0,0 1 0,-1-1 0,1 0 0,0 0 0,-1 0 0,1 0 0,-1 0 0,0 0 0,0 0 0,0 0 0,0 0 0,0 0 0,0-1 0,0 1 0,0 0 0,-1-1 0,1 1 0,-1-1 0,1 1 0,-1-1 0,0 0 0,1 1 0,-3 0 0,-4 2 0,-1 0 0,0 0 0,0-1 0,0 0 0,0-1 0,-17 3 0,-90 9 7,-128 1-1,-121-18-399,301 2 200,-669-17-2069,-975-2-254,1492 25-324</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0:16.624"/>
    </inkml:context>
    <inkml:brush xml:id="br0">
      <inkml:brushProperty name="width" value="0.05" units="cm"/>
      <inkml:brushProperty name="height" value="0.05" units="cm"/>
    </inkml:brush>
  </inkml:definitions>
  <inkml:trace contextRef="#ctx0" brushRef="#br0">54 47 24575,'0'-5'0,"0"-5"0,0-6 0,0 4 0,0 9 0,0 9 0,-5 13 0,0 11 0,-1 10 0,1 7 0,-2 4 0,-1 2 0,2 1 0,1 1 0,1-2 0,3-4 0,0-6 0,1-11-8191</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0:17.182"/>
    </inkml:context>
    <inkml:brush xml:id="br0">
      <inkml:brushProperty name="width" value="0.05" units="cm"/>
      <inkml:brushProperty name="height" value="0.05" units="cm"/>
    </inkml:brush>
  </inkml:definitions>
  <inkml:trace contextRef="#ctx0" brushRef="#br0">400 109 24575,'-1'0'0,"1"-1"0,-1 0 0,0 0 0,1 0 0,-1 1 0,1-1 0,0 0 0,-1 0 0,1 0 0,0 0 0,-1 0 0,1 1 0,0-1 0,0 0 0,0 0 0,0 0 0,0 0 0,0 0 0,0 0 0,0 0 0,0 0 0,1 0 0,-1 0 0,0 0 0,0 1 0,1-1 0,-1 0 0,1 0 0,-1 0 0,1 0 0,-1 1 0,1-1 0,-1 0 0,1 1 0,0-1 0,-1 0 0,1 1 0,0-1 0,0 1 0,-1-1 0,1 1 0,0-1 0,0 1 0,1-1 0,4-3 0,1 1 0,-1 0 0,1 0 0,12-3 0,57-9 0,1 4 0,139-3 0,-179 13 0,1067-12-2805,1 41 615,-273 9 2098,-6 33-215,-796-68 498,-5 1 214,40 7 0,-60-9-245,0 1-1,0-1 0,0 1 1,-1 0-1,1 0 0,0 0 1,-1 0-1,0 1 1,1 0-1,-1 0 0,0 0 1,-1 0-1,1 1 0,3 4 1,-6-6-78,1 0 0,-1 1 0,0-1 0,0 1 0,-1-1 0,1 1 0,0-1 0,-1 1 0,0 0 0,0-1 0,1 1 0,-1 0 0,-1-1 0,1 1 0,0-1 0,-1 1 0,1 0 0,-1-1 0,0 1 0,-1 2 0,-3 8 11,-1-1 0,-13 21 0,7-14-92,6-8-1,0 0 0,1 0 0,0 0 0,1 0 0,0 1 0,1 0 0,0 0 0,1 0 0,1 0 0,-1 0 0,2 0 0,0 0 0,0 0 0,1 0 0,1 1 0,0-1 0,1-1 0,0 1 0,0 0 0,1-1 0,1 0 0,0 1 0,11 16 0,2-2 0,1 0 0,1-1 0,42 40 0,-39-42 0,-1 0 0,-1 2 0,27 39 0,-45-60 0,-1 0 0,0 0 0,0 0 0,0 0 0,0 1 0,-1-1 0,0 0 0,0 1 0,0-1 0,0 1 0,-1-1 0,0 1 0,0 7 0,-1-9 0,1 0 0,-1 0 0,0 0 0,-1 0 0,1 0 0,0-1 0,-1 1 0,0 0 0,1-1 0,-1 1 0,0-1 0,0 0 0,0 0 0,-1 1 0,1-1 0,-1-1 0,1 1 0,-1 0 0,1-1 0,-1 1 0,-4 1 0,-11 4 0,-1 0 0,0-1 0,0-1 0,0-1 0,-21 3 0,-104 3 0,123-10 0,-1191-14-1461,820 0-528,-2244 1-1873,2336 23 2716,54 1 1413</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0:19.180"/>
    </inkml:context>
    <inkml:brush xml:id="br0">
      <inkml:brushProperty name="width" value="0.05" units="cm"/>
      <inkml:brushProperty name="height" value="0.05" units="cm"/>
    </inkml:brush>
  </inkml:definitions>
  <inkml:trace contextRef="#ctx0" brushRef="#br0">368 177 24575,'8'-6'0,"0"-1"0,0 1 0,1 0 0,12-6 0,-13 8 0,-1 0 0,0-1 0,0 1 0,0-1 0,-1 0 0,0-1 0,11-12 0,-15 16 0,0-1 0,0 0 0,0 1 0,0-1 0,0 0 0,-1 0 0,1-1 0,-1 1 0,0 0 0,0 0 0,0-1 0,1-4 0,-3 6 0,1 0 0,-1 0 0,1 0 0,-1 1 0,0-1 0,0 0 0,0 1 0,0-1 0,0 1 0,0-1 0,0 1 0,0-1 0,0 1 0,-1 0 0,1 0 0,-1-1 0,1 1 0,-1 0 0,1 0 0,-1 0 0,0 1 0,1-1 0,-1 0 0,0 1 0,-2-1 0,-3-2 0,-1 1 0,0 0 0,0 1 0,0 0 0,0 0 0,0 1 0,0-1 0,0 2 0,0-1 0,0 1 0,0 1 0,-10 2 0,-5 2 0,0 2 0,-39 18 0,48-19 0,0 0 0,1 1 0,0 0 0,0 1 0,-20 18 0,31-25 0,-1 0 0,1 1 0,0-1 0,-1 1 0,1 0 0,1-1 0,-1 1 0,0 0 0,1 0 0,-1 0 0,1 0 0,0 0 0,0 1 0,0-1 0,1 0 0,-1 0 0,1 1 0,-1-1 0,1 1 0,0-1 0,1 0 0,-1 1 0,0-1 0,1 0 0,0 0 0,0 1 0,0-1 0,0 0 0,0 0 0,1 0 0,-1 0 0,4 4 0,4 5 0,0-1 0,1-1 0,0 0 0,1 0 0,0-1 0,0-1 0,1 0 0,15 8 0,107 48 0,-123-59 0,36 15 0,-18-9 0,0 1 0,-1 2 0,0 1 0,32 22 0,-59-36 0,1 0 0,-1 0 0,1 0 0,-1 0 0,0 0 0,0 0 0,1 0 0,-1 1 0,0-1 0,0 0 0,0 1 0,0-1 0,0 1 0,-1-1 0,1 1 0,0-1 0,-1 1 0,1-1 0,-1 1 0,1 0 0,-1-1 0,0 1 0,0 3 0,-1-3 0,1-1 0,-1 1 0,0-1 0,0 0 0,0 1 0,0-1 0,-1 0 0,1 1 0,0-1 0,0 0 0,-1 0 0,1 0 0,-1 0 0,1 0 0,-1-1 0,1 1 0,-1 0 0,-2 0 0,-11 4 0,0-2 0,0 0 0,-30 3 0,-2-4-170,-1-2-1,0-2 0,0-3 1,1-1-1,-1-2 0,2-3 1,-89-31-1,82 20-6655</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0:19.695"/>
    </inkml:context>
    <inkml:brush xml:id="br0">
      <inkml:brushProperty name="width" value="0.05" units="cm"/>
      <inkml:brushProperty name="height" value="0.05" units="cm"/>
    </inkml:brush>
  </inkml:definitions>
  <inkml:trace contextRef="#ctx0" brushRef="#br0">468 427 24575,'17'-4'0,"-17"4"0,0 0 0,0 0 0,1 0 0,-1-1 0,0 1 0,0 0 0,0-1 0,0 1 0,0 0 0,0 0 0,0-1 0,0 1 0,0 0 0,0 0 0,0-1 0,0 1 0,0 0 0,0-1 0,0 1 0,0 0 0,0 0 0,-1-1 0,1 1 0,0 0 0,0 0 0,0-1 0,0 1 0,0 0 0,-1 0 0,1 0 0,0-1 0,0 1 0,-1 0 0,-1-3 0,-1 1 0,0 0 0,0 0 0,0 0 0,0 0 0,-1 0 0,-4-1 0,-11-3 0,0 1 0,0 0 0,0 2 0,-1 1 0,0 0 0,1 1 0,-1 1 0,0 1 0,1 1 0,-1 0 0,1 2 0,0 0 0,0 1 0,0 1 0,1 1 0,-28 14 0,38-17 0,1 1 0,0 0 0,0 0 0,0 1 0,0-1 0,1 2 0,0-1 0,1 1 0,-1-1 0,1 2 0,0-1 0,1 0 0,0 1 0,-4 9 0,6-12 0,1-1 0,0 1 0,0 0 0,0 0 0,0-1 0,1 1 0,0 0 0,0 0 0,0 0 0,0 0 0,1 0 0,0-1 0,0 1 0,0 0 0,0 0 0,1-1 0,0 1 0,0-1 0,0 0 0,1 1 0,-1-1 0,1 0 0,0 0 0,0-1 0,1 1 0,4 4 0,1-1 0,0-1 0,0 1 0,0-2 0,1 1 0,0-1 0,0-1 0,0 0 0,1 0 0,-1-1 0,1-1 0,0 0 0,0 0 0,0-1 0,0 0 0,14-1 0,0-1 0,1-2 0,-1 0 0,0-2 0,-1 0 0,40-15 0,-39 10 0,0-1 0,-1-1 0,0-1 0,-1-1 0,0-2 0,-1 0 0,-1-1 0,-1-1 0,0-1 0,-1-1 0,-1 0 0,22-34 0,-30 38 0,0 0 0,-1 0 0,-1-1 0,0 0 0,-2-1 0,0 1 0,0-1 0,-2-1 0,0 1 0,-2-1 0,0 1 0,0-1 0,-2 0 0,0 1 0,-2-1 0,0 0 0,-1 1 0,-10-35 0,12 48 0,-1 0 0,0 0 0,0 0 0,-1 1 0,0-1 0,1 1 0,-2-1 0,1 1 0,-7-6 0,9 9 0,0 0 0,0 0 0,0 0 0,-1 0 0,1 0 0,0 1 0,-1-1 0,1 0 0,-1 1 0,1-1 0,0 1 0,-1 0 0,1-1 0,-1 1 0,1 0 0,-1 0 0,0 0 0,1 0 0,-1 0 0,1 0 0,-1 1 0,1-1 0,-1 0 0,1 1 0,0-1 0,-1 1 0,1 0 0,-1-1 0,1 1 0,0 0 0,0 0 0,-1 0 0,1 0 0,0 0 0,0 0 0,-2 2 0,-2 3 0,0 0 0,1 1 0,-1-1 0,1 1 0,1 0 0,-1 0 0,1 1 0,0-1 0,1 1 0,-2 8 0,-3 17 0,-3 35 0,7-39 0,-21 383-1365,22-315-5461</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0:20.265"/>
    </inkml:context>
    <inkml:brush xml:id="br0">
      <inkml:brushProperty name="width" value="0.05" units="cm"/>
      <inkml:brushProperty name="height" value="0.05" units="cm"/>
    </inkml:brush>
  </inkml:definitions>
  <inkml:trace contextRef="#ctx0" brushRef="#br0">125 209 24575,'-1'-2'0,"1"0"0,-1 0 0,0 0 0,0 0 0,1 0 0,-1 0 0,-1 1 0,1-1 0,0 0 0,0 1 0,-1-1 0,1 0 0,-1 1 0,1 0 0,-1-1 0,0 1 0,1 0 0,-1 0 0,0 0 0,-2-1 0,3 2 0,1 0 0,0 0 0,0 0 0,0 0 0,0 0 0,0-1 0,0 1 0,0 0 0,0 0 0,-1 0 0,1 0 0,0 0 0,0 0 0,0 0 0,0 0 0,0 0 0,0 0 0,0 0 0,0 0 0,-1 0 0,1 0 0,0 0 0,0 0 0,0 1 0,0-1 0,0 0 0,0 0 0,0 0 0,0 0 0,-1 0 0,1 0 0,0 0 0,0 0 0,0 0 0,0 0 0,0 0 0,0 0 0,0 1 0,0-1 0,0 0 0,0 0 0,0 0 0,0 0 0,0 0 0,0 0 0,0 0 0,0 0 0,0 1 0,0-1 0,0 0 0,0 0 0,0 0 0,0 0 0,0 0 0,0 0 0,0 0 0,0 0 0,0 1 0,0-1 0,4 11 0,8 9 0,-6-14 0,0-1 0,0 0 0,1 0 0,-1-1 0,1 0 0,0 0 0,0 0 0,0-1 0,1 0 0,-1-1 0,1 1 0,0-2 0,-1 1 0,1-1 0,0 0 0,0 0 0,12-2 0,-6 1 0,0 0 0,0-2 0,0 0 0,0-1 0,0 0 0,-1-1 0,1 0 0,25-13 0,-34 14 0,0 0 0,-1 0 0,1-1 0,-1 0 0,0 0 0,0 0 0,0 0 0,0-1 0,-1 1 0,0-1 0,0 0 0,0 0 0,0 0 0,-1-1 0,0 1 0,0 0 0,0-1 0,0-7 0,-1 9 0,0-1 0,-1 1 0,0 0 0,0 0 0,0 0 0,0 0 0,-1-1 0,1 1 0,-1 0 0,0 0 0,-1 0 0,1 0 0,-1 0 0,1 0 0,-1 1 0,0-1 0,-1 1 0,1-1 0,-1 1 0,1 0 0,-1-1 0,0 1 0,0 1 0,0-1 0,-6-3 0,-1 0 0,0 1 0,-1 1 0,0 0 0,1 0 0,-1 1 0,0 1 0,-1 0 0,1 0 0,0 1 0,0 0 0,-1 1 0,1 1 0,-1 0 0,-18 4 0,13-2 0,1 1 0,1 0 0,-1 1 0,1 1 0,-1 1 0,2 0 0,-1 1 0,1 0 0,-21 17 0,30-21 0,-1 1 0,1 0 0,0 0 0,1 0 0,-1 1 0,1 0 0,0 0 0,0 0 0,1 0 0,0 1 0,0-1 0,0 1 0,1 0 0,0 0 0,0 0 0,1 0 0,0 0 0,0 0 0,1 0 0,-1 0 0,2 1 0,-1-1 0,3 10 0,-1-7 0,1 0 0,1 1 0,0-2 0,0 1 0,1 0 0,0-1 0,1 0 0,0 0 0,0-1 0,1 1 0,0-2 0,0 1 0,1-1 0,0 0 0,12 8 0,-4-5-227,1 0-1,-1-2 1,2 0-1,-1-1 1,31 8-1,18 1-6598</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6:52.044"/>
    </inkml:context>
    <inkml:brush xml:id="br0">
      <inkml:brushProperty name="width" value="0.05" units="cm"/>
      <inkml:brushProperty name="height" value="0.05" units="cm"/>
    </inkml:brush>
  </inkml:definitions>
  <inkml:trace contextRef="#ctx0" brushRef="#br0">0 0 24575,'1354'205'-4767,"-684"-108"1998,-43-2 1501,92 17-1346,83 17 1496,75 16-738,62 15 1208,4153 786 684,-4216-768 6777</inkml:trace>
</inkml:ink>
</file>

<file path=ppt/ink/ink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0:20.684"/>
    </inkml:context>
    <inkml:brush xml:id="br0">
      <inkml:brushProperty name="width" value="0.05" units="cm"/>
      <inkml:brushProperty name="height" value="0.05" units="cm"/>
    </inkml:brush>
  </inkml:definitions>
  <inkml:trace contextRef="#ctx0" brushRef="#br0">397 676 24575,'14'-14'0,"-6"7"0,0-1 0,-1 1 0,0-2 0,0 1 0,8-15 0,-13 21 0,-1-1 0,0 1 0,0-1 0,-1 1 0,1-1 0,0 1 0,-1-1 0,1 1 0,-1-1 0,0 1 0,0-1 0,0 1 0,0-1 0,-1 0 0,1 1 0,-1-1 0,1 1 0,-1-1 0,0 1 0,0 0 0,0-1 0,0 1 0,0 0 0,-1 0 0,1-1 0,-1 1 0,0 0 0,-3-3 0,1 1 0,-1 0 0,0 1 0,0 0 0,0-1 0,0 2 0,0-1 0,-1 1 0,1-1 0,-1 2 0,0-1 0,0 1 0,1-1 0,-1 2 0,0-1 0,0 0 0,0 1 0,0 1 0,-8 0 0,-6 1 0,0 2 0,0 0 0,0 1 0,-20 8 0,20-6 0,1 1 0,0 1 0,0 1 0,1 0 0,-30 23 0,42-28 0,-1 0 0,1 1 0,1 0 0,-1 0 0,1 1 0,0-1 0,0 1 0,1 0 0,0 0 0,0 1 0,1-1 0,0 1 0,0 0 0,0 0 0,1 0 0,1 0 0,-2 12 0,3-17 0,0 0 0,0 1 0,0-1 0,0 0 0,1 1 0,-1-1 0,1 0 0,0 0 0,0 0 0,0 1 0,0-1 0,1 0 0,-1 0 0,1-1 0,0 1 0,0 0 0,0-1 0,0 1 0,3 2 0,-1-1 0,1-1 0,0 0 0,0 0 0,0 0 0,0 0 0,0-1 0,1 0 0,-1 0 0,1-1 0,7 2 0,6-1 0,1 0 0,-1-1 0,1-1 0,0-1 0,28-5 0,-29 3 0,-1-1 0,0-1 0,0 0 0,0-2 0,-1 0 0,0-1 0,-1 0 0,17-12 0,-22 12 0,0 0 0,-1-1 0,0 0 0,0-1 0,-1 1 0,-1-2 0,0 1 0,0-1 0,-1-1 0,0 1 0,-1-1 0,5-14 0,-1-4 0,-2-1 0,-1 0 0,-1 0 0,-2-1 0,-1 1 0,-1-44 0,-6-4 0,-17-106 0,19 172 0,0 0 0,-1 0 0,-1 1 0,-6-18 0,10 30 0,0-1 0,0 1 0,0 0 0,0 0 0,0-1 0,0 1 0,0 0 0,0 0 0,0 0 0,0-1 0,0 1 0,0 0 0,-1 0 0,1 0 0,0-1 0,0 1 0,0 0 0,0 0 0,0 0 0,-1 0 0,1-1 0,0 1 0,0 0 0,0 0 0,0 0 0,-1 0 0,1 0 0,0 0 0,0-1 0,-1 1 0,1 0 0,0 0 0,0 0 0,0 0 0,-1 0 0,1 0 0,0 0 0,0 0 0,-1 0 0,1 0 0,0 0 0,0 0 0,0 0 0,-1 0 0,1 1 0,0-1 0,-1 0 0,-4 14 0,0 21 0,2 116-455,7 0 0,24 151 0,-19-221-6371</inkml:trace>
</inkml:ink>
</file>

<file path=ppt/ink/ink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0:21.278"/>
    </inkml:context>
    <inkml:brush xml:id="br0">
      <inkml:brushProperty name="width" value="0.05" units="cm"/>
      <inkml:brushProperty name="height" value="0.05" units="cm"/>
    </inkml:brush>
  </inkml:definitions>
  <inkml:trace contextRef="#ctx0" brushRef="#br0">273 461 24575,'0'-7'0,"0"0"0,-1 0 0,1 0 0,-2 0 0,1 0 0,-3-7 0,4 12 0,-1 1 0,1 0 0,-1 0 0,1 0 0,-1 0 0,1-1 0,-1 1 0,0 0 0,0 0 0,1 0 0,-1 0 0,0 1 0,0-1 0,0 0 0,0 0 0,0 0 0,0 1 0,0-1 0,-1 0 0,1 1 0,0-1 0,0 1 0,0 0 0,0-1 0,-1 1 0,1 0 0,0 0 0,-1-1 0,1 1 0,0 0 0,0 0 0,-1 1 0,1-1 0,0 0 0,0 0 0,-1 1 0,1-1 0,0 0 0,0 1 0,-2 0 0,-4 3 0,1-1 0,0 1 0,1 0 0,-1 1 0,0 0 0,1-1 0,0 2 0,1-1 0,-1 0 0,1 1 0,-6 9 0,-5 12 0,-17 37 0,18-33 0,-14 28 0,-28 84 0,49-114 0,7-29 0,0 1 0,0-1 0,0 0 0,0 0 0,0 0 0,0 1 0,0-1 0,-1 0 0,1 0 0,0 1 0,0-1 0,0 0 0,0 0 0,0 0 0,0 1 0,0-1 0,0 0 0,0 0 0,1 1 0,-1-1 0,0 0 0,0 0 0,0 0 0,0 1 0,0-1 0,0 0 0,0 0 0,0 0 0,1 1 0,-1-1 0,0 0 0,0 0 0,0 0 0,0 0 0,1 0 0,-1 1 0,0-1 0,0 0 0,0 0 0,0 0 0,1 0 0,-1 0 0,0 0 0,0 0 0,1 0 0,10-8 0,9-18 0,146-275 0,-111 191 0,113-165 0,-164 269 0,5-6 0,0-1 0,1 2 0,22-21 0,-30 30 0,-1 0 0,1 1 0,0-1 0,0 1 0,0-1 0,0 1 0,0 0 0,1 0 0,-1 0 0,0 0 0,1 0 0,-1 1 0,0-1 0,1 1 0,-1-1 0,1 1 0,-1 0 0,0 0 0,1 0 0,-1 0 0,1 0 0,-1 1 0,1-1 0,-1 1 0,0 0 0,1-1 0,-1 1 0,0 0 0,0 0 0,1 1 0,2 1 0,1 3 0,-1-1 0,1 2 0,-1-1 0,0 1 0,-1-1 0,1 1 0,-1 0 0,-1 1 0,1-1 0,-1 1 0,2 10 0,4 16 0,7 43 0,-16-73 0,17 140 82,-9-68-1529,-1-17-5379</inkml:trace>
</inkml:ink>
</file>

<file path=ppt/ink/ink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0:21.775"/>
    </inkml:context>
    <inkml:brush xml:id="br0">
      <inkml:brushProperty name="width" value="0.05" units="cm"/>
      <inkml:brushProperty name="height" value="0.05" units="cm"/>
    </inkml:brush>
  </inkml:definitions>
  <inkml:trace contextRef="#ctx0" brushRef="#br0">5 364 24575,'0'0'0,"-1"-1"0,1 1 0,0 0 0,-1 0 0,1-1 0,0 1 0,0 0 0,0 0 0,-1-1 0,1 1 0,0 0 0,0 0 0,0-1 0,-1 1 0,1 0 0,0-1 0,0 1 0,0 0 0,0-1 0,0 1 0,0 0 0,0-1 0,0 1 0,0-1 0,0 1 0,0 0 0,0-1 0,0 1 0,0 0 0,0-1 0,0 1 0,0 0 0,0-1 0,1 1 0,-1 0 0,0-1 0,0 1 0,0 0 0,0 0 0,1-1 0,-1 1 0,19-8 0,28 4 0,-45 4 0,105-4 0,206-13 0,-251 10 0,-1-2 0,120-36 0,-167 41 0,0-2 0,0 0 0,0 0 0,-1-1 0,0-1 0,-1 0 0,17-14 0,-26 20 0,0-1 0,-1 1 0,1-1 0,-1 0 0,1 0 0,-1 0 0,0 0 0,0-1 0,0 1 0,0 0 0,-1-1 0,1 1 0,-1-1 0,0 0 0,0 1 0,0-1 0,-1 0 0,1 0 0,-1 1 0,0-1 0,0 0 0,0 0 0,-1 0 0,1 1 0,-1-1 0,0 0 0,0 0 0,0 1 0,-1-1 0,1 1 0,-1-1 0,0 1 0,0 0 0,-2-4 0,0 2 0,-1-1 0,1 1 0,-1 0 0,0 0 0,0 1 0,0-1 0,-1 1 0,0 1 0,0-1 0,0 1 0,0 0 0,0 0 0,-1 0 0,1 1 0,-1 0 0,0 1 0,1-1 0,-1 1 0,0 1 0,0-1 0,0 1 0,0 0 0,-11 2 0,8-1 0,0 1 0,0 0 0,0 1 0,0 0 0,1 0 0,-1 1 0,1 1 0,0-1 0,0 1 0,1 1 0,-1 0 0,1 0 0,1 0 0,-1 1 0,-10 12 0,12-11 0,1 1 0,0-1 0,0 1 0,1 0 0,0 0 0,0 1 0,1-1 0,0 1 0,1-1 0,0 1 0,0 0 0,1 0 0,1 0 0,0 0 0,0 0 0,1 0 0,2 15 0,-1-18 0,-1-1 0,1 0 0,0 0 0,1 0 0,-1 0 0,1 0 0,0 0 0,1-1 0,-1 0 0,1 1 0,0-1 0,0-1 0,1 1 0,0 0 0,-1-1 0,2 0 0,-1 0 0,0-1 0,1 1 0,-1-1 0,1 0 0,0-1 0,0 0 0,0 0 0,1 0 0,-1 0 0,0-1 0,7 1 0,-5-2 0,0 1 0,0-1 0,0 0 0,0-1 0,0 0 0,0 0 0,0-1 0,0 0 0,0 0 0,-1-1 0,1 1 0,-1-2 0,1 1 0,-1-1 0,0-1 0,10-7 0,1-4 0,-1-1 0,-1 0 0,-1-1 0,18-26 0,-53 117 0,-95 353 0,111-411-455,-1 0 0,-10 23 0,6-23-6371</inkml:trace>
</inkml:ink>
</file>

<file path=ppt/ink/ink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0:22.149"/>
    </inkml:context>
    <inkml:brush xml:id="br0">
      <inkml:brushProperty name="width" value="0.05" units="cm"/>
      <inkml:brushProperty name="height" value="0.05" units="cm"/>
    </inkml:brush>
  </inkml:definitions>
  <inkml:trace contextRef="#ctx0" brushRef="#br0">0 204 24575,'0'2'0,"0"0"0,1 0 0,-1 0 0,0 0 0,1 0 0,-1-1 0,1 1 0,-1 0 0,1 0 0,0 0 0,0-1 0,0 1 0,0-1 0,0 1 0,0 0 0,1-1 0,-1 0 0,0 1 0,1-1 0,-1 0 0,1 0 0,-1 0 0,1 0 0,0 0 0,-1 0 0,1 0 0,0 0 0,0-1 0,-1 1 0,1-1 0,0 1 0,0-1 0,0 0 0,0 1 0,3-2 0,11 2 0,-1-1 0,0-1 0,26-5 0,-13 2 0,147-26 0,-173 30 0,0 0 0,1-1 0,-1 1 0,0-1 0,0 1 0,0-1 0,0 0 0,0 0 0,0 0 0,0 0 0,0 0 0,-1-1 0,1 1 0,0-1 0,-1 1 0,1-1 0,-1 1 0,1-1 0,-1 0 0,0 0 0,0 0 0,2-3 0,-3 2 0,1 1 0,-1-1 0,0 0 0,0 1 0,-1-1 0,1 0 0,0 1 0,-1-1 0,0 1 0,1-1 0,-1 1 0,0-1 0,0 1 0,-1-1 0,1 1 0,0 0 0,-1 0 0,-2-3 0,-5-8 0,-1 1 0,-1 0 0,0 1 0,-1 0 0,0 1 0,0 0 0,-1 1 0,-26-14 0,33 20 0,0 0 0,0 1 0,-1 0 0,0 0 0,1 0 0,-1 1 0,0 0 0,1 0 0,-1 1 0,-7 0 0,9 1 0,0-1 0,1 1 0,-1 1 0,0-1 0,1 1 0,-1-1 0,1 1 0,0 0 0,-1 1 0,1-1 0,0 1 0,1 0 0,-1 0 0,0 0 0,-4 6 0,-1 2 0,0 1 0,1 0 0,1 0 0,0 1 0,0-1 0,1 2 0,1-1 0,1 1 0,-1 0 0,2-1 0,-2 19 0,2-12 0,1-1 0,1 1 0,1 0 0,1 0 0,0 0 0,2-1 0,7 32 0,-7-42 0,-1-1 0,1 0 0,1 0 0,0-1 0,0 1 0,0-1 0,1 0 0,0 0 0,0 0 0,1-1 0,0 1 0,0-1 0,0-1 0,11 8 0,-12-9 0,1-1 0,1 0 0,-1 0 0,0-1 0,1 0 0,-1 0 0,1 0 0,0-1 0,-1 0 0,1 0 0,0-1 0,0 0 0,0 0 0,-1 0 0,1-1 0,0 0 0,0 0 0,9-4 0,34-14-1365,-5-4-5461</inkml:trace>
</inkml:ink>
</file>

<file path=ppt/ink/ink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0:22.510"/>
    </inkml:context>
    <inkml:brush xml:id="br0">
      <inkml:brushProperty name="width" value="0.05" units="cm"/>
      <inkml:brushProperty name="height" value="0.05" units="cm"/>
    </inkml:brush>
  </inkml:definitions>
  <inkml:trace contextRef="#ctx0" brushRef="#br0">1 202 24575,'1'-11'0,"0"0"0,1 1 0,0-1 0,0 1 0,1-1 0,7-13 0,-10 24 0,0 0 0,0-1 0,0 1 0,0 0 0,0-1 0,0 1 0,1 0 0,-1 0 0,0-1 0,0 1 0,1 0 0,-1-1 0,0 1 0,0 0 0,1 0 0,-1 0 0,0-1 0,1 1 0,-1 0 0,0 0 0,0 0 0,1 0 0,-1 0 0,0-1 0,1 1 0,-1 0 0,1 0 0,-1 0 0,0 0 0,1 0 0,-1 0 0,0 0 0,1 0 0,11 10 0,7 19 0,-18-28 0,14 25 0,-1 1 0,-1 0 0,-2 1 0,0 0 0,-2 1 0,7 40 0,-20-39 0,-1-26 0,2-18 0,3 3 0,0-1 0,1 0 0,0 1 0,1-1 0,0 1 0,1 0 0,7-21 0,3-1 0,24-40 0,-28 56 0,0 1 0,1 0 0,1 1 0,1 0 0,0 1 0,1 0 0,1 1 0,21-17 0,-30 26 0,2 0 0,-1 0 0,0 1 0,1 0 0,0 0 0,0 0 0,0 1 0,0 0 0,0 0 0,0 1 0,1 0 0,-1 0 0,0 1 0,1 0 0,-1 0 0,0 0 0,1 1 0,-1 0 0,0 1 0,0 0 0,0 0 0,0 0 0,0 1 0,9 5 0,-3 0 10,-1 0 0,0 1 0,0 0 0,-1 1 0,-1 0 0,0 1 0,0 0 0,-1 1 0,0-1 0,-1 2 0,8 16 0,-1-1-307,-2 1 0,-1 0 0,-2 1 0,9 36 0,-9-14-6529</inkml:trace>
</inkml:ink>
</file>

<file path=ppt/ink/ink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0:24.060"/>
    </inkml:context>
    <inkml:brush xml:id="br0">
      <inkml:brushProperty name="width" value="0.05" units="cm"/>
      <inkml:brushProperty name="height" value="0.05" units="cm"/>
    </inkml:brush>
  </inkml:definitions>
  <inkml:trace contextRef="#ctx0" brushRef="#br0">465 200 24575,'4'-4'0,"1"-1"0,-1 0 0,-1 0 0,1 0 0,-1 0 0,0-1 0,0 0 0,0 1 0,-1-1 0,0 0 0,0 0 0,-1 0 0,1 0 0,-1-1 0,-1 1 0,1 0 0,-1-1 0,0-6 0,-1 9 0,1 0 0,-1 0 0,0 0 0,0 0 0,-1 1 0,1-1 0,-1 0 0,0 1 0,0-1 0,0 1 0,0-1 0,0 1 0,-1 0 0,0 0 0,1 0 0,-1 0 0,0 1 0,-1-1 0,1 1 0,0 0 0,-1 0 0,1 0 0,-1 0 0,0 0 0,1 1 0,-1 0 0,0-1 0,-7 0 0,0 1 0,0 0 0,-1 1 0,1 0 0,0 1 0,0 0 0,-1 1 0,1 0 0,0 1 0,0 0 0,1 1 0,-1 0 0,1 0 0,0 1 0,0 1 0,0 0 0,1 0 0,-12 10 0,0 2 0,0 0 0,2 1 0,0 0 0,1 2 0,2 0 0,-18 28 0,23-30 0,1 1 0,0-1 0,1 2 0,2-1 0,0 1 0,1 0 0,1 1 0,1-1 0,0 1 0,2 0 0,1 30 0,1-40 0,1-1 0,0 1 0,1 0 0,1 0 0,0-1 0,0 0 0,1 1 0,0-1 0,1 0 0,1-1 0,-1 1 0,2-1 0,-1-1 0,1 1 0,1-1 0,0 0 0,0 0 0,1-1 0,0-1 0,0 1 0,1-1 0,15 8 0,-8-7 0,1 0 0,0-2 0,0 0 0,0-1 0,1-1 0,0-1 0,-1 0 0,1-2 0,0 0 0,0-1 0,26-3 0,-7-2 0,0-1 0,0-3 0,0 0 0,58-25 0,-72 24 0,0-2 0,-1 0 0,-1-1 0,0-2 0,-1 0 0,-1-1 0,0-1 0,-1-1 0,21-25 0,-30 31 0,0-1 0,-1 0 0,-1 0 0,0-1 0,0 0 0,-2-1 0,0 0 0,0 0 0,-1 0 0,-1 0 0,-1-1 0,0 1 0,-1-1 0,-1 0 0,0 0 0,-2-20 0,0 29 0,0 0 0,-1 0 0,1 0 0,-2 0 0,1 0 0,-1 0 0,0 1 0,0 0 0,-6-10 0,8 15 0,-1-1 0,1 1 0,0-1 0,0 1 0,-1-1 0,1 1 0,-1 0 0,1-1 0,-1 1 0,1 0 0,-1 0 0,0 0 0,0 0 0,0 1 0,1-1 0,-1 0 0,0 1 0,0-1 0,0 1 0,0 0 0,0 0 0,0-1 0,0 1 0,0 0 0,0 1 0,0-1 0,0 0 0,0 1 0,0-1 0,1 1 0,-1-1 0,0 1 0,0 0 0,0 0 0,1 0 0,-1 0 0,0 0 0,1 0 0,-2 2 0,-3 2 0,1 0 0,0 0 0,0 1 0,0-1 0,1 1 0,0 1 0,0-1 0,0 0 0,1 1 0,0 0 0,0 0 0,1 0 0,0 0 0,0 0 0,1 0 0,-1 1 0,2-1 0,-1 0 0,1 1 0,0-1 0,1 1 0,-1-1 0,3 8 0,-1-3 0,0 0 0,1 0 0,1-1 0,0 0 0,0 1 0,1-1 0,0-1 0,1 1 0,0-1 0,1 0 0,0 0 0,0-1 0,15 14 0,-17-19 0,0 0 0,0 0 0,1 0 0,-1 0 0,1-1 0,0 0 0,0-1 0,1 1 0,-1-1 0,0 0 0,1 0 0,-1-1 0,1 0 0,0 0 0,-1-1 0,1 0 0,0 0 0,-1 0 0,1-1 0,0 0 0,-1 0 0,1-1 0,-1 0 0,8-3 0,-3 0 0,0-1 0,-1 0 0,0 0 0,0-1 0,0 0 0,-1-1 0,0 0 0,-1-1 0,0 1 0,0-2 0,-1 1 0,10-17 0,-11 14 0,0 0 0,0 0 0,-2 0 0,1-1 0,-2 0 0,4-16 0,-9 41 0,0 0 0,2 0 0,-1 0 0,2 0 0,3 24 0,-4-31 0,1-1 0,0 1 0,1 0 0,-1 0 0,1 0 0,0-1 0,0 1 0,0-1 0,1 0 0,0 0 0,-1 0 0,2 0 0,-1 0 0,0 0 0,1-1 0,-1 1 0,1-1 0,0 0 0,0 0 0,5 2 0,3 0 0,0-1 0,1-1 0,-1 1 0,1-2 0,0 0 0,-1 0 0,1-2 0,0 1 0,0-1 0,0-1 0,0-1 0,0 0 0,-1 0 0,1-1 0,-1-1 0,1 0 0,14-7 0,-4 0 0,-1 0 0,0-1 0,-1-2 0,-1 0 0,0-1 0,-1-1 0,0 0 0,17-22 0,-24 24 0,0-2 0,0 0 0,-2 0 0,0-1 0,9-22 0,-16 33 0,0-1 0,0 0 0,-1 0 0,0 0 0,0 0 0,-1-1 0,0 1 0,0 0 0,-1-1 0,0 1 0,0 0 0,-1-1 0,0 1 0,0 0 0,-1 0 0,-4-14 0,5 19 0,0-1 0,0 1 0,0-1 0,-1 1 0,1 0 0,-1-1 0,0 1 0,1 0 0,-1 0 0,0 0 0,0 0 0,-1 1 0,1-1 0,0 0 0,0 1 0,-1 0 0,1-1 0,-1 1 0,1 0 0,-1 0 0,1 0 0,-1 1 0,0-1 0,0 1 0,1-1 0,-1 1 0,0 0 0,0 0 0,1 0 0,-1 1 0,0-1 0,0 0 0,1 1 0,-1 0 0,-3 1 0,1 0 0,0 0 0,0 1 0,0 0 0,1-1 0,-1 1 0,1 1 0,0-1 0,0 1 0,0 0 0,0 0 0,1 0 0,-1 0 0,1 1 0,0-1 0,0 1 0,1 0 0,-3 6 0,2-2 0,1-1 0,0 1 0,0 0 0,1 0 0,0 0 0,1 0 0,0 0 0,0-1 0,1 1 0,2 12 0,1-6 0,0 0 0,1-1 0,0 0 0,1 0 0,12 20 0,4-1 0,1 0 0,1-1 0,48 46 0,-62-69 0,19 23 0,-27-30 0,-1-1 0,0 1 0,0 0 0,0 0 0,0-1 0,0 1 0,0 0 0,0 0 0,-1 0 0,1 0 0,-1 0 0,1 0 0,-1 0 0,0 0 0,0 0 0,0 3 0,0-5 0,0 1 0,0-1 0,-1 1 0,1 0 0,0-1 0,-1 1 0,1-1 0,-1 1 0,1 0 0,-1-1 0,1 0 0,-1 1 0,1-1 0,-1 1 0,1-1 0,-1 1 0,1-1 0,-1 0 0,0 0 0,1 1 0,-1-1 0,0 0 0,1 0 0,-1 0 0,0 1 0,1-1 0,-1 0 0,0 0 0,0 0 0,1 0 0,-1 0 0,0-1 0,1 1 0,-1 0 0,0 0 0,1 0 0,-1-1 0,0 1 0,0-1 0,-29-11 0,28 12 0,-8-6 14,0 1-1,0-2 0,0 1 0,1-1 1,0 0-1,0-1 0,1 0 1,-14-18-1,17 20-106,1 0 0,1 0 1,-1 0-1,1-1 0,0 1 0,0-1 0,1 0 0,0 0 1,0 0-1,1 0 0,0 0 0,0-1 0,1 1 1,0 0-1,1-10 0,5-21-6733</inkml:trace>
</inkml:ink>
</file>

<file path=ppt/ink/ink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0:24.424"/>
    </inkml:context>
    <inkml:brush xml:id="br0">
      <inkml:brushProperty name="width" value="0.05" units="cm"/>
      <inkml:brushProperty name="height" value="0.05" units="cm"/>
    </inkml:brush>
  </inkml:definitions>
  <inkml:trace contextRef="#ctx0" brushRef="#br0">0 132 24575,'23'-9'0,"-1"-1"0,0-2 0,-1 0 0,0-1 0,35-30 0,-29 22 0,-25 20 0,-1-1 0,0 1 0,1 0 0,0 0 0,-1 0 0,1 0 0,0 1 0,-1-1 0,1 0 0,0 1 0,0-1 0,-1 1 0,4-1 0,-4 2 0,0-1 0,-1 0 0,1 0 0,0 0 0,-1 0 0,1 1 0,0-1 0,-1 0 0,1 1 0,-1-1 0,1 0 0,0 1 0,-1-1 0,1 1 0,-1-1 0,1 1 0,-1-1 0,1 1 0,-1-1 0,0 1 0,1 0 0,-1-1 0,1 2 0,1 4 0,-1 0 0,0 1 0,1-1 0,-2 0 0,1 0 0,-1 9 0,0 0 0,13 99-455,5 0 0,59 204 0,-69-289-6371</inkml:trace>
  <inkml:trace contextRef="#ctx0" brushRef="#br0" timeOffset="1">337 547 24575,'0'-4'0,"0"-11"0,0-7 0,0-4 0,0-2 0,4 0 0,7-1 0,5 1 0,4 0 0,4 1 0,6 5 0,7 2 0,1 4 0,-5 5-8191</inkml:trace>
</inkml:ink>
</file>

<file path=ppt/ink/ink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0:26.569"/>
    </inkml:context>
    <inkml:brush xml:id="br0">
      <inkml:brushProperty name="width" value="0.05" units="cm"/>
      <inkml:brushProperty name="height" value="0.05" units="cm"/>
    </inkml:brush>
  </inkml:definitions>
  <inkml:trace contextRef="#ctx0" brushRef="#br0">880 340 24575,'0'-7'0,"1"-12"0,-2 0 0,0 0 0,0 1 0,-2-1 0,-6-22 0,7 36 0,1 0 0,-1 0 0,-1 0 0,1 0 0,-1 1 0,0 0 0,0-1 0,0 1 0,0 0 0,-1 0 0,0 1 0,0-1 0,0 1 0,0 0 0,0 0 0,-1 0 0,1 0 0,-1 1 0,0 0 0,0 0 0,1 0 0,-1 1 0,-10-3 0,4 3 0,0-1 0,0 1 0,0 1 0,-1 0 0,1 0 0,0 1 0,0 1 0,0 0 0,-15 4 0,9 0 0,0 1 0,1 0 0,0 1 0,0 1 0,-19 14 0,2 2 0,2 2 0,1 1 0,1 2 0,-35 46 0,21-18-45,3 2 0,3 2 0,2 2-1,4 1 1,2 1 0,3 1 0,3 2-1,3 0 1,3 1 0,3 1 0,3 1 0,4-1-1,1 93 1,7-120 45,2-1 0,2 0 0,2 0 0,2-1 0,2 0 0,1 0 0,31 68 0,-31-85 0,1-1 0,1 0 0,1-1 0,1-1 0,1 0 0,1-2 0,1 0 0,0 0 0,2-2 0,0-1 0,1 0 0,0-2 0,33 17 0,-22-17 0,2-2 0,0-1 0,0-1 0,1-2 0,0-2 0,0-1 0,1-2 0,0-1 0,0-2 0,0-2 0,-1-1 0,39-8 0,-19 0 0,-1-2 0,0-3 0,0-3 0,-2-1 0,0-3 0,-2-2 0,55-35 0,-61 29 0,-2-2 0,-1-1 0,-2-2 0,-1-2 0,-2-2 0,-2-1 0,-2-1 0,-1-2 0,-2-2 0,-2 0 0,-3-2 0,-1-1 0,27-80 0,-34 79 0,-3 0 0,-2 0 0,-2-1 0,-3-1 0,-1 0 0,-3 1 0,-2-1 0,-3-1 0,-1 2 0,-3-1 0,-2 0 0,-2 1 0,-2 1 0,-24-62 0,22 78 0,-1 2 0,-1-1 0,-2 2 0,-1 1 0,-2 0 0,0 1 0,-2 2 0,-1 0 0,-1 1 0,-37-28 0,29 29 0,-1 2 0,0 2 0,-2 0 0,0 3 0,-1 1 0,-1 1 0,0 3 0,-69-14 0,59 18 0,-1 2 0,0 2 0,-1 3 0,1 1 0,0 3 0,0 2 0,0 2 0,0 2 0,1 2 0,-48 19 0,78-23-210,1 0 0,0 1 0,1 1 0,0 1 0,-22 17 0,4 4-6088</inkml:trace>
</inkml:ink>
</file>

<file path=ppt/ink/ink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0:27.931"/>
    </inkml:context>
    <inkml:brush xml:id="br0">
      <inkml:brushProperty name="width" value="0.05" units="cm"/>
      <inkml:brushProperty name="height" value="0.05" units="cm"/>
    </inkml:brush>
  </inkml:definitions>
  <inkml:trace contextRef="#ctx0" brushRef="#br0">322 54 24575,'-19'3'0,"16"-3"0,1 1 0,0-1 0,0 0 0,-1 0 0,1 0 0,0 0 0,0 0 0,-1 0 0,1 0 0,0-1 0,0 1 0,-1-1 0,-2-1 0,-10-3 0,-1 0 0,1 0 0,-1 2 0,0 0 0,-26-1 0,-73 3 0,82 2 0,414-17 0,-118 4 0,-447 13-1365,156-1-5461</inkml:trace>
</inkml:ink>
</file>

<file path=ppt/ink/ink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0:29.228"/>
    </inkml:context>
    <inkml:brush xml:id="br0">
      <inkml:brushProperty name="width" value="0.05" units="cm"/>
      <inkml:brushProperty name="height" value="0.05" units="cm"/>
    </inkml:brush>
  </inkml:definitions>
  <inkml:trace contextRef="#ctx0" brushRef="#br0">227 11 24575,'0'-1'0,"-1"1"0,1 0 0,0 0 0,0-1 0,0 1 0,0 0 0,0 0 0,0-1 0,0 1 0,0 0 0,0 0 0,0-1 0,0 1 0,0 0 0,0-1 0,0 1 0,0 0 0,0 0 0,0-1 0,0 1 0,0 0 0,0-1 0,0 1 0,0 0 0,0 0 0,0-1 0,1 1 0,-1 0 0,0 0 0,0 0 0,0-1 0,1 1 0,-1 0 0,0 0 0,0 0 0,0 0 0,1-1 0,-1 1 0,0 0 0,0 0 0,1 0 0,-1 0 0,0 0 0,0 0 0,1 0 0,-1 0 0,0-1 0,1 1 0,-1 0 0,0 0 0,0 0 0,1 0 0,-1 1 0,0-1 0,1 0 0,-1 0 0,0 0 0,0 0 0,1 0 0,-1 0 0,0 0 0,1 1 0,0-1 0,0 1 0,0 0 0,0 0 0,0 0 0,-1 0 0,1 0 0,0 1 0,0-1 0,-1 0 0,1 0 0,-1 0 0,2 3 0,17 95 0,10 126 0,-29-222 0,9 384 0,-9-391 0,-1-1 0,1 2 0,-1-1 0,-1 0 0,1 0 0,0 0 0,-1 0 0,0 1 0,0-1 0,0 1 0,0-1 0,0 1 0,-1 0 0,0 0 0,1 0 0,-1 0 0,0 0 0,-1 1 0,1-1 0,0 1 0,-6-3 0,4 2 0,-1 0 0,0 0 0,0 0 0,-1 0 0,1 1 0,-1 0 0,1 1 0,-1-1 0,0 1 0,1 1 0,-1-1 0,0 1 0,-13 2 0,-9 4 0,0 1 0,0 2 0,-32 14 0,60-21 0,11-3 0,17-3 0,66-12 0,130-5 0,-203 19 0,21-1 0,-16 0 0,0 1 0,-1 1 0,47 5 0,-71-4-21,0 0 0,-1 0 0,1 0 0,0 0 0,0 1 0,0-1 0,-1 0 0,1 0 0,0 0 0,0 0 0,0 0 0,-1 0 0,1 1 0,0-1 0,0 0 0,0 0 0,0 0 0,0 0 0,0 1 0,-1-1 0,1 0 0,0 0 0,0 0 0,0 1 0,0-1 0,0 0 0,0 0 0,0 0 0,0 1 0,0-1 0,0 0 0,0 0 0,0 1 0,0-1 0,0 0 0,0 0 0,0 0 0,0 1 0,0-1 0,0 0 0,0 0 0,0 0 0,1 1 0,-1-1 0,0 0 0,0 0 0,0 0 0,0 1 0,0-1 0,1 0 0,-1 0 0,0 0 0,0 0 0,0 0 0,0 0 0,1 1 0,-1-1 0,0 0 0,0 0 0,0 0 0,1 0 0,-1 0 0,0 0 0,1 0 0,-12 6-6805</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6:55.419"/>
    </inkml:context>
    <inkml:brush xml:id="br0">
      <inkml:brushProperty name="width" value="0.05" units="cm"/>
      <inkml:brushProperty name="height" value="0.05" units="cm"/>
    </inkml:brush>
  </inkml:definitions>
  <inkml:trace contextRef="#ctx0" brushRef="#br0">3320 310 24575,'-12'-1'0,"0"-1"0,-1 0 0,1-1 0,0 0 0,-16-8 0,-11-2 0,-92-21 0,0 5 0,-2 6 0,-1 6 0,0 6 0,-1 6 0,0 5 0,-218 30 0,-13 35 0,253-43 0,8-1 0,1 5 0,2 4 0,-189 83 0,240-89 0,1 3 0,1 3 0,2 1 0,0 2 0,3 2 0,1 3 0,1 1 0,3 2 0,-37 48 0,32-26 0,4 2 0,3 1 0,2 2 0,3 1 0,4 2 0,-26 94 0,36-103 0,3 1 0,2 0 0,-6 92 0,18-121 0,1 1 0,1-1 0,3 0 0,0 0 0,2 0 0,2-1 0,1 0 0,15 38 0,-2-23 0,1 0 0,43 61 0,70 82 0,-99-141 0,2 0 0,1-2 0,3-1 0,2-3 0,1-1 0,3-3 0,1-1 0,1-3 0,3-2 0,93 44 0,307 116 0,-317-144 0,198 45 0,-76-40 0,492 39 0,-617-91 0,-1-6 0,0-6 0,0-5 0,-1-7 0,-1-5 0,-2-6 0,193-74 0,-238 72 0,-1-4 0,-1-4 0,-3-3 0,-2-4 0,77-62 0,-104 70 0,-2-3 0,-3-1 0,-1-2 0,-3-2 0,-1-2 0,-3-1 0,-2-2 0,28-61 0,-36 57 0,-3-1 0,-2 0 0,26-123 0,-39 132 0,-3-1 0,-1-1 0,-3 1 0,-2 0 0,-9-71 0,2 82 0,-1 0 0,-2 0 0,-2 1 0,-2 1 0,-21-43 0,8 30 0,-1 0 0,-3 2 0,-38-47 0,40 61 0,-2 2 0,-1 1 0,-1 2 0,-64-45 0,20 25 0,-108-52 0,-177-108 0,143 78 0,41 33 60,-326-130 0,387 187-357,-2 5 0,-1 5 0,-2 5 0,-130-10 0,163 29-6529</inkml:trace>
</inkml:ink>
</file>

<file path=ppt/ink/ink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0:29.636"/>
    </inkml:context>
    <inkml:brush xml:id="br0">
      <inkml:brushProperty name="width" value="0.05" units="cm"/>
      <inkml:brushProperty name="height" value="0.05" units="cm"/>
    </inkml:brush>
  </inkml:definitions>
  <inkml:trace contextRef="#ctx0" brushRef="#br0">108 46 24575,'-4'-19'0,"4"19"0,0 0 0,0 0 0,0-1 0,-1 1 0,1 0 0,0 0 0,0 0 0,0 0 0,-1-1 0,1 1 0,0 0 0,0 0 0,-1 0 0,1 0 0,0 0 0,0 0 0,-1 0 0,1 0 0,0-1 0,0 1 0,-1 0 0,1 0 0,0 0 0,-1 0 0,1 1 0,0-1 0,0 0 0,-1 0 0,1 0 0,0 0 0,0 0 0,-1 0 0,1 0 0,-3 3 0,0-1 0,0 0 0,0 1 0,0 0 0,1-1 0,-5 7 0,-2 3 0,1 1 0,0-1 0,1 2 0,0-1 0,1 1 0,1 0 0,-7 29 0,9-31 0,0 1 0,2-1 0,0 1 0,0-1 0,1 1 0,0-1 0,1 1 0,1-1 0,5 24 0,-6-32 0,0 0 0,1-1 0,-1 1 0,0-1 0,1 1 0,0-1 0,0 0 0,0 0 0,0 0 0,1 0 0,-1 0 0,1 0 0,-1 0 0,1-1 0,0 1 0,0-1 0,0 0 0,1 0 0,-1 0 0,0-1 0,1 1 0,-1-1 0,1 0 0,-1 1 0,1-2 0,6 2 0,-5-2 0,1 0 0,0-1 0,-1 1 0,1-1 0,0 0 0,-1-1 0,1 0 0,-1 0 0,0 0 0,1 0 0,-1-1 0,0 0 0,0 0 0,-1 0 0,1 0 0,6-7 0,-4 3 0,0 0 0,-1 0 0,1-1 0,-2 0 0,1 0 0,-1 0 0,-1-1 0,1 1 0,-1-1 0,-1 0 0,0-1 0,0 1 0,-1 0 0,0-1 0,0 0 0,0-15 0,-2 17 0,-1 0 0,1 0 0,-1 0 0,-1 0 0,1 0 0,-2 1 0,1-1 0,-1 0 0,0 1 0,0 0 0,-1 0 0,0 0 0,0 0 0,-1 0 0,0 1 0,0 0 0,0 0 0,-1 0 0,0 1 0,-9-7 0,1 3-455,0 0 0,-19-8 0,6 5-6371</inkml:trace>
</inkml:ink>
</file>

<file path=ppt/ink/ink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0:29.993"/>
    </inkml:context>
    <inkml:brush xml:id="br0">
      <inkml:brushProperty name="width" value="0.05" units="cm"/>
      <inkml:brushProperty name="height" value="0.05" units="cm"/>
    </inkml:brush>
  </inkml:definitions>
  <inkml:trace contextRef="#ctx0" brushRef="#br0">108 0 24575,'-4'0'0,"0"0"0,0 1 0,1-1 0,-1 1 0,0 0 0,1-1 0,-1 2 0,0-1 0,1 0 0,-1 1 0,1 0 0,0-1 0,0 1 0,-1 1 0,1-1 0,-4 5 0,3-3 0,0 1 0,0 0 0,1 0 0,0 0 0,0 0 0,0 1 0,1-1 0,0 1 0,-3 9 0,1 1 0,2 0 0,0 0 0,0 0 0,1 0 0,1 0 0,5 32 0,-4-40 0,0 0 0,1 0 0,0 0 0,1 0 0,0 0 0,0-1 0,1 0 0,-1 1 0,2-1 0,-1-1 0,1 1 0,8 9 0,-10-14 0,0 1 0,0 0 0,0-1 0,1 0 0,-1 0 0,1 0 0,-1 0 0,1 0 0,0-1 0,0 0 0,0 0 0,0 0 0,0 0 0,0 0 0,0-1 0,0 0 0,0 0 0,0 0 0,0 0 0,0 0 0,0-1 0,0 0 0,0 0 0,0 0 0,0 0 0,6-4 0,-2 1 0,0 0 0,0-1 0,0 0 0,-1 0 0,0 0 0,0-1 0,0 0 0,-1-1 0,0 0 0,0 0 0,0 0 0,-1 0 0,0-1 0,-1 0 0,0 0 0,0 0 0,0-1 0,-1 1 0,-1-1 0,3-12 0,-3 14 0,-2 0 0,1 0 0,-1 0 0,0 1 0,0-1 0,0 0 0,-1 0 0,0 0 0,-1 1 0,0-1 0,0 1 0,0-1 0,-1 1 0,1 0 0,-2-1 0,1 2 0,-1-1 0,0 0 0,0 1 0,0-1 0,-1 1 0,1 1 0,-2-1 0,1 1 0,0-1 0,-1 1 0,-7-4 0,4 4-124,0-1 0,0 2 0,0-1 0,-1 1 0,1 0 0,-1 1-1,0 1 1,1-1 0,-1 1 0,-16 1 0,-9 3-6702</inkml:trace>
</inkml:ink>
</file>

<file path=ppt/ink/ink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0:30.350"/>
    </inkml:context>
    <inkml:brush xml:id="br0">
      <inkml:brushProperty name="width" value="0.05" units="cm"/>
      <inkml:brushProperty name="height" value="0.05" units="cm"/>
    </inkml:brush>
  </inkml:definitions>
  <inkml:trace contextRef="#ctx0" brushRef="#br0">141 104 24575,'-22'-2'0,"0"0"0,-39-10 0,25 5 0,159 3 0,80 6 0,292-4 0,-462 2 0,-1-2 0,1-1 0,49-11 0,-80 14 0,0-1 0,-1 1 0,1-1 0,0 0 0,0 1 0,0-1 0,0 0 0,-1 0 0,1 0 0,0 0 0,-1 0 0,1-1 0,-1 1 0,1 0 0,-1-1 0,0 1 0,0-1 0,2-1 0,-3 2 0,0 1 0,0-1 0,0 0 0,0 1 0,0-1 0,0 1 0,0-1 0,0 1 0,0-1 0,0 1 0,0-1 0,0 1 0,0-1 0,0 0 0,0 1 0,-1-1 0,1 1 0,0-1 0,0 1 0,-1 0 0,1-1 0,0 1 0,-1-1 0,-19-11 0,-7 5-1365,-3 2-5461</inkml:trace>
</inkml:ink>
</file>

<file path=ppt/ink/ink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0:30.737"/>
    </inkml:context>
    <inkml:brush xml:id="br0">
      <inkml:brushProperty name="width" value="0.05" units="cm"/>
      <inkml:brushProperty name="height" value="0.05" units="cm"/>
    </inkml:brush>
  </inkml:definitions>
  <inkml:trace contextRef="#ctx0" brushRef="#br0">37 16 24575,'-4'-4'0,"-6"-2"0,3 0 0,7 6 0,8 8 0,7 6 0,10 5 0,5 4 0,2 7 0,0 7 0,-6 6 0,-7 5 0,-11 2 0,-16-2 0,-19 0 0,-19-1 0,-20-2 0,3-10-8191</inkml:trace>
</inkml:ink>
</file>

<file path=ppt/ink/ink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0:32.826"/>
    </inkml:context>
    <inkml:brush xml:id="br0">
      <inkml:brushProperty name="width" value="0.05" units="cm"/>
      <inkml:brushProperty name="height" value="0.05" units="cm"/>
    </inkml:brush>
  </inkml:definitions>
  <inkml:trace contextRef="#ctx0" brushRef="#br0">304 109 24575,'-1'6'0,"0"0"0,-1-1 0,0 0 0,0 1 0,-1-1 0,1 0 0,-1 0 0,0 0 0,-7 7 0,-7 15 0,7-8 0,1 0 0,1 1 0,1 1 0,1-1 0,0 1 0,-4 37 0,9-49 0,0 0 0,1-1 0,0 1 0,1-1 0,0 1 0,0 0 0,0-1 0,1 0 0,1 1 0,-1-1 0,1 0 0,1 0 0,0 0 0,0-1 0,0 1 0,1-1 0,0 0 0,0 0 0,10 9 0,-5-7 0,1 0 0,-1 0 0,2-1 0,-1-1 0,1 0 0,0-1 0,1 0 0,17 6 0,-25-10 0,-1-1 0,0 0 0,1 0 0,-1-1 0,1 1 0,-1-1 0,1 0 0,-1 0 0,1-1 0,-1 1 0,1-1 0,-1 0 0,0 0 0,1-1 0,-1 1 0,0-1 0,0 0 0,0 0 0,0 0 0,0 0 0,0-1 0,-1 0 0,1 0 0,-1 0 0,0 0 0,0 0 0,0-1 0,0 1 0,2-5 0,2-3 0,-2-1 0,1 1 0,-1-1 0,-1 0 0,0 0 0,-1-1 0,0 1 0,-1-1 0,0 1 0,-1-1 0,-1 0 0,-1-19 0,0 19 0,0 0 0,-1 1 0,0-1 0,-1 0 0,-1 1 0,0-1 0,0 1 0,-1 0 0,-1 0 0,0 1 0,-1 0 0,-9-13 0,9 16 0,1 1 0,-1 1 0,0-1 0,-1 1 0,0 0 0,0 1 0,0 0 0,0 0 0,-1 1 0,0 0 0,0 0 0,0 1 0,0 0 0,-1 1 0,1 0 0,-1 0 0,1 1 0,-1 0 0,1 1 0,-1 0 0,0 1 0,-13 2 0,10 0 0,0 0 0,0 1 0,0 0 0,1 1 0,0 0 0,0 1 0,0 1 0,1 0 0,0 0 0,0 1 0,1 0 0,0 1 0,0 0 0,1 1 0,-15 20 0,14-15 0,1 0 0,0 1 0,1-1 0,1 1 0,0 1 0,2-1 0,0 1 0,0 0 0,2 1 0,0-1 0,1 1 0,1-1 0,0 1 0,1 0 0,2-1 0,4 27 0,-3-28 0,1-1 0,1 0 0,0 0 0,1 0 0,1-1 0,0 0 0,1 0 0,1-1 0,0 0 0,0 0 0,2-1 0,-1-1 0,1 1 0,1-2 0,0 0 0,1 0 0,0-1 0,23 13 0,-15-13 0,0-1 0,1 0 0,-1-1 0,2-2 0,-1 0 0,0-1 0,1-2 0,0 0 0,0-1 0,-1-1 0,24-4 0,1-2 0,0-2 0,-1-1 0,0-3 0,57-23 0,-62 18 0,0-1 0,-1-2 0,53-36 0,-73 42 0,0-1 0,-1-1 0,-1-1 0,-1 0 0,0-1 0,-1-1 0,24-36 0,-36 48 0,0-1 0,0 0 0,0 0 0,-1 0 0,0 0 0,0-1 0,-1 1 0,0-1 0,-1 0 0,0 1 0,0-1 0,-1-10 0,-1 13 0,0 1 0,0 0 0,0 0 0,-1 1 0,1-1 0,-1 0 0,0 0 0,-1 1 0,1-1 0,-1 1 0,0 0 0,0 0 0,0 0 0,0 0 0,-1 0 0,0 1 0,0 0 0,0-1 0,0 1 0,0 1 0,0-1 0,-6-2 0,0 1 0,0 1 0,0-1 0,0 2 0,0-1 0,-1 1 0,1 1 0,-1 0 0,1 0 0,-1 1 0,1 1 0,-1 0 0,1 0 0,-1 1 0,1 0 0,0 1 0,0 0 0,-14 6 0,7-2 0,0 1 0,0 1 0,1 0 0,0 2 0,1-1 0,0 2 0,1 0 0,0 1 0,-13 15 0,19-18 0,1 0 0,0 1 0,1 0 0,0 0 0,0 1 0,1 0 0,1 0 0,0 0 0,1 0 0,0 0 0,1 1 0,0-1 0,0 17 0,2-23 0,0-1 0,0 1 0,1-1 0,-1 1 0,1-1 0,1 1 0,-1-1 0,1 0 0,0 1 0,0-1 0,0 0 0,1 0 0,0 0 0,0-1 0,0 1 0,0-1 0,1 1 0,0-1 0,-1 0 0,2-1 0,-1 1 0,0-1 0,1 0 0,0 0 0,-1 0 0,1 0 0,0-1 0,1 0 0,-1 0 0,0 0 0,11 1 0,1 0 0,-1-2 0,1 0 0,0-1 0,0 0 0,-1-2 0,1 0 0,0-1 0,-1 0 0,0-1 0,0-1 0,0-1 0,0 0 0,-1-1 0,0-1 0,19-12 0,-19 10 0,-1 0 0,0-1 0,0 0 0,-1-1 0,0-1 0,-1 0 0,-1-1 0,0 0 0,-1 0 0,0-1 0,-1-1 0,-1 0 0,0 0 0,7-23 0,-11 22 0,-1 0 0,0 0 0,-1 0 0,-1 0 0,0 0 0,-2 0 0,0-1 0,0 1 0,-2 0 0,0 0 0,-1 0 0,-1 1 0,-1-1 0,0 1 0,-1 1 0,0-1 0,-1 1 0,-1 0 0,-1 1 0,0 0 0,-1 0 0,0 1 0,-1 1 0,0 0 0,-1 0 0,-26-17 0,26 20 0,9 6 0,1 0 0,0 1 0,-1-1 0,0 1 0,0 0 0,1 1 0,-7-3 0,9 4 0,0 0 0,1 0 0,-1 1 0,0-1 0,1 0 0,-1 0 0,0 1 0,1-1 0,-1 0 0,1 1 0,-1-1 0,1 1 0,-1-1 0,1 1 0,-1-1 0,1 1 0,-1-1 0,1 1 0,0-1 0,-1 1 0,1 0 0,0-1 0,0 1 0,-1 0 0,1-1 0,0 1 0,0 0 0,0-1 0,0 1 0,0 0 0,0-1 0,0 1 0,0 0 0,0-1 0,0 1 0,0 0 0,0-1 0,1 2 0,3 33 0,-4-33 0,18 120 0,28 136 0,-38-224 0,2 0 0,1 0 0,2-1 0,2-1 0,22 39 0,-32-62 0,1-1 0,0 0 0,1 0 0,-1 0 0,1-1 0,1 0 0,0 0 0,0-1 0,0 0 0,1 0 0,-1-1 0,1 0 0,1-1 0,10 5 0,-13-7 0,1 0 0,0-1 0,0 0 0,0 0 0,0 0 0,0-1 0,0 0 0,0-1 0,0 0 0,0 0 0,0 0 0,-1-1 0,1-1 0,0 1 0,-1-1 0,0 0 0,1-1 0,9-6 0,1-3 0,-1-1 0,-1 0 0,0-1 0,-1 0 0,0-1 0,-2-1 0,0-1 0,0 0 0,-2 0 0,0-1 0,-2-1 0,0 1 0,-1-2 0,-1 1 0,0-1 0,-2 0 0,4-33 0,-8 46 0,-1-1 0,-1 0 0,1 1 0,-4-16 0,3 22 0,1 1 0,-1-1 0,1 0 0,-1 1 0,1-1 0,-1 1 0,0-1 0,0 1 0,0-1 0,0 1 0,0 0 0,0-1 0,-3-1 0,4 3 0,-1-1 0,0 1 0,0 0 0,0-1 0,0 1 0,0 0 0,0 0 0,1 0 0,-1 0 0,0 0 0,0 0 0,0 0 0,0 0 0,0 0 0,0 0 0,0 1 0,1-1 0,-1 0 0,0 1 0,0-1 0,0 0 0,0 1 0,1-1 0,-1 1 0,0-1 0,0 1 0,1 0 0,-2 0 0,-2 4 0,0-1 0,0 1 0,0 0 0,0 1 0,1-1 0,0 1 0,0-1 0,0 1 0,1 0 0,-3 9 0,0 3 0,0 0 0,-3 26 0,7-32 0,0 0 0,1 1 0,1-1 0,0 0 0,0 0 0,1 1 0,0-1 0,2 0 0,-1-1 0,1 1 0,1-1 0,0 1 0,0-1 0,1-1 0,1 1 0,0-1 0,0 0 0,11 11 0,-16-19-57,0-1 0,1 1 1,-1 0-1,1 0 0,-1-1 0,1 1 0,-1-1 0,1 0 0,0 0 0,-1 0 0,1 0 1,0 0-1,0-1 0,0 1 0,0-1 0,0 0 0,0 0 0,0 0 0,0 0 1,-1 0-1,1-1 0,0 0 0,5-1 0,14-7-6769</inkml:trace>
</inkml:ink>
</file>

<file path=ppt/ink/ink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0:33.217"/>
    </inkml:context>
    <inkml:brush xml:id="br0">
      <inkml:brushProperty name="width" value="0.05" units="cm"/>
      <inkml:brushProperty name="height" value="0.05" units="cm"/>
    </inkml:brush>
  </inkml:definitions>
  <inkml:trace contextRef="#ctx0" brushRef="#br0">128 127 24575,'-4'-5'0,"-11"-5"0,-7-1 0,-4 1 0,-2 2 0,8 3 0,8 2-8191</inkml:trace>
  <inkml:trace contextRef="#ctx0" brushRef="#br0" timeOffset="1">335 24 24575,'8'-8'0,"-7"6"0,0 1 0,0-1 0,0 1 0,1-1 0,-1 1 0,1 0 0,-1 0 0,1-1 0,-1 1 0,4-1 0,-4 2 0,-1 0 0,1 0 0,0 0 0,0 0 0,0 1 0,0-1 0,0 0 0,0 0 0,-1 1 0,1-1 0,0 1 0,0-1 0,0 0 0,-1 1 0,1 0 0,0-1 0,0 1 0,-1-1 0,1 1 0,-1 0 0,1-1 0,-1 1 0,1 0 0,-1 0 0,1-1 0,-1 1 0,1 0 0,-1 2 0,8 12 0,0 0 0,-2 1 0,0 1 0,7 27 0,8 72 0,-19-100 0,15 211 0,-7-54 0,-9-168-69,-1 1-18,0-1 1,0 1 0,1-1-1,0 1 1,0-1-1,1 1 1,-1-1 0,1 0-1,1 1 1,-1-1 0,0 0-1,1 0 1,0-1-1,4 5 1,7 3-6740</inkml:trace>
</inkml:ink>
</file>

<file path=ppt/ink/ink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0:33.542"/>
    </inkml:context>
    <inkml:brush xml:id="br0">
      <inkml:brushProperty name="width" value="0.05" units="cm"/>
      <inkml:brushProperty name="height" value="0.05" units="cm"/>
    </inkml:brush>
  </inkml:definitions>
  <inkml:trace contextRef="#ctx0" brushRef="#br0">42 149 24575,'-4'-5'0,"-2"-5"0,-4-2 0,0-2 0,1-5 0,7 3 0,12-2 0,14 3 0,11 4 0,13-1 0,7 2 0,-5 3-8191</inkml:trace>
</inkml:ink>
</file>

<file path=ppt/ink/ink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0:35.770"/>
    </inkml:context>
    <inkml:brush xml:id="br0">
      <inkml:brushProperty name="width" value="0.05" units="cm"/>
      <inkml:brushProperty name="height" value="0.05" units="cm"/>
    </inkml:brush>
  </inkml:definitions>
  <inkml:trace contextRef="#ctx0" brushRef="#br0">129 1 24575,'1'0'0,"-1"0"0,1 0 0,0 1 0,-1-1 0,1 0 0,0 0 0,0 1 0,-1-1 0,1 1 0,0-1 0,-1 1 0,1-1 0,-1 1 0,1-1 0,-1 1 0,1-1 0,-1 1 0,1 0 0,-1-1 0,1 1 0,-1 0 0,0-1 0,1 1 0,-1 0 0,0 0 0,0-1 0,1 2 0,3 26 0,-3-23 0,2 41 0,-1 0 0,-6 65 0,-21 96 0,9-83 0,-70 726-703,63 5 757,85-47-54,-60-796 101,0-1 1,1 1-1,7 20 0,-9-30-87,-1-1 0,1 0 0,-1 0 0,1 0-1,0 0 1,-1 0 0,1 0 0,0 0 0,0 0 0,-1 0 0,1 0 0,0 0 0,0-1 0,0 1 0,0 0 0,0-1 0,0 1 0,1 0-1,1 0 1,-2-1-15,1 0-1,-1-1 1,1 1-1,-1 0 1,0-1-1,1 1 1,-1-1 0,0 0-1,1 1 1,-1-1-1,0 0 1,0 0-1,0 0 1,0 0-1,0 0 1,0 0-1,0 0 1,0 0-1,0 0 1,0 0-1,0 0 1,0-2-1,5-7-271,0-1 0,-1 1 0,0-1 0,5-17 0,2-12-6553</inkml:trace>
</inkml:ink>
</file>

<file path=ppt/ink/ink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0:36.187"/>
    </inkml:context>
    <inkml:brush xml:id="br0">
      <inkml:brushProperty name="width" value="0.05" units="cm"/>
      <inkml:brushProperty name="height" value="0.05" units="cm"/>
    </inkml:brush>
  </inkml:definitions>
  <inkml:trace contextRef="#ctx0" brushRef="#br0">1 77 24575,'2'-3'0,"1"0"0,-1 0 0,0-1 0,1 0 0,-2 1 0,1-1 0,0 0 0,1-4 0,-2 5 0,0 0 0,0-1 0,0 1 0,1 0 0,-1 0 0,1 0 0,0 0 0,0 1 0,0-1 0,0 0 0,3-2 0,-4 5 0,-1 0 0,0-1 0,1 1 0,-1 0 0,0 0 0,1 0 0,-1-1 0,1 1 0,-1 0 0,0 0 0,1 0 0,-1 0 0,1 0 0,-1 0 0,1 0 0,-1 0 0,0 0 0,1 0 0,-1 0 0,1 0 0,-1 0 0,1 0 0,-1 0 0,0 0 0,1 0 0,-1 0 0,1 1 0,-1-1 0,0 0 0,1 0 0,-1 1 0,0-1 0,1 0 0,-1 1 0,10 16 0,-2 23 0,-4 29-110,-3-1 1,-3 1-1,-11 67 0,7-77-816,3-19-5900</inkml:trace>
</inkml:ink>
</file>

<file path=ppt/ink/ink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0:36.558"/>
    </inkml:context>
    <inkml:brush xml:id="br0">
      <inkml:brushProperty name="width" value="0.05" units="cm"/>
      <inkml:brushProperty name="height" value="0.05" units="cm"/>
    </inkml:brush>
  </inkml:definitions>
  <inkml:trace contextRef="#ctx0" brushRef="#br0">775 36 24575,'-5'-4'0,"0"0"0,-1 0 0,0 1 0,0 0 0,0 0 0,0 0 0,0 1 0,0-1 0,-1 1 0,1 1 0,-1 0 0,1 0 0,-1 0 0,-12 0 0,-1 1 0,0 1 0,0 1 0,-32 7 0,26-2 0,0 1 0,1 0 0,0 2 0,0 1 0,1 1 0,1 1 0,0 2 0,-40 31 0,38-24 0,1 1 0,1 2 0,1 0 0,2 1 0,0 1 0,-26 50 0,26-37 0,2 1 0,1 0 0,3 2 0,1-1 0,2 2 0,2 0 0,2 0 0,2 1 0,2-1 0,2 1 0,5 49 0,-1-59 0,2 1 0,1 0 0,2-1 0,2-1 0,1 1 0,1-2 0,2 1 0,26 44 0,-31-64 0,0 0 0,1-1 0,0 0 0,1 0 0,0-1 0,1-1 0,1 0 0,-1 0 0,2-1 0,-1-1 0,1-1 0,1 0 0,0 0 0,0-1 0,0-1 0,1-1 0,0 0 0,0-1 0,0-1 0,26 2 0,-21-4-10,-1-1 0,1-1 0,-1-1 0,1-1 0,-1-1 0,0 0 0,35-14 0,-26 6 50,-1-1 0,0-2 0,-1 0 0,40-31 0,-23 10-288,-2-2 1,-2-1-1,-1-2 1,-3-2-1,40-59 1,-26 25-6579</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6:57.159"/>
    </inkml:context>
    <inkml:brush xml:id="br0">
      <inkml:brushProperty name="width" value="0.05" units="cm"/>
      <inkml:brushProperty name="height" value="0.05" units="cm"/>
    </inkml:brush>
  </inkml:definitions>
  <inkml:trace contextRef="#ctx0" brushRef="#br0">5 22 24575,'0'-1'0,"0"0"0,0 0 0,0-1 0,1 1 0,-1 0 0,0 0 0,1 0 0,-1 0 0,1-1 0,-1 1 0,1 0 0,0 0 0,-1 0 0,1 0 0,0 0 0,0 1 0,1-3 0,6 3 0,-3 12 0,0 58 0,-5 107 0,-2-76 0,3-32-94,-1 52 307,-1-104-510,0-1 0,-2 1 1,0-1-1,-11 32 0,4-26-6529</inkml:trace>
</inkml:ink>
</file>

<file path=ppt/ink/ink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0:36.887"/>
    </inkml:context>
    <inkml:brush xml:id="br0">
      <inkml:brushProperty name="width" value="0.05" units="cm"/>
      <inkml:brushProperty name="height" value="0.05" units="cm"/>
    </inkml:brush>
  </inkml:definitions>
  <inkml:trace contextRef="#ctx0" brushRef="#br0">202 20 24575,'-10'-3'0,"13"-3"0,-2 5 0,0 0 0,0 0 0,0 0 0,0 0 0,1 0 0,-1 0 0,0 1 0,1-1 0,-1 0 0,1 1 0,-1-1 0,4 1 0,0 0 0,1 0 0,-1 1 0,1-1 0,0 1 0,-1 1 0,0-1 0,1 1 0,-1 0 0,0 0 0,0 1 0,8 4 0,53 41 0,-58-42 0,18 16 0,-2 0 0,-1 1 0,-1 2 0,-1 0 0,-1 1 0,-1 2 0,-1-1 0,-2 2 0,0 0 0,-3 1 0,0 1 0,-2 0 0,10 44 0,-16-51 0,0-1 0,-2 1 0,-1 0 0,-1 0 0,-1 0 0,-1 0 0,-1 0 0,-1 0 0,-1 0 0,-1-1 0,-1 0 0,-2 0 0,0 0 0,-1-1 0,-1 0 0,-1-1 0,-1 0 0,-1-1 0,-16 20 0,11-20 15,0-1 0,-1-1 0,-1 0 0,0-2 0,-1 0 0,-1-2 0,-38 20 0,18-15-386,-1-2-1,0-1 1,-65 13 0,24-11-6455</inkml:trace>
</inkml:ink>
</file>

<file path=ppt/ink/ink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0:38.808"/>
    </inkml:context>
    <inkml:brush xml:id="br0">
      <inkml:brushProperty name="width" value="0.05" units="cm"/>
      <inkml:brushProperty name="height" value="0.05" units="cm"/>
    </inkml:brush>
  </inkml:definitions>
  <inkml:trace contextRef="#ctx0" brushRef="#br0">18 232 24575,'0'-7'0,"0"-3"0,0-1 0,0 1 0,4-18 0,-4 27 0,0 0 0,1 0 0,-1 0 0,0 0 0,0-1 0,1 1 0,-1 0 0,0 0 0,1 0 0,-1 0 0,1 0 0,-1 0 0,1 0 0,0 0 0,0 0 0,-1 0 0,1 0 0,0 1 0,0-1 0,0 0 0,0 0 0,0 1 0,0-1 0,0 1 0,0-1 0,0 1 0,0-1 0,0 1 0,0 0 0,0-1 0,0 1 0,0 0 0,1 0 0,-1 0 0,0 0 0,0 0 0,0 0 0,0 0 0,1 0 0,-1 0 0,0 1 0,2 0 0,-1 0 0,1 1 0,-1-1 0,0 1 0,1 0 0,-1 0 0,0 0 0,0 0 0,-1 0 0,1 0 0,0 1 0,-1-1 0,1 1 0,-1-1 0,0 1 0,1 2 0,15 45 0,-12-27 0,-1 1 0,-1-1 0,-1 1 0,-1 0 0,-1 0 0,-4 31 0,-1-15 0,-3-1 0,-23 75 0,9-63 0,21-49 0,0-1 0,0 1 0,0-1 0,0 1 0,-1-1 0,1 0 0,0 1 0,-1-1 0,1 0 0,-1 0 0,1 0 0,-2 1 0,2-2 0,0 0 0,0 0 0,1 1 0,-1-1 0,0 0 0,0 0 0,1 0 0,-1 0 0,0-1 0,0 1 0,1 0 0,-1 0 0,0 0 0,1-1 0,-1 1 0,0 0 0,1 0 0,-1-1 0,0 1 0,1-1 0,-1 1 0,0-1 0,1 1 0,-1-1 0,1 1 0,-1-1 0,1 1 0,-1-1 0,1 0 0,-1 0 0,-1-2 0,1 0 0,-1 0 0,1 0 0,0-1 0,0 1 0,0 0 0,0-1 0,0 1 0,1-1 0,-1 1 0,1-1 0,0 1 0,0-1 0,1-4 0,11-54 0,-8 47 0,10-36 0,2 0 0,2 2 0,2 0 0,2 1 0,3 1 0,1 2 0,33-43 0,-47 72 0,0 0 0,1 1 0,17-14 0,-25 25 0,0 0 0,0 0 0,1 0 0,-1 0 0,1 1 0,0 0 0,0 0 0,0 0 0,0 1 0,1 0 0,-1 0 0,12-1 0,-15 3 0,-1 0 0,1 0 0,0 0 0,0 0 0,-1 1 0,1-1 0,0 1 0,-1 0 0,1 0 0,0-1 0,-1 2 0,1-1 0,-1 0 0,0 0 0,1 1 0,-1 0 0,0-1 0,3 4 0,-2-1 0,1 0 0,-1 0 0,0 0 0,-1 1 0,1-1 0,-1 1 0,0 0 0,0 0 0,2 5 0,0 8 0,-1 0 0,0 0 0,-1 0 0,-1 27 0,-4-8 0,-1 0 0,-2-1 0,-1 0 0,-2 0 0,-1-1 0,-2 0 0,-33 66 0,36-80 0,9-21 0,0 0 0,0 0 0,1 0 0,-1 0 0,0 0 0,0 0 0,0 0 0,0 0 0,0 0 0,0 0 0,0 0 0,0 0 0,0 0 0,0 0 0,0 0 0,0 1 0,1-1 0,-1 0 0,0 0 0,0 0 0,0 0 0,0 0 0,0 0 0,0 0 0,0 0 0,0 0 0,0 0 0,0 0 0,0 0 0,0 1 0,0-1 0,0 0 0,0 0 0,0 0 0,0 0 0,0 0 0,0 0 0,0 0 0,0 0 0,0 0 0,0 0 0,0 0 0,0 1 0,0-1 0,0 0 0,0 0 0,0 0 0,0 0 0,0 0 0,0 0 0,0 0 0,-1 0 0,1 0 0,0 0 0,21-29 0,24-46 0,58-73 0,-83 122 0,2 1 0,0 2 0,1 0 0,1 1 0,2 1 0,32-20 0,-53 37 0,1 1 0,-1 1 0,0-1 0,1 1 0,-1 0 0,1 0 0,0 1 0,-1 0 0,1 0 0,0 0 0,0 0 0,7 1 0,-10 1 0,0-1 0,0 1 0,0-1 0,0 1 0,0 0 0,0 1 0,-1-1 0,1 0 0,0 1 0,0-1 0,-1 1 0,1 0 0,-1 0 0,0 0 0,1 0 0,-1 1 0,0-1 0,0 0 0,-1 1 0,1 0 0,0-1 0,-1 1 0,0 0 0,2 4 0,2 7 12,-1-1 0,-1 1 0,-1 0 0,0 0 0,0 0 0,-1 1 0,-1-1 0,-1 0 0,-4 28 0,0-14-309,-1 0 0,-1-1 0,-2 0 0,-12 27 0,9-28-6529</inkml:trace>
</inkml:ink>
</file>

<file path=ppt/ink/ink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0:39.217"/>
    </inkml:context>
    <inkml:brush xml:id="br0">
      <inkml:brushProperty name="width" value="0.05" units="cm"/>
      <inkml:brushProperty name="height" value="0.05" units="cm"/>
    </inkml:brush>
  </inkml:definitions>
  <inkml:trace contextRef="#ctx0" brushRef="#br0">293 241 24575,'14'-12'0,"-2"-1"0,1-1 0,-2 0 0,0-1 0,15-26 0,-25 39 0,1-1 0,-1 0 0,1 0 0,-1 0 0,0 0 0,0 0 0,-1 0 0,1 0 0,0 0 0,-1 0 0,0 0 0,0 0 0,0-1 0,0 1 0,0 0 0,-1 0 0,1 0 0,-1 0 0,0 0 0,0 0 0,0 0 0,0 0 0,0 0 0,-1 0 0,1 1 0,-1-1 0,0 0 0,0 1 0,0 0 0,0-1 0,0 1 0,-1 0 0,1 0 0,-1 0 0,1 0 0,-1 1 0,0-1 0,0 1 0,1-1 0,-7-1 0,-3-1 0,0-1 0,0 2 0,0 0 0,0 0 0,-1 1 0,1 1 0,-1 0 0,1 0 0,-1 2 0,1-1 0,-21 5 0,25-4 0,-1 1 0,1 0 0,1 1 0,-1-1 0,0 2 0,1-1 0,-1 1 0,1 0 0,0 0 0,0 1 0,1 0 0,-1 1 0,1-1 0,0 1 0,1 0 0,-1 0 0,1 1 0,-6 10 0,5-2 0,0 0 0,1 0 0,0 1 0,1 0 0,1 0 0,1 0 0,0 0 0,1 0 0,0 1 0,2-1 0,0 0 0,1 0 0,0 1 0,1-1 0,1-1 0,9 25 0,-12-37 0,1 1 0,0 0 0,0 0 0,0-1 0,0 1 0,1-1 0,-1 1 0,1-1 0,0 0 0,0 0 0,0 0 0,0-1 0,0 1 0,1-1 0,-1 0 0,1 0 0,-1 0 0,1 0 0,0 0 0,0-1 0,0 0 0,0 0 0,0 0 0,0 0 0,0 0 0,1-1 0,-1 0 0,0 0 0,0 0 0,5-1 0,1-1 0,0-1 0,0 1 0,0-2 0,0 1 0,-1-1 0,1-1 0,-1 0 0,-1 0 0,1-1 0,-1 0 0,10-8 0,3-7 0,-1-1 0,-1-1 0,25-40 0,-26 37 0,0 1 0,40-42 0,-57 65 0,0 1 0,0 0 0,0 0 0,1 0 0,-1 0 0,0 0 0,1 0 0,-1 0 0,1 0 0,-1 1 0,1-1 0,-1 0 0,1 1 0,0-1 0,-1 1 0,1 0 0,3-1 0,-4 2 0,0-1 0,0 0 0,-1 1 0,1-1 0,0 0 0,0 1 0,0-1 0,0 1 0,-1 0 0,1-1 0,0 1 0,-1-1 0,1 1 0,0 0 0,-1 0 0,1-1 0,-1 1 0,1 0 0,-1 0 0,1 0 0,-1 0 0,1 1 0,0 4 0,1 0 0,-1 1 0,0-1 0,0 0 0,-1 1 0,0-1 0,-1 11 0,-10 66 40,-5 48-1445,15-107-5421</inkml:trace>
</inkml:ink>
</file>

<file path=ppt/ink/ink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0:39.558"/>
    </inkml:context>
    <inkml:brush xml:id="br0">
      <inkml:brushProperty name="width" value="0.05" units="cm"/>
      <inkml:brushProperty name="height" value="0.05" units="cm"/>
    </inkml:brush>
  </inkml:definitions>
  <inkml:trace contextRef="#ctx0" brushRef="#br0">11 42 24575,'0'-2'0,"1"-1"0,0 1 0,0-1 0,-1 0 0,1 1 0,1 0 0,-1-1 0,0 1 0,1 0 0,-1 0 0,1 0 0,2-3 0,-4 4 0,1 1 0,-1-1 0,0 1 0,1-1 0,-1 1 0,0-1 0,1 1 0,-1-1 0,1 1 0,-1-1 0,0 1 0,1 0 0,-1-1 0,1 1 0,0 0 0,-1 0 0,1-1 0,-1 1 0,1 0 0,-1 0 0,1 0 0,0-1 0,-1 1 0,1 0 0,-1 0 0,1 0 0,0 0 0,-1 0 0,1 0 0,-1 0 0,1 1 0,0-1 0,-1 0 0,1 0 0,-1 0 0,1 1 0,-1-1 0,1 0 0,-1 0 0,1 1 0,-1-1 0,1 0 0,-1 1 0,1-1 0,-1 1 0,1-1 0,-1 1 0,0-1 0,1 1 0,-1-1 0,0 1 0,1-1 0,-1 2 0,3 6 0,-1 0 0,0 0 0,-1 0 0,1 1 0,-2-1 0,1 1 0,-1-1 0,-1 1 0,-1 10 0,-17 79 0,15-82 0,-33 99 0,37-114 0,-1-1 0,1 0 0,0 0 0,0 0 0,0 0 0,0 0 0,0 0 0,0 0 0,0 0 0,0 0 0,0 1 0,0-1 0,0 0 0,0 0 0,0 0 0,0 0 0,0 0 0,0 0 0,0 0 0,0 1 0,0-1 0,0 0 0,0 0 0,0 0 0,0 0 0,0 0 0,0 0 0,0 1 0,0-1 0,0 0 0,0 0 0,0 0 0,0 0 0,0 0 0,0 0 0,0 0 0,0 0 0,0 1 0,0-1 0,0 0 0,1 0 0,-1 0 0,0 0 0,0 0 0,0 0 0,0 0 0,0 0 0,0 0 0,0 0 0,1 0 0,-1 0 0,0 0 0,0 0 0,0 0 0,0 0 0,0 0 0,0 0 0,0 0 0,1 0 0,-1 0 0,0 0 0,0 0 0,0 0 0,0 0 0,0 0 0,1 0 0,9-9 0,13-16 0,-23 24 0,23-27 0,1 1 0,0 0 0,3 2 0,0 1 0,48-32 0,-72 54 0,0 0 0,1 0 0,-1 0 0,1 1 0,-1-1 0,1 1 0,0 0 0,-1 0 0,1 0 0,0 1 0,0 0 0,0-1 0,0 1 0,-1 0 0,1 1 0,0-1 0,0 1 0,6 1 0,-8 0 0,1-1 0,-1 1 0,1-1 0,-1 1 0,0 0 0,0 0 0,0 0 0,0 0 0,0 0 0,0 1 0,0-1 0,-1 1 0,1-1 0,-1 1 0,0-1 0,0 1 0,0 0 0,0 0 0,0-1 0,0 1 0,-1 0 0,0 0 0,1 0 0,-1 0 0,0 3 0,-1 11-24,-1-1 0,0 1 0,-1 0-1,-1-1 1,-1 0 0,0 0 0,-1 0-1,-11 21 1,-1 4-1123,8-15-5679</inkml:trace>
</inkml:ink>
</file>

<file path=ppt/ink/ink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0:40.022"/>
    </inkml:context>
    <inkml:brush xml:id="br0">
      <inkml:brushProperty name="width" value="0.05" units="cm"/>
      <inkml:brushProperty name="height" value="0.05" units="cm"/>
    </inkml:brush>
  </inkml:definitions>
  <inkml:trace contextRef="#ctx0" brushRef="#br0">264 488 24575,'4'-4'0,"10"-9"0,-1-1 0,0 0 0,-2 0 0,21-33 0,-30 44 0,-1 1 0,1-1 0,-1 0 0,0 0 0,0 0 0,0 0 0,0 0 0,0 0 0,-1 0 0,1 0 0,-1 0 0,0 0 0,0-1 0,0 1 0,0 0 0,-1 0 0,1 0 0,-1 0 0,0 0 0,1 0 0,-2 0 0,1 0 0,0 0 0,0 0 0,-1 0 0,0 1 0,1-1 0,-1 1 0,0-1 0,-1 1 0,1 0 0,0 0 0,0 0 0,-1 0 0,1 0 0,-1 0 0,0 0 0,-3-1 0,1 1 0,1 0 0,-1 0 0,0 0 0,1 0 0,-1 1 0,0-1 0,0 1 0,0 1 0,0-1 0,0 1 0,0 0 0,0 0 0,-10 1 0,7 1 0,0 0 0,0 0 0,1 1 0,-1 0 0,1 0 0,-1 1 0,1 0 0,-7 5 0,0 2 0,1-1 0,0 2 0,1 0 0,0 0 0,1 1 0,1 1 0,-16 25 0,17-23 0,1 0 0,1 1 0,0 1 0,2-1 0,0 1 0,0 0 0,2 0 0,0 0 0,1 0 0,1 25 0,1-40 0,0 1 0,0 0 0,1-1 0,-1 1 0,1-1 0,0 1 0,0-1 0,0 1 0,0-1 0,1 0 0,-1 1 0,1-1 0,0 0 0,0 0 0,0 0 0,1 0 0,-1-1 0,1 1 0,-1-1 0,1 1 0,0-1 0,4 3 0,-3-3 0,0 0 0,1-1 0,-1 1 0,1-1 0,-1 0 0,1 0 0,0-1 0,-1 0 0,1 1 0,0-1 0,-1-1 0,1 1 0,0-1 0,-1 1 0,1-2 0,6-1 0,3-2 0,0 0 0,0-1 0,-1-1 0,0 0 0,0-1 0,-1 0 0,0-1 0,20-18 0,-17 11 0,0-1 0,-2 0 0,0-1 0,0 0 0,12-27 0,-4-1 0,-2-2 0,-2 0 0,-2 0 0,12-71 0,-23 100 0,11-66 0,-14 76 0,0-1 0,-1 1 0,0 0 0,0-1 0,-1 1 0,-3-13 0,4 21 0,0 1 0,0 0 0,0 0 0,0-1 0,0 1 0,0 0 0,0 0 0,0 0 0,0-1 0,0 1 0,0 0 0,0 0 0,0-1 0,0 1 0,0 0 0,-1 0 0,1-1 0,0 1 0,0 0 0,0 0 0,0 0 0,-1 0 0,1-1 0,0 1 0,0 0 0,0 0 0,0 0 0,-1 0 0,1 0 0,0 0 0,0-1 0,-1 1 0,1 0 0,0 0 0,0 0 0,-1 0 0,1 0 0,-6 9 0,-1 16 0,-6 45 0,2 0 0,0 94 0,11-114 0,1 0 0,4 1 0,1-1 0,14 53 0,-16-88-341,1 1 0,1-1-1,9 19 1,1-5-6485</inkml:trace>
</inkml:ink>
</file>

<file path=ppt/ink/ink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0:40.425"/>
    </inkml:context>
    <inkml:brush xml:id="br0">
      <inkml:brushProperty name="width" value="0.05" units="cm"/>
      <inkml:brushProperty name="height" value="0.05" units="cm"/>
    </inkml:brush>
  </inkml:definitions>
  <inkml:trace contextRef="#ctx0" brushRef="#br0">235 289 24575,'37'-35'0,"-17"17"0,-2 0 0,23-29 0,-36 41 0,0-1 0,-1 0 0,0 0 0,-1 0 0,1 0 0,-1 0 0,-1-1 0,0 1 0,0-1 0,0 0 0,-1 0 0,1-10 0,-2 16 0,0 0 0,0-1 0,0 1 0,0-1 0,0 1 0,-1-1 0,0 1 0,1 0 0,-1-1 0,0 1 0,0 0 0,0 0 0,0-1 0,0 1 0,-1 0 0,1 0 0,-1 0 0,1 1 0,-1-1 0,0 0 0,-1-1 0,-1 0 0,0 1 0,0 0 0,0 1 0,0-1 0,0 0 0,0 1 0,0 0 0,0 0 0,-1 0 0,1 1 0,-5-1 0,-5 1 0,0 1 0,0 0 0,0 1 0,1 0 0,-1 1 0,-20 8 0,20-5 0,0 0 0,1 2 0,-1 0 0,1 0 0,1 1 0,0 1 0,0 0 0,1 0 0,0 2 0,1-1 0,-10 15 0,14-18 0,1 1 0,0-1 0,0 1 0,1 0 0,0 1 0,1-1 0,0 1 0,-2 10 0,4-13 0,1-1 0,-1 1 0,1 0 0,0-1 0,1 1 0,-1 0 0,2-1 0,-1 1 0,0-1 0,1 1 0,1-1 0,4 12 0,-4-14 0,-1 1 0,1-1 0,0 0 0,0 0 0,0 0 0,0 0 0,1-1 0,0 1 0,0-1 0,0 0 0,0 0 0,0 0 0,0-1 0,1 0 0,-1 1 0,1-2 0,0 1 0,0 0 0,-1-1 0,1 0 0,0 0 0,0 0 0,0-1 0,0 0 0,0 0 0,1 0 0,-1 0 0,9-3 0,-4 1 0,1-1 0,-1 0 0,0 0 0,0-1 0,0-1 0,0 0 0,-1 0 0,0 0 0,0-1 0,0-1 0,-1 0 0,13-13 0,-11 8 0,1 0 0,-2-1 0,0-1 0,0 0 0,-1 0 0,-1 0 0,9-27 0,-4 15 0,-4 19 0,-8 7 0,0 0 0,1 1 0,-1-1 0,1 0 0,-1 0 0,0 1 0,1-1 0,-1 0 0,0 1 0,1-1 0,-1 1 0,0-1 0,0 0 0,1 1 0,-1-1 0,0 1 0,0-1 0,0 1 0,0-1 0,0 1 0,0-1 0,1 1 0,-1-1 0,0 1 0,0 0 0,2 17 5,-1 1-1,-1 33 1,-1-30 15,4 37 1,-2-52-163,0-1 0,0 1 0,1 0 0,0-1 0,1 1 0,-1-1 0,1 0 0,0 1 0,7 8 0,6 4-6684</inkml:trace>
</inkml:ink>
</file>

<file path=ppt/ink/ink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0:41.491"/>
    </inkml:context>
    <inkml:brush xml:id="br0">
      <inkml:brushProperty name="width" value="0.05" units="cm"/>
      <inkml:brushProperty name="height" value="0.05" units="cm"/>
    </inkml:brush>
  </inkml:definitions>
  <inkml:trace contextRef="#ctx0" brushRef="#br0">8 327 24575,'-3'-22'0,"2"19"0,0 0 0,0 0 0,1-1 0,-1 1 0,1 0 0,0 0 0,0-1 0,1-4 0,-1 7 0,1 0 0,-1 0 0,1 0 0,0 0 0,-1 0 0,1 0 0,0 0 0,0 1 0,-1-1 0,1 0 0,0 1 0,0-1 0,0 0 0,0 1 0,0-1 0,0 1 0,0 0 0,0-1 0,0 1 0,0 0 0,0-1 0,0 1 0,0 0 0,0 0 0,0 0 0,1 0 0,-1 0 0,0 0 0,0 0 0,0 1 0,0-1 0,0 0 0,1 1 0,12 3 0,0 0 0,-1 2 0,0-1 0,0 1 0,0 1 0,-1 1 0,1 0 0,10 10 0,-3-4 0,-12-9 0,42 32 0,-46-34 0,0 0 0,-1 1 0,1 0 0,-1-1 0,0 1 0,0 0 0,0 1 0,-1-1 0,4 8 0,-6-10 0,0-1 0,1 0 0,-1 1 0,0-1 0,0 0 0,0 0 0,-1 1 0,1-1 0,0 0 0,0 0 0,-1 1 0,1-1 0,-1 0 0,1 0 0,-1 0 0,1 0 0,-1 0 0,0 1 0,0-1 0,1 0 0,-1 0 0,0-1 0,0 1 0,0 0 0,0 0 0,0 0 0,-1 0 0,-38 23 0,20-14 0,-2 11 0,21-21 0,0 1 0,0 0 0,0-1 0,1 1 0,-1 0 0,0 0 0,0 0 0,1 0 0,-1 0 0,1 0 0,-1 0 0,1 0 0,-1 0 0,1 0 0,0 0 0,-1 0 0,1 0 0,0 0 0,0 0 0,0 1 0,0 0 0,1-4 0,1 0 0,-1 0 0,0 0 0,0 0 0,1 0 0,-1 0 0,0 0 0,-1-1 0,1 1 0,0-4 0,6-34 0,-3 0 0,-1-1 0,-5-74 0,0 32 0,1-106 0,-33 303 0,-44 231 0,68-279 0,3 0 0,3 1 0,6 85 0,2-120-1365,3-9-5461</inkml:trace>
</inkml:ink>
</file>

<file path=ppt/ink/ink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0:42.569"/>
    </inkml:context>
    <inkml:brush xml:id="br0">
      <inkml:brushProperty name="width" value="0.05" units="cm"/>
      <inkml:brushProperty name="height" value="0.05" units="cm"/>
    </inkml:brush>
  </inkml:definitions>
  <inkml:trace contextRef="#ctx0" brushRef="#br0">26 318 24575,'-3'-6'0,"-1"0"0,1 1 0,0-1 0,1 0 0,0-1 0,0 1 0,0 0 0,0 0 0,1-1 0,0 1 0,1-1 0,-1 1 0,1-1 0,1 0 0,-1 1 0,1-1 0,2-8 0,-2 13 0,0-1 0,1 1 0,-1 0 0,1-1 0,0 1 0,-1 0 0,1 0 0,0 0 0,0 0 0,0 1 0,0-1 0,1 0 0,-1 1 0,0-1 0,1 1 0,-1 0 0,1 0 0,-1 0 0,1 0 0,-1 0 0,1 1 0,0-1 0,3 1 0,10-2 0,0 1 0,31 2 0,-26 0 0,89 2 0,-15 0 0,106-9 0,-187 4 0,-1 0 0,0-1 0,22-6 0,-33 8 0,0 0 0,1 0 0,-1 0 0,0 0 0,0 0 0,0-1 0,0 1 0,0-1 0,0 1 0,0-1 0,-1 0 0,3-2 0,-3 3 0,-1-1 0,1 1 0,-1 0 0,0 0 0,1 0 0,-1 0 0,0 0 0,0 0 0,0-1 0,0 1 0,0 0 0,0 0 0,0 0 0,0 0 0,-1-1 0,1 1 0,0 0 0,-1 0 0,1 0 0,-1 0 0,1 0 0,-1 0 0,1 0 0,-1 0 0,0 0 0,1 0 0,-3-1 0,-1-3 0,0 0 0,-1 1 0,0-1 0,0 1 0,0 0 0,0 1 0,-1-1 0,1 1 0,-1 0 0,0 0 0,0 1 0,0 0 0,0 0 0,0 0 0,-1 1 0,1 0 0,-1 0 0,1 1 0,0-1 0,-1 1 0,1 1 0,-1-1 0,1 1 0,-8 2 0,7-1 0,-1 0 0,0 0 0,1 1 0,0 0 0,-1 1 0,1 0 0,0 0 0,1 0 0,-1 1 0,1 0 0,0 0 0,0 0 0,0 1 0,1 0 0,0 0 0,0 1 0,1-1 0,-1 1 0,-3 9 0,3-3 0,1 0 0,0 1 0,1 0 0,0-1 0,1 1 0,1 0 0,0 0 0,1 0 0,2 21 0,-1-29 0,-1-1 0,2 0 0,-1 1 0,1-1 0,-1 0 0,2 1 0,-1-1 0,0-1 0,1 1 0,0 0 0,6 8 0,-6-11 0,0 1 0,0-1 0,0 0 0,0 0 0,0 0 0,0 0 0,1 0 0,-1-1 0,1 1 0,-1-1 0,1 0 0,0 0 0,-1 0 0,1-1 0,0 1 0,-1-1 0,1 0 0,0 0 0,4 0 0,0-1 0,0-1 0,-1 1 0,1-1 0,0 0 0,-1-1 0,1 0 0,-1 0 0,0-1 0,0 1 0,0-2 0,-1 1 0,0-1 0,1 0 0,-1 0 0,10-12 0,3-7 0,0-1 0,28-51 0,-30 45 0,23-28 0,-34 51 0,1 0 0,0 0 0,0 1 0,0 0 0,1 1 0,0-1 0,0 2 0,1-1 0,-1 1 0,11-4 0,-15 7 0,1 1 0,-1-1 0,1 1 0,-1 1 0,1-1 0,0 0 0,-1 1 0,1 0 0,0 0 0,-1 1 0,1-1 0,0 1 0,-1 0 0,1 0 0,-1 0 0,1 1 0,-1 0 0,0-1 0,0 2 0,0-1 0,0 0 0,0 1 0,6 5 0,-2-1 0,-1 2 0,1-1 0,-2 1 0,1-1 0,-1 2 0,-1-1 0,1 1 0,-2 0 0,1 0 0,-1 0 0,-1 1 0,0-1 0,0 1 0,-1 0 0,-1 0 0,0 0 0,0 0 0,-1 0 0,0 0 0,-1 0 0,-3 14 0,3-22 0,0 0 0,-1 0 0,1 0 0,-1 0 0,0 0 0,0 0 0,0-1 0,0 1 0,0-1 0,0 1 0,-1-1 0,1 0 0,-1 0 0,0 0 0,0 0 0,0 0 0,1-1 0,-2 1 0,1-1 0,0 0 0,0 0 0,0 0 0,0 0 0,-1-1 0,1 1 0,0-1 0,-1 0 0,1 0 0,-1 0 0,1 0 0,0 0 0,-4-2 0,6 2 0,0-1 0,0 0 0,0 1 0,0-1 0,0 0 0,0 1 0,0-1 0,0 0 0,1 0 0,-1 0 0,0 0 0,0 0 0,1 0 0,-1 0 0,1 0 0,-1 0 0,1 0 0,0 0 0,-1 0 0,1 0 0,0-1 0,0 1 0,0 0 0,-1 0 0,1 0 0,1 0 0,-1-1 0,0 1 0,0 0 0,0 0 0,0 0 0,1 0 0,-1 0 0,1 0 0,-1-1 0,1 1 0,0-1 0,22-42 0,-2 13 0,2 2 0,44-47 0,-51 61 0,0-1 0,1 2 0,1 0 0,1 2 0,35-20 0,-49 30 0,0 0 0,0 0 0,0 1 0,0-1 0,0 1 0,0 0 0,1 1 0,-1-1 0,8 1 0,-12 0 0,0 0 0,0 0 0,0 0 0,0 1 0,0-1 0,0 0 0,0 1 0,0-1 0,0 1 0,0-1 0,0 1 0,0-1 0,0 1 0,0 0 0,0 0 0,0-1 0,0 1 0,-1 0 0,2 1 0,-1 0 0,-1-1 0,1 1 0,-1 0 0,1 0 0,-1-1 0,0 1 0,0 0 0,0-1 0,0 1 0,0 0 0,0 0 0,0-1 0,0 1 0,-1 0 0,1-1 0,-2 4 0,-9 28 0,6-21 0,1 0 0,0 0 0,1 0 0,0 1 0,-1 16 0,4-25 0,0-1 0,0 0 0,1 1 0,-1-1 0,1 0 0,-1 1 0,1-1 0,0 0 0,1 0 0,-1 0 0,0 0 0,1 0 0,0 0 0,0 0 0,0 0 0,0-1 0,0 1 0,0-1 0,1 1 0,-1-1 0,1 0 0,-1 0 0,1 0 0,0 0 0,4 1 0,5 2 0,0-1 0,0 0 0,0-1 0,1-1 0,-1 0 0,1 0 0,-1-1 0,1-1 0,0 0 0,-1-1 0,1 0 0,0-1 0,-1 0 0,0-1 0,1-1 0,-1 0 0,-1 0 0,20-11 0,-20 8 0,-2-1 0,1 0 0,-1 0 0,-1-1 0,1 0 0,-2-1 0,1 0 0,-1 0 0,-1 0 0,1-1 0,-2 0 0,0 0 0,0-1 0,-1 1 0,0-1 0,-1 0 0,2-16 0,-5 26 0,1 0 0,-1 1 0,0-1 0,1 0 0,-1 0 0,0 1 0,0-1 0,0 0 0,0 0 0,-1 1 0,1-1 0,0 0 0,-1 1 0,1-1 0,-1 0 0,0 1 0,0-1 0,1 0 0,-2-1 0,1 3 0,1 0 0,-1-1 0,1 1 0,-1 0 0,1 0 0,0-1 0,-1 1 0,1 0 0,-1 0 0,1 0 0,-1-1 0,0 1 0,1 0 0,-1 0 0,1 0 0,-1 0 0,1 0 0,-1 0 0,1 0 0,-1 0 0,1 1 0,-1-1 0,0 0 0,-18 14 0,9-1 0,0 1 0,1-1 0,1 2 0,0-1 0,1 1 0,0 1 0,2-1 0,-7 25 0,-21 134 0,25-101 0,3 2 0,7 117 0,32 148 0,-9-121 0,-23-200 0,0-7 0,-1 1 0,0 0 0,-1-1 0,-1 1 0,-1 13 0,1-25 0,1 0 0,0 1 0,0-1 0,0 0 0,0 0 0,-1 0 0,1 0 0,-1 0 0,1 0 0,-1 0 0,1 0 0,-1 0 0,1 0 0,-1 0 0,0-1 0,1 1 0,-1 0 0,0 0 0,0-1 0,0 1 0,0 0 0,0-1 0,1 1 0,-1-1 0,0 1 0,0-1 0,-3 1 0,2-1 0,0 0 0,1 0 0,-1-1 0,0 1 0,0-1 0,0 1 0,0-1 0,0 0 0,0 0 0,1 1 0,-1-1 0,0-1 0,1 1 0,-3-2 0,-5-5 0,0 0 0,0-1 0,1-1 0,-8-10 0,-4-9 0,2-2 0,1 0 0,1-1 0,2 0 0,1-1 0,-15-61 0,22 69 0,1-1 0,1-1 0,1 1 0,2-1 0,0 1 0,2-1 0,1 1 0,1-1 0,12-44 0,-11 58 0,0 1 0,1-1 0,0 1 0,1 0 0,1 0 0,-1 1 0,2 0 0,0 0 0,0 1 0,1 0 0,0 0 0,1 1 0,19-14 0,-15 14 0,0 1 0,1 0 0,0 1 0,1 1 0,-1 0 0,1 1 0,0 1 0,1 0 0,-1 2 0,28-2 0,74 4-1365,-69 3-5461</inkml:trace>
</inkml:ink>
</file>

<file path=ppt/ink/ink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0:43.062"/>
    </inkml:context>
    <inkml:brush xml:id="br0">
      <inkml:brushProperty name="width" value="0.05" units="cm"/>
      <inkml:brushProperty name="height" value="0.05" units="cm"/>
    </inkml:brush>
  </inkml:definitions>
  <inkml:trace contextRef="#ctx0" brushRef="#br0">1 173 24575,'2'-21'0,"0"1"0,2-1 0,0 1 0,1 0 0,1 1 0,12-27 0,-18 46 0,0 0 0,0-1 0,0 1 0,0 0 0,0 0 0,0 0 0,0 0 0,0-1 0,0 1 0,0 0 0,0 0 0,0 0 0,0-1 0,1 1 0,-1 0 0,0 0 0,0 0 0,0 0 0,0-1 0,0 1 0,0 0 0,0 0 0,0 0 0,1 0 0,-1 0 0,0 0 0,0-1 0,0 1 0,0 0 0,0 0 0,1 0 0,-1 0 0,0 0 0,0 0 0,0 0 0,0 0 0,1 0 0,-1 0 0,0 0 0,0 0 0,0 0 0,1 0 0,-1 0 0,0 0 0,0 0 0,0 0 0,0 0 0,1 0 0,-1 0 0,0 0 0,0 0 0,0 0 0,0 0 0,1 0 0,3 14 0,-3 21 0,-9 82 0,2-57 0,3 1 0,5 67 0,1-99 30,1 0 0,1 0 0,11 31 0,-12-46-216,2 1 1,0-1-1,1 0 0,0 0 1,1-1-1,1 0 1,14 18-1,5-2-6640</inkml:trace>
</inkml:ink>
</file>

<file path=ppt/ink/ink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0:43.515"/>
    </inkml:context>
    <inkml:brush xml:id="br0">
      <inkml:brushProperty name="width" value="0.05" units="cm"/>
      <inkml:brushProperty name="height" value="0.05" units="cm"/>
    </inkml:brush>
  </inkml:definitions>
  <inkml:trace contextRef="#ctx0" brushRef="#br0">69 125 24575,'-31'-25'0,"-2"-3"0,32 27 0,1 1 0,0 0 0,-1-1 0,1 1 0,0-1 0,-1 1 0,1 0 0,0-1 0,0 1 0,-1-1 0,1 1 0,0-1 0,0 1 0,0-1 0,0 1 0,-1-1 0,1 1 0,0-1 0,0 1 0,0-1 0,0 1 0,0-1 0,0 1 0,0-1 0,1 1 0,-1-1 0,0 1 0,0-1 0,0 1 0,0-1 0,1 1 0,-1-1 0,0 1 0,0 0 0,1-1 0,-1 1 0,0-1 0,1 1 0,-1 0 0,1-1 0,-1 1 0,0 0 0,1-1 0,-1 1 0,1 0 0,-1 0 0,1-1 0,-1 1 0,1 0 0,-1 0 0,1 0 0,-1 0 0,1 0 0,-1 0 0,1 0 0,0 0 0,36-5 0,-33 5 0,175-3 0,46-3 0,43-18 0,-230 23 0,-38 1 0,1 0 0,-1 0 0,0 0 0,0 0 0,0 0 0,0 0 0,0 0 0,0 0 0,0 0 0,0 0 0,0 1 0,1-1 0,-1 0 0,0 0 0,0 0 0,0 0 0,0 0 0,0 0 0,0 0 0,0 0 0,0 0 0,0 0 0,0 1 0,0-1 0,0 0 0,0 0 0,0 0 0,0 0 0,0 0 0,0 0 0,0 0 0,0 0 0,0 1 0,0-1 0,0 0 0,0 0 0,0 0 0,0 0 0,0 0 0,0 0 0,0 0 0,0 1 0,0-1 0,0 0 0,0 0 0,0 0 0,0 0 0,0 0 0,0 0 0,0 0 0,0 0 0,0 0 0,0 0 0,-1 0 0,1 1 0,0-1 0,0 0 0,0 0 0,0 0 0,0 0 0,0 0 0,0 0 0,0 0 0,-1 0 0,1 0 0,-19 10 0,3-3 0,0 1 0,0 0 0,1 2 0,0 0 0,1 0 0,-24 24 0,33-29 0,-1 1 0,1 1 0,0-1 0,1 1 0,0 0 0,0 0 0,-5 13 0,7-15 0,1-1 0,0 1 0,0 0 0,0-1 0,1 1 0,-1 0 0,1 0 0,0-1 0,1 1 0,-1 0 0,1 0 0,0-1 0,0 1 0,2 5 0,0-4 0,0-1 0,1 1 0,-1 0 0,1-1 0,0 0 0,0 0 0,1 0 0,0 0 0,0-1 0,0 0 0,0 0 0,0 0 0,1-1 0,0 0 0,0 0 0,0 0 0,0 0 0,0-1 0,8 1 0,0 1 0,1 0 0,-1-2 0,1 0 0,0 0 0,0-2 0,0 0 0,20-2 0,-26 1 0,0-1 0,0 0 0,0-1 0,0 0 0,-1 0 0,1 0 0,-1-1 0,0-1 0,0 1 0,-1-1 0,1-1 0,10-9 0,-15 12 0,1-1 0,-1 0 0,0 0 0,0 0 0,0 0 0,-1-1 0,1 1 0,-1-1 0,0 1 0,0-1 0,-1 0 0,0 0 0,1 1 0,-2-1 0,1 0 0,0 0 0,-1 0 0,0 0 0,0-1 0,-1 1 0,1 0 0,-1 1 0,0-1 0,-2-6 0,-1 1 0,-1-1 0,0 1 0,0 0 0,-1 0 0,-1 1 0,1 0 0,-2 0 0,1 0 0,-1 1 0,0 0 0,-1 1 0,0 0 0,-11-8 0,12 10 0,-1 0 0,0 0 0,1 0 0,-2 1 0,1 0 0,0 1 0,-1 0 0,1 1 0,-1 0 0,0 0 0,0 1 0,0 0 0,0 1 0,0 0 0,-13 2 0,21-2-32,-1 0-1,1 1 1,0-1-1,0 1 1,0-1-1,0 1 1,0 0-1,0 0 1,0-1-1,0 1 1,0 1-1,0-1 1,1 0-1,-1 0 1,0 1-1,1-1 1,-1 1-1,1-1 1,0 1-1,-1 0 1,1-1-1,0 1 1,0 0-1,0 0 1,0 0-1,0 0 1,0 0-1,1 0 1,-1 0-1,1 0 1,-1 0-1,1 1 1,0-1-1,0 0 1,0 0-1,0 0 0,0 0 1,1 0-1,-1 1 1,0-1-1,2 3 1,7 17-6794</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6:23.876"/>
    </inkml:context>
    <inkml:brush xml:id="br0">
      <inkml:brushProperty name="width" value="0.05" units="cm"/>
      <inkml:brushProperty name="height" value="0.05" units="cm"/>
    </inkml:brush>
  </inkml:definitions>
  <inkml:trace contextRef="#ctx0" brushRef="#br0">70 178 24575,'-6'1'0,"0"0"0,0 0 0,0 1 0,1-1 0,-1 1 0,1 1 0,-1-1 0,1 1 0,-8 6 0,12-9 0,1 0 0,0 0 0,-1 0 0,1 1 0,0-1 0,-1 0 0,1 0 0,0 1 0,-1-1 0,1 0 0,0 1 0,0-1 0,0 0 0,-1 1 0,1-1 0,0 0 0,0 1 0,0-1 0,0 1 0,-1-1 0,1 0 0,0 1 0,0-1 0,0 1 0,0-1 0,0 0 0,0 1 0,0-1 0,0 1 0,0-1 0,0 0 0,1 1 0,-1-1 0,0 1 0,0-1 0,0 0 0,0 1 0,1-1 0,-1 0 0,0 1 0,0-1 0,1 0 0,-1 1 0,0-1 0,0 0 0,1 0 0,-1 1 0,0-1 0,1 0 0,-1 0 0,0 0 0,1 1 0,-1-1 0,1 0 0,-1 0 0,0 0 0,1 0 0,-1 0 0,1 0 0,-1 0 0,0 0 0,1 0 0,28 3 0,-4-6 0,0-2 0,1-1 0,39-15 0,71-38 0,-98 42 0,-6 4 0,-20 9 0,0-1 0,0 0 0,0-1 0,-1-1 0,1 0 0,-1 0 0,14-13 0,-24 19-47,-1 1 0,1-1 0,0 0 0,0 1 0,-1-1 0,1 0 0,0 0 0,-1 0 0,1 0-1,-1 0 1,1 0 0,-1 0 0,0 0 0,1 0 0,-1 0 0,0 0 0,0 0 0,0 0 0,0 0 0,1 0 0,-1 0 0,-1 0-1,1 0 1,0 0 0,0 0 0,0 0 0,0 0 0,-1-1 0,-7-7-6779</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6:57.550"/>
    </inkml:context>
    <inkml:brush xml:id="br0">
      <inkml:brushProperty name="width" value="0.05" units="cm"/>
      <inkml:brushProperty name="height" value="0.05" units="cm"/>
    </inkml:brush>
  </inkml:definitions>
  <inkml:trace contextRef="#ctx0" brushRef="#br0">66 649 24575,'-4'0'0,"-6"0"0,-6-4 0,-5-2 0,7 1 0,13 0 0,16 2 0,15 5 0,10 3 0,13 0 0,9 4 0,8 0 0,1-1 0,1-2 0,-2-7 0,-4-2 0,-10-6 0,-14-1-8191</inkml:trace>
  <inkml:trace contextRef="#ctx0" brushRef="#br0" timeOffset="1">222 79 24575,'-9'-5'0,"-3"-5"0,6-5 0,7-1 0,8 3 0,12 3 0,15 4 0,10 2 0,11 7 0,9 3 0,6 0 0,0-1 0,-3 3 0,-5 0 0,-5-1 0,-12-1-8191</inkml:trace>
</inkml:ink>
</file>

<file path=ppt/ink/ink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0:43.857"/>
    </inkml:context>
    <inkml:brush xml:id="br0">
      <inkml:brushProperty name="width" value="0.05" units="cm"/>
      <inkml:brushProperty name="height" value="0.05" units="cm"/>
    </inkml:brush>
  </inkml:definitions>
  <inkml:trace contextRef="#ctx0" brushRef="#br0">15 136 24575,'-2'-4'0,"0"-1"0,0 1 0,0-1 0,0 0 0,1 0 0,0 0 0,0 0 0,0 0 0,0 0 0,1-8 0,0 13 0,0 0 0,0 0 0,0-1 0,0 1 0,0 0 0,0 0 0,0-1 0,0 1 0,0 0 0,1 0 0,-1-1 0,0 1 0,0 0 0,0 0 0,0 0 0,0-1 0,1 1 0,-1 0 0,0 0 0,0 0 0,0 0 0,1-1 0,-1 1 0,0 0 0,0 0 0,0 0 0,1 0 0,-1 0 0,0 0 0,0 0 0,1 0 0,-1 0 0,0 0 0,0 0 0,1 0 0,-1 0 0,0 0 0,0 0 0,1 0 0,-1 0 0,0 0 0,0 0 0,1 0 0,-1 0 0,0 0 0,0 0 0,0 0 0,1 0 0,-1 0 0,0 1 0,0-1 0,0 0 0,1 0 0,-1 0 0,0 0 0,0 1 0,0-1 0,0 0 0,1 0 0,-1 0 0,0 1 0,0-1 0,0 0 0,0 0 0,0 1 0,0-1 0,0 0 0,14 17 0,13 26 0,28 54 0,-44-73 0,-1 0 0,0 1 0,-2 0 0,6 31 0,-13-48 0,0 1 0,-1-1 0,0 0 0,0 0 0,-1 0 0,0 0 0,-1 0 0,1 0 0,-2 0 0,-3 11 0,5-17 0,1 0 0,-1 0 0,0 0 0,0 0 0,0 0 0,-1 0 0,1 0 0,0 0 0,-1 0 0,1-1 0,-1 1 0,0-1 0,1 1 0,-1-1 0,0 1 0,0-1 0,0 0 0,0 0 0,0 0 0,0 0 0,0 0 0,0 0 0,-1-1 0,1 1 0,0-1 0,0 0 0,-1 1 0,1-1 0,0 0 0,0 0 0,-1 0 0,1-1 0,0 1 0,0-1 0,-1 1 0,1-1 0,0 0 0,0 1 0,0-1 0,-3-2 0,1 0 0,0 1 0,0-1 0,0 0 0,0 0 0,1 0 0,-1-1 0,1 1 0,0-1 0,0 1 0,1-1 0,-1 0 0,1-1 0,-1 1 0,1 0 0,1-1 0,-1 1 0,1-1 0,-1 1 0,1-1 0,1 1 0,-1-1 0,1 0 0,-1 0 0,1 1 0,1-1 0,0-7 0,1-1 0,0-1 0,0 1 0,2 0 0,0 0 0,0 1 0,1-1 0,0 1 0,10-15 0,0 2 15,2 2 0,1 0 0,0 1 0,2 0 0,0 2 0,2 0 0,31-22 0,-40 33-114,0 0 0,1 1 0,0 1 0,1 0 0,0 1 0,0 0 0,0 1 0,0 1 0,1 0 0,0 1 0,-1 1 0,1 0 0,0 2 0,29 1 0,-12 5-6727</inkml:trace>
</inkml:ink>
</file>

<file path=ppt/ink/ink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0:45.090"/>
    </inkml:context>
    <inkml:brush xml:id="br0">
      <inkml:brushProperty name="width" value="0.05" units="cm"/>
      <inkml:brushProperty name="height" value="0.05" units="cm"/>
    </inkml:brush>
  </inkml:definitions>
  <inkml:trace contextRef="#ctx0" brushRef="#br0">170 741 24575,'-6'2'0,"0"-1"0,0 2 0,1-1 0,-1 0 0,1 1 0,-1 0 0,1 0 0,0 1 0,0 0 0,-5 5 0,-10 5 0,6-5 0,-30 21 0,42-28 0,-1 0 0,1 0 0,0 0 0,0 1 0,0-1 0,0 1 0,0-1 0,0 1 0,1 0 0,-1-1 0,1 1 0,0 0 0,-1 4 0,2-6 0,0 1 0,0-1 0,0 1 0,0-1 0,0 0 0,0 1 0,1-1 0,-1 0 0,0 1 0,1-1 0,-1 0 0,1 0 0,0 1 0,-1-1 0,1 0 0,0 0 0,0 0 0,0 0 0,0 0 0,0 0 0,0 0 0,0 0 0,0 0 0,0-1 0,0 1 0,1 0 0,-1-1 0,2 2 0,39 11 0,-24-10 0,0-1 0,0-1 0,0-1 0,0-1 0,36-5 0,-9-3 0,51-16 0,-82 21 0,-1-1 0,1 0 0,-1-1 0,0-1 0,-1 0 0,1 0 0,-2-1 0,19-16 0,-25 19 0,0 0 0,0-1 0,0 0 0,-1 0 0,0 0 0,0 0 0,-1-1 0,1 1 0,-1-1 0,-1 0 0,0 0 0,0 0 0,0 0 0,0-1 0,-1 1 0,-1 0 0,1-1 0,-2-9 0,1 8 0,-1 1 0,0 0 0,-1-1 0,1 1 0,-2 0 0,1 0 0,-1 1 0,-1-1 0,1 0 0,-1 1 0,0 0 0,-1 0 0,0 0 0,0 0 0,-1 1 0,1 0 0,-10-8 0,10 10 0,-1 1 0,0-1 0,1 1 0,-1 0 0,0 0 0,-1 1 0,1-1 0,0 1 0,-1 1 0,1-1 0,-1 1 0,1 0 0,-1 1 0,0 0 0,1 0 0,-1 0 0,0 1 0,1 0 0,-1 0 0,1 0 0,-1 1 0,-7 3 0,0 2 0,0 0 0,1 0 0,-1 1 0,2 1 0,-1 0 0,1 1 0,1 1 0,0-1 0,0 2 0,-16 23 0,15-18 0,0 0 0,2 1 0,0 1 0,1-1 0,1 2 0,1-1 0,-8 34 0,13-41 0,0-1 0,1 0 0,0 0 0,1 1 0,1-1 0,-1 0 0,2 0 0,0 1 0,0-1 0,1 0 0,7 19 0,-6-22 0,0 0 0,0-1 0,1 1 0,0-1 0,0 0 0,1 0 0,-1 0 0,2-1 0,-1 0 0,1 0 0,0-1 0,0 1 0,0-2 0,1 1 0,13 5 0,1-2 0,0-1 0,0-1 0,1-1 0,0-1 0,0-1 0,0 0 0,45-3 0,-18-4 0,-1-1 0,81-20 0,-76 11 0,0-3 0,74-33 0,-102 38 0,-1-1 0,-1-1 0,0-1 0,-1-1 0,-1-1 0,37-37 0,-51 44 0,0 0 0,0-1 0,-1 0 0,-1-1 0,0 1 0,-1-1 0,0 0 0,0 0 0,-1-1 0,-1 1 0,0-1 0,1-19 0,-3 25 0,-1-1 0,0 1 0,-1-1 0,0 1 0,0 0 0,0-1 0,-1 1 0,0 0 0,0 0 0,-4-8 0,3 10 0,1 0 0,-1 1 0,0-1 0,-1 1 0,1 0 0,-1 0 0,0 0 0,0 1 0,0-1 0,0 1 0,-1 0 0,1 0 0,-1 0 0,0 1 0,-6-3 0,5 3 0,-1 1 0,1 0 0,-1 0 0,0 0 0,1 1 0,-1 0 0,0 0 0,1 1 0,-1-1 0,1 1 0,-1 1 0,1 0 0,-1 0 0,1 0 0,0 0 0,0 1 0,0 0 0,0 0 0,-7 6 0,-7 4 0,1 2 0,0 0 0,-33 35 0,36-32 0,0 1 0,2 0 0,-21 36 0,28-43 0,1 1 0,0 0 0,0 1 0,2 0 0,0 0 0,0 0 0,-2 21 0,6-31 0,-1-1 0,1 0 0,0 0 0,0 0 0,0 0 0,1 0 0,-1 0 0,1 0 0,0 1 0,0-1 0,0-1 0,0 1 0,0 0 0,0 0 0,1 0 0,0-1 0,-1 1 0,1 0 0,0-1 0,0 0 0,0 1 0,1-1 0,-1 0 0,1 0 0,-1 0 0,1-1 0,-1 1 0,1-1 0,0 1 0,0-1 0,0 0 0,0 0 0,0 0 0,0 0 0,0-1 0,0 1 0,4-1 0,5 1 0,1 0 0,0-1 0,0-1 0,0 0 0,-1 0 0,1-2 0,-1 0 0,13-4 0,-6 1 0,0-2 0,-1 0 0,0-1 0,-1-1 0,0 0 0,24-20 0,-32 23 0,-1 0 0,0-1 0,0-1 0,0 0 0,-1 0 0,0 0 0,-1 0 0,0-1 0,-1 0 0,0-1 0,0 1 0,5-20 0,-9 27 0,-1 0 0,0 1 0,0-1 0,0 0 0,0 1 0,0-1 0,0 0 0,0 1 0,-2-6 0,2 8 0,0 0 0,0-1 0,0 1 0,-1 0 0,1 0 0,0-1 0,0 1 0,0 0 0,0-1 0,0 1 0,-1 0 0,1 0 0,0-1 0,0 1 0,-1 0 0,1 0 0,0 0 0,0-1 0,-1 1 0,1 0 0,0 0 0,0 0 0,-1 0 0,1 0 0,0 0 0,-1-1 0,1 1 0,0 0 0,-1 0 0,1 0 0,-12 12 0,7-4 0,1 1 0,1-1 0,-1 1 0,1 0 0,1 0 0,0 0 0,0 0 0,0 13 0,0 6 0,3 43 0,-1-66 0,0 0 0,1 0 0,-1 0 0,1 0 0,0 0 0,1 0 0,-1 0 0,1 0 0,0-1 0,1 1 0,-1-1 0,1 0 0,-1 1 0,1-1 0,1 0 0,-1-1 0,0 1 0,1-1 0,0 1 0,0-1 0,0 0 0,0 0 0,0-1 0,1 1 0,-1-1 0,1 0 0,0 0 0,-1-1 0,1 1 0,0-1 0,0 0 0,8 1 0,18 2 0,0-2 0,0-1 0,1-1 0,-1-1 0,0-2 0,0-1 0,57-16 0,-45 7 0,0-1 0,-2-3 0,0-1 0,74-45 0,-102 55 0,-1-1 0,0-1 0,0 1 0,-1-2 0,0 0 0,-1 0 0,0-1 0,15-23 0,-23 31 0,1 0 0,-1 0 0,0-1 0,-1 1 0,1 0 0,-1-1 0,0 1 0,0-1 0,0 1 0,-1-1 0,1 0 0,-1 1 0,0-1 0,-1 1 0,1-1 0,-1 0 0,0 1 0,0-1 0,0 1 0,0-1 0,-1 1 0,0 0 0,0 0 0,0 0 0,-1 0 0,1 0 0,-1 0 0,0 0 0,0 1 0,0-1 0,0 1 0,-1 0 0,-3-2 0,-2-2 0,0 0 0,-1 2 0,1-1 0,-1 1 0,0 0 0,-1 1 0,1 0 0,-1 1 0,0 0 0,1 1 0,-1 0 0,0 1 0,-1 0 0,1 0 0,0 1 0,0 1 0,0 0 0,0 0 0,-18 6 0,20-5 0,0 1 0,0 0 0,0 0 0,0 1 0,1 1 0,-1-1 0,1 1 0,0 1 0,1-1 0,-1 1 0,1 1 0,0-1 0,1 1 0,0 1 0,0-1 0,0 1 0,1 0 0,0 0 0,0 0 0,1 1 0,1 0 0,-1 0 0,-2 10 0,4-9 0,0-1 0,1 1 0,0 0 0,0-1 0,1 1 0,0 0 0,1-1 0,0 1 0,0-1 0,1 1 0,6 18 0,-5-23 0,-1 0 0,1 0 0,0 0 0,0 0 0,0 0 0,1-1 0,0 1 0,0-1 0,0 0 0,0 0 0,1-1 0,-1 1 0,1-1 0,0 0 0,0 0 0,0-1 0,1 1 0,-1-1 0,0 0 0,1 0 0,7 0 0,-1 0 0,0-1 0,1 0 0,-1-1 0,1 0 0,-1-1 0,1 0 0,-1-1 0,0-1 0,0 0 0,0 0 0,0-1 0,0-1 0,-1 0 0,0-1 0,0 0 0,0 0 0,-1-1 0,12-10 0,-1 0 0,-1-2 0,-1 0 0,-1-1 0,0-1 0,-2 0 0,0-1 0,17-34 0,-14 18 0,-2-1 0,-1-1 0,-2-1 0,-2 0 0,-2 0 0,-1-1 0,-3-1 0,-1 1 0,-1-71 0,-6 89 0,0 0 0,-8-38 0,9 56 0,-1 0 0,1 0 0,-1 0 0,0 1 0,0-1 0,-1 1 0,0-1 0,0 1 0,0 0 0,-1 0 0,1 0 0,-1 1 0,0-1 0,-1 1 0,-7-6 0,10 9 0,0 0 0,-1 0 0,1 0 0,0 0 0,-1 1 0,1-1 0,0 1 0,-1 0 0,1-1 0,0 1 0,-1 0 0,1 1 0,-1-1 0,1 0 0,0 1 0,-1-1 0,1 1 0,0 0 0,0 0 0,0-1 0,-1 2 0,1-1 0,0 0 0,0 0 0,0 1 0,0-1 0,1 1 0,-1-1 0,0 1 0,-1 2 0,-5 5 0,1-1 0,0 2 0,0-1 0,1 1 0,-5 10 0,-2 10 0,1-1 0,1 2 0,2-1 0,1 1 0,1 1 0,2-1 0,1 1 0,1 0 0,2 1 0,3 33 0,2-22 0,1 0 0,3 0 0,1 0 0,3-1 0,1-1 0,33 72 0,-35-90 0,0-2 0,2 1 0,1-2 0,0 0 0,2 0 0,0-2 0,1 0 0,30 25 0,-44-41-124,1-1 0,-1 1 0,1-1 0,0 0 0,0 0 0,0 0-1,0-1 1,0 1 0,1-1 0,6 1 0,6-3-6702</inkml:trace>
</inkml:ink>
</file>

<file path=ppt/ink/ink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0:47.151"/>
    </inkml:context>
    <inkml:brush xml:id="br0">
      <inkml:brushProperty name="width" value="0.05" units="cm"/>
      <inkml:brushProperty name="height" value="0.05" units="cm"/>
    </inkml:brush>
  </inkml:definitions>
  <inkml:trace contextRef="#ctx0" brushRef="#br0">0 322 24575,'1'-1'0,"-1"0"0,0 0 0,0 0 0,0 1 0,1-1 0,-1 0 0,0 0 0,1 1 0,-1-1 0,1 0 0,-1 0 0,1 1 0,-1-1 0,1 1 0,0-1 0,-1 0 0,1 1 0,0-1 0,-1 1 0,1 0 0,0-1 0,-1 1 0,1-1 0,1 1 0,23-8 0,-21 7 0,56-11 0,1 3 0,106-1 0,-69 5 0,1511-52-5405,-1237 49 4857,2413-33-2005,21 0-513,-2650 38 2957,712-40 1311,-832 40-961,-24 3 128,0-1 0,-1 0-1,1 0 1,-1-1 0,0-1 0,1 0 0,-1-1 0,19-9 0,-26 7 269,-13 0-88,-38-7 737,-19 2-5035</inkml:trace>
</inkml:ink>
</file>

<file path=ppt/ink/ink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1:39.011"/>
    </inkml:context>
    <inkml:brush xml:id="br0">
      <inkml:brushProperty name="width" value="0.05" units="cm"/>
      <inkml:brushProperty name="height" value="0.05" units="cm"/>
    </inkml:brush>
  </inkml:definitions>
  <inkml:trace contextRef="#ctx0" brushRef="#br0">15 235 24575,'0'-5'0,"-1"0"0,1 0 0,-1 0 0,0 0 0,-3-7 0,2 9 0,1 0 0,0 0 0,0 1 0,1-1 0,-1 0 0,1 0 0,-1 0 0,1 0 0,0 0 0,0 0 0,0-1 0,0 1 0,1 0 0,-1 0 0,1 1 0,0-1 0,1-3 0,1 0 0,0 0 0,0 1 0,0-1 0,1 1 0,0 0 0,0 0 0,0 1 0,1-1 0,0 1 0,-1 0 0,1 0 0,1 1 0,-1-1 0,0 1 0,1 0 0,0 1 0,0-1 0,0 1 0,0 0 0,0 1 0,0-1 0,10 0 0,11 0 0,0 2 0,0 0 0,0 2 0,30 6 0,17 1 0,472-6 0,-1-46 0,-433 26 0,-96 11-40,-20 2 139,-23 0-1523,-5 2-5402</inkml:trace>
</inkml:ink>
</file>

<file path=ppt/ink/ink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1:39.400"/>
    </inkml:context>
    <inkml:brush xml:id="br0">
      <inkml:brushProperty name="width" value="0.05" units="cm"/>
      <inkml:brushProperty name="height" value="0.05" units="cm"/>
    </inkml:brush>
  </inkml:definitions>
  <inkml:trace contextRef="#ctx0" brushRef="#br0">0 212 24575,'0'-5'0,"5"-1"0,5-4 0,10-4 0,6-5 0,12 1 0,12-1 0,16-1 0,14-2 0,11 2 0,8 1 0,9 4 0,4 4 0,0 3 0,-1 5 0,-11 1 0,-13 6 0,-21 3-8191</inkml:trace>
</inkml:ink>
</file>

<file path=ppt/ink/ink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1:51.476"/>
    </inkml:context>
    <inkml:brush xml:id="br0">
      <inkml:brushProperty name="width" value="0.05" units="cm"/>
      <inkml:brushProperty name="height" value="0.05" units="cm"/>
    </inkml:brush>
  </inkml:definitions>
  <inkml:trace contextRef="#ctx0" brushRef="#br0">316 27 24575,'-29'-10'0,"4"0"0,15 9 0,1 0 0,0 1 0,-1 0 0,1 0 0,-1 1 0,1 1 0,0-1 0,0 2 0,0-1 0,0 1 0,0 1 0,0-1 0,1 1 0,0 1 0,-1 0 0,2 0 0,-1 0 0,1 1 0,-1 0 0,2 1 0,-1-1 0,1 1 0,-10 15 0,10-14 0,0 1 0,0 0 0,1 0 0,0 0 0,1 1 0,0-1 0,0 1 0,1 0 0,1 0 0,0 1 0,0-1 0,1 0 0,0 1 0,1-1 0,0 1 0,0-1 0,1 1 0,1-1 0,0 0 0,0 1 0,6 13 0,-6-19 0,1 1 0,0-1 0,0 1 0,0-1 0,1 0 0,0 0 0,0-1 0,0 1 0,0-1 0,1 0 0,0 0 0,-1 0 0,2-1 0,-1 0 0,0 0 0,1 0 0,-1 0 0,1-1 0,0 0 0,0 0 0,0-1 0,0 0 0,0 0 0,0 0 0,0 0 0,0-1 0,0 0 0,0-1 0,0 1 0,0-1 0,8-2 0,-2 0 0,0 0 0,-1-1 0,0 0 0,1 0 0,-2-1 0,1-1 0,0 0 0,-1 0 0,0-1 0,-1 0 0,0-1 0,0 0 0,0 0 0,-1-1 0,10-14 0,-13 16 0,-1 0 0,0-1 0,0 0 0,-1 1 0,0-1 0,0 0 0,-1-1 0,0 1 0,0 0 0,-1-1 0,0 1 0,-1-1 0,0 1 0,0-1 0,-1 1 0,0-1 0,0 1 0,-1 0 0,0-1 0,0 1 0,-1 0 0,0 0 0,-1 1 0,0-1 0,0 1 0,0-1 0,-1 1 0,0 0 0,-1 1 0,1 0 0,-1-1 0,0 2 0,-1-1 0,0 1 0,0 0 0,0 0 0,0 1 0,0 0 0,-1 0 0,0 1 0,-15-5 0,19 7-151,-1-1-1,-1 1 0,1 0 0,0 0 1,0 1-1,0 0 0,0 0 1,-7 0-1,-6 5-6674</inkml:trace>
</inkml:ink>
</file>

<file path=ppt/ink/ink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1:51.837"/>
    </inkml:context>
    <inkml:brush xml:id="br0">
      <inkml:brushProperty name="width" value="0.05" units="cm"/>
      <inkml:brushProperty name="height" value="0.05" units="cm"/>
    </inkml:brush>
  </inkml:definitions>
  <inkml:trace contextRef="#ctx0" brushRef="#br0">79 11 24575,'-4'0'0,"-2"-4"0,-4-2 0,0 5 0,1 7 0,3 6 0,2 7 0,-3 3 0,0 3 0,1 2 0,1 5 0,2 5 0,2 2 0,4 2 0,3-1 0,0-3 0,4 1 0,-1-6-8191</inkml:trace>
</inkml:ink>
</file>

<file path=ppt/ink/ink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1:52.180"/>
    </inkml:context>
    <inkml:brush xml:id="br0">
      <inkml:brushProperty name="width" value="0.05" units="cm"/>
      <inkml:brushProperty name="height" value="0.05" units="cm"/>
    </inkml:brush>
  </inkml:definitions>
  <inkml:trace contextRef="#ctx0" brushRef="#br0">1 97 24575,'0'-4'0,"4"-2"0,2-4 0,0-5 0,3-4 0,0-3 0,-1 1-8191</inkml:trace>
</inkml:ink>
</file>

<file path=ppt/ink/ink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1:52.694"/>
    </inkml:context>
    <inkml:brush xml:id="br0">
      <inkml:brushProperty name="width" value="0.05" units="cm"/>
      <inkml:brushProperty name="height" value="0.05" units="cm"/>
    </inkml:brush>
  </inkml:definitions>
  <inkml:trace contextRef="#ctx0" brushRef="#br0">76 100 24575,'0'0'0,"1"0"0,-1 0 0,0 0 0,1 0 0,-1 0 0,0 0 0,1 0 0,-1 0 0,0 0 0,1 0 0,-1 0 0,0 0 0,1 0 0,-1 0 0,0 0 0,1 0 0,-1-1 0,0 1 0,1 0 0,-1 0 0,0 0 0,0 0 0,1-1 0,-1 1 0,0 0 0,0 0 0,1-1 0,-1 1 0,0 0 0,0-1 0,0 1 0,0 0 0,0 0 0,1-1 0,-4-12 0,2 12 0,1 0 0,0 0 0,-1 0 0,1 0 0,0 1 0,-1-1 0,1 0 0,0 0 0,0 0 0,0 0 0,0 0 0,0 0 0,0 0 0,0 0 0,0 0 0,0 0 0,0 0 0,1 0 0,-1 0 0,1-1 0,1-1 0,1 1 0,0-1 0,0 1 0,0 0 0,1 0 0,-1 0 0,0 0 0,1 1 0,-1-1 0,1 1 0,0 0 0,6-1 0,51-6 0,-52 7 0,85-9 0,87-6 0,-173 16 0,1 0 0,-1 0 0,0 1 0,1 0 0,-1 0 0,0 1 0,9 3 0,-15-4 0,0-1 0,-1 1 0,1 0 0,-1 0 0,1 0 0,-1 0 0,0 0 0,1 0 0,-1 0 0,0 0 0,0 1 0,0-1 0,0 0 0,0 1 0,0-1 0,0 1 0,0-1 0,0 1 0,-1-1 0,1 1 0,-1 0 0,1-1 0,-1 1 0,0 0 0,1-1 0,-1 1 0,0 0 0,0 0 0,0-1 0,0 1 0,-1 0 0,1-1 0,0 1 0,-1 0 0,1-1 0,-1 1 0,0 0 0,1-1 0,-1 1 0,-1 1 0,-10 20 0,-1 0 0,-1 0 0,-30 36 0,2-2 0,36-48 0,1-1 0,0 1 0,0 1 0,-4 12 0,8-20 0,0 0 0,1 0 0,-1 1 0,0-1 0,1 0 0,-1 1 0,1-1 0,0 0 0,0 1 0,0-1 0,0 1 0,0-1 0,1 0 0,-1 1 0,1-1 0,-1 0 0,1 1 0,0-1 0,0 0 0,0 0 0,0 0 0,0 0 0,3 4 0,-4-6 0,0 0 0,1 1 0,-1-1 0,1 1 0,-1-1 0,0 0 0,1 1 0,-1-1 0,1 0 0,-1 1 0,1-1 0,-1 0 0,1 0 0,-1 1 0,1-1 0,-1 0 0,1 0 0,-1 0 0,1 0 0,0 0 0,-1 0 0,1 0 0,-1 0 0,1 0 0,-1 0 0,1 0 0,0 0 0,-1 0 0,1 0 0,-1-1 0,1 1 0,-1 0 0,1 0 0,-1-1 0,1 1 0,-1 0 0,1-1 0,-1 1 0,1-1 0,0 0 0,-1 0 0,1 1 0,-1-1 0,0 0 0,1 0 0,-1 0 0,0 1 0,1-1 0,-1 0 0,0 0 0,0 0 0,0 0 0,0 0 0,0 0 0,0 0 0,0 1 0,0-1 0,0 0 0,0 0 0,-1 0 0,1 0 0,0 0 0,-1 0 0,0-1 0,-2-2 0,0 0 0,0 0 0,-1 0 0,0 0 0,0 1 0,0 0 0,0 0 0,0 0 0,-1 0 0,1 0 0,-1 1 0,0 0 0,0 0 0,-6-2 0,-6-1 0,-1 1 0,-32-4 0,21 5 0,1 1 0,-1 2 0,1 1 0,-1 1 0,1 2 0,-1 1 0,-27 8 0,30-2 120,25-10-158,0-1 0,1 0 0,-1 1 0,1-1 0,-1 0 0,1 1-1,-1-1 1,1 1 0,-1-1 0,1 1 0,0-1 0,-1 1 0,1-1 0,0 1 0,-1 0 0,1-1 0,0 1 0,0-1 0,0 1-1,-1 0 1,1-1 0,0 1 0,0 0 0,0-1 0,0 1 0,0 0 0,0-1 0,0 1 0,0-1 0,0 1 0,1 0 0,-1-1-1,0 1 1,0 0 0,0-1 0,1 1 0,-1-1 0,1 2 0,8 7-6788</inkml:trace>
</inkml:ink>
</file>

<file path=ppt/ink/ink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1:53.072"/>
    </inkml:context>
    <inkml:brush xml:id="br0">
      <inkml:brushProperty name="width" value="0.05" units="cm"/>
      <inkml:brushProperty name="height" value="0.05" units="cm"/>
    </inkml:brush>
  </inkml:definitions>
  <inkml:trace contextRef="#ctx0" brushRef="#br0">175 80 24575,'1'-1'0,"0"0"0,1 0 0,-1 0 0,0 0 0,0 0 0,0 0 0,0 0 0,0-1 0,0 1 0,0 0 0,0-1 0,-1 1 0,1 0 0,0-1 0,-1 1 0,1-1 0,-1 1 0,0-1 0,1 1 0,-1-1 0,0 0 0,0 1 0,0-1 0,0 1 0,0-1 0,0 1 0,-1-1 0,1 1 0,0-1 0,-1 1 0,1-1 0,-1 1 0,0-1 0,1 1 0,-1-1 0,0 1 0,-2-2 0,1 0 0,-1 1 0,0-1 0,-1 1 0,1 0 0,0 0 0,-1 0 0,1 0 0,-1 1 0,0-1 0,1 1 0,-1 0 0,0 0 0,-8-1 0,6 2 0,0 0 0,0 0 0,-1 1 0,1 0 0,0 0 0,0 0 0,0 1 0,0 0 0,0 0 0,0 0 0,1 1 0,-10 5 0,13-7 0,-1 1 0,0 0 0,0 0 0,1 0 0,-1 0 0,1 0 0,0 1 0,-1-1 0,1 1 0,0 0 0,1-1 0,-1 1 0,0 0 0,1 0 0,0 0 0,0 0 0,-1 0 0,2 1 0,-1-1 0,0 0 0,1 0 0,-1 1 0,1-1 0,0 0 0,1 5 0,-1-6 0,0-1 0,1 1 0,0 0 0,-1 0 0,1-1 0,0 1 0,0-1 0,0 1 0,0 0 0,0-1 0,0 0 0,0 1 0,1-1 0,-1 0 0,0 0 0,1 1 0,-1-1 0,1 0 0,-1 0 0,1-1 0,0 1 0,-1 0 0,1 0 0,0-1 0,0 1 0,-1-1 0,1 0 0,0 1 0,0-1 0,0 0 0,0 0 0,-1 0 0,1 0 0,3-1 0,5 0 0,0 0 0,0-1 0,-1 0 0,1-1 0,9-4 0,-3 1-119,-5 1 182,-1 1 0,2 0 1,18-4-1,-28 7-115,0 1 0,0 0 1,0-1-1,0 1 0,0 0 1,0 0-1,0 0 0,0 0 1,0 1-1,0-1 0,0 1 1,-1-1-1,1 1 0,0-1 1,0 1-1,0 0 0,0 0 0,-1 0 1,1 0-1,0 0 0,-1 0 1,1 1-1,-1-1 0,0 0 1,1 1-1,-1-1 0,0 1 1,1 2-1,5 11-6774</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6:58.059"/>
    </inkml:context>
    <inkml:brush xml:id="br0">
      <inkml:brushProperty name="width" value="0.05" units="cm"/>
      <inkml:brushProperty name="height" value="0.05" units="cm"/>
    </inkml:brush>
  </inkml:definitions>
  <inkml:trace contextRef="#ctx0" brushRef="#br0">206 206 24575,'-5'-1'0,"0"1"0,0 1 0,0-1 0,0 1 0,1-1 0,-1 2 0,0-1 0,1 0 0,-1 1 0,1 0 0,-6 3 0,7-3 0,0 0 0,1 0 0,-1 1 0,1 0 0,-1-1 0,1 1 0,0 0 0,0 0 0,0 0 0,1 0 0,-1 1 0,1-1 0,-1 0 0,1 1 0,-1 6 0,-4 23 0,2 1 0,1-1 0,2 62 0,0 20 0,-3-49 0,0-4 0,-18 104 0,15-143 0,6-23 0,1 0 0,0 0 0,0 0 0,0 0 0,0 0 0,0 1 0,0-1 0,0 0 0,-1 0 0,1 0 0,0 0 0,0 0 0,0 0 0,0 0 0,0 0 0,0 0 0,-1 0 0,1 0 0,0 0 0,0 0 0,0 0 0,0 0 0,0 0 0,0 0 0,-1 0 0,1 0 0,0 0 0,0 0 0,0 0 0,0 0 0,0 0 0,-1 0 0,1 0 0,0 0 0,0-1 0,0 1 0,0 0 0,0 0 0,0 0 0,0 0 0,0 0 0,-1 0 0,1 0 0,0 0 0,0-1 0,0 1 0,0 0 0,0 0 0,0 0 0,0 0 0,0 0 0,0 0 0,0-1 0,0 1 0,0 0 0,0 0 0,0 0 0,0 0 0,0 0 0,0-1 0,-7-40 0,6 29 0,-7-44 0,-23-216 0,27 209 0,2-1 0,10-82 0,-6 132 0,0 0 0,0 1 0,2-1 0,0 1 0,0 0 0,1 0 0,1 1 0,0-1 0,0 1 0,1 0 0,13-16 0,-14 22 0,1-1 0,-1 1 0,1 0 0,0 1 0,0 0 0,1 0 0,-1 0 0,1 1 0,0 0 0,0 1 0,1-1 0,-1 2 0,1-1 0,0 1 0,-1 0 0,1 1 0,0 0 0,15 1 0,0 1 0,0 1 0,-1 1 0,1 1 0,-1 2 0,0 0 0,29 13 0,-33-12 0,-1 1 0,-1 1 0,0 1 0,0 1 0,-1 0 0,0 1 0,28 27 0,-40-35 0,-1 1 0,1-1 0,-1 1 0,0-1 0,0 1 0,0 0 0,-1 0 0,0 0 0,0 0 0,0 1 0,0-1 0,-1 1 0,0-1 0,0 1 0,0 6 0,-1-7 0,-1 0 0,0 0 0,0 0 0,0-1 0,0 1 0,-1 0 0,1-1 0,-1 1 0,0-1 0,-1 0 0,1 0 0,-1 0 0,0 0 0,0 0 0,0 0 0,0-1 0,-1 1 0,-4 3 0,-5 2 11,0 0 0,-1-1 0,0 0 0,0-1 0,-1-1 0,0 0 0,0-1 0,0-1 0,-18 4 0,-24 1-650,-63 3 0,112-12 442,-98 7-6629</inkml:trace>
</inkml:ink>
</file>

<file path=ppt/ink/ink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1:53.398"/>
    </inkml:context>
    <inkml:brush xml:id="br0">
      <inkml:brushProperty name="width" value="0.05" units="cm"/>
      <inkml:brushProperty name="height" value="0.05" units="cm"/>
    </inkml:brush>
  </inkml:definitions>
  <inkml:trace contextRef="#ctx0" brushRef="#br0">1 90 24575,'0'-5'0,"0"0"0,1 0 0,0 0 0,0-1 0,0 1 0,0 0 0,1 0 0,0 1 0,0-1 0,0 0 0,1 1 0,-1-1 0,4-4 0,-4 8 0,-1 0 0,0-1 0,0 1 0,1 0 0,-1-1 0,1 1 0,-1 0 0,1 0 0,0 0 0,-1 1 0,1-1 0,0 0 0,0 1 0,-1-1 0,1 1 0,0-1 0,0 1 0,0 0 0,0 0 0,0 0 0,-1 0 0,1 0 0,0 0 0,0 0 0,0 1 0,0-1 0,-1 1 0,1-1 0,0 1 0,0 0 0,-1 0 0,1 0 0,0 0 0,-1 0 0,1 0 0,-1 0 0,1 0 0,0 2 0,4 1 0,-1 1 0,0 0 0,-1 0 0,1 0 0,-1 0 0,0 1 0,-1-1 0,1 1 0,-1 0 0,0 0 0,0 0 0,2 11 0,-1 1 0,-1 0 0,0 0 0,-1 23 0,1 5 0,-3-46 0,0 0 0,0 1 0,0-1 0,0 0 0,0 1 0,0-1 0,0 0 0,0 0 0,0 1 0,0-1 0,0 0 0,0 0 0,0 1 0,0-1 0,0 0 0,1 0 0,-1 1 0,0-1 0,0 0 0,0 0 0,0 1 0,1-1 0,-1 0 0,0 0 0,0 0 0,0 0 0,1 1 0,-1-1 0,0 0 0,0 0 0,1 0 0,-1 0 0,0 0 0,0 0 0,1 0 0,-1 1 0,0-1 0,0 0 0,1 0 0,11-8 0,15-23 0,-21 25 0,11-15 0,6-7 0,1 1 0,1 2 0,37-30 0,-60 53 4,-1 1-1,0 0 1,0 0-1,1 0 1,-1 0-1,1 0 1,-1 0-1,1 1 1,-1-1-1,1 0 1,0 1-1,-1-1 1,1 1-1,0 0 1,-1-1-1,1 1 1,0 0-1,-1 0 1,1 0-1,0 0 1,-1 0 0,1 1-1,0-1 1,-1 0-1,1 1 1,0-1-1,-1 1 1,1 0-1,-1-1 1,1 1-1,-1 0 1,1 0-1,1 2 1,0 1-128,0-1 0,-1 1 0,1 0 1,-1 0-1,0 0 0,-1 0 1,1 0-1,-1 0 0,1 1 0,-1-1 1,0 7-1,4 22-6702</inkml:trace>
</inkml:ink>
</file>

<file path=ppt/ink/ink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1:54.196"/>
    </inkml:context>
    <inkml:brush xml:id="br0">
      <inkml:brushProperty name="width" value="0.05" units="cm"/>
      <inkml:brushProperty name="height" value="0.05" units="cm"/>
    </inkml:brush>
  </inkml:definitions>
  <inkml:trace contextRef="#ctx0" brushRef="#br0">25 210 24575,'-3'-3'0,"1"0"0,-1 0 0,1 0 0,0-1 0,0 1 0,0-1 0,1 1 0,-1-1 0,1 0 0,0 1 0,0-1 0,0 0 0,0 0 0,1 0 0,0 0 0,-1 0 0,2-7 0,-1 6 0,1 0 0,0 0 0,0 0 0,0 0 0,0 0 0,1 0 0,0 1 0,0-1 0,0 0 0,1 1 0,-1-1 0,1 1 0,5-5 0,-1 2 0,1 0 0,0 1 0,0 0 0,0 1 0,1 0 0,0 0 0,0 1 0,1 0 0,-1 0 0,1 1 0,0 1 0,-1 0 0,16-2 0,-11 2 0,0 1 0,0 1 0,0 0 0,0 1 0,0 1 0,0 0 0,0 1 0,0 0 0,15 6 0,-26-8 0,1 0 0,-1 1 0,1-1 0,-1 1 0,0 0 0,0 0 0,0 0 0,0 0 0,0 1 0,0-1 0,0 1 0,-1 0 0,1 0 0,-1 0 0,0 0 0,0 0 0,0 0 0,0 0 0,0 1 0,-1-1 0,0 1 0,1-1 0,-1 1 0,-1 0 0,1-1 0,0 1 0,-1 5 0,0-2 0,-1-1 0,0 0 0,-1 0 0,1 0 0,-1 0 0,0 0 0,-1-1 0,1 1 0,-1-1 0,0 1 0,-1-1 0,1 0 0,-1 0 0,0 0 0,0-1 0,-6 5 0,-13 8 0,-9 8 0,31-24 0,-1 0 0,1 1 0,-1-1 0,1 1 0,-1-1 0,1 1 0,0 0 0,0-1 0,0 1 0,0 0 0,0 0 0,1 0 0,-1 0 0,0 2 0,1-3 0,0 0 0,0-1 0,1 1 0,-1 0 0,0 0 0,1 0 0,-1 0 0,1 0 0,-1-1 0,1 1 0,-1 0 0,1 0 0,0-1 0,-1 1 0,1 0 0,0-1 0,0 1 0,-1-1 0,1 1 0,0-1 0,0 1 0,0-1 0,0 0 0,-1 1 0,1-1 0,0 0 0,0 0 0,2 1 0,33 6 0,-25-6 0,12 4 0,0 0 0,24 10 0,-40-13 0,0 1 0,-1 0 0,1 0 0,-1 1 0,0-1 0,0 2 0,0-1 0,-1 0 0,1 1 0,-1 0 0,5 7 0,-9-11 0,0 0 0,0 0 0,0 0 0,-1 1 0,1-1 0,-1 0 0,1 0 0,-1 1 0,1-1 0,-1 0 0,0 0 0,0 1 0,0-1 0,1 0 0,-1 1 0,0-1 0,-1 0 0,1 1 0,0-1 0,0 0 0,-1 1 0,1-1 0,0 0 0,-1 0 0,0 2 0,-1 0 0,0-1 0,0 1 0,0-1 0,0 1 0,-1-1 0,1 0 0,-1 0 0,1 0 0,-1-1 0,-4 3 0,-5 2 0,1-1 0,-2-1 0,1 0 0,-16 3 0,-6-1-682,-60 0-1,55-5-6143</inkml:trace>
</inkml:ink>
</file>

<file path=ppt/ink/ink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1:54.539"/>
    </inkml:context>
    <inkml:brush xml:id="br0">
      <inkml:brushProperty name="width" value="0.05" units="cm"/>
      <inkml:brushProperty name="height" value="0.05" units="cm"/>
    </inkml:brush>
  </inkml:definitions>
  <inkml:trace contextRef="#ctx0" brushRef="#br0">0 15 24575,'41'-7'0,"-35"5"0,0 0 0,-1 1 0,1 0 0,0 0 0,0 1 0,-1 0 0,8 0 0,-11 0 0,0 1 0,0 0 0,0-1 0,0 1 0,-1 0 0,1 0 0,0 0 0,-1 0 0,1 0 0,-1 0 0,1 1 0,-1-1 0,1 0 0,-1 1 0,0-1 0,0 1 0,0 0 0,0-1 0,0 1 0,0 0 0,0-1 0,0 1 0,-1 0 0,1 0 0,-1 0 0,1 3 0,2 14 0,0 0 0,-2 1 0,0-1 0,-2 27 0,-1-19 0,4 35 0,28 132-1365,-23-165-5461</inkml:trace>
</inkml:ink>
</file>

<file path=ppt/ink/ink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1:54.911"/>
    </inkml:context>
    <inkml:brush xml:id="br0">
      <inkml:brushProperty name="width" value="0.05" units="cm"/>
      <inkml:brushProperty name="height" value="0.05" units="cm"/>
    </inkml:brush>
  </inkml:definitions>
  <inkml:trace contextRef="#ctx0" brushRef="#br0">1 10 24575,'0'-4'0,"4"-2"0</inkml:trace>
</inkml:ink>
</file>

<file path=ppt/ink/ink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1:55.285"/>
    </inkml:context>
    <inkml:brush xml:id="br0">
      <inkml:brushProperty name="width" value="0.05" units="cm"/>
      <inkml:brushProperty name="height" value="0.05" units="cm"/>
    </inkml:brush>
  </inkml:definitions>
  <inkml:trace contextRef="#ctx0" brushRef="#br0">325 371 24575,'2'-39'0,"-1"-35"0,-1 69 0,-1 0 0,1 0 0,-1 0 0,0 0 0,-1 0 0,1 0 0,-1 0 0,0 1 0,0-1 0,-4-7 0,4 10 0,0 0 0,0 1 0,1-1 0,-1 1 0,0-1 0,0 1 0,0 0 0,-1 0 0,1 0 0,0 0 0,0 0 0,-1 0 0,1 0 0,0 1 0,-1 0 0,1-1 0,0 1 0,-1 0 0,1 0 0,-1 0 0,1 0 0,0 1 0,-1-1 0,1 0 0,-1 1 0,-3 1 0,-6 2 0,0 1 0,0 0 0,-17 11 0,26-15 0,-17 11 0,0 1 0,0 1 0,-23 21 0,35-28 0,1 0 0,0 1 0,0 0 0,1 0 0,0 0 0,0 1 0,1 0 0,0 0 0,1 0 0,-5 13 0,8-20 0,0 1 0,1-1 0,-1 0 0,1 0 0,-1 1 0,1-1 0,0 0 0,-1 1 0,1-1 0,1 1 0,-1-1 0,0 0 0,0 1 0,1-1 0,0 0 0,-1 1 0,1-1 0,0 0 0,0 0 0,0 0 0,0 0 0,0 0 0,1 0 0,-1 0 0,1 0 0,-1 0 0,1-1 0,0 1 0,0 0 0,-1-1 0,1 0 0,0 1 0,0-1 0,1 0 0,-1 0 0,0 0 0,0 0 0,0-1 0,3 2 0,6 0 0,1 0 0,-1-1 0,0 0 0,0-1 0,0 0 0,1 0 0,10-3 0,16-3 0,0-1 0,-1-2 0,58-21 0,-77 22 0,0 0 0,0 0 0,-1-2 0,0 0 0,0-1 0,-1-1 0,-1 0 0,26-27 0,-34 29 0,0 0 0,0 0 0,0-1 0,-2 0 0,1 0 0,-1-1 0,-1 1 0,0-1 0,-1 0 0,3-21 0,-4 25 0,-1 1 0,-1-1 0,1 0 0,-1 1 0,-1-1 0,1 0 0,-2 1 0,1-1 0,-1 1 0,0-1 0,0 1 0,-1 0 0,1 0 0,-2 0 0,1 0 0,-1 1 0,0-1 0,-7-7 0,10 13 0,1 0 0,-1 0 0,0 1 0,0-1 0,1 0 0,-1 0 0,0 1 0,0-1 0,0 1 0,0-1 0,0 1 0,0-1 0,0 1 0,0 0 0,0-1 0,0 1 0,0 0 0,0 0 0,0 0 0,0-1 0,0 1 0,0 0 0,0 1 0,0-1 0,-1 0 0,0 1 0,1 0 0,-1-1 0,1 1 0,0 0 0,-1 0 0,1 0 0,0 1 0,0-1 0,-1 0 0,1 0 0,0 1 0,0-1 0,-1 3 0,-3 6 0,1-1 0,0 1 0,-5 19 0,0 10 60,-10 67 0,18-91-246,0 1 1,1 0-1,0-1 0,2 1 1,-1 0-1,2-1 1,6 22-1,1-9-6640</inkml:trace>
</inkml:ink>
</file>

<file path=ppt/ink/ink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1:55.658"/>
    </inkml:context>
    <inkml:brush xml:id="br0">
      <inkml:brushProperty name="width" value="0.05" units="cm"/>
      <inkml:brushProperty name="height" value="0.05" units="cm"/>
    </inkml:brush>
  </inkml:definitions>
  <inkml:trace contextRef="#ctx0" brushRef="#br0">150 174 24575,'13'-1'0,"0"-2"0,0 0 0,0-1 0,0 0 0,-1-1 0,0 0 0,0-1 0,0 0 0,19-14 0,-29 19 0,0 0 0,0-1 0,0 1 0,0-1 0,0 1 0,0-1 0,0 0 0,0 1 0,-1-1 0,1 0 0,-1 0 0,1 0 0,-1 0 0,0-1 0,0 1 0,0 0 0,0 0 0,0-1 0,0 1 0,-1-1 0,1 1 0,-1 0 0,0-1 0,1 1 0,-1-1 0,0 1 0,-1-1 0,1 1 0,0-1 0,-1 1 0,0-5 0,-1 4 0,0 0 0,-1 0 0,1 0 0,0 0 0,-1 0 0,1 0 0,-1 1 0,0-1 0,0 1 0,0 0 0,0 0 0,-1 0 0,1 0 0,0 1 0,-1-1 0,1 1 0,-1 0 0,0 0 0,1 0 0,-7 0 0,1 0 0,0 1 0,0 0 0,0 1 0,0 0 0,0 0 0,0 1 0,0 0 0,0 1 0,1 0 0,-1 0 0,1 0 0,0 2 0,0-1 0,-11 8 0,9-5 0,0 0 0,0 1 0,1 0 0,0 1 0,0 0 0,1 1 0,0-1 0,1 1 0,0 1 0,-6 11 0,11-18 0,0 1 0,0-1 0,0 1 0,1 0 0,0-1 0,0 1 0,0 0 0,0 0 0,1 0 0,0 0 0,0 0 0,0 0 0,1 0 0,1 5 0,-1-6 0,0-1 0,1 1 0,-1-1 0,1 0 0,0 1 0,0-1 0,0 0 0,0 0 0,1 0 0,-1-1 0,1 1 0,0-1 0,0 1 0,0-1 0,0 0 0,0 0 0,0 0 0,0-1 0,7 3 0,6 1-273,-1 0 0,1-2 0,0 0 0,20 1 0,19 1-6553</inkml:trace>
</inkml:ink>
</file>

<file path=ppt/ink/ink5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1:56.014"/>
    </inkml:context>
    <inkml:brush xml:id="br0">
      <inkml:brushProperty name="width" value="0.05" units="cm"/>
      <inkml:brushProperty name="height" value="0.05" units="cm"/>
    </inkml:brush>
  </inkml:definitions>
  <inkml:trace contextRef="#ctx0" brushRef="#br0">417 52 24575,'1'0'0,"0"-1"0,0 0 0,0 1 0,0-1 0,-1 0 0,1 0 0,0 1 0,-1-1 0,1 0 0,-1 0 0,1 0 0,-1 0 0,1 0 0,-1 0 0,1 0 0,-1 0 0,0 0 0,0 0 0,1 0 0,-1 0 0,0 0 0,0 0 0,0 0 0,0 0 0,0-1 0,-1 1 0,1-1 0,-1 0 0,0 1 0,0 0 0,-1 0 0,1 0 0,0-1 0,0 1 0,-1 0 0,1 0 0,0 1 0,-1-1 0,1 0 0,-1 0 0,0 1 0,1-1 0,-3 0 0,-7-2 0,1 1 0,-1 1 0,0-1 0,-12 1 0,-4 2 0,0 0 0,1 2 0,-1 1 0,-30 9 0,44-10 0,0 1 0,1 1 0,-1 0 0,1 1 0,0 0 0,1 0 0,0 2 0,0-1 0,0 2 0,-12 11 0,20-17 0,0 0 0,0 0 0,0 1 0,1-1 0,-1 1 0,1-1 0,0 1 0,0 0 0,0 0 0,1 0 0,0 0 0,-1 0 0,1 0 0,0 1 0,1-1 0,-1 0 0,1 0 0,0 1 0,0-1 0,0 0 0,1 1 0,0-1 0,-1 0 0,1 0 0,1 0 0,-1 0 0,3 7 0,1-4 0,-1-1 0,1 1 0,-1 0 0,2-1 0,-1 0 0,1 0 0,0-1 0,0 0 0,1 0 0,-1 0 0,1-1 0,0 0 0,14 6 0,-4-3-195,1-1 0,1-1 0,-1-1 0,0 0 0,1-2 0,37 2 0,-4-6-6631</inkml:trace>
</inkml:ink>
</file>

<file path=ppt/ink/ink5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1:56.952"/>
    </inkml:context>
    <inkml:brush xml:id="br0">
      <inkml:brushProperty name="width" value="0.05" units="cm"/>
      <inkml:brushProperty name="height" value="0.05" units="cm"/>
    </inkml:brush>
  </inkml:definitions>
  <inkml:trace contextRef="#ctx0" brushRef="#br0">1 161 24575,'1'-11'0,"1"-1"0,0 1 0,0 0 0,1 0 0,1 0 0,0 1 0,0-1 0,1 1 0,1 0 0,0 0 0,0 1 0,9-11 0,-14 19 0,0 0 0,-1 0 0,1 0 0,0 0 0,0 0 0,0 0 0,0 1 0,0-1 0,0 0 0,0 1 0,0-1 0,0 0 0,0 1 0,0 0 0,0-1 0,0 1 0,0 0 0,0-1 0,1 1 0,-1 0 0,2 0 0,-2 0 0,0 1 0,0-1 0,0 1 0,0-1 0,0 1 0,-1 0 0,1-1 0,0 1 0,0 0 0,-1 0 0,1 0 0,-1-1 0,1 1 0,-1 0 0,1 0 0,-1 0 0,1 0 0,-1 0 0,1 2 0,1 7 0,0 0 0,0 1 0,0 18 0,-2-26 0,10 177 72,3 61-1509,-12-194-5389</inkml:trace>
</inkml:ink>
</file>

<file path=ppt/ink/ink5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1:57.357"/>
    </inkml:context>
    <inkml:brush xml:id="br0">
      <inkml:brushProperty name="width" value="0.05" units="cm"/>
      <inkml:brushProperty name="height" value="0.05" units="cm"/>
    </inkml:brush>
  </inkml:definitions>
  <inkml:trace contextRef="#ctx0" brushRef="#br0">172 40 24575,'0'-1'0,"0"-1"0,0 0 0,0 1 0,0-1 0,0 1 0,-1-1 0,1 0 0,0 1 0,-1-1 0,1 1 0,-1-1 0,1 1 0,-1-1 0,0 1 0,0-1 0,0 1 0,0 0 0,0 0 0,0-1 0,0 1 0,0 0 0,0 0 0,-2-1 0,1 1 0,0 0 0,0 0 0,0 1 0,-1-1 0,1 1 0,0 0 0,0-1 0,0 1 0,-1 0 0,1 0 0,0 1 0,0-1 0,0 0 0,-5 2 0,-1 0 0,-1 2 0,0-1 0,1 1 0,0 0 0,0 0 0,0 1 0,-8 7 0,12-9 0,1 0 0,-1 0 0,1 1 0,-1 0 0,1 0 0,0-1 0,1 2 0,-1-1 0,1 0 0,-1 0 0,1 1 0,1-1 0,-1 1 0,1 0 0,-1 0 0,1-1 0,1 1 0,-1 9 0,1-8 0,1 0 0,0 0 0,0 1 0,0-1 0,1 0 0,0-1 0,0 1 0,1 0 0,-1 0 0,1-1 0,1 0 0,-1 0 0,1 0 0,6 7 0,-2-3 0,1 0 0,0-1 0,1 0 0,0-1 0,0 0 0,15 7 0,-20-11 0,0 0 0,0-1 0,0 0 0,0 0 0,1 0 0,-1-1 0,1 0 0,-1 0 0,1 0 0,-1-1 0,1 0 0,0 0 0,-1 0 0,1 0 0,-1-1 0,6-2 0,-10 3 3,1 0 0,-1 0 0,0 0-1,0-1 1,0 1 0,-1-1 0,1 1 0,0 0-1,0-1 1,0 0 0,0 1 0,0-1-1,0 1 1,-1-1 0,1 0 0,0 0 0,-1 1-1,1-1 1,0 0 0,-1 0 0,1 0 0,-1 0-1,1 0 1,-1 0 0,0 0 0,1 0-1,-1 0 1,0 0 0,0 0 0,1 0 0,-1 0-1,0 0 1,0 0 0,0 0 0,0 0 0,-1 0-1,1 0 1,0 0 0,0 0 0,-1 0-1,1 0 1,-1-1 0,0-1-109,-1 0 0,0 1 0,1 0 0,-1-1 0,0 1 0,0 0-1,-1 0 1,1 0 0,0 0 0,-1 0 0,1 0 0,-1 1 0,-3-3 0,-15-3-6720</inkml:trace>
</inkml:ink>
</file>

<file path=ppt/ink/ink5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1:57.779"/>
    </inkml:context>
    <inkml:brush xml:id="br0">
      <inkml:brushProperty name="width" value="0.05" units="cm"/>
      <inkml:brushProperty name="height" value="0.05" units="cm"/>
    </inkml:brush>
  </inkml:definitions>
  <inkml:trace contextRef="#ctx0" brushRef="#br0">5 157 24575,'0'0'0,"0"0"0,-1 0 0,1 0 0,0 0 0,0 0 0,0 0 0,0 0 0,0 0 0,0 0 0,-1 0 0,1 0 0,0 0 0,0 0 0,0 0 0,0 0 0,0 0 0,0 0 0,-1 0 0,1 0 0,0 0 0,0 0 0,0-1 0,0 1 0,0 0 0,0 0 0,0 0 0,0 0 0,-1 0 0,1 0 0,0 0 0,0 0 0,0 0 0,0 0 0,0-1 0,0 1 0,0 0 0,0 0 0,0 0 0,0 0 0,0 0 0,0 0 0,0-1 0,0 1 0,0 0 0,0 0 0,0 0 0,0 0 0,0 0 0,0 0 0,0-1 0,0 1 0,0 0 0,0 0 0,0 0 0,0 0 0,0 0 0,0 0 0,0 0 0,0-1 0,0 1 0,9-10 0,14-7 0,10-3 0,1 2 0,0 1 0,2 2 0,0 1 0,0 2 0,66-13 0,-100 25 0,7-2 0,-1 1 0,0 1 0,1-1 0,13 2 0,-20-1 0,0 0 0,-1 0 0,1 1 0,-1-1 0,1 1 0,-1-1 0,1 1 0,-1-1 0,1 1 0,-1 0 0,0 0 0,1 0 0,-1 0 0,0 0 0,0 0 0,1 0 0,-1 0 0,0 0 0,0 0 0,0 1 0,0-1 0,-1 0 0,1 1 0,0-1 0,-1 1 0,1-1 0,0 1 0,-1-1 0,0 1 0,1-1 0,-1 3 0,0 12 0,0 0 0,-2 0 0,1 0 0,-2-1 0,0 1 0,-7 17 0,-8 48 0,14-47-151,1 0-1,1 0 0,2 0 0,1 0 1,2 1-1,1-1 0,2-1 1,15 52-1,-12-62-6674</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7:03.003"/>
    </inkml:context>
    <inkml:brush xml:id="br0">
      <inkml:brushProperty name="width" value="0.05" units="cm"/>
      <inkml:brushProperty name="height" value="0.05" units="cm"/>
    </inkml:brush>
  </inkml:definitions>
  <inkml:trace contextRef="#ctx0" brushRef="#br0">11 5 24575,'-4'0'0,"-3"-4"0</inkml:trace>
</inkml:ink>
</file>

<file path=ppt/ink/ink5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1:58.246"/>
    </inkml:context>
    <inkml:brush xml:id="br0">
      <inkml:brushProperty name="width" value="0.05" units="cm"/>
      <inkml:brushProperty name="height" value="0.05" units="cm"/>
    </inkml:brush>
  </inkml:definitions>
  <inkml:trace contextRef="#ctx0" brushRef="#br0">97 189 24575,'-1'-5'0,"0"1"0,1 0 0,-1-1 0,-1 1 0,1 0 0,-1 0 0,0 0 0,1 0 0,-2 0 0,1 0 0,0 0 0,-6-6 0,6 8 0,0-1 0,0 1 0,0 0 0,-1-1 0,1 1 0,-1 0 0,1 1 0,-1-1 0,0 0 0,1 1 0,-1-1 0,0 1 0,0 0 0,0 0 0,0 0 0,0 0 0,-1 0 0,-3 1 0,6 0 0,0 0 0,1 0 0,-1 0 0,0 1 0,0-1 0,1 0 0,-1 0 0,0 1 0,1-1 0,-1 1 0,0-1 0,1 1 0,-1-1 0,1 1 0,-1-1 0,1 1 0,-1-1 0,1 1 0,-1 0 0,1-1 0,-1 1 0,1 0 0,0-1 0,-1 1 0,1 0 0,0 0 0,0-1 0,0 1 0,-1 0 0,1 0 0,0 0 0,0-1 0,0 1 0,0 0 0,0 0 0,1-1 0,-1 1 0,0 1 0,8 34 0,-6-32 0,3 14 0,2-1 0,0 0 0,1 0 0,0 0 0,2-1 0,0 0 0,0-1 0,20 21 0,-24-30 0,0 1 0,1-1 0,0 0 0,0-1 0,0 0 0,1 0 0,-1 0 0,1-1 0,0 0 0,1-1 0,-1 0 0,1 0 0,-1-1 0,1 0 0,0 0 0,0-1 0,0 0 0,0-1 0,13 0 0,-17-1 0,-1 0 0,1 0 0,-1-1 0,1 1 0,-1-1 0,0 0 0,0 0 0,0 0 0,0-1 0,0 1 0,-1-1 0,1 0 0,-1 0 0,1 0 0,-1-1 0,0 1 0,0-1 0,-1 1 0,1-1 0,-1 0 0,0 0 0,0-1 0,0 1 0,0 0 0,-1 0 0,0-1 0,2-8 0,-1 1 0,0-1 0,-1 1 0,0-1 0,-1 1 0,0-1 0,-1 1 0,0-1 0,-1 1 0,-4-14 0,1 13 0,1-1 0,-2 1 0,0 0 0,0 0 0,-1 1 0,-1 0 0,0 0 0,-19-20 0,24 29 0,0-1 0,0 1 0,-1 0 0,0 0 0,1 1 0,-1-1 0,0 1 0,0 0 0,0 0 0,-1 0 0,1 0 0,0 1 0,-1 0 0,1-1 0,-1 2 0,1-1 0,-1 1 0,0-1 0,1 1 0,-1 0 0,1 1 0,-1-1 0,0 1 0,1 0 0,-1 0 0,1 0 0,0 1 0,-1 0 0,1 0 0,0 0 0,-4 3 0,3-2-52,1 1-1,-1-1 1,1 1-1,0 0 1,0 1-1,1-1 1,-1 1-1,1-1 1,0 1-1,1 0 1,-1 0-1,1 1 1,0-1-1,0 0 1,0 1-1,1-1 1,0 1-1,0 0 1,0-1-1,1 1 1,0 0-1,0-1 0,0 1 1,1 0-1,1 8 1,4 4-6774</inkml:trace>
</inkml:ink>
</file>

<file path=ppt/ink/ink5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1:58.667"/>
    </inkml:context>
    <inkml:brush xml:id="br0">
      <inkml:brushProperty name="width" value="0.05" units="cm"/>
      <inkml:brushProperty name="height" value="0.05" units="cm"/>
    </inkml:brush>
  </inkml:definitions>
  <inkml:trace contextRef="#ctx0" brushRef="#br0">73 84 24575,'0'0'0,"1"0"0,-1 0 0,1 0 0,-1 0 0,1 0 0,-1 0 0,1 0 0,-1 0 0,1-1 0,-1 1 0,1 0 0,-1 0 0,0-1 0,1 1 0,-1 0 0,1-1 0,-1 1 0,0 0 0,1-1 0,-1 1 0,0-1 0,0 1 0,1 0 0,-1-1 0,0 1 0,0-1 0,1 1 0,-1-1 0,0 1 0,0-1 0,0 1 0,0-1 0,0 1 0,0-1 0,0 1 0,0-1 0,0 1 0,0-1 0,0 1 0,0-1 0,0 1 0,0-1 0,-1 1 0,1-1 0,0 1 0,0-1 0,0 1 0,-1 0 0,0-2 0,1 2 0,0-1 0,-1 0 0,1 0 0,-1 0 0,0 0 0,1 0 0,-1 0 0,0 1 0,1-1 0,-1 0 0,0 0 0,0 1 0,0-1 0,1 1 0,-1-1 0,0 1 0,0-1 0,0 1 0,0-1 0,0 1 0,0 0 0,0-1 0,0 1 0,0 0 0,0 0 0,0 0 0,0 0 0,-2 0 0,0 1 0,1 0 0,0 0 0,0 1 0,-1-1 0,1 0 0,0 1 0,0-1 0,1 1 0,-1 0 0,0 0 0,0 0 0,1 0 0,-1 0 0,1 0 0,0 0 0,0 0 0,-1 1 0,1-1 0,0 4 0,-15 49 0,15-51 0,-1 6 0,1 0 0,1 0 0,-1 0 0,2-1 0,-1 1 0,2 0 0,-1 0 0,1 0 0,1-1 0,-1 1 0,2-1 0,-1 0 0,1 0 0,1 0 0,0 0 0,0-1 0,0 1 0,1-1 0,7 7 0,-9-10 0,1-1 0,-1 1 0,1-1 0,0 1 0,0-1 0,0-1 0,1 1 0,-1-1 0,1 0 0,0 0 0,0-1 0,0 1 0,0-1 0,0-1 0,0 1 0,1-1 0,-1 0 0,1-1 0,-1 1 0,0-1 0,1 0 0,-1-1 0,1 0 0,-1 0 0,0 0 0,1-1 0,-1 0 0,0 0 0,11-6 0,-13 6 0,0-1 0,0 1 0,0-1 0,-1 0 0,1 0 0,-1 0 0,0 0 0,0-1 0,0 1 0,0-1 0,-1 0 0,1 0 0,-1 0 0,3-8 0,-2 5 0,-1 0 0,-1 0 0,1-1 0,-1 1 0,0-1 0,-1 0 0,0 1 0,-1-12 0,-1 6 0,0 0 0,-1 0 0,0 0 0,-1 0 0,-1 0 0,0 1 0,-1 0 0,0 0 0,-15-22 0,12 24 0,0 0 0,0 0 0,-1 1 0,-1 0 0,1 0 0,-21-11 0,25 17 0,1 0 0,-1 1 0,0 0 0,0 0 0,0 0 0,0 0 0,-10 0 0,13 1 0,0 1 0,0 0 0,0 1 0,-1-1 0,1 0 0,0 1 0,0 0 0,0-1 0,0 1 0,0 1 0,0-1 0,0 0 0,1 1 0,-1-1 0,-4 4 0,6-4-57,-1 0 0,1 1 1,0-1-1,0 0 0,0 0 0,0 1 0,1-1 0,-1 1 0,0-1 0,0 1 1,1-1-1,-1 1 0,1-1 0,-1 1 0,1-1 0,0 1 0,0 0 0,0-1 0,0 1 1,0 0-1,0-1 0,0 1 0,1 2 0,4 16-6769</inkml:trace>
</inkml:ink>
</file>

<file path=ppt/ink/ink5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1:59.054"/>
    </inkml:context>
    <inkml:brush xml:id="br0">
      <inkml:brushProperty name="width" value="0.05" units="cm"/>
      <inkml:brushProperty name="height" value="0.05" units="cm"/>
    </inkml:brush>
  </inkml:definitions>
  <inkml:trace contextRef="#ctx0" brushRef="#br0">235 259 24575,'4'-6'0,"1"1"0,-1-1 0,0 0 0,-1 0 0,1 0 0,-1 0 0,0 0 0,-1-1 0,1 0 0,-1 1 0,-1-1 0,1 0 0,-1 0 0,-1 0 0,1 0 0,-1 0 0,0 0 0,-1 0 0,1 0 0,-1 0 0,-3-10 0,2 12 0,1-1 0,-1 0 0,0 1 0,0 0 0,-1-1 0,1 1 0,-1 0 0,0 0 0,-1 1 0,1-1 0,-1 1 0,0-1 0,0 1 0,0 0 0,-1 1 0,0-1 0,1 1 0,-1 0 0,0 0 0,0 0 0,-1 1 0,1 0 0,-1 0 0,1 0 0,-1 1 0,-5-2 0,6 3 0,-1 1 0,1-1 0,0 1 0,0 0 0,0 0 0,0 1 0,0-1 0,0 1 0,0 0 0,1 0 0,-1 1 0,1-1 0,-1 1 0,1 0 0,0 1 0,0-1 0,0 1 0,1-1 0,-1 1 0,1 0 0,0 0 0,-4 7 0,-1 1 0,1 0 0,0 0 0,1 0 0,0 1 0,1 0 0,0 0 0,-3 19 0,7-29 0,0 1 0,1-1 0,0 0 0,-1 0 0,1 0 0,0 0 0,0 0 0,1 0 0,-1 0 0,1 0 0,-1 0 0,1 0 0,0 0 0,0 0 0,1 0 0,-1 0 0,0 0 0,4 4 0,-3-6 0,0 1 0,0 0 0,0-1 0,0 0 0,0 0 0,0 1 0,1-1 0,-1-1 0,0 1 0,1 0 0,-1 0 0,1-1 0,-1 0 0,1 1 0,-1-1 0,1 0 0,-1 0 0,1 0 0,-1-1 0,1 1 0,-1 0 0,1-1 0,3-1 0,7-3 0,-1 1 0,0-2 0,13-7 0,-18 9 0,0-1 0,1 1 0,0 1 0,-1 0 0,1 0 0,0 0 0,0 1 0,1 0 0,15-1 0,-23 3 0,0 0 0,0 0 0,0 1 0,0-1 0,0 0 0,1 1 0,-1-1 0,0 0 0,0 1 0,0 0 0,-1-1 0,1 1 0,0-1 0,0 1 0,0 0 0,0 0 0,-1 0 0,1-1 0,0 1 0,-1 0 0,1 0 0,0 0 0,-1 0 0,1 0 0,-1 0 0,0 0 0,1 0 0,-1 0 0,0 0 0,0 1 0,0-1 0,1 0 0,-1 0 0,0 0 0,0 0 0,-1 2 0,-6 44 0,6-43 0,-12 49-455,3 1 0,-5 79 0,14-106-6371</inkml:trace>
</inkml:ink>
</file>

<file path=ppt/ink/ink5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1:59.408"/>
    </inkml:context>
    <inkml:brush xml:id="br0">
      <inkml:brushProperty name="width" value="0.05" units="cm"/>
      <inkml:brushProperty name="height" value="0.05" units="cm"/>
    </inkml:brush>
  </inkml:definitions>
  <inkml:trace contextRef="#ctx0" brushRef="#br0">23 87 24575,'1'-12'0,"0"-1"0,1 1 0,5-21 0,-3 16 0,-9 34 0,-18 61 0,18-46 0,2 0 0,2 1 0,1-1 0,1 1 0,2-1 0,1 0 0,2 0 0,9 33 0,-14-62-76,1 5-182,0-1 1,0 1-1,-1 0 0,0 9 0,-2-5-6568</inkml:trace>
</inkml:ink>
</file>

<file path=ppt/ink/ink5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1:59.781"/>
    </inkml:context>
    <inkml:brush xml:id="br0">
      <inkml:brushProperty name="width" value="0.05" units="cm"/>
      <inkml:brushProperty name="height" value="0.05" units="cm"/>
    </inkml:brush>
  </inkml:definitions>
  <inkml:trace contextRef="#ctx0" brushRef="#br0">0 157 24575,'5'-4'0,"10"-6"0,15-6 0,12-4 0,12 0 0,5 0 0,7 4 0,0 3 0,-2 1 0,-8 2 0,-8 2 0,-17 3 0,-14 3-8191</inkml:trace>
</inkml:ink>
</file>

<file path=ppt/ink/ink5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2:01.653"/>
    </inkml:context>
    <inkml:brush xml:id="br0">
      <inkml:brushProperty name="width" value="0.05" units="cm"/>
      <inkml:brushProperty name="height" value="0.05" units="cm"/>
    </inkml:brush>
  </inkml:definitions>
  <inkml:trace contextRef="#ctx0" brushRef="#br0">41 249 24575,'-2'0'0,"1"0"0,-1-1 0,0 1 0,1 0 0,-1-1 0,0 1 0,1-1 0,-1 0 0,1 1 0,0-1 0,-1 0 0,1 0 0,-1 0 0,1 0 0,0 0 0,0 0 0,0 0 0,-1-1 0,1 1 0,0 0 0,0-1 0,1 1 0,-1-1 0,0 1 0,0-1 0,1 1 0,-1-3 0,-1 0 0,1 0 0,0 0 0,1 0 0,-1-1 0,1 1 0,-1 0 0,1 0 0,0 0 0,2-7 0,-1 4 0,1 1 0,0 0 0,0 0 0,1 0 0,0 0 0,0 0 0,0 1 0,0-1 0,1 1 0,0 0 0,0 0 0,6-4 0,-1 1 0,0 0 0,0 1 0,1 1 0,0 0 0,0 0 0,14-5 0,-2 2 0,1 2 0,1 0 0,-1 1 0,1 2 0,46-3 0,-52 6 0,0 1 0,0 1 0,0 1 0,0 1 0,0 0 0,-1 1 0,1 1 0,25 11 0,-37-13 0,0 0 0,0 0 0,0 1 0,-1 0 0,0 0 0,0 0 0,0 1 0,0-1 0,-1 1 0,1 0 0,4 9 0,-6-10 0,-1 1 0,0 0 0,0 0 0,0 0 0,-1 0 0,0 1 0,0-1 0,0 0 0,-1 1 0,1-1 0,-1 0 0,-1 1 0,1-1 0,-1 0 0,-2 11 0,-1-5 0,0 0 0,-1 0 0,0 0 0,-1-1 0,0 1 0,0-1 0,-1-1 0,-1 0 0,0 0 0,0 0 0,0-1 0,-1 0 0,-13 9 0,-7 4 0,-1-2 0,-1-1 0,-38 16 0,37-22 0,30-12 0,19-5 0,28-8 0,0 3 0,51-6 0,-79 14 0,0 1 0,0 1 0,-1 0 0,1 2 0,0 0 0,0 0 0,-1 2 0,1 0 0,18 7 0,-30-9 0,0 0 0,-1 0 0,1 1 0,-1-1 0,1 1 0,-1 0 0,0 0 0,0 0 0,-1 1 0,1-1 0,-1 1 0,0 0 0,0 0 0,0 0 0,0 1 0,0-1 0,-1 1 0,0-1 0,0 1 0,0 0 0,-1-1 0,0 1 0,0 0 0,0 0 0,0 0 0,-1 0 0,0 1 0,0-1 0,0 0 0,0 0 0,-1 0 0,0 0 0,0 0 0,-1 0 0,1-1 0,-1 1 0,0 0 0,0-1 0,-1 1 0,1-1 0,-1 0 0,0 1 0,0-1 0,-5 5 0,-2 0 0,-1-1 0,0 1 0,0-2 0,0 0 0,-1 0 0,0-1 0,-1 0 0,1-1 0,-25 6 0,-4-1 0,-77 9 0,76-15 40,0-1 0,-48-4 0,68-1-288,0-1 1,0 0-1,0-2 1,0 0-1,-36-15 1,27 5-6579</inkml:trace>
</inkml:ink>
</file>

<file path=ppt/ink/ink5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2:02.202"/>
    </inkml:context>
    <inkml:brush xml:id="br0">
      <inkml:brushProperty name="width" value="0.05" units="cm"/>
      <inkml:brushProperty name="height" value="0.05" units="cm"/>
    </inkml:brush>
  </inkml:definitions>
  <inkml:trace contextRef="#ctx0" brushRef="#br0">205 309 24575,'1'-73'0,"-3"-84"0,2 153 0,-1 0 0,1 0 0,-1 0 0,0 0 0,0 0 0,0 0 0,-1 0 0,1 0 0,-1 1 0,0-1 0,0 1 0,0-1 0,0 1 0,-1 0 0,1 0 0,-5-4 0,5 6 0,0-1 0,-1 1 0,1 0 0,0-1 0,-1 1 0,1 0 0,-1 0 0,1 0 0,-1 1 0,0-1 0,1 1 0,-1 0 0,0-1 0,0 1 0,1 0 0,-1 0 0,0 1 0,1-1 0,-1 1 0,0-1 0,1 1 0,-1 0 0,1 0 0,-1 0 0,-2 1 0,-2 2 0,1 0 0,-1 0 0,1 0 0,0 1 0,0-1 0,1 1 0,-1 1 0,1-1 0,0 1 0,0 0 0,1 0 0,0 1 0,-7 13 0,7-11 0,1 0 0,-1 1 0,1 0 0,1 0 0,0 0 0,0 0 0,1 0 0,1 0 0,-1 1 0,2 9 0,0-12 0,0 0 0,0-1 0,1 1 0,0 0 0,0-1 0,1 0 0,0 1 0,0-1 0,1 0 0,0-1 0,0 1 0,10 11 0,-10-13 0,1-1 0,0 0 0,0 0 0,0 0 0,0-1 0,0 0 0,1 0 0,0 0 0,-1 0 0,1-1 0,0 0 0,0-1 0,0 1 0,1-1 0,-1 0 0,0-1 0,11 1 0,-8-1 0,-1-1 0,0 0 0,0 0 0,0 0 0,1-1 0,-1 0 0,-1-1 0,1 0 0,0 0 0,-1-1 0,1 1 0,7-7 0,-5 2 0,0-1 0,0 0 0,0 0 0,-2-1 0,1 0 0,12-20 0,-9 17 0,-9 22 0,-9 32 0,5-36 0,-13 63-92,6-37-120,1 0 0,2 1 0,1 0-1,2-1 1,2 44 0,4-45-6614</inkml:trace>
</inkml:ink>
</file>

<file path=ppt/ink/ink5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2:02.572"/>
    </inkml:context>
    <inkml:brush xml:id="br0">
      <inkml:brushProperty name="width" value="0.05" units="cm"/>
      <inkml:brushProperty name="height" value="0.05" units="cm"/>
    </inkml:brush>
  </inkml:definitions>
  <inkml:trace contextRef="#ctx0" brushRef="#br0">7 205 24575,'1'-8'0,"-1"1"0,1-1 0,1 1 0,0-1 0,0 1 0,0 0 0,1 0 0,0 0 0,0 0 0,0 0 0,1 1 0,0 0 0,1-1 0,-1 2 0,1-1 0,0 0 0,1 1 0,-1 0 0,1 0 0,0 1 0,0-1 0,1 1 0,9-4 0,3-1 0,-1 1 0,1 0 0,0 2 0,1 0 0,-1 1 0,1 1 0,35-2 0,-43 6 0,0 0 0,0 0 0,0 1 0,-1 0 0,1 1 0,0 1 0,-1 0 0,14 5 0,-22-7 0,0 0 0,0 1 0,0-1 0,1 1 0,-1 0 0,-1 0 0,1 0 0,0 0 0,0 0 0,-1 1 0,1-1 0,-1 1 0,0 0 0,0 0 0,0 0 0,0 0 0,-1 0 0,1 0 0,-1 0 0,1 0 0,-1 1 0,0-1 0,0 1 0,-1-1 0,1 1 0,-1-1 0,0 1 0,0-1 0,0 1 0,0-1 0,-1 6 0,-2 3 0,-1 0 0,0 0 0,-1 0 0,0 0 0,-1-1 0,0 1 0,-1-1 0,0-1 0,0 0 0,-13 13 0,-9 8 0,-57 47 0,-75 33 0,58-43 0,102-68 0,0 1 0,0-1 0,0 1 0,0-1 0,0 1 0,1 0 0,-1-1 0,0 1 0,0 0 0,0 0 0,1 0 0,-1-1 0,0 1 0,1 0 0,-1 0 0,0 0 0,1 0 0,0 0 0,-1 1 0,1-1 0,0 0 0,-1 2 0,1-3 0,1 1 0,0 0 0,-1-1 0,1 1 0,-1 0 0,1-1 0,0 1 0,0-1 0,-1 1 0,1-1 0,0 1 0,0-1 0,-1 0 0,1 1 0,0-1 0,0 0 0,0 0 0,0 1 0,0-1 0,0 0 0,1 0 0,59 0 0,66-8 0,179-10 0,-209 17 0,110 12 0,-194-10-227,1 1-1,0 1 1,0 0-1,-1 0 1,21 9-1,-8 4-6598</inkml:trace>
</inkml:ink>
</file>

<file path=ppt/ink/ink5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2:05.884"/>
    </inkml:context>
    <inkml:brush xml:id="br0">
      <inkml:brushProperty name="width" value="0.05" units="cm"/>
      <inkml:brushProperty name="height" value="0.05" units="cm"/>
    </inkml:brush>
  </inkml:definitions>
  <inkml:trace contextRef="#ctx0" brushRef="#br0">16 0 24575,'-16'0'0,"27"0"0,18 0 0,1441 45-991,-224-9 991,-1210-36 0,-21 2 0,0-2 0,-1 0 0,1-1 0,0-1 0,0 0 0,-1 0 0,25-9 0,-38 11 5,0 0 1,0-1-1,-1 1 0,1 0 1,0 0-1,0-1 0,0 1 1,-1 0-1,1-1 0,0 1 1,-1-1-1,1 1 0,0-1 1,-1 1-1,1-1 0,-1 1 1,1-1-1,-1 0 0,1 1 1,-1-1-1,1 0 0,-1 1 1,1-1-1,-1 0 0,0 0 1,0 1-1,1-1 0,-1-1 1,-1 1 14,1 0 0,-1 0 0,0 1 0,1-1 0,-1 0 0,0 0 0,0 0 0,0 1 0,0-1 0,0 1 0,0-1 0,0 1 0,0-1 0,0 1 0,0-1 1,-2 0-1,-48-9 475,22 8-1860,2 2-5461</inkml:trace>
</inkml:ink>
</file>

<file path=ppt/ink/ink5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2:06.384"/>
    </inkml:context>
    <inkml:brush xml:id="br0">
      <inkml:brushProperty name="width" value="0.05" units="cm"/>
      <inkml:brushProperty name="height" value="0.05" units="cm"/>
    </inkml:brush>
  </inkml:definitions>
  <inkml:trace contextRef="#ctx0" brushRef="#br0">193 64 24575,'-7'-4'0,"1"0"0,-1 0 0,0 0 0,0 1 0,0 0 0,-1 0 0,1 1 0,-1-1 0,-8 0 0,-9-3 0,-1-3 0,17 5 0,1 1 0,-1 1 0,-16-4 0,25 6 0,0 0 0,-1 0 0,1 0 0,0 0 0,-1 0 0,1 0 0,0-1 0,-1 1 0,1 0 0,0 0 0,-1 0 0,1 0 0,0 0 0,-1 0 0,1 0 0,0 1 0,-1-1 0,1 0 0,0 0 0,-1 0 0,1 0 0,0 0 0,-1 0 0,1 1 0,0-1 0,0 0 0,-1 0 0,1 0 0,0 1 0,0-1 0,-1 0 0,1 1 0,7 7 0,17 8 0,30 12 0,1-4 0,1-1 0,67 16 0,55 21 0,-147-48 0,-1 2 0,-1 1 0,45 31 0,-71-44 0,-1-1 0,0 1 0,0 0 0,0 0 0,0 0 0,0 0 0,0 0 0,0 0 0,-1 0 0,1 1 0,-1-1 0,0 1 0,1-1 0,-1 1 0,0-1 0,-1 1 0,1 0 0,0-1 0,-1 1 0,1 0 0,-1 0 0,0-1 0,0 1 0,0 0 0,0 0 0,-1-1 0,1 1 0,-1 0 0,0 0 0,1-1 0,-1 1 0,0-1 0,-1 1 0,1-1 0,-2 4 0,-5 6 0,-1 1 0,0-1 0,-1-1 0,0 0 0,-16 13 0,-195 148 0,47-41 0,152-114-1365,5-6-5461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7:05.308"/>
    </inkml:context>
    <inkml:brush xml:id="br0">
      <inkml:brushProperty name="width" value="0.05" units="cm"/>
      <inkml:brushProperty name="height" value="0.05" units="cm"/>
    </inkml:brush>
  </inkml:definitions>
  <inkml:trace contextRef="#ctx0" brushRef="#br0">211 198 24575,'0'10'0,"1"18"0,-1-28 0,0 0 0,0 0 0,0 0 0,0 0 0,0 0 0,0 0 0,0 0 0,0 0 0,0 0 0,0 0 0,0 1 0,0-1 0,0 0 0,0 0 0,0 0 0,0 0 0,0 0 0,0 0 0,0 0 0,0 0 0,0 0 0,0 0 0,0 0 0,0 0 0,0 1 0,0-1 0,0 0 0,0 0 0,0 0 0,0 0 0,0 0 0,0 0 0,0 0 0,0 0 0,1 0 0,-1 0 0,0 0 0,0 0 0,0 0 0,0 0 0,0 0 0,0 0 0,0 0 0,0 0 0,0 0 0,0 0 0,0 0 0,1 0 0,-1 0 0,0 0 0,0 0 0,0 0 0,0 0 0,0 0 0,0 0 0,0 0 0,0 0 0,0 0 0,0 0 0,0 0 0,0 0 0,0 0 0,1 0 0,-1 0 0,0 0 0,0 0 0,0-1 0,0 1 0,6-15 0,43-166 0,-40 141 0,-21 78 0,4-16 0,1 0 0,-6 39 0,10-14 0,3 55 0,1-251 0,-3 198 0,1-31 0,0 1 0,1 0 0,1-1 0,1 0 0,3 19 0,-4-36 0,-1 0 0,0 0 0,1 0 0,-1-1 0,1 1 0,-1 0 0,1 0 0,-1-1 0,1 1 0,-1 0 0,1-1 0,0 1 0,0 0 0,-1-1 0,1 1 0,0-1 0,0 1 0,-1-1 0,1 0 0,0 1 0,0-1 0,0 0 0,0 1 0,0-1 0,0 0 0,-1 0 0,1 0 0,0 0 0,0 0 0,0 0 0,0 0 0,0 0 0,0 0 0,0-1 0,0 1 0,0 0 0,-1 0 0,1-1 0,0 1 0,1-1 0,44-23 0,-25 12 0,99-37 0,94-44 0,-186 82 0,-23 9 0,1 1 0,-1-1 0,0 0 0,1-1 0,-1 1 0,0-1 0,-1 0 0,1-1 0,0 1 0,6-7 0,-11 10 0,0 0 0,0 0 0,0 0 0,0 0 0,0-1 0,1 1 0,-1 0 0,0 0 0,0 0 0,0 0 0,0 0 0,0 0 0,0-1 0,0 1 0,0 0 0,0 0 0,0 0 0,0 0 0,0 0 0,0-1 0,0 1 0,0 0 0,0 0 0,0 0 0,0 0 0,0 0 0,0-1 0,0 1 0,0 0 0,0 0 0,0 0 0,0 0 0,0 0 0,0-1 0,0 1 0,0 0 0,0 0 0,0 0 0,0 0 0,0 0 0,-1 0 0,1-1 0,0 1 0,0 0 0,0 0 0,0 0 0,0 0 0,0 0 0,-1 0 0,1 0 0,0 0 0,0 0 0,-12 1 0,-12 8 0,-52 34 0,55-30 0,0-1 0,0-1 0,-32 12 0,35-19 0,-1 0 0,1-2 0,-1 0 0,0-1 0,-34-2 0,30 0 0,1 1 0,0 0 0,-39 8 0,34-1 0,0 2 0,0 1 0,-37 19 0,75-31 0,-1 0 0,1 0 0,0 1 0,0 1 0,12 1 0,-23-1 0,0 0 0,1 0 0,-1 0 0,1 0 0,-1 0 0,1 0 0,-1 0 0,0 0 0,1 0 0,-1 0 0,1 0 0,-1 1 0,0-1 0,1 0 0,-1 0 0,0 0 0,1 1 0,-1-1 0,0 0 0,1 1 0,-1-1 0,0 0 0,0 0 0,1 1 0,-1-1 0,0 1 0,0-1 0,1 0 0,-1 1 0,0-1 0,0 1 0,0-1 0,0 0 0,0 1 0,0 0 0,-10 11 0,-22 5 0,-2-7 0,-62 12 0,94-22 0,-1 0 0,1 1 0,0-1 0,0 1 0,0 0 0,0 0 0,0 0 0,-1 0 0,2 0 0,-4 2 0,5-3 0,-1 0 0,1 1 0,0-1 0,-1 1 0,1-1 0,0 1 0,-1-1 0,1 1 0,0-1 0,0 1 0,-1-1 0,1 1 0,0-1 0,0 1 0,0-1 0,0 1 0,0-1 0,0 1 0,0-1 0,0 1 0,0 0 0,0-1 0,0 1 0,0-1 0,0 1 0,0 0 0,2 2 0,0 0 0,0 0 0,0-1 0,0 1 0,0-1 0,1 1 0,-1-1 0,1 0 0,0 0 0,-1 0 0,1 0 0,5 2 0,9 4 0,1-1 0,0 0 0,1-1 0,0-1 0,33 5 0,-25-6 0,-1 2 0,26 9 0,-50-14 0,0-1 0,1 1 0,-1 0 0,0-1 0,1 0 0,-1 1 0,0-1 0,0 0 0,1 0 0,-1 0 0,0-1 0,1 1 0,-1 0 0,0-1 0,0 0 0,1 1 0,-1-1 0,0 0 0,0 0 0,0 0 0,0-1 0,0 1 0,0 0 0,0-1 0,-1 1 0,1-1 0,0 0 0,-1 1 0,2-3 0,5-7 0,-1 0 0,-1-1 0,0 1 0,6-18 0,14-21 0,-25 47 0,1 1 0,0 0 0,0 0 0,0 0 0,0 0 0,0 0 0,1 0 0,-1 1 0,1-1 0,-1 1 0,1-1 0,-1 1 0,1 0 0,0 0 0,-1 0 0,1 1 0,0-1 0,0 1 0,0-1 0,0 1 0,-1 0 0,5 0 0,-5 1 0,0-1 0,0 1 0,0-1 0,0 1 0,0 0 0,0 0 0,0 0 0,0 0 0,0 0 0,0 0 0,0 0 0,0 1 0,-1-1 0,1 1 0,0-1 0,-1 1 0,0 0 0,1 0 0,-1 0 0,0-1 0,0 1 0,0 0 0,0 0 0,0 1 0,0-1 0,-1 0 0,1 0 0,0 3 0,-1-4 0,1 1 0,-1-1 0,0 0 0,1 0 0,-1 0 0,0 0 0,0 0 0,0 1 0,0-1 0,0 0 0,0 0 0,0 0 0,0 1 0,0-1 0,-1 0 0,1 0 0,0 0 0,-1 0 0,1 0 0,-1 0 0,1 0 0,-1 0 0,0 0 0,1 0 0,-1 0 0,0 0 0,0 0 0,1 0 0,-1 0 0,0-1 0,0 1 0,0 0 0,0-1 0,0 1 0,0 0 0,0-1 0,0 0 0,-1 1 0,1-1 0,0 0 0,0 1 0,0-1 0,0 0 0,-1 0 0,1 0 0,0 0 0,0 0 0,0 0 0,-2-1 0,-2 1 0,-1-1 0,1 0 0,-1-1 0,1 0 0,0 0 0,-1 0 0,1 0 0,0-1 0,-6-4 0,3 1 0,0-1 0,0 0 0,1 0 0,0-1 0,0 0 0,0 0 0,2 0 0,-1-1 0,1 0 0,0 0 0,-7-20 0,11 26 14,0 0-1,-1 0 0,1 0 0,-1 0 1,0 0-1,0 0 0,0 0 1,-4-4-1,5 6-70,0 0 0,0 0 0,0 1 0,-1-1-1,1 0 1,0 1 0,0-1 0,0 1 0,0-1 0,-1 1 0,1 0 0,0-1-1,0 1 1,-1 0 0,1 0 0,0 0 0,-1 0 0,1 0 0,0 0 0,0 0 0,-1 1-1,1-1 1,0 0 0,0 1 0,-3 0 0,-9 6-6769</inkml:trace>
</inkml:ink>
</file>

<file path=ppt/ink/ink5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2:08.239"/>
    </inkml:context>
    <inkml:brush xml:id="br0">
      <inkml:brushProperty name="width" value="0.05" units="cm"/>
      <inkml:brushProperty name="height" value="0.05" units="cm"/>
    </inkml:brush>
  </inkml:definitions>
  <inkml:trace contextRef="#ctx0" brushRef="#br0">113 104 24575,'-7'-6'0,"-1"0"0,0 1 0,0 0 0,-12-6 0,13 8 0,-1-1 0,1 0 0,0-1 0,1 1 0,-1-1 0,-5-6 0,11 10 0,1 1 0,-1-1 0,0 1 0,1-1 0,-1 1 0,1-1 0,-1 0 0,1 1 0,0-1 0,-1 1 0,1-1 0,0 0 0,-1 1 0,1-1 0,0 0 0,0 0 0,0 1 0,-1-1 0,1 0 0,0 1 0,0-1 0,0 0 0,0 0 0,0 1 0,0-1 0,1 0 0,-1 0 0,0 1 0,1-2 0,0 1 0,0 0 0,0 0 0,0 0 0,0 0 0,0 1 0,0-1 0,0 0 0,0 1 0,1-1 0,-1 1 0,0-1 0,1 1 0,-1-1 0,2 1 0,51-4 0,166 18 0,-88-4 0,-15 1 0,-67-4 0,2-3 0,87-4 0,-133 0 0,-1-1 0,1 0 0,-1 0 0,1 0 0,-1 0 0,1-1 0,-1 0 0,0 0 0,8-5 0,-7-1 0,-13 6 0,-14 5 0,13 1 0,-1 1 0,1 0 0,0 0 0,0 1 0,0 0 0,1 0 0,0 1 0,0 0 0,1 0 0,0 1 0,0-1 0,0 2 0,1-1 0,-8 18 0,3-4 0,1 2 0,1-1 0,1 1 0,-7 42 0,5 15 0,4 0 0,3 0 0,9 89 0,3-98-1365,-4-46-5461</inkml:trace>
</inkml:ink>
</file>

<file path=ppt/ink/ink5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2:08.594"/>
    </inkml:context>
    <inkml:brush xml:id="br0">
      <inkml:brushProperty name="width" value="0.05" units="cm"/>
      <inkml:brushProperty name="height" value="0.05" units="cm"/>
    </inkml:brush>
  </inkml:definitions>
  <inkml:trace contextRef="#ctx0" brushRef="#br0">39 174 24575,'-4'-5'0,"-6"-5"0,-2-6 0,2-4 0,7-3 0,13 2 0,13 5 0,11 0 0,14 3 0,8 4 0,6 3 0,7 3 0,5 2 0,-2-3 0,0-2 0,-12 2-8191</inkml:trace>
</inkml:ink>
</file>

<file path=ppt/ink/ink5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2:08.966"/>
    </inkml:context>
    <inkml:brush xml:id="br0">
      <inkml:brushProperty name="width" value="0.05" units="cm"/>
      <inkml:brushProperty name="height" value="0.05" units="cm"/>
    </inkml:brush>
  </inkml:definitions>
  <inkml:trace contextRef="#ctx0" brushRef="#br0">120 8 24575,'6'-7'0,"-12"9"0,-14 13 0,6 0 0,1 1 0,0 0 0,1 1 0,1 1 0,-10 19 0,18-31 0,1 0 0,0 1 0,0-1 0,0 1 0,0 0 0,1 0 0,1 0 0,-1-1 0,1 1 0,0 0 0,0 0 0,1 0 0,0 0 0,0 0 0,1-1 0,0 1 0,0 0 0,6 11 0,-4-10 0,1 0 0,0-1 0,0 0 0,1 0 0,0 0 0,0 0 0,1-1 0,-1 0 0,1 0 0,1-1 0,-1 0 0,1 0 0,0-1 0,0 0 0,10 3 0,-5-2 0,1-1 0,-1 0 0,1-1 0,0-1 0,0 0 0,0-1 0,1 0 0,-1-1 0,22-3 0,-25 1 0,-1 0 0,1 0 0,-1-1 0,0 0 0,1-1 0,-2 0 0,1 0 0,0-1 0,-1-1 0,0 0 0,0 0 0,11-10 0,-15 10 0,0 1 0,0-1 0,0 0 0,-1 0 0,0 0 0,-1-1 0,1 1 0,-1-1 0,-1 0 0,1 0 0,-1 0 0,0 0 0,-1-1 0,1 1 0,-1 0 0,-1-1 0,0 1 0,0 0 0,-1-10 0,-1 8 5,1 1 1,-1 0-1,-1-1 0,0 1 0,0 0 0,0 0 1,-1 1-1,0-1 0,-1 1 0,0 0 1,0 0-1,0 1 0,-1-1 0,0 1 0,0 0 1,-1 1-1,0-1 0,0 1 0,0 1 0,0-1 1,-1 1-1,-13-5 0,9 4-104,0 0 0,-1 1 0,1 1 0,-1 0 0,0 0 0,0 1 0,0 1 0,0 1 0,0-1 0,-1 2 0,1 0 0,0 1 0,0 0 0,-15 5 0,-3 5-6727</inkml:trace>
</inkml:ink>
</file>

<file path=ppt/ink/ink5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2:09.352"/>
    </inkml:context>
    <inkml:brush xml:id="br0">
      <inkml:brushProperty name="width" value="0.05" units="cm"/>
      <inkml:brushProperty name="height" value="0.05" units="cm"/>
    </inkml:brush>
  </inkml:definitions>
  <inkml:trace contextRef="#ctx0" brushRef="#br0">182 106 24575,'0'-4'0,"0"0"0,0 0 0,-1 0 0,1 0 0,-1 0 0,0 0 0,0 0 0,0 1 0,-1-1 0,1 0 0,-1 0 0,0 1 0,-3-5 0,3 6 0,0 0 0,1 1 0,-1-1 0,0 1 0,0-1 0,0 1 0,0 0 0,0 0 0,0 0 0,0 0 0,-1 0 0,1 0 0,0 1 0,0-1 0,-1 1 0,1 0 0,-1-1 0,1 1 0,0 0 0,-1 1 0,1-1 0,0 0 0,-1 0 0,-2 2 0,-1 0 0,1-1 0,0 2 0,0-1 0,0 0 0,0 1 0,0 0 0,0 0 0,1 1 0,-1-1 0,1 1 0,0 0 0,0 0 0,1 1 0,-1-1 0,1 1 0,0-1 0,0 1 0,0 0 0,1 0 0,0 0 0,-3 11 0,0-2 0,2 0 0,0 0 0,0 0 0,1 0 0,1 1 0,0-1 0,3 21 0,-1-25 0,0 0 0,1-1 0,0 1 0,0 0 0,1-1 0,1 1 0,-1-1 0,2 0 0,-1 0 0,1-1 0,0 1 0,11 12 0,-11-16 0,0 0 0,0-1 0,1 1 0,-1-1 0,1 0 0,0-1 0,0 1 0,0-1 0,1-1 0,-1 1 0,1-1 0,-1 0 0,1 0 0,0-1 0,0 0 0,0 0 0,-1 0 0,14-2 0,-6 0 0,-1-1 0,0 0 0,1-2 0,-1 1 0,0-1 0,-1-1 0,1 0 0,-1-1 0,0-1 0,0 0 0,-1 0 0,18-15 0,-23 16 0,1 1 0,-1-1 0,0 0 0,-1-1 0,1 1 0,-1-1 0,-1 0 0,1-1 0,-1 1 0,0-1 0,-1 0 0,0 0 0,0 0 0,-1 0 0,0 0 0,0-1 0,-1 1 0,0 0 0,-1-1 0,1 1 0,-3-12 0,1 13-6,0 1 0,-1 0 0,1 0 0,-2 0-1,1 0 1,-1 1 0,0-1 0,0 1 0,0-1-1,-1 1 1,0 0 0,-6-6 0,2 3 34,0 0 1,-1 1 0,-1 1-1,1-1 1,-1 1-1,-13-6 1,-5 1-326,0 1 0,-1 1 0,0 1 0,-37-4 0,15 4-6529</inkml:trace>
</inkml:ink>
</file>

<file path=ppt/ink/ink5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2:09.712"/>
    </inkml:context>
    <inkml:brush xml:id="br0">
      <inkml:brushProperty name="width" value="0.05" units="cm"/>
      <inkml:brushProperty name="height" value="0.05" units="cm"/>
    </inkml:brush>
  </inkml:definitions>
  <inkml:trace contextRef="#ctx0" brushRef="#br0">148 187 24575,'-10'-19'0,"4"9"0,1-1 0,0 0 0,0 0 0,1 0 0,-4-21 0,7 29 0,1 1 0,0-1 0,0 1 0,0-1 0,0 1 0,0-1 0,1 1 0,-1-1 0,1 1 0,-1 0 0,1-1 0,0 1 0,0-1 0,0 1 0,1 0 0,-1 0 0,0 0 0,1 0 0,-1 0 0,1 0 0,0 0 0,0 0 0,0 1 0,0-1 0,0 1 0,0-1 0,0 1 0,0 0 0,0 0 0,1 0 0,-1 0 0,0 0 0,4-1 0,14-2 0,-1 0 0,0 1 0,1 1 0,0 1 0,-1 1 0,1 0 0,0 2 0,-1 0 0,1 1 0,-1 1 0,25 8 0,-37-9 0,0-1 0,0 1 0,0 0 0,0 1 0,0 0 0,-1 0 0,0 0 0,0 1 0,0 0 0,9 9 0,-14-12 0,1 0 0,-1 0 0,1 0 0,-1 1 0,0-1 0,0 0 0,0 1 0,0-1 0,0 1 0,-1-1 0,1 1 0,-1-1 0,1 1 0,-1-1 0,0 1 0,0 0 0,0-1 0,-1 1 0,1-1 0,0 1 0,-1-1 0,0 1 0,0-1 0,0 1 0,0-1 0,0 1 0,0-1 0,0 0 0,-1 0 0,1 0 0,-1 0 0,1 0 0,-1 0 0,-3 3 0,-5 4 0,1 0 0,-2 0 0,1-1 0,-1 0 0,-1-1 0,-12 7 0,-76 27 0,68-29 0,-48 25 0,79-37 0,0 1 0,0-1 0,0 1 0,0-1 0,0 1 0,0-1 0,0 1 0,0 0 0,0 0 0,0-1 0,1 1 0,-1 0 0,0 0 0,0 0 0,1 0 0,-1 0 0,1 0 0,-1 0 0,1 0 0,-1 0 0,1 0 0,-1 2 0,2-2 0,-1 0 0,0 0 0,1 0 0,-1 0 0,0 0 0,1 0 0,-1 0 0,1 0 0,0 0 0,-1 0 0,1-1 0,0 1 0,-1 0 0,1 0 0,0-1 0,0 1 0,0 0 0,1 0 0,7 4 0,0 0 0,0-1 0,18 6 0,-23-9 0,15 5 0,26 9 0,55 26 0,-89-36 0,0 1 0,0 1 0,0-1 0,-1 2 0,0-1 0,-1 1 0,0 1 0,0 0 0,0 0 0,7 12 0,-14-18 0,0 0 0,0-1 0,0 1 0,-1 0 0,1 0 0,-1 0 0,0 1 0,0-1 0,0 0 0,0 0 0,-1 1 0,1-1 0,-1 0 0,0 1 0,0-1 0,0 0 0,-1 1 0,1-1 0,-1 0 0,1 0 0,-1 1 0,-2 5 0,0-5 0,0 0 0,0-1 0,0 1 0,0-1 0,0 1 0,-1-1 0,0 0 0,1 0 0,-1 0 0,0-1 0,0 1 0,-1-1 0,1 0 0,0 0 0,-9 2 0,-11 2 0,0 0 0,0-2 0,0 0 0,-26 0 0,-100-6 0,137 2-136,0 0-1,0-2 1,0 0-1,1 0 1,-1-1-1,1 0 1,-1-1-1,1-1 0,-12-6 1,-1-6-6690</inkml:trace>
</inkml:ink>
</file>

<file path=ppt/ink/ink5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2:10.085"/>
    </inkml:context>
    <inkml:brush xml:id="br0">
      <inkml:brushProperty name="width" value="0.05" units="cm"/>
      <inkml:brushProperty name="height" value="0.05" units="cm"/>
    </inkml:brush>
  </inkml:definitions>
  <inkml:trace contextRef="#ctx0" brushRef="#br0">22 34 24575,'7'0'0,"0"-1"0,1-1 0,-1 1 0,0-1 0,0 0 0,0-1 0,7-3 0,-7 3 0,-1 0 0,1 1 0,-1 0 0,1 0 0,0 0 0,8 0 0,-15 2 0,0 0 0,0 0 0,0 0 0,1 0 0,-1 0 0,0 0 0,0 0 0,0 0 0,0 0 0,0 0 0,1 0 0,-1 0 0,0 0 0,0 0 0,0 0 0,0 0 0,0 0 0,1 0 0,-1 0 0,0 0 0,0 0 0,0 1 0,0-1 0,0 0 0,0 0 0,0 0 0,1 0 0,-1 0 0,0 0 0,0 1 0,0-1 0,0 0 0,0 0 0,0 0 0,0 0 0,0 0 0,0 0 0,0 1 0,0-1 0,0 0 0,0 0 0,0 0 0,0 0 0,0 1 0,0-1 0,0 0 0,-5 10 0,-9 9 0,-3 1 0,1 2 0,1 0 0,0 0 0,-12 30 0,20-40 0,2 1 0,0 0 0,0 0 0,2 0 0,-1 1 0,2-1 0,0 1 0,0 0 0,1 26 0,2-35 0,-1 0 0,1 0 0,0-1 0,0 1 0,0 0 0,1-1 0,0 1 0,0-1 0,0 1 0,0-1 0,1 0 0,-1 0 0,1 0 0,0 0 0,1-1 0,-1 1 0,5 3 0,-2-3 0,0 0 0,0 0 0,1-1 0,-1 0 0,1 0 0,0-1 0,-1 0 0,1 0 0,0-1 0,13 2 0,-1-2 0,0-1 0,0-1 0,0 0 0,0-2 0,0 0 0,-1-1 0,37-13 0,-37 10 0,0-1 0,-1-1 0,0-1 0,-1 0 0,0-1 0,0-1 0,-1 0 0,19-22 0,-29 30 0,-1-1 0,0-1 0,-1 1 0,1 0 0,-1-1 0,0 0 0,-1 0 0,1 0 0,-1 0 0,0 0 0,-1 0 0,2-11 0,-3 12 0,0 0 0,0 0 0,-1 0 0,0-1 0,0 1 0,0 0 0,-1 0 0,0 1 0,0-1 0,0 0 0,0 0 0,-1 1 0,1-1 0,-1 1 0,0 0 0,-1 0 0,-6-7 0,1 3 10,0 1 0,-1-1-1,1 1 1,-2 1 0,1 0 0,0 0-1,-1 1 1,-19-6 0,-7 0-640,-49-8 0,80 18 437,-94-16-6633</inkml:trace>
</inkml:ink>
</file>

<file path=ppt/ink/ink5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2:13.353"/>
    </inkml:context>
    <inkml:brush xml:id="br0">
      <inkml:brushProperty name="width" value="0.05" units="cm"/>
      <inkml:brushProperty name="height" value="0.05" units="cm"/>
    </inkml:brush>
  </inkml:definitions>
  <inkml:trace contextRef="#ctx0" brushRef="#br0">170 21 24575,'-26'0'0,"-1"-1"0,0-1 0,1-2 0,-38-9 0,181 22 0,1200 54-1370,-1042-54 1566,-114-4-196,835 3 0,-958-9 0,-14 1 0,-1-1 0,0 0 0,0-2 0,0-1 0,0-1 0,34-12 0,-53 16-2,0-1 0,0-1-1,0 1 1,-1 0-1,1-1 1,4-4-1,-7 6 9,0 1-1,-1-1 0,1 1 1,-1-1-1,1 1 0,-1-1 1,1 0-1,-1 1 0,1-1 0,-1 0 1,0 1-1,1-1 0,-1 0 1,0 0-1,1 1 0,-1-1 1,0 0-1,0 0 0,0 0 1,0 1-1,0-1 0,0 0 1,0 0-1,0 0 0,0 1 1,0-1-1,0 0 0,-1 0 1,1 1-1,0-1 0,0 0 1,-1 0-1,1 1 0,-1-1 0,1 0 1,0 1-1,-1-1 0,1 0 1,-2 0-1,1 0 30,1 0 1,-1 1-1,0-1 1,0 1-1,1-1 0,-1 0 1,0 1-1,0 0 0,0-1 1,0 1-1,0-1 1,0 1-1,0 0 0,0 0 1,1 0-1,-1-1 0,0 1 1,0 0-1,0 0 1,0 0-1,0 0 0,0 1 1,0-1-1,0 0 0,-2 1 1,1 0-23,0 0 0,0 0 0,0 1 0,0-1 0,0 0 0,1 1 0,-1 0 1,0-1-1,1 1 0,-3 3 0,-1 3-30,1 0 0,-1 0 0,1 0-1,-4 15 1,-13 59 17,4 1 0,-6 95 0,12-89 0,-61 777 0,55-614-1365,13-190-5461</inkml:trace>
</inkml:ink>
</file>

<file path=ppt/ink/ink5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2:13.846"/>
    </inkml:context>
    <inkml:brush xml:id="br0">
      <inkml:brushProperty name="width" value="0.05" units="cm"/>
      <inkml:brushProperty name="height" value="0.05" units="cm"/>
    </inkml:brush>
  </inkml:definitions>
  <inkml:trace contextRef="#ctx0" brushRef="#br0">256 540 24575,'8'-7'0,"44"-43"0,67-82 0,-106 116 0,-1 0 0,0-1 0,-2-1 0,0 0 0,-1 0 0,-1-1 0,0 0 0,-2 0 0,0-1 0,3-20 0,-9 34 0,1 1 0,0-1 0,-1 0 0,0 1 0,-1-1 0,1 1 0,-1-1 0,0 0 0,-1 1 0,1 0 0,-1-1 0,0 1 0,0 0 0,-6-9 0,6 10 0,-1 1 0,0 0 0,0 0 0,0 0 0,0 1 0,0-1 0,-1 1 0,1-1 0,-1 1 0,1 0 0,-1 1 0,0-1 0,0 1 0,0-1 0,0 1 0,0 0 0,0 1 0,0-1 0,0 1 0,-7 0 0,-6 0 0,1 2 0,0 0 0,0 1 0,0 1 0,0 0 0,0 1 0,1 1 0,-1 0 0,1 1 0,1 1 0,0 0 0,-15 12 0,9-5 0,0 0 0,1 2 0,1 0 0,1 1 0,1 1 0,0 0 0,-17 29 0,23-31 0,2 0 0,0 0 0,0 1 0,2-1 0,0 2 0,1-1 0,1 1 0,-2 21 0,4-14 0,1 0 0,2 0 0,0 1 0,2-1 0,7 30 0,10 18 0,4-2 0,2 0 0,38 70 0,-63-140 0,5 11 0,44 105 0,-46-105 0,0 1 0,0-1 0,-1 1 0,-1 0 0,0 0 0,-1 26 0,-1-36-50,-1 1-1,0-1 1,0 0-1,0 0 0,0 0 1,-1 0-1,1 0 1,-1-1-1,0 1 1,0 0-1,-1-1 0,1 0 1,-1 1-1,1-1 1,-1 0-1,0 0 1,0 0-1,-1-1 0,1 1 1,0-1-1,-1 0 1,0 0-1,1 0 1,-1 0-1,0-1 1,-4 2-1,-29 8-6775</inkml:trace>
</inkml:ink>
</file>

<file path=ppt/ink/ink5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2:14.221"/>
    </inkml:context>
    <inkml:brush xml:id="br0">
      <inkml:brushProperty name="width" value="0.05" units="cm"/>
      <inkml:brushProperty name="height" value="0.05" units="cm"/>
    </inkml:brush>
  </inkml:definitions>
  <inkml:trace contextRef="#ctx0" brushRef="#br0">0 168 24575,'17'-13'0,"0"1"0,1 1 0,0 0 0,1 2 0,0 0 0,0 1 0,34-9 0,-19 7 0,1 2 0,-1 1 0,1 1 0,0 2 0,54 1 0,-28 6 0,-1 2 0,82 18 0,-140-22 0,0-1 0,0 1 0,0-1 0,1 0 0,-1 0 0,0 0 0,0 0 0,0 0 0,0-1 0,0 1 0,0 0 0,0-1 0,0 0 0,0 1 0,0-1 0,0 0 0,-1 0 0,1 0 0,0 0 0,0 0 0,-1-1 0,1 1 0,-1 0 0,1-1 0,-1 1 0,0-1 0,1 0 0,-1 1 0,0-1 0,0 0 0,0 0 0,0 0 0,0-2 0,1 0 0,0 0 0,1 1 0,-1-1 0,1 1 0,0 0 0,0 0 0,5-5 0,-7 7 0,0 0 0,0 0 0,0 1 0,0-1 0,1 1 0,-1-1 0,0 1 0,0-1 0,0 1 0,0-1 0,1 1 0,-1 0 0,0 0 0,1 0 0,-1 0 0,0 0 0,0 0 0,1 0 0,-1 0 0,0 0 0,0 1 0,1-1 0,-1 0 0,2 2 0,-1-1 0,1 1 0,-1-1 0,0 1 0,0 0 0,1 0 0,-2 0 0,1 0 0,0 1 0,0-1 0,2 5 0,1 2 0,-1 1 0,1 0 0,-2 0 0,6 20 0,-3 18-254,-1 1-1,-4 97 1,-1-124-348,-1 9-6224</inkml:trace>
</inkml:ink>
</file>

<file path=ppt/ink/ink5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2:14.608"/>
    </inkml:context>
    <inkml:brush xml:id="br0">
      <inkml:brushProperty name="width" value="0.05" units="cm"/>
      <inkml:brushProperty name="height" value="0.05" units="cm"/>
    </inkml:brush>
  </inkml:definitions>
  <inkml:trace contextRef="#ctx0" brushRef="#br0">1 127 24575,'2'1'0,"0"-1"0,0 1 0,-1-1 0,1 1 0,0 0 0,0 0 0,0 0 0,0 0 0,-1 0 0,1 0 0,0 0 0,-1 1 0,1-1 0,-1 0 0,3 4 0,21 28 0,-20-25 0,15 21 0,-2 0 0,28 60 0,-39-71 0,0 0 0,-1 1 0,-1-1 0,-1 1 0,0 0 0,1 33 0,-5-47 0,-1 0 0,0 0 0,0 0 0,0 0 0,0 0 0,-4 7 0,5-11 0,0 0 0,0-1 0,-1 1 0,1 0 0,-1-1 0,1 1 0,0-1 0,-1 1 0,1 0 0,-1-1 0,1 1 0,-1-1 0,1 1 0,-1-1 0,0 0 0,1 1 0,-1-1 0,0 1 0,1-1 0,-2 0 0,1 0 0,1 0 0,-1 0 0,0 0 0,0-1 0,1 1 0,-1-1 0,0 1 0,1 0 0,-1-1 0,0 1 0,1-1 0,-1 1 0,1-1 0,-1 0 0,1 1 0,-1-1 0,1 0 0,-1 1 0,1-1 0,-1 0 0,1 1 0,0-1 0,0 0 0,-1-1 0,-2-5 0,1 0 0,0-1 0,0 0 0,0 1 0,1-1 0,1 0 0,-1 0 0,1 0 0,0 0 0,1 0 0,0 1 0,2-10 0,2-7 0,2 1 0,14-39 0,-8 34 0,0 0 0,2 1 0,1 1 0,1 0 0,26-30 0,-32 44 0,-1 0 0,2 1 0,-1 0 0,2 1 0,-1 0 0,1 1 0,1 0 0,0 1 0,0 1 0,0 0 0,31-9 0,-10 11-1365,-5 7-5461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7:06.061"/>
    </inkml:context>
    <inkml:brush xml:id="br0">
      <inkml:brushProperty name="width" value="0.05" units="cm"/>
      <inkml:brushProperty name="height" value="0.05" units="cm"/>
    </inkml:brush>
  </inkml:definitions>
  <inkml:trace contextRef="#ctx0" brushRef="#br0">1 0 24575,'4'0'0,"7"0"0,5 0 0,4 0 0,4 0 0,1 0 0,2 5 0,-5 1-8191</inkml:trace>
</inkml:ink>
</file>

<file path=ppt/ink/ink5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2:15.028"/>
    </inkml:context>
    <inkml:brush xml:id="br0">
      <inkml:brushProperty name="width" value="0.05" units="cm"/>
      <inkml:brushProperty name="height" value="0.05" units="cm"/>
    </inkml:brush>
  </inkml:definitions>
  <inkml:trace contextRef="#ctx0" brushRef="#br0">97 264 24575,'-34'0'0,"32"0"0,5 0 0,18 0 0,68 2 0,-40 1 0,0-3 0,74-9 0,-120 8 0,1 1 0,-1-1 0,0 0 0,0 0 0,0 0 0,0 0 0,0 0 0,0-1 0,0 0 0,0 1 0,0-1 0,0 0 0,-1 0 0,1-1 0,-1 1 0,0 0 0,0-1 0,0 0 0,0 1 0,0-1 0,0 0 0,-1 0 0,1 0 0,-1 0 0,0 0 0,0 0 0,0 0 0,0-1 0,0 1 0,-1 0 0,0 0 0,1-1 0,-1 1 0,0 0 0,-1-1 0,1 1 0,-2-5 0,1-1 0,-1 1 0,0-1 0,-1 1 0,0 0 0,0 0 0,-1 0 0,0 0 0,0 1 0,-1-1 0,0 1 0,0 0 0,-1 1 0,-10-11 0,9 11 0,0 1 0,-1 0 0,0 1 0,0 0 0,0 0 0,0 0 0,0 1 0,-1 0 0,0 1 0,1 0 0,-1 0 0,0 1 0,0 0 0,0 1 0,0 0 0,0 0 0,0 1 0,0 0 0,0 0 0,0 1 0,1 1 0,-1-1 0,1 1 0,-1 1 0,1-1 0,-9 7 0,5-4 0,1 1 0,-1 1 0,2 0 0,-1 1 0,1 0 0,0 0 0,1 1 0,0 1 0,1-1 0,0 1 0,1 1 0,0-1 0,0 1 0,1 1 0,1-1 0,-7 23 0,10-22 0,0 0 0,0 0 0,1 0 0,1 1 0,0-1 0,1 0 0,1 0 0,0 0 0,0 0 0,1 0 0,1-1 0,0 1 0,1-1 0,0 0 0,1 0 0,0-1 0,1 1 0,1-1 0,-1-1 0,2 0 0,-1 0 0,1 0 0,11 8 0,-6-6 0,0-1 0,1 0 0,1 0 0,0-2 0,0 0 0,1-1 0,0-1 0,0 0 0,0-1 0,1-1 0,0-1 0,0 0 0,1-1 0,-1-1 0,35-1 0,-33-3-170,-1-1-1,0 0 0,1-2 1,-1 0-1,-1-1 0,1-1 1,26-14-1,3-6-6655</inkml:trace>
</inkml:ink>
</file>

<file path=ppt/ink/ink5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2:15.932"/>
    </inkml:context>
    <inkml:brush xml:id="br0">
      <inkml:brushProperty name="width" value="0.05" units="cm"/>
      <inkml:brushProperty name="height" value="0.05" units="cm"/>
    </inkml:brush>
  </inkml:definitions>
  <inkml:trace contextRef="#ctx0" brushRef="#br0">1 81 24575,'0'-14'0,"0"-23"0,0 35 0,0 0 0,0 0 0,0 1 0,1-1 0,-1 0 0,0 1 0,1-1 0,0 1 0,-1-1 0,1 0 0,0 1 0,0 0 0,0-1 0,0 1 0,0-1 0,1 0 0,-1 1 0,-1 1 0,1 0 0,0 0 0,-1 0 0,1 0 0,0 0 0,-1 0 0,1 0 0,0 0 0,-1 0 0,1 0 0,0 0 0,-1 1 0,1-1 0,0 0 0,-1 0 0,1 1 0,-1-1 0,1 0 0,0 1 0,-1-1 0,1 1 0,-1-1 0,1 1 0,-1-1 0,0 1 0,1-1 0,-1 1 0,1-1 0,-1 1 0,0-1 0,1 1 0,-1 0 0,0 0 0,14 25 0,8 32 0,25 97 0,0 67 0,-30-141 0,4 34-1365,-15-71-5461</inkml:trace>
</inkml:ink>
</file>

<file path=ppt/ink/ink5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2:16.323"/>
    </inkml:context>
    <inkml:brush xml:id="br0">
      <inkml:brushProperty name="width" value="0.05" units="cm"/>
      <inkml:brushProperty name="height" value="0.05" units="cm"/>
    </inkml:brush>
  </inkml:definitions>
  <inkml:trace contextRef="#ctx0" brushRef="#br0">353 80 24575,'-178'-32'0,"43"10"0,104 14 0,22 4 0,11 0 0,18 1 0,337-4-36,-246 9-189,1620 50-5369,-918-22 3571,233 9 2059,684 19-1953,-1638-56 1934,20 2 690,191-18 0,-294 13-530,0-1 0,0 1 0,0-1-1,10-4 1,-19 6-138,0 0 1,1 0-1,-1-1 0,1 1 0,-1 0 1,0 0-1,1 0 0,-1 0 1,0 0-1,0 0 0,1-1 0,-1 1 1,0 0-1,1 0 0,-1 0 1,0-1-1,0 1 0,1 0 1,-1-1-1,0 1 0,0 0 0,0 0 1,1-1-1,-1 1 0,0 0 1,0-1-1,0 1 0,0 0 0,0-1 1,0 1-1,0 0 0,0-1 1,0 1-1,0 0 0,0-1 1,0 1-1,0 0 0,0-1 0,0 1 1,0 0-1,0-1 0,0 1 1,0 0-1,0-1 0,0 1 0,-1 0 1,1-1-1,0 1 0,0 0 1,0-1-1,-1 1 0,1 0 1,0 0-1,0-1 0,-1 1 0,1 0 1,-1-1-1,-35-16-69,-18-1-2966</inkml:trace>
</inkml:ink>
</file>

<file path=ppt/ink/ink5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2:17.188"/>
    </inkml:context>
    <inkml:brush xml:id="br0">
      <inkml:brushProperty name="width" value="0.05" units="cm"/>
      <inkml:brushProperty name="height" value="0.05" units="cm"/>
    </inkml:brush>
  </inkml:definitions>
  <inkml:trace contextRef="#ctx0" brushRef="#br0">1 102 24575,'0'-13'0,"2"-36"0,-2 47 0,0 0 0,0-1 0,1 1 0,0 0 0,-1 0 0,1-1 0,0 1 0,0 0 0,0 0 0,0 0 0,0 0 0,1 0 0,-1 0 0,1 0 0,-1 0 0,3-1 0,-3 2 0,-1 1 0,1 0 0,0 0 0,-1-1 0,1 1 0,-1 0 0,1 0 0,0 0 0,-1 0 0,1 0 0,0 0 0,-1 0 0,1 0 0,-1 0 0,1 0 0,0 0 0,-1 0 0,1 0 0,-1 0 0,1 1 0,0-1 0,-1 0 0,1 1 0,-1-1 0,1 0 0,-1 1 0,1-1 0,-1 0 0,1 1 0,-1-1 0,1 1 0,-1-1 0,0 1 0,1-1 0,-1 1 0,0-1 0,1 1 0,-1-1 0,0 1 0,0 0 0,0-1 0,1 1 0,-1-1 0,0 1 0,0 0 0,0-1 0,0 2 0,8 38 0,-8-35 0,16 132-341,-6 1 0,-6 1-1,-16 159 1,6-235-6485</inkml:trace>
</inkml:ink>
</file>

<file path=ppt/ink/ink5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2:18.329"/>
    </inkml:context>
    <inkml:brush xml:id="br0">
      <inkml:brushProperty name="width" value="0.05" units="cm"/>
      <inkml:brushProperty name="height" value="0.05" units="cm"/>
    </inkml:brush>
  </inkml:definitions>
  <inkml:trace contextRef="#ctx0" brushRef="#br0">207 678 24575,'5'-1'0,"0"1"0,-1-1 0,0 0 0,1-1 0,-1 1 0,0-1 0,1 0 0,-1 0 0,0 0 0,0 0 0,0-1 0,-1 1 0,1-1 0,-1 0 0,1 0 0,-1-1 0,0 1 0,3-5 0,6-9 0,0 0 0,15-30 0,-26 45 0,2-4 0,0 0 0,0 0 0,0-1 0,-1 0 0,0 1 0,0-1 0,-1 0 0,1 0 0,-2 0 0,1 0 0,-1-11 0,0 15 0,-1-1 0,0 1 0,0 0 0,0 0 0,0 0 0,0 0 0,-1 0 0,1 1 0,-1-1 0,0 0 0,0 1 0,0-1 0,0 1 0,0-1 0,-1 1 0,1 0 0,-1 0 0,1 0 0,-1 1 0,0-1 0,1 0 0,-1 1 0,0 0 0,0 0 0,0 0 0,0 0 0,-5-1 0,-2 0 0,0 0 0,-1 1 0,1 0 0,-1 1 0,1 0 0,-1 1 0,1 0 0,0 1 0,-1 0 0,1 0 0,0 1 0,0 0 0,0 1 0,1 0 0,-1 1 0,-14 9 0,15-9 0,1 1 0,0 0 0,0 1 0,1 0 0,-1 0 0,1 0 0,1 1 0,0 0 0,0 1 0,0-1 0,1 1 0,0 0 0,1 0 0,0 1 0,1-1 0,0 1 0,-3 12 0,6-15 0,0 0 0,0 0 0,0 0 0,1-1 0,0 1 0,0 0 0,0-1 0,1 1 0,0-1 0,1 1 0,-1-1 0,1 0 0,1 0 0,-1 0 0,1 0 0,0-1 0,0 1 0,0-1 0,1 0 0,0 0 0,0-1 0,8 6 0,-5-4 0,-1 0 0,1-1 0,1 0 0,-1-1 0,1 1 0,-1-2 0,1 1 0,1-1 0,-1-1 0,0 1 0,1-2 0,-1 1 0,1-1 0,-1-1 0,14 0 0,-16-1 0,1 0 0,0-1 0,-1 0 0,0 0 0,1-1 0,-1 0 0,0 0 0,-1-1 0,1 1 0,0-1 0,-1-1 0,0 0 0,0 1 0,-1-2 0,1 1 0,-1-1 0,0 0 0,0 0 0,-1 0 0,0 0 0,6-12 0,-4 4 0,-1 0 0,-1 0 0,0 0 0,0 0 0,-1-1 0,-1 1 0,-1-1 0,0 0 0,-1 0 0,-2-20 0,-6 4 0,1 22 0,6 9 0,1 1 0,-1-1 0,1 0 0,0 0 0,-1 1 0,1-1 0,-1 0 0,1 0 0,0 1 0,-1-1 0,1 1 0,0-1 0,-1 0 0,1 1 0,0-1 0,0 1 0,-1-1 0,1 0 0,0 1 0,0-1 0,0 1 0,0-1 0,0 1 0,0-1 0,-1 1 0,1-1 0,0 1 0,-7 29 0,0 0 0,2 0 0,1 0 0,1 1 0,2 38 0,2-58 0,-1-1 0,1 1 0,1-1 0,0 0 0,0 0 0,1 0 0,1 0 0,-1 0 0,1-1 0,1 1 0,0-1 0,0 0 0,1 0 0,0-1 0,1 0 0,0 0 0,0 0 0,0-1 0,12 8 0,-14-11 0,1-1 0,-1 1 0,1-2 0,0 1 0,0-1 0,0 1 0,0-2 0,0 1 0,0-1 0,1 0 0,-1 0 0,0-1 0,1 1 0,11-2 0,-8-1 0,-1 0 0,0 0 0,0-1 0,0 0 0,0-1 0,0 0 0,-1 0 0,0-1 0,11-7 0,-4 0 0,0-1 0,0 0 0,-2-1 0,1-1 0,-2 0 0,0-1 0,-1 0 0,0-1 0,9-21 0,-4 2 0,-2-1 0,-2-1 0,-1 0 0,-2-1 0,-2 0 0,-1 0 0,-2 0 0,-2-1 0,-1 1 0,-3-1 0,-7-48 0,8 82 0,0-1 0,-1 1 0,0 0 0,0 0 0,0 0 0,-1 0 0,0 1 0,0-1 0,-7-9 0,8 14 0,1-1 0,0 1 0,-1 0 0,1-1 0,-1 1 0,1 0 0,-1 0 0,0 0 0,1 0 0,-1 0 0,0 1 0,0-1 0,0 0 0,0 1 0,1 0 0,-1-1 0,0 1 0,0 0 0,0 0 0,0 0 0,0 0 0,0 0 0,0 0 0,0 1 0,0-1 0,1 1 0,-1-1 0,0 1 0,0 0 0,0 0 0,1-1 0,-1 1 0,0 0 0,1 1 0,-3 1 0,-4 3 0,1 1 0,0 0 0,0 0 0,1 1 0,0-1 0,0 2 0,1-1 0,0 0 0,0 1 0,1 0 0,0 0 0,0 1 0,-2 11 0,-2 12 0,1 1 0,-3 50 0,8-60 0,1 0 0,2 0 0,0-1 0,2 1 0,0 0 0,1-1 0,2 1 0,0-1 0,2-1 0,0 1 0,21 36 0,-23-49 0,0 1 0,1-1 0,0 0 0,1-1 0,0 0 0,0 0 0,1-1 0,1 0 0,-1 0 0,1-1 0,0 0 0,1-1 0,0 0 0,0-1 0,0 0 0,0 0 0,1-2 0,0 1 0,-1-1 0,1-1 0,0 0 0,1-1 0,-1 0 0,19-2 0,-14 0 0,0-1 0,0-1 0,-1-1 0,1 0 0,-1-1 0,0-1 0,0-1 0,-1 0 0,0-1 0,0 0 0,0-1 0,-1-1 0,-1 0 0,0-1 0,0 0 0,-1-1 0,-1-1 0,0 0 0,0 0 0,-1-1 0,-1-1 0,-1 1 0,0-1 0,0-1 0,-2 1 0,0-1 0,5-21 0,-4-1 0,-2 0 0,-1 0 0,-1-61 0,-4 72 0,-1 1 0,-1-1 0,-2 1 0,-1-1 0,-17-48 0,18 62 0,-1 0 0,0 1 0,-2 0 0,1 1 0,-1-1 0,-1 1 0,-10-11 0,16 19 0,1 1 0,-1-1 0,1 1 0,-1 0 0,0-1 0,0 1 0,0 0 0,0 1 0,0-1 0,0 1 0,-1-1 0,1 1 0,0 0 0,-1 0 0,1 0 0,-1 1 0,1-1 0,-1 1 0,0 0 0,1 0 0,-1 0 0,1 0 0,-1 1 0,1-1 0,-1 1 0,1 0 0,-1 0 0,1 0 0,0 1 0,-1-1 0,1 1 0,-3 2 0,-3 3 0,1 0 0,1 0 0,-1 1 0,1 0 0,1 0 0,-1 0 0,1 1 0,1 0 0,0 0 0,0 1 0,1 0 0,0-1 0,0 1 0,1 1 0,-1 9 0,-2 13 0,1-1 0,2 1 0,1 51 0,4-50 0,0 1 0,3-1 0,0 0 0,2 0 0,2-1 0,1 0 0,18 40 0,-21-57 0,1 0 0,0 0 0,1-1 0,1-1 0,0 1 0,1-2 0,0 1 0,1-1 0,1-1 0,0 0 0,0-1 0,1-1 0,1 0 0,0 0 0,0-2 0,17 8 0,-26-14-105,-1 0 0,1 0 0,-1-1 0,1 1 0,0-1 0,0 0 0,0-1 0,0 0 0,-1 1 0,1-2 0,0 1 0,6-2 0,5-4-6721</inkml:trace>
</inkml:ink>
</file>

<file path=ppt/ink/ink5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2:22.479"/>
    </inkml:context>
    <inkml:brush xml:id="br0">
      <inkml:brushProperty name="width" value="0.05" units="cm"/>
      <inkml:brushProperty name="height" value="0.05" units="cm"/>
    </inkml:brush>
  </inkml:definitions>
  <inkml:trace contextRef="#ctx0" brushRef="#br0">1 4 24575,'0'0'0,"0"0"0,0 0 0,0 0 0,0 0 0,0 0 0,0 0 0,0 0 0,0 0 0,0-1 0,0 1 0,0 0 0,0 0 0,0 0 0,0 0 0,0 0 0,0 0 0,0 0 0,0-1 0,0 1 0,0 0 0,0 0 0,0 0 0,0 0 0,0 0 0,0 0 0,0 0 0,0-1 0,0 1 0,0 0 0,0 0 0,0 0 0,0 0 0,1 0 0,-1 0 0,0 0 0,0 0 0,0 0 0,0 0 0,0 0 0,0 0 0,0-1 0,0 1 0,0 0 0,1 0 0,-1 0 0,0 0 0,0 0 0,0 0 0,0 0 0,0 0 0,0 0 0,0 0 0,1 0 0,-1 0 0,0 0 0,0 0 0,0 0 0,0 0 0,0 0 0,0 0 0,0 0 0,0 1 0,1-1 0,-1 0 0,8 9 0,5 14 0,-7-9 0,-1 0 0,-1 1 0,0 0 0,-1 0 0,2 29 0,-3 81 0,-2-76 0,0 71 0,-3 194 0,-12-187-1365,11-99-5461</inkml:trace>
</inkml:ink>
</file>

<file path=ppt/ink/ink5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2:22.872"/>
    </inkml:context>
    <inkml:brush xml:id="br0">
      <inkml:brushProperty name="width" value="0.05" units="cm"/>
      <inkml:brushProperty name="height" value="0.05" units="cm"/>
    </inkml:brush>
  </inkml:definitions>
  <inkml:trace contextRef="#ctx0" brushRef="#br0">0 26 24575,'5'0'0,"5"-4"0,6-6 0,0 3 0,2 2 0,-2 8 0,-4 6 0,0 8 0,-2-1-8191</inkml:trace>
</inkml:ink>
</file>

<file path=ppt/ink/ink5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2:23.308"/>
    </inkml:context>
    <inkml:brush xml:id="br0">
      <inkml:brushProperty name="width" value="0.05" units="cm"/>
      <inkml:brushProperty name="height" value="0.05" units="cm"/>
    </inkml:brush>
  </inkml:definitions>
  <inkml:trace contextRef="#ctx0" brushRef="#br0">171 485 24575,'5'-26'0,"1"-4"0,-6 29 0,1-1 0,-1 1 0,0 0 0,0 0 0,0 0 0,0 0 0,-1 0 0,1 0 0,0 0 0,0 0 0,0 0 0,-1 0 0,1 0 0,-1 0 0,1 0 0,-1 0 0,1 0 0,-1 0 0,1 1 0,-2-2 0,2 2 0,-1-1 0,0 1 0,0 0 0,1 0 0,-1 0 0,0 0 0,1 0 0,-1 0 0,0 0 0,0 0 0,1 0 0,-1 0 0,0 0 0,1 1 0,-1-1 0,0 0 0,1 0 0,-1 1 0,0-1 0,1 0 0,-1 1 0,1-1 0,-1 1 0,0-1 0,1 0 0,-1 1 0,1 0 0,-1-1 0,1 1 0,0-1 0,-1 2 0,-15 18 0,15-19 0,-16 30 0,0 1 0,2 0 0,-17 55 0,-2 2 0,11-34 0,134-353 0,27-64 0,-133 349 0,22-42 0,-25 53 0,-1-1 0,1 1 0,-1 0 0,1-1 0,0 1 0,0 0 0,0 0 0,0 0 0,0 0 0,0 1 0,1-1 0,-1 0 0,1 1 0,-1 0 0,1-1 0,5 0 0,-7 1 0,-1 1 0,1 0 0,0 0 0,-1 0 0,1 0 0,0 1 0,0-1 0,-1 0 0,1 0 0,0 0 0,-1 0 0,1 1 0,0-1 0,-1 0 0,1 1 0,0-1 0,-1 1 0,1-1 0,-1 0 0,1 1 0,-1-1 0,1 1 0,-1 0 0,1-1 0,-1 1 0,1-1 0,0 2 0,7 21 0,-8-21 0,15 67 0,6 77 0,-6-34 0,41 159-1365,-44-225-5461</inkml:trace>
</inkml:ink>
</file>

<file path=ppt/ink/ink5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2:23.928"/>
    </inkml:context>
    <inkml:brush xml:id="br0">
      <inkml:brushProperty name="width" value="0.05" units="cm"/>
      <inkml:brushProperty name="height" value="0.05" units="cm"/>
    </inkml:brush>
  </inkml:definitions>
  <inkml:trace contextRef="#ctx0" brushRef="#br0">27 287 24575,'-9'-9'0,"7"8"0,1-1 0,-1 1 0,0-1 0,1 1 0,-1-1 0,1 0 0,0 0 0,0 1 0,-1-1 0,0-3 0,6-4 0,16 2 0,23 2 0,0 1 0,84 4 0,-60 1 0,-19 0 0,135-4 0,-146 1 0,-1-2 0,70-18 0,-102 21 0,0 0 0,0 0 0,0 0 0,-1-1 0,1 0 0,0 1 0,-1-2 0,1 1 0,-1 0 0,1-1 0,-1 1 0,0-1 0,0 0 0,0 0 0,-1 0 0,1 0 0,3-7 0,-5 7 0,0 0 0,0-1 0,0 1 0,-1 0 0,1-1 0,-1 1 0,0-1 0,0 1 0,0-1 0,0 1 0,-1 0 0,0-1 0,1 1 0,-1 0 0,0-1 0,0 1 0,-1 0 0,1 0 0,-1 0 0,0 0 0,-2-4 0,0 1 0,-1 0 0,1 0 0,-1 0 0,0 1 0,-1-1 0,0 1 0,1 1 0,-1-1 0,-1 1 0,1 0 0,-1 0 0,0 1 0,1 0 0,-1 0 0,-1 0 0,-9-1 0,13 3 0,-1 0 0,0 0 0,0 1 0,0 0 0,0 0 0,0 0 0,0 0 0,1 1 0,-1 0 0,0 0 0,0 0 0,1 1 0,-1 0 0,1-1 0,-1 2 0,1-1 0,0 0 0,-1 1 0,1 0 0,1 0 0,-1 0 0,0 0 0,1 1 0,0-1 0,-6 8 0,3 0 0,0-1 0,0 1 0,1 1 0,0-1 0,1 1 0,0-1 0,1 1 0,1 0 0,-2 14 0,3-20 0,0 1 0,1 0 0,0 0 0,0 0 0,0-1 0,1 1 0,0 0 0,1 0 0,-1-1 0,1 1 0,1-1 0,-1 1 0,1-1 0,0 0 0,0 0 0,1 0 0,7 9 0,-8-13 0,-1 1 0,0-1 0,1 0 0,-1 0 0,1-1 0,0 1 0,0 0 0,0-1 0,0 0 0,0 0 0,0 0 0,0 0 0,0 0 0,0 0 0,0-1 0,0 1 0,4-1 0,-1-1 0,0 1 0,0-1 0,0 0 0,-1-1 0,1 1 0,0-1 0,-1 0 0,10-5 0,-2-1 0,0 0 0,0-1 0,-1 0 0,0-1 0,-1-1 0,15-17 0,-19 19 0,-6 6 0,1 0 0,-1 0 0,1 1 0,0-1 0,0 1 0,0-1 0,0 1 0,1 0 0,-1 0 0,0 0 0,5-3 0,-6 6 0,-1 0 0,0 0 0,1 0 0,-1 0 0,0 0 0,1 0 0,-1 0 0,0-1 0,0 1 0,0 0 0,1 0 0,-1 0 0,0 0 0,0 0 0,-1 0 0,1 0 0,0 0 0,0 0 0,0 0 0,-1 0 0,1 0 0,-1 1 0,1 1 0,-43 418 0,27-207 0,16-206 0,-12 77 0,10-78 0,1-1 0,-1 0 0,-1 1 0,1-1 0,-1 0 0,0 0 0,0-1 0,0 1 0,-1-1 0,-7 8 0,10-11 0,-1-1 0,0 1 0,0-1 0,0 0 0,0 0 0,-1 0 0,1 0 0,0 0 0,0 0 0,-1 0 0,1-1 0,0 1 0,-1-1 0,1 0 0,-1 0 0,1 0 0,-1 0 0,1 0 0,0 0 0,-1 0 0,1-1 0,0 0 0,-1 1 0,1-1 0,0 0 0,-1 0 0,1 0 0,0 0 0,0 0 0,0-1 0,-3-2 0,-4-2 0,1-1 0,-1-1 0,1 1 0,1-1 0,-12-15 0,7 5 0,1-1 0,0 1 0,2-2 0,0 1 0,1-2 0,1 1 0,1-1 0,-7-42 0,11 48 0,0-1 0,1 1 0,1-1 0,0 1 0,2-1 0,-1 1 0,2 0 0,0 0 0,1 0 0,0 0 0,1 0 0,1 1 0,9-18 0,-9 23-85,1 0 0,0 0-1,0 1 1,0 0 0,1 1-1,1 0 1,-1 0 0,1 0-1,0 1 1,1 1 0,-1-1-1,1 2 1,0-1 0,0 1-1,20-4 1,13-2-6741</inkml:trace>
</inkml:ink>
</file>

<file path=ppt/ink/ink5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2:24.306"/>
    </inkml:context>
    <inkml:brush xml:id="br0">
      <inkml:brushProperty name="width" value="0.05" units="cm"/>
      <inkml:brushProperty name="height" value="0.05" units="cm"/>
    </inkml:brush>
  </inkml:definitions>
  <inkml:trace contextRef="#ctx0" brushRef="#br0">20 250 24575,'0'-2'0,"0"0"0,1 0 0,-1 0 0,0 0 0,1 0 0,-1 0 0,1 0 0,-1 0 0,1 0 0,0 1 0,0-1 0,0 0 0,0 0 0,0 1 0,0-1 0,0 1 0,1-1 0,-1 1 0,1-1 0,-1 1 0,1 0 0,-1 0 0,1-1 0,0 1 0,-1 0 0,1 1 0,0-1 0,0 0 0,0 0 0,3 0 0,7-1 0,1 0 0,-1 0 0,1 1 0,15 1 0,-19 1 0,0-1 0,1-1 0,-1 0 0,13-2 0,-20 2 0,0 0 0,0 1 0,0-1 0,0 0 0,-1 0 0,1 0 0,0 0 0,-1 0 0,1-1 0,0 1 0,-1-1 0,0 1 0,1-1 0,-1 1 0,0-1 0,0 1 0,0-1 0,0 0 0,0 0 0,0 0 0,1-2 0,-2 0 0,1 0 0,-1 1 0,0-1 0,0 1 0,0-1 0,0 0 0,-1 1 0,1-1 0,-1 1 0,0-1 0,-1-4 0,-2-1 0,0 0 0,0 1 0,-1-1 0,0 1 0,0-1 0,-1 2 0,0-1 0,-8-8 0,11 13 0,-1 0 0,1 1 0,0-1 0,-1 1 0,1-1 0,-1 1 0,0 1 0,1-1 0,-1 0 0,0 1 0,0 0 0,0 0 0,-1 0 0,1 0 0,0 1 0,-6-1 0,7 2 0,0-1 0,-1 1 0,1 0 0,0 0 0,0 0 0,0 0 0,0 0 0,0 1 0,0 0 0,0-1 0,1 1 0,-1 0 0,0 0 0,1 1 0,0-1 0,-1 0 0,1 1 0,0-1 0,0 1 0,1 0 0,-4 5 0,-1 6 9,-1 0 1,2 0-1,0 1 0,1 0 0,0 0 1,1 0-1,1 1 0,0-1 0,1 0 0,1 1 1,0-1-1,5 27 0,-4-32-83,1 1-1,0-1 1,1-1 0,0 1 0,0 0-1,1-1 1,0 1 0,1-1 0,0 0-1,1-1 1,0 1 0,0-1 0,0 0-1,1-1 1,1 1 0,-1-1 0,1-1-1,0 1 1,18 9 0,5-3-6752</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7:06.421"/>
    </inkml:context>
    <inkml:brush xml:id="br0">
      <inkml:brushProperty name="width" value="0.05" units="cm"/>
      <inkml:brushProperty name="height" value="0.05" units="cm"/>
    </inkml:brush>
  </inkml:definitions>
  <inkml:trace contextRef="#ctx0" brushRef="#br0">6 0 24575,'-4'0'0,"2"0"0,7 0 0,6 0 0,2 0-8191</inkml:trace>
</inkml:ink>
</file>

<file path=ppt/ink/ink5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2:24.664"/>
    </inkml:context>
    <inkml:brush xml:id="br0">
      <inkml:brushProperty name="width" value="0.05" units="cm"/>
      <inkml:brushProperty name="height" value="0.05" units="cm"/>
    </inkml:brush>
  </inkml:definitions>
  <inkml:trace contextRef="#ctx0" brushRef="#br0">1 13 24575,'0'-1'0,"-1"1"0,1-1 0,1 1 0,-1-1 0,0 1 0,0-1 0,0 1 0,0-1 0,0 1 0,0-1 0,0 1 0,1 0 0,-1-1 0,0 1 0,0-1 0,1 1 0,-1 0 0,0-1 0,1 1 0,-1-1 0,0 1 0,1 0 0,-1 0 0,0-1 0,1 1 0,-1 0 0,1 0 0,-1-1 0,1 1 0,-1 0 0,0 0 0,1 0 0,-1 0 0,1 0 0,-1 0 0,1-1 0,-1 1 0,1 0 0,-1 1 0,1-1 0,-1 0 0,1 0 0,-1 0 0,1 0 0,-1 0 0,0 0 0,1 0 0,-1 1 0,1-1 0,-1 0 0,1 0 0,-1 1 0,0-1 0,1 1 0,26 15 0,-27-16 0,45 35 0,-3 2 0,59 64 0,-95-94 0,0 1 0,0 0 0,-1 0 0,0 0 0,0 0 0,-1 1 0,5 11 0,-9-18 0,1-1 0,0 1 0,-1-1 0,0 1 0,1 0 0,-1-1 0,0 1 0,1 0 0,-1-1 0,0 1 0,0 0 0,-1 0 0,1-1 0,0 1 0,0 0 0,-1-1 0,1 1 0,-1-1 0,0 1 0,1 0 0,-1-1 0,0 1 0,0-1 0,0 0 0,0 1 0,0-1 0,0 0 0,0 0 0,-1 1 0,1-1 0,0 0 0,-1 0 0,1 0 0,0-1 0,-1 1 0,0 0 0,1 0 0,-1-1 0,1 1 0,-1-1 0,0 1 0,1-1 0,-1 0 0,0 0 0,1 0 0,-1 0 0,-3 0 0,0 0 0,1 0 0,0 0 0,-1 0 0,1 0 0,-1-1 0,1 1 0,0-1 0,-1-1 0,1 1 0,0 0 0,0-1 0,0 0 0,0 0 0,0 0 0,0-1 0,0 1 0,1-1 0,-5-4 0,6 5 0,0-1 0,0 0 0,0 0 0,0 0 0,0 0 0,1 0 0,-1 0 0,1-1 0,0 1 0,0 0 0,0-1 0,1 1 0,-1 0 0,1-1 0,0 1 0,0-1 0,0 1 0,0-1 0,0 1 0,1-1 0,0 1 0,-1 0 0,4-7 0,0 0 0,1 1 0,0-1 0,0 1 0,1 0 0,1 0 0,-1 1 0,1 0 0,1 0 0,0 0 0,0 1 0,0 0 0,1 1 0,0 0 0,0 0 0,0 1 0,1 0 0,0 1 0,0 0 0,0 0 0,0 1 0,1 1 0,-1-1 0,1 2 0,0-1 0,-1 2 0,1-1 0,0 2 0,0-1 0,18 4 0,-25-2-5,1-1 0,-1 1-1,0-1 1,0 1-1,0 0 1,0 1 0,-1-1-1,1 1 1,0-1 0,-1 1-1,0 0 1,0 1 0,0-1-1,3 5 1,-1-1 33,-1 0 1,0 1 0,0-1-1,0 1 1,-1 0-1,4 16 1,-3 2-400,0 1-1,-1 0 1,-2 45 0,-1-50-6455</inkml:trace>
</inkml:ink>
</file>

<file path=ppt/ink/ink5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2:25.395"/>
    </inkml:context>
    <inkml:brush xml:id="br0">
      <inkml:brushProperty name="width" value="0.05" units="cm"/>
      <inkml:brushProperty name="height" value="0.05" units="cm"/>
    </inkml:brush>
  </inkml:definitions>
  <inkml:trace contextRef="#ctx0" brushRef="#br0">186 161 24575,'10'-10'0,"-1"0"0,0 0 0,0-1 0,-1 0 0,0-1 0,-1 0 0,0 0 0,7-20 0,-13 31 0,-1-1 0,0 1 0,0 0 0,1 0 0,-1 0 0,0 0 0,0 0 0,0 0 0,-1-1 0,1 1 0,0 0 0,0 0 0,0 0 0,-1 0 0,1 0 0,-1 0 0,1 0 0,-1 0 0,1 0 0,-1 0 0,0 0 0,1 0 0,-1 0 0,0 0 0,-1-1 0,-1 1 0,1-1 0,-1 1 0,1 0 0,-1 0 0,1 0 0,-1 0 0,0 0 0,0 0 0,1 1 0,-5-1 0,-3 1 0,0 0 0,-1 0 0,1 1 0,-19 3 0,17-1 0,1 0 0,0 1 0,1 0 0,-1 0 0,0 1 0,1 1 0,0 0 0,1 0 0,-10 8 0,15-10 0,0-1 0,1 1 0,0-1 0,0 1 0,0 0 0,0 1 0,0-1 0,1 0 0,0 1 0,0-1 0,0 1 0,0 0 0,1 0 0,0 0 0,0 0 0,0 0 0,0 0 0,1 0 0,0 0 0,0 0 0,0 0 0,1 0 0,1 5 0,0-4 0,0 0 0,0 0 0,1 0 0,0-1 0,0 1 0,0-1 0,1 0 0,0 0 0,0 0 0,0 0 0,0-1 0,1 1 0,0-1 0,0-1 0,0 1 0,0 0 0,0-1 0,1 0 0,8 3 0,7 2 0,-1 0 0,1-1 0,1-1 0,27 3 0,-35-6 0,1-2 0,-1 0 0,1 0 0,-1-1 0,1-1 0,-1-1 0,1 0 0,25-7 0,-34 7 0,-1 0 0,0 0 0,0 0 0,0-1 0,0 1 0,0-1 0,0 0 0,-1-1 0,1 1 0,-1-1 0,0 0 0,0 0 0,0 0 0,-1-1 0,0 1 0,1-1 0,-2 0 0,1 0 0,0 0 0,-1 0 0,0-1 0,0 1 0,-1 0 0,1-1 0,0-8 0,-1 4 0,0-1 0,-1 0 0,-2-19 0,2 27 0,-1 0 0,1 1 0,-1-1 0,1 0 0,-1 1 0,0-1 0,0 0 0,0 1 0,0-1 0,0 1 0,-1 0 0,1-1 0,-1 1 0,0 0 0,0 0 0,1 0 0,-1 0 0,0 0 0,-5-2 0,6 3 0,0 1 0,0 0 0,0-1 0,0 1 0,0 0 0,0 0 0,-1 0 0,1 0 0,0 0 0,0 0 0,0 0 0,0 0 0,0 0 0,-1 1 0,1-1 0,0 1 0,0-1 0,0 0 0,0 1 0,0 0 0,0-1 0,0 1 0,0-1 0,0 1 0,1 0 0,-1 0 0,0 0 0,0 0 0,1-1 0,-1 1 0,0 0 0,1 0 0,-1 0 0,0 2 0,-2 3 0,0-1 0,1 0 0,0 1 0,0 0 0,-1 6 0,1-5 0,1-1 0,0 1 0,0 0 0,1-1 0,0 1 0,1 0 0,-1-1 0,1 1 0,0-1 0,1 1 0,-1-1 0,1 1 0,6 10 0,-6-13 0,1 1 0,-1-2 0,1 1 0,1 0 0,-1 0 0,0-1 0,1 0 0,0 0 0,-1 0 0,1 0 0,0 0 0,1-1 0,-1 0 0,0 0 0,1 0 0,-1 0 0,1-1 0,0 0 0,8 2 0,-4-2 0,1 0 0,-1 0 0,0-1 0,1 0 0,-1 0 0,0-1 0,1-1 0,-1 1 0,0-2 0,0 1 0,0-1 0,0 0 0,-1-1 0,1 0 0,8-6 0,-6 2 0,0 0 0,-1-1 0,0 0 0,-1-1 0,0 0 0,0 0 0,-1-1 0,0 0 0,10-22 0,6-15 0,-25 76 0,-7 22 0,-5 33 0,4 0 0,0 96 0,20 168 0,-1-133 0,-10-211 0,0 14 0,0 0 0,0-1 0,-2 1 0,-3 16 0,4-30 0,1 0 0,-1 0 0,0-1 0,0 1 0,-1 0 0,1-1 0,0 1 0,-1-1 0,1 1 0,-1-1 0,0 0 0,0 0 0,-3 3 0,3-4 0,0 0 0,1 0 0,-1 0 0,0-1 0,0 1 0,1-1 0,-1 1 0,0-1 0,0 0 0,0 0 0,0 1 0,0-1 0,0-1 0,1 1 0,-1 0 0,0 0 0,0-1 0,0 1 0,0-1 0,1 0 0,-1 1 0,0-1 0,-1-1 0,-5-2 0,1-1 0,0 0 0,0 0 0,1 0 0,-1-1 0,1 0 0,1 0 0,-1-1 0,1 1 0,-9-15 0,0-4 0,-22-52 0,28 56 0,1-1 0,1 0 0,0 0 0,2-1 0,1 0 0,0 1 0,2-1 0,1 0 0,4-41 0,-2 50 0,0 1 0,1-1 0,0 1 0,1 0 0,1 0 0,0 0 0,1 1 0,0 0 0,1 0 0,0 0 0,1 1 0,0 0 0,1 0 0,0 1 0,0 0 0,1 1 0,18-13 0,-14 13-114,0 1 1,1 1-1,0 0 0,0 1 0,0 1 1,1 0-1,-1 1 0,1 0 0,0 2 1,1 0-1,16 0 0,-3 2-6712</inkml:trace>
</inkml:ink>
</file>

<file path=ppt/ink/ink5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2:26.236"/>
    </inkml:context>
    <inkml:brush xml:id="br0">
      <inkml:brushProperty name="width" value="0.05" units="cm"/>
      <inkml:brushProperty name="height" value="0.05" units="cm"/>
    </inkml:brush>
  </inkml:definitions>
  <inkml:trace contextRef="#ctx0" brushRef="#br0">1 97 24575,'1'-8'0,"1"1"0,0-1 0,0 1 0,1 0 0,0 0 0,0 0 0,1 0 0,-1 1 0,2-1 0,-1 1 0,7-7 0,-10 12 0,-1 1 0,0-1 0,1 1 0,-1-1 0,1 1 0,-1 0 0,1-1 0,-1 1 0,1-1 0,-1 1 0,1 0 0,-1 0 0,1-1 0,0 1 0,-1 0 0,1 0 0,-1 0 0,1 0 0,0 0 0,-1 0 0,1-1 0,0 2 0,-1-1 0,1 0 0,-1 0 0,1 0 0,0 0 0,-1 0 0,1 0 0,-1 1 0,1-1 0,-1 0 0,1 0 0,0 1 0,-1-1 0,1 0 0,-1 1 0,1-1 0,-1 1 0,0-1 0,1 1 0,-1-1 0,1 0 0,-1 1 0,0 0 0,1-1 0,-1 1 0,0-1 0,0 1 0,1-1 0,-1 1 0,0 1 0,8 35 0,20 447-1365,-28-455-5461</inkml:trace>
</inkml:ink>
</file>

<file path=ppt/ink/ink5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2:26.579"/>
    </inkml:context>
    <inkml:brush xml:id="br0">
      <inkml:brushProperty name="width" value="0.05" units="cm"/>
      <inkml:brushProperty name="height" value="0.05" units="cm"/>
    </inkml:brush>
  </inkml:definitions>
  <inkml:trace contextRef="#ctx0" brushRef="#br0">1 733 24575,'0'-4'0,"4"-7"0,6-1 0,6 2 0,8 2 0,10-1 0,8 0 0,0 2 0,3 2 0,2 2 0,-3 1 0,-3-2 0,-6-2 0,-8 1-8191</inkml:trace>
  <inkml:trace contextRef="#ctx0" brushRef="#br0" timeOffset="1">182 395 24575,'-5'-9'0,"-5"-11"0,-6-12 0,-4-8 0,0-7 0,5 0 0,4 0 0,9 3 0,9 4 0,7 10 0,7 9 0,7 9 0,5 6 0,4 9 0,1 7 0,-1 8 0,-4 4 0,-6-1-8191</inkml:trace>
</inkml:ink>
</file>

<file path=ppt/ink/ink5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2:27.031"/>
    </inkml:context>
    <inkml:brush xml:id="br0">
      <inkml:brushProperty name="width" value="0.05" units="cm"/>
      <inkml:brushProperty name="height" value="0.05" units="cm"/>
    </inkml:brush>
  </inkml:definitions>
  <inkml:trace contextRef="#ctx0" brushRef="#br0">125 634 24575,'12'-1'0,"-1"0"0,0 0 0,1-1 0,-1 0 0,0-1 0,0-1 0,-1 0 0,1 0 0,-1-1 0,0 0 0,0-1 0,0 0 0,-1-1 0,0 1 0,0-2 0,-1 0 0,1 0 0,10-14 0,-18 21 0,0-1 0,0 0 0,1 0 0,-1 0 0,0 1 0,0-1 0,-1 0 0,1 0 0,0 0 0,-1-1 0,1 1 0,-1 0 0,0 0 0,1 0 0,-1 0 0,0 0 0,0 0 0,-1-1 0,1 1 0,0 0 0,-1 0 0,1 0 0,-1 0 0,0 0 0,0 0 0,1 0 0,-1 0 0,-1 0 0,1 1 0,0-1 0,0 0 0,-1 0 0,1 1 0,-1-1 0,1 1 0,-1 0 0,0-1 0,1 1 0,-1 0 0,-2-1 0,-3-2 0,0 0 0,0 0 0,-1 1 0,1 0 0,-1 1 0,0-1 0,0 2 0,0-1 0,-12 0 0,7 2 0,-1 1 0,1 0 0,0 1 0,0 1 0,0 0 0,0 0 0,-17 8 0,23-8 0,0 0 0,0 0 0,0 1 0,1 0 0,-1 0 0,1 0 0,0 1 0,0 0 0,1 0 0,-1 1 0,1-1 0,1 1 0,-1 0 0,-5 10 0,9-14 0,0 1 0,0-1 0,0 1 0,0 0 0,0 0 0,1-1 0,-1 1 0,1 0 0,0 0 0,0 0 0,0-1 0,0 1 0,0 0 0,1 0 0,-1 0 0,1-1 0,0 1 0,1 4 0,0-3 0,1 0 0,-1-1 0,1 1 0,0-1 0,-1 0 0,1 1 0,1-1 0,-1-1 0,0 1 0,1 0 0,4 2 0,2 0 0,1 1 0,-1-2 0,1 1 0,0-2 0,1 1 0,-1-1 0,1-1 0,13 1 0,-15-2 0,0-1 0,1 0 0,-1-1 0,1 0 0,-1 0 0,0-1 0,0-1 0,0 0 0,0 0 0,13-6 0,-17 5 0,0 1 0,0-1 0,0-1 0,0 1 0,0-1 0,-1 0 0,0 0 0,0 0 0,-1-1 0,1 0 0,-1 0 0,0 0 0,-1 0 0,1 0 0,3-13 0,3-19 0,-1 0 0,-2-1 0,-2 0 0,0-45 0,-3 45 0,6-228 0,-4 337 0,3 0 0,2-1 0,4 0 0,3-1 0,3-1 0,3 0 0,49 104 0,-18-65-1365,-32-65-5461</inkml:trace>
</inkml:ink>
</file>

<file path=ppt/ink/ink5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2:32.025"/>
    </inkml:context>
    <inkml:brush xml:id="br0">
      <inkml:brushProperty name="width" value="0.05" units="cm"/>
      <inkml:brushProperty name="height" value="0.05" units="cm"/>
    </inkml:brush>
  </inkml:definitions>
  <inkml:trace contextRef="#ctx0" brushRef="#br0">0 7 24575,'5'0'0,"5"0"0,2-5 0,-2 4 0,-2 5 0,-3 8 0,-2 5 0,-1 4 0,-2 8 0,0 3 0,-5 1 0,-1-6-8191</inkml:trace>
</inkml:ink>
</file>

<file path=ppt/ink/ink5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2:32.368"/>
    </inkml:context>
    <inkml:brush xml:id="br0">
      <inkml:brushProperty name="width" value="0.05" units="cm"/>
      <inkml:brushProperty name="height" value="0.05" units="cm"/>
    </inkml:brush>
  </inkml:definitions>
  <inkml:trace contextRef="#ctx0" brushRef="#br0">131 0 24575,'0'4'0,"0"7"0,0 4 0,4 1 0,2 2 0,-1 2 0,0-2-8191</inkml:trace>
  <inkml:trace contextRef="#ctx0" brushRef="#br0" timeOffset="1">53 285 24575,'-4'9'0,"-2"7"0,-4 1 0,0 2 0,1 2 0,2 2 0,3 1 0,1-2-8191</inkml:trace>
</inkml:ink>
</file>

<file path=ppt/ink/ink5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2:32.741"/>
    </inkml:context>
    <inkml:brush xml:id="br0">
      <inkml:brushProperty name="width" value="0.05" units="cm"/>
      <inkml:brushProperty name="height" value="0.05" units="cm"/>
    </inkml:brush>
  </inkml:definitions>
  <inkml:trace contextRef="#ctx0" brushRef="#br0">1 1 24575,'4'0'0,"2"4"0,0 6 0,-2 6 0,-1 4 0,-1 4 0,-1 1 0,0 6 0,-1 2 0,-1 0 0,1-2 0,0 3 0,0 1 0,0-3 0,4-5 0,2-8-8191</inkml:trace>
</inkml:ink>
</file>

<file path=ppt/ink/ink5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2:34.140"/>
    </inkml:context>
    <inkml:brush xml:id="br0">
      <inkml:brushProperty name="width" value="0.05" units="cm"/>
      <inkml:brushProperty name="height" value="0.05" units="cm"/>
    </inkml:brush>
  </inkml:definitions>
  <inkml:trace contextRef="#ctx0" brushRef="#br0">107 261 24575,'0'-1'0,"0"-1"0,0 1 0,0-1 0,0 1 0,0 0 0,0-1 0,-1 1 0,1 0 0,0-1 0,-1 1 0,1 0 0,-1 0 0,1-1 0,-1 1 0,0 0 0,0 0 0,1 0 0,-3-2 0,3 3 0,-1-1 0,0 1 0,0 0 0,0-1 0,1 1 0,-1 0 0,0-1 0,0 1 0,0 0 0,0 0 0,0 0 0,0 0 0,1 0 0,-1 0 0,0 0 0,0 0 0,0 0 0,0 0 0,0 1 0,-1 0 0,-2 0 0,1 1 0,-1 0 0,1 0 0,-1 0 0,1 0 0,0 0 0,0 1 0,0 0 0,0 0 0,0 0 0,-2 4 0,-1 2 0,1 1 0,0 0 0,1 0 0,0 1 0,1-1 0,0 1 0,1 0 0,0 0 0,0 0 0,1 0 0,1 0 0,-1 1 0,2-1 0,0 0 0,0 0 0,1 0 0,4 12 0,-5-16 0,1-1 0,0 0 0,0 1 0,1-1 0,0 0 0,0 0 0,0-1 0,1 1 0,0 0 0,0-1 0,0 0 0,1 0 0,-1 0 0,1-1 0,1 0 0,-1 0 0,0 0 0,1 0 0,0-1 0,0 0 0,0 0 0,0-1 0,0 1 0,1-1 0,-1-1 0,1 1 0,-1-1 0,1 0 0,10 0 0,-10-1 0,-1 0 0,0-1 0,1 1 0,-1-1 0,1 0 0,-1-1 0,0 1 0,0-1 0,0-1 0,0 1 0,0-1 0,0 0 0,0 0 0,-1-1 0,0 0 0,0 0 0,0 0 0,0 0 0,0-1 0,-1 0 0,0 0 0,0 0 0,0 0 0,-1-1 0,0 1 0,0-1 0,0 0 0,-1 0 0,0 0 0,0 0 0,0 0 0,1-13 0,-1 9 0,-1 0 0,0 0 0,-1 0 0,0 0 0,0 0 0,-1 0 0,-1 0 0,0 0 0,0 1 0,0-1 0,-2 1 0,1-1 0,-1 1 0,0 0 0,-1 0 0,0 0 0,0 1 0,-1 0 0,0 0 0,-14-13 0,19 19 0,-18-19 0,19 20 0,-1 1 0,1-1 0,0 1 0,0-1 0,-1 1 0,1-1 0,0 1 0,0-1 0,0 1 0,0-1 0,0 1 0,0-1 0,0 1 0,0-1 0,0 1 0,0-1 0,0 1 0,0-1 0,1 1 0,-1-1 0,0 1 0,0-1 0,0 1 0,1-1 0,-1 1 0,0-1 0,0 1 0,1-1 0,-1 1 0,1 0 0,-1-1 0,0 1 0,1 0 0,-1-1 0,1 1 0,-1 0 0,1-1 0,-1 1 0,0 0 0,1 0 0,-1 0 0,1 0 0,-1-1 0,1 1 0,0 0 0,-1 0 0,1 0 0,-1 0 0,1 0 0,12-1 0,0 0 0,0 1 0,-1 1 0,1 0 0,0 0 0,24 7 0,14 1 0,9-7 0,-44-2 0,0 1 0,0 0 0,1 1 0,23 6 0,-37-7 0,0 0 0,0 0 0,0 0 0,0 0 0,-1 1 0,1-1 0,0 1 0,-1 0 0,1 0 0,-1 0 0,0 0 0,0 0 0,0 1 0,0-1 0,0 1 0,0-1 0,-1 1 0,1-1 0,-1 1 0,0 0 0,0 0 0,0 0 0,0 0 0,0 0 0,0 0 0,-1 0 0,1 3 0,-1 9 0,-1-1 0,0 0 0,-1 0 0,-6 26 0,-2 26 0,10-58 0,1-1 0,0 1 0,0 0 0,1 0 0,-1-1 0,2 1 0,-1-1 0,1 0 0,0 1 0,1-1 0,0-1 0,0 1 0,0 0 0,1-1 0,0 0 0,0 0 0,12 10 0,-8-9 0,0 0 0,1 0 0,0-1 0,0 0 0,1-1 0,-1 0 0,1-1 0,0 0 0,1 0 0,-1-1 0,17 2 0,-22-4 0,0-1 0,0 0 0,0 1 0,0-2 0,0 1 0,0-1 0,0 0 0,0 0 0,0 0 0,-1-1 0,1 0 0,0 0 0,-1-1 0,0 1 0,1-1 0,6-6 0,-6 4 0,0 0 0,-1-1 0,0 0 0,0 0 0,0 0 0,-1 0 0,0-1 0,0 0 0,0 0 0,-1 0 0,3-10 0,-1 0 0,-1 0 0,-1 0 0,0 0 0,-2-1 0,1 1 0,-2-1 0,-1 1 0,0 0 0,-1-1 0,-7-27 0,4 29 0,0 0 0,-1 0 0,-1 1 0,-1-1 0,0 1 0,-12-16 0,15 24 0,0 1 0,-1-1 0,1 1 0,-1 0 0,-1 0 0,1 1 0,-1 0 0,0 0 0,0 0 0,0 1 0,-1 0 0,1 0 0,-1 1 0,-11-3 0,16 5 0,1 1 0,0-1 0,-1 1 0,1 0 0,-1 0 0,1 0 0,-1 0 0,1 0 0,-1 1 0,1-1 0,-1 1 0,1-1 0,0 1 0,-1 0 0,1 0 0,0 0 0,0 0 0,0 0 0,0 1 0,0-1 0,0 1 0,0-1 0,0 1 0,0 0 0,1 0 0,-3 3 0,3-4 0,0 1 0,1 0 0,-1-1 0,1 1 0,-1 0 0,1-1 0,0 1 0,0 0 0,-1 0 0,1-1 0,1 1 0,-1 0 0,0-1 0,0 1 0,1 0 0,-1 0 0,0-1 0,1 1 0,0-1 0,-1 1 0,1 0 0,0-1 0,0 0 0,0 1 0,0-1 0,0 1 0,0-1 0,1 0 0,-1 0 0,0 0 0,0 1 0,1-1 0,-1-1 0,1 1 0,-1 0 0,1 0 0,0 0 0,1 0 0,6 3 0,1 0 0,-1-1 0,1 0 0,0 0 0,0-1 0,0 0 0,12 0 0,76-1 0,-65-2 0,32 3 0,-26 2 0,-9-2 0,35 7 0,-58-7 0,1 0 0,-1 0 0,0 0 0,0 1 0,0 0 0,0 0 0,0 1 0,0 0 0,10 8 0,-15-10 0,0 0 0,-1 0 0,1-1 0,0 1 0,-1 1 0,1-1 0,-1 0 0,1 0 0,-1 1 0,0-1 0,0 0 0,0 1 0,0-1 0,-1 1 0,1 0 0,-1-1 0,1 1 0,-1-1 0,0 6 0,-1 0 0,-1 0 0,1 0 0,-2 0 0,1-1 0,-4 9 0,2-8 0,1 1 0,0-1 0,1 1 0,-2 11 0,4-17 0,0 0 0,0 0 0,0 0 0,0 0 0,0-1 0,1 1 0,0 0 0,-1 0 0,1 0 0,0 0 0,0-1 0,0 1 0,1 0 0,-1-1 0,1 1 0,0-1 0,2 4 0,2 0 0,1 0 0,0 0 0,1-1 0,-1 0 0,1 0 0,0-1 0,0 1 0,1-2 0,-1 1 0,1-1 0,-1-1 0,1 0 0,13 2 0,8 0 0,0-1 0,52-2 0,-66-2 0,0-1 0,0 0 0,0-2 0,0 0 0,0 0 0,-1-2 0,0 0 0,0 0 0,0-1 0,-1-1 0,0-1 0,0 0 0,-1-1 0,-1 0 0,18-19 0,-20 20 0,-1-2 0,-1 1 0,0-1 0,0 0 0,-1-1 0,0 0 0,-1 0 0,-1 0 0,0-1 0,0 1 0,-2-1 0,1 0 0,-2-1 0,1 1 0,-2-1 0,0 1 0,-1-1 0,0 1 0,-2-16 0,0 21 0,0-1 0,0 1 0,0 0 0,-1 0 0,0 0 0,-1 1 0,0-1 0,0 1 0,0 0 0,-1 0 0,0 0 0,-1 0 0,0 1 0,0 0 0,0 0 0,0 1 0,-1 0 0,0 0 0,0 0 0,0 1 0,-12-5 0,12 6 0,0 1 0,-1-1 0,1 1 0,0 1 0,-1 0 0,1 0 0,-1 0 0,1 1 0,-1 0 0,1 0 0,-1 1 0,1 0 0,0 1 0,-1-1 0,1 1 0,0 1 0,0-1 0,0 1 0,0 0 0,1 1 0,-1 0 0,1 0 0,0 0 0,-8 8 0,9-8 0,1 0 0,0 0 0,1 0 0,-1 1 0,1-1 0,0 1 0,0 0 0,0 0 0,0 0 0,1 1 0,0-1 0,0 0 0,1 1 0,0 0 0,-1-1 0,2 1 0,-1 0 0,1-1 0,0 1 0,0 0 0,2 10 0,-1-9 0,1 0 0,0 0 0,1 0 0,-1 0 0,1-1 0,1 1 0,-1-1 0,1 0 0,1 1 0,-1-2 0,1 1 0,0-1 0,0 1 0,0-1 0,1-1 0,10 8 0,0-3 0,-1 0 0,2-1 0,-1-1 0,1-1 0,0 0 0,1-2 0,-1 1 0,1-2 0,0-1 0,0 0 0,27-1 0,17-4 0,-1-3 0,64-15 0,39-3 0,-125 20 0,0 2 0,0 2 0,1 2 0,76 14 0,-101-13 0,1 0 0,-1 2 0,-1 0 0,1 0 0,-1 2 0,0 0 0,0 0 0,0 1 0,-1 1 0,-1 0 0,1 1 0,-2 1 0,1-1 0,-1 2 0,11 15 0,3 15 0,-20-32 0,0-1 0,0-1 0,1 1 0,0-1 0,13 14 0,-17-20 0,1 0 0,-1 0 0,1 0 0,0-1 0,0 1 0,0-1 0,0 0 0,0 1 0,0-2 0,0 1 0,0 0 0,1 0 0,-1-1 0,0 0 0,0 0 0,1 0 0,-1 0 0,0 0 0,0-1 0,1 1 0,-1-1 0,5-1 0,4-3 0,-1 1 0,0-1 0,0-1 0,0 0 0,-1-1 0,0 0 0,0 0 0,-1-1 0,0 0 0,0-1 0,14-18 0,-11 11 0,0-1 0,-2 0 0,0-1 0,-1 0 0,0 0 0,8-29 0,-14 36 0,0-1 0,0 1 0,-1-1 0,-1 1 0,0-1 0,0 0 0,-1 0 0,-1 1 0,0-1 0,-1 0 0,0 1 0,-1-1 0,0 1 0,-5-14 0,3 16 0,1 0 0,-2 1 0,1-1 0,-1 1 0,0 0 0,-1 1 0,0-1 0,0 1 0,0 1 0,-1-1 0,0 1 0,0 1 0,-1-1 0,1 1 0,-1 1 0,-1 0 0,-10-4 0,-48-10-1365,1 6-5461</inkml:trace>
</inkml:ink>
</file>

<file path=ppt/ink/ink5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2:56.885"/>
    </inkml:context>
    <inkml:brush xml:id="br0">
      <inkml:brushProperty name="width" value="0.05" units="cm"/>
      <inkml:brushProperty name="height" value="0.05" units="cm"/>
    </inkml:brush>
  </inkml:definitions>
  <inkml:trace contextRef="#ctx0" brushRef="#br0">27 52 24575,'0'0'0,"-1"0"0,0-1 0,0 1 0,0 0 0,0 0 0,0 0 0,0 0 0,0 0 0,0 0 0,0 0 0,0 1 0,0-1 0,1 0 0,-1 0 0,0 1 0,0-1 0,0 0 0,0 1 0,0-1 0,1 1 0,-1-1 0,0 1 0,1 0 0,-1-1 0,0 1 0,1 0 0,-1-1 0,0 1 0,1 0 0,-1 0 0,1 0 0,0-1 0,-1 3 0,1-2 0,0 0 0,1 1 0,0-1 0,-1 0 0,1 0 0,0 0 0,-1 0 0,1 0 0,0 0 0,0 0 0,0 0 0,0 0 0,0 0 0,0 0 0,0 0 0,0-1 0,0 1 0,1 0 0,-1-1 0,0 1 0,0-1 0,1 1 0,-1-1 0,2 1 0,18 4 0,-1 0 0,2-1 0,-1-1 0,0-1 0,29-2 0,108-12 0,-111 6 0,-1-1 0,0-2 0,88-31 0,-102 24-1365,-9-1-5461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7:06.746"/>
    </inkml:context>
    <inkml:brush xml:id="br0">
      <inkml:brushProperty name="width" value="0.05" units="cm"/>
      <inkml:brushProperty name="height" value="0.05" units="cm"/>
    </inkml:brush>
  </inkml:definitions>
  <inkml:trace contextRef="#ctx0" brushRef="#br0">7 0 24575,'-5'0'0,"4"0"0,6 0 0</inkml:trace>
</inkml:ink>
</file>

<file path=ppt/ink/ink5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2:57.226"/>
    </inkml:context>
    <inkml:brush xml:id="br0">
      <inkml:brushProperty name="width" value="0.05" units="cm"/>
      <inkml:brushProperty name="height" value="0.05" units="cm"/>
    </inkml:brush>
  </inkml:definitions>
  <inkml:trace contextRef="#ctx0" brushRef="#br0">95 6 24575,'0'-5'0,"0"4"0,0 6 0,-4 6 0,-2 6 0,1 9 0,0 9 0,-2 7 0,-1 5 0,1 0 0,-2-1 0,0 2 0,2-3 0,1-5 0,-1-5 0,-1-4 0,2-7-8191</inkml:trace>
</inkml:ink>
</file>

<file path=ppt/ink/ink5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2:57.617"/>
    </inkml:context>
    <inkml:brush xml:id="br0">
      <inkml:brushProperty name="width" value="0.05" units="cm"/>
      <inkml:brushProperty name="height" value="0.05" units="cm"/>
    </inkml:brush>
  </inkml:definitions>
  <inkml:trace contextRef="#ctx0" brushRef="#br0">571 116 24575,'0'-4'0,"0"-6"0,-4-2 0,-6 2 0,-11 6 0,-5 14 0,-7 9 0,-3 9 0,-4 10 0,0 3 0,3 2 0,4 4 0,6-7-8191</inkml:trace>
  <inkml:trace contextRef="#ctx0" brushRef="#br0" timeOffset="1">1 12 24575,'0'-4'0,"4"-2"0,6 5 0,2 7 0,3 11 0,7 16 0,5 11 0,6 11 0,7 15 0,5 8 0,4 4 0,-6-12-8191</inkml:trace>
</inkml:ink>
</file>

<file path=ppt/ink/ink5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3:00.416"/>
    </inkml:context>
    <inkml:brush xml:id="br0">
      <inkml:brushProperty name="width" value="0.05" units="cm"/>
      <inkml:brushProperty name="height" value="0.05" units="cm"/>
    </inkml:brush>
  </inkml:definitions>
  <inkml:trace contextRef="#ctx0" brushRef="#br0">230 187 24575,'-1'-11'0,"-1"0"0,0 0 0,0 0 0,-1 0 0,-5-11 0,1 4 0,5 10 0,-16-41 0,17 46 0,-1 1 0,1 0 0,0-1 0,-1 1 0,1 0 0,-1-1 0,0 1 0,1 0 0,-1 0 0,0 1 0,0-1 0,0 0 0,-1 1 0,1-1 0,-4-1 0,6 3 0,-1 0 0,0 0 0,0 0 0,0 0 0,1 0 0,-1 0 0,0 0 0,0 1 0,1-1 0,-1 0 0,0 0 0,0 1 0,1-1 0,-1 0 0,0 1 0,1-1 0,-1 1 0,0-1 0,1 1 0,-1-1 0,1 1 0,-1-1 0,1 1 0,-1 0 0,1-1 0,-1 1 0,1 0 0,0-1 0,-1 1 0,1 0 0,0 0 0,0-1 0,-1 2 0,-8 29 0,8-26 0,-9 50 0,-6 97 0,7-48 0,-65 348 0,67-417 0,6-29 0,-1 1 0,1 1 0,0-1 0,0 1 0,1-1 0,0 10 0,0-17 0,0 0 0,0 1 0,0-1 0,0 0 0,0 0 0,0 0 0,1 0 0,-1 1 0,0-1 0,0 0 0,0 0 0,0 0 0,0 0 0,0 1 0,0-1 0,1 0 0,-1 0 0,0 0 0,0 0 0,0 0 0,0 0 0,1 0 0,-1 0 0,0 0 0,0 1 0,0-1 0,0 0 0,1 0 0,-1 0 0,0 0 0,0 0 0,0 0 0,1 0 0,-1 0 0,0 0 0,0 0 0,0 0 0,1 0 0,-1 0 0,0-1 0,0 1 0,0 0 0,0 0 0,1 0 0,-1 0 0,0 0 0,0 0 0,0 0 0,0 0 0,0-1 0,1 1 0,-1 0 0,0 0 0,0 0 0,0 0 0,0 0 0,0-1 0,0 1 0,10-11 0,17-27 0,-2-1 0,33-71 0,-17 30 0,-13 27 0,53-92 0,-67 122 0,2 1 0,0 1 0,39-39 0,-51 56 0,0 0 0,1 0 0,-1 1 0,1-1 0,0 1 0,0 0 0,1 1 0,-1-1 0,0 1 0,1 0 0,0 0 0,-1 1 0,1 0 0,6-1 0,-9 2 0,0 0 0,1 1 0,-1-1 0,0 1 0,1 0 0,-1 0 0,0 0 0,0 0 0,0 1 0,0-1 0,0 1 0,0-1 0,0 1 0,-1 0 0,1 0 0,-1 1 0,1-1 0,-1 0 0,0 1 0,0 0 0,0-1 0,0 1 0,0 0 0,-1 0 0,3 6 0,3 7 0,-1 0 0,-1 0 0,0 1 0,4 29 0,2 74 0,-6-61 0,8 171 0,-13-228-72,0-1 1,0 1-1,0 0 0,0 0 0,0 0 0,1 0 0,-1 0 0,1-1 1,-1 1-1,1 0 0,0 0 0,0-1 0,0 1 0,0 0 0,0-1 1,0 1-1,0-1 0,2 2 0,8 2-6754</inkml:trace>
</inkml:ink>
</file>

<file path=ppt/ink/ink5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3:01.201"/>
    </inkml:context>
    <inkml:brush xml:id="br0">
      <inkml:brushProperty name="width" value="0.05" units="cm"/>
      <inkml:brushProperty name="height" value="0.05" units="cm"/>
    </inkml:brush>
  </inkml:definitions>
  <inkml:trace contextRef="#ctx0" brushRef="#br0">239 241 24575,'2'-3'0,"1"-1"0,-1 1 0,0-1 0,0 0 0,0 0 0,-1 0 0,1 0 0,-1 0 0,0-1 0,0 1 0,-1 0 0,1 0 0,-1-9 0,0 12 0,1-1 0,-1 0 0,0 0 0,0 1 0,0-1 0,-1 0 0,1 1 0,0-1 0,-1 0 0,1 1 0,-1-1 0,1 1 0,-1-1 0,0 1 0,0-1 0,1 1 0,-1-1 0,0 1 0,0 0 0,-1-1 0,1 1 0,0 0 0,0 0 0,-1 0 0,1 0 0,0 0 0,-1 0 0,1 0 0,-1 0 0,1 1 0,-1-1 0,0 1 0,1-1 0,-1 1 0,0-1 0,-2 1 0,-1 0 0,-1 1 0,1 0 0,-1 1 0,1-1 0,0 1 0,0 0 0,-1 0 0,1 1 0,0-1 0,1 1 0,-7 5 0,-3 2 0,1 0 0,-17 19 0,19-16 0,0 0 0,1 0 0,0 1 0,1 1 0,1-1 0,-10 23 0,14-27 0,1-1 0,0 1 0,0 0 0,1 0 0,0 0 0,0 0 0,1 0 0,1 0 0,0 1 0,0-1 0,4 19 0,-4-26 0,1 0 0,0-1 0,0 1 0,0 0 0,0 0 0,0 0 0,0-1 0,1 1 0,-1 0 0,1-1 0,0 0 0,0 1 0,0-1 0,0 0 0,0 0 0,0 0 0,0 0 0,1 0 0,-1-1 0,1 1 0,0-1 0,-1 1 0,1-1 0,0 0 0,0 0 0,0 0 0,0-1 0,0 1 0,-1-1 0,1 1 0,0-1 0,0 0 0,0 0 0,0 0 0,6-2 0,0 1 0,0-1 0,0-1 0,0 0 0,0 0 0,-1-1 0,1 0 0,-1 0 0,0-1 0,0 0 0,10-9 0,-5 2 0,-1 0 0,-1-1 0,0 0 0,-1-1 0,0 0 0,-1-1 0,-1 0 0,0 0 0,-1-1 0,-1 0 0,0 0 0,-1-1 0,-1 1 0,-1-1 0,0 0 0,-1 0 0,-1 0 0,0 0 0,-1-1 0,-1 1 0,-1 0 0,-7-28 0,7 39 0,0 0 0,-1 0 0,0 0 0,0 0 0,-6-7 0,-5-10 0,13 22 0,1 1 0,0 0 0,0-1 0,-1 1 0,1-1 0,0 1 0,0-1 0,0 1 0,0-1 0,-1 1 0,1-1 0,0 1 0,0-1 0,0 1 0,0-1 0,0 1 0,0-1 0,0 1 0,0-1 0,1 1 0,-1-1 0,0 1 0,0 0 0,0-1 0,0 1 0,1-1 0,-1 1 0,0-1 0,0 1 0,1 0 0,-1-1 0,0 1 0,1-1 0,-1 1 0,0 0 0,1-1 0,-1 1 0,1 0 0,-1 0 0,1-1 0,-1 1 0,0 0 0,1 0 0,-1 0 0,1 0 0,-1-1 0,1 1 0,0 0 0,29-2 0,-25 2 0,45 0 0,-11-1 0,-1 1 0,75 12 0,-110-12 0,0 1 0,0-1 0,1 1 0,-1 0 0,0 0 0,0 1 0,0-1 0,0 0 0,0 1 0,0 0 0,0 0 0,-1 0 0,1 0 0,-1 0 0,1 0 0,-1 1 0,0-1 0,0 1 0,0 0 0,0 0 0,0-1 0,-1 1 0,2 4 0,-1 0 0,-1-1 0,0 0 0,-1 0 0,0 0 0,0 0 0,0 1 0,-1-1 0,0 0 0,0 0 0,0 0 0,-5 10 0,-7 26 0,-21 74 0,31-103 0,1 1 0,0-1 0,1 1 0,0-1 0,1 1 0,3 21 0,-3-31 0,1-1 0,0 1 0,0 0 0,0-1 0,0 1 0,1-1 0,-1 1 0,1-1 0,0 1 0,0-1 0,0 0 0,0 0 0,1 0 0,-1 0 0,1-1 0,0 1 0,0-1 0,0 1 0,0-1 0,0 0 0,0 0 0,1 0 0,-1-1 0,1 1 0,-1-1 0,7 2 0,-3-2 0,-1 0 0,0-1 0,0 0 0,0 0 0,0 0 0,1-1 0,-1 0 0,0 0 0,0-1 0,0 1 0,0-1 0,-1 0 0,1-1 0,0 0 0,8-5 0,1-3 0,-2 1 0,1-2 0,-2 1 0,1-2 0,-2 0 0,0 0 0,11-17 0,5-15 0,23-48 0,-41 75 0,-9 18 0,0-1 0,0 1 0,0 0 0,0 0 0,0 0 0,0-1 0,0 1 0,0 0 0,0 0 0,0-1 0,0 1 0,0 0 0,1 0 0,-1 0 0,0-1 0,0 1 0,0 0 0,0 0 0,0 0 0,0 0 0,1 0 0,-1-1 0,0 1 0,0 0 0,0 0 0,1 0 0,-1 0 0,0 0 0,0 0 0,0 0 0,1-1 0,-1 1 0,0 0 0,0 0 0,0 0 0,1 0 0,-1 0 0,0 0 0,0 0 0,0 0 0,1 0 0,-1 0 0,0 0 0,1 1 0,2 11 0,-2 32 0,-1-32 0,1 6 0,1 0 0,1 0 0,0-1 0,1 1 0,1-1 0,1 0 0,1 0 0,9 17 0,-13-27 0,1-1 0,0 0 0,0-1 0,0 1 0,1-1 0,0 1 0,0-1 0,1-1 0,-1 1 0,9 4 0,-10-7 0,0 0 0,1 0 0,-1 0 0,1 0 0,0-1 0,-1 0 0,1 0 0,0-1 0,-1 1 0,1-1 0,0 0 0,0 0 0,0 0 0,-1-1 0,1 0 0,8-2 0,-3-1 0,0 1 0,0-2 0,0 1 0,0-1 0,-1-1 0,0 0 0,0 0 0,-1-1 0,0 0 0,0 0 0,-1-1 0,1 0 0,-2 0 0,1-1 0,-1 0 0,0 0 0,-1 0 0,7-19 0,-3 6 0,-2 0 0,-1 0 0,0-1 0,-2 1 0,0-1 0,-2 0 0,0-41 0,-3 56 0,1 0 0,-1 0 0,-1 1 0,1-1 0,-1 0 0,-1 1 0,1-1 0,-1 1 0,-6-11 0,8 16 0,-1 0 0,1-1 0,-1 1 0,0 0 0,1 0 0,-1 0 0,0 0 0,0 0 0,0 1 0,0-1 0,-1 1 0,1-1 0,0 1 0,-1 0 0,1 0 0,-1 0 0,1 0 0,-1 0 0,1 0 0,-1 1 0,0-1 0,1 1 0,-1 0 0,0 0 0,1 0 0,-1 0 0,0 0 0,0 1 0,1-1 0,-1 1 0,-3 1 0,3-1-124,-1 1 0,1 0 0,0-1 0,0 1 0,0 0 0,0 1-1,0-1 1,0 0 0,0 1 0,-4 5 0,-6 10-6702</inkml:trace>
</inkml:ink>
</file>

<file path=ppt/ink/ink5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3:01.542"/>
    </inkml:context>
    <inkml:brush xml:id="br0">
      <inkml:brushProperty name="width" value="0.05" units="cm"/>
      <inkml:brushProperty name="height" value="0.05" units="cm"/>
    </inkml:brush>
  </inkml:definitions>
  <inkml:trace contextRef="#ctx0" brushRef="#br0">73 428 24575,'-11'-21'0,"1"-2"0,0 1 0,2-1 0,1-1 0,-9-46 0,15 61 0,0 0 0,1 0 0,0 0 0,1-1 0,-1 1 0,2 0 0,-1 0 0,1 0 0,1 1 0,0-1 0,0 0 0,1 1 0,-1 0 0,2 0 0,-1 0 0,1 0 0,1 1 0,11-14 0,-10 14 0,1 0 0,0 1 0,0 0 0,0 0 0,0 1 0,1 0 0,0 0 0,0 1 0,0 0 0,1 1 0,-1 0 0,14-3 0,-19 6 0,-1-1 0,1 1 0,0 0 0,0 0 0,-1 0 0,1 0 0,0 0 0,-1 1 0,1 0 0,0 0 0,-1 0 0,1 0 0,-1 0 0,1 1 0,-1 0 0,0 0 0,1 0 0,-1 0 0,0 0 0,0 0 0,-1 1 0,1-1 0,0 1 0,-1 0 0,0 0 0,1 0 0,-1 0 0,0 0 0,-1 1 0,1-1 0,-1 0 0,1 1 0,-1-1 0,0 1 0,1 5 0,0 3 0,-1-1 0,0 1 0,0 0 0,-1-1 0,-1 1 0,0 0 0,-1-1 0,0 1 0,-5 17 0,-7 15 0,-20 42 0,29-75 0,-66 142 0,35-79 0,-34 99 0,23-4-1365,37-128-5461</inkml:trace>
</inkml:ink>
</file>

<file path=ppt/ink/ink5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3:01.902"/>
    </inkml:context>
    <inkml:brush xml:id="br0">
      <inkml:brushProperty name="width" value="0.05" units="cm"/>
      <inkml:brushProperty name="height" value="0.05" units="cm"/>
    </inkml:brush>
  </inkml:definitions>
  <inkml:trace contextRef="#ctx0" brushRef="#br0">6 6 24575,'-4'5'0,"2"1"0,3-5 0,4-2 0,7-6 0,0-2-8191</inkml:trace>
</inkml:ink>
</file>

<file path=ppt/ink/ink5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3:02.229"/>
    </inkml:context>
    <inkml:brush xml:id="br0">
      <inkml:brushProperty name="width" value="0.05" units="cm"/>
      <inkml:brushProperty name="height" value="0.05" units="cm"/>
    </inkml:brush>
  </inkml:definitions>
  <inkml:trace contextRef="#ctx0" brushRef="#br0">460 94 24575,'0'-3'0,"-1"-1"0,1 0 0,-1 0 0,0 1 0,0-1 0,0 0 0,-1 1 0,1-1 0,-1 1 0,0-1 0,0 1 0,0 0 0,0 0 0,0 0 0,-1 0 0,1 0 0,-1 1 0,0-1 0,0 1 0,0-1 0,-6-2 0,4 2 0,0 0 0,0 1 0,-1-1 0,1 1 0,-1 0 0,1 1 0,-1-1 0,0 1 0,0 0 0,1 1 0,-1-1 0,0 1 0,-7 1 0,2 1 0,0 1 0,1 0 0,0 1 0,0 0 0,0 0 0,0 1 0,1 0 0,-1 1 0,1 0 0,1 1 0,-15 13 0,5-2 0,0 1 0,2 1 0,-26 39 0,20-25 0,2 1 0,-18 41 0,34-67 0,0 1 0,0 0 0,1 1 0,1-1 0,-1 0 0,2 1 0,-1 0 0,2-1 0,-1 1 0,1 0 0,1-1 0,0 1 0,3 13 0,-1-16 0,0-1 0,1 0 0,0 0 0,0 0 0,0 0 0,1-1 0,0 0 0,0 1 0,1-2 0,-1 1 0,1-1 0,1 0 0,-1 0 0,1 0 0,-1-1 0,1 0 0,1-1 0,10 5 0,3 0 0,1-1 0,-1-2 0,1 0 0,0-1 0,34 2 0,19-5-1365,-5-5-5461</inkml:trace>
</inkml:ink>
</file>

<file path=ppt/ink/ink5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3:02.914"/>
    </inkml:context>
    <inkml:brush xml:id="br0">
      <inkml:brushProperty name="width" value="0.05" units="cm"/>
      <inkml:brushProperty name="height" value="0.05" units="cm"/>
    </inkml:brush>
  </inkml:definitions>
  <inkml:trace contextRef="#ctx0" brushRef="#br0">55 593 24575,'25'-43'0,"1"1"0,55-67 0,-70 96 0,-15 16 0,-17 23 0,-8 10 0,2 1 0,1 1 0,2 2 0,-25 53 0,46-84 0,-1 1 0,2-1 0,-1 1 0,1 0 0,0-1 0,1 1 0,0 0 0,1 0 0,0 0 0,2 12 0,-1-18 0,-1-1 0,1 1 0,1 0 0,-1 0 0,0-1 0,1 1 0,0-1 0,0 1 0,0-1 0,0 0 0,1 0 0,-1 0 0,1 0 0,-1 0 0,1-1 0,0 1 0,0-1 0,1 1 0,-1-1 0,0 0 0,1-1 0,-1 1 0,1-1 0,0 1 0,-1-1 0,1 0 0,0 0 0,4 0 0,2 1 0,1-1 0,-1-1 0,0 0 0,1 0 0,-1-1 0,0 0 0,1-1 0,-1 0 0,0-1 0,0 0 0,0 0 0,-1-1 0,1 0 0,-1-1 0,0 0 0,0-1 0,-1 1 0,1-2 0,-1 1 0,-1-1 0,11-11 0,-12 11 0,0 0 0,-1-1 0,0 1 0,0-1 0,0 0 0,-1 0 0,0-1 0,-1 1 0,0-1 0,0 0 0,-1 0 0,0 0 0,-1 0 0,0 0 0,0-1 0,-1 1 0,0 0 0,-1 0 0,1 0 0,-2-1 0,0 1 0,0 0 0,0 1 0,-5-11 0,2 8 0,-1-1 0,0 2 0,-1-1 0,0 1 0,-1 0 0,0 0 0,-1 1 0,0 0 0,0 1 0,0 0 0,-1 0 0,-13-7 0,36 20 0,0 0 0,0-1 0,0 0 0,22 2 0,74 8 0,133-3 0,-212-12 0,0-1 0,0-1 0,0-2 0,-1-1 0,0-2 0,30-11 0,-50 15 0,-1 0 0,1-1 0,-1 0 0,0 0 0,12-11 0,-18 14 0,-1 1 0,1-1 0,0 0 0,-1 0 0,0 0 0,1 0 0,-1 0 0,0 0 0,0 0 0,0 0 0,0 0 0,1-4 0,-2 4 0,0 1 0,0-1 0,0 1 0,0 0 0,-1-1 0,1 1 0,0 0 0,-1-1 0,1 1 0,-1 0 0,1 0 0,-1-1 0,1 1 0,-1 0 0,0 0 0,0 0 0,0 0 0,1 0 0,-1 0 0,0 0 0,0 0 0,-1 0 0,-1-1 0,-1-1 0,-1 0 0,0 1 0,0 0 0,0 0 0,0 0 0,0 0 0,-1 1 0,1 0 0,0 0 0,-1 1 0,1-1 0,0 1 0,-1 0 0,1 1 0,0-1 0,-1 1 0,-6 2 0,0 0 0,0 0 0,0 1 0,0 1 0,1 0 0,0 0 0,-16 11 0,8-2 0,0 1 0,1 0 0,0 2 0,2 0 0,0 1 0,1 1 0,-22 34 0,28-40 0,1 1 0,1 1 0,0 0 0,1 0 0,1 0 0,0 0 0,1 1 0,0 0 0,2 0 0,0 0 0,0 0 0,2 22 0,1-31 0,-1 0 0,2 0 0,-1 0 0,1 0 0,0 0 0,0-1 0,1 1 0,0-1 0,0 1 0,0-1 0,1 0 0,0 0 0,0-1 0,9 10 0,-8-11 0,0 0 0,0-1 0,0 0 0,0 1 0,0-2 0,1 1 0,-1-1 0,1 1 0,-1-2 0,1 1 0,0-1 0,0 1 0,0-2 0,0 1 0,0-1 0,0 0 0,10-1 0,3-1 0,-1-2 0,1 0 0,-1-2 0,0 0 0,0 0 0,-1-2 0,0 0 0,0-1 0,-1-1 0,0-1 0,-1 0 0,28-26 0,-12 7 0,-2-1 0,-2-1 0,-1-2 0,39-63 0,-35 42 0,-2-1 0,22-61 0,-36 78 0,-1-1 0,-2-1 0,9-80 0,-19 115 0,0 2 0,-1 0 0,1 0 0,-1 0 0,0 0 0,0 0 0,0 0 0,0 0 0,-1 0 0,0 1 0,1-1 0,-1 0 0,-3-6 0,4 10 0,-1 0 0,1 0 0,0 0 0,-1 0 0,1 0 0,-1 0 0,1-1 0,0 1 0,-1 0 0,1 0 0,-1 0 0,1 0 0,0 1 0,-1-1 0,1 0 0,0 0 0,-1 0 0,1 0 0,-1 0 0,1 0 0,0 1 0,-1-1 0,1 0 0,0 0 0,-1 1 0,1-1 0,0 0 0,0 0 0,-1 1 0,1-1 0,0 0 0,0 1 0,-1-1 0,1 0 0,0 1 0,0-1 0,0 0 0,0 1 0,-1-1 0,1 1 0,0-1 0,0 0 0,0 1 0,-9 21 0,-3 15 0,2 1 0,-10 77 0,4 84 0,9-85 0,-7 174-1365,14-256-5461</inkml:trace>
</inkml:ink>
</file>

<file path=ppt/ink/ink5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3:03.308"/>
    </inkml:context>
    <inkml:brush xml:id="br0">
      <inkml:brushProperty name="width" value="0.05" units="cm"/>
      <inkml:brushProperty name="height" value="0.05" units="cm"/>
    </inkml:brush>
  </inkml:definitions>
  <inkml:trace contextRef="#ctx0" brushRef="#br0">175 389 24575,'0'-4'0,"1"-1"0,0 1 0,0 0 0,0 1 0,0-1 0,1 0 0,0 0 0,-1 0 0,1 1 0,1-1 0,-1 1 0,0 0 0,1 0 0,0-1 0,-1 1 0,1 1 0,5-5 0,3-1 0,-1 0 0,2 1 0,-1 0 0,13-5 0,-4 2 0,-1 1 0,1-2 0,-2-1 0,0 0 0,18-17 0,-31 25 0,-1 0 0,1 0 0,-1-1 0,0 0 0,-1 0 0,1 0 0,-1 0 0,0-1 0,0 1 0,-1-1 0,1 1 0,-1-1 0,0 0 0,-1 0 0,0 0 0,0 0 0,0 0 0,-1-1 0,1 1 0,-2 0 0,1 0 0,-2-12 0,1 15 0,0 0 0,0 0 0,0 0 0,-1 0 0,1 0 0,-1 0 0,0 0 0,1 1 0,-1-1 0,0 1 0,0-1 0,-1 1 0,1 0 0,-1-1 0,1 1 0,-1 0 0,1 1 0,-1-1 0,0 0 0,0 1 0,0 0 0,0 0 0,0 0 0,0 0 0,0 0 0,-1 0 0,1 1 0,0 0 0,0-1 0,-4 1 0,-4 0 0,1 1 0,-1 0 0,1 0 0,-1 1 0,1 0 0,0 1 0,0 0 0,-12 5 0,2 2 0,1 1 0,0 1 0,1 0 0,0 2 0,0 0 0,2 1 0,0 1 0,1 0 0,0 1 0,1 1 0,1 0 0,1 1 0,1 0 0,0 1 0,1 0 0,2 1 0,-11 36 0,17-49 0,0 1 0,1-1 0,0 1 0,1 0 0,0-1 0,0 1 0,0-1 0,2 1 0,-1-1 0,1 1 0,0-1 0,0 0 0,1 1 0,0-1 0,1-1 0,0 1 0,0 0 0,6 6 0,-3-5 0,0 0 0,1-1 0,0 0 0,1-1 0,-1 0 0,1 0 0,1-1 0,-1 0 0,1 0 0,0-1 0,0-1 0,1 0 0,15 4 0,41 6-1365,-4-6-5461</inkml:trace>
</inkml:ink>
</file>

<file path=ppt/ink/ink5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3:03.678"/>
    </inkml:context>
    <inkml:brush xml:id="br0">
      <inkml:brushProperty name="width" value="0.05" units="cm"/>
      <inkml:brushProperty name="height" value="0.05" units="cm"/>
    </inkml:brush>
  </inkml:definitions>
  <inkml:trace contextRef="#ctx0" brushRef="#br0">97 1 24575,'-96'0'0,"276"0"-61,2671 31-5864,-1999 7 5454,-68-3 156,-723-34 656,-41-4 220,-24-3-2882</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7:07.120"/>
    </inkml:context>
    <inkml:brush xml:id="br0">
      <inkml:brushProperty name="width" value="0.05" units="cm"/>
      <inkml:brushProperty name="height" value="0.05" units="cm"/>
    </inkml:brush>
  </inkml:definitions>
  <inkml:trace contextRef="#ctx0" brushRef="#br0">0 1 24575,'5'0'0,"5"0"0,6 0 0,4 0 0,3 0 0,-1 5 0,-1 1 0,0-1 0,-3 4 0,0 1 0,-3 2 0,-1-1 0,-1-2-8191</inkml:trace>
  <inkml:trace contextRef="#ctx0" brushRef="#br0" timeOffset="1">493 183 24575,'4'0'0,"2"5"0,4 1 0,4-1 0,5 0 0,4 2 0,2 1 0,1-1 0,-4-3-8191</inkml:trace>
  <inkml:trace contextRef="#ctx0" brushRef="#br0" timeOffset="2">933 467 24575,'0'5'0,"5"1"0,1 4 0,4 1 0,4-2 0,5-3 0,3 3 0,8-1 0,1 3 0,6 0 0,9 1 0,-3 0-8191</inkml:trace>
</inkml:ink>
</file>

<file path=ppt/ink/ink5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3:33.767"/>
    </inkml:context>
    <inkml:brush xml:id="br0">
      <inkml:brushProperty name="width" value="0.05" units="cm"/>
      <inkml:brushProperty name="height" value="0.05" units="cm"/>
    </inkml:brush>
  </inkml:definitions>
  <inkml:trace contextRef="#ctx0" brushRef="#br0">288 383 24575,'4'0'0,"0"0"0,0-1 0,0 1 0,0-1 0,0 0 0,0 0 0,0 0 0,-1-1 0,1 1 0,0-1 0,-1 0 0,1 0 0,-1 0 0,0 0 0,5-5 0,-3 2 0,0 0 0,-1 0 0,0-1 0,0 1 0,0-1 0,-1 0 0,1-1 0,2-7 0,0-6 0,0 0 0,-1 0 0,-2 0 0,0 0 0,1-24 0,-4 44 0,1-18 0,-1 1 0,0 0 0,-1 0 0,-4-18 0,4 31 0,0 1 0,1 0 0,-1 0 0,-1 0 0,1 0 0,0 0 0,-1 1 0,1-1 0,-1 0 0,0 1 0,0-1 0,0 1 0,-3-3 0,3 4 0,1 0 0,-1 0 0,0 0 0,0 0 0,0 0 0,0 1 0,1-1 0,-1 1 0,0-1 0,0 1 0,0 0 0,0 0 0,0 0 0,0 0 0,0 0 0,0 0 0,0 1 0,0-1 0,0 1 0,0-1 0,0 1 0,0 0 0,-2 1 0,-6 3 0,1 1 0,-1 0 0,1 0 0,1 1 0,-1 0 0,1 0 0,0 1 0,1 0 0,0 1 0,-10 15 0,-4 9 0,-27 59 0,18-23 24,4 1 0,3 1 0,3 1 0,-19 128 0,21-39-767,4 181 1,14-301-6084</inkml:trace>
</inkml:ink>
</file>

<file path=ppt/ink/ink5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3:34.527"/>
    </inkml:context>
    <inkml:brush xml:id="br0">
      <inkml:brushProperty name="width" value="0.05" units="cm"/>
      <inkml:brushProperty name="height" value="0.05" units="cm"/>
    </inkml:brush>
  </inkml:definitions>
  <inkml:trace contextRef="#ctx0" brushRef="#br0">39 243 24575,'-4'-4'0,"0"0"0,1 0 0,-1-1 0,1 1 0,0-1 0,0 1 0,0-1 0,1 0 0,0 0 0,0-1 0,-3-8 0,5 12 0,0 0 0,0 0 0,0 0 0,0 0 0,0-1 0,1 1 0,-1 0 0,0 0 0,1 0 0,0 0 0,-1 0 0,1 1 0,0-1 0,0 0 0,0 0 0,0 0 0,0 1 0,1-1 0,-1 0 0,1 1 0,-1-1 0,1 1 0,-1 0 0,1 0 0,0-1 0,-1 1 0,1 0 0,0 0 0,0 0 0,0 1 0,0-1 0,0 0 0,0 1 0,2-1 0,14-4 0,0 1 0,1 1 0,-1 1 0,1 0 0,0 1 0,23 3 0,114 17 0,-136-16 0,54 8 0,-1 4 0,101 34 0,-172-49 0,0 1 0,0-1 0,0 1 0,0 0 0,-1 0 0,1 0 0,0 0 0,-1 0 0,1 0 0,0 0 0,-1 1 0,0-1 0,1 0 0,-1 1 0,0-1 0,1 1 0,-1 0 0,0-1 0,0 1 0,-1 0 0,2 2 0,-2-3 0,0 0 0,0 1 0,-1-1 0,1 0 0,-1 1 0,1-1 0,-1 0 0,1 0 0,-1 0 0,1 1 0,-1-1 0,0 0 0,0 0 0,0 0 0,1 0 0,-1 0 0,0 0 0,0-1 0,0 1 0,-1 0 0,1 0 0,0-1 0,0 1 0,0-1 0,0 1 0,-1-1 0,1 1 0,0-1 0,-1 0 0,1 1 0,0-1 0,-2 0 0,-56 10 0,55-10 0,0 0 0,1 0 0,-1 0 0,1 0 0,-1 0 0,0-1 0,1 0 0,-1 1 0,1-1 0,-1 0 0,1-1 0,0 1 0,-1-1 0,-3-2 0,7 3 0,-1 0 0,0 1 0,1-1 0,-1 0 0,1 0 0,0 0 0,-1 0 0,1 0 0,0 0 0,0 0 0,-1 0 0,1 0 0,0 0 0,0 0 0,0 0 0,0 0 0,0 0 0,1 0 0,-1 0 0,0 0 0,0 0 0,1 1 0,-1-1 0,0 0 0,1 0 0,-1 0 0,1 0 0,-1 0 0,1 0 0,-1 1 0,1-1 0,0 0 0,0 0 0,29-30 0,-24 25 0,-3 2 0,5-4 0,0 0 0,0 1 0,1 0 0,0 0 0,12-7 0,-17 12 0,0 1 0,0 0 0,0-1 0,0 1 0,0 0 0,0 1 0,0-1 0,0 1 0,0 0 0,1 0 0,-1 0 0,0 0 0,0 1 0,0 0 0,0 0 0,0 0 0,7 3 0,4 2 0,0 1 0,0 1 0,-1 1 0,0 0 0,0 0 0,-1 1 0,0 1 0,-1 1 0,-1-1 0,1 2 0,10 15 0,-14-16 0,1 0 0,-2 0 0,0 1 0,0 0 0,-2 1 0,1-1 0,-2 1 0,0 0 0,0 0 0,-1 0 0,-1 1 0,1 28 0,-3-39 0,-1 1 0,1-1 0,-1 1 0,0-1 0,-1 1 0,1-1 0,-1 0 0,1 1 0,-1-1 0,0 0 0,-1 0 0,1-1 0,-1 1 0,0 0 0,0-1 0,0 1 0,0-1 0,0 0 0,-1 0 0,0 0 0,1-1 0,-1 1 0,0-1 0,0 0 0,0 0 0,-1-1 0,1 1 0,0-1 0,-1 0 0,1 0 0,-1 0 0,1 0 0,-9-1 0,7 1 0,-1-1 0,1 0 0,0 0 0,-1-1 0,1 0 0,0 0 0,-1 0 0,1-1 0,0 0 0,0 0 0,0-1 0,1 1 0,-1-1 0,0-1 0,1 1 0,0-1 0,0 0 0,0 0 0,0 0 0,1 0 0,-1-1 0,1 0 0,1 0 0,-5-7 0,4 2 0,0-1 0,1 0 0,0 0 0,0 0 0,1 0 0,1 0 0,0-1 0,1 1 0,0 0 0,0-1 0,1 1 0,1 0 0,0-1 0,1 1 0,0 0 0,0 0 0,9-17 0,-3 7 0,1 1 0,1 1 0,1 0 0,1 0 0,0 1 0,1 1 0,1 1 0,20-18 0,-22 22-105,2 1 0,-1 1 0,1 1 0,1 0 0,-1 0 0,2 2 0,-1 0 0,1 1 0,0 0 0,0 2 0,1 0 0,22-2 0,-10 4-6721</inkml:trace>
</inkml:ink>
</file>

<file path=ppt/ink/ink5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3:35.605"/>
    </inkml:context>
    <inkml:brush xml:id="br0">
      <inkml:brushProperty name="width" value="0.05" units="cm"/>
      <inkml:brushProperty name="height" value="0.05" units="cm"/>
    </inkml:brush>
  </inkml:definitions>
  <inkml:trace contextRef="#ctx0" brushRef="#br0">28 154 24575,'-1'-6'0,"-1"0"0,0 1 0,-1-1 0,1 1 0,-1-1 0,-4-4 0,6 14 0,-1 1 0,1-1 0,0 1 0,1 0 0,-1-1 0,1 9 0,-2 73 0,5 193 0,-2-274 0,-1-1 0,1 1 0,0 0 0,0-1 0,1 1 0,-1 0 0,1-1 0,0 0 0,4 8 0,-5-11 0,-1 0 0,1 0 0,0-1 0,0 1 0,0 0 0,0 0 0,0 0 0,0-1 0,0 1 0,0 0 0,0-1 0,0 1 0,0-1 0,0 1 0,0-1 0,0 0 0,1 1 0,-1-1 0,0 0 0,0 0 0,0 0 0,1 0 0,-1 0 0,0 0 0,0 0 0,0 0 0,1-1 0,-1 1 0,0 0 0,0-1 0,0 1 0,0-1 0,0 1 0,0-1 0,0 0 0,0 1 0,0-1 0,0 0 0,0 0 0,0 1 0,0-1 0,0 0 0,1-2 0,14-15 0,0-1 0,-1-1 0,-1 0 0,-1 0 0,-1-2 0,14-32 0,-10 21 0,35-53 0,-51 84 0,1 1 0,0-1 0,0 1 0,1-1 0,-1 1 0,0-1 0,0 1 0,1 0 0,-1 0 0,0 0 0,1 0 0,-1 0 0,1 0 0,0 0 0,-1 0 0,1 0 0,0 1 0,0-1 0,-1 1 0,4-1 0,-3 1 0,-1 1 0,1-1 0,-1 0 0,1 1 0,-1 0 0,0-1 0,1 1 0,-1 0 0,0 0 0,0 0 0,1 0 0,-1 0 0,0 0 0,0 0 0,0 0 0,0 0 0,0 0 0,0 1 0,0 1 0,5 7 0,-1 1 0,0 0 0,-1 0 0,4 20 0,-6-25 0,4 21 0,2 0 0,1 0 0,0-1 0,22 39 0,-28-59 0,1 0 0,0-1 0,0 0 0,0 0 0,0 0 0,1 0 0,0-1 0,0 0 0,0 0 0,1 0 0,5 3 0,-6-5 0,-1-1 0,1 1 0,-1-1 0,1 0 0,-1 0 0,1 0 0,0-1 0,-1 0 0,1 0 0,0 0 0,-1 0 0,1-1 0,0 0 0,-1 1 0,1-2 0,-1 1 0,7-3 0,0-1 0,0-1 0,0 0 0,-1-1 0,1 0 0,-2 0 0,1-1 0,-1-1 0,0 0 0,-1 0 0,1 0 0,7-14 0,9-15 0,32-68 0,-43 80 0,-1-2 0,-1 1 0,-2-2 0,-1 1 0,-1-1 0,-1-1 0,3-44 0,-9 71 0,-1 0 0,0 1 0,0-1 0,0 0 0,0 0 0,-1 0 0,1 1 0,-1-1 0,0 0 0,0 0 0,0 1 0,0-1 0,0 1 0,-1-1 0,1 1 0,-1 0 0,1-1 0,-1 1 0,-2-3 0,2 4 0,0 0 0,0 0 0,0 0 0,0 0 0,0 1 0,0-1 0,-1 1 0,1-1 0,0 1 0,0 0 0,0 0 0,0 0 0,-1 0 0,1 0 0,0 0 0,0 0 0,0 1 0,0-1 0,0 1 0,-1 0 0,1-1 0,0 1 0,0 0 0,-3 3 0,-2 0-227,1 0-1,0 0 1,0 1-1,0 0 1,-7 8-1,-5 7-6598</inkml:trace>
</inkml:ink>
</file>

<file path=ppt/ink/ink5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3:36.055"/>
    </inkml:context>
    <inkml:brush xml:id="br0">
      <inkml:brushProperty name="width" value="0.05" units="cm"/>
      <inkml:brushProperty name="height" value="0.05" units="cm"/>
    </inkml:brush>
  </inkml:definitions>
  <inkml:trace contextRef="#ctx0" brushRef="#br0">344 362 24575,'-112'-53'0,"-62"-33"0,173 85 0,-5-2 0,0 0 0,0-1 0,0 1 0,0-1 0,1-1 0,0 1 0,0-1 0,-5-5 0,10 9 0,0 0 0,-1 1 0,1-1 0,0 0 0,0 0 0,0 1 0,-1-1 0,1 0 0,0 0 0,0 0 0,0 1 0,1-1 0,-1 0 0,0 0 0,0 0 0,0 1 0,0-1 0,1 0 0,-1 1 0,0-1 0,1 0 0,-1 0 0,1 1 0,-1-1 0,1 1 0,-1-1 0,1 0 0,-1 1 0,1-1 0,-1 1 0,1-1 0,0 1 0,-1-1 0,1 1 0,0 0 0,-1-1 0,1 1 0,0 0 0,0 0 0,-1-1 0,2 1 0,38-12 0,-36 11 0,119-21 0,182-9 0,56-8 0,-323 28 0,-38 11 0,1-1 0,-1 1 0,1 0 0,-1 0 0,1-1 0,-1 1 0,0 0 0,1 0 0,-1-1 0,1 1 0,-1-1 0,0 1 0,1 0 0,-1-1 0,0 1 0,1-1 0,-1 1 0,0-1 0,0 1 0,1-1 0,-1 1 0,0-1 0,0 0 0,0 0 0,-1 0 0,1 1 0,-1-1 0,1 1 0,-1-1 0,1 0 0,-1 1 0,1-1 0,-1 1 0,0-1 0,1 1 0,-1-1 0,0 1 0,1 0 0,-1-1 0,0 1 0,1 0 0,-1 0 0,0-1 0,-1 1 0,-14-5 0,0 1 0,0 1 0,0 0 0,-33-1 0,-70 8 0,91-2 0,-1 1 0,0 2 0,1 1 0,-48 16 0,67-19 0,1 1 0,-1-1 0,1 2 0,0-1 0,0 1 0,1 1 0,-1-1 0,1 1 0,1 0 0,-1 1 0,1 0 0,0 0 0,0 0 0,1 1 0,0-1 0,0 1 0,1 0 0,-6 17 0,3 0 0,1 1 0,1 0 0,2 0 0,1 1 0,1 34 0,15 136 0,-10-166 0,40 261-1365,-30-217-5461</inkml:trace>
</inkml:ink>
</file>

<file path=ppt/ink/ink5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3:36.413"/>
    </inkml:context>
    <inkml:brush xml:id="br0">
      <inkml:brushProperty name="width" value="0.05" units="cm"/>
      <inkml:brushProperty name="height" value="0.05" units="cm"/>
    </inkml:brush>
  </inkml:definitions>
  <inkml:trace contextRef="#ctx0" brushRef="#br0">0 222 24575,'27'-34'0,"-22"28"0,0-1 0,-1 1 0,2 0 0,-1 0 0,10-7 0,-12 11 0,-1 1 0,0-1 0,1 1 0,0 0 0,-1 0 0,1 0 0,0 0 0,-1 1 0,1-1 0,0 1 0,0-1 0,0 1 0,0 0 0,-1 0 0,1 1 0,0-1 0,0 0 0,0 1 0,5 1 0,1 2 0,-1 0 0,1 0 0,0 1 0,-1 1 0,0-1 0,-1 1 0,1 0 0,-1 1 0,0 0 0,0 0 0,-1 0 0,0 1 0,8 13 0,-3-2 0,0 0 0,-1 2 0,0-1 0,11 40 0,-20-55 0,0 0 0,0 0 0,0 0 0,-1 1 0,1-1 0,-1 0 0,0 1 0,-1-1 0,1 0 0,-1 1 0,0-1 0,-3 7 0,3-10 0,0 0 0,0 0 0,0 0 0,0 0 0,0-1 0,0 1 0,-1-1 0,1 1 0,0-1 0,-1 1 0,0-1 0,1 0 0,-1 1 0,0-1 0,1 0 0,-1 0 0,0 0 0,0-1 0,0 1 0,0 0 0,0-1 0,0 1 0,0-1 0,0 0 0,0 1 0,0-1 0,0 0 0,0 0 0,0-1 0,0 1 0,0 0 0,0-1 0,0 1 0,-4-2 0,2 1 0,0-1 0,1 1 0,-1-1 0,0 1 0,1-1 0,-1 0 0,1-1 0,0 1 0,-1 0 0,1-1 0,0 0 0,1 0 0,-1 0 0,-4-6 0,3 3 0,1 0 0,0-1 0,0 1 0,0-1 0,1 0 0,0 0 0,-2-13 0,2 4 0,0 0 0,2-1 0,0 1 0,1 0 0,0-1 0,7-27 0,-4 29 0,1 0 0,0-1 0,2 2 0,-1-1 0,2 1 0,0 0 0,0 0 0,2 1 0,20-23 0,-25 30 0,0 1 0,1 0 0,0 0 0,1 0 0,-1 0 0,1 1 0,-1 0 0,1 1 0,1-1 0,-1 1 0,0 1 0,1-1 0,-1 1 0,1 1 0,0-1 0,-1 1 0,1 1 0,0-1 0,0 1 0,0 1 0,0-1 0,8 3 0,23 9-1365,-5 3-5461</inkml:trace>
</inkml:ink>
</file>

<file path=ppt/ink/ink5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3:36.821"/>
    </inkml:context>
    <inkml:brush xml:id="br0">
      <inkml:brushProperty name="width" value="0.05" units="cm"/>
      <inkml:brushProperty name="height" value="0.05" units="cm"/>
    </inkml:brush>
  </inkml:definitions>
  <inkml:trace contextRef="#ctx0" brushRef="#br0">253 229 24575,'3'0'0,"0"0"0,0-1 0,0 1 0,-1-1 0,1 0 0,0 1 0,-1-1 0,1 0 0,0-1 0,-1 1 0,1 0 0,-1-1 0,0 1 0,1-1 0,-1 0 0,2-2 0,1-1 0,-1 0 0,0 0 0,-1 0 0,1-1 0,-1 1 0,5-12 0,-2 1 0,-1-1 0,0 0 0,-1 0 0,2-25 0,-5 37 0,-1 1 0,0-1 0,0 1 0,0-1 0,0 1 0,-1 0 0,-1-6 0,2 9 0,0 1 0,0-1 0,-1 1 0,1-1 0,0 0 0,-1 1 0,1-1 0,0 1 0,-1-1 0,1 1 0,0 0 0,-1-1 0,1 1 0,-1-1 0,1 1 0,-1 0 0,1-1 0,-1 1 0,1 0 0,-1 0 0,1-1 0,-1 1 0,0 0 0,-1 0 0,1 0 0,0 0 0,-1 0 0,1 1 0,0-1 0,-1 0 0,1 1 0,0-1 0,0 1 0,-1-1 0,1 1 0,0 0 0,0-1 0,0 1 0,-1 1 0,-16 14 0,1 1 0,1 0 0,1 1 0,-25 37 0,15-20 0,-19 24 0,2 2 0,-41 82 0,78-135 0,2 1 0,0 0 0,0 0 0,0 0 0,-2 18 0,5-26 0,-1 0 0,1 1 0,0-1 0,0 1 0,0-1 0,0 1 0,0-1 0,0 1 0,1-1 0,-1 1 0,0-1 0,1 0 0,-1 1 0,1-1 0,-1 0 0,1 1 0,0-1 0,0 0 0,0 0 0,-1 1 0,1-1 0,0 0 0,0 0 0,0 0 0,1 0 0,-1 0 0,0-1 0,0 1 0,0 0 0,1 0 0,-1-1 0,0 1 0,1-1 0,-1 1 0,1-1 0,-1 0 0,0 1 0,1-1 0,-1 0 0,1 0 0,-1 0 0,1 0 0,-1 0 0,1 0 0,-1 0 0,2-1 0,5-1 0,-1 0 0,0 0 0,-1 0 0,1-1 0,0 0 0,-1 0 0,1 0 0,-1-1 0,0 0 0,0-1 0,-1 1 0,10-10 0,6-9 0,30-39 0,-44 53 0,92-145 0,-64 95 0,-33 56 0,0 0 0,0 0 0,0 0 0,0 0 0,0 1 0,0-1 0,1 1 0,4-4 0,-7 6 0,1 0 0,-1-1 0,1 1 0,-1 0 0,1 0 0,-1 0 0,1-1 0,-1 1 0,1 0 0,-1 0 0,1 0 0,-1 0 0,1 0 0,-1 0 0,1 0 0,-1 0 0,1 1 0,-1-1 0,1 0 0,-1 0 0,1 0 0,-1 0 0,1 1 0,10 15 0,-5 6 0,0 0 0,-2 0 0,3 34 0,1 8 0,-7-61-35,2 18 115,12 37-1,-13-53-203,0 1 0,0-1 0,1 0 0,-1 0 0,1 0 0,0 0 0,0-1-1,1 1 1,0-1 0,0 0 0,8 7 0,6 0-6702</inkml:trace>
</inkml:ink>
</file>

<file path=ppt/ink/ink5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3:37.485"/>
    </inkml:context>
    <inkml:brush xml:id="br0">
      <inkml:brushProperty name="width" value="0.05" units="cm"/>
      <inkml:brushProperty name="height" value="0.05" units="cm"/>
    </inkml:brush>
  </inkml:definitions>
  <inkml:trace contextRef="#ctx0" brushRef="#br0">212 705 24575,'15'-15'0,"0"1"0,26-33 0,-38 43 0,0 1 0,0-1 0,-1 0 0,1-1 0,-1 1 0,-1 0 0,1-1 0,0 1 0,-1-1 0,0 1 0,0-1 0,0 0 0,-1 1 0,1-7 0,-1 9 0,-1 1 0,1-1 0,0 1 0,0-1 0,-1 1 0,1-1 0,-1 1 0,1-1 0,-1 1 0,1 0 0,-1-1 0,0 1 0,0 0 0,0 0 0,0 0 0,0-1 0,0 1 0,0 0 0,0 0 0,0 0 0,0 1 0,0-1 0,-3-1 0,2 1 0,-1 0 0,0 0 0,0 1 0,0-1 0,0 1 0,0-1 0,0 1 0,0 0 0,0 0 0,0 1 0,-3 0 0,-5 1 0,1 0 0,0 1 0,0 0 0,1 1 0,-17 9 0,11-4 0,1 1 0,0 1 0,0 0 0,1 1 0,1 0 0,0 1 0,1 1 0,0 0 0,-12 22 0,18-29 0,0 1 0,1 0 0,0 0 0,1 1 0,0-1 0,0 1 0,1 0 0,0 0 0,0 0 0,1 0 0,0 0 0,1 0 0,0 0 0,0 0 0,1 0 0,0 0 0,1 0 0,0 0 0,6 16 0,-6-21 0,1 0 0,0 0 0,-1 0 0,2 0 0,-1 0 0,0-1 0,1 1 0,-1-1 0,1 0 0,0 0 0,0-1 0,1 1 0,-1-1 0,0 0 0,1 0 0,-1 0 0,1 0 0,0-1 0,0 0 0,-1 0 0,1 0 0,9 0 0,2-1 0,-1 1 0,1-2 0,-1 0 0,0-1 0,0-1 0,17-5 0,-13 2 0,0 0 0,0-2 0,0 0 0,-1-2 0,0 0 0,-1-1 0,0 0 0,0-1 0,16-17 0,-15 11 0,0-2 0,-2 0 0,0-1 0,-1 0 0,-1-1 0,16-36 0,-11 14 0,-3-1 0,-1-1 0,-2 0 0,-3-1 0,-1-1 0,-3 1 0,1-69 0,-7 113 0,1-16 0,0-1 0,-2 1 0,0 0 0,-1 0 0,0 0 0,-2 1 0,-7-24 0,11 41 0,0 0 0,-1 0 0,1 0 0,0 0 0,-1 0 0,1 0 0,-1 0 0,1 0 0,-1 0 0,0 0 0,1 0 0,-1 0 0,0 0 0,0 1 0,1-1 0,-1 0 0,0 0 0,0 1 0,0-1 0,0 1 0,0-1 0,0 1 0,0-1 0,0 1 0,-2-1 0,2 1 0,0 1 0,0-1 0,0 1 0,0 0 0,0-1 0,0 1 0,0 0 0,0-1 0,0 1 0,0 0 0,0 0 0,0 0 0,1 0 0,-1 0 0,0 0 0,1 0 0,-1 0 0,0 2 0,-4 8 0,0 0 0,1 0 0,-4 17 0,-1 18 0,2 0 0,2 1 0,3-1 0,4 81 0,4-63 0,3 0 0,32 116 0,-41-180 0,4 14 0,0-1 0,1 1 0,0-1 0,14 23 0,-18-34 0,0 0 0,0 0 0,1 0 0,-1 0 0,1 0 0,-1-1 0,1 1 0,0 0 0,-1-1 0,1 0 0,0 1 0,0-1 0,0 0 0,0 0 0,0 0 0,0 0 0,0 0 0,1-1 0,-1 1 0,0-1 0,0 1 0,1-1 0,-1 0 0,0 0 0,0 0 0,1 0 0,-1 0 0,0 0 0,0-1 0,1 1 0,-1-1 0,0 1 0,0-1 0,0 0 0,0 0 0,0 0 0,0 0 0,0-1 0,2-1 0,7-5 0,-1 0 0,0-1 0,0 0 0,-1 0 0,-1-1 0,9-12 0,42-72 0,-37 58 0,-17 28 0,17-30 0,-21 37 0,0-1 0,0 0 0,0 1 0,0-1 0,-1 0 0,1 0 0,-1 0 0,0 1 0,1-1 0,-1 0 0,0 0 0,0 0 0,0 0 0,0 0 0,0 1 0,0-1 0,-2-3 0,2 4 0,-1 1 0,1-1 0,-1 1 0,0-1 0,1 1 0,-1 0 0,0-1 0,1 1 0,-1 0 0,0 0 0,0-1 0,1 1 0,-1 0 0,0 0 0,0 0 0,1 0 0,-1 0 0,0 0 0,0 0 0,1 0 0,-1 0 0,0 1 0,0-1 0,1 0 0,-1 0 0,0 1 0,1-1 0,-2 1 0,-23 11 0,21-10 0,-43 19 0,33-16 0,1 1 0,0 0 0,0 1 0,-14 9 0,27-15 0,-1 0 0,1-1 0,-1 1 0,1 0 0,-1-1 0,1 1 0,-1 0 0,1 0 0,-1-1 0,1 1 0,0 0 0,0 0 0,-1 0 0,1 0 0,0-1 0,0 1 0,0 0 0,0 0 0,0 0 0,0 0 0,0-1 0,0 1 0,0 0 0,1 0 0,-1 0 0,0 0 0,0-1 0,1 1 0,-1 0 0,1 0 0,-1-1 0,1 1 0,-1 0 0,1-1 0,0 2 0,24 26 0,-17-21 0,61 78 0,-50-59 0,2-1 0,34 34 0,-49-54-227,0-1-1,0 1 1,1-1-1,0 0 1,12 5-1,4-1-6598</inkml:trace>
</inkml:ink>
</file>

<file path=ppt/ink/ink5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3:37.823"/>
    </inkml:context>
    <inkml:brush xml:id="br0">
      <inkml:brushProperty name="width" value="0.05" units="cm"/>
      <inkml:brushProperty name="height" value="0.05" units="cm"/>
    </inkml:brush>
  </inkml:definitions>
  <inkml:trace contextRef="#ctx0" brushRef="#br0">0 564 24575,'5'-9'0,"0"-12"0,5-6 0,5-3 0,4 3 0,-1 11 0,0 12 0,-2 12 0,-4 13 0,-4 7 0,-4 8 0,-2 7 0,-2 0 0,5-3 0,0-3 0,0-5 0,-1-6-8191</inkml:trace>
  <inkml:trace contextRef="#ctx0" brushRef="#br0" timeOffset="1">259 97 24575,'0'-8'0,"0"-9"0,0-4 0,0-4 0,-5 7 0,-1 11 0,1 11 0</inkml:trace>
</inkml:ink>
</file>

<file path=ppt/ink/ink5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3:38.885"/>
    </inkml:context>
    <inkml:brush xml:id="br0">
      <inkml:brushProperty name="width" value="0.05" units="cm"/>
      <inkml:brushProperty name="height" value="0.05" units="cm"/>
    </inkml:brush>
  </inkml:definitions>
  <inkml:trace contextRef="#ctx0" brushRef="#br0">16 255 24575,'2'0'0,"0"0"0,-1-1 0,1 1 0,0-1 0,-1 0 0,1 1 0,-1-1 0,1 0 0,-1 0 0,1 0 0,-1 0 0,0 0 0,0 0 0,1-1 0,0-1 0,11-7 0,-12 12 0,-1 0 0,-1 0 0,1 0 0,0 0 0,0 0 0,-1 0 0,1 0 0,-1 0 0,0 0 0,0 0 0,-1 2 0,-7 16 0,-19 45 0,26-59 0,0 0 0,0 0 0,1 0 0,0 0 0,0 0 0,0 0 0,1 1 0,0 7 0,0-14 0,0 1 0,0 0 0,0 0 0,0 0 0,0-1 0,0 1 0,1 0 0,-1 0 0,0-1 0,1 1 0,-1 0 0,0-1 0,1 1 0,-1 0 0,1-1 0,-1 1 0,1-1 0,-1 1 0,1 0 0,0-1 0,-1 1 0,1-1 0,0 0 0,-1 1 0,1-1 0,0 0 0,-1 1 0,2-1 0,0 1 0,0-1 0,0 0 0,0-1 0,0 1 0,0 0 0,0 0 0,0-1 0,0 1 0,0-1 0,0 0 0,2-1 0,7-3 0,0-2 0,18-13 0,-25 16 0,18-13 0,21-15 0,-40 31 0,0-1 0,0 1 0,1 0 0,-1 0 0,0 0 0,0 0 0,1 0 0,-1 1 0,0 0 0,1-1 0,-1 1 0,0 0 0,7 2 0,52 11 0,-40-7 0,1-1 0,0-1 0,0-1 0,0-1 0,0-1 0,37-3 0,-51 1 0,-1 0 0,0-1 0,0 0 0,-1-1 0,1 0 0,0 0 0,-1 0 0,0-1 0,0 0 0,0-1 0,0 1 0,0-1 0,-1-1 0,0 1 0,0-1 0,-1 0 0,0 0 0,0-1 0,0 1 0,-1-1 0,1-1 0,-2 1 0,1 0 0,-1-1 0,0 0 0,-1 1 0,0-1 0,0 0 0,-1 0 0,0 0 0,0-1 0,-1 1 0,0 0 0,-1-12 0,0 11 0,0 0 0,0 1 0,-1-1 0,-1 1 0,1 0 0,-1 0 0,0 0 0,-1 0 0,0 0 0,0 1 0,-9-11 0,11 14 0,-1 1 0,0 1 0,0-1 0,0 0 0,0 1 0,0-1 0,0 1 0,-1 0 0,1 0 0,-1 1 0,1-1 0,-1 1 0,0-1 0,1 1 0,-1 0 0,0 1 0,0-1 0,0 1 0,0-1 0,0 1 0,0 0 0,0 1 0,0-1 0,0 1 0,0-1 0,0 1 0,-5 2 0,3 0 0,0-1 0,0 0 0,1 1 0,-1 0 0,0 1 0,1-1 0,0 1 0,0 0 0,0 0 0,0 1 0,1-1 0,0 1 0,0 0 0,-5 8 0,4-5 0,1 1 0,0-1 0,1 1 0,0 0 0,0 0 0,1 0 0,0 0 0,1 1 0,-1 10 0,1-4 0,2 0 0,0 0 0,0 1 0,2-1 0,0 0 0,0-1 0,2 1 0,0 0 0,1-1 0,0 0 0,10 16 0,21 19 0,-27-39 0,-1 1 0,-1 0 0,10 18 0,-15-25 0,-1 0 0,-1 0 0,1 0 0,-1 0 0,0 0 0,0 0 0,0 0 0,0 0 0,-1 1 0,0-1 0,0 0 0,-1 0 0,-1 8 0,-2 5 0,-1 0 0,0 0 0,-2 0 0,0-1 0,-1 0 0,-15 25 0,22-41 0,1 0 0,-1-1 0,1 1 0,-1 0 0,0 0 0,1 0 0,-1-1 0,0 1 0,1 0 0,-1-1 0,0 1 0,0-1 0,0 1 0,0-1 0,0 1 0,1-1 0,-1 1 0,0-1 0,-2 0 0,3 0 0,-1 0 0,1 0 0,-1 0 0,1-1 0,0 1 0,-1 0 0,1-1 0,-1 1 0,1 0 0,0-1 0,-1 1 0,1-1 0,0 1 0,-1-1 0,1 1 0,0 0 0,0-1 0,0 1 0,-1-1 0,1 1 0,0-1 0,0 1 0,0-1 0,0 1 0,0-2 0,-1-3 0,1 0 0,0 0 0,0 0 0,0 0 0,0 0 0,2-6 0,6-17 0,1 1 0,2 1 0,20-39 0,50-70 0,-81 134 0,29-36 0,-29 36 0,1 0 0,0 1 0,0-1 0,0 0 0,0 1 0,0-1 0,0 0 0,0 1 0,0-1 0,0 1 0,0 0 0,0-1 0,0 1 0,2-1 0,-2 1 0,-1 1 0,1-1 0,0 0 0,-1 0 0,1 1 0,-1-1 0,1 0 0,0 1 0,-1-1 0,1 0 0,-1 1 0,1-1 0,-1 1 0,0-1 0,1 1 0,-1-1 0,1 1 0,-1-1 0,0 1 0,1 0 0,-1-1 0,0 1 0,0-1 0,0 1 0,1 0 0,-1-1 0,0 1 0,0 0 0,3 21 0,-1 0 0,-1 0 0,-1 0 0,-1 0 0,-1 0 0,-7 38 0,3-21 0,-19 94 0,-75 232 0,13-64 0,81-282 0,6-19 0,0 0 0,0 0 0,0 0 0,0 0 0,0-1 0,0 1 0,0 0 0,0 0 0,0 0 0,0 0 0,0 0 0,0 0 0,0 0 0,0 0 0,0 0 0,0 0 0,0-1 0,0 1 0,0 0 0,0 0 0,0 0 0,0 0 0,0 0 0,0 0 0,-1 0 0,1 0 0,0 0 0,0 0 0,0 0 0,0-1 0,0 1 0,0 0 0,0 0 0,0 0 0,0 0 0,0 0 0,0 0 0,0 0 0,-1 0 0,1 0 0,0 0 0,0 0 0,0 0 0,0 0 0,0 0 0,0 0 0,0 0 0,0 0 0,0 0 0,0 0 0,-1 0 0,1 0 0,0 0 0,0 0 0,0 0 0,0 0 0,0 0 0,0 0 0,0 0 0,0 0 0,0 0 0,0 0 0,0 0 0,-1 1 0,1-38 0,6-12 0,2 0 0,18-61 0,38-94 0,-58 187-89,5-16 163,1 2-1,19-37 0,-28 61-166,1 0-1,0 1 1,0-1-1,1 1 1,0 0-1,0 0 1,0 1-1,1 0 1,-1-1-1,1 2 1,1-1-1,-1 1 1,0 0-1,1 0 0,12-4 1,2 3-6733</inkml:trace>
</inkml:ink>
</file>

<file path=ppt/ink/ink5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3:40.081"/>
    </inkml:context>
    <inkml:brush xml:id="br0">
      <inkml:brushProperty name="width" value="0.05" units="cm"/>
      <inkml:brushProperty name="height" value="0.05" units="cm"/>
    </inkml:brush>
  </inkml:definitions>
  <inkml:trace contextRef="#ctx0" brushRef="#br0">444 260 24575,'2'-1'0,"1"0"0,-1 1 0,0-1 0,1 0 0,-1 0 0,0 0 0,0 0 0,0-1 0,1 1 0,-2-1 0,1 1 0,0-1 0,0 0 0,0 1 0,-1-1 0,1 0 0,1-3 0,25-40 0,-25 40 0,1-1 0,0-1 0,-1 0 0,0 1 0,0-1 0,-1 0 0,0 0 0,0 0 0,-1-1 0,0 1 0,0 0 0,0-9 0,-1 12 0,-1 1 0,0-1 0,0 1 0,0-1 0,0 1 0,0 0 0,0 0 0,-1-1 0,0 1 0,1 0 0,-1 0 0,0 1 0,-1-1 0,1 0 0,0 1 0,-1-1 0,0 1 0,1 0 0,-1 0 0,0 0 0,0 0 0,0 0 0,0 1 0,-1-1 0,-4-1 0,-6-1 0,-1 0 0,0 0 0,0 1 0,0 1 0,0 1 0,0 0 0,0 1 0,-1 0 0,-21 4 0,14 0 0,1 0 0,0 2 0,0 0 0,1 1 0,-36 18 0,53-23 0,0 0 0,1-1 0,-1 2 0,1-1 0,-1 0 0,1 1 0,0-1 0,0 1 0,0 0 0,0 0 0,1 0 0,-1 0 0,1 1 0,0-1 0,0 1 0,0-1 0,0 1 0,1 0 0,-1 0 0,1-1 0,0 1 0,0 0 0,1 0 0,-1 0 0,1 1 0,0-1 0,0 0 0,0 0 0,0 0 0,1 0 0,-1 0 0,1 0 0,0 0 0,1 0 0,-1 0 0,1-1 0,-1 1 0,1 0 0,0-1 0,0 1 0,6 5 0,4 7 0,2-1 0,0 0 0,0-1 0,28 20 0,74 43 0,-72-48 0,8 3 0,-21-13 0,0 1 0,-1 2 0,28 26 0,-55-46 0,-1 0 0,0 1 0,1-1 0,-1 1 0,0 0 0,0-1 0,0 1 0,-1 0 0,1 0 0,-1 0 0,0 1 0,1-1 0,-1 0 0,-1 0 0,1 1 0,0-1 0,-1 0 0,0 1 0,0-1 0,0 1 0,0 3 0,-1-4 0,0 0 0,-1 1 0,1-1 0,-1 0 0,0 1 0,0-1 0,0 0 0,0-1 0,0 1 0,0 0 0,-1 0 0,0-1 0,1 0 0,-1 1 0,0-1 0,0 0 0,0 0 0,0-1 0,-7 3 0,-8 3 0,0-1 0,0 0 0,-1-2 0,0 0 0,0-1 0,-26 0 0,-1-2 0,-70-7 0,97 4-151,0-1-1,1 0 0,-1-2 0,1 0 1,0-1-1,0-1 0,1 0 1,-21-13-1,0-6-6674</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7:07.448"/>
    </inkml:context>
    <inkml:brush xml:id="br0">
      <inkml:brushProperty name="width" value="0.05" units="cm"/>
      <inkml:brushProperty name="height" value="0.05" units="cm"/>
    </inkml:brush>
  </inkml:definitions>
  <inkml:trace contextRef="#ctx0" brushRef="#br0">1 1 24575,'0'4'0,"0"7"0,4 0 0,6 3 0,6 0 0,5 1 0,3-2 0,5 2 0,8 2 0,-2-1-8191</inkml:trace>
  <inkml:trace contextRef="#ctx0" brushRef="#br0" timeOffset="1">467 545 24575,'0'4'0,"0"6"0,5 6 0,5 0 0,6-2 0,4 0 0,4-2 0,-3-3-8191</inkml:trace>
</inkml:ink>
</file>

<file path=ppt/ink/ink5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3:40.484"/>
    </inkml:context>
    <inkml:brush xml:id="br0">
      <inkml:brushProperty name="width" value="0.05" units="cm"/>
      <inkml:brushProperty name="height" value="0.05" units="cm"/>
    </inkml:brush>
  </inkml:definitions>
  <inkml:trace contextRef="#ctx0" brushRef="#br0">0 43 24575,'3'-1'0,"0"-1"0,0 0 0,-1 0 0,1 0 0,-1 0 0,0-1 0,1 1 0,-1-1 0,2-3 0,9-9 0,-13 15 0,1 0 0,-1-1 0,0 1 0,0 0 0,0 0 0,1 0 0,-1 0 0,0 0 0,0 0 0,0-1 0,1 1 0,-1 0 0,0 0 0,0 0 0,0 0 0,1 0 0,-1 0 0,0 0 0,0 0 0,1 0 0,-1 0 0,0 0 0,0 0 0,1 0 0,-1 0 0,0 0 0,0 0 0,0 0 0,1 0 0,-1 1 0,0-1 0,0 0 0,0 0 0,1 0 0,-1 0 0,0 0 0,0 0 0,0 1 0,1-1 0,-1 0 0,0 0 0,0 0 0,0 1 0,0-1 0,0 0 0,0 0 0,0 0 0,1 1 0,-1-1 0,0 0 0,0 0 0,0 1 0,0-1 0,0 0 0,0 0 0,0 0 0,0 1 0,3 18 0,-2-14 0,44 229 64,-22-129-778,11 121-1,-32-191-6111</inkml:trace>
</inkml:ink>
</file>

<file path=ppt/ink/ink5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3:40.813"/>
    </inkml:context>
    <inkml:brush xml:id="br0">
      <inkml:brushProperty name="width" value="0.05" units="cm"/>
      <inkml:brushProperty name="height" value="0.05" units="cm"/>
    </inkml:brush>
  </inkml:definitions>
  <inkml:trace contextRef="#ctx0" brushRef="#br0">1 319 24575,'0'-24'0,"-1"3"0,2 0 0,0-1 0,1 1 0,8-35 0,-9 50 0,2 0 0,-1 0 0,0 0 0,1 0 0,0 0 0,1 1 0,-1-1 0,1 1 0,0 0 0,0 0 0,1 1 0,0-1 0,-1 1 0,1 0 0,1 0 0,-1 1 0,0-1 0,1 1 0,0 0 0,7-2 0,4 0 0,0 0 0,0 1 0,1 1 0,-1 1 0,1 0 0,-1 1 0,1 1 0,0 1 0,-1 1 0,19 3 0,2 3 0,-1 1 0,0 2 0,56 25 0,-71-26 0,0 1 0,0 1 0,-2 1 0,1 0 0,-1 2 0,-1 1 0,28 29 0,-40-37 0,1 0 0,-1 1 0,-1 0 0,0 1 0,0-1 0,-1 1 0,0 0 0,-1 0 0,0 1 0,0 0 0,-1-1 0,-1 1 0,0 0 0,0 0 0,-1 0 0,-1 1 0,1-1 0,-2 0 0,-1 12 0,0-17 0,1 0 0,-1 0 0,-1 0 0,1 0 0,-1-1 0,0 1 0,0-1 0,-1 1 0,1-1 0,-1 0 0,0-1 0,-1 1 0,1-1 0,-1 1 0,0-1 0,0-1 0,-6 4 0,9-5 0,-1-1 0,1 1 0,-1-1 0,0 0 0,1 0 0,-1 0 0,0-1 0,0 1 0,1-1 0,-1 1 0,0-1 0,0 0 0,0 0 0,0 0 0,1 0 0,-1-1 0,0 1 0,0-1 0,0 0 0,1 1 0,-1-1 0,0 0 0,1-1 0,-1 1 0,1 0 0,0-1 0,-1 0 0,1 1 0,0-1 0,0 0 0,0 0 0,0 0 0,0-1 0,0 1 0,1 0 0,-1-1 0,1 1 0,-1-1 0,0-2 0,-3-6 0,2 1 0,-1-1 0,1 0 0,1 1 0,-1-1 0,2 0 0,0-1 0,0 1 0,1 0 0,0 0 0,1 0 0,1 0 0,-1 0 0,6-17 0,-1 7 0,1-1 0,1 2 0,1-1 0,1 1 0,0 0 0,18-24 0,-15 26 0,1 0 0,1 1 0,1 1 0,31-26 0,-38 35 0,0 1 0,0 0 0,1 0 0,-1 1 0,1 0 0,0 1 0,1 0 0,-1 1 0,1 0 0,0 0 0,20-1 0,-28 4-85,-1 0 0,1 0-1,0 0 1,-1 0 0,1 0-1,0 1 1,-1-1 0,1 1-1,-1 0 1,1 0 0,-1 0-1,1 0 1,-1 0 0,0 1-1,5 2 1,5 9-6741</inkml:trace>
</inkml:ink>
</file>

<file path=ppt/ink/ink5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3:41.155"/>
    </inkml:context>
    <inkml:brush xml:id="br0">
      <inkml:brushProperty name="width" value="0.05" units="cm"/>
      <inkml:brushProperty name="height" value="0.05" units="cm"/>
    </inkml:brush>
  </inkml:definitions>
  <inkml:trace contextRef="#ctx0" brushRef="#br0">37 37 24575,'-34'0'0,"31"0"0,22 0 0,118 1 0,155-3 0,-292 2-13,35-5 148,-34 5-195,0 0 1,1-1-1,-1 1 1,0 0-1,0-1 1,0 1-1,0-1 1,1 0-1,-1 1 1,0-1 0,0 0-1,0 0 1,0 1-1,0-1 1,0 0-1,-1 0 1,1 0-1,0 0 1,0 0-1,-1 0 1,1-1-1,0 1 1,-1 0-1,1-1 1,-2-9-6767</inkml:trace>
</inkml:ink>
</file>

<file path=ppt/ink/ink5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3:42.484"/>
    </inkml:context>
    <inkml:brush xml:id="br0">
      <inkml:brushProperty name="width" value="0.05" units="cm"/>
      <inkml:brushProperty name="height" value="0.05" units="cm"/>
    </inkml:brush>
  </inkml:definitions>
  <inkml:trace contextRef="#ctx0" brushRef="#br0">576 316 24575,'1'-7'0,"1"0"0,0 0 0,0 1 0,1-1 0,0 0 0,0 1 0,1 0 0,6-10 0,4-10 0,-9 18 0,-1-1 0,-1 0 0,1 0 0,-2-1 0,1 1 0,-1 0 0,-1-1 0,2-18 0,-4 24 0,1-1 0,-1 1 0,0 0 0,0-1 0,0 1 0,0 0 0,-1 0 0,1 0 0,-1 0 0,0 0 0,-1 0 0,1 0 0,-1 1 0,1-1 0,-1 1 0,0 0 0,0-1 0,-1 2 0,1-1 0,-1 0 0,-6-3 0,0 0 0,0 1 0,-1 1 0,1 0 0,-1 0 0,0 1 0,-1 0 0,1 1 0,0 1 0,-1 0 0,1 0 0,0 1 0,-1 0 0,1 1 0,-18 3 0,7 1 0,2 0 0,-1 1 0,1 1 0,0 1 0,0 0 0,-35 22 0,37-17 0,0 1 0,0 0 0,2 2 0,0 0 0,0 1 0,2 0 0,0 1 0,1 0 0,1 2 0,0-1 0,2 1 0,0 1 0,2 0 0,0 0 0,1 1 0,-5 28 0,8-32 0,1 1 0,1-1 0,1 1 0,0 0 0,1-1 0,2 1 0,-1-1 0,2 1 0,1-1 0,0 1 0,1-1 0,1-1 0,1 1 0,0-1 0,1 0 0,1-1 0,1 0 0,0 0 0,1-1 0,14 16 0,-10-17 0,1 0 0,0-1 0,0-1 0,1 0 0,1-2 0,0 0 0,0 0 0,1-2 0,0 0 0,0-2 0,1 0 0,0-1 0,0-1 0,1 0 0,-1-2 0,1-1 0,-1 0 0,1-1 0,-1-2 0,1 0 0,-1-1 0,21-5 0,-20 3 0,0-1 0,-1-1 0,0-1 0,0-1 0,0 0 0,-1-2 0,-1 0 0,0-1 0,0 0 0,-1-2 0,-1 0 0,0-1 0,-1-1 0,-1 0 0,0-1 0,-1 0 0,-1-1 0,-1-1 0,0 0 0,14-37 0,-16 31 0,-3 12 0,-1-1 0,0 0 0,-2 0 0,1 0 0,0-15 0,-4 28 0,1 0 0,-1 0 0,0 0 0,0 0 0,0 0 0,0 0 0,0 0 0,-1 0 0,1 0 0,0 0 0,0-1 0,-1 1 0,1 1 0,-1-1 0,1 0 0,-1 0 0,1 0 0,-1 0 0,1 0 0,-1 0 0,0 0 0,0 1 0,1-1 0,-1 0 0,0 1 0,-1-2 0,0 1 0,0 1 0,0 0 0,0-1 0,1 1 0,-1 0 0,0 0 0,0 0 0,0 0 0,0 1 0,1-1 0,-1 0 0,0 1 0,0-1 0,-1 2 0,-5 1 0,1 0 0,0 1 0,0-1 0,0 2 0,0-1 0,-7 7 0,5-1 0,1 1 0,0 0 0,0 0 0,1 1 0,0-1 0,1 2 0,0-1 0,1 1 0,1 0 0,0 0 0,0 0 0,2 0 0,-1 1 0,1 14 0,1-20 0,1 0 0,0 0 0,1-1 0,0 1 0,0 0 0,1-1 0,-1 1 0,2-1 0,-1 0 0,1 0 0,6 12 0,-6-15 0,0 1 0,1-1 0,-1 0 0,1 0 0,0 0 0,0 0 0,1-1 0,-1 0 0,1 0 0,-1 0 0,1 0 0,0-1 0,0 0 0,0 0 0,1 0 0,-1 0 0,10 1 0,-6-2 0,0 0 0,-1 0 0,1-1 0,0 0 0,0-1 0,0 0 0,0 0 0,0-1 0,-1 0 0,1 0 0,-1-1 0,1 0 0,-1-1 0,0 0 0,0 0 0,-1-1 0,1 0 0,-1 0 0,0 0 0,0-1 0,-1 0 0,0-1 0,0 1 0,0-1 0,-1-1 0,0 1 0,6-12 0,-7 11 0,0 1 0,-1-1 0,0 1 0,-1-1 0,1 0 0,-1 0 0,-1 0 0,0-1 0,0 1 0,0 0 0,-1 0 0,0-1 0,-1 1 0,0 0 0,0 0 0,-1 0 0,0-1 0,0 2 0,-1-1 0,0 0 0,0 0 0,-1 1 0,0 0 0,0 0 0,-1 0 0,0 0 0,0 1 0,-1 0 0,-9-9 0,5 7 0,-1 0 0,0 1 0,0 1 0,0 0 0,-1 0 0,0 1 0,0 0 0,0 1 0,-1 1 0,-22-4 0,57 8 0,0-2 0,0 0 0,0-2 0,0 0 0,42-13 0,-40 9 0,1 2 0,0 0 0,0 2 0,30-1 0,-51 4 0,0 0 0,0 1 0,0 0 0,0 0 0,0 0 0,0 0 0,0 0 0,0 1 0,0 0 0,-1-1 0,1 1 0,-1 1 0,0-1 0,5 4 0,-3-1 0,0 0 0,0 1 0,-1 0 0,1 0 0,-1 0 0,0 0 0,3 9 0,3 10 0,-1-1 0,-2 1 0,7 37 0,-12-53 0,15 148 0,-17-156 0,0-1 0,0 0 0,0 0 0,0 1 0,0-1 0,0 0 0,0 0 0,0 1 0,0-1 0,0 0 0,1 0 0,-1 1 0,0-1 0,0 0 0,0 0 0,0 1 0,0-1 0,1 0 0,-1 0 0,0 0 0,0 1 0,0-1 0,1 0 0,-1 0 0,0 0 0,0 0 0,1 0 0,-1 0 0,0 1 0,0-1 0,1 0 0,-1 0 0,0 0 0,0 0 0,1 0 0,-1 0 0,0 0 0,1 0 0,-1 0 0,0 0 0,0 0 0,1 0 0,-1 0 0,0-1 0,0 1 0,1 0 0,-1 0 0,0 0 0,0 0 0,1 0 0,-1 0 0,0-1 0,0 1 0,0 0 0,1 0 0,-1 0 0,0-1 0,0 1 0,0 0 0,0 0 0,0-1 0,1 1 0,-1 0 0,0-1 0,13-14 0,33-60 0,21-30 0,-56 89 0,1 2 0,0 0 0,1 0 0,20-17 0,-32 31 0,0-1 0,0 0 0,0 0 0,0 1 0,-1-1 0,1 0 0,0 1 0,0-1 0,1 1 0,-1-1 0,0 1 0,0 0 0,0 0 0,0-1 0,0 1 0,0 0 0,0 0 0,0 0 0,1 0 0,-1 0 0,0 0 0,0 0 0,0 1 0,0-1 0,0 0 0,0 1 0,0-1 0,0 0 0,0 1 0,0-1 0,0 1 0,0 0 0,0-1 0,0 1 0,0 0 0,0 0 0,0-1 0,-1 1 0,1 0 0,0 0 0,-1 0 0,1 0 0,0 0 0,-1 0 0,0 0 0,1 0 0,-1 0 0,1 1 0,3 8 0,-1 0 0,0 0 0,-1 0 0,2 11 0,-3-15 0,3 18 0,1-1 0,1 0 0,1 0 0,1-1 0,1 0 0,17 31 0,-22-47 0,0 0 0,0 0 0,1-1 0,-1 0 0,1 0 0,0 0 0,0 0 0,1-1 0,0 0 0,-1 0 0,11 4 0,-11-6 0,1 0 0,-1 0 0,1-1 0,0 0 0,-1 0 0,1-1 0,0 1 0,0-1 0,0-1 0,-1 1 0,1-1 0,0 0 0,0 0 0,-1 0 0,11-5 0,-1 0 0,-1-1 0,0-1 0,0 0 0,0-1 0,-1-1 0,0 0 0,-1 0 0,0-2 0,-1 1 0,0-1 0,13-20 0,-9 10 0,-1-1 0,0-1 0,-2 0 0,-1-1 0,-1 0 0,8-29 0,-12 30 0,-1 1 0,-1-1 0,-1 0 0,-2 0 0,0-1 0,-3-27 0,0 35 0,0 1 0,-1 0 0,-1 0 0,0 0 0,-1 1 0,-1-1 0,-1 1 0,0 0 0,-18-27 0,23 39 0,-1-1 0,1 1 0,-1-1 0,0 1 0,0 0 0,-1 0 0,1 1 0,0-1 0,-1 1 0,0-1 0,1 1 0,-1 0 0,0 1 0,0-1 0,0 1 0,-5-2 0,6 3 0,0 0 0,1 0 0,-1 0 0,0 0 0,0 1 0,0-1 0,1 1 0,-1 0 0,0-1 0,1 1 0,-1 0 0,1 1 0,-1-1 0,1 0 0,-1 1 0,1 0 0,0-1 0,0 1 0,0 0 0,0 0 0,0 0 0,0 0 0,0 0 0,1 1 0,-3 4 0,-2 2 0,1 1 0,1 1 0,0-1 0,0 1 0,1 0 0,1-1 0,-1 1 0,2 1 0,-1-1 0,2 0 0,0 17 0,3 14 0,14 70 0,-13-89 0,97 352-913,-93-351 461,2 9-6374</inkml:trace>
</inkml:ink>
</file>

<file path=ppt/ink/ink5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3:43.511"/>
    </inkml:context>
    <inkml:brush xml:id="br0">
      <inkml:brushProperty name="width" value="0.05" units="cm"/>
      <inkml:brushProperty name="height" value="0.05" units="cm"/>
    </inkml:brush>
  </inkml:definitions>
  <inkml:trace contextRef="#ctx0" brushRef="#br0">1 551 24575,'0'-7'0,"-1"-12"0,1-1 0,2 1 0,-1 0 0,8-27 0,-8 40 0,1 1 0,0-1 0,0 1 0,1 0 0,0 0 0,0 0 0,0 0 0,0 0 0,1 1 0,0 0 0,-1-1 0,2 1 0,-1 1 0,0-1 0,1 1 0,0-1 0,0 1 0,0 1 0,8-4 0,-3 2 0,0 1 0,0 0 0,0 1 0,1 0 0,-1 0 0,1 1 0,-1 1 0,1 0 0,-1 0 0,1 1 0,0 0 0,-1 1 0,0 0 0,16 6 0,-9-2 0,0 1 0,0 1 0,-1 0 0,0 2 0,0 0 0,-1 0 0,20 20 0,-29-25 0,-1 0 0,1 1 0,-2 0 0,1 1 0,0-1 0,-1 1 0,-1-1 0,1 1 0,-1 1 0,0-1 0,0 0 0,-1 1 0,0-1 0,1 11 0,-3-13 0,1-1 0,-1 1 0,0-1 0,-1 0 0,1 1 0,-1-1 0,0 0 0,0 1 0,0-1 0,0 0 0,-1 0 0,0 0 0,1 0 0,-2 0 0,1 0 0,0 0 0,-1-1 0,0 1 0,0-1 0,0 0 0,0 0 0,0 0 0,0 0 0,-1-1 0,0 1 0,-4 2 0,-2 0 0,-1-1 0,1 0 0,-1-1 0,1 0 0,-1-1 0,0 0 0,0 0 0,0-1 0,-1-1 0,-17-1 0,21 1 0,1-1 0,-1 0 0,0 0 0,1-1 0,-1 0 0,1 0 0,0-1 0,0 0 0,0 0 0,0-1 0,0 0 0,1 0 0,-1 0 0,1-1 0,-11-10 0,16 13 0,0 1 0,0 0 0,0-1 0,0 1 0,0-1 0,0 1 0,1-1 0,-1 1 0,0-1 0,1 0 0,-1 1 0,1-1 0,0 0 0,-1 0 0,1 1 0,0-1 0,0 0 0,0 0 0,0 1 0,0-1 0,1 0 0,0-2 0,0 1 0,0 0 0,1 0 0,0 0 0,0 0 0,0 0 0,0 1 0,0-1 0,0 1 0,1-1 0,-1 1 0,4-2 0,7-5 0,1 0 0,0 1 0,26-11 0,-36 18 0,36-14 0,1 2 0,52-9 0,-51 13 0,-1-2 0,50-20 0,-77 24 0,0 0 0,-1-2 0,0 1 0,0-2 0,12-12 0,14-9 0,-39 31 0,0 0 0,0 0 0,0 0 0,0 0 0,0 0 0,0 0 0,0 0 0,0 0 0,-1 0 0,1 0 0,0 0 0,0 0 0,0 0 0,0 1 0,0-1 0,1 0 0,-1 0 0,0 0 0,0 0 0,0 0 0,0 0 0,0 0 0,0 0 0,0 0 0,0 0 0,0 0 0,0 0 0,0 0 0,0 1 0,0-1 0,0 0 0,0 0 0,0 0 0,0 0 0,0 0 0,0 0 0,0 0 0,0 0 0,1 0 0,-1 0 0,0 0 0,0 0 0,0 0 0,-8 14 0,-14 19 0,21-31 0,-2 2 0,-14 21 0,2 0 0,-18 36 0,30-54 0,0 1 0,0-1 0,1 1 0,0 0 0,0 0 0,1 0 0,0 0 0,0 0 0,1 0 0,0 0 0,0 1 0,1-1 0,2 13 0,-2-18 0,1 0 0,-1 0 0,0 1 0,1-1 0,0 0 0,0 0 0,0-1 0,0 1 0,0 0 0,1-1 0,-1 1 0,1-1 0,-1 0 0,1 0 0,0 0 0,0 0 0,0 0 0,0 0 0,0-1 0,1 0 0,-1 1 0,0-1 0,1-1 0,-1 1 0,1 0 0,-1-1 0,1 0 0,-1 1 0,0-2 0,7 1 0,0-1 0,0 0 0,0-1 0,0 1 0,0-2 0,0 0 0,0 0 0,-1-1 0,1 0 0,11-7 0,-12 5 0,-1 0 0,0 0 0,0-1 0,-1 0 0,0-1 0,0 0 0,-1 0 0,0 0 0,0-1 0,-1 0 0,0 0 0,0 0 0,-1-1 0,0 1 0,-1-1 0,0 0 0,-1 0 0,0 0 0,-1 0 0,0-1 0,0-10 0,-1 9 0,0 1 0,-1 0 0,-1-1 0,1 1 0,-2 0 0,0 0 0,0 0 0,-1 1 0,0-1 0,-1 1 0,0 0 0,-1 0 0,0 1 0,0-1 0,-1 1 0,0 1 0,-1-1 0,0 1 0,-11-8 0,16 13 0,-1 1 0,0 0 0,-1 0 0,1 0 0,0 0 0,0 0 0,-1 1 0,1 0 0,-8-1 0,11 2 0,0 0 0,0-1 0,0 1 0,0 0 0,0 0 0,0 0 0,0 0 0,0 1 0,0-1 0,0 0 0,0 0 0,0 1 0,0-1 0,0 0 0,0 1 0,0-1 0,0 1 0,0-1 0,0 1 0,0 0 0,1-1 0,-1 1 0,0 0 0,0 0 0,1-1 0,-1 1 0,1 0 0,-1 0 0,0 0 0,1 0 0,0 0 0,-1 0 0,1 0 0,0 0 0,-1 0 0,1 0 0,0 0 0,0 0 0,0 0 0,0 0 0,0 0 0,0 0 0,0 0 0,0 0 0,0 0 0,0 0 0,1 0 0,-1 1 0,1 1 0,0 0 0,-1 0 0,1-1 0,0 1 0,0 0 0,0-1 0,1 1 0,-1-1 0,1 1 0,-1-1 0,1 0 0,0 0 0,0 0 0,0 0 0,0 0 0,0 0 0,0 0 0,1 0 0,-1-1 0,1 0 0,-1 1 0,1-1 0,-1 0 0,1 0 0,0 0 0,-1 0 0,1-1 0,0 1 0,0-1 0,5 0 0,-2 1 0,0-1 0,0 0 0,1-1 0,-1 0 0,0 0 0,0 0 0,0-1 0,0 0 0,0 0 0,0 0 0,-1-1 0,1 1 0,6-6 0,-2 0 0,-1 0 0,0 0 0,-1-1 0,0 0 0,0-1 0,-1 0 0,0 0 0,5-11 0,-1-1 0,-1 0 0,-1-1 0,6-24 0,-4 24 0,-4 19 0,-1 15 0,11 70 0,8 132 0,-2-4 0,8-54-1365,-24-120-5461</inkml:trace>
</inkml:ink>
</file>

<file path=ppt/ink/ink5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3:44.008"/>
    </inkml:context>
    <inkml:brush xml:id="br0">
      <inkml:brushProperty name="width" value="0.05" units="cm"/>
      <inkml:brushProperty name="height" value="0.05" units="cm"/>
    </inkml:brush>
  </inkml:definitions>
  <inkml:trace contextRef="#ctx0" brushRef="#br0">283 264 24575,'1'-7'0,"1"1"0,0-1 0,1 1 0,-1 0 0,1 0 0,0 0 0,1 0 0,-1 1 0,1-1 0,6-6 0,3-6 0,-5 7 0,0-1 0,-1-1 0,-1 1 0,0-1 0,5-17 0,-10 28 0,-1-1 0,1 1 0,0 0 0,-1 0 0,1-1 0,-1 1 0,0 0 0,0-1 0,0 1 0,0 0 0,0-1 0,-1 1 0,1 0 0,-1-1 0,1 1 0,-1 0 0,0 0 0,0-1 0,0 1 0,0 0 0,0 0 0,0 0 0,-1 0 0,1 0 0,-1 1 0,1-1 0,-1 0 0,0 1 0,0-1 0,0 1 0,1 0 0,-1-1 0,-1 1 0,1 0 0,0 0 0,0 0 0,0 0 0,0 1 0,-5-2 0,-11 0 0,0-1 0,0 2 0,0 0 0,0 2 0,0 0 0,0 1 0,0 0 0,0 1 0,0 2 0,1 0 0,-1 0 0,1 2 0,1 0 0,-31 18 0,44-24 0,0 1 0,1 0 0,-1 0 0,0 0 0,1 0 0,-1 1 0,1-1 0,0 1 0,-1 0 0,1-1 0,1 1 0,-1 0 0,0 0 0,1 0 0,-1 1 0,1-1 0,0 0 0,0 0 0,0 1 0,1-1 0,-1 5 0,1-4 0,1 0 0,0 1 0,0-1 0,0 0 0,0 1 0,1-1 0,0 0 0,-1 0 0,1 0 0,1-1 0,-1 1 0,1 0 0,-1-1 0,1 1 0,6 5 0,30 25 0,0-2 0,2-1 0,47 26 0,-44-29 0,-1 1 0,-2 2 0,37 36 0,-70-60 0,-1 0 0,-1 1 0,1 0 0,-2 0 0,1 1 0,-1 0 0,0 0 0,-1 0 0,6 17 0,-9-22 0,0 0 0,0 0 0,-1 0 0,1 0 0,-1 0 0,0 0 0,0 0 0,-1 0 0,1 0 0,-1-1 0,0 1 0,0 0 0,0 0 0,-1 0 0,1-1 0,-1 1 0,0-1 0,0 1 0,0-1 0,0 0 0,-1 1 0,1-1 0,-1-1 0,0 1 0,0 0 0,0-1 0,-5 4 0,-3 1 0,0 0 0,-1-2 0,0 1 0,1-1 0,-2-1 0,1 0 0,0-1 0,-1 0 0,0-1 0,-18 1 0,9-2 0,1-1 0,-1-1 0,0-1 0,0-1 0,-29-7 0,44 8-85,1 0 0,-1 0-1,0 0 1,1-1 0,0 0-1,0-1 1,0 1 0,0-1-1,0 0 1,0-1 0,1 1-1,0-1 1,0 0 0,0 0-1,-6-11 1,-4-11-6741</inkml:trace>
</inkml:ink>
</file>

<file path=ppt/ink/ink5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3:44.379"/>
    </inkml:context>
    <inkml:brush xml:id="br0">
      <inkml:brushProperty name="width" value="0.05" units="cm"/>
      <inkml:brushProperty name="height" value="0.05" units="cm"/>
    </inkml:brush>
  </inkml:definitions>
  <inkml:trace contextRef="#ctx0" brushRef="#br0">0 112 24575,'18'-7'0,"-1"-1"0,25-15 0,3-1 0,-21 12 0,-12 5 0,1 1 0,0 0 0,0 1 0,0 1 0,19-5 0,-30 9 0,0 0 0,0 0 0,-1 0 0,1 0 0,0 0 0,0 0 0,-1 0 0,1 1 0,0-1 0,-1 1 0,1-1 0,0 1 0,-1 0 0,1 0 0,-1-1 0,1 1 0,-1 0 0,0 0 0,1 1 0,-1-1 0,0 0 0,1 0 0,-1 0 0,0 1 0,0-1 0,0 1 0,-1-1 0,1 1 0,0-1 0,0 1 0,-1 0 0,1-1 0,-1 1 0,1 2 0,2 8 0,-1 0 0,0 0 0,-1 0 0,-1 12 0,1 0 0,8 69-341,-4 1 0,-4 0-1,-12 96 1,5-149-6485</inkml:trace>
</inkml:ink>
</file>

<file path=ppt/ink/ink5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3:44.742"/>
    </inkml:context>
    <inkml:brush xml:id="br0">
      <inkml:brushProperty name="width" value="0.05" units="cm"/>
      <inkml:brushProperty name="height" value="0.05" units="cm"/>
    </inkml:brush>
  </inkml:definitions>
  <inkml:trace contextRef="#ctx0" brushRef="#br0">1 515 24575,'0'-37'0,"1"-1"0,1 1 0,3 0 0,1 0 0,2 0 0,22-64 0,-29 97 0,0 0 0,1 0 0,0 0 0,0 0 0,0 1 0,0-1 0,1 1 0,-1 0 0,1-1 0,0 1 0,0 0 0,0 0 0,0 1 0,1-1 0,-1 1 0,1 0 0,-1 0 0,1 0 0,0 0 0,0 0 0,0 1 0,0 0 0,0 0 0,0 0 0,0 0 0,0 1 0,1-1 0,-1 1 0,0 0 0,0 0 0,0 1 0,1-1 0,-1 1 0,0 0 0,0 0 0,0 1 0,0-1 0,0 1 0,3 2 0,21 9 0,-1 2 0,-1 2 0,0 0 0,-2 1 0,0 2 0,-1 0 0,-1 2 0,-1 0 0,19 27 0,-32-40 0,-1 1 0,0 0 0,-1 0 0,0 1 0,-1 0 0,0 0 0,-1 0 0,6 23 0,-9-31 0,-1 1 0,1-1 0,-1 1 0,0-1 0,0 1 0,0-1 0,-1 1 0,1-1 0,-1 1 0,0-1 0,0 1 0,0-1 0,0 0 0,0 0 0,-1 1 0,0-1 0,0 0 0,1 0 0,-2 0 0,1-1 0,0 1 0,-1 0 0,1-1 0,-1 0 0,0 1 0,1-1 0,-1 0 0,0-1 0,0 1 0,-1 0 0,1-1 0,0 0 0,-1 1 0,-3 0 0,4-1 0,-1 0 0,1 0 0,0-1 0,0 1 0,-1 0 0,1-1 0,0 0 0,-1 0 0,1 0 0,-1 0 0,1-1 0,0 1 0,-1-1 0,1 0 0,0 0 0,0 0 0,0 0 0,0 0 0,0-1 0,0 1 0,-5-4 0,6 2 0,-1 1 0,1-1 0,-1 0 0,1 0 0,0 0 0,0 0 0,0-1 0,0 1 0,1 0 0,-1-1 0,1 1 0,0-1 0,0 0 0,0 1 0,0-1 0,1 0 0,0 1 0,-1-1 0,2-5 0,0-3 0,1 0 0,0 1 0,1-1 0,0 1 0,1 0 0,0 0 0,1 0 0,0 1 0,0 0 0,1 0 0,9-11 0,8-9 0,2 0 0,29-25 0,-17 19 0,73-54 0,-89 75 0,1 1 0,0 1 0,1 1 0,1 1 0,35-12 0,-52 21 0,0 0 0,1 1 0,0-1 0,-1 1 0,1 1 0,0 0 0,9 0 0,-15 0 0,-1 1 0,1-1 0,0 0 0,0 1 0,0-1 0,0 1 0,0-1 0,-1 1 0,1 0 0,0 0 0,-1 0 0,1 0 0,0 0 0,-1 0 0,1 0 0,-1 1 0,0-1 0,1 0 0,-1 1 0,0-1 0,0 1 0,0 0 0,0-1 0,0 1 0,0 0 0,0-1 0,-1 1 0,1 0 0,-1 0 0,1 0 0,-1 0 0,0 0 0,1 2 0,-5 30-1365,-5 1-5461</inkml:trace>
</inkml:ink>
</file>

<file path=ppt/ink/ink5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3:48.889"/>
    </inkml:context>
    <inkml:brush xml:id="br0">
      <inkml:brushProperty name="width" value="0.05" units="cm"/>
      <inkml:brushProperty name="height" value="0.05" units="cm"/>
    </inkml:brush>
  </inkml:definitions>
  <inkml:trace contextRef="#ctx0" brushRef="#br0">137 101 24575,'-5'-1'0,"0"1"0,1-1 0,-1 0 0,0 0 0,1-1 0,-5-1 0,-16-5 0,9 6 0,10 1 0,1 0 0,0 0 0,-1 0 0,1 0 0,0-1 0,0 1 0,0-1 0,0-1 0,-4-2 0,8 5 0,1 0 0,0 0 0,0 0 0,0 0 0,0-1 0,0 1 0,0 0 0,-1 0 0,1 0 0,0 0 0,0 0 0,0 0 0,0-1 0,0 1 0,0 0 0,0 0 0,0 0 0,0 0 0,0 0 0,0-1 0,0 1 0,0 0 0,0 0 0,0 0 0,0 0 0,0 0 0,0-1 0,0 1 0,0 0 0,0 0 0,0 0 0,0 0 0,0-1 0,0 1 0,0 0 0,0 0 0,0 0 0,0 0 0,0 0 0,1 0 0,-1-1 0,0 1 0,0 0 0,0 0 0,0 0 0,0 0 0,0 0 0,1 0 0,-1 0 0,0 0 0,0 0 0,14-6 0,16-1 0,67-6 61,112-1 1,-11 1-1550,-156 9-5338</inkml:trace>
</inkml:ink>
</file>

<file path=ppt/ink/ink5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3:49.232"/>
    </inkml:context>
    <inkml:brush xml:id="br0">
      <inkml:brushProperty name="width" value="0.05" units="cm"/>
      <inkml:brushProperty name="height" value="0.05" units="cm"/>
    </inkml:brush>
  </inkml:definitions>
  <inkml:trace contextRef="#ctx0" brushRef="#br0">27 1 24575,'-5'0'0,"-5"0"0,3 4 0,3 7 0,6 5 0,3 4 0,1 4 0,-1 6 0,3 2 0,1 5 0,-2 1 0,-2 2 0,-2-1 0,-1 1 0,-1-1 0,-1-3 0,0-8-8191</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7:07.835"/>
    </inkml:context>
    <inkml:brush xml:id="br0">
      <inkml:brushProperty name="width" value="0.05" units="cm"/>
      <inkml:brushProperty name="height" value="0.05" units="cm"/>
    </inkml:brush>
  </inkml:definitions>
  <inkml:trace contextRef="#ctx0" brushRef="#br0">0 0 24575,'0'5'0,"0"5"0,0 6 0,5 5 0,1 2 0,-1 3 0,0-4-8191</inkml:trace>
  <inkml:trace contextRef="#ctx0" brushRef="#br0" timeOffset="1">52 519 24575,'0'5'0,"0"5"0,-4 6 0,-2 4 0,0 3 0,-3 3 0,0 1 0,2-5-8191</inkml:trace>
</inkml:ink>
</file>

<file path=ppt/ink/ink5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3:49.562"/>
    </inkml:context>
    <inkml:brush xml:id="br0">
      <inkml:brushProperty name="width" value="0.05" units="cm"/>
      <inkml:brushProperty name="height" value="0.05" units="cm"/>
    </inkml:brush>
  </inkml:definitions>
  <inkml:trace contextRef="#ctx0" brushRef="#br0">207 1 24575,'-4'0'0,"-2"4"0,0 7 0,6 5 0,3 4 0,1 4 0,4 6 0,5 2 0,0 1 0,-1 3 0,-4-5-8191</inkml:trace>
  <inkml:trace contextRef="#ctx0" brushRef="#br0" timeOffset="1">0 390 24575,'0'-4'0,"5"-2"0,5-4 0,6 0 0,4 1 0,4 2 0,6 3 0,7 2 0,6 1 0,4 1 0,3-5 0,-2 0 0,-5-1 0,-10 2-8191</inkml:trace>
</inkml:ink>
</file>

<file path=ppt/ink/ink5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3:49.936"/>
    </inkml:context>
    <inkml:brush xml:id="br0">
      <inkml:brushProperty name="width" value="0.05" units="cm"/>
      <inkml:brushProperty name="height" value="0.05" units="cm"/>
    </inkml:brush>
  </inkml:definitions>
  <inkml:trace contextRef="#ctx0" brushRef="#br0">94 212 24575,'-4'-4'0,"-11"-6"0,-2-6 0,-3-4 0,2-4 0,4-1 0,9-2 0,9 4 0,9 2 0,11 4 0,10 5 0,8 5 0,6 3 0,3 3 0,3 5 0,-1 3 0,-8-1-8191</inkml:trace>
  <inkml:trace contextRef="#ctx0" brushRef="#br0" timeOffset="1">586 84 24575,'0'4'0,"0"6"0,0 6 0,0 4 0,0 8 0,0 3 0,0 6 0,0 0 0,0-1 0,0-7-8191</inkml:trace>
</inkml:ink>
</file>

<file path=ppt/ink/ink5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3:50.316"/>
    </inkml:context>
    <inkml:brush xml:id="br0">
      <inkml:brushProperty name="width" value="0.05" units="cm"/>
      <inkml:brushProperty name="height" value="0.05" units="cm"/>
    </inkml:brush>
  </inkml:definitions>
  <inkml:trace contextRef="#ctx0" brushRef="#br0">23 281 24575,'-1'-22'0,"-1"0"0,-6-26 0,4 26 0,-3-44 0,7 61 0,0-1 0,0 1 0,0-1 0,1 1 0,0 0 0,0-1 0,0 1 0,1 0 0,0 0 0,0 0 0,0 0 0,3-5 0,-3 7 0,0 1 0,1 0 0,-1 0 0,0 0 0,0 0 0,1 0 0,-1 0 0,1 1 0,0-1 0,0 1 0,-1 0 0,1 0 0,0 0 0,0 0 0,0 0 0,0 0 0,0 1 0,0 0 0,0 0 0,0 0 0,0 0 0,0 0 0,4 1 0,8 1 0,1 1 0,-1 1 0,0 0 0,0 1 0,0 1 0,-1 0 0,18 11 0,9 7 0,40 32 0,-55-38 0,-1 2 0,30 32 0,-49-46 0,0 0 0,0 1 0,-1 0 0,0 1 0,0-1 0,-1 1 0,0 0 0,0 0 0,-1 0 0,0 0 0,0 1 0,-1-1 0,2 14 0,-4-18 0,0 1 0,-1-1 0,1 1 0,-1-1 0,0 0 0,0 0 0,-1 1 0,1-1 0,-1 0 0,0 0 0,0 0 0,0 0 0,0-1 0,-1 1 0,0-1 0,0 1 0,0-1 0,0 0 0,0 0 0,-1 0 0,1 0 0,-1-1 0,1 0 0,-1 1 0,0-1 0,-7 2 0,-9 4 0,1-1 0,-1-1 0,0 0 0,-27 3 0,-37 1-1365,4-3-5461</inkml:trace>
</inkml:ink>
</file>

<file path=ppt/ink/ink5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3:50.651"/>
    </inkml:context>
    <inkml:brush xml:id="br0">
      <inkml:brushProperty name="width" value="0.05" units="cm"/>
      <inkml:brushProperty name="height" value="0.05" units="cm"/>
    </inkml:brush>
  </inkml:definitions>
  <inkml:trace contextRef="#ctx0" brushRef="#br0">29 248 24575,'2'-3'0,"0"1"0,0-1 0,-1 1 0,1-1 0,-1 1 0,0-1 0,0 0 0,1-3 0,4-9 0,-3 14 0,-1 7 0,-1 12 0,-26 189 0,0-1 0,22-172 0,1 1 0,6-41 0,6-24 0,43-173 0,-31 110 0,4 1 0,59-142 0,-82 228 0,-1 1 0,1-1 0,1 1 0,-1 0 0,1 0 0,0 0 0,4-4 0,-7 8 0,0 0 0,0 1 0,-1-1 0,1 0 0,0 1 0,0-1 0,0 1 0,0 0 0,0-1 0,0 1 0,0 0 0,0-1 0,0 1 0,0 0 0,0 0 0,0 0 0,0 0 0,2 0 0,-1 1 0,0 0 0,-1-1 0,1 1 0,-1 0 0,0 0 0,1 0 0,-1 0 0,1 0 0,-1 0 0,0 0 0,0 0 0,0 1 0,0-1 0,0 0 0,2 3 0,7 16 0,0 0 0,-1 1 0,-1 0 0,10 39 0,-1-4 0,49 140-1365,-50-142-5461</inkml:trace>
</inkml:ink>
</file>

<file path=ppt/ink/ink5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3:51.035"/>
    </inkml:context>
    <inkml:brush xml:id="br0">
      <inkml:brushProperty name="width" value="0.05" units="cm"/>
      <inkml:brushProperty name="height" value="0.05" units="cm"/>
    </inkml:brush>
  </inkml:definitions>
  <inkml:trace contextRef="#ctx0" brushRef="#br0">6 390 24575,'-4'0'0,"2"0"0,7 0 0,11 0 0,11 0 0,11 0 0,11-5 0,6 0 0,8-5 0,5-5 0,-7 0-8191</inkml:trace>
  <inkml:trace contextRef="#ctx0" brushRef="#br0" timeOffset="1">705 0 24575,'0'5'0,"0"5"0,0 11 0,0 5 0,5 3 0,1 6 0,-1 5 0,0 5 0,-2 3 0,-1 3 0,3 1 0,2-4 0,-1-10-8191</inkml:trace>
</inkml:ink>
</file>

<file path=ppt/ink/ink5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3:51.453"/>
    </inkml:context>
    <inkml:brush xml:id="br0">
      <inkml:brushProperty name="width" value="0.05" units="cm"/>
      <inkml:brushProperty name="height" value="0.05" units="cm"/>
    </inkml:brush>
  </inkml:definitions>
  <inkml:trace contextRef="#ctx0" brushRef="#br0">6 601 24575,'-4'0'0,"2"0"0,7-4 0,6-3 0,7 2 0,8-4 0,8-1 0,8 3 0,6-3 0,2 0 0,3-1 0,1-1 0,-10 4-8191</inkml:trace>
  <inkml:trace contextRef="#ctx0" brushRef="#br0" timeOffset="1">110 160 24575,'-4'-9'0,"-7"-7"0,0-5 0,1-4 0,2-2 0,8 4 0,7 6 0,11 5 0,8 5 0,8 4 0,6 7 0,-2 2-8191</inkml:trace>
  <inkml:trace contextRef="#ctx0" brushRef="#br0" timeOffset="2">888 56 24575,'0'-4'0,"-5"-6"0,-1 3 0,1 7 0,0 8 0,2 12 0,1 10 0,1 10 0,1 7 0,0 4 0,4 2 0,2 1 0,0 0 0,-1-9-8191</inkml:trace>
</inkml:ink>
</file>

<file path=ppt/ink/ink5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3:51.781"/>
    </inkml:context>
    <inkml:brush xml:id="br0">
      <inkml:brushProperty name="width" value="0.05" units="cm"/>
      <inkml:brushProperty name="height" value="0.05" units="cm"/>
    </inkml:brush>
  </inkml:definitions>
  <inkml:trace contextRef="#ctx0" brushRef="#br0">18 459 24575,'-3'-9'0,"-1"0"0,2 0 0,-1 0 0,1 0 0,1-1 0,-1 1 0,1-15 0,6-69 0,-4 78 0,0-12 0,2 0 0,1 1 0,1-1 0,1 1 0,1 0 0,14-33 0,-20 56 0,0 1 0,0-1 0,1 0 0,-1 1 0,1 0 0,-1-1 0,1 1 0,0 0 0,0 0 0,0 0 0,0 0 0,0 0 0,0 0 0,1 0 0,-1 1 0,1-1 0,-1 1 0,1 0 0,-1 0 0,1 0 0,0 0 0,-1 0 0,1 0 0,0 1 0,0 0 0,0-1 0,0 1 0,0 0 0,-1 0 0,1 1 0,0-1 0,0 0 0,0 1 0,-1 0 0,1 0 0,0 0 0,0 0 0,-1 0 0,1 0 0,2 2 0,6 4 0,0 0 0,-1 1 0,0 0 0,0 1 0,-1 0 0,0 1 0,12 16 0,-4-3 0,-1 1 0,-2 0 0,0 1 0,-2 1 0,0 0 0,-2 1 0,-1 0 0,-1 1 0,-2-1 0,4 32 0,-9-44 0,0 1 0,-1-1 0,0 0 0,-2 1 0,0-1 0,0 0 0,-1 0 0,-10 27 0,8-31 0,0 0 0,-1 0 0,0-1 0,-1 0 0,0 0 0,0-1 0,-1 0 0,0 0 0,-1 0 0,0-1 0,0-1 0,-16 10 0,-48 22-1365,0-9-5461</inkml:trace>
</inkml:ink>
</file>

<file path=ppt/ink/ink5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3:52.688"/>
    </inkml:context>
    <inkml:brush xml:id="br0">
      <inkml:brushProperty name="width" value="0.05" units="cm"/>
      <inkml:brushProperty name="height" value="0.05" units="cm"/>
    </inkml:brush>
  </inkml:definitions>
  <inkml:trace contextRef="#ctx0" brushRef="#br0">318 207 24575,'40'-32'0,"-26"22"0,-1 0 0,15-15 0,-26 22 0,1 1 0,-1-1 0,0 1 0,0-1 0,0 0 0,-1 1 0,1-1 0,0 0 0,-1 0 0,0-1 0,0 1 0,0 0 0,0 0 0,0 0 0,-1-1 0,1-4 0,-2 5 0,1 0 0,-1 0 0,0 0 0,0 1 0,0-1 0,0 1 0,-1-1 0,1 1 0,-1-1 0,1 1 0,-1 0 0,0-1 0,0 1 0,0 0 0,0 0 0,0 0 0,-1 1 0,1-1 0,0 1 0,-1-1 0,1 1 0,-1 0 0,-4-2 0,-5-2 0,0 1 0,0 1 0,-25-4 0,24 6 0,0 0 0,1 1 0,-1 0 0,0 1 0,1 0 0,-1 1 0,1 1 0,-1 0 0,1 0 0,0 1 0,-21 11 0,29-13 0,-1 0 0,1 1 0,0-1 0,0 1 0,0 0 0,1 0 0,-1 1 0,1-1 0,0 1 0,-1-1 0,2 1 0,-1 0 0,0 0 0,1 0 0,0 1 0,0-1 0,0 1 0,0-1 0,1 1 0,0-1 0,0 1 0,0 0 0,0 0 0,1 0 0,0-1 0,0 1 0,0 0 0,0 0 0,1 0 0,0-1 0,0 1 0,0 0 0,1-1 0,2 5 0,0 3 0,2-1 0,-1 0 0,2 0 0,0 0 0,0-1 0,0 0 0,13 12 0,70 58 0,-67-63 0,-1 2 0,-1 1 0,30 36 0,-49-55 0,-1 1 0,1 0 0,-1 0 0,1 0 0,-1 0 0,0 1 0,0-1 0,0 0 0,0 0 0,0 1 0,-1-1 0,1 1 0,0-1 0,-1 0 0,0 1 0,0-1 0,0 1 0,0-1 0,0 1 0,0-1 0,-1 1 0,0 2 0,0-3 0,-1 1 0,1-1 0,-1 0 0,0 0 0,1 0 0,-1 0 0,0 0 0,-1 0 0,1 0 0,0-1 0,0 1 0,-1-1 0,1 0 0,-1 1 0,1-1 0,-5 1 0,-6 2 0,0-1 0,-1 0 0,0-1 0,0 0 0,0-2 0,-20 0 0,15-1 24,1-1 0,-1-1 0,0-1 0,-27-9 0,39 11-117,1 0 0,0-1 1,0 0-1,0 0 0,0 0 0,0-1 0,1 0 0,-1 0 1,1-1-1,0 1 0,1-1 0,-1 0 0,1-1 1,0 1-1,-7-12 0,3-6-6733</inkml:trace>
</inkml:ink>
</file>

<file path=ppt/ink/ink5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3:53.013"/>
    </inkml:context>
    <inkml:brush xml:id="br0">
      <inkml:brushProperty name="width" value="0.05" units="cm"/>
      <inkml:brushProperty name="height" value="0.05" units="cm"/>
    </inkml:brush>
  </inkml:definitions>
  <inkml:trace contextRef="#ctx0" brushRef="#br0">17 0 24575,'4'0'0,"2"4"0,-1 7 0,0 4 0,-2 10 0,-5 5 0,-3 5 0,0 7 0,0 4 0,2-1 0,-4 0 0,0-2 0,1-9-8191</inkml:trace>
</inkml:ink>
</file>

<file path=ppt/ink/ink5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3:53.418"/>
    </inkml:context>
    <inkml:brush xml:id="br0">
      <inkml:brushProperty name="width" value="0.05" units="cm"/>
      <inkml:brushProperty name="height" value="0.05" units="cm"/>
    </inkml:brush>
  </inkml:definitions>
  <inkml:trace contextRef="#ctx0" brushRef="#br0">2 171 24575,'-1'-25'0,"0"11"0,1 0 0,0 0 0,1 1 0,5-25 0,-5 35 0,0 0 0,-1 0 0,1 1 0,0-1 0,1 1 0,-1-1 0,0 1 0,1-1 0,-1 1 0,1 0 0,0 0 0,0-1 0,0 1 0,0 1 0,0-1 0,0 0 0,1 0 0,-1 1 0,1-1 0,-1 1 0,1 0 0,-1 0 0,1 0 0,0 0 0,-1 0 0,1 1 0,0-1 0,5 0 0,16 3 0,-1 0 0,0 1 0,0 1 0,-1 1 0,1 1 0,34 15 0,-10-5 0,-15-6 0,146 50 0,-143-46 0,0 2 0,60 37 0,-89-49 0,0 0 0,0 0 0,-1 0 0,0 1 0,0 0 0,7 9 0,-11-12 0,0-1 0,0 1 0,0 0 0,0 0 0,0 0 0,0-1 0,-1 1 0,1 0 0,-1 0 0,1 0 0,-1 0 0,0 0 0,0 0 0,0 0 0,0 1 0,0-1 0,0 0 0,-1 0 0,1 0 0,-1-1 0,1 1 0,-1 0 0,0 0 0,0 0 0,0 0 0,-1 2 0,-2 1 0,0 0 0,0 0 0,0-1 0,-1 1 0,1-1 0,-1 0 0,0-1 0,0 1 0,-1-1 0,1 0 0,-11 4 0,-7 2 0,-40 9 0,43-12 0,-182 35-1365,103-27-5461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6:24.659"/>
    </inkml:context>
    <inkml:brush xml:id="br0">
      <inkml:brushProperty name="width" value="0.05" units="cm"/>
      <inkml:brushProperty name="height" value="0.05" units="cm"/>
    </inkml:brush>
  </inkml:definitions>
  <inkml:trace contextRef="#ctx0" brushRef="#br0">77 1 24575,'33'11'0,"-12"-2"0,197 40 0,-187-42 0,-31-7 0,0 0 0,-1 0 0,1 0 0,0 0 0,0 0 0,0 0 0,0 0 0,0 0 0,0 0 0,0 0 0,0 0 0,0 0 0,0 0 0,0 0 0,0 0 0,0 0 0,0 0 0,0 1 0,0-1 0,0 0 0,-1 0 0,1 0 0,0 0 0,0 0 0,0 0 0,0 0 0,0 0 0,0 0 0,0 0 0,0 0 0,0 1 0,0-1 0,0 0 0,0 0 0,0 0 0,1 0 0,-1 0 0,0 0 0,0 0 0,0 0 0,0 0 0,0 0 0,0 0 0,0 1 0,0-1 0,0 0 0,0 0 0,0 0 0,0 0 0,0 0 0,0 0 0,0 0 0,0 0 0,0 0 0,1 0 0,-1 0 0,0 0 0,0 0 0,0 0 0,0 0 0,0 0 0,0 0 0,0 0 0,-12 6 0,-17 3 0,-29-4 0,45-5 0,0 1 0,1 0 0,-1 1 0,0 1 0,1 0 0,0 0 0,-21 9 0,32-12 0,0 1 0,1-1 0,-1 0 0,1 0 0,-1 0 0,0 1 0,1-1 0,-1 0 0,1 0 0,-1 1 0,1-1 0,-1 1 0,1-1 0,-1 0 0,1 1 0,-1-1 0,1 1 0,-1-1 0,1 1 0,0-1 0,-1 1 0,1-1 0,0 1 0,0 0 0,-1-1 0,1 1 0,0-1 0,0 1 0,0 0 0,0-1 0,0 1 0,0 0 0,0-1 0,0 2 0,1-1 0,0 0 0,0 0 0,1 0 0,-1 0 0,0 0 0,1-1 0,-1 1 0,0 0 0,1-1 0,-1 1 0,1-1 0,-1 0 0,3 1 0,52 5 0,0-7 0,-41 1 0,-40-1 0,-218 1-1365,217 0-5461</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7:08.179"/>
    </inkml:context>
    <inkml:brush xml:id="br0">
      <inkml:brushProperty name="width" value="0.05" units="cm"/>
      <inkml:brushProperty name="height" value="0.05" units="cm"/>
    </inkml:brush>
  </inkml:definitions>
  <inkml:trace contextRef="#ctx0" brushRef="#br0">1076 0 24575,'-4'9'0,"-7"7"0,-5 1 0,-4-3 0,1 2 0,-1-3 0,3 1 0,1 3 0,2 2 0,4 3 0,3 2 0,4-3-8191</inkml:trace>
  <inkml:trace contextRef="#ctx0" brushRef="#br0" timeOffset="1">791 441 24575,'-5'4'0,"0"6"0,-5 6 0,-5 4 0,-4 4 0,-4 2 0,3 0 0,0-3 0,3-2 0,1 0 0,2 1 0,0 1 0,2 2 0,3 0 0,-1-4 0,0-1 0,3 0 0,2-3-8191</inkml:trace>
  <inkml:trace contextRef="#ctx0" brushRef="#br0" timeOffset="2">220 1089 24575,'-9'0'0,"-7"4"0,-9 2 0,-6 4 0,-2 0 0,1-1 0,2-3 0,5 3 0,7-1-8191</inkml:trace>
</inkml:ink>
</file>

<file path=ppt/ink/ink6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3:55.269"/>
    </inkml:context>
    <inkml:brush xml:id="br0">
      <inkml:brushProperty name="width" value="0.05" units="cm"/>
      <inkml:brushProperty name="height" value="0.05" units="cm"/>
    </inkml:brush>
  </inkml:definitions>
  <inkml:trace contextRef="#ctx0" brushRef="#br0">251 97 24575,'2'-2'0,"0"0"0,0-1 0,0 1 0,0-1 0,-1 1 0,1-1 0,-1 0 0,0 0 0,0 1 0,0-1 0,0 0 0,0 0 0,-1 0 0,1 0 0,-1 0 0,0 0 0,0 0 0,0 0 0,0 0 0,-1-4 0,0 5 0,1 1 0,-1-1 0,1 0 0,-1 0 0,0 1 0,1-1 0,-1 1 0,0-1 0,0 1 0,0-1 0,0 1 0,-1-1 0,1 1 0,0 0 0,-1-1 0,1 1 0,0 0 0,-1 0 0,1 0 0,-1 0 0,0 1 0,1-1 0,-1 0 0,0 1 0,0-1 0,1 1 0,-1-1 0,0 1 0,0 0 0,0 0 0,1 0 0,-1 0 0,-3 0 0,-4 2 0,1 0 0,-1 0 0,0 1 0,1 0 0,0 0 0,0 1 0,0 0 0,0 1 0,1 0 0,0 0 0,0 0 0,0 1 0,0 0 0,-9 12 0,4-4 0,1 0 0,0 1 0,1 0 0,1 0 0,0 1 0,-8 23 0,13-31 0,1 0 0,1 1 0,0-1 0,0 1 0,0 0 0,1 0 0,1 0 0,-1 0 0,1-1 0,1 1 0,0 0 0,0 0 0,1 0 0,0 0 0,0-1 0,1 1 0,0-1 0,0 0 0,1 0 0,0 0 0,1 0 0,0-1 0,0 0 0,0 0 0,1 0 0,0 0 0,1-1 0,-1 0 0,1 0 0,0-1 0,11 6 0,0-1-136,0-2-1,1 0 1,0-1-1,1 0 1,0-2-1,0 0 1,0-2-1,0 0 0,24 0 1,5-1-6690</inkml:trace>
</inkml:ink>
</file>

<file path=ppt/ink/ink6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3:55.891"/>
    </inkml:context>
    <inkml:brush xml:id="br0">
      <inkml:brushProperty name="width" value="0.05" units="cm"/>
      <inkml:brushProperty name="height" value="0.05" units="cm"/>
    </inkml:brush>
  </inkml:definitions>
  <inkml:trace contextRef="#ctx0" brushRef="#br0">188 548 24575,'-52'-26'0,"-69"-48"0,120 74 0,0-1 0,0 1 0,1-1 0,-1 1 0,0-1 0,0 1 0,0-1 0,1 0 0,-1 1 0,0-1 0,1 0 0,-1 0 0,1 1 0,-1-1 0,1 0 0,-1 0 0,1 0 0,-1 0 0,1 0 0,0 0 0,-1 0 0,1 1 0,0-2 0,0 1 0,1 0 0,-1 1 0,1-1 0,-1 0 0,1 1 0,0-1 0,-1 1 0,1-1 0,-1 1 0,1-1 0,0 1 0,0-1 0,-1 1 0,1 0 0,0-1 0,0 1 0,-1 0 0,1 0 0,0-1 0,1 1 0,56-4 0,-51 4 0,138 0 0,-51 2 0,-1-5 0,96-14 0,-182 16 0,-1-1 0,1 0 0,0 0 0,-1-1 0,1 0 0,10-6 0,-16 9 0,0-1 0,1 0 0,-1 1 0,0-1 0,0 0 0,1 0 0,-1 0 0,0 0 0,0 0 0,0 0 0,0-1 0,0 1 0,0 0 0,-1 0 0,1-1 0,0 1 0,-1-1 0,1 1 0,-1 0 0,1-1 0,-1 1 0,1-1 0,-1 1 0,0-1 0,0 1 0,0-1 0,0 1 0,0-1 0,0 1 0,0-1 0,-1 1 0,1-1 0,-1 1 0,1-1 0,-1 1 0,0-3 0,1 4 0,-1 0 0,1-1 0,0 1 0,0 0 0,-1 0 0,1-1 0,0 1 0,-1 0 0,1-1 0,0 1 0,-1 0 0,1 0 0,0 0 0,-1 0 0,1-1 0,0 1 0,-1 0 0,1 0 0,-1 0 0,1 0 0,0 0 0,-1 0 0,1 0 0,-1 0 0,1 0 0,0 0 0,-1 0 0,1 0 0,-1 0 0,1 0 0,0 0 0,-1 0 0,1 1 0,0-1 0,-1 0 0,1 0 0,0 0 0,-1 1 0,1-1 0,0 0 0,-1 0 0,1 1 0,0-1 0,0 0 0,-1 1 0,1-1 0,0 0 0,0 1 0,-1-1 0,1 0 0,0 1 0,0 0 0,-13 21 0,3 9 0,1 1 0,1 0 0,2 0 0,1 1 0,1-1 0,1 44 0,3-75 0,0 0 0,0 0 0,0 0 0,-1 0 0,1 0 0,0 0 0,1 0 0,-1 0 0,0 0 0,0 0 0,0 1 0,1-1 0,-1 0 0,0 0 0,1 0 0,-1 0 0,1-1 0,-1 1 0,1 0 0,-1 0 0,1 0 0,0 0 0,1 1 0,-1-3 0,0 1 0,-1-1 0,1 1 0,0-1 0,0 0 0,0 1 0,0-1 0,0 0 0,-1 0 0,1 1 0,0-1 0,-1 0 0,1 0 0,-1 0 0,1 0 0,-1 0 0,1-1 0,22-53 0,-1-10 0,48-124 0,-46 150 0,-24 38 0,1 0 0,-1 0 0,1 0 0,-1 1 0,1-1 0,0 0 0,0 0 0,-1 0 0,1 1 0,0-1 0,0 1 0,0-1 0,-1 0 0,1 1 0,0-1 0,0 1 0,0 0 0,0-1 0,0 1 0,0 0 0,0 0 0,0 0 0,0-1 0,0 1 0,0 0 0,0 0 0,0 0 0,0 1 0,1-1 0,-1 0 0,0 0 0,0 0 0,0 1 0,-1-1 0,1 1 0,0-1 0,0 1 0,0-1 0,1 2 0,6 7 0,-1 2 0,0-1 0,-1 1 0,0 0 0,0 0 0,-2 1 0,7 20 0,9 18 0,-13-34 0,1-1 0,1 0 0,0-1 0,1 0 0,1 0 0,0-1 0,16 15 0,-22-23 0,0-1 0,0 0 0,1 0 0,0 0 0,0 0 0,0-1 0,0 0 0,0 0 0,0-1 0,1 0 0,-1 0 0,1 0 0,0-1 0,-1 0 0,1 0 0,0-1 0,0 0 0,0 0 0,-1-1 0,1 1 0,9-3 0,-11 1 0,1-1 0,0 1 0,-1-1 0,1 0 0,-1 0 0,0-1 0,0 0 0,0 0 0,0 0 0,-1 0 0,0-1 0,0 1 0,0-1 0,0 0 0,-1-1 0,0 1 0,0 0 0,0-1 0,-1 0 0,4-11 0,0-2 0,-1-1 0,-1 0 0,-1-1 0,0 1 0,-1-22 0,-2 3 0,-9-76 0,6 96 0,-1 0 0,-1 0 0,0 1 0,-1-1 0,-17-32 0,21 47-62,0 0 0,0 0 0,0 0 0,0 1 0,-1-1 0,0 1 0,1 0 0,-1 0 0,0 0 0,-1 0 0,1 1 0,0-1-1,-1 1 1,0-1 0,1 1 0,-1 1 0,0-1 0,0 0 0,0 1 0,0 0 0,-5-1 0,-14 3-6764</inkml:trace>
</inkml:ink>
</file>

<file path=ppt/ink/ink6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4:00.789"/>
    </inkml:context>
    <inkml:brush xml:id="br0">
      <inkml:brushProperty name="width" value="0.05" units="cm"/>
      <inkml:brushProperty name="height" value="0.05" units="cm"/>
    </inkml:brush>
  </inkml:definitions>
  <inkml:trace contextRef="#ctx0" brushRef="#br0">210 0 24575,'1'5'0,"0"-1"0,1 1 0,-1-1 0,1 0 0,0 0 0,0 1 0,3 3 0,4 8 0,5 25 0,-2 0 0,-2 1 0,-2 1 0,6 66 0,-13-95 0,45 704-393,-45 3 1,-59 396 392,-66-6 0,64-685 0,-22 173 0,72-503-1235,3-26-4936</inkml:trace>
</inkml:ink>
</file>

<file path=ppt/ink/ink6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4:01.391"/>
    </inkml:context>
    <inkml:brush xml:id="br0">
      <inkml:brushProperty name="width" value="0.05" units="cm"/>
      <inkml:brushProperty name="height" value="0.05" units="cm"/>
    </inkml:brush>
  </inkml:definitions>
  <inkml:trace contextRef="#ctx0" brushRef="#br0">1 24 24575,'0'0'0,"0"-1"0,0 0 0,0 0 0,0 1 0,1-1 0,-1 0 0,0 1 0,1-1 0,-1 0 0,0 1 0,1-1 0,-1 1 0,1-1 0,-1 0 0,1 1 0,-1-1 0,1 1 0,-1-1 0,1 1 0,-1 0 0,1-1 0,0 1 0,-1 0 0,1-1 0,0 1 0,-1 0 0,3-1 0,22-3 0,-22 3 0,60-2 0,1 3 0,91 10 0,-61-2 0,1618 85-5971,7-29 1464,616 29 775,-2207-86 3699,2165 132-335,-2005-113 1528,-69-4 4100</inkml:trace>
</inkml:ink>
</file>

<file path=ppt/ink/ink6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4:02.033"/>
    </inkml:context>
    <inkml:brush xml:id="br0">
      <inkml:brushProperty name="width" value="0.05" units="cm"/>
      <inkml:brushProperty name="height" value="0.05" units="cm"/>
    </inkml:brush>
  </inkml:definitions>
  <inkml:trace contextRef="#ctx0" brushRef="#br0">1 197 24575,'863'-25'-1544,"-420"7"-128,-19 6-836,67 2 1152,66 3-1559,1320 12 304,4 27-622,-900-14 2950,-379-10 172,-63-5 177,-73-7 108,-77-9 456,-83-11-129,-112 0 623,-156 17-726,0-1 0,58-21 0,-87 25-20,0 0-1,0 0 1,0 0-1,0-1 0,-1-1 1,12-9-1,-16 11-133,0 0 1,0 0-1,-1-1 0,1 1 0,-1-1 0,4-8 0,-7 13-242</inkml:trace>
</inkml:ink>
</file>

<file path=ppt/ink/ink6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4:02.686"/>
    </inkml:context>
    <inkml:brush xml:id="br0">
      <inkml:brushProperty name="width" value="0.05" units="cm"/>
      <inkml:brushProperty name="height" value="0.05" units="cm"/>
    </inkml:brush>
  </inkml:definitions>
  <inkml:trace contextRef="#ctx0" brushRef="#br0">0 1 24575,'2'0'0,"-1"1"0,0-1 0,1 1 0,-1 0 0,0-1 0,0 1 0,0 0 0,0 0 0,1 0 0,-1 0 0,0 0 0,-1 0 0,1 0 0,0 0 0,0 0 0,0 0 0,-1 0 0,1 1 0,0-1 0,-1 0 0,1 2 0,11 31 0,94 387 0,-91-363-81,172 685-770,-41 11-858,-37 418 1709,-104-1059 57,16 1082-621,-25-1121-171,-2-20-3573</inkml:trace>
</inkml:ink>
</file>

<file path=ppt/ink/ink6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4:03.370"/>
    </inkml:context>
    <inkml:brush xml:id="br0">
      <inkml:brushProperty name="width" value="0.05" units="cm"/>
      <inkml:brushProperty name="height" value="0.05" units="cm"/>
    </inkml:brush>
  </inkml:definitions>
  <inkml:trace contextRef="#ctx0" brushRef="#br0">1 1 24575,'1'0'0,"0"0"0,0 1 0,0-1 0,0 1 0,0-1 0,0 1 0,0 0 0,0-1 0,0 1 0,0 0 0,0-1 0,-1 1 0,1 0 0,0 0 0,-1 0 0,1 0 0,0 0 0,-1 0 0,1 0 0,-1 0 0,1 0 0,-1 0 0,0 0 0,0 0 0,1 0 0,-1 0 0,0 0 0,0 3 0,4 39 0,-4-35 0,5 564 2,-6-236-555,69 1011-1237,66-2 2040,-94-973-456,-28-252-100,52 380 550,-55-457 107,-5-33 469,-1-12-481,-1-16-1377,-2 18 941,2-35-6110</inkml:trace>
</inkml:ink>
</file>

<file path=ppt/ink/ink6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4:04.720"/>
    </inkml:context>
    <inkml:brush xml:id="br0">
      <inkml:brushProperty name="width" value="0.05" units="cm"/>
      <inkml:brushProperty name="height" value="0.05" units="cm"/>
    </inkml:brush>
  </inkml:definitions>
  <inkml:trace contextRef="#ctx0" brushRef="#br0">1 286 24575,'11'33'0,"-1"-11"0,8 51 0,-3 1 0,8 104 0,-24-373 0,2 95 0,-1 75 0,1-1 0,1 1 0,1 0 0,1 0 0,1 0 0,15-41 0,-16 57 0,0-1 0,0 1 0,1 0 0,0 1 0,1-1 0,0 1 0,0 0 0,1 0 0,0 1 0,1 0 0,-1 0 0,1 1 0,0 0 0,1 0 0,-1 1 0,1 0 0,0 0 0,1 1 0,15-4 0,-12 5 0,0 0 0,0 1 0,0 1 0,1 1 0,-1 0 0,1 0 0,-1 1 0,0 1 0,0 0 0,0 1 0,0 0 0,0 1 0,0 1 0,-1 0 0,0 1 0,0 0 0,0 0 0,-1 2 0,0-1 0,0 1 0,-1 1 0,14 14 0,-21-20 0,0 1 0,0 0 0,-1-1 0,1 1 0,-1 0 0,0 0 0,0 0 0,-1 0 0,1 0 0,-1 1 0,0-1 0,0 0 0,0 1 0,0-1 0,-1 1 0,0 8 0,-1-8 0,0 1 0,-1 0 0,1 0 0,-1-1 0,0 1 0,-1-1 0,1 0 0,-1 0 0,0 0 0,0 0 0,-6 7 0,-3 0 0,0 1 0,-1-1 0,-1-1 0,0-1 0,0 0 0,-1 0 0,-24 11 0,-69 20 0,106-40 0,73 3 0,-43-3 0,1 2 0,-1 1 0,39 11 0,-56-12 0,0 0 0,0 1 0,-1 1 0,0-1 0,0 2 0,0-1 0,0 1 0,-1 1 0,0 0 0,-1 0 0,13 14 0,-19-19 0,0 0 0,0 0 0,0 0 0,-1 0 0,1 1 0,-1-1 0,1 1 0,-1-1 0,0 1 0,0 0 0,0-1 0,0 1 0,-1 0 0,1-1 0,-1 1 0,0 0 0,0 0 0,0 0 0,0 0 0,0-1 0,0 1 0,-1 0 0,1 0 0,-1-1 0,0 1 0,0 0 0,0-1 0,0 1 0,0 0 0,-1-1 0,1 0 0,-1 1 0,0-1 0,1 0 0,-1 0 0,-5 4 0,0 0 0,-1 0 0,0-1 0,0 0 0,-1 0 0,1 0 0,-1-1 0,0-1 0,0 0 0,-17 4 0,4-3 30,1-1 0,0-1 0,-43-1 0,53-1-179,-1-1 1,1-1-1,0 0 1,0-1-1,0 0 1,0 0-1,0-1 1,1-1-1,-12-6 1,0-4-6678</inkml:trace>
</inkml:ink>
</file>

<file path=ppt/ink/ink6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4:05.110"/>
    </inkml:context>
    <inkml:brush xml:id="br0">
      <inkml:brushProperty name="width" value="0.05" units="cm"/>
      <inkml:brushProperty name="height" value="0.05" units="cm"/>
    </inkml:brush>
  </inkml:definitions>
  <inkml:trace contextRef="#ctx0" brushRef="#br0">154 22 24575,'0'-2'0,"0"1"0,-1 0 0,1 1 0,0-1 0,0 0 0,-1 0 0,1 0 0,-1 0 0,1 0 0,-1 0 0,1 0 0,-1 0 0,0 1 0,1-1 0,-1 0 0,0 1 0,0-1 0,0 0 0,1 1 0,-1-1 0,0 1 0,0-1 0,0 1 0,0-1 0,0 1 0,0 0 0,0-1 0,0 1 0,0 0 0,0 0 0,0 0 0,0 0 0,0 0 0,0 0 0,0 0 0,0 0 0,-2 1 0,-1-1 0,-1 0 0,0 1 0,0 0 0,0 0 0,0 0 0,-6 3 0,5 0 0,0 0 0,1 0 0,-1 0 0,1 1 0,0-1 0,0 1 0,0 0 0,1 1 0,0-1 0,0 1 0,0 0 0,1 0 0,0 0 0,0 1 0,0-1 0,1 1 0,0-1 0,0 1 0,-1 12 0,2-11 0,0 0 0,0 0 0,1 0 0,0 0 0,0 0 0,1 0 0,0 0 0,1-1 0,-1 1 0,1 0 0,1-1 0,0 1 0,0-1 0,0 0 0,1 0 0,0 0 0,6 7 0,-9-11 0,1-1 0,1 0 0,-1 0 0,0 1 0,1-1 0,-1-1 0,1 1 0,-1 0 0,1-1 0,0 1 0,0-1 0,0 0 0,0 0 0,0 0 0,0 0 0,0 0 0,0-1 0,0 1 0,0-1 0,3 0 0,-2-1 0,1 1 0,-1-1 0,0 0 0,0-1 0,0 1 0,-1-1 0,1 1 0,0-1 0,-1 0 0,1-1 0,-1 1 0,1 0 0,4-6 0,-3 4 0,-1-1 0,0 1 0,0-1 0,0 0 0,0-1 0,-1 1 0,1-1 0,-2 1 0,1-1 0,0 0 0,-1 0 0,0 0 0,-1 0 0,1-1 0,-1 1 0,-1 0 0,1-1 0,-1 1 0,0-12 0,-3 11 9,1 0-1,-1 0 1,0 0-1,0 1 1,-1-1 0,0 1-1,0 0 1,0 0-1,-1 0 1,0 0-1,0 1 1,-1 0-1,-9-7 1,10 7-102,0 2 0,-1-1 1,1 0-1,-1 1 0,0 0 0,0 1 0,0-1 0,-1 1 1,1 0-1,0 1 0,-1-1 0,1 1 0,-1 1 1,0-1-1,-9 1 0,-2 4-6733</inkml:trace>
</inkml:ink>
</file>

<file path=ppt/ink/ink6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4:05.451"/>
    </inkml:context>
    <inkml:brush xml:id="br0">
      <inkml:brushProperty name="width" value="0.05" units="cm"/>
      <inkml:brushProperty name="height" value="0.05" units="cm"/>
    </inkml:brush>
  </inkml:definitions>
  <inkml:trace contextRef="#ctx0" brushRef="#br0">225 83 24575,'0'-2'0,"-1"0"0,1 0 0,-1 0 0,0 0 0,1 0 0,-1 0 0,0 0 0,0 1 0,-1-1 0,1 0 0,0 1 0,0-1 0,-1 1 0,1-1 0,-1 1 0,1 0 0,-1 0 0,0 0 0,0-1 0,1 2 0,-1-1 0,0 0 0,0 0 0,0 0 0,0 1 0,0-1 0,0 1 0,0 0 0,0 0 0,0-1 0,0 1 0,0 0 0,0 1 0,0-1 0,0 0 0,0 1 0,0-1 0,0 1 0,-3 1 0,0 2 0,0 0 0,0 0 0,0 1 0,1 0 0,0 0 0,0 0 0,0 1 0,1-1 0,-1 1 0,1 0 0,1 0 0,-1 0 0,1 0 0,0 0 0,-2 11 0,1 0 0,0 0 0,2 1 0,-1-1 0,3 30 0,-1-43 0,0-1 0,1 0 0,-1 0 0,0 0 0,1 0 0,0 0 0,0 0 0,0 0 0,0 0 0,0 0 0,1-1 0,-1 1 0,1 0 0,-1-1 0,1 1 0,0-1 0,0 1 0,0-1 0,1 0 0,-1 0 0,1 0 0,-1 0 0,1 0 0,-1-1 0,1 1 0,3 0 0,-2-1 0,0 0 0,1 0 0,-1-1 0,0 0 0,0 0 0,0 0 0,0 0 0,1-1 0,-1 1 0,0-1 0,0 0 0,0-1 0,0 1 0,0-1 0,0 1 0,-1-1 0,1 0 0,-1-1 0,5-2 0,-4 2 0,1 0 0,-1 0 0,0-1 0,0 0 0,0 0 0,0 0 0,-1 0 0,0 0 0,0-1 0,0 1 0,0-1 0,-1 0 0,0 0 0,0 0 0,0 0 0,0 0 0,-1 0 0,0 0 0,0-1 0,0 1 0,-1 0 0,0-1 0,0 1 0,0-1 0,0 1 0,-1 0 0,0-1 0,0 1 0,-1 0 0,0 0 0,-3-8 0,0 3 0,0 0 0,0 1 0,-1-1 0,0 1 0,-1 1 0,0-1 0,-1 1 0,0 0 0,0 1 0,0 0 0,-1 0 0,0 0 0,0 2 0,-17-9 0,14 9 0,0 0 0,-1 1 0,-19-4 0,28 7 0,1 1 0,0-1 0,0 1 0,-1 0 0,1-1 0,0 1 0,-1 1 0,1-1 0,0 0 0,0 1 0,-1 0 0,1 0 0,0 0 0,0 0 0,0 0 0,0 1 0,0-1 0,0 1 0,-3 2 0,6-4-45,-1 1-1,1 0 1,-1-1-1,0 1 1,1 0-1,0 0 1,-1 0-1,1 0 1,-1 0-1,1-1 1,0 1-1,0 0 1,-1 0-1,1 0 1,0 0-1,0 0 1,0 0-1,0 0 1,0 0-1,0 0 1,1 0-1,-1 0 1,0 0-1,0 0 0,1 0 1,-1-1-1,0 1 1,1 0-1,0 1 1,7 13-6781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7:08.565"/>
    </inkml:context>
    <inkml:brush xml:id="br0">
      <inkml:brushProperty name="width" value="0.05" units="cm"/>
      <inkml:brushProperty name="height" value="0.05" units="cm"/>
    </inkml:brush>
  </inkml:definitions>
  <inkml:trace contextRef="#ctx0" brushRef="#br0">1124 0 24575,'-9'4'0,"-11"2"0,-7 0 0,-4 3 0,0 0 0,0-2 0,6 3 0,2 0 0,2-3 0,3 3 0,5-1-8191</inkml:trace>
  <inkml:trace contextRef="#ctx0" brushRef="#br0" timeOffset="1">399 181 24575,'-9'0'0,"-11"0"0,-12 0 0,-9-4 0,-2-2 0,-2 1 0,2 0 0,8-2 0,6-1 0,3 1 0,2 2 0,4-2 0,3-1 0,2 2-8191</inkml:trace>
</inkml:ink>
</file>

<file path=ppt/ink/ink6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4:05.827"/>
    </inkml:context>
    <inkml:brush xml:id="br0">
      <inkml:brushProperty name="width" value="0.05" units="cm"/>
      <inkml:brushProperty name="height" value="0.05" units="cm"/>
    </inkml:brush>
  </inkml:definitions>
  <inkml:trace contextRef="#ctx0" brushRef="#br0">100 12 24575,'-4'-5'0,"-6"0"0,-2 3 0,2 8 0,3 7 0,2 9 0,2 7 0,1 6 0,-3 6 0,-1 5 0,1 4 0,1-3 0,1 0 0,-3-4 0,-1-4 0,1-5 0,2-9-8191</inkml:trace>
</inkml:ink>
</file>

<file path=ppt/ink/ink6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4:06.461"/>
    </inkml:context>
    <inkml:brush xml:id="br0">
      <inkml:brushProperty name="width" value="0.05" units="cm"/>
      <inkml:brushProperty name="height" value="0.05" units="cm"/>
    </inkml:brush>
  </inkml:definitions>
  <inkml:trace contextRef="#ctx0" brushRef="#br0">121 282 24575,'-1'-1'0,"1"0"0,0 0 0,-1 0 0,1 0 0,0 0 0,-1 1 0,1-1 0,-1 0 0,0 0 0,1 1 0,-1-1 0,1 0 0,-1 1 0,0-1 0,0 1 0,1-1 0,-1 1 0,0-1 0,-1 0 0,-5-5 0,14 1 0,25-4 0,-13 4 0,1-1 0,-2 0 0,1-2 0,22-11 0,-38 17 0,0 1 0,0-1 0,0 0 0,0 0 0,0 0 0,0-1 0,-1 1 0,1-1 0,-1 1 0,0-1 0,0 0 0,0 0 0,0 0 0,0 0 0,0 0 0,-1 0 0,0-1 0,0 1 0,0 0 0,0-1 0,0 1 0,0-1 0,-1 1 0,0-1 0,0 1 0,0-1 0,0 1 0,0-1 0,-1 1 0,-1-6 0,1 5 0,-1 1 0,0-1 0,0 1 0,0 0 0,0 0 0,-1 0 0,1 0 0,-1 0 0,0 0 0,0 0 0,0 1 0,0 0 0,0-1 0,0 1 0,-1 0 0,1 1 0,-1-1 0,1 1 0,-1-1 0,0 1 0,0 0 0,1 0 0,-1 1 0,-7-1 0,-2-1 0,0 1 0,1 1 0,-1 0 0,0 1 0,0 0 0,-17 5 0,24-5 0,0 1 0,0 0 0,0 1 0,0-1 0,1 1 0,-1 0 0,1 1 0,-1-1 0,1 1 0,0 0 0,0 0 0,1 1 0,-1-1 0,1 1 0,0 0 0,1 0 0,-1 1 0,1-1 0,0 1 0,0 0 0,0 0 0,1 0 0,-3 11 0,4-12 0,1 0 0,-1 1 0,1-1 0,0 1 0,0-1 0,0 1 0,1-1 0,0 1 0,0-1 0,0 0 0,1 1 0,0-1 0,0 0 0,0 0 0,0 0 0,1 0 0,0-1 0,0 1 0,0-1 0,1 0 0,0 1 0,-1-2 0,1 1 0,1 0 0,-1-1 0,0 0 0,9 5 0,4 1 0,1-1 0,0-1 0,1 0 0,-1-1 0,1-1 0,0-1 0,0-1 0,1-1 0,-1 0 0,26-2 0,-18-1 0,0-1 0,0-1 0,-1-2 0,1-1 0,-1 0 0,47-20 0,-58 19 0,-1 0 0,0-1 0,0-1 0,0 0 0,-1 0 0,-1-1 0,0-1 0,18-20 0,-24 24 0,0-1 0,-1 0 0,0 0 0,0 0 0,-1 0 0,0-1 0,0 0 0,-1 0 0,0 0 0,-1 0 0,0 0 0,-1 0 0,1-1 0,-2 1 0,1-1 0,-2-9 0,1 16 0,0 1 0,0 0 0,0-1 0,-1 1 0,1 0 0,-1 0 0,0 0 0,1-1 0,-1 1 0,0 0 0,0 0 0,0 0 0,-1 0 0,1 0 0,0 0 0,-1 1 0,1-1 0,-3-2 0,2 3 0,0 0 0,0 0 0,0 1 0,1-1 0,-1 0 0,0 1 0,0-1 0,0 1 0,0 0 0,0 0 0,0 0 0,0 0 0,0 0 0,0 0 0,0 0 0,-4 1 0,-2 2 0,0 0 0,-1 0 0,2 1 0,-1-1 0,0 2 0,1-1 0,0 1 0,-8 7 0,5-4 0,1 1 0,0 0 0,0 0 0,1 1 0,0 0 0,1 1 0,0 0 0,0 0 0,2 0 0,-1 1 0,1-1 0,1 2 0,0-1 0,1 0 0,0 1 0,1-1 0,-1 14 0,3-24 0,0 0 0,0 1 0,0-1 0,0 0 0,0 1 0,1-1 0,-1 0 0,1 0 0,-1 0 0,1 1 0,0-1 0,0 0 0,0 0 0,0 0 0,0 0 0,1 0 0,-1-1 0,1 1 0,-1 0 0,1-1 0,-1 1 0,1-1 0,0 1 0,0-1 0,0 0 0,0 1 0,0-1 0,0 0 0,0 0 0,0-1 0,0 1 0,0 0 0,1-1 0,-1 1 0,0-1 0,0 0 0,5 0 0,-2 0 0,1 0 0,-1-1 0,0 1 0,1-1 0,-1-1 0,0 1 0,0-1 0,0 1 0,0-2 0,0 1 0,0 0 0,-1-1 0,1 0 0,-1 0 0,5-5 0,0-2 0,0 0 0,-1-1 0,-1-1 0,0 1 0,-1-1 0,0 0 0,9-25 0,8-17 0,-23 54 0,0 0 0,0-1 0,-1 1 0,1 0 0,0 0 0,0 0 0,0 0 0,1 0 0,-1 0 0,0-1 0,0 1 0,0 0 0,0 0 0,0 0 0,0 0 0,0 0 0,0 0 0,0 0 0,0-1 0,0 1 0,0 0 0,0 0 0,0 0 0,0 0 0,0 0 0,1 0 0,-1 0 0,0 0 0,0 0 0,0 0 0,0 0 0,0-1 0,0 1 0,0 0 0,1 0 0,-1 0 0,0 0 0,0 0 0,0 0 0,0 0 0,0 0 0,0 0 0,1 0 0,-1 0 0,0 0 0,0 0 0,0 0 0,0 0 0,0 0 0,0 0 0,0 1 0,1-1 0,-1 0 0,0 0 0,0 0 0,0 0 0,0 0 0,0 0 0,0 0 0,0 0 0,0 0 0,1 1 0,2 11 0,-2 16 0,-1-5-120,0 6-295,0 0 0,8 47 0,-2-51-6411</inkml:trace>
</inkml:ink>
</file>

<file path=ppt/ink/ink6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4:06.898"/>
    </inkml:context>
    <inkml:brush xml:id="br0">
      <inkml:brushProperty name="width" value="0.05" units="cm"/>
      <inkml:brushProperty name="height" value="0.05" units="cm"/>
    </inkml:brush>
  </inkml:definitions>
  <inkml:trace contextRef="#ctx0" brushRef="#br0">0 15 24575,'0'234'0,"4"-215"0,-4-19 0,0 0 0,1 0 0,-1 0 0,0 0 0,0 0 0,1 0 0,-1 1 0,0-1 0,0 0 0,1 0 0,-1 0 0,0 0 0,0 0 0,1 0 0,-1 0 0,0 0 0,1-1 0,-1 1 0,0 0 0,0 0 0,1 0 0,-1 0 0,0 0 0,0 0 0,1 0 0,-1-1 0,0 1 0,0 0 0,0 0 0,1 0 0,-1 0 0,0-1 0,0 1 0,0 0 0,1-1 0,20-30 0,-19 27 0,27-48 0,-17 27 0,2 0 0,0 1 0,2 1 0,34-39 0,-48 60 0,-1 1 0,1-1 0,0 0 0,-1 1 0,1 0 0,0-1 0,0 1 0,0 0 0,0 0 0,0 0 0,1 0 0,-1 0 0,0 1 0,0-1 0,3 0 0,-4 1 0,1 1 0,-1-1 0,0 0 0,1 1 0,-1-1 0,0 1 0,0 0 0,0-1 0,1 1 0,-1 0 0,0 0 0,0 0 0,0-1 0,0 1 0,0 0 0,0 0 0,-1 1 0,1-1 0,0 0 0,0 0 0,-1 0 0,1 0 0,-1 1 0,1-1 0,-1 0 0,0 1 0,1 0 0,8 27 0,8 56 0,-14-65 0,0-1 0,1 1 0,1-1 0,1 0 0,1-1 0,0 0 0,12 21 0,-17-36 0,0 1 0,1-1 0,-1-1 0,1 1 0,-1 0 0,1-1 0,0 1 0,0-1 0,0 0 0,0 0 0,0 0 0,1 0 0,-1 0 0,1-1 0,-1 0 0,1 1 0,4-1 0,-2 0 0,1 0 0,0-1 0,0 0 0,0 0 0,-1 0 0,1-1 0,0 0 0,12-4 0,1-2 0,-1-1 0,0-1 0,0-1 0,-1 0 0,20-15 0,-7 0-1365,-7 2-5461</inkml:trace>
</inkml:ink>
</file>

<file path=ppt/ink/ink6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4:13.363"/>
    </inkml:context>
    <inkml:brush xml:id="br0">
      <inkml:brushProperty name="width" value="0.05" units="cm"/>
      <inkml:brushProperty name="height" value="0.05" units="cm"/>
    </inkml:brush>
  </inkml:definitions>
  <inkml:trace contextRef="#ctx0" brushRef="#br0">1 16 24575,'22'-8'0,"-21"7"0,1 0 0,0 0 0,0 0 0,0 0 0,0 1 0,0-1 0,0 0 0,0 1 0,0 0 0,0-1 0,0 1 0,2 0 0,2 1 0,-1 0 0,0 1 0,1 0 0,-1-1 0,0 2 0,0-1 0,0 1 0,-1-1 0,1 1 0,-1 1 0,1-1 0,5 6 0,9 10 0,22 28 0,-16-17 0,39 38 0,2-2 0,3-2 0,3-4 0,3-4 0,98 58 0,-140-97-1365,-8-6-5461</inkml:trace>
</inkml:ink>
</file>

<file path=ppt/ink/ink6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4:13.706"/>
    </inkml:context>
    <inkml:brush xml:id="br0">
      <inkml:brushProperty name="width" value="0.05" units="cm"/>
      <inkml:brushProperty name="height" value="0.05" units="cm"/>
    </inkml:brush>
  </inkml:definitions>
  <inkml:trace contextRef="#ctx0" brushRef="#br0">699 0 24575,'-12'11'0,"-1"0"0,-24 14 0,-12 10 0,-163 133 0,-54 47 0,241-194-103,6-5-318,1 0 1,-30 36-1</inkml:trace>
</inkml:ink>
</file>

<file path=ppt/ink/ink6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4:25.485"/>
    </inkml:context>
    <inkml:brush xml:id="br0">
      <inkml:brushProperty name="width" value="0.05" units="cm"/>
      <inkml:brushProperty name="height" value="0.05" units="cm"/>
    </inkml:brush>
  </inkml:definitions>
  <inkml:trace contextRef="#ctx0" brushRef="#br0">10 39 24575,'-1'-1'0,"0"0"0,0 0 0,0 0 0,0-1 0,1 1 0,-1 0 0,0 0 0,1 0 0,-1 0 0,1-1 0,0 1 0,-1 0 0,1-1 0,0 1 0,0 0 0,-1-1 0,1 1 0,0 0 0,0-1 0,1-1 0,-1 2 0,1 0 0,-1 1 0,0-1 0,1 1 0,-1-1 0,0 1 0,1-1 0,-1 1 0,1-1 0,-1 1 0,1-1 0,-1 1 0,1-1 0,-1 1 0,1 0 0,-1-1 0,1 1 0,0 0 0,-1 0 0,1 0 0,0-1 0,-1 1 0,1 0 0,0 0 0,-1 0 0,1 0 0,0 0 0,-1 0 0,1 0 0,0 0 0,-1 0 0,1 0 0,-1 1 0,1-1 0,0 0 0,-1 0 0,1 1 0,0-1 0,-1 0 0,1 1 0,-1-1 0,1 0 0,-1 1 0,1 0 0,33 20 0,-2 1 0,-1 2 0,0 1 0,48 53 0,-8-10 0,-8-9 0,3-2 0,2-4 0,3-3 0,84 46 0,-151-94 0,113 54 0,-104-51 0,0-1 0,0 0 0,0-1 0,1-1 0,-1 0 0,1 0 0,18-1 0,-30-1-45,1 0-1,-1-1 1,0 1-1,0 0 1,0-1-1,0 1 1,0-1-1,0 1 1,0-1-1,-1 0 1,1 0-1,0 0 1,0 0-1,-1 0 1,1 0-1,0-1 1,-1 1-1,1-1 1,-1 1-1,0-1 1,1 1-1,-1-1 1,0 0-1,0 1 0,0-1 1,0 0-1,0 0 1,0 0-1,0-3 1,4-18-6781</inkml:trace>
</inkml:ink>
</file>

<file path=ppt/ink/ink6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14:25.872"/>
    </inkml:context>
    <inkml:brush xml:id="br0">
      <inkml:brushProperty name="width" value="0.05" units="cm"/>
      <inkml:brushProperty name="height" value="0.05" units="cm"/>
    </inkml:brush>
  </inkml:definitions>
  <inkml:trace contextRef="#ctx0" brushRef="#br0">742 34 24575,'-7'-8'0,"5"5"0,-1 0 0,0 0 0,0 1 0,-1-1 0,1 0 0,-6-2 0,7 4 0,0 0 0,0 1 0,1 0 0,-1-1 0,0 1 0,0 0 0,0 0 0,0 0 0,0 0 0,0 0 0,0 0 0,0 0 0,1 1 0,-1-1 0,0 1 0,0 0 0,0-1 0,-2 2 0,-9 6 0,1 0 0,0 1 0,0 0 0,0 1 0,1 0 0,1 1 0,-11 14 0,-27 24 0,-67 54 0,1-3 0,-132 148 0,221-216-1365,7-6-5461</inkml:trace>
</inkml:ink>
</file>

<file path=ppt/ink/ink6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10:23:52.647"/>
    </inkml:context>
    <inkml:brush xml:id="br0">
      <inkml:brushProperty name="width" value="0.05" units="cm"/>
      <inkml:brushProperty name="height" value="0.05" units="cm"/>
    </inkml:brush>
  </inkml:definitions>
  <inkml:trace contextRef="#ctx0" brushRef="#br0">1 163 24575,'26'0'0,"58"0"0,84-13 0,85-18 0,70-4 0,59 5-2545,21 7 2545,-17 7 0,-39 7 0,-66 5 0,-67 3 0,-70 1-5646</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7:08.912"/>
    </inkml:context>
    <inkml:brush xml:id="br0">
      <inkml:brushProperty name="width" value="0.05" units="cm"/>
      <inkml:brushProperty name="height" value="0.05" units="cm"/>
    </inkml:brush>
  </inkml:definitions>
  <inkml:trace contextRef="#ctx0" brushRef="#br0">1491 483 24575,'-22'0'0,"-16"-5"0,-10-1 0,-6-4 0,-3 0 0,4-3 0,7 1 0,7-2 0,5 1 0,4-1 0,3 1 0,6 3-8191</inkml:trace>
  <inkml:trace contextRef="#ctx0" brushRef="#br0" timeOffset="1">611 276 24575,'-13'-5'0,"-18"-5"0,-17-6 0,-9-4 0,-7-4 0,-3-2 0,2 0 0,3-1 0,7 0 0,10 4 0,7 2 0,10 1 0,6 2 0,6 6-8191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7:09.344"/>
    </inkml:context>
    <inkml:brush xml:id="br0">
      <inkml:brushProperty name="width" value="0.05" units="cm"/>
      <inkml:brushProperty name="height" value="0.05" units="cm"/>
    </inkml:brush>
  </inkml:definitions>
  <inkml:trace contextRef="#ctx0" brushRef="#br0">1324 1173 24575,'-10'-1'0,"-1"-1"0,1 0 0,0-1 0,0 0 0,0-1 0,-14-6 0,-1 0 0,-397-159 0,414 167 0,0-1 0,1 0 0,-1-1 0,1 0 0,-1 0 0,1 0 0,1-1 0,-1 0 0,1-1 0,-1 1 0,-7-12 0,2 4 0,0-1 0,-1 2 0,0-1 0,-1 2 0,-19-14 0,-83-42 0,-6-5 0,109 63 0,0-1 0,0 0 0,1-1 0,1 0 0,-1-1 0,2 0 0,0-1 0,0 0 0,2 0 0,-1-1 0,2 0 0,-10-24 0,9 17 0,1-1 0,1 1 0,0-1 0,2 0 0,1 0 0,-1-32 0,4 48 0,0 0 0,-1 1 0,0-1 0,0 1 0,0-1 0,-1 1 0,1-1 0,-1 1 0,-1 0 0,1 0 0,-1 0 0,0 0 0,0 0 0,0 0 0,0 1 0,-1 0 0,0 0 0,0 0 0,0 0 0,-1 0 0,-7-4 0,2-1-97,0 1-1,0-2 1,0 1-1,1-2 1,1 1-1,0-1 1,0 0-1,1-1 1,0 0-1,1 0 1,1 0-1,0-1 0,-6-22 1,7 6-6729</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7:09.684"/>
    </inkml:context>
    <inkml:brush xml:id="br0">
      <inkml:brushProperty name="width" value="0.05" units="cm"/>
      <inkml:brushProperty name="height" value="0.05" units="cm"/>
    </inkml:brush>
  </inkml:definitions>
  <inkml:trace contextRef="#ctx0" brushRef="#br0">281 914 24575,'-4'-4'0,"-6"-7"0,-1-4 0,-4-10 0,-3-5 0,-3-1 0,-2 0 0,-2 1 0,3 1 0,2 1 0,3 5-8191</inkml:trace>
  <inkml:trace contextRef="#ctx0" brushRef="#br0" timeOffset="1">49 215 24575,'-5'-5'0,"-5"0"0,-1-6 0,1-4 0,2-8 0,3-5 0,6-2 0,8-1 0,6 6 0,6 1 0,-2 6-8191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7:10.013"/>
    </inkml:context>
    <inkml:brush xml:id="br0">
      <inkml:brushProperty name="width" value="0.05" units="cm"/>
      <inkml:brushProperty name="height" value="0.05" units="cm"/>
    </inkml:brush>
  </inkml:definitions>
  <inkml:trace contextRef="#ctx0" brushRef="#br0">65 746 24575,'-4'-9'0,"-6"-8"0,-6-4 0,0-4 0,3-2 0,8-5 0,9-1 0,4 4-8191</inkml:trace>
  <inkml:trace contextRef="#ctx0" brushRef="#br0" timeOffset="1">299 175 24575,'-4'-4'0,"-2"-6"0,0-11 0,2-5 0,5-3 0,12-1 0,7 0 0,1 5-8191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7:10.373"/>
    </inkml:context>
    <inkml:brush xml:id="br0">
      <inkml:brushProperty name="width" value="0.05" units="cm"/>
      <inkml:brushProperty name="height" value="0.05" units="cm"/>
    </inkml:brush>
  </inkml:definitions>
  <inkml:trace contextRef="#ctx0" brushRef="#br0">32 208 24575,'-4'0'0,"-7"-5"0,0-5 0,5-6 0,9-5 0,7 2 0,12 0 0,1 2-8191</inkml:trace>
  <inkml:trace contextRef="#ctx0" brushRef="#br0" timeOffset="1">706 104 24575,'0'-5'0,"0"-5"0,4-1 0,6-4 0,10 2 0,11-3 0,9-2 0,-3 2-8191</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7:10.712"/>
    </inkml:context>
    <inkml:brush xml:id="br0">
      <inkml:brushProperty name="width" value="0.05" units="cm"/>
      <inkml:brushProperty name="height" value="0.05" units="cm"/>
    </inkml:brush>
  </inkml:definitions>
  <inkml:trace contextRef="#ctx0" brushRef="#br0">21 117 24575,'-4'0'0,"-2"-5"0,0-5 0,2-6 0,5 1 0,7 1 0,11 0 0,7 2 0,-1 3-8191</inkml:trace>
  <inkml:trace contextRef="#ctx0" brushRef="#br0" timeOffset="1">565 65 24575,'0'-4'0,"0"-6"0,4-2 0,11-2 0,7 0 0,-1 3-8191</inkml:trace>
  <inkml:trace contextRef="#ctx0" brushRef="#br0" timeOffset="2">1291 65 24575,'-5'0'0,"0"-4"0,3-2 0,8 1 0,7 0 0,1 2-8191</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7:11.104"/>
    </inkml:context>
    <inkml:brush xml:id="br0">
      <inkml:brushProperty name="width" value="0.05" units="cm"/>
      <inkml:brushProperty name="height" value="0.05" units="cm"/>
    </inkml:brush>
  </inkml:definitions>
  <inkml:trace contextRef="#ctx0" brushRef="#br0">0 24 24575,'5'0'0,"5"-5"0,6-1 0,4 1 0,3 0 0,-1 2-8191</inkml:trace>
  <inkml:trace contextRef="#ctx0" brushRef="#br0" timeOffset="1">674 257 24575,'0'5'0,"4"1"0,6-1 0,6 0 0,5-2 0,7 3 0,8 1 0,6 3 0,-3 1-8191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7:11.465"/>
    </inkml:context>
    <inkml:brush xml:id="br0">
      <inkml:brushProperty name="width" value="0.05" units="cm"/>
      <inkml:brushProperty name="height" value="0.05" units="cm"/>
    </inkml:brush>
  </inkml:definitions>
  <inkml:trace contextRef="#ctx0" brushRef="#br0">1 0 24575,'4'5'0,"2"5"0,4 6 0,4 4 0,6 4 0,2-3 0,3 0 0,5 0 0,7 2 0,6-4 0,4 0 0,3 1 0,-2 1 0,-1-3 0,0 0 0,-3 2 0,-9-3-8191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6:27.618"/>
    </inkml:context>
    <inkml:brush xml:id="br0">
      <inkml:brushProperty name="width" value="0.05" units="cm"/>
      <inkml:brushProperty name="height" value="0.05" units="cm"/>
    </inkml:brush>
  </inkml:definitions>
  <inkml:trace contextRef="#ctx0" brushRef="#br0">1 286 24575,'1'-4'0,"1"0"0,0 0 0,0 0 0,0 1 0,0-1 0,0 1 0,1-1 0,-1 1 0,1 0 0,0 0 0,0 0 0,5-3 0,0-2 0,3-2 0,0 1 0,0 0 0,1 1 0,0 0 0,1 1 0,-1 1 0,1 0 0,1 0 0,-1 2 0,25-7 0,-10 3 0,76-28 0,-50 17 0,0 1 0,66-11 0,-46 15-33,-47 7-300,2 2 0,-1 1 0,53-2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7:11.806"/>
    </inkml:context>
    <inkml:brush xml:id="br0">
      <inkml:brushProperty name="width" value="0.05" units="cm"/>
      <inkml:brushProperty name="height" value="0.05" units="cm"/>
    </inkml:brush>
  </inkml:definitions>
  <inkml:trace contextRef="#ctx0" brushRef="#br0">60 1 24575,'-1'14'0,"1"0"0,1 1 0,0-1 0,0 0 0,2 0 0,0 0 0,0 0 0,2-1 0,5 15 0,44 96 0,-48-106 0,-1 1 0,-1 0 0,0 0 0,2 38 0,-5 25 0,-3-50 0,3-1 0,0 1 0,2 0 0,2-1 0,11 41 0,-3-37 0,1 0 0,29 46 0,-28-54 0,0 1 0,-2 0 0,-1 1 0,11 41 0,-21-61 3,0 0 0,-1 1 0,-1-1 0,0 0 0,0 1 0,0-1 0,-1 1 0,-1-1 0,0 0 0,0 0 0,-4 10 0,-4 7-59,-2-1 0,-20 33 0,-3 7-1177,24-43-5593</inkml:trace>
  <inkml:trace contextRef="#ctx0" brushRef="#br0" timeOffset="1">137 1971 24575,'-4'9'0,"-7"7"0,0 5 0,-3 0 0,-4 0 0,1 1 0,-1 1 0,3 1 0,-1-3 0,3-6-8191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7:12.189"/>
    </inkml:context>
    <inkml:brush xml:id="br0">
      <inkml:brushProperty name="width" value="0.05" units="cm"/>
      <inkml:brushProperty name="height" value="0.05" units="cm"/>
    </inkml:brush>
  </inkml:definitions>
  <inkml:trace contextRef="#ctx0" brushRef="#br0">1953 0 24575,'-8'5'0,"-13"5"0,-10 6 0,-6 5 0,0-2 0,2 0 0,7 2 0,3-3 0,7 0 0,6 2 0,0-3 0,3-5-8191</inkml:trace>
  <inkml:trace contextRef="#ctx0" brushRef="#br0" timeOffset="1">813 415 24575,'-8'0'0,"-8"5"0,-10 1 0,-5-1 0,-1 0 0,4 2 0,3 1 0,6-2-8191</inkml:trace>
  <inkml:trace contextRef="#ctx0" brushRef="#br0" timeOffset="2">114 571 24575,'-13'-5'0,"-14"0"0,-10-1 0,0 2-8191</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7:12.550"/>
    </inkml:context>
    <inkml:brush xml:id="br0">
      <inkml:brushProperty name="width" value="0.05" units="cm"/>
      <inkml:brushProperty name="height" value="0.05" units="cm"/>
    </inkml:brush>
  </inkml:definitions>
  <inkml:trace contextRef="#ctx0" brushRef="#br0">1048 362 24575,'-13'-5'0,"-18"-5"0,-12-6 0,-4-5 0,7 2-8191</inkml:trace>
  <inkml:trace contextRef="#ctx0" brushRef="#br0" timeOffset="1">115 51 24575,'-9'-5'0,"-11"-1"0,-8-4 0,-2-5 0,3 0-8191</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7:12.935"/>
    </inkml:context>
    <inkml:brush xml:id="br0">
      <inkml:brushProperty name="width" value="0.05" units="cm"/>
      <inkml:brushProperty name="height" value="0.05" units="cm"/>
    </inkml:brush>
  </inkml:definitions>
  <inkml:trace contextRef="#ctx0" brushRef="#br0">1478 2296 24575,'-8'0'0,"-13"-4"0,-10-6 0,-10-6 0,-6-4 0,5 1-8191</inkml:trace>
  <inkml:trace contextRef="#ctx0" brushRef="#br0" timeOffset="0.99">883 1857 24575,'-4'-5'0,"-7"-10"0,-5-7 0,-4-8 0,1-8 0,-1-7 0,-1-4 0,-6-3 0,2 8-8191</inkml:trace>
  <inkml:trace contextRef="#ctx0" brushRef="#br0" timeOffset="1.99">79 457 24575,'-5'-13'0,"-5"-14"0,-5-10 0,-1-9 0,3-4 0,3-3 0,4-2 0,2 5 0,7 2 0,7 5 0,2 9-8191</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7:13.263"/>
    </inkml:context>
    <inkml:brush xml:id="br0">
      <inkml:brushProperty name="width" value="0.05" units="cm"/>
      <inkml:brushProperty name="height" value="0.05" units="cm"/>
    </inkml:brush>
  </inkml:definitions>
  <inkml:trace contextRef="#ctx0" brushRef="#br0">35 752 24575,'-4'-5'0,"-2"-5"0,-4-6 0,0-5 0,5-2 0,9-2 0,8-7 0,1 4-8191</inkml:trace>
  <inkml:trace contextRef="#ctx0" brushRef="#br0" timeOffset="1">761 207 24575,'0'-4'0,"4"-7"0,7-4 0,5-6 0,8-2 0,10-7 0,12-3 0,11-4 0,-4 4-8191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7:13.607"/>
    </inkml:context>
    <inkml:brush xml:id="br0">
      <inkml:brushProperty name="width" value="0.05" units="cm"/>
      <inkml:brushProperty name="height" value="0.05" units="cm"/>
    </inkml:brush>
  </inkml:definitions>
  <inkml:trace contextRef="#ctx0" brushRef="#br0">0 213 24575,'0'-4'0,"0"-7"0,5-5 0,5 0 0,6-2 0,8-2 0,10 3 0,12-1 0,-2 3-8191</inkml:trace>
  <inkml:trace contextRef="#ctx0" brushRef="#br0" timeOffset="1">1322 32 24575,'4'0'0,"6"0"0,6-5 0,9-1 0,4-4 0,-2 0-8191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7:14.024"/>
    </inkml:context>
    <inkml:brush xml:id="br0">
      <inkml:brushProperty name="width" value="0.05" units="cm"/>
      <inkml:brushProperty name="height" value="0.05" units="cm"/>
    </inkml:brush>
  </inkml:definitions>
  <inkml:trace contextRef="#ctx0" brushRef="#br0">1 26 24575,'4'0'0,"6"-5"0,6 0 0,5-1 0,7 2 0,8 0 0,-3 2-8191</inkml:trace>
  <inkml:trace contextRef="#ctx0" brushRef="#br0" timeOffset="1">1245 518 24575,'4'4'0,"11"2"0,7 4 0,4 0 0,2-1 0,1 2 0,4-1 0,1-1 0,3-4 0,-4-1-8191</inkml:trace>
  <inkml:trace contextRef="#ctx0" brushRef="#br0" timeOffset="2">2282 1166 24575,'4'4'0,"11"7"0,6 5 0,10 4 0,3 4 0,0-3 0,4-1 0,-1-3 0,-2 0 0,-3-3 0,-2 0 0,-2-2 0,-1 2 0,-1-2 0,-5-3-8191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7:14.417"/>
    </inkml:context>
    <inkml:brush xml:id="br0">
      <inkml:brushProperty name="width" value="0.05" units="cm"/>
      <inkml:brushProperty name="height" value="0.05" units="cm"/>
    </inkml:brush>
  </inkml:definitions>
  <inkml:trace contextRef="#ctx0" brushRef="#br0">299 1 24575,'2'17'0,"0"0"0,1 0 0,1-1 0,6 18 0,-3-10 0,23 61 0,-19-55 0,11 42 0,-20-61 0,0 1 0,0-1 0,-1 1 0,-1 0 0,0-1 0,0 1 0,-4 16 0,-8 23 0,-3-1 0,-36 83 0,12-35 0,-4 18-455,5 2 0,-25 133 0,52-180-6371</inkml:trace>
  <inkml:trace contextRef="#ctx0" brushRef="#br0" timeOffset="1">92 1995 24575,'0'5'0,"-4"5"0,-7 6 0,-5 5 0,0 2 0,-1 3 0,1 0 0,4-3-8191</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7:14.751"/>
    </inkml:context>
    <inkml:brush xml:id="br0">
      <inkml:brushProperty name="width" value="0.05" units="cm"/>
      <inkml:brushProperty name="height" value="0.05" units="cm"/>
    </inkml:brush>
  </inkml:definitions>
  <inkml:trace contextRef="#ctx0" brushRef="#br0">2014 0 24575,'-4'4'0,"-11"7"0,-11 5 0,-6 4 0,-2 4 0,-4 1 0,1 2 0,5 0 0,5 0 0,7 0 0,6-5-8191</inkml:trace>
  <inkml:trace contextRef="#ctx0" brushRef="#br0" timeOffset="1">1495 441 24575,'-9'4'0,"-11"6"0,-16 2 0,-11 2 0,-5 4 0,-4-1 0,4 1 0,6-3 0,7 1 0,5 1 0,9-1-8191</inkml:trace>
  <inkml:trace contextRef="#ctx0" brushRef="#br0" timeOffset="2">407 778 24575,'-14'0'0,"-16"0"0,-18 0 0,-9 0 0,-3-5 0,4-1 0,7 1 0,7 0 0,11-2 0,11-1-8191</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7:15.095"/>
    </inkml:context>
    <inkml:brush xml:id="br0">
      <inkml:brushProperty name="width" value="0.05" units="cm"/>
      <inkml:brushProperty name="height" value="0.05" units="cm"/>
    </inkml:brush>
  </inkml:definitions>
  <inkml:trace contextRef="#ctx0" brushRef="#br0">807 167 24575,'-9'0'0,"-11"-4"0,-12-2 0,-4 0 0,-1-2 0,2-1 0,6 1-8191</inkml:trace>
  <inkml:trace contextRef="#ctx0" brushRef="#br0" timeOffset="1">211 89 24575,'-5'-5'0,"-9"0"0,-8-5 0,-8-1 0,-4-2 0,-1-3 0,-2 0 0,4 4-8191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6:29.543"/>
    </inkml:context>
    <inkml:brush xml:id="br0">
      <inkml:brushProperty name="width" value="0.05" units="cm"/>
      <inkml:brushProperty name="height" value="0.05" units="cm"/>
    </inkml:brush>
  </inkml:definitions>
  <inkml:trace contextRef="#ctx0" brushRef="#br0">2356 1 24575,'1'0'0,"0"0"0,0 0 0,-1 0 0,1 1 0,0-1 0,0 0 0,-1 1 0,1-1 0,0 0 0,-1 1 0,1-1 0,0 1 0,-1 0 0,1-1 0,0 1 0,-1-1 0,1 1 0,-1 0 0,1-1 0,-1 1 0,0 0 0,1-1 0,-1 1 0,0 0 0,1 0 0,-1 1 0,6 25 0,-4-18 0,8 36 0,6 80 0,-15-106 0,-1 0 0,-1 0 0,-1 0 0,0 0 0,-2-1 0,0 1 0,-7 18 0,4-12 0,1 0 0,1 0 0,1 1 0,-1 42 0,3-29 0,-4 13 0,-15 59 0,-2 11 0,12-66 0,-29 92 0,17-68 0,-28 127 0,40-167 0,-30 71 0,24-68 0,-13 49 0,13-18 0,-27 86 0,-7 32 0,37-127 0,-25 66 0,16-64 0,3 1 0,-14 82 0,29-121 0,-2 0 0,-2-1 0,0-1 0,-16 31 0,-59 98 0,48-94 0,18-29 0,-88 139 0,94-154 0,-2-1 0,-1 0 0,0-1 0,0-1 0,-2 0 0,0-1 0,-19 12 0,-511 272 0,238-128 0,285-156 0,-2-1 0,1 0 0,-2-2 0,1-1 0,-1-2 0,-1 0 0,0-2 0,0-1 0,0-1 0,0-1 0,-42-2 0,-84-2-1365,132 1-5461</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7:15.451"/>
    </inkml:context>
    <inkml:brush xml:id="br0">
      <inkml:brushProperty name="width" value="0.05" units="cm"/>
      <inkml:brushProperty name="height" value="0.05" units="cm"/>
    </inkml:brush>
  </inkml:definitions>
  <inkml:trace contextRef="#ctx0" brushRef="#br0">1520 949 24575,'-14'-4'0,"-16"-7"0,-14-4 0,-11-1 0,-1-2 0,4-2 0,7-2 0,11 3-8191</inkml:trace>
  <inkml:trace contextRef="#ctx0" brushRef="#br0" timeOffset="1">794 587 24575,'-14'-9'0,"-12"-7"0,-11-6 0,-8-7 0,-1-4 0,-2 0 0,8 6-8191</inkml:trace>
  <inkml:trace contextRef="#ctx0" brushRef="#br0" timeOffset="2">42 16 24575,'-9'-4'0,"-7"-2"0,-1 0-8191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7:15.783"/>
    </inkml:context>
    <inkml:brush xml:id="br0">
      <inkml:brushProperty name="width" value="0.05" units="cm"/>
      <inkml:brushProperty name="height" value="0.05" units="cm"/>
    </inkml:brush>
  </inkml:definitions>
  <inkml:trace contextRef="#ctx0" brushRef="#br0">280 1803 24575,'-9'-4'0,"-7"-6"0,-6-6 0,-3-4 0,3-8 0,5-4 0,9 0 0,7 5-8191</inkml:trace>
  <inkml:trace contextRef="#ctx0" brushRef="#br0" timeOffset="1">20 689 24575,'0'-13'0,"-4"-14"0,-2-14 0,1-10 0,0-5 0,6-2 0,3 1 0,5 0 0,1 7 0,-1 1 0,-3 7 0,-1 0 0,-2 3 0,-2 0 0,-1 1 0,0 8-8191</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7:16.152"/>
    </inkml:context>
    <inkml:brush xml:id="br0">
      <inkml:brushProperty name="width" value="0.05" units="cm"/>
      <inkml:brushProperty name="height" value="0.05" units="cm"/>
    </inkml:brush>
  </inkml:definitions>
  <inkml:trace contextRef="#ctx0" brushRef="#br0">0 904 24575,'0'-4'0,"0"-7"0,0-5 0,4-4 0,2-4 0,4-1 0,9-2 0,6 0 0,8 4 0,-3 7-8191</inkml:trace>
  <inkml:trace contextRef="#ctx0" brushRef="#br0" timeOffset="1">699 438 24575,'0'-5'0,"0"-5"0,5-6 0,5-5 0,6-2 0,5 2 0,2 0 0,7 0 0,7-2 0,-3 4-8191</inkml:trace>
  <inkml:trace contextRef="#ctx0" brushRef="#br0" timeOffset="2">1632 74 24575,'5'-4'0,"5"-2"0,6 0 0,5-3 0,2 0 0,3 2 0,5-3 0,6 1 0,10 1 0,-3 3-8191</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7:16.530"/>
    </inkml:context>
    <inkml:brush xml:id="br0">
      <inkml:brushProperty name="width" value="0.05" units="cm"/>
      <inkml:brushProperty name="height" value="0.05" units="cm"/>
    </inkml:brush>
  </inkml:definitions>
  <inkml:trace contextRef="#ctx0" brushRef="#br0">0 0 24575,'5'0'0,"5"0"0,6 0 0,5 0 0,7 0 0,3 0 0,1 0 0,4 0 0,-4 0-8191</inkml:trace>
  <inkml:trace contextRef="#ctx0" brushRef="#br0" timeOffset="1">1193 181 24575,'4'5'0,"7"1"0,4 0 0,6 3 0,2 0 0,7-1 0,-2-3-8191</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7:16.887"/>
    </inkml:context>
    <inkml:brush xml:id="br0">
      <inkml:brushProperty name="width" value="0.05" units="cm"/>
      <inkml:brushProperty name="height" value="0.05" units="cm"/>
    </inkml:brush>
  </inkml:definitions>
  <inkml:trace contextRef="#ctx0" brushRef="#br0">0 0 24575,'4'5'0,"7"1"0,4 4 0,10 0 0,5 3 0,5-1 0,2-2 0,-6-3-8191</inkml:trace>
  <inkml:trace contextRef="#ctx0" brushRef="#br0" timeOffset="1">1063 829 24575,'9'5'0,"16"9"0,12 8 0,9 4 0,2 2 0,0-3 0,-3-3 0,-9-4-8191</inkml:trace>
  <inkml:trace contextRef="#ctx0" brushRef="#br0" timeOffset="2">1374 1607 24575,'-4'4'0,"-7"11"0,-5 7 0,-4 4 0,1 2 0,-1 1 0,3-1 0,5 0 0,4 0 0,4 3 0,2-3-8191</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7:17.277"/>
    </inkml:context>
    <inkml:brush xml:id="br0">
      <inkml:brushProperty name="width" value="0.05" units="cm"/>
      <inkml:brushProperty name="height" value="0.05" units="cm"/>
    </inkml:brush>
  </inkml:definitions>
  <inkml:trace contextRef="#ctx0" brushRef="#br0">747 1 24575,'0'8'0,"0"13"0,0 15 0,0 2-8191</inkml:trace>
  <inkml:trace contextRef="#ctx0" brushRef="#br0" timeOffset="1">643 727 24575,'-13'8'0,"-13"8"0,-7 6 0,-2-2 0,5-4-8191</inkml:trace>
  <inkml:trace contextRef="#ctx0" brushRef="#br0" timeOffset="2">73 1400 24575,'-4'4'0,"-6"2"0,-2 4 0,-3 5 0,2 4 0,2 3 0,3-1-8191</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7:17.621"/>
    </inkml:context>
    <inkml:brush xml:id="br0">
      <inkml:brushProperty name="width" value="0.05" units="cm"/>
      <inkml:brushProperty name="height" value="0.05" units="cm"/>
    </inkml:brush>
  </inkml:definitions>
  <inkml:trace contextRef="#ctx0" brushRef="#br0">3133 660 24575,'-10'4'0,"1"0"0,-2-1 0,1 0 0,0-1 0,-1 0 0,-10 1 0,-68 0 0,56-2 0,-77-2 0,0-4 0,-135-25 0,-213-62 0,337 65 0,-24-12 17,-199-82-1,134 44-1414,116 44-5428</inkml:trace>
  <inkml:trace contextRef="#ctx0" brushRef="#br0" timeOffset="1">542 90 24575,'-13'-4'0,"-18"-2"0,-17-5 0,-13 1 0,-5 1 0,-1-2 0,3 1 0,4 2 0,6 2 0,10-1 0,11-1-8191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7:17.992"/>
    </inkml:context>
    <inkml:brush xml:id="br0">
      <inkml:brushProperty name="width" value="0.05" units="cm"/>
      <inkml:brushProperty name="height" value="0.05" units="cm"/>
    </inkml:brush>
  </inkml:definitions>
  <inkml:trace contextRef="#ctx0" brushRef="#br0">969 1601 24575,'-18'-9'-4383,"-23"-11"4383,-18-12 2060,-12-13-2060,-3-8 743,7-4-743,5-1 384,10 1-384,5 1 1196,9 10-9387</inkml:trace>
  <inkml:trace contextRef="#ctx0" brushRef="#br0" timeOffset="1">87 564 24575,'0'-4'0,"-4"-11"0,-2-11 0,1-6 0,-4-6 0,0-5 0,1-5 0,3-2 0,1-3 0,-2 1 0,-1-1 0,2 0 0,-4 0 0,0 9-8191</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7:18.319"/>
    </inkml:context>
    <inkml:brush xml:id="br0">
      <inkml:brushProperty name="width" value="0.05" units="cm"/>
      <inkml:brushProperty name="height" value="0.05" units="cm"/>
    </inkml:brush>
  </inkml:definitions>
  <inkml:trace contextRef="#ctx0" brushRef="#br0">0 133 24575,'5'-4'0,"5"-6"0,2-6 0,7-5 0,5-2 0,7-7 0,-2 2-8191</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7:58.369"/>
    </inkml:context>
    <inkml:brush xml:id="br0">
      <inkml:brushProperty name="width" value="0.05" units="cm"/>
      <inkml:brushProperty name="height" value="0.05" units="cm"/>
    </inkml:brush>
  </inkml:definitions>
  <inkml:trace contextRef="#ctx0" brushRef="#br0">233 177 24575,'0'-2'0,"0"1"0,0-1 0,0 1 0,0 0 0,0-1 0,0 1 0,1-1 0,-1 1 0,0-1 0,1 1 0,-1 0 0,1-1 0,-1 1 0,1 0 0,0-1 0,-1 1 0,1 0 0,0 0 0,0 0 0,0 0 0,0 0 0,0 0 0,0 0 0,0 0 0,0 0 0,1 0 0,-1 0 0,0 1 0,0-1 0,1 0 0,-1 1 0,1-1 0,-1 1 0,0 0 0,1-1 0,-1 1 0,1 0 0,-1 0 0,1 0 0,-1 0 0,3 0 0,7 2 0,1 0 0,-1 0 0,0 1 0,18 7 0,12 2 0,-36-11 0,1-1 0,-1 0 0,1 0 0,-1-1 0,1 1 0,-1-1 0,1-1 0,-1 1 0,0-1 0,0 0 0,0 0 0,0 0 0,7-4 0,-11 5 0,1 0 0,0-1 0,-1 1 0,1 0 0,-1-1 0,1 1 0,-1-1 0,0 1 0,1-1 0,-1 0 0,0 0 0,0 1 0,0-1 0,0 0 0,-1 0 0,1 0 0,0 0 0,-1 0 0,0 0 0,1 0 0,-1 0 0,0 0 0,0 0 0,0-1 0,0 1 0,0 0 0,-1 0 0,1 0 0,-1 0 0,1 0 0,-1 0 0,0 0 0,0 0 0,1 1 0,-1-1 0,-1 0 0,0-1 0,-1-2 0,-1 1 0,1 0 0,-1 0 0,0 0 0,0 0 0,-1 1 0,1 0 0,-1 0 0,1 0 0,-1 0 0,0 1 0,0-1 0,-9-1 0,-8-3 0,-43-7 0,56 13 0,-13-3 0,-1 1 0,1 2 0,-1 0 0,-42 4 0,57-2 0,-1 0 0,0 1 0,1 0 0,0 0 0,-1 1 0,1 0 0,0 0 0,0 1 0,1 0 0,-1 1 0,1-1 0,0 2 0,0-1 0,0 1 0,-10 11 0,14-12 0,0 0 0,0 1 0,0-1 0,0 1 0,1 0 0,0 0 0,0 0 0,1 0 0,0 0 0,0 0 0,0 0 0,1 1 0,0-1 0,0 0 0,0 0 0,1 1 0,0-1 0,0 0 0,1 0 0,0 0 0,0 0 0,0 0 0,0-1 0,4 7 0,1 0 0,0 1 0,1-1 0,0 0 0,0-1 0,1 0 0,1 0 0,0-1 0,1 0 0,17 12 0,-13-13-136,1 0-1,0-1 1,1-1-1,-1-1 1,1 0-1,1-1 1,-1-1-1,1-1 0,26 2 1,6-1-6690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6:29.889"/>
    </inkml:context>
    <inkml:brush xml:id="br0">
      <inkml:brushProperty name="width" value="0.05" units="cm"/>
      <inkml:brushProperty name="height" value="0.05" units="cm"/>
    </inkml:brush>
  </inkml:definitions>
  <inkml:trace contextRef="#ctx0" brushRef="#br0">27 1 24575,'-5'0'0,"-5"0"0,-1 0-8191</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7:58.753"/>
    </inkml:context>
    <inkml:brush xml:id="br0">
      <inkml:brushProperty name="width" value="0.05" units="cm"/>
      <inkml:brushProperty name="height" value="0.05" units="cm"/>
    </inkml:brush>
  </inkml:definitions>
  <inkml:trace contextRef="#ctx0" brushRef="#br0">84 0 24575,'0'1'0,"1"-1"0,-1 0 0,0 1 0,0-1 0,0 1 0,0-1 0,0 0 0,0 1 0,0-1 0,0 1 0,0-1 0,0 0 0,0 1 0,0-1 0,0 1 0,-1-1 0,1 0 0,0 1 0,0-1 0,0 0 0,0 1 0,-1-1 0,1 0 0,0 1 0,0-1 0,-1 0 0,1 1 0,0-1 0,-1 0 0,1 0 0,0 1 0,-1-1 0,1 0 0,0 0 0,-1 0 0,1 0 0,0 1 0,-1-1 0,1 0 0,-1 0 0,1 0 0,0 0 0,-1 0 0,1 0 0,-1 0 0,1 0 0,0 0 0,-1 0 0,1 0 0,-1 0 0,1 0 0,0-1 0,-1 1 0,1 0 0,0 0 0,-1 0 0,1 0 0,-1-1 0,1 1 0,0 0 0,0 0 0,-1-1 0,1 1 0,0 0 0,-1-1 0,1 1 0,0 0 0,0-1 0,-1 0 0,3 33 0,1-23 0,-2 1 0,1-1 0,-1 0 0,0 1 0,-1-1 0,0 1 0,-1-1 0,-2 13 0,2-17 0,0 0 0,-1 0 0,0 0 0,0-1 0,0 1 0,0 0 0,-1-1 0,0 1 0,0-1 0,0 0 0,-1 0 0,1 0 0,-1-1 0,0 1 0,0-1 0,-7 5 0,10-8 0,1 1 0,-1-1 0,1 1 0,-1-1 0,1 1 0,-1-1 0,1 1 0,-1-1 0,0 0 0,1 1 0,-1-1 0,1 0 0,-1 0 0,0 1 0,0-1 0,1 0 0,-1 0 0,0 0 0,1 0 0,-1 0 0,0 0 0,1 0 0,-1 0 0,0 0 0,1 0 0,-2-1 0,4-15 0,20-24 0,-13 27 0,0 1 0,0 0 0,1 0 0,20-17 0,-24 24 0,0 0 0,1 0 0,-1 1 0,1-1 0,0 2 0,0-1 0,0 1 0,1 0 0,-1 0 0,16-3 0,-21 6-3,0 0-1,0 0 1,0-1-1,0 1 1,0 0-1,0 1 1,0-1-1,0 0 1,0 1-1,0-1 1,0 1-1,0-1 1,0 1-1,-1 0 1,1 0-1,0 0 1,0 0-1,-1 0 1,1 0-1,0 0 1,-1 1-1,3 2 1,-2-1 20,0 0-1,0 0 1,-1 1 0,1-1-1,-1 1 1,1-1 0,-1 1-1,0-1 1,-1 1 0,1 0-1,0 5 1,-1 6-265,0-1 1,-1 1-1,-1 0 1,0 0-1,-5 16 1,1-8-6579</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7:59.098"/>
    </inkml:context>
    <inkml:brush xml:id="br0">
      <inkml:brushProperty name="width" value="0.05" units="cm"/>
      <inkml:brushProperty name="height" value="0.05" units="cm"/>
    </inkml:brush>
  </inkml:definitions>
  <inkml:trace contextRef="#ctx0" brushRef="#br0">108 131 24575,'14'-17'0,"0"-1"0,17-31 0,-10 11 0,-16 29 0,-5 10 0,-21 37 0,-76 144 0,81-148 0,2 0 0,1 2 0,-11 53 0,19-59-1365,2-4-5461</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7:59.488"/>
    </inkml:context>
    <inkml:brush xml:id="br0">
      <inkml:brushProperty name="width" value="0.05" units="cm"/>
      <inkml:brushProperty name="height" value="0.05" units="cm"/>
    </inkml:brush>
  </inkml:definitions>
  <inkml:trace contextRef="#ctx0" brushRef="#br0">0 158 24575,'0'-1'0,"1"1"0,-1-1 0,0 0 0,0 1 0,0-1 0,1 1 0,-1-1 0,0 1 0,1-1 0,-1 1 0,0-1 0,1 1 0,-1-1 0,1 1 0,-1-1 0,1 1 0,-1 0 0,1-1 0,-1 1 0,1 0 0,-1-1 0,1 1 0,-1 0 0,1 0 0,0 0 0,-1-1 0,1 1 0,-1 0 0,1 0 0,0 0 0,-1 0 0,1 0 0,-1 0 0,1 0 0,0 0 0,29 3 0,-21-2 0,53 5 0,105-4 0,-164-3 0,0 1 0,0 0 0,1-1 0,-1 1 0,0-1 0,0 0 0,0 0 0,0 0 0,0 0 0,0-1 0,0 1 0,0-1 0,-1 0 0,1 0 0,-1 0 0,1 0 0,-1 0 0,0 0 0,0-1 0,1 1 0,-2-1 0,1 0 0,0 1 0,1-4 0,-2 3 0,0 0 0,0-1 0,-1 1 0,0 0 0,1-1 0,-1 1 0,0 0 0,0 0 0,-1-1 0,1 1 0,-1 0 0,1 0 0,-1-1 0,0 1 0,0 0 0,-1 0 0,1 0 0,-1 0 0,1 0 0,-1 1 0,0-1 0,0 0 0,-4-3 0,3 2 0,0 1 0,0 0 0,0 1 0,0-1 0,0 0 0,-1 1 0,1 0 0,-1 0 0,1 0 0,-1 0 0,0 0 0,0 1 0,0 0 0,0 0 0,0 0 0,0 0 0,0 0 0,0 1 0,0 0 0,-1 0 0,1 0 0,0 0 0,0 1 0,0 0 0,0 0 0,0 0 0,0 0 0,0 0 0,0 1 0,0 0 0,-3 2 0,-1 0 0,0 1 0,1 1 0,0-1 0,0 1 0,0 0 0,1 1 0,-1 0 0,2 0 0,-1 0 0,1 0 0,0 1 0,0 0 0,-3 10 0,1-2 17,1 0 0,1 1 1,0 0-1,2-1 0,0 1 0,-2 29 0,5-40-74,0-1 0,0 0 0,1 1 0,-1-1-1,1 0 1,1 1 0,-1-1 0,1 0 0,-1 0 0,1 0 0,1 0 0,-1-1-1,1 1 1,0 0 0,0-1 0,0 0 0,0 0 0,1 0 0,0 0 0,0 0 0,0-1-1,0 0 1,0 0 0,1 0 0,6 3 0,17 6-6769</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7:59.849"/>
    </inkml:context>
    <inkml:brush xml:id="br0">
      <inkml:brushProperty name="width" value="0.05" units="cm"/>
      <inkml:brushProperty name="height" value="0.05" units="cm"/>
    </inkml:brush>
  </inkml:definitions>
  <inkml:trace contextRef="#ctx0" brushRef="#br0">24 97 24575,'0'-3'0,"2"-28"0,-2 31 0,0 0 0,0 0 0,0-1 0,1 1 0,-1 0 0,0 0 0,0 0 0,0 0 0,0-1 0,0 1 0,0 0 0,0 0 0,0 0 0,0 0 0,1 0 0,-1-1 0,0 1 0,0 0 0,0 0 0,0 0 0,0 0 0,1 0 0,-1 0 0,0 0 0,0 0 0,0 0 0,0 0 0,1-1 0,-1 1 0,0 0 0,0 0 0,0 0 0,0 0 0,1 0 0,-1 0 0,0 0 0,0 0 0,0 0 0,1 1 0,-1-1 0,0 0 0,0 0 0,12 14 0,-7-5 0,0 1 0,-1 0 0,0 0 0,0 1 0,-1-1 0,-1 1 0,2 17 0,-2-8 0,0 1 0,-2-1 0,-3 24 0,3-41 0,-1-1 0,1 1 0,-1-1 0,0 1 0,0 0 0,0-1 0,0 1 0,0-1 0,-1 0 0,1 1 0,-1-1 0,0 0 0,1 0 0,-1 0 0,0 0 0,0 0 0,0-1 0,-3 3 0,4-4 0,0 1 0,-1-1 0,1 1 0,0-1 0,0 1 0,0-1 0,0 0 0,0 0 0,-1 0 0,1 1 0,0-1 0,0 0 0,0-1 0,0 1 0,-1 0 0,1 0 0,0 0 0,0-1 0,0 1 0,0 0 0,0-1 0,0 1 0,-1-1 0,1 0 0,0 1 0,1-1 0,-1 0 0,0 1 0,0-1 0,0 0 0,0 0 0,0 0 0,1 0 0,-1 0 0,0 0 0,1 0 0,-1 0 0,1 0 0,-1 0 0,1 0 0,0 0 0,-1 0 0,1-2 0,-2-4 0,1 0 0,-1 0 0,2 0 0,-1 0 0,1 0 0,0 0 0,0 0 0,1 0 0,0 0 0,0 0 0,1 0 0,-1 0 0,2 1 0,-1-1 0,1 1 0,0-1 0,0 1 0,7-10 0,1 0 0,0-1 0,1 2 0,1-1 0,1 2 0,22-19 0,-30 27-72,0 1 1,1-1-1,0 2 0,0-1 0,1 1 0,-1 0 0,1 1 0,0 0 1,0 0-1,0 0 0,0 1 0,0 0 0,0 1 0,1 0 0,-1 0 1,1 1-1,-1 0 0,14 2 0,5 7-6754</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8:00.722"/>
    </inkml:context>
    <inkml:brush xml:id="br0">
      <inkml:brushProperty name="width" value="0.05" units="cm"/>
      <inkml:brushProperty name="height" value="0.05" units="cm"/>
    </inkml:brush>
  </inkml:definitions>
  <inkml:trace contextRef="#ctx0" brushRef="#br0">45 79 24575,'0'-4'0,"0"-1"0,0 1 0,1-1 0,-1 1 0,1-1 0,0 1 0,0 0 0,1-1 0,-1 1 0,1 0 0,0 0 0,0 0 0,1 0 0,-1 0 0,1 0 0,0 1 0,3-4 0,-5 7 0,-1 0 0,1-1 0,-1 1 0,1 0 0,-1 0 0,1 0 0,0 0 0,-1 0 0,1 0 0,-1 0 0,1 0 0,-1 1 0,1-1 0,0 0 0,-1 0 0,1 0 0,-1 1 0,1-1 0,-1 0 0,1 0 0,-1 1 0,1-1 0,-1 0 0,0 1 0,1-1 0,-1 1 0,1-1 0,-1 1 0,0-1 0,1 1 0,-1-1 0,0 1 0,0-1 0,1 1 0,-1-1 0,0 1 0,0-1 0,0 1 0,0-1 0,0 1 0,1 0 0,-1-1 0,0 1 0,0-1 0,-1 2 0,6 30 0,-5-32 0,-1 24 0,0 1 0,-2-1 0,0 0 0,-2 0 0,-1-1 0,-9 25 0,-4 22 0,2-11 0,7-25 0,-5 34 0,14-64-114,1 0 1,0 0-1,-1-1 0,1 1 0,1 0 1,-1 0-1,1 0 0,-1-1 0,1 1 1,0 0-1,2 5 0,7 7-6712</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8:01.469"/>
    </inkml:context>
    <inkml:brush xml:id="br0">
      <inkml:brushProperty name="width" value="0.05" units="cm"/>
      <inkml:brushProperty name="height" value="0.05" units="cm"/>
    </inkml:brush>
  </inkml:definitions>
  <inkml:trace contextRef="#ctx0" brushRef="#br0">129 146 24575,'-17'2'0,"32"5"0,33 4 0,-42-11 0,0 1 0,0-1 0,0 0 0,0 0 0,1-1 0,-1 0 0,0 0 0,-1 0 0,1-1 0,0 0 0,8-3 0,-12 4 0,-1 0 0,1 0 0,-1 0 0,1 0 0,-1 0 0,1 0 0,-1 0 0,0-1 0,1 1 0,-1 0 0,0-1 0,0 1 0,0-1 0,0 0 0,-1 1 0,1-1 0,0 0 0,-1 1 0,1-1 0,-1 0 0,1 0 0,-1 1 0,0-1 0,0 0 0,0 0 0,0 0 0,0 1 0,0-1 0,0 0 0,0 0 0,-1 0 0,1 1 0,-1-1 0,0 0 0,1 1 0,-1-1 0,0 0 0,0 1 0,0-1 0,0 1 0,0-1 0,-2 0 0,-1-6 0,-1 1 0,-1 1 0,1-1 0,-1 1 0,0 0 0,-1 0 0,1 1 0,-1 0 0,0 0 0,0 0 0,-1 1 0,-13-6 0,17 9 0,0 0 0,0 0 0,0 0 0,0 0 0,0 0 0,-1 1 0,1 0 0,0 0 0,0 0 0,0 0 0,0 1 0,0 0 0,-1 0 0,1 0 0,0 0 0,1 0 0,-1 1 0,0 0 0,0 0 0,1 0 0,-1 0 0,1 0 0,-1 1 0,1 0 0,0-1 0,0 1 0,-4 5 0,0 2 0,0 0 0,0 1 0,1 0 0,1 0 0,0 0 0,0 0 0,1 1 0,0 0 0,1 0 0,1 0 0,-1 0 0,2 1 0,0 18 0,0-24 0,1-1 0,1 1 0,-1-1 0,1 1 0,0-1 0,1 1 0,-1-1 0,1 0 0,1 0 0,-1 0 0,1 0 0,0 0 0,0 0 0,1-1 0,0 1 0,0-1 0,0 0 0,0 0 0,1-1 0,0 1 0,0-1 0,0 0 0,0 0 0,1-1 0,-1 0 0,13 5 0,-2-3 0,1-1 0,0 0 0,0-1 0,0-1 0,0-1 0,0-1 0,0 0 0,0-1 0,0-1 0,0 0 0,0-1 0,0-1 0,-1-1 0,1 0 0,25-13 0,-28 12 0,0-1 0,0-1 0,-1 0 0,0-1 0,-1-1 0,0 1 0,0-2 0,-1 0 0,0 0 0,-1-1 0,0 0 0,-1-1 0,0 0 0,-1-1 0,-1 1 0,0-2 0,6-18 0,-12 29 0,1 0 0,-2 0 0,1 0 0,0 0 0,-1 0 0,0 0 0,0 0 0,0 0 0,0 0 0,-1 0 0,1 0 0,-1 0 0,0 0 0,0 0 0,-2-4 0,1 6 0,1 0 0,0 0 0,0 1 0,-1-1 0,1 0 0,-1 1 0,0 0 0,1-1 0,-1 1 0,0 0 0,0 0 0,0 0 0,0 0 0,0 0 0,0 0 0,0 0 0,0 1 0,0-1 0,0 1 0,-1-1 0,1 1 0,0 0 0,0 0 0,0 0 0,-1 0 0,1 1 0,0-1 0,0 0 0,-3 2 0,-5 0 0,0 1 0,1 1 0,-1-1 0,1 2 0,0-1 0,0 1 0,1 0 0,-1 1 0,-13 13 0,16-15 0,1 1 0,0 1 0,0-1 0,0 1 0,1 0 0,0 0 0,0 0 0,1 0 0,-1 1 0,1 0 0,1-1 0,-1 1 0,1 0 0,-1 9 0,2-14 0,1 0 0,0 0 0,0-1 0,-1 1 0,1 0 0,1 0 0,-1 0 0,0 0 0,0 0 0,1 0 0,-1-1 0,1 1 0,0 0 0,-1 0 0,1-1 0,0 1 0,0 0 0,0-1 0,0 1 0,0-1 0,0 1 0,3 1 0,-2-1 0,1-1 0,-1 0 0,0 0 0,1 0 0,-1 0 0,1 0 0,-1-1 0,1 1 0,0-1 0,-1 1 0,1-1 0,0 0 0,-1 0 0,4-1 0,3 0 0,0 0 0,0-1 0,-1 0 0,1-1 0,-1 0 0,1 0 0,-1-1 0,12-7 0,-9 3 0,-8 5 0,-1 1 0,1 0 0,0 0 0,1 0 0,-1 0 0,0 1 0,1-1 0,3 0 0,-6 2 0,0 0 0,1 0 0,-1 0 0,0 0 0,0 0 0,1 0 0,-1 1 0,0-1 0,0 1 0,0-1 0,0 0 0,1 1 0,-1 0 0,0-1 0,0 1 0,0 0 0,0 0 0,0-1 0,0 1 0,0 0 0,-1 0 0,1 0 0,0 0 0,0 0 0,-1 0 0,1 0 0,-1 0 0,2 3 0,4 7-83,-4-6-100,0 0 0,1-1 0,0 0-1,0 0 1,0 1 0,4 3 0,6 3-6643</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8:01.844"/>
    </inkml:context>
    <inkml:brush xml:id="br0">
      <inkml:brushProperty name="width" value="0.05" units="cm"/>
      <inkml:brushProperty name="height" value="0.05" units="cm"/>
    </inkml:brush>
  </inkml:definitions>
  <inkml:trace contextRef="#ctx0" brushRef="#br0">54 25 24575,'-1'-1'0,"0"0"0,1 0 0,-1 1 0,0-1 0,0 0 0,0 0 0,1 1 0,-1-1 0,0 0 0,0 1 0,0-1 0,0 1 0,0-1 0,0 1 0,0 0 0,0-1 0,0 1 0,-1 0 0,1 0 0,0 0 0,0 0 0,0 0 0,0 0 0,0 0 0,-2 0 0,2 1 0,-1 0 0,1 0 0,0 0 0,0 0 0,0 0 0,0 0 0,0 0 0,0 0 0,0 1 0,0-1 0,0 0 0,1 1 0,-1-1 0,0 0 0,1 1 0,-1 1 0,-2 7 0,1 0 0,0 0 0,0 0 0,1 13 0,1-22 0,1 58 0,-1-55 0,1 0 0,-1 0 0,1 1 0,0-1 0,1 0 0,-1 0 0,1 0 0,0 0 0,0 0 0,0-1 0,4 6 0,-6-8 0,1-1 0,0 1 0,0-1 0,-1 1 0,1 0 0,0-1 0,0 1 0,0-1 0,-1 0 0,1 1 0,0-1 0,0 0 0,0 0 0,0 1 0,0-1 0,0 0 0,0 0 0,0 0 0,0 0 0,0 0 0,0 0 0,0 0 0,0-1 0,-1 1 0,1 0 0,0 0 0,0-1 0,0 1 0,0-1 0,0 1 0,0 0 0,-1-1 0,1 0 0,1 0 0,26-25 0,-26 24 0,17-22 0,-1 0 0,20-36 0,-4 5 0,-33 53-76,-1 1 1,1-1-1,0 1 0,0-1 0,1 1 0,-1 0 0,0 0 0,0-1 1,1 1-1,-1 0 0,1 0 0,-1 0 0,1 0 0,-1 1 1,1-1-1,-1 0 0,3 0 0,6 2-6750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8:02.369"/>
    </inkml:context>
    <inkml:brush xml:id="br0">
      <inkml:brushProperty name="width" value="0.05" units="cm"/>
      <inkml:brushProperty name="height" value="0.05" units="cm"/>
    </inkml:brush>
  </inkml:definitions>
  <inkml:trace contextRef="#ctx0" brushRef="#br0">45 189 24575,'29'10'0,"-4"0"0,-18-9 0,-1 0 0,0-1 0,1 0 0,-1 0 0,0 0 0,0-1 0,1 0 0,-1 0 0,0-1 0,0 0 0,0 0 0,0 0 0,6-4 0,-10 5 0,0 0 0,0-1 0,0 1 0,0 0 0,0-1 0,0 1 0,0-1 0,-1 0 0,1 0 0,-1 0 0,1 0 0,-1 0 0,0 0 0,0 0 0,0 0 0,0 0 0,0 0 0,0-1 0,0 1 0,-1 0 0,1-1 0,-1 1 0,0-1 0,0 1 0,0 0 0,0-1 0,0 1 0,0-1 0,-1 1 0,1 0 0,-1-1 0,1 1 0,-1 0 0,0 0 0,0-1 0,-2-2 0,1 1 0,0 1 0,-1-1 0,1 1 0,-1 0 0,0-1 0,0 1 0,0 0 0,0 1 0,0-1 0,0 1 0,-1-1 0,0 1 0,1 0 0,-1 0 0,0 0 0,0 1 0,0 0 0,0-1 0,0 1 0,0 1 0,0-1 0,-1 1 0,1-1 0,0 1 0,0 0 0,0 1 0,-8 0 0,6 0 0,1 0 0,-1 1 0,0-1 0,1 1 0,0 0 0,-1 0 0,1 1 0,0-1 0,0 1 0,0 0 0,0 1 0,1-1 0,-1 1 0,1 0 0,0 0 0,0 0 0,1 1 0,-1-1 0,-5 11 0,8-13 0,0 0 0,0 0 0,0 0 0,0 0 0,1 0 0,-1 0 0,1 0 0,-1 0 0,1 0 0,0 0 0,0 1 0,0-1 0,0 0 0,0 0 0,0 0 0,1 0 0,-1 0 0,1 0 0,-1 1 0,1-1 0,1 3 0,0-3 0,0 0 0,0 1 0,0-1 0,1 0 0,-1 0 0,0-1 0,1 1 0,-1 0 0,1-1 0,-1 0 0,1 1 0,0-1 0,5 1 0,7 2 0,1-1 0,0-1 0,0 0 0,24-1 0,-11-1 0,-1-2 0,0 0 0,0-2 0,-1-1 0,43-13 0,-58 14 0,-1 0 0,0-1 0,0 0 0,0 0 0,-1-1 0,1-1 0,-1 0 0,-1 0 0,0-1 0,0 0 0,0-1 0,-1 0 0,0 0 0,-1-1 0,10-15 0,-6-13 0,-13 19 0,2 19 0,0 0 0,0-1 0,-1 1 0,1 0 0,0-1 0,-1 1 0,1 0 0,0 0 0,-1-1 0,1 1 0,0 0 0,-1 0 0,1 0 0,-1 0 0,1-1 0,0 1 0,-1 0 0,1 0 0,-1 0 0,1 0 0,0 0 0,-1 0 0,1 0 0,-1 0 0,1 0 0,-1 0 0,1 0 0,0 0 0,-1 1 0,1-1 0,-1 0 0,1 0 0,0 0 0,-1 0 0,1 1 0,-1-1 0,-1 2 0,0-1 0,0 1 0,0 0 0,0 0 0,0 0 0,0 0 0,1 0 0,-1 0 0,1 1 0,-1-1 0,1 0 0,0 1 0,0-1 0,0 1 0,0-1 0,1 1 0,-1 0 0,1-1 0,-1 1 0,1 3 0,-1 7 0,0-1 0,1 0 0,2 14 0,1-4 0,12 40 0,1-1 0,-16-57 5,1-1-1,-1 1 1,0 0 0,1-1-1,-2 1 1,1-1-1,0 1 1,-1 0-1,1-1 1,-1 1 0,0-1-1,0 0 1,-1 1-1,1-1 1,-1 0 0,1 0-1,-1 1 1,0-1-1,0-1 1,-1 1-1,1 0 1,-1 0 0,1-1-1,-1 0 1,-3 3-1,-3 1-189,0-1-1,-1 0 1,1 0-1,-1-1 1,0 0-1,1-1 1,-14 2-1,-30 6-6640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8:17.895"/>
    </inkml:context>
    <inkml:brush xml:id="br0">
      <inkml:brushProperty name="width" value="0.05" units="cm"/>
      <inkml:brushProperty name="height" value="0.05" units="cm"/>
    </inkml:brush>
  </inkml:definitions>
  <inkml:trace contextRef="#ctx0" brushRef="#br0">189 16 24575,'0'-1'0,"1"1"0,-1-1 0,0 0 0,1 0 0,-1 0 0,0 1 0,1-1 0,-1 0 0,1 0 0,-1 1 0,1-1 0,-1 1 0,1-1 0,0 0 0,-1 1 0,1-1 0,0 1 0,-1-1 0,1 1 0,0 0 0,0-1 0,0 1 0,-1 0 0,1-1 0,0 1 0,0 0 0,0 0 0,0 0 0,-1 0 0,1 0 0,0 0 0,0 0 0,0 0 0,0 0 0,0 0 0,-1 0 0,1 1 0,0-1 0,0 0 0,0 0 0,-1 1 0,1-1 0,0 1 0,0-1 0,-1 1 0,1-1 0,0 1 0,-1-1 0,1 1 0,-1 0 0,2 0 0,0 3 0,-1 0 0,1 0 0,-1 0 0,1 0 0,-1 0 0,0 0 0,-1 0 0,1 0 0,-1 0 0,0 0 0,0 1 0,-1 6 0,-9 58 0,6-50 0,-181 1243-620,165-1107-125,5-45-6081</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8T07:58:18.390"/>
    </inkml:context>
    <inkml:brush xml:id="br0">
      <inkml:brushProperty name="width" value="0.05" units="cm"/>
      <inkml:brushProperty name="height" value="0.05" units="cm"/>
    </inkml:brush>
  </inkml:definitions>
  <inkml:trace contextRef="#ctx0" brushRef="#br0">489 148 24575,'0'-15'0,"0"4"0,0 1 0,0-1 0,-1 1 0,0 0 0,-5-18 0,5 25 0,0 0 0,-1 0 0,1 0 0,-1 0 0,0 1 0,0-1 0,0 0 0,0 1 0,0 0 0,0-1 0,-1 1 0,1 0 0,-1 0 0,1 0 0,-1 1 0,0-1 0,0 0 0,0 1 0,0 0 0,0 0 0,0 0 0,-6-1 0,-2 0 0,0 1 0,-1 1 0,1-1 0,0 2 0,0 0 0,0 0 0,0 1 0,0 0 0,0 1 0,1 0 0,-1 1 0,-11 5 0,0 2 0,0 0 0,1 1 0,1 2 0,-30 23 0,36-25 0,1 0 0,1 1 0,0 1 0,1-1 0,0 2 0,1 0 0,1 0 0,-15 31 0,21-38 0,0-1 0,1 1 0,0-1 0,0 1 0,0 0 0,1 0 0,1 0 0,-1 0 0,1 0 0,0 0 0,1 0 0,0 0 0,0-1 0,1 1 0,0 0 0,0 0 0,1-1 0,0 1 0,0-1 0,0 0 0,1 0 0,6 7 0,-2-3 12,1-2 0,1 1 0,0-1-1,0 0 1,0-1 0,1 0 0,1-1 0,-1 0 0,14 5-1,6 1-505,1 0-1,43 10 1,2-5-6332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10/18/2023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1</a:t>
            </a:fld>
            <a:endParaRPr lang="en-US"/>
          </a:p>
        </p:txBody>
      </p:sp>
    </p:spTree>
    <p:extLst>
      <p:ext uri="{BB962C8B-B14F-4D97-AF65-F5344CB8AC3E}">
        <p14:creationId xmlns:p14="http://schemas.microsoft.com/office/powerpoint/2010/main" val="4115333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https://unsplash.com/photos/CPs2X8JYmS8</a:t>
            </a:r>
          </a:p>
        </p:txBody>
      </p:sp>
      <p:sp>
        <p:nvSpPr>
          <p:cNvPr id="4" name="Slide Number Placeholder 3"/>
          <p:cNvSpPr>
            <a:spLocks noGrp="1"/>
          </p:cNvSpPr>
          <p:nvPr>
            <p:ph type="sldNum" sz="quarter" idx="5"/>
          </p:nvPr>
        </p:nvSpPr>
        <p:spPr/>
        <p:txBody>
          <a:bodyPr/>
          <a:lstStyle/>
          <a:p>
            <a:fld id="{CA2D21D1-52E2-420B-B491-CFF6D7BB79FB}" type="slidenum">
              <a:rPr lang="en-US" smtClean="0"/>
              <a:pPr/>
              <a:t>2</a:t>
            </a:fld>
            <a:endParaRPr lang="en-US"/>
          </a:p>
        </p:txBody>
      </p:sp>
    </p:spTree>
    <p:extLst>
      <p:ext uri="{BB962C8B-B14F-4D97-AF65-F5344CB8AC3E}">
        <p14:creationId xmlns:p14="http://schemas.microsoft.com/office/powerpoint/2010/main" val="3997642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33</a:t>
            </a:fld>
            <a:endParaRPr lang="en-US"/>
          </a:p>
        </p:txBody>
      </p:sp>
    </p:spTree>
    <p:extLst>
      <p:ext uri="{BB962C8B-B14F-4D97-AF65-F5344CB8AC3E}">
        <p14:creationId xmlns:p14="http://schemas.microsoft.com/office/powerpoint/2010/main" val="2120899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4AA5042B-1E63-40C1-80BF-457AA382B5C1}"/>
              </a:ext>
            </a:extLst>
          </p:cNvPr>
          <p:cNvSpPr>
            <a:spLocks noGrp="1"/>
          </p:cNvSpPr>
          <p:nvPr>
            <p:ph type="pic" sz="quarter" idx="12"/>
          </p:nvPr>
        </p:nvSpPr>
        <p:spPr>
          <a:xfrm>
            <a:off x="7874289" y="457200"/>
            <a:ext cx="3814597" cy="5943600"/>
          </a:xfrm>
          <a:custGeom>
            <a:avLst/>
            <a:gdLst>
              <a:gd name="connsiteX0" fmla="*/ 0 w 3814597"/>
              <a:gd name="connsiteY0" fmla="*/ 0 h 5943600"/>
              <a:gd name="connsiteX1" fmla="*/ 3814597 w 3814597"/>
              <a:gd name="connsiteY1" fmla="*/ 0 h 5943600"/>
              <a:gd name="connsiteX2" fmla="*/ 3814597 w 3814597"/>
              <a:gd name="connsiteY2" fmla="*/ 5943600 h 5943600"/>
              <a:gd name="connsiteX3" fmla="*/ 0 w 3814597"/>
              <a:gd name="connsiteY3" fmla="*/ 5943600 h 5943600"/>
            </a:gdLst>
            <a:ahLst/>
            <a:cxnLst>
              <a:cxn ang="0">
                <a:pos x="connsiteX0" y="connsiteY0"/>
              </a:cxn>
              <a:cxn ang="0">
                <a:pos x="connsiteX1" y="connsiteY1"/>
              </a:cxn>
              <a:cxn ang="0">
                <a:pos x="connsiteX2" y="connsiteY2"/>
              </a:cxn>
              <a:cxn ang="0">
                <a:pos x="connsiteX3" y="connsiteY3"/>
              </a:cxn>
            </a:cxnLst>
            <a:rect l="l" t="t" r="r" b="b"/>
            <a:pathLst>
              <a:path w="3814597" h="5943600">
                <a:moveTo>
                  <a:pt x="0" y="0"/>
                </a:moveTo>
                <a:lnTo>
                  <a:pt x="3814597" y="0"/>
                </a:lnTo>
                <a:lnTo>
                  <a:pt x="3814597" y="5943600"/>
                </a:lnTo>
                <a:lnTo>
                  <a:pt x="0" y="5943600"/>
                </a:lnTo>
                <a:close/>
              </a:path>
            </a:pathLst>
          </a:custGeom>
        </p:spPr>
        <p:txBody>
          <a:bodyPr wrap="square" anchor="ctr">
            <a:noAutofit/>
          </a:bodyPr>
          <a:lstStyle>
            <a:lvl1pPr marL="0" indent="0" algn="ctr">
              <a:buFontTx/>
              <a:buNone/>
              <a:defRPr/>
            </a:lvl1pPr>
          </a:lstStyle>
          <a:p>
            <a:endParaRPr lang="en-US"/>
          </a:p>
        </p:txBody>
      </p:sp>
      <p:sp>
        <p:nvSpPr>
          <p:cNvPr id="3" name="Subtitle 2"/>
          <p:cNvSpPr>
            <a:spLocks noGrp="1"/>
          </p:cNvSpPr>
          <p:nvPr userDrawn="1">
            <p:ph type="subTitle" idx="1"/>
          </p:nvPr>
        </p:nvSpPr>
        <p:spPr>
          <a:xfrm>
            <a:off x="2998069" y="3110614"/>
            <a:ext cx="4465623" cy="440969"/>
          </a:xfrm>
        </p:spPr>
        <p:txBody>
          <a:bodyPr>
            <a:normAutofit/>
          </a:bodyPr>
          <a:lstStyle>
            <a:lvl1pPr marL="0" indent="0" algn="l">
              <a:buNone/>
              <a:defRPr lang="en-US" sz="2000" kern="1200" smtClean="0">
                <a:solidFill>
                  <a:schemeClr val="tx1">
                    <a:lumMod val="50000"/>
                    <a:lumOff val="50000"/>
                  </a:schemeClr>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a:t>
            </a:r>
          </a:p>
        </p:txBody>
      </p:sp>
      <p:sp>
        <p:nvSpPr>
          <p:cNvPr id="6" name="Rectangle: Rounded Corners 5">
            <a:extLst>
              <a:ext uri="{FF2B5EF4-FFF2-40B4-BE49-F238E27FC236}">
                <a16:creationId xmlns:a16="http://schemas.microsoft.com/office/drawing/2014/main" id="{7A254C7B-7BC5-221C-6C48-70919B87CB37}"/>
              </a:ext>
            </a:extLst>
          </p:cNvPr>
          <p:cNvSpPr/>
          <p:nvPr userDrawn="1"/>
        </p:nvSpPr>
        <p:spPr>
          <a:xfrm>
            <a:off x="1053852" y="-888882"/>
            <a:ext cx="1399981" cy="4533905"/>
          </a:xfrm>
          <a:prstGeom prst="roundRect">
            <a:avLst>
              <a:gd name="adj" fmla="val 50000"/>
            </a:avLst>
          </a:prstGeom>
          <a:gradFill>
            <a:gsLst>
              <a:gs pos="0">
                <a:schemeClr val="accent2"/>
              </a:gs>
              <a:gs pos="100000">
                <a:schemeClr val="accent1"/>
              </a:gs>
            </a:gsLst>
            <a:lin ang="6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ate Placeholder 13">
            <a:extLst>
              <a:ext uri="{FF2B5EF4-FFF2-40B4-BE49-F238E27FC236}">
                <a16:creationId xmlns:a16="http://schemas.microsoft.com/office/drawing/2014/main" id="{0DC05CDE-C52B-40B7-B4BA-33724C1D8F84}"/>
              </a:ext>
            </a:extLst>
          </p:cNvPr>
          <p:cNvSpPr>
            <a:spLocks noGrp="1"/>
          </p:cNvSpPr>
          <p:nvPr>
            <p:ph type="dt" sz="half" idx="13"/>
          </p:nvPr>
        </p:nvSpPr>
        <p:spPr/>
        <p:txBody>
          <a:bodyPr/>
          <a:lstStyle/>
          <a:p>
            <a:fld id="{425404F2-BE9A-4460-8815-8F645183555F}" type="datetimeFigureOut">
              <a:rPr lang="en-US" smtClean="0"/>
              <a:pPr/>
              <a:t>10/18/2023</a:t>
            </a:fld>
            <a:endParaRPr lang="en-US"/>
          </a:p>
        </p:txBody>
      </p:sp>
      <p:sp>
        <p:nvSpPr>
          <p:cNvPr id="15" name="Footer Placeholder 14">
            <a:extLst>
              <a:ext uri="{FF2B5EF4-FFF2-40B4-BE49-F238E27FC236}">
                <a16:creationId xmlns:a16="http://schemas.microsoft.com/office/drawing/2014/main" id="{38614599-D05F-E878-B5C9-AA292AE8F952}"/>
              </a:ext>
            </a:extLst>
          </p:cNvPr>
          <p:cNvSpPr>
            <a:spLocks noGrp="1"/>
          </p:cNvSpPr>
          <p:nvPr>
            <p:ph type="ftr" sz="quarter" idx="14"/>
          </p:nvPr>
        </p:nvSpPr>
        <p:spPr/>
        <p:txBody>
          <a:bodyPr/>
          <a:lstStyle/>
          <a:p>
            <a:r>
              <a:rPr lang="en-US"/>
              <a:t>www.anubhavtrainings.com</a:t>
            </a:r>
            <a:endParaRPr lang="en-US" dirty="0"/>
          </a:p>
        </p:txBody>
      </p:sp>
      <p:sp>
        <p:nvSpPr>
          <p:cNvPr id="16" name="Slide Number Placeholder 15">
            <a:extLst>
              <a:ext uri="{FF2B5EF4-FFF2-40B4-BE49-F238E27FC236}">
                <a16:creationId xmlns:a16="http://schemas.microsoft.com/office/drawing/2014/main" id="{2E26D554-A29F-64E3-B8CB-826AAA4692E2}"/>
              </a:ext>
            </a:extLst>
          </p:cNvPr>
          <p:cNvSpPr>
            <a:spLocks noGrp="1"/>
          </p:cNvSpPr>
          <p:nvPr>
            <p:ph type="sldNum" sz="quarter" idx="15"/>
          </p:nvPr>
        </p:nvSpPr>
        <p:spPr/>
        <p:txBody>
          <a:bodyPr/>
          <a:lstStyle/>
          <a:p>
            <a:fld id="{96E69268-9C8B-4EBF-A9EE-DC5DC2D48DC3}" type="slidenum">
              <a:rPr lang="en-US" smtClean="0"/>
              <a:pPr/>
              <a:t>‹#›</a:t>
            </a:fld>
            <a:endParaRPr lang="en-US"/>
          </a:p>
        </p:txBody>
      </p:sp>
      <p:sp>
        <p:nvSpPr>
          <p:cNvPr id="17" name="Title 16">
            <a:extLst>
              <a:ext uri="{FF2B5EF4-FFF2-40B4-BE49-F238E27FC236}">
                <a16:creationId xmlns:a16="http://schemas.microsoft.com/office/drawing/2014/main" id="{89077266-29FE-F506-13C7-062F5A7F349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F542FDF-2114-2A7E-242B-975B04F462E3}"/>
              </a:ext>
            </a:extLst>
          </p:cNvPr>
          <p:cNvSpPr>
            <a:spLocks noGrp="1"/>
          </p:cNvSpPr>
          <p:nvPr>
            <p:ph type="title"/>
          </p:nvPr>
        </p:nvSpPr>
        <p:spPr>
          <a:xfrm>
            <a:off x="1651058" y="865608"/>
            <a:ext cx="8886708" cy="769613"/>
          </a:xfrm>
        </p:spPr>
        <p:txBody>
          <a:bodyPr anchor="b">
            <a:noAutofit/>
          </a:bodyPr>
          <a:lstStyle>
            <a:lvl1pPr algn="ctr">
              <a:defRPr sz="3600" b="1">
                <a:latin typeface="+mn-lt"/>
              </a:defRPr>
            </a:lvl1pPr>
          </a:lstStyle>
          <a:p>
            <a:r>
              <a:rPr lang="en-US" dirty="0"/>
              <a:t>Click to edit</a:t>
            </a:r>
          </a:p>
        </p:txBody>
      </p:sp>
      <p:sp>
        <p:nvSpPr>
          <p:cNvPr id="14" name="Picture Placeholder 13">
            <a:extLst>
              <a:ext uri="{FF2B5EF4-FFF2-40B4-BE49-F238E27FC236}">
                <a16:creationId xmlns:a16="http://schemas.microsoft.com/office/drawing/2014/main" id="{404E0CF2-40E1-611A-64BA-7925E9F6C413}"/>
              </a:ext>
            </a:extLst>
          </p:cNvPr>
          <p:cNvSpPr>
            <a:spLocks noGrp="1"/>
          </p:cNvSpPr>
          <p:nvPr>
            <p:ph type="pic" sz="quarter" idx="11"/>
          </p:nvPr>
        </p:nvSpPr>
        <p:spPr>
          <a:xfrm>
            <a:off x="1280924"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15" name="Picture Placeholder 14">
            <a:extLst>
              <a:ext uri="{FF2B5EF4-FFF2-40B4-BE49-F238E27FC236}">
                <a16:creationId xmlns:a16="http://schemas.microsoft.com/office/drawing/2014/main" id="{DCE93B67-3990-3409-2AAA-BF381DEE59D4}"/>
              </a:ext>
            </a:extLst>
          </p:cNvPr>
          <p:cNvSpPr>
            <a:spLocks noGrp="1"/>
          </p:cNvSpPr>
          <p:nvPr>
            <p:ph type="pic" sz="quarter" idx="12"/>
          </p:nvPr>
        </p:nvSpPr>
        <p:spPr>
          <a:xfrm>
            <a:off x="4089236"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3" name="Picture Placeholder 14">
            <a:extLst>
              <a:ext uri="{FF2B5EF4-FFF2-40B4-BE49-F238E27FC236}">
                <a16:creationId xmlns:a16="http://schemas.microsoft.com/office/drawing/2014/main" id="{769836EF-E50C-1D80-7BC5-2C1FCB443C2A}"/>
              </a:ext>
            </a:extLst>
          </p:cNvPr>
          <p:cNvSpPr>
            <a:spLocks noGrp="1"/>
          </p:cNvSpPr>
          <p:nvPr>
            <p:ph type="pic" sz="quarter" idx="13"/>
          </p:nvPr>
        </p:nvSpPr>
        <p:spPr>
          <a:xfrm>
            <a:off x="6661748"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4" name="Picture Placeholder 14">
            <a:extLst>
              <a:ext uri="{FF2B5EF4-FFF2-40B4-BE49-F238E27FC236}">
                <a16:creationId xmlns:a16="http://schemas.microsoft.com/office/drawing/2014/main" id="{B3EB6BE3-0B1D-874E-F694-CFFDA07BFA26}"/>
              </a:ext>
            </a:extLst>
          </p:cNvPr>
          <p:cNvSpPr>
            <a:spLocks noGrp="1"/>
          </p:cNvSpPr>
          <p:nvPr>
            <p:ph type="pic" sz="quarter" idx="14"/>
          </p:nvPr>
        </p:nvSpPr>
        <p:spPr>
          <a:xfrm>
            <a:off x="9222068"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pic>
        <p:nvPicPr>
          <p:cNvPr id="5" name="Picture 4">
            <a:extLst>
              <a:ext uri="{FF2B5EF4-FFF2-40B4-BE49-F238E27FC236}">
                <a16:creationId xmlns:a16="http://schemas.microsoft.com/office/drawing/2014/main" id="{3E283EC2-3176-C1E7-9CC6-336F2EC894A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755796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EO">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BE378A-3BBD-B7A6-DB49-A891DDC42A54}"/>
              </a:ext>
            </a:extLst>
          </p:cNvPr>
          <p:cNvSpPr>
            <a:spLocks noGrp="1"/>
          </p:cNvSpPr>
          <p:nvPr>
            <p:ph type="title"/>
          </p:nvPr>
        </p:nvSpPr>
        <p:spPr>
          <a:xfrm>
            <a:off x="1024128" y="831720"/>
            <a:ext cx="6150404" cy="509048"/>
          </a:xfrm>
        </p:spPr>
        <p:txBody>
          <a:bodyPr>
            <a:noAutofit/>
          </a:bodyPr>
          <a:lstStyle>
            <a:lvl1pPr>
              <a:defRPr sz="3600" b="1">
                <a:latin typeface="+mn-lt"/>
              </a:defRPr>
            </a:lvl1pPr>
          </a:lstStyle>
          <a:p>
            <a:r>
              <a:rPr lang="en-US" dirty="0"/>
              <a:t>Click to edit</a:t>
            </a:r>
          </a:p>
        </p:txBody>
      </p:sp>
      <p:sp>
        <p:nvSpPr>
          <p:cNvPr id="4" name="Text Placeholder 3">
            <a:extLst>
              <a:ext uri="{FF2B5EF4-FFF2-40B4-BE49-F238E27FC236}">
                <a16:creationId xmlns:a16="http://schemas.microsoft.com/office/drawing/2014/main" id="{CB0770F5-62F7-D971-F2E0-3D95B8950A24}"/>
              </a:ext>
            </a:extLst>
          </p:cNvPr>
          <p:cNvSpPr>
            <a:spLocks noGrp="1"/>
          </p:cNvSpPr>
          <p:nvPr>
            <p:ph type="body" sz="quarter" idx="11"/>
          </p:nvPr>
        </p:nvSpPr>
        <p:spPr>
          <a:xfrm>
            <a:off x="1030147" y="1468760"/>
            <a:ext cx="6134241" cy="371615"/>
          </a:xfrm>
        </p:spPr>
        <p:txBody>
          <a:bodyPr anchor="ctr">
            <a:noAutofit/>
          </a:bodyPr>
          <a:lstStyle>
            <a:lvl1pPr marL="0" indent="0">
              <a:buFontTx/>
              <a:buNone/>
              <a:defRPr sz="1800">
                <a:solidFill>
                  <a:schemeClr val="tx1">
                    <a:lumMod val="50000"/>
                    <a:lumOff val="50000"/>
                  </a:schemeClr>
                </a:solidFill>
                <a:latin typeface="+mn-lt"/>
              </a:defRPr>
            </a:lvl1pPr>
            <a:lvl2pPr marL="609494" indent="0">
              <a:buFontTx/>
              <a:buNone/>
              <a:defRPr/>
            </a:lvl2pPr>
            <a:lvl3pPr marL="1218986" indent="0">
              <a:buFontTx/>
              <a:buNone/>
              <a:defRPr/>
            </a:lvl3pPr>
            <a:lvl4pPr marL="1828480" indent="0">
              <a:buFontTx/>
              <a:buNone/>
              <a:defRPr/>
            </a:lvl4pPr>
            <a:lvl5pPr marL="2437973" indent="0">
              <a:buFontTx/>
              <a:buNone/>
              <a:defRPr/>
            </a:lvl5pPr>
          </a:lstStyle>
          <a:p>
            <a:pPr lvl="0"/>
            <a:r>
              <a:rPr lang="en-US" dirty="0"/>
              <a:t>Click to edit</a:t>
            </a:r>
          </a:p>
        </p:txBody>
      </p:sp>
      <p:sp>
        <p:nvSpPr>
          <p:cNvPr id="13" name="Picture Placeholder 12">
            <a:extLst>
              <a:ext uri="{FF2B5EF4-FFF2-40B4-BE49-F238E27FC236}">
                <a16:creationId xmlns:a16="http://schemas.microsoft.com/office/drawing/2014/main" id="{B6395716-0E22-8C6D-2F09-AB6CE421CA06}"/>
              </a:ext>
            </a:extLst>
          </p:cNvPr>
          <p:cNvSpPr>
            <a:spLocks noGrp="1"/>
          </p:cNvSpPr>
          <p:nvPr>
            <p:ph type="pic" sz="quarter" idx="12"/>
          </p:nvPr>
        </p:nvSpPr>
        <p:spPr>
          <a:xfrm>
            <a:off x="1030144" y="2564904"/>
            <a:ext cx="4786856" cy="2088232"/>
          </a:xfrm>
          <a:custGeom>
            <a:avLst/>
            <a:gdLst>
              <a:gd name="connsiteX0" fmla="*/ 0 w 4786856"/>
              <a:gd name="connsiteY0" fmla="*/ 0 h 2088232"/>
              <a:gd name="connsiteX1" fmla="*/ 4786856 w 4786856"/>
              <a:gd name="connsiteY1" fmla="*/ 0 h 2088232"/>
              <a:gd name="connsiteX2" fmla="*/ 4786856 w 4786856"/>
              <a:gd name="connsiteY2" fmla="*/ 2088232 h 2088232"/>
              <a:gd name="connsiteX3" fmla="*/ 0 w 4786856"/>
              <a:gd name="connsiteY3" fmla="*/ 2088232 h 2088232"/>
            </a:gdLst>
            <a:ahLst/>
            <a:cxnLst>
              <a:cxn ang="0">
                <a:pos x="connsiteX0" y="connsiteY0"/>
              </a:cxn>
              <a:cxn ang="0">
                <a:pos x="connsiteX1" y="connsiteY1"/>
              </a:cxn>
              <a:cxn ang="0">
                <a:pos x="connsiteX2" y="connsiteY2"/>
              </a:cxn>
              <a:cxn ang="0">
                <a:pos x="connsiteX3" y="connsiteY3"/>
              </a:cxn>
            </a:cxnLst>
            <a:rect l="l" t="t" r="r" b="b"/>
            <a:pathLst>
              <a:path w="4786856" h="2088232">
                <a:moveTo>
                  <a:pt x="0" y="0"/>
                </a:moveTo>
                <a:lnTo>
                  <a:pt x="4786856" y="0"/>
                </a:lnTo>
                <a:lnTo>
                  <a:pt x="4786856" y="2088232"/>
                </a:lnTo>
                <a:lnTo>
                  <a:pt x="0" y="2088232"/>
                </a:lnTo>
                <a:close/>
              </a:path>
            </a:pathLst>
          </a:custGeom>
        </p:spPr>
        <p:txBody>
          <a:bodyPr wrap="square" anchor="ctr">
            <a:noAutofit/>
          </a:bodyPr>
          <a:lstStyle>
            <a:lvl1pPr marL="0" indent="0" algn="ctr">
              <a:buFontTx/>
              <a:buNone/>
              <a:defRPr sz="2800"/>
            </a:lvl1pPr>
          </a:lstStyle>
          <a:p>
            <a:endParaRPr lang="en-US"/>
          </a:p>
        </p:txBody>
      </p:sp>
      <p:sp>
        <p:nvSpPr>
          <p:cNvPr id="12" name="Picture Placeholder 11">
            <a:extLst>
              <a:ext uri="{FF2B5EF4-FFF2-40B4-BE49-F238E27FC236}">
                <a16:creationId xmlns:a16="http://schemas.microsoft.com/office/drawing/2014/main" id="{A581B83D-31CE-3BFF-D9DF-C48FD812AAB6}"/>
              </a:ext>
            </a:extLst>
          </p:cNvPr>
          <p:cNvSpPr>
            <a:spLocks noGrp="1"/>
          </p:cNvSpPr>
          <p:nvPr>
            <p:ph type="pic" sz="quarter" idx="13"/>
          </p:nvPr>
        </p:nvSpPr>
        <p:spPr>
          <a:xfrm>
            <a:off x="6371137" y="2564904"/>
            <a:ext cx="4786856" cy="2088232"/>
          </a:xfrm>
          <a:custGeom>
            <a:avLst/>
            <a:gdLst>
              <a:gd name="connsiteX0" fmla="*/ 0 w 4786856"/>
              <a:gd name="connsiteY0" fmla="*/ 0 h 2088232"/>
              <a:gd name="connsiteX1" fmla="*/ 4786856 w 4786856"/>
              <a:gd name="connsiteY1" fmla="*/ 0 h 2088232"/>
              <a:gd name="connsiteX2" fmla="*/ 4786856 w 4786856"/>
              <a:gd name="connsiteY2" fmla="*/ 2088232 h 2088232"/>
              <a:gd name="connsiteX3" fmla="*/ 0 w 4786856"/>
              <a:gd name="connsiteY3" fmla="*/ 2088232 h 2088232"/>
            </a:gdLst>
            <a:ahLst/>
            <a:cxnLst>
              <a:cxn ang="0">
                <a:pos x="connsiteX0" y="connsiteY0"/>
              </a:cxn>
              <a:cxn ang="0">
                <a:pos x="connsiteX1" y="connsiteY1"/>
              </a:cxn>
              <a:cxn ang="0">
                <a:pos x="connsiteX2" y="connsiteY2"/>
              </a:cxn>
              <a:cxn ang="0">
                <a:pos x="connsiteX3" y="connsiteY3"/>
              </a:cxn>
            </a:cxnLst>
            <a:rect l="l" t="t" r="r" b="b"/>
            <a:pathLst>
              <a:path w="4786856" h="2088232">
                <a:moveTo>
                  <a:pt x="0" y="0"/>
                </a:moveTo>
                <a:lnTo>
                  <a:pt x="4786856" y="0"/>
                </a:lnTo>
                <a:lnTo>
                  <a:pt x="4786856" y="2088232"/>
                </a:lnTo>
                <a:lnTo>
                  <a:pt x="0" y="2088232"/>
                </a:lnTo>
                <a:close/>
              </a:path>
            </a:pathLst>
          </a:custGeom>
        </p:spPr>
        <p:txBody>
          <a:bodyPr wrap="square" anchor="ctr">
            <a:noAutofit/>
          </a:bodyPr>
          <a:lstStyle>
            <a:lvl1pPr marL="0" indent="0" algn="ctr">
              <a:buFontTx/>
              <a:buNone/>
              <a:defRPr sz="2800"/>
            </a:lvl1pPr>
          </a:lstStyle>
          <a:p>
            <a:endParaRPr lang="en-US"/>
          </a:p>
        </p:txBody>
      </p:sp>
      <p:pic>
        <p:nvPicPr>
          <p:cNvPr id="3" name="Picture 2">
            <a:extLst>
              <a:ext uri="{FF2B5EF4-FFF2-40B4-BE49-F238E27FC236}">
                <a16:creationId xmlns:a16="http://schemas.microsoft.com/office/drawing/2014/main" id="{E7ADD001-3A33-5930-4A10-F3801EAF1F7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90660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hy Choose Us">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ECA82BE-AC51-50C1-6A5A-D410D1073406}"/>
              </a:ext>
            </a:extLst>
          </p:cNvPr>
          <p:cNvSpPr>
            <a:spLocks noGrp="1"/>
          </p:cNvSpPr>
          <p:nvPr>
            <p:ph type="pic" sz="quarter" idx="10"/>
          </p:nvPr>
        </p:nvSpPr>
        <p:spPr>
          <a:xfrm>
            <a:off x="-1" y="-1"/>
            <a:ext cx="8065009" cy="6858000"/>
          </a:xfrm>
          <a:custGeom>
            <a:avLst/>
            <a:gdLst>
              <a:gd name="connsiteX0" fmla="*/ 0 w 8254652"/>
              <a:gd name="connsiteY0" fmla="*/ 0 h 6858000"/>
              <a:gd name="connsiteX1" fmla="*/ 8254652 w 8254652"/>
              <a:gd name="connsiteY1" fmla="*/ 0 h 6858000"/>
              <a:gd name="connsiteX2" fmla="*/ 8254652 w 8254652"/>
              <a:gd name="connsiteY2" fmla="*/ 6858000 h 6858000"/>
              <a:gd name="connsiteX3" fmla="*/ 0 w 82546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54652" h="6858000">
                <a:moveTo>
                  <a:pt x="0" y="0"/>
                </a:moveTo>
                <a:lnTo>
                  <a:pt x="8254652" y="0"/>
                </a:lnTo>
                <a:lnTo>
                  <a:pt x="8254652" y="6858000"/>
                </a:lnTo>
                <a:lnTo>
                  <a:pt x="0" y="6858000"/>
                </a:lnTo>
                <a:close/>
              </a:path>
            </a:pathLst>
          </a:custGeom>
        </p:spPr>
        <p:txBody>
          <a:bodyPr wrap="square" anchor="ctr">
            <a:noAutofit/>
          </a:bodyPr>
          <a:lstStyle>
            <a:lvl1pPr marL="0" indent="0" algn="ctr">
              <a:buFontTx/>
              <a:buNone/>
              <a:defRPr/>
            </a:lvl1pPr>
          </a:lstStyle>
          <a:p>
            <a:endParaRPr lang="en-US"/>
          </a:p>
        </p:txBody>
      </p:sp>
      <p:pic>
        <p:nvPicPr>
          <p:cNvPr id="3" name="Picture 2">
            <a:extLst>
              <a:ext uri="{FF2B5EF4-FFF2-40B4-BE49-F238E27FC236}">
                <a16:creationId xmlns:a16="http://schemas.microsoft.com/office/drawing/2014/main" id="{00646A92-0BB3-6023-777C-EAD7FE48680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5378228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s">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676FD07D-8E99-6464-FC01-0FA14F253D48}"/>
              </a:ext>
            </a:extLst>
          </p:cNvPr>
          <p:cNvSpPr>
            <a:spLocks noGrp="1"/>
          </p:cNvSpPr>
          <p:nvPr>
            <p:ph type="pic" sz="quarter" idx="10"/>
          </p:nvPr>
        </p:nvSpPr>
        <p:spPr>
          <a:xfrm>
            <a:off x="2133972" y="0"/>
            <a:ext cx="5760640" cy="6858000"/>
          </a:xfrm>
          <a:custGeom>
            <a:avLst/>
            <a:gdLst>
              <a:gd name="connsiteX0" fmla="*/ 0 w 5760640"/>
              <a:gd name="connsiteY0" fmla="*/ 0 h 6858000"/>
              <a:gd name="connsiteX1" fmla="*/ 5760640 w 5760640"/>
              <a:gd name="connsiteY1" fmla="*/ 0 h 6858000"/>
              <a:gd name="connsiteX2" fmla="*/ 5760640 w 5760640"/>
              <a:gd name="connsiteY2" fmla="*/ 6858000 h 6858000"/>
              <a:gd name="connsiteX3" fmla="*/ 0 w 576064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760640" h="6858000">
                <a:moveTo>
                  <a:pt x="0" y="0"/>
                </a:moveTo>
                <a:lnTo>
                  <a:pt x="5760640" y="0"/>
                </a:lnTo>
                <a:lnTo>
                  <a:pt x="5760640" y="6858000"/>
                </a:lnTo>
                <a:lnTo>
                  <a:pt x="0" y="6858000"/>
                </a:lnTo>
                <a:close/>
              </a:path>
            </a:pathLst>
          </a:custGeom>
        </p:spPr>
        <p:txBody>
          <a:bodyPr wrap="square" anchor="ctr">
            <a:noAutofit/>
          </a:bodyPr>
          <a:lstStyle>
            <a:lvl1pPr marL="0" indent="0" algn="ctr">
              <a:buFontTx/>
              <a:buNone/>
              <a:defRPr/>
            </a:lvl1pPr>
          </a:lstStyle>
          <a:p>
            <a:endParaRPr lang="en-US"/>
          </a:p>
        </p:txBody>
      </p:sp>
      <p:pic>
        <p:nvPicPr>
          <p:cNvPr id="2" name="Picture 1">
            <a:extLst>
              <a:ext uri="{FF2B5EF4-FFF2-40B4-BE49-F238E27FC236}">
                <a16:creationId xmlns:a16="http://schemas.microsoft.com/office/drawing/2014/main" id="{FA9FD158-A786-2AAC-9D5D-2615B0E99FF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38191871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10/18/2023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012" y="932701"/>
            <a:ext cx="10972800"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3070880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441" y="274639"/>
            <a:ext cx="10597539" cy="711081"/>
          </a:xfrm>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10/18/2023</a:t>
            </a:fld>
            <a:endParaRPr lang="en-US"/>
          </a:p>
        </p:txBody>
      </p:sp>
      <p:sp>
        <p:nvSpPr>
          <p:cNvPr id="4" name="Footer Placeholder 3"/>
          <p:cNvSpPr>
            <a:spLocks noGrp="1"/>
          </p:cNvSpPr>
          <p:nvPr>
            <p:ph type="ftr" sz="quarter" idx="11"/>
          </p:nvPr>
        </p:nvSpPr>
        <p:spPr/>
        <p:txBody>
          <a:bodyPr/>
          <a:lstStyle/>
          <a:p>
            <a:r>
              <a:rPr lang="en-US" dirty="0"/>
              <a:t>www.anubhavtrainings.com</a:t>
            </a:r>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987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CAD9AC-C446-73A1-A83E-3588A6643FAE}"/>
              </a:ext>
            </a:extLst>
          </p:cNvPr>
          <p:cNvSpPr/>
          <p:nvPr userDrawn="1"/>
        </p:nvSpPr>
        <p:spPr>
          <a:xfrm>
            <a:off x="499937" y="3429000"/>
            <a:ext cx="11188950" cy="2971800"/>
          </a:xfrm>
          <a:prstGeom prst="rect">
            <a:avLst/>
          </a:prstGeom>
          <a:noFill/>
          <a:ln w="3175">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icture Placeholder 13">
            <a:extLst>
              <a:ext uri="{FF2B5EF4-FFF2-40B4-BE49-F238E27FC236}">
                <a16:creationId xmlns:a16="http://schemas.microsoft.com/office/drawing/2014/main" id="{B9DA78E8-E588-591E-0087-B179CF9C6C40}"/>
              </a:ext>
            </a:extLst>
          </p:cNvPr>
          <p:cNvSpPr>
            <a:spLocks noGrp="1"/>
          </p:cNvSpPr>
          <p:nvPr>
            <p:ph type="pic" sz="quarter" idx="10"/>
          </p:nvPr>
        </p:nvSpPr>
        <p:spPr>
          <a:xfrm>
            <a:off x="780288" y="2304287"/>
            <a:ext cx="2769460" cy="2230760"/>
          </a:xfrm>
          <a:custGeom>
            <a:avLst/>
            <a:gdLst>
              <a:gd name="connsiteX0" fmla="*/ 0 w 2769460"/>
              <a:gd name="connsiteY0" fmla="*/ 0 h 2230760"/>
              <a:gd name="connsiteX1" fmla="*/ 2769460 w 2769460"/>
              <a:gd name="connsiteY1" fmla="*/ 0 h 2230760"/>
              <a:gd name="connsiteX2" fmla="*/ 2769460 w 2769460"/>
              <a:gd name="connsiteY2" fmla="*/ 2230760 h 2230760"/>
              <a:gd name="connsiteX3" fmla="*/ 0 w 2769460"/>
              <a:gd name="connsiteY3" fmla="*/ 2230760 h 2230760"/>
            </a:gdLst>
            <a:ahLst/>
            <a:cxnLst>
              <a:cxn ang="0">
                <a:pos x="connsiteX0" y="connsiteY0"/>
              </a:cxn>
              <a:cxn ang="0">
                <a:pos x="connsiteX1" y="connsiteY1"/>
              </a:cxn>
              <a:cxn ang="0">
                <a:pos x="connsiteX2" y="connsiteY2"/>
              </a:cxn>
              <a:cxn ang="0">
                <a:pos x="connsiteX3" y="connsiteY3"/>
              </a:cxn>
            </a:cxnLst>
            <a:rect l="l" t="t" r="r" b="b"/>
            <a:pathLst>
              <a:path w="2769460" h="2230760">
                <a:moveTo>
                  <a:pt x="0" y="0"/>
                </a:moveTo>
                <a:lnTo>
                  <a:pt x="2769460" y="0"/>
                </a:lnTo>
                <a:lnTo>
                  <a:pt x="2769460" y="2230760"/>
                </a:lnTo>
                <a:lnTo>
                  <a:pt x="0" y="2230760"/>
                </a:lnTo>
                <a:close/>
              </a:path>
            </a:pathLst>
          </a:custGeom>
          <a:noFill/>
          <a:ln>
            <a:noFill/>
          </a:ln>
        </p:spPr>
        <p:txBody>
          <a:bodyPr wrap="square" anchor="ctr">
            <a:noAutofit/>
          </a:bodyPr>
          <a:lstStyle>
            <a:lvl1pPr marL="0" indent="0" algn="ctr">
              <a:buFontTx/>
              <a:buNone/>
              <a:defRPr sz="2000">
                <a:latin typeface="+mn-lt"/>
              </a:defRPr>
            </a:lvl1pPr>
          </a:lstStyle>
          <a:p>
            <a:endParaRPr lang="en-US"/>
          </a:p>
        </p:txBody>
      </p:sp>
      <p:sp>
        <p:nvSpPr>
          <p:cNvPr id="15" name="Picture Placeholder 14">
            <a:extLst>
              <a:ext uri="{FF2B5EF4-FFF2-40B4-BE49-F238E27FC236}">
                <a16:creationId xmlns:a16="http://schemas.microsoft.com/office/drawing/2014/main" id="{4E099A52-B0F7-7BF6-EA1A-28737D84105D}"/>
              </a:ext>
            </a:extLst>
          </p:cNvPr>
          <p:cNvSpPr>
            <a:spLocks noGrp="1"/>
          </p:cNvSpPr>
          <p:nvPr>
            <p:ph type="pic" sz="quarter" idx="11"/>
          </p:nvPr>
        </p:nvSpPr>
        <p:spPr>
          <a:xfrm>
            <a:off x="8619744" y="2304287"/>
            <a:ext cx="2769460" cy="2230760"/>
          </a:xfrm>
          <a:custGeom>
            <a:avLst/>
            <a:gdLst>
              <a:gd name="connsiteX0" fmla="*/ 0 w 2769460"/>
              <a:gd name="connsiteY0" fmla="*/ 0 h 2230760"/>
              <a:gd name="connsiteX1" fmla="*/ 2769460 w 2769460"/>
              <a:gd name="connsiteY1" fmla="*/ 0 h 2230760"/>
              <a:gd name="connsiteX2" fmla="*/ 2769460 w 2769460"/>
              <a:gd name="connsiteY2" fmla="*/ 2230760 h 2230760"/>
              <a:gd name="connsiteX3" fmla="*/ 0 w 2769460"/>
              <a:gd name="connsiteY3" fmla="*/ 2230760 h 2230760"/>
            </a:gdLst>
            <a:ahLst/>
            <a:cxnLst>
              <a:cxn ang="0">
                <a:pos x="connsiteX0" y="connsiteY0"/>
              </a:cxn>
              <a:cxn ang="0">
                <a:pos x="connsiteX1" y="connsiteY1"/>
              </a:cxn>
              <a:cxn ang="0">
                <a:pos x="connsiteX2" y="connsiteY2"/>
              </a:cxn>
              <a:cxn ang="0">
                <a:pos x="connsiteX3" y="connsiteY3"/>
              </a:cxn>
            </a:cxnLst>
            <a:rect l="l" t="t" r="r" b="b"/>
            <a:pathLst>
              <a:path w="2769460" h="2230760">
                <a:moveTo>
                  <a:pt x="0" y="0"/>
                </a:moveTo>
                <a:lnTo>
                  <a:pt x="2769460" y="0"/>
                </a:lnTo>
                <a:lnTo>
                  <a:pt x="2769460" y="2230760"/>
                </a:lnTo>
                <a:lnTo>
                  <a:pt x="0" y="2230760"/>
                </a:lnTo>
                <a:close/>
              </a:path>
            </a:pathLst>
          </a:custGeom>
          <a:noFill/>
          <a:ln>
            <a:noFill/>
          </a:ln>
        </p:spPr>
        <p:txBody>
          <a:bodyPr wrap="square" anchor="ctr">
            <a:noAutofit/>
          </a:bodyPr>
          <a:lstStyle>
            <a:lvl1pPr marL="0" indent="0" algn="ctr">
              <a:buFontTx/>
              <a:buNone/>
              <a:defRPr sz="2000">
                <a:latin typeface="+mn-lt"/>
              </a:defRPr>
            </a:lvl1pPr>
          </a:lstStyle>
          <a:p>
            <a:endParaRPr lang="en-US"/>
          </a:p>
        </p:txBody>
      </p:sp>
      <p:sp>
        <p:nvSpPr>
          <p:cNvPr id="13" name="Picture Placeholder 12">
            <a:extLst>
              <a:ext uri="{FF2B5EF4-FFF2-40B4-BE49-F238E27FC236}">
                <a16:creationId xmlns:a16="http://schemas.microsoft.com/office/drawing/2014/main" id="{FF84AB13-C9D3-4053-7C5E-865A3CBF2113}"/>
              </a:ext>
            </a:extLst>
          </p:cNvPr>
          <p:cNvSpPr>
            <a:spLocks noGrp="1"/>
          </p:cNvSpPr>
          <p:nvPr>
            <p:ph type="pic" sz="quarter" idx="12"/>
          </p:nvPr>
        </p:nvSpPr>
        <p:spPr>
          <a:xfrm>
            <a:off x="3861688" y="-1"/>
            <a:ext cx="4465448" cy="6858000"/>
          </a:xfrm>
          <a:custGeom>
            <a:avLst/>
            <a:gdLst>
              <a:gd name="connsiteX0" fmla="*/ 0 w 4465448"/>
              <a:gd name="connsiteY0" fmla="*/ 0 h 6858000"/>
              <a:gd name="connsiteX1" fmla="*/ 4465448 w 4465448"/>
              <a:gd name="connsiteY1" fmla="*/ 0 h 6858000"/>
              <a:gd name="connsiteX2" fmla="*/ 4465448 w 4465448"/>
              <a:gd name="connsiteY2" fmla="*/ 6858000 h 6858000"/>
              <a:gd name="connsiteX3" fmla="*/ 0 w 446544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465448" h="6858000">
                <a:moveTo>
                  <a:pt x="0" y="0"/>
                </a:moveTo>
                <a:lnTo>
                  <a:pt x="4465448" y="0"/>
                </a:lnTo>
                <a:lnTo>
                  <a:pt x="4465448" y="6858000"/>
                </a:lnTo>
                <a:lnTo>
                  <a:pt x="0" y="6858000"/>
                </a:lnTo>
                <a:close/>
              </a:path>
            </a:pathLst>
          </a:custGeom>
        </p:spPr>
        <p:txBody>
          <a:bodyPr wrap="square" anchor="ctr">
            <a:noAutofit/>
          </a:bodyPr>
          <a:lstStyle>
            <a:lvl1pPr marL="0" indent="0" algn="ctr">
              <a:buFontTx/>
              <a:buNone/>
              <a:defRPr sz="2000">
                <a:latin typeface="+mn-lt"/>
              </a:defRPr>
            </a:lvl1pPr>
          </a:lstStyle>
          <a:p>
            <a:endParaRPr lang="en-US"/>
          </a:p>
        </p:txBody>
      </p:sp>
    </p:spTree>
    <p:extLst>
      <p:ext uri="{BB962C8B-B14F-4D97-AF65-F5344CB8AC3E}">
        <p14:creationId xmlns:p14="http://schemas.microsoft.com/office/powerpoint/2010/main" val="3131781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10/18/2023</a:t>
            </a:fld>
            <a:endParaRPr lang="en-US"/>
          </a:p>
        </p:txBody>
      </p:sp>
      <p:sp>
        <p:nvSpPr>
          <p:cNvPr id="3" name="Footer Placeholder 2"/>
          <p:cNvSpPr>
            <a:spLocks noGrp="1"/>
          </p:cNvSpPr>
          <p:nvPr>
            <p:ph type="ftr" sz="quarter" idx="11"/>
          </p:nvPr>
        </p:nvSpPr>
        <p:spPr>
          <a:xfrm>
            <a:off x="4164515" y="6356351"/>
            <a:ext cx="3859795" cy="365125"/>
          </a:xfrm>
        </p:spPr>
        <p:txBody>
          <a:bodyPr/>
          <a:lstStyle/>
          <a:p>
            <a:r>
              <a:rPr lang="en-US" dirty="0"/>
              <a:t>www.anubhavtrainings.com</a:t>
            </a:r>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pic>
        <p:nvPicPr>
          <p:cNvPr id="6" name="Picture 5">
            <a:extLst>
              <a:ext uri="{FF2B5EF4-FFF2-40B4-BE49-F238E27FC236}">
                <a16:creationId xmlns:a16="http://schemas.microsoft.com/office/drawing/2014/main" id="{156D8408-9967-1388-5252-E942F46B111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681249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BE378A-3BBD-B7A6-DB49-A891DDC42A54}"/>
              </a:ext>
            </a:extLst>
          </p:cNvPr>
          <p:cNvSpPr>
            <a:spLocks noGrp="1"/>
          </p:cNvSpPr>
          <p:nvPr>
            <p:ph type="title"/>
          </p:nvPr>
        </p:nvSpPr>
        <p:spPr>
          <a:xfrm>
            <a:off x="1024128" y="728462"/>
            <a:ext cx="3918156" cy="509048"/>
          </a:xfrm>
        </p:spPr>
        <p:txBody>
          <a:bodyPr>
            <a:noAutofit/>
          </a:bodyPr>
          <a:lstStyle>
            <a:lvl1pPr>
              <a:defRPr sz="3600" b="1">
                <a:latin typeface="+mn-lt"/>
              </a:defRPr>
            </a:lvl1pPr>
          </a:lstStyle>
          <a:p>
            <a:r>
              <a:rPr lang="en-US" dirty="0"/>
              <a:t>Click to edit</a:t>
            </a:r>
          </a:p>
        </p:txBody>
      </p:sp>
      <p:sp>
        <p:nvSpPr>
          <p:cNvPr id="10" name="Picture Placeholder 9">
            <a:extLst>
              <a:ext uri="{FF2B5EF4-FFF2-40B4-BE49-F238E27FC236}">
                <a16:creationId xmlns:a16="http://schemas.microsoft.com/office/drawing/2014/main" id="{0D0DE786-062C-9D51-A762-4F9A15889E4B}"/>
              </a:ext>
            </a:extLst>
          </p:cNvPr>
          <p:cNvSpPr>
            <a:spLocks noGrp="1"/>
          </p:cNvSpPr>
          <p:nvPr>
            <p:ph type="pic" sz="quarter" idx="10"/>
          </p:nvPr>
        </p:nvSpPr>
        <p:spPr>
          <a:xfrm>
            <a:off x="0" y="1575025"/>
            <a:ext cx="4942284" cy="4230238"/>
          </a:xfrm>
          <a:custGeom>
            <a:avLst/>
            <a:gdLst>
              <a:gd name="connsiteX0" fmla="*/ 0 w 4942284"/>
              <a:gd name="connsiteY0" fmla="*/ 0 h 4230238"/>
              <a:gd name="connsiteX1" fmla="*/ 4942284 w 4942284"/>
              <a:gd name="connsiteY1" fmla="*/ 0 h 4230238"/>
              <a:gd name="connsiteX2" fmla="*/ 4942284 w 4942284"/>
              <a:gd name="connsiteY2" fmla="*/ 4230238 h 4230238"/>
              <a:gd name="connsiteX3" fmla="*/ 0 w 4942284"/>
              <a:gd name="connsiteY3" fmla="*/ 4230238 h 4230238"/>
            </a:gdLst>
            <a:ahLst/>
            <a:cxnLst>
              <a:cxn ang="0">
                <a:pos x="connsiteX0" y="connsiteY0"/>
              </a:cxn>
              <a:cxn ang="0">
                <a:pos x="connsiteX1" y="connsiteY1"/>
              </a:cxn>
              <a:cxn ang="0">
                <a:pos x="connsiteX2" y="connsiteY2"/>
              </a:cxn>
              <a:cxn ang="0">
                <a:pos x="connsiteX3" y="connsiteY3"/>
              </a:cxn>
            </a:cxnLst>
            <a:rect l="l" t="t" r="r" b="b"/>
            <a:pathLst>
              <a:path w="4942284" h="4230238">
                <a:moveTo>
                  <a:pt x="0" y="0"/>
                </a:moveTo>
                <a:lnTo>
                  <a:pt x="4942284" y="0"/>
                </a:lnTo>
                <a:lnTo>
                  <a:pt x="4942284" y="4230238"/>
                </a:lnTo>
                <a:lnTo>
                  <a:pt x="0" y="4230238"/>
                </a:lnTo>
                <a:close/>
              </a:path>
            </a:pathLst>
          </a:custGeom>
        </p:spPr>
        <p:txBody>
          <a:bodyPr wrap="square" anchor="ctr">
            <a:noAutofit/>
          </a:bodyPr>
          <a:lstStyle>
            <a:lvl1pPr marL="0" indent="0" algn="ctr">
              <a:buFontTx/>
              <a:buNone/>
              <a:defRPr sz="2400"/>
            </a:lvl1pPr>
          </a:lstStyle>
          <a:p>
            <a:endParaRPr lang="en-US"/>
          </a:p>
        </p:txBody>
      </p:sp>
      <p:pic>
        <p:nvPicPr>
          <p:cNvPr id="3" name="Picture 2">
            <a:extLst>
              <a:ext uri="{FF2B5EF4-FFF2-40B4-BE49-F238E27FC236}">
                <a16:creationId xmlns:a16="http://schemas.microsoft.com/office/drawing/2014/main" id="{BBFCA7EA-CD3C-75DE-B80B-8D5D76F4EF6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3365718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F8B66F8-1441-9B07-8102-5C2ADDD32D5D}"/>
              </a:ext>
            </a:extLst>
          </p:cNvPr>
          <p:cNvSpPr>
            <a:spLocks noGrp="1"/>
          </p:cNvSpPr>
          <p:nvPr>
            <p:ph type="pic" sz="quarter" idx="12"/>
          </p:nvPr>
        </p:nvSpPr>
        <p:spPr>
          <a:xfrm>
            <a:off x="5230316" y="0"/>
            <a:ext cx="6958509" cy="6858000"/>
          </a:xfrm>
          <a:custGeom>
            <a:avLst/>
            <a:gdLst>
              <a:gd name="connsiteX0" fmla="*/ 0 w 3814597"/>
              <a:gd name="connsiteY0" fmla="*/ 0 h 5943600"/>
              <a:gd name="connsiteX1" fmla="*/ 3814597 w 3814597"/>
              <a:gd name="connsiteY1" fmla="*/ 0 h 5943600"/>
              <a:gd name="connsiteX2" fmla="*/ 3814597 w 3814597"/>
              <a:gd name="connsiteY2" fmla="*/ 5943600 h 5943600"/>
              <a:gd name="connsiteX3" fmla="*/ 0 w 3814597"/>
              <a:gd name="connsiteY3" fmla="*/ 5943600 h 5943600"/>
            </a:gdLst>
            <a:ahLst/>
            <a:cxnLst>
              <a:cxn ang="0">
                <a:pos x="connsiteX0" y="connsiteY0"/>
              </a:cxn>
              <a:cxn ang="0">
                <a:pos x="connsiteX1" y="connsiteY1"/>
              </a:cxn>
              <a:cxn ang="0">
                <a:pos x="connsiteX2" y="connsiteY2"/>
              </a:cxn>
              <a:cxn ang="0">
                <a:pos x="connsiteX3" y="connsiteY3"/>
              </a:cxn>
            </a:cxnLst>
            <a:rect l="l" t="t" r="r" b="b"/>
            <a:pathLst>
              <a:path w="3814597" h="5943600">
                <a:moveTo>
                  <a:pt x="0" y="0"/>
                </a:moveTo>
                <a:lnTo>
                  <a:pt x="3814597" y="0"/>
                </a:lnTo>
                <a:lnTo>
                  <a:pt x="3814597" y="5943600"/>
                </a:lnTo>
                <a:lnTo>
                  <a:pt x="0" y="5943600"/>
                </a:lnTo>
                <a:close/>
              </a:path>
            </a:pathLst>
          </a:custGeom>
        </p:spPr>
        <p:txBody>
          <a:bodyPr wrap="square" anchor="ctr">
            <a:noAutofit/>
          </a:bodyPr>
          <a:lstStyle>
            <a:lvl1pPr marL="0" indent="0" algn="ctr">
              <a:buFontTx/>
              <a:buNone/>
              <a:defRPr/>
            </a:lvl1pPr>
          </a:lstStyle>
          <a:p>
            <a:endParaRPr lang="en-US"/>
          </a:p>
        </p:txBody>
      </p:sp>
      <p:sp>
        <p:nvSpPr>
          <p:cNvPr id="4" name="Title 1">
            <a:extLst>
              <a:ext uri="{FF2B5EF4-FFF2-40B4-BE49-F238E27FC236}">
                <a16:creationId xmlns:a16="http://schemas.microsoft.com/office/drawing/2014/main" id="{F247F5E5-6CAA-6377-54DD-1B5B0CC19BF1}"/>
              </a:ext>
            </a:extLst>
          </p:cNvPr>
          <p:cNvSpPr>
            <a:spLocks noGrp="1"/>
          </p:cNvSpPr>
          <p:nvPr>
            <p:ph type="title"/>
          </p:nvPr>
        </p:nvSpPr>
        <p:spPr>
          <a:xfrm>
            <a:off x="1024128" y="728462"/>
            <a:ext cx="3267456" cy="1404394"/>
          </a:xfrm>
        </p:spPr>
        <p:txBody>
          <a:bodyPr anchor="b">
            <a:noAutofit/>
          </a:bodyPr>
          <a:lstStyle>
            <a:lvl1pPr>
              <a:defRPr sz="3600" b="1">
                <a:latin typeface="+mn-lt"/>
              </a:defRPr>
            </a:lvl1pPr>
          </a:lstStyle>
          <a:p>
            <a:r>
              <a:rPr lang="en-US" dirty="0"/>
              <a:t>Click to edit</a:t>
            </a:r>
          </a:p>
        </p:txBody>
      </p:sp>
      <p:pic>
        <p:nvPicPr>
          <p:cNvPr id="5" name="Picture 4">
            <a:extLst>
              <a:ext uri="{FF2B5EF4-FFF2-40B4-BE49-F238E27FC236}">
                <a16:creationId xmlns:a16="http://schemas.microsoft.com/office/drawing/2014/main" id="{F4AAFEAD-3918-9081-9009-1291C2E73D5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3811999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yout 01">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F8B66F8-1441-9B07-8102-5C2ADDD32D5D}"/>
              </a:ext>
            </a:extLst>
          </p:cNvPr>
          <p:cNvSpPr>
            <a:spLocks noGrp="1"/>
          </p:cNvSpPr>
          <p:nvPr>
            <p:ph type="pic" sz="quarter" idx="12"/>
          </p:nvPr>
        </p:nvSpPr>
        <p:spPr>
          <a:xfrm>
            <a:off x="0" y="2206752"/>
            <a:ext cx="12188825" cy="3182112"/>
          </a:xfrm>
          <a:custGeom>
            <a:avLst/>
            <a:gdLst>
              <a:gd name="connsiteX0" fmla="*/ 0 w 3814597"/>
              <a:gd name="connsiteY0" fmla="*/ 0 h 5943600"/>
              <a:gd name="connsiteX1" fmla="*/ 3814597 w 3814597"/>
              <a:gd name="connsiteY1" fmla="*/ 0 h 5943600"/>
              <a:gd name="connsiteX2" fmla="*/ 3814597 w 3814597"/>
              <a:gd name="connsiteY2" fmla="*/ 5943600 h 5943600"/>
              <a:gd name="connsiteX3" fmla="*/ 0 w 3814597"/>
              <a:gd name="connsiteY3" fmla="*/ 5943600 h 5943600"/>
            </a:gdLst>
            <a:ahLst/>
            <a:cxnLst>
              <a:cxn ang="0">
                <a:pos x="connsiteX0" y="connsiteY0"/>
              </a:cxn>
              <a:cxn ang="0">
                <a:pos x="connsiteX1" y="connsiteY1"/>
              </a:cxn>
              <a:cxn ang="0">
                <a:pos x="connsiteX2" y="connsiteY2"/>
              </a:cxn>
              <a:cxn ang="0">
                <a:pos x="connsiteX3" y="connsiteY3"/>
              </a:cxn>
            </a:cxnLst>
            <a:rect l="l" t="t" r="r" b="b"/>
            <a:pathLst>
              <a:path w="3814597" h="5943600">
                <a:moveTo>
                  <a:pt x="0" y="0"/>
                </a:moveTo>
                <a:lnTo>
                  <a:pt x="3814597" y="0"/>
                </a:lnTo>
                <a:lnTo>
                  <a:pt x="3814597" y="5943600"/>
                </a:lnTo>
                <a:lnTo>
                  <a:pt x="0" y="5943600"/>
                </a:lnTo>
                <a:close/>
              </a:path>
            </a:pathLst>
          </a:custGeom>
        </p:spPr>
        <p:txBody>
          <a:bodyPr wrap="square" anchor="ctr">
            <a:noAutofit/>
          </a:bodyPr>
          <a:lstStyle>
            <a:lvl1pPr marL="0" indent="0" algn="ctr">
              <a:buFontTx/>
              <a:buNone/>
              <a:defRPr/>
            </a:lvl1pPr>
          </a:lstStyle>
          <a:p>
            <a:endParaRPr lang="en-US"/>
          </a:p>
        </p:txBody>
      </p:sp>
      <p:sp>
        <p:nvSpPr>
          <p:cNvPr id="4" name="Title 1">
            <a:extLst>
              <a:ext uri="{FF2B5EF4-FFF2-40B4-BE49-F238E27FC236}">
                <a16:creationId xmlns:a16="http://schemas.microsoft.com/office/drawing/2014/main" id="{F247F5E5-6CAA-6377-54DD-1B5B0CC19BF1}"/>
              </a:ext>
            </a:extLst>
          </p:cNvPr>
          <p:cNvSpPr>
            <a:spLocks noGrp="1"/>
          </p:cNvSpPr>
          <p:nvPr>
            <p:ph type="title"/>
          </p:nvPr>
        </p:nvSpPr>
        <p:spPr>
          <a:xfrm>
            <a:off x="1651058" y="728462"/>
            <a:ext cx="8886708" cy="1188370"/>
          </a:xfrm>
        </p:spPr>
        <p:txBody>
          <a:bodyPr anchor="b">
            <a:noAutofit/>
          </a:bodyPr>
          <a:lstStyle>
            <a:lvl1pPr algn="ctr">
              <a:defRPr sz="3600" b="1">
                <a:latin typeface="+mn-lt"/>
              </a:defRPr>
            </a:lvl1pPr>
          </a:lstStyle>
          <a:p>
            <a:r>
              <a:rPr lang="en-US" dirty="0"/>
              <a:t>Click to edit</a:t>
            </a:r>
          </a:p>
        </p:txBody>
      </p:sp>
      <p:pic>
        <p:nvPicPr>
          <p:cNvPr id="5" name="Picture 4">
            <a:extLst>
              <a:ext uri="{FF2B5EF4-FFF2-40B4-BE49-F238E27FC236}">
                <a16:creationId xmlns:a16="http://schemas.microsoft.com/office/drawing/2014/main" id="{062D6D96-71EC-D78B-4FEF-3D48739F2EE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4226927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yout 02">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7766C1C5-F12C-8B5D-CA9B-857BD1216258}"/>
              </a:ext>
            </a:extLst>
          </p:cNvPr>
          <p:cNvSpPr>
            <a:spLocks noGrp="1"/>
          </p:cNvSpPr>
          <p:nvPr>
            <p:ph type="pic" sz="quarter" idx="10"/>
          </p:nvPr>
        </p:nvSpPr>
        <p:spPr>
          <a:xfrm>
            <a:off x="0" y="-1"/>
            <a:ext cx="12188825" cy="3931921"/>
          </a:xfrm>
          <a:custGeom>
            <a:avLst/>
            <a:gdLst>
              <a:gd name="connsiteX0" fmla="*/ 0 w 12188825"/>
              <a:gd name="connsiteY0" fmla="*/ 0 h 4293096"/>
              <a:gd name="connsiteX1" fmla="*/ 12188825 w 12188825"/>
              <a:gd name="connsiteY1" fmla="*/ 0 h 4293096"/>
              <a:gd name="connsiteX2" fmla="*/ 12188825 w 12188825"/>
              <a:gd name="connsiteY2" fmla="*/ 4293096 h 4293096"/>
              <a:gd name="connsiteX3" fmla="*/ 0 w 12188825"/>
              <a:gd name="connsiteY3" fmla="*/ 4293096 h 4293096"/>
            </a:gdLst>
            <a:ahLst/>
            <a:cxnLst>
              <a:cxn ang="0">
                <a:pos x="connsiteX0" y="connsiteY0"/>
              </a:cxn>
              <a:cxn ang="0">
                <a:pos x="connsiteX1" y="connsiteY1"/>
              </a:cxn>
              <a:cxn ang="0">
                <a:pos x="connsiteX2" y="connsiteY2"/>
              </a:cxn>
              <a:cxn ang="0">
                <a:pos x="connsiteX3" y="connsiteY3"/>
              </a:cxn>
            </a:cxnLst>
            <a:rect l="l" t="t" r="r" b="b"/>
            <a:pathLst>
              <a:path w="12188825" h="4293096">
                <a:moveTo>
                  <a:pt x="0" y="0"/>
                </a:moveTo>
                <a:lnTo>
                  <a:pt x="12188825" y="0"/>
                </a:lnTo>
                <a:lnTo>
                  <a:pt x="12188825" y="4293096"/>
                </a:lnTo>
                <a:lnTo>
                  <a:pt x="0" y="4293096"/>
                </a:lnTo>
                <a:close/>
              </a:path>
            </a:pathLst>
          </a:custGeom>
        </p:spPr>
        <p:txBody>
          <a:bodyPr wrap="square" anchor="ctr">
            <a:noAutofit/>
          </a:bodyPr>
          <a:lstStyle>
            <a:lvl1pPr marL="0" indent="0" algn="ctr">
              <a:buFontTx/>
              <a:buNone/>
              <a:defRPr/>
            </a:lvl1pPr>
          </a:lstStyle>
          <a:p>
            <a:endParaRPr lang="en-US"/>
          </a:p>
        </p:txBody>
      </p:sp>
      <p:sp>
        <p:nvSpPr>
          <p:cNvPr id="8" name="Title 1">
            <a:extLst>
              <a:ext uri="{FF2B5EF4-FFF2-40B4-BE49-F238E27FC236}">
                <a16:creationId xmlns:a16="http://schemas.microsoft.com/office/drawing/2014/main" id="{5F542FDF-2114-2A7E-242B-975B04F462E3}"/>
              </a:ext>
            </a:extLst>
          </p:cNvPr>
          <p:cNvSpPr>
            <a:spLocks noGrp="1"/>
          </p:cNvSpPr>
          <p:nvPr>
            <p:ph type="title"/>
          </p:nvPr>
        </p:nvSpPr>
        <p:spPr>
          <a:xfrm>
            <a:off x="1651058" y="5157192"/>
            <a:ext cx="8886708" cy="769613"/>
          </a:xfrm>
        </p:spPr>
        <p:txBody>
          <a:bodyPr anchor="b">
            <a:noAutofit/>
          </a:bodyPr>
          <a:lstStyle>
            <a:lvl1pPr algn="ctr">
              <a:defRPr sz="3600" b="1">
                <a:latin typeface="+mn-lt"/>
              </a:defRPr>
            </a:lvl1pPr>
          </a:lstStyle>
          <a:p>
            <a:r>
              <a:rPr lang="en-US" dirty="0"/>
              <a:t>Click to edit</a:t>
            </a:r>
          </a:p>
        </p:txBody>
      </p:sp>
      <p:sp>
        <p:nvSpPr>
          <p:cNvPr id="14" name="Picture Placeholder 13">
            <a:extLst>
              <a:ext uri="{FF2B5EF4-FFF2-40B4-BE49-F238E27FC236}">
                <a16:creationId xmlns:a16="http://schemas.microsoft.com/office/drawing/2014/main" id="{404E0CF2-40E1-611A-64BA-7925E9F6C413}"/>
              </a:ext>
            </a:extLst>
          </p:cNvPr>
          <p:cNvSpPr>
            <a:spLocks noGrp="1"/>
          </p:cNvSpPr>
          <p:nvPr>
            <p:ph type="pic" sz="quarter" idx="11"/>
          </p:nvPr>
        </p:nvSpPr>
        <p:spPr>
          <a:xfrm>
            <a:off x="2764561" y="1236406"/>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15" name="Picture Placeholder 14">
            <a:extLst>
              <a:ext uri="{FF2B5EF4-FFF2-40B4-BE49-F238E27FC236}">
                <a16:creationId xmlns:a16="http://schemas.microsoft.com/office/drawing/2014/main" id="{DCE93B67-3990-3409-2AAA-BF381DEE59D4}"/>
              </a:ext>
            </a:extLst>
          </p:cNvPr>
          <p:cNvSpPr>
            <a:spLocks noGrp="1"/>
          </p:cNvSpPr>
          <p:nvPr>
            <p:ph type="pic" sz="quarter" idx="12"/>
          </p:nvPr>
        </p:nvSpPr>
        <p:spPr>
          <a:xfrm>
            <a:off x="7739683" y="1236406"/>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pic>
        <p:nvPicPr>
          <p:cNvPr id="3" name="Picture 2">
            <a:extLst>
              <a:ext uri="{FF2B5EF4-FFF2-40B4-BE49-F238E27FC236}">
                <a16:creationId xmlns:a16="http://schemas.microsoft.com/office/drawing/2014/main" id="{F1528EFC-3E01-A526-0AA4-3357F345207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890239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EO">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BE378A-3BBD-B7A6-DB49-A891DDC42A54}"/>
              </a:ext>
            </a:extLst>
          </p:cNvPr>
          <p:cNvSpPr>
            <a:spLocks noGrp="1"/>
          </p:cNvSpPr>
          <p:nvPr>
            <p:ph type="title"/>
          </p:nvPr>
        </p:nvSpPr>
        <p:spPr>
          <a:xfrm>
            <a:off x="1024128" y="831720"/>
            <a:ext cx="3918156" cy="509048"/>
          </a:xfrm>
        </p:spPr>
        <p:txBody>
          <a:bodyPr>
            <a:noAutofit/>
          </a:bodyPr>
          <a:lstStyle>
            <a:lvl1pPr>
              <a:defRPr sz="3600" b="1">
                <a:latin typeface="+mn-lt"/>
              </a:defRPr>
            </a:lvl1pPr>
          </a:lstStyle>
          <a:p>
            <a:r>
              <a:rPr lang="en-US" dirty="0"/>
              <a:t>Click to edit</a:t>
            </a:r>
          </a:p>
        </p:txBody>
      </p:sp>
      <p:sp>
        <p:nvSpPr>
          <p:cNvPr id="5" name="Picture Placeholder 4">
            <a:extLst>
              <a:ext uri="{FF2B5EF4-FFF2-40B4-BE49-F238E27FC236}">
                <a16:creationId xmlns:a16="http://schemas.microsoft.com/office/drawing/2014/main" id="{3E7514AD-E87C-CA2A-D879-42F95D8DB31C}"/>
              </a:ext>
            </a:extLst>
          </p:cNvPr>
          <p:cNvSpPr>
            <a:spLocks noGrp="1"/>
          </p:cNvSpPr>
          <p:nvPr>
            <p:ph type="pic" sz="quarter" idx="10"/>
          </p:nvPr>
        </p:nvSpPr>
        <p:spPr>
          <a:xfrm>
            <a:off x="3142084" y="2780927"/>
            <a:ext cx="2448272" cy="5472608"/>
          </a:xfrm>
          <a:custGeom>
            <a:avLst/>
            <a:gdLst>
              <a:gd name="connsiteX0" fmla="*/ 1224136 w 2448272"/>
              <a:gd name="connsiteY0" fmla="*/ 0 h 5472608"/>
              <a:gd name="connsiteX1" fmla="*/ 2448272 w 2448272"/>
              <a:gd name="connsiteY1" fmla="*/ 1224136 h 5472608"/>
              <a:gd name="connsiteX2" fmla="*/ 2448272 w 2448272"/>
              <a:gd name="connsiteY2" fmla="*/ 4248472 h 5472608"/>
              <a:gd name="connsiteX3" fmla="*/ 1224136 w 2448272"/>
              <a:gd name="connsiteY3" fmla="*/ 5472608 h 5472608"/>
              <a:gd name="connsiteX4" fmla="*/ 0 w 2448272"/>
              <a:gd name="connsiteY4" fmla="*/ 4248472 h 5472608"/>
              <a:gd name="connsiteX5" fmla="*/ 0 w 2448272"/>
              <a:gd name="connsiteY5" fmla="*/ 1224136 h 5472608"/>
              <a:gd name="connsiteX6" fmla="*/ 1224136 w 2448272"/>
              <a:gd name="connsiteY6" fmla="*/ 0 h 547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8272" h="5472608">
                <a:moveTo>
                  <a:pt x="1224136" y="0"/>
                </a:moveTo>
                <a:cubicBezTo>
                  <a:pt x="1900208" y="0"/>
                  <a:pt x="2448272" y="548064"/>
                  <a:pt x="2448272" y="1224136"/>
                </a:cubicBezTo>
                <a:lnTo>
                  <a:pt x="2448272" y="4248472"/>
                </a:lnTo>
                <a:cubicBezTo>
                  <a:pt x="2448272" y="4924544"/>
                  <a:pt x="1900208" y="5472608"/>
                  <a:pt x="1224136" y="5472608"/>
                </a:cubicBezTo>
                <a:cubicBezTo>
                  <a:pt x="548064" y="5472608"/>
                  <a:pt x="0" y="4924544"/>
                  <a:pt x="0" y="4248472"/>
                </a:cubicBezTo>
                <a:lnTo>
                  <a:pt x="0" y="1224136"/>
                </a:lnTo>
                <a:cubicBezTo>
                  <a:pt x="0" y="548064"/>
                  <a:pt x="548064" y="0"/>
                  <a:pt x="1224136" y="0"/>
                </a:cubicBezTo>
                <a:close/>
              </a:path>
            </a:pathLst>
          </a:custGeom>
        </p:spPr>
        <p:txBody>
          <a:bodyPr wrap="square" anchor="ctr">
            <a:noAutofit/>
          </a:bodyPr>
          <a:lstStyle>
            <a:lvl1pPr marL="0" indent="0" algn="ctr">
              <a:buFontTx/>
              <a:buNone/>
              <a:defRPr sz="2400"/>
            </a:lvl1pPr>
          </a:lstStyle>
          <a:p>
            <a:endParaRPr lang="en-US"/>
          </a:p>
        </p:txBody>
      </p:sp>
      <p:pic>
        <p:nvPicPr>
          <p:cNvPr id="3" name="Picture 2">
            <a:extLst>
              <a:ext uri="{FF2B5EF4-FFF2-40B4-BE49-F238E27FC236}">
                <a16:creationId xmlns:a16="http://schemas.microsoft.com/office/drawing/2014/main" id="{3D4DFDC2-A0C9-CF19-4767-0181F695278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2838588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10/18/2023</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r>
              <a:rPr lang="en-US" dirty="0"/>
              <a:t>www.anubhavtrainings.com</a:t>
            </a:r>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pic>
        <p:nvPicPr>
          <p:cNvPr id="8" name="Picture 7">
            <a:extLst>
              <a:ext uri="{FF2B5EF4-FFF2-40B4-BE49-F238E27FC236}">
                <a16:creationId xmlns:a16="http://schemas.microsoft.com/office/drawing/2014/main" id="{DB2F0CBB-0DC1-7F2A-D522-1AA5EECA7227}"/>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54" r:id="rId2"/>
    <p:sldLayoutId id="2147483663" r:id="rId3"/>
    <p:sldLayoutId id="2147483655" r:id="rId4"/>
    <p:sldLayoutId id="2147483662" r:id="rId5"/>
    <p:sldLayoutId id="2147483664" r:id="rId6"/>
    <p:sldLayoutId id="2147483665" r:id="rId7"/>
    <p:sldLayoutId id="2147483666" r:id="rId8"/>
    <p:sldLayoutId id="2147483667" r:id="rId9"/>
    <p:sldLayoutId id="2147483668" r:id="rId10"/>
    <p:sldLayoutId id="2147483669" r:id="rId11"/>
    <p:sldLayoutId id="2147483671" r:id="rId12"/>
    <p:sldLayoutId id="2147483670" r:id="rId13"/>
    <p:sldLayoutId id="2147483672" r:id="rId14"/>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53.png"/><Relationship Id="rId2" Type="http://schemas.openxmlformats.org/officeDocument/2006/relationships/image" Target="../media/image1.png"/><Relationship Id="rId1" Type="http://schemas.openxmlformats.org/officeDocument/2006/relationships/slideLayout" Target="../slideLayouts/slideLayout14.xml"/><Relationship Id="rId4" Type="http://schemas.openxmlformats.org/officeDocument/2006/relationships/image" Target="../media/image154.png"/></Relationships>
</file>

<file path=ppt/slides/_rels/slide11.xml.rels><?xml version="1.0" encoding="UTF-8" standalone="yes"?>
<Relationships xmlns="http://schemas.openxmlformats.org/package/2006/relationships"><Relationship Id="rId117" Type="http://schemas.openxmlformats.org/officeDocument/2006/relationships/image" Target="../media/image212.png"/><Relationship Id="rId299" Type="http://schemas.openxmlformats.org/officeDocument/2006/relationships/image" Target="../media/image303.png"/><Relationship Id="rId21" Type="http://schemas.openxmlformats.org/officeDocument/2006/relationships/image" Target="../media/image164.png"/><Relationship Id="rId63" Type="http://schemas.openxmlformats.org/officeDocument/2006/relationships/image" Target="../media/image185.png"/><Relationship Id="rId159" Type="http://schemas.openxmlformats.org/officeDocument/2006/relationships/image" Target="../media/image233.png"/><Relationship Id="rId170" Type="http://schemas.openxmlformats.org/officeDocument/2006/relationships/customXml" Target="../ink/ink229.xml"/><Relationship Id="rId226" Type="http://schemas.openxmlformats.org/officeDocument/2006/relationships/customXml" Target="../ink/ink257.xml"/><Relationship Id="rId268" Type="http://schemas.openxmlformats.org/officeDocument/2006/relationships/customXml" Target="../ink/ink278.xml"/><Relationship Id="rId32" Type="http://schemas.openxmlformats.org/officeDocument/2006/relationships/customXml" Target="../ink/ink160.xml"/><Relationship Id="rId74" Type="http://schemas.openxmlformats.org/officeDocument/2006/relationships/customXml" Target="../ink/ink181.xml"/><Relationship Id="rId128" Type="http://schemas.openxmlformats.org/officeDocument/2006/relationships/customXml" Target="../ink/ink208.xml"/><Relationship Id="rId5" Type="http://schemas.openxmlformats.org/officeDocument/2006/relationships/image" Target="../media/image156.png"/><Relationship Id="rId181" Type="http://schemas.openxmlformats.org/officeDocument/2006/relationships/image" Target="../media/image244.png"/><Relationship Id="rId237" Type="http://schemas.openxmlformats.org/officeDocument/2006/relationships/image" Target="../media/image272.png"/><Relationship Id="rId279" Type="http://schemas.openxmlformats.org/officeDocument/2006/relationships/image" Target="../media/image293.png"/><Relationship Id="rId43" Type="http://schemas.openxmlformats.org/officeDocument/2006/relationships/image" Target="../media/image175.png"/><Relationship Id="rId139" Type="http://schemas.openxmlformats.org/officeDocument/2006/relationships/image" Target="../media/image223.png"/><Relationship Id="rId290" Type="http://schemas.openxmlformats.org/officeDocument/2006/relationships/customXml" Target="../ink/ink289.xml"/><Relationship Id="rId85" Type="http://schemas.openxmlformats.org/officeDocument/2006/relationships/image" Target="../media/image196.png"/><Relationship Id="rId150" Type="http://schemas.openxmlformats.org/officeDocument/2006/relationships/customXml" Target="../ink/ink219.xml"/><Relationship Id="rId192" Type="http://schemas.openxmlformats.org/officeDocument/2006/relationships/customXml" Target="../ink/ink240.xml"/><Relationship Id="rId206" Type="http://schemas.openxmlformats.org/officeDocument/2006/relationships/customXml" Target="../ink/ink247.xml"/><Relationship Id="rId248" Type="http://schemas.openxmlformats.org/officeDocument/2006/relationships/customXml" Target="../ink/ink268.xml"/><Relationship Id="rId12" Type="http://schemas.openxmlformats.org/officeDocument/2006/relationships/customXml" Target="../ink/ink150.xml"/><Relationship Id="rId108" Type="http://schemas.openxmlformats.org/officeDocument/2006/relationships/customXml" Target="../ink/ink198.xml"/><Relationship Id="rId54" Type="http://schemas.openxmlformats.org/officeDocument/2006/relationships/customXml" Target="../ink/ink171.xml"/><Relationship Id="rId96" Type="http://schemas.openxmlformats.org/officeDocument/2006/relationships/customXml" Target="../ink/ink192.xml"/><Relationship Id="rId161" Type="http://schemas.openxmlformats.org/officeDocument/2006/relationships/image" Target="../media/image234.png"/><Relationship Id="rId217" Type="http://schemas.openxmlformats.org/officeDocument/2006/relationships/image" Target="../media/image262.png"/><Relationship Id="rId6" Type="http://schemas.openxmlformats.org/officeDocument/2006/relationships/customXml" Target="../ink/ink147.xml"/><Relationship Id="rId238" Type="http://schemas.openxmlformats.org/officeDocument/2006/relationships/customXml" Target="../ink/ink263.xml"/><Relationship Id="rId259" Type="http://schemas.openxmlformats.org/officeDocument/2006/relationships/image" Target="../media/image283.png"/><Relationship Id="rId23" Type="http://schemas.openxmlformats.org/officeDocument/2006/relationships/image" Target="../media/image165.png"/><Relationship Id="rId119" Type="http://schemas.openxmlformats.org/officeDocument/2006/relationships/image" Target="../media/image213.png"/><Relationship Id="rId270" Type="http://schemas.openxmlformats.org/officeDocument/2006/relationships/customXml" Target="../ink/ink279.xml"/><Relationship Id="rId291" Type="http://schemas.openxmlformats.org/officeDocument/2006/relationships/image" Target="../media/image299.png"/><Relationship Id="rId44" Type="http://schemas.openxmlformats.org/officeDocument/2006/relationships/customXml" Target="../ink/ink166.xml"/><Relationship Id="rId65" Type="http://schemas.openxmlformats.org/officeDocument/2006/relationships/image" Target="../media/image186.png"/><Relationship Id="rId86" Type="http://schemas.openxmlformats.org/officeDocument/2006/relationships/customXml" Target="../ink/ink187.xml"/><Relationship Id="rId130" Type="http://schemas.openxmlformats.org/officeDocument/2006/relationships/customXml" Target="../ink/ink209.xml"/><Relationship Id="rId151" Type="http://schemas.openxmlformats.org/officeDocument/2006/relationships/image" Target="../media/image229.png"/><Relationship Id="rId172" Type="http://schemas.openxmlformats.org/officeDocument/2006/relationships/customXml" Target="../ink/ink230.xml"/><Relationship Id="rId193" Type="http://schemas.openxmlformats.org/officeDocument/2006/relationships/image" Target="../media/image250.png"/><Relationship Id="rId207" Type="http://schemas.openxmlformats.org/officeDocument/2006/relationships/image" Target="../media/image257.png"/><Relationship Id="rId228" Type="http://schemas.openxmlformats.org/officeDocument/2006/relationships/customXml" Target="../ink/ink258.xml"/><Relationship Id="rId249" Type="http://schemas.openxmlformats.org/officeDocument/2006/relationships/image" Target="../media/image278.png"/><Relationship Id="rId13" Type="http://schemas.openxmlformats.org/officeDocument/2006/relationships/image" Target="../media/image160.png"/><Relationship Id="rId109" Type="http://schemas.openxmlformats.org/officeDocument/2006/relationships/image" Target="../media/image208.png"/><Relationship Id="rId260" Type="http://schemas.openxmlformats.org/officeDocument/2006/relationships/customXml" Target="../ink/ink274.xml"/><Relationship Id="rId281" Type="http://schemas.openxmlformats.org/officeDocument/2006/relationships/image" Target="../media/image294.png"/><Relationship Id="rId34" Type="http://schemas.openxmlformats.org/officeDocument/2006/relationships/customXml" Target="../ink/ink161.xml"/><Relationship Id="rId55" Type="http://schemas.openxmlformats.org/officeDocument/2006/relationships/image" Target="../media/image181.png"/><Relationship Id="rId76" Type="http://schemas.openxmlformats.org/officeDocument/2006/relationships/customXml" Target="../ink/ink182.xml"/><Relationship Id="rId97" Type="http://schemas.openxmlformats.org/officeDocument/2006/relationships/image" Target="../media/image202.png"/><Relationship Id="rId120" Type="http://schemas.openxmlformats.org/officeDocument/2006/relationships/customXml" Target="../ink/ink204.xml"/><Relationship Id="rId141" Type="http://schemas.openxmlformats.org/officeDocument/2006/relationships/image" Target="../media/image224.png"/><Relationship Id="rId7" Type="http://schemas.openxmlformats.org/officeDocument/2006/relationships/image" Target="../media/image157.png"/><Relationship Id="rId162" Type="http://schemas.openxmlformats.org/officeDocument/2006/relationships/customXml" Target="../ink/ink225.xml"/><Relationship Id="rId183" Type="http://schemas.openxmlformats.org/officeDocument/2006/relationships/image" Target="../media/image245.png"/><Relationship Id="rId218" Type="http://schemas.openxmlformats.org/officeDocument/2006/relationships/customXml" Target="../ink/ink253.xml"/><Relationship Id="rId239" Type="http://schemas.openxmlformats.org/officeDocument/2006/relationships/image" Target="../media/image273.png"/><Relationship Id="rId250" Type="http://schemas.openxmlformats.org/officeDocument/2006/relationships/customXml" Target="../ink/ink269.xml"/><Relationship Id="rId271" Type="http://schemas.openxmlformats.org/officeDocument/2006/relationships/image" Target="../media/image289.png"/><Relationship Id="rId292" Type="http://schemas.openxmlformats.org/officeDocument/2006/relationships/customXml" Target="../ink/ink290.xml"/><Relationship Id="rId24" Type="http://schemas.openxmlformats.org/officeDocument/2006/relationships/customXml" Target="../ink/ink156.xml"/><Relationship Id="rId45" Type="http://schemas.openxmlformats.org/officeDocument/2006/relationships/image" Target="../media/image176.png"/><Relationship Id="rId66" Type="http://schemas.openxmlformats.org/officeDocument/2006/relationships/customXml" Target="../ink/ink177.xml"/><Relationship Id="rId87" Type="http://schemas.openxmlformats.org/officeDocument/2006/relationships/image" Target="../media/image197.png"/><Relationship Id="rId110" Type="http://schemas.openxmlformats.org/officeDocument/2006/relationships/customXml" Target="../ink/ink199.xml"/><Relationship Id="rId131" Type="http://schemas.openxmlformats.org/officeDocument/2006/relationships/image" Target="../media/image219.png"/><Relationship Id="rId152" Type="http://schemas.openxmlformats.org/officeDocument/2006/relationships/customXml" Target="../ink/ink220.xml"/><Relationship Id="rId173" Type="http://schemas.openxmlformats.org/officeDocument/2006/relationships/image" Target="../media/image240.png"/><Relationship Id="rId194" Type="http://schemas.openxmlformats.org/officeDocument/2006/relationships/customXml" Target="../ink/ink241.xml"/><Relationship Id="rId208" Type="http://schemas.openxmlformats.org/officeDocument/2006/relationships/customXml" Target="../ink/ink248.xml"/><Relationship Id="rId229" Type="http://schemas.openxmlformats.org/officeDocument/2006/relationships/image" Target="../media/image268.png"/><Relationship Id="rId240" Type="http://schemas.openxmlformats.org/officeDocument/2006/relationships/customXml" Target="../ink/ink264.xml"/><Relationship Id="rId261" Type="http://schemas.openxmlformats.org/officeDocument/2006/relationships/image" Target="../media/image284.png"/><Relationship Id="rId14" Type="http://schemas.openxmlformats.org/officeDocument/2006/relationships/customXml" Target="../ink/ink151.xml"/><Relationship Id="rId35" Type="http://schemas.openxmlformats.org/officeDocument/2006/relationships/image" Target="../media/image171.png"/><Relationship Id="rId56" Type="http://schemas.openxmlformats.org/officeDocument/2006/relationships/customXml" Target="../ink/ink172.xml"/><Relationship Id="rId77" Type="http://schemas.openxmlformats.org/officeDocument/2006/relationships/image" Target="../media/image192.png"/><Relationship Id="rId100" Type="http://schemas.openxmlformats.org/officeDocument/2006/relationships/customXml" Target="../ink/ink194.xml"/><Relationship Id="rId282" Type="http://schemas.openxmlformats.org/officeDocument/2006/relationships/customXml" Target="../ink/ink285.xml"/><Relationship Id="rId8" Type="http://schemas.openxmlformats.org/officeDocument/2006/relationships/customXml" Target="../ink/ink148.xml"/><Relationship Id="rId98" Type="http://schemas.openxmlformats.org/officeDocument/2006/relationships/customXml" Target="../ink/ink193.xml"/><Relationship Id="rId121" Type="http://schemas.openxmlformats.org/officeDocument/2006/relationships/image" Target="../media/image214.png"/><Relationship Id="rId142" Type="http://schemas.openxmlformats.org/officeDocument/2006/relationships/customXml" Target="../ink/ink215.xml"/><Relationship Id="rId163" Type="http://schemas.openxmlformats.org/officeDocument/2006/relationships/image" Target="../media/image235.png"/><Relationship Id="rId184" Type="http://schemas.openxmlformats.org/officeDocument/2006/relationships/customXml" Target="../ink/ink236.xml"/><Relationship Id="rId219" Type="http://schemas.openxmlformats.org/officeDocument/2006/relationships/image" Target="../media/image263.png"/><Relationship Id="rId230" Type="http://schemas.openxmlformats.org/officeDocument/2006/relationships/customXml" Target="../ink/ink259.xml"/><Relationship Id="rId251" Type="http://schemas.openxmlformats.org/officeDocument/2006/relationships/image" Target="../media/image279.png"/><Relationship Id="rId25" Type="http://schemas.openxmlformats.org/officeDocument/2006/relationships/image" Target="../media/image166.png"/><Relationship Id="rId46" Type="http://schemas.openxmlformats.org/officeDocument/2006/relationships/customXml" Target="../ink/ink167.xml"/><Relationship Id="rId67" Type="http://schemas.openxmlformats.org/officeDocument/2006/relationships/image" Target="../media/image187.png"/><Relationship Id="rId272" Type="http://schemas.openxmlformats.org/officeDocument/2006/relationships/customXml" Target="../ink/ink280.xml"/><Relationship Id="rId293" Type="http://schemas.openxmlformats.org/officeDocument/2006/relationships/image" Target="../media/image300.png"/><Relationship Id="rId88" Type="http://schemas.openxmlformats.org/officeDocument/2006/relationships/customXml" Target="../ink/ink188.xml"/><Relationship Id="rId111" Type="http://schemas.openxmlformats.org/officeDocument/2006/relationships/image" Target="../media/image209.png"/><Relationship Id="rId132" Type="http://schemas.openxmlformats.org/officeDocument/2006/relationships/customXml" Target="../ink/ink210.xml"/><Relationship Id="rId153" Type="http://schemas.openxmlformats.org/officeDocument/2006/relationships/image" Target="../media/image230.png"/><Relationship Id="rId174" Type="http://schemas.openxmlformats.org/officeDocument/2006/relationships/customXml" Target="../ink/ink231.xml"/><Relationship Id="rId195" Type="http://schemas.openxmlformats.org/officeDocument/2006/relationships/image" Target="../media/image251.png"/><Relationship Id="rId209" Type="http://schemas.openxmlformats.org/officeDocument/2006/relationships/image" Target="../media/image258.png"/><Relationship Id="rId220" Type="http://schemas.openxmlformats.org/officeDocument/2006/relationships/customXml" Target="../ink/ink254.xml"/><Relationship Id="rId241" Type="http://schemas.openxmlformats.org/officeDocument/2006/relationships/image" Target="../media/image274.png"/><Relationship Id="rId15" Type="http://schemas.openxmlformats.org/officeDocument/2006/relationships/image" Target="../media/image161.png"/><Relationship Id="rId36" Type="http://schemas.openxmlformats.org/officeDocument/2006/relationships/customXml" Target="../ink/ink162.xml"/><Relationship Id="rId57" Type="http://schemas.openxmlformats.org/officeDocument/2006/relationships/image" Target="../media/image182.png"/><Relationship Id="rId262" Type="http://schemas.openxmlformats.org/officeDocument/2006/relationships/customXml" Target="../ink/ink275.xml"/><Relationship Id="rId283" Type="http://schemas.openxmlformats.org/officeDocument/2006/relationships/image" Target="../media/image295.png"/><Relationship Id="rId78" Type="http://schemas.openxmlformats.org/officeDocument/2006/relationships/customXml" Target="../ink/ink183.xml"/><Relationship Id="rId99" Type="http://schemas.openxmlformats.org/officeDocument/2006/relationships/image" Target="../media/image203.png"/><Relationship Id="rId101" Type="http://schemas.openxmlformats.org/officeDocument/2006/relationships/image" Target="../media/image204.png"/><Relationship Id="rId122" Type="http://schemas.openxmlformats.org/officeDocument/2006/relationships/customXml" Target="../ink/ink205.xml"/><Relationship Id="rId143" Type="http://schemas.openxmlformats.org/officeDocument/2006/relationships/image" Target="../media/image225.png"/><Relationship Id="rId164" Type="http://schemas.openxmlformats.org/officeDocument/2006/relationships/customXml" Target="../ink/ink226.xml"/><Relationship Id="rId185" Type="http://schemas.openxmlformats.org/officeDocument/2006/relationships/image" Target="../media/image246.png"/><Relationship Id="rId9" Type="http://schemas.openxmlformats.org/officeDocument/2006/relationships/image" Target="../media/image158.png"/><Relationship Id="rId210" Type="http://schemas.openxmlformats.org/officeDocument/2006/relationships/customXml" Target="../ink/ink249.xml"/><Relationship Id="rId26" Type="http://schemas.openxmlformats.org/officeDocument/2006/relationships/customXml" Target="../ink/ink157.xml"/><Relationship Id="rId231" Type="http://schemas.openxmlformats.org/officeDocument/2006/relationships/image" Target="../media/image269.png"/><Relationship Id="rId252" Type="http://schemas.openxmlformats.org/officeDocument/2006/relationships/customXml" Target="../ink/ink270.xml"/><Relationship Id="rId273" Type="http://schemas.openxmlformats.org/officeDocument/2006/relationships/image" Target="../media/image290.png"/><Relationship Id="rId294" Type="http://schemas.openxmlformats.org/officeDocument/2006/relationships/customXml" Target="../ink/ink291.xml"/><Relationship Id="rId47" Type="http://schemas.openxmlformats.org/officeDocument/2006/relationships/image" Target="../media/image177.png"/><Relationship Id="rId68" Type="http://schemas.openxmlformats.org/officeDocument/2006/relationships/customXml" Target="../ink/ink178.xml"/><Relationship Id="rId89" Type="http://schemas.openxmlformats.org/officeDocument/2006/relationships/image" Target="../media/image198.png"/><Relationship Id="rId112" Type="http://schemas.openxmlformats.org/officeDocument/2006/relationships/customXml" Target="../ink/ink200.xml"/><Relationship Id="rId133" Type="http://schemas.openxmlformats.org/officeDocument/2006/relationships/image" Target="../media/image220.png"/><Relationship Id="rId154" Type="http://schemas.openxmlformats.org/officeDocument/2006/relationships/customXml" Target="../ink/ink221.xml"/><Relationship Id="rId175" Type="http://schemas.openxmlformats.org/officeDocument/2006/relationships/image" Target="../media/image241.png"/><Relationship Id="rId196" Type="http://schemas.openxmlformats.org/officeDocument/2006/relationships/customXml" Target="../ink/ink242.xml"/><Relationship Id="rId200" Type="http://schemas.openxmlformats.org/officeDocument/2006/relationships/customXml" Target="../ink/ink244.xml"/><Relationship Id="rId16" Type="http://schemas.openxmlformats.org/officeDocument/2006/relationships/customXml" Target="../ink/ink152.xml"/><Relationship Id="rId221" Type="http://schemas.openxmlformats.org/officeDocument/2006/relationships/image" Target="../media/image264.png"/><Relationship Id="rId242" Type="http://schemas.openxmlformats.org/officeDocument/2006/relationships/customXml" Target="../ink/ink265.xml"/><Relationship Id="rId263" Type="http://schemas.openxmlformats.org/officeDocument/2006/relationships/image" Target="../media/image285.png"/><Relationship Id="rId284" Type="http://schemas.openxmlformats.org/officeDocument/2006/relationships/customXml" Target="../ink/ink286.xml"/><Relationship Id="rId37" Type="http://schemas.openxmlformats.org/officeDocument/2006/relationships/image" Target="../media/image172.png"/><Relationship Id="rId58" Type="http://schemas.openxmlformats.org/officeDocument/2006/relationships/customXml" Target="../ink/ink173.xml"/><Relationship Id="rId79" Type="http://schemas.openxmlformats.org/officeDocument/2006/relationships/image" Target="../media/image193.png"/><Relationship Id="rId102" Type="http://schemas.openxmlformats.org/officeDocument/2006/relationships/customXml" Target="../ink/ink195.xml"/><Relationship Id="rId123" Type="http://schemas.openxmlformats.org/officeDocument/2006/relationships/image" Target="../media/image215.png"/><Relationship Id="rId144" Type="http://schemas.openxmlformats.org/officeDocument/2006/relationships/customXml" Target="../ink/ink216.xml"/><Relationship Id="rId90" Type="http://schemas.openxmlformats.org/officeDocument/2006/relationships/customXml" Target="../ink/ink189.xml"/><Relationship Id="rId165" Type="http://schemas.openxmlformats.org/officeDocument/2006/relationships/image" Target="../media/image236.png"/><Relationship Id="rId186" Type="http://schemas.openxmlformats.org/officeDocument/2006/relationships/customXml" Target="../ink/ink237.xml"/><Relationship Id="rId211" Type="http://schemas.openxmlformats.org/officeDocument/2006/relationships/image" Target="../media/image259.png"/><Relationship Id="rId232" Type="http://schemas.openxmlformats.org/officeDocument/2006/relationships/customXml" Target="../ink/ink260.xml"/><Relationship Id="rId253" Type="http://schemas.openxmlformats.org/officeDocument/2006/relationships/image" Target="../media/image280.png"/><Relationship Id="rId274" Type="http://schemas.openxmlformats.org/officeDocument/2006/relationships/customXml" Target="../ink/ink281.xml"/><Relationship Id="rId295" Type="http://schemas.openxmlformats.org/officeDocument/2006/relationships/image" Target="../media/image301.png"/><Relationship Id="rId27" Type="http://schemas.openxmlformats.org/officeDocument/2006/relationships/image" Target="../media/image167.png"/><Relationship Id="rId48" Type="http://schemas.openxmlformats.org/officeDocument/2006/relationships/customXml" Target="../ink/ink168.xml"/><Relationship Id="rId69" Type="http://schemas.openxmlformats.org/officeDocument/2006/relationships/image" Target="../media/image188.png"/><Relationship Id="rId113" Type="http://schemas.openxmlformats.org/officeDocument/2006/relationships/image" Target="../media/image210.png"/><Relationship Id="rId134" Type="http://schemas.openxmlformats.org/officeDocument/2006/relationships/customXml" Target="../ink/ink211.xml"/><Relationship Id="rId80" Type="http://schemas.openxmlformats.org/officeDocument/2006/relationships/customXml" Target="../ink/ink184.xml"/><Relationship Id="rId155" Type="http://schemas.openxmlformats.org/officeDocument/2006/relationships/image" Target="../media/image231.png"/><Relationship Id="rId176" Type="http://schemas.openxmlformats.org/officeDocument/2006/relationships/customXml" Target="../ink/ink232.xml"/><Relationship Id="rId197" Type="http://schemas.openxmlformats.org/officeDocument/2006/relationships/image" Target="../media/image252.png"/><Relationship Id="rId201" Type="http://schemas.openxmlformats.org/officeDocument/2006/relationships/image" Target="../media/image254.png"/><Relationship Id="rId222" Type="http://schemas.openxmlformats.org/officeDocument/2006/relationships/customXml" Target="../ink/ink255.xml"/><Relationship Id="rId243" Type="http://schemas.openxmlformats.org/officeDocument/2006/relationships/image" Target="../media/image275.png"/><Relationship Id="rId264" Type="http://schemas.openxmlformats.org/officeDocument/2006/relationships/customXml" Target="../ink/ink276.xml"/><Relationship Id="rId285" Type="http://schemas.openxmlformats.org/officeDocument/2006/relationships/image" Target="../media/image296.png"/><Relationship Id="rId17" Type="http://schemas.openxmlformats.org/officeDocument/2006/relationships/image" Target="../media/image162.png"/><Relationship Id="rId38" Type="http://schemas.openxmlformats.org/officeDocument/2006/relationships/customXml" Target="../ink/ink163.xml"/><Relationship Id="rId59" Type="http://schemas.openxmlformats.org/officeDocument/2006/relationships/image" Target="../media/image183.png"/><Relationship Id="rId103" Type="http://schemas.openxmlformats.org/officeDocument/2006/relationships/image" Target="../media/image205.png"/><Relationship Id="rId124" Type="http://schemas.openxmlformats.org/officeDocument/2006/relationships/customXml" Target="../ink/ink206.xml"/><Relationship Id="rId70" Type="http://schemas.openxmlformats.org/officeDocument/2006/relationships/customXml" Target="../ink/ink179.xml"/><Relationship Id="rId91" Type="http://schemas.openxmlformats.org/officeDocument/2006/relationships/image" Target="../media/image199.png"/><Relationship Id="rId145" Type="http://schemas.openxmlformats.org/officeDocument/2006/relationships/image" Target="../media/image226.png"/><Relationship Id="rId166" Type="http://schemas.openxmlformats.org/officeDocument/2006/relationships/customXml" Target="../ink/ink227.xml"/><Relationship Id="rId187" Type="http://schemas.openxmlformats.org/officeDocument/2006/relationships/image" Target="../media/image247.png"/><Relationship Id="rId1" Type="http://schemas.openxmlformats.org/officeDocument/2006/relationships/slideLayout" Target="../slideLayouts/slideLayout14.xml"/><Relationship Id="rId212" Type="http://schemas.openxmlformats.org/officeDocument/2006/relationships/customXml" Target="../ink/ink250.xml"/><Relationship Id="rId233" Type="http://schemas.openxmlformats.org/officeDocument/2006/relationships/image" Target="../media/image270.png"/><Relationship Id="rId254" Type="http://schemas.openxmlformats.org/officeDocument/2006/relationships/customXml" Target="../ink/ink271.xml"/><Relationship Id="rId28" Type="http://schemas.openxmlformats.org/officeDocument/2006/relationships/customXml" Target="../ink/ink158.xml"/><Relationship Id="rId49" Type="http://schemas.openxmlformats.org/officeDocument/2006/relationships/image" Target="../media/image178.png"/><Relationship Id="rId114" Type="http://schemas.openxmlformats.org/officeDocument/2006/relationships/customXml" Target="../ink/ink201.xml"/><Relationship Id="rId275" Type="http://schemas.openxmlformats.org/officeDocument/2006/relationships/image" Target="../media/image291.png"/><Relationship Id="rId296" Type="http://schemas.openxmlformats.org/officeDocument/2006/relationships/customXml" Target="../ink/ink292.xml"/><Relationship Id="rId300" Type="http://schemas.openxmlformats.org/officeDocument/2006/relationships/customXml" Target="../ink/ink294.xml"/><Relationship Id="rId60" Type="http://schemas.openxmlformats.org/officeDocument/2006/relationships/customXml" Target="../ink/ink174.xml"/><Relationship Id="rId81" Type="http://schemas.openxmlformats.org/officeDocument/2006/relationships/image" Target="../media/image194.png"/><Relationship Id="rId135" Type="http://schemas.openxmlformats.org/officeDocument/2006/relationships/image" Target="../media/image221.png"/><Relationship Id="rId156" Type="http://schemas.openxmlformats.org/officeDocument/2006/relationships/customXml" Target="../ink/ink222.xml"/><Relationship Id="rId177" Type="http://schemas.openxmlformats.org/officeDocument/2006/relationships/image" Target="../media/image242.png"/><Relationship Id="rId198" Type="http://schemas.openxmlformats.org/officeDocument/2006/relationships/customXml" Target="../ink/ink243.xml"/><Relationship Id="rId202" Type="http://schemas.openxmlformats.org/officeDocument/2006/relationships/customXml" Target="../ink/ink245.xml"/><Relationship Id="rId223" Type="http://schemas.openxmlformats.org/officeDocument/2006/relationships/image" Target="../media/image265.png"/><Relationship Id="rId244" Type="http://schemas.openxmlformats.org/officeDocument/2006/relationships/customXml" Target="../ink/ink266.xml"/><Relationship Id="rId18" Type="http://schemas.openxmlformats.org/officeDocument/2006/relationships/customXml" Target="../ink/ink153.xml"/><Relationship Id="rId39" Type="http://schemas.openxmlformats.org/officeDocument/2006/relationships/image" Target="../media/image173.png"/><Relationship Id="rId265" Type="http://schemas.openxmlformats.org/officeDocument/2006/relationships/image" Target="../media/image286.png"/><Relationship Id="rId286" Type="http://schemas.openxmlformats.org/officeDocument/2006/relationships/customXml" Target="../ink/ink287.xml"/><Relationship Id="rId50" Type="http://schemas.openxmlformats.org/officeDocument/2006/relationships/customXml" Target="../ink/ink169.xml"/><Relationship Id="rId104" Type="http://schemas.openxmlformats.org/officeDocument/2006/relationships/customXml" Target="../ink/ink196.xml"/><Relationship Id="rId125" Type="http://schemas.openxmlformats.org/officeDocument/2006/relationships/image" Target="../media/image216.png"/><Relationship Id="rId146" Type="http://schemas.openxmlformats.org/officeDocument/2006/relationships/customXml" Target="../ink/ink217.xml"/><Relationship Id="rId167" Type="http://schemas.openxmlformats.org/officeDocument/2006/relationships/image" Target="../media/image237.png"/><Relationship Id="rId188" Type="http://schemas.openxmlformats.org/officeDocument/2006/relationships/customXml" Target="../ink/ink238.xml"/><Relationship Id="rId71" Type="http://schemas.openxmlformats.org/officeDocument/2006/relationships/image" Target="../media/image189.png"/><Relationship Id="rId92" Type="http://schemas.openxmlformats.org/officeDocument/2006/relationships/customXml" Target="../ink/ink190.xml"/><Relationship Id="rId213" Type="http://schemas.openxmlformats.org/officeDocument/2006/relationships/image" Target="../media/image260.png"/><Relationship Id="rId234" Type="http://schemas.openxmlformats.org/officeDocument/2006/relationships/customXml" Target="../ink/ink261.xml"/><Relationship Id="rId2" Type="http://schemas.openxmlformats.org/officeDocument/2006/relationships/customXml" Target="../ink/ink145.xml"/><Relationship Id="rId29" Type="http://schemas.openxmlformats.org/officeDocument/2006/relationships/image" Target="../media/image168.png"/><Relationship Id="rId255" Type="http://schemas.openxmlformats.org/officeDocument/2006/relationships/image" Target="../media/image281.png"/><Relationship Id="rId276" Type="http://schemas.openxmlformats.org/officeDocument/2006/relationships/customXml" Target="../ink/ink282.xml"/><Relationship Id="rId297" Type="http://schemas.openxmlformats.org/officeDocument/2006/relationships/image" Target="../media/image302.png"/><Relationship Id="rId40" Type="http://schemas.openxmlformats.org/officeDocument/2006/relationships/customXml" Target="../ink/ink164.xml"/><Relationship Id="rId115" Type="http://schemas.openxmlformats.org/officeDocument/2006/relationships/image" Target="../media/image211.png"/><Relationship Id="rId136" Type="http://schemas.openxmlformats.org/officeDocument/2006/relationships/customXml" Target="../ink/ink212.xml"/><Relationship Id="rId157" Type="http://schemas.openxmlformats.org/officeDocument/2006/relationships/image" Target="../media/image232.png"/><Relationship Id="rId178" Type="http://schemas.openxmlformats.org/officeDocument/2006/relationships/customXml" Target="../ink/ink233.xml"/><Relationship Id="rId301" Type="http://schemas.openxmlformats.org/officeDocument/2006/relationships/image" Target="../media/image304.png"/><Relationship Id="rId61" Type="http://schemas.openxmlformats.org/officeDocument/2006/relationships/image" Target="../media/image184.png"/><Relationship Id="rId82" Type="http://schemas.openxmlformats.org/officeDocument/2006/relationships/customXml" Target="../ink/ink185.xml"/><Relationship Id="rId199" Type="http://schemas.openxmlformats.org/officeDocument/2006/relationships/image" Target="../media/image253.png"/><Relationship Id="rId203" Type="http://schemas.openxmlformats.org/officeDocument/2006/relationships/image" Target="../media/image255.png"/><Relationship Id="rId19" Type="http://schemas.openxmlformats.org/officeDocument/2006/relationships/image" Target="../media/image163.png"/><Relationship Id="rId224" Type="http://schemas.openxmlformats.org/officeDocument/2006/relationships/customXml" Target="../ink/ink256.xml"/><Relationship Id="rId245" Type="http://schemas.openxmlformats.org/officeDocument/2006/relationships/image" Target="../media/image276.png"/><Relationship Id="rId266" Type="http://schemas.openxmlformats.org/officeDocument/2006/relationships/customXml" Target="../ink/ink277.xml"/><Relationship Id="rId287" Type="http://schemas.openxmlformats.org/officeDocument/2006/relationships/image" Target="../media/image297.png"/><Relationship Id="rId30" Type="http://schemas.openxmlformats.org/officeDocument/2006/relationships/customXml" Target="../ink/ink159.xml"/><Relationship Id="rId105" Type="http://schemas.openxmlformats.org/officeDocument/2006/relationships/image" Target="../media/image206.png"/><Relationship Id="rId126" Type="http://schemas.openxmlformats.org/officeDocument/2006/relationships/customXml" Target="../ink/ink207.xml"/><Relationship Id="rId147" Type="http://schemas.openxmlformats.org/officeDocument/2006/relationships/image" Target="../media/image227.png"/><Relationship Id="rId168" Type="http://schemas.openxmlformats.org/officeDocument/2006/relationships/customXml" Target="../ink/ink228.xml"/><Relationship Id="rId51" Type="http://schemas.openxmlformats.org/officeDocument/2006/relationships/image" Target="../media/image179.png"/><Relationship Id="rId72" Type="http://schemas.openxmlformats.org/officeDocument/2006/relationships/customXml" Target="../ink/ink180.xml"/><Relationship Id="rId93" Type="http://schemas.openxmlformats.org/officeDocument/2006/relationships/image" Target="../media/image200.png"/><Relationship Id="rId189" Type="http://schemas.openxmlformats.org/officeDocument/2006/relationships/image" Target="../media/image248.png"/><Relationship Id="rId3" Type="http://schemas.openxmlformats.org/officeDocument/2006/relationships/image" Target="../media/image155.png"/><Relationship Id="rId214" Type="http://schemas.openxmlformats.org/officeDocument/2006/relationships/customXml" Target="../ink/ink251.xml"/><Relationship Id="rId235" Type="http://schemas.openxmlformats.org/officeDocument/2006/relationships/image" Target="../media/image271.png"/><Relationship Id="rId256" Type="http://schemas.openxmlformats.org/officeDocument/2006/relationships/customXml" Target="../ink/ink272.xml"/><Relationship Id="rId277" Type="http://schemas.openxmlformats.org/officeDocument/2006/relationships/image" Target="../media/image292.png"/><Relationship Id="rId298" Type="http://schemas.openxmlformats.org/officeDocument/2006/relationships/customXml" Target="../ink/ink293.xml"/><Relationship Id="rId116" Type="http://schemas.openxmlformats.org/officeDocument/2006/relationships/customXml" Target="../ink/ink202.xml"/><Relationship Id="rId137" Type="http://schemas.openxmlformats.org/officeDocument/2006/relationships/image" Target="../media/image222.png"/><Relationship Id="rId158" Type="http://schemas.openxmlformats.org/officeDocument/2006/relationships/customXml" Target="../ink/ink223.xml"/><Relationship Id="rId20" Type="http://schemas.openxmlformats.org/officeDocument/2006/relationships/customXml" Target="../ink/ink154.xml"/><Relationship Id="rId41" Type="http://schemas.openxmlformats.org/officeDocument/2006/relationships/image" Target="../media/image174.png"/><Relationship Id="rId62" Type="http://schemas.openxmlformats.org/officeDocument/2006/relationships/customXml" Target="../ink/ink175.xml"/><Relationship Id="rId83" Type="http://schemas.openxmlformats.org/officeDocument/2006/relationships/image" Target="../media/image195.png"/><Relationship Id="rId179" Type="http://schemas.openxmlformats.org/officeDocument/2006/relationships/image" Target="../media/image243.png"/><Relationship Id="rId190" Type="http://schemas.openxmlformats.org/officeDocument/2006/relationships/customXml" Target="../ink/ink239.xml"/><Relationship Id="rId204" Type="http://schemas.openxmlformats.org/officeDocument/2006/relationships/customXml" Target="../ink/ink246.xml"/><Relationship Id="rId225" Type="http://schemas.openxmlformats.org/officeDocument/2006/relationships/image" Target="../media/image266.png"/><Relationship Id="rId246" Type="http://schemas.openxmlformats.org/officeDocument/2006/relationships/customXml" Target="../ink/ink267.xml"/><Relationship Id="rId267" Type="http://schemas.openxmlformats.org/officeDocument/2006/relationships/image" Target="../media/image287.png"/><Relationship Id="rId288" Type="http://schemas.openxmlformats.org/officeDocument/2006/relationships/customXml" Target="../ink/ink288.xml"/><Relationship Id="rId106" Type="http://schemas.openxmlformats.org/officeDocument/2006/relationships/customXml" Target="../ink/ink197.xml"/><Relationship Id="rId127" Type="http://schemas.openxmlformats.org/officeDocument/2006/relationships/image" Target="../media/image217.png"/><Relationship Id="rId10" Type="http://schemas.openxmlformats.org/officeDocument/2006/relationships/customXml" Target="../ink/ink149.xml"/><Relationship Id="rId31" Type="http://schemas.openxmlformats.org/officeDocument/2006/relationships/image" Target="../media/image169.png"/><Relationship Id="rId52" Type="http://schemas.openxmlformats.org/officeDocument/2006/relationships/customXml" Target="../ink/ink170.xml"/><Relationship Id="rId73" Type="http://schemas.openxmlformats.org/officeDocument/2006/relationships/image" Target="../media/image190.png"/><Relationship Id="rId94" Type="http://schemas.openxmlformats.org/officeDocument/2006/relationships/customXml" Target="../ink/ink191.xml"/><Relationship Id="rId148" Type="http://schemas.openxmlformats.org/officeDocument/2006/relationships/customXml" Target="../ink/ink218.xml"/><Relationship Id="rId169" Type="http://schemas.openxmlformats.org/officeDocument/2006/relationships/image" Target="../media/image238.png"/><Relationship Id="rId4" Type="http://schemas.openxmlformats.org/officeDocument/2006/relationships/customXml" Target="../ink/ink146.xml"/><Relationship Id="rId180" Type="http://schemas.openxmlformats.org/officeDocument/2006/relationships/customXml" Target="../ink/ink234.xml"/><Relationship Id="rId215" Type="http://schemas.openxmlformats.org/officeDocument/2006/relationships/image" Target="../media/image261.png"/><Relationship Id="rId236" Type="http://schemas.openxmlformats.org/officeDocument/2006/relationships/customXml" Target="../ink/ink262.xml"/><Relationship Id="rId257" Type="http://schemas.openxmlformats.org/officeDocument/2006/relationships/image" Target="../media/image282.png"/><Relationship Id="rId278" Type="http://schemas.openxmlformats.org/officeDocument/2006/relationships/customXml" Target="../ink/ink283.xml"/><Relationship Id="rId42" Type="http://schemas.openxmlformats.org/officeDocument/2006/relationships/customXml" Target="../ink/ink165.xml"/><Relationship Id="rId84" Type="http://schemas.openxmlformats.org/officeDocument/2006/relationships/customXml" Target="../ink/ink186.xml"/><Relationship Id="rId138" Type="http://schemas.openxmlformats.org/officeDocument/2006/relationships/customXml" Target="../ink/ink213.xml"/><Relationship Id="rId191" Type="http://schemas.openxmlformats.org/officeDocument/2006/relationships/image" Target="../media/image249.png"/><Relationship Id="rId205" Type="http://schemas.openxmlformats.org/officeDocument/2006/relationships/image" Target="../media/image256.png"/><Relationship Id="rId247" Type="http://schemas.openxmlformats.org/officeDocument/2006/relationships/image" Target="../media/image277.png"/><Relationship Id="rId107" Type="http://schemas.openxmlformats.org/officeDocument/2006/relationships/image" Target="../media/image207.png"/><Relationship Id="rId289" Type="http://schemas.openxmlformats.org/officeDocument/2006/relationships/image" Target="../media/image298.png"/><Relationship Id="rId11" Type="http://schemas.openxmlformats.org/officeDocument/2006/relationships/image" Target="../media/image159.png"/><Relationship Id="rId53" Type="http://schemas.openxmlformats.org/officeDocument/2006/relationships/image" Target="../media/image180.png"/><Relationship Id="rId149" Type="http://schemas.openxmlformats.org/officeDocument/2006/relationships/image" Target="../media/image228.png"/><Relationship Id="rId95" Type="http://schemas.openxmlformats.org/officeDocument/2006/relationships/image" Target="../media/image201.png"/><Relationship Id="rId160" Type="http://schemas.openxmlformats.org/officeDocument/2006/relationships/customXml" Target="../ink/ink224.xml"/><Relationship Id="rId216" Type="http://schemas.openxmlformats.org/officeDocument/2006/relationships/customXml" Target="../ink/ink252.xml"/><Relationship Id="rId258" Type="http://schemas.openxmlformats.org/officeDocument/2006/relationships/customXml" Target="../ink/ink273.xml"/><Relationship Id="rId22" Type="http://schemas.openxmlformats.org/officeDocument/2006/relationships/customXml" Target="../ink/ink155.xml"/><Relationship Id="rId64" Type="http://schemas.openxmlformats.org/officeDocument/2006/relationships/customXml" Target="../ink/ink176.xml"/><Relationship Id="rId118" Type="http://schemas.openxmlformats.org/officeDocument/2006/relationships/customXml" Target="../ink/ink203.xml"/><Relationship Id="rId171" Type="http://schemas.openxmlformats.org/officeDocument/2006/relationships/image" Target="../media/image239.png"/><Relationship Id="rId227" Type="http://schemas.openxmlformats.org/officeDocument/2006/relationships/image" Target="../media/image267.png"/><Relationship Id="rId269" Type="http://schemas.openxmlformats.org/officeDocument/2006/relationships/image" Target="../media/image288.png"/><Relationship Id="rId33" Type="http://schemas.openxmlformats.org/officeDocument/2006/relationships/image" Target="../media/image170.png"/><Relationship Id="rId129" Type="http://schemas.openxmlformats.org/officeDocument/2006/relationships/image" Target="../media/image218.png"/><Relationship Id="rId280" Type="http://schemas.openxmlformats.org/officeDocument/2006/relationships/customXml" Target="../ink/ink284.xml"/><Relationship Id="rId75" Type="http://schemas.openxmlformats.org/officeDocument/2006/relationships/image" Target="../media/image191.png"/><Relationship Id="rId140" Type="http://schemas.openxmlformats.org/officeDocument/2006/relationships/customXml" Target="../ink/ink214.xml"/><Relationship Id="rId182" Type="http://schemas.openxmlformats.org/officeDocument/2006/relationships/customXml" Target="../ink/ink235.xml"/></Relationships>
</file>

<file path=ppt/slides/_rels/slide12.xml.rels><?xml version="1.0" encoding="UTF-8" standalone="yes"?>
<Relationships xmlns="http://schemas.openxmlformats.org/package/2006/relationships"><Relationship Id="rId117" Type="http://schemas.openxmlformats.org/officeDocument/2006/relationships/customXml" Target="../ink/ink353.xml"/><Relationship Id="rId21" Type="http://schemas.openxmlformats.org/officeDocument/2006/relationships/customXml" Target="../ink/ink305.xml"/><Relationship Id="rId63" Type="http://schemas.openxmlformats.org/officeDocument/2006/relationships/customXml" Target="../ink/ink326.xml"/><Relationship Id="rId159" Type="http://schemas.openxmlformats.org/officeDocument/2006/relationships/image" Target="../media/image379.png"/><Relationship Id="rId170" Type="http://schemas.openxmlformats.org/officeDocument/2006/relationships/customXml" Target="../ink/ink380.xml"/><Relationship Id="rId191" Type="http://schemas.openxmlformats.org/officeDocument/2006/relationships/image" Target="../media/image395.png"/><Relationship Id="rId205" Type="http://schemas.openxmlformats.org/officeDocument/2006/relationships/image" Target="../media/image402.png"/><Relationship Id="rId226" Type="http://schemas.openxmlformats.org/officeDocument/2006/relationships/customXml" Target="../ink/ink408.xml"/><Relationship Id="rId247" Type="http://schemas.openxmlformats.org/officeDocument/2006/relationships/image" Target="../media/image423.png"/><Relationship Id="rId107" Type="http://schemas.openxmlformats.org/officeDocument/2006/relationships/customXml" Target="../ink/ink348.xml"/><Relationship Id="rId11" Type="http://schemas.openxmlformats.org/officeDocument/2006/relationships/customXml" Target="../ink/ink300.xml"/><Relationship Id="rId32" Type="http://schemas.openxmlformats.org/officeDocument/2006/relationships/image" Target="../media/image317.png"/><Relationship Id="rId53" Type="http://schemas.openxmlformats.org/officeDocument/2006/relationships/customXml" Target="../ink/ink321.xml"/><Relationship Id="rId74" Type="http://schemas.openxmlformats.org/officeDocument/2006/relationships/image" Target="../media/image338.png"/><Relationship Id="rId128" Type="http://schemas.openxmlformats.org/officeDocument/2006/relationships/image" Target="../media/image365.png"/><Relationship Id="rId149" Type="http://schemas.openxmlformats.org/officeDocument/2006/relationships/image" Target="../media/image374.png"/><Relationship Id="rId5" Type="http://schemas.openxmlformats.org/officeDocument/2006/relationships/image" Target="../media/image305.png"/><Relationship Id="rId95" Type="http://schemas.openxmlformats.org/officeDocument/2006/relationships/customXml" Target="../ink/ink342.xml"/><Relationship Id="rId160" Type="http://schemas.openxmlformats.org/officeDocument/2006/relationships/customXml" Target="../ink/ink375.xml"/><Relationship Id="rId181" Type="http://schemas.openxmlformats.org/officeDocument/2006/relationships/image" Target="../media/image390.png"/><Relationship Id="rId216" Type="http://schemas.openxmlformats.org/officeDocument/2006/relationships/customXml" Target="../ink/ink403.xml"/><Relationship Id="rId237" Type="http://schemas.openxmlformats.org/officeDocument/2006/relationships/image" Target="../media/image418.png"/><Relationship Id="rId258" Type="http://schemas.openxmlformats.org/officeDocument/2006/relationships/customXml" Target="../ink/ink424.xml"/><Relationship Id="rId22" Type="http://schemas.openxmlformats.org/officeDocument/2006/relationships/image" Target="../media/image313.png"/><Relationship Id="rId43" Type="http://schemas.openxmlformats.org/officeDocument/2006/relationships/customXml" Target="../ink/ink316.xml"/><Relationship Id="rId64" Type="http://schemas.openxmlformats.org/officeDocument/2006/relationships/image" Target="../media/image333.png"/><Relationship Id="rId118" Type="http://schemas.openxmlformats.org/officeDocument/2006/relationships/image" Target="../media/image360.png"/><Relationship Id="rId139" Type="http://schemas.openxmlformats.org/officeDocument/2006/relationships/customXml" Target="../ink/ink364.xml"/><Relationship Id="rId85" Type="http://schemas.openxmlformats.org/officeDocument/2006/relationships/customXml" Target="../ink/ink337.xml"/><Relationship Id="rId150" Type="http://schemas.openxmlformats.org/officeDocument/2006/relationships/customXml" Target="../ink/ink370.xml"/><Relationship Id="rId171" Type="http://schemas.openxmlformats.org/officeDocument/2006/relationships/image" Target="../media/image385.png"/><Relationship Id="rId192" Type="http://schemas.openxmlformats.org/officeDocument/2006/relationships/customXml" Target="../ink/ink391.xml"/><Relationship Id="rId206" Type="http://schemas.openxmlformats.org/officeDocument/2006/relationships/customXml" Target="../ink/ink398.xml"/><Relationship Id="rId227" Type="http://schemas.openxmlformats.org/officeDocument/2006/relationships/image" Target="../media/image413.png"/><Relationship Id="rId248" Type="http://schemas.openxmlformats.org/officeDocument/2006/relationships/customXml" Target="../ink/ink419.xml"/><Relationship Id="rId12" Type="http://schemas.openxmlformats.org/officeDocument/2006/relationships/image" Target="../media/image308.png"/><Relationship Id="rId33" Type="http://schemas.openxmlformats.org/officeDocument/2006/relationships/customXml" Target="../ink/ink311.xml"/><Relationship Id="rId108" Type="http://schemas.openxmlformats.org/officeDocument/2006/relationships/image" Target="../media/image355.png"/><Relationship Id="rId129" Type="http://schemas.openxmlformats.org/officeDocument/2006/relationships/customXml" Target="../ink/ink359.xml"/><Relationship Id="rId54" Type="http://schemas.openxmlformats.org/officeDocument/2006/relationships/image" Target="../media/image328.png"/><Relationship Id="rId75" Type="http://schemas.openxmlformats.org/officeDocument/2006/relationships/customXml" Target="../ink/ink332.xml"/><Relationship Id="rId96" Type="http://schemas.openxmlformats.org/officeDocument/2006/relationships/image" Target="../media/image349.png"/><Relationship Id="rId140" Type="http://schemas.openxmlformats.org/officeDocument/2006/relationships/image" Target="../media/image295.png"/><Relationship Id="rId161" Type="http://schemas.openxmlformats.org/officeDocument/2006/relationships/image" Target="../media/image380.png"/><Relationship Id="rId182" Type="http://schemas.openxmlformats.org/officeDocument/2006/relationships/customXml" Target="../ink/ink386.xml"/><Relationship Id="rId217" Type="http://schemas.openxmlformats.org/officeDocument/2006/relationships/image" Target="../media/image408.png"/><Relationship Id="rId6" Type="http://schemas.openxmlformats.org/officeDocument/2006/relationships/customXml" Target="../ink/ink297.xml"/><Relationship Id="rId238" Type="http://schemas.openxmlformats.org/officeDocument/2006/relationships/customXml" Target="../ink/ink414.xml"/><Relationship Id="rId259" Type="http://schemas.openxmlformats.org/officeDocument/2006/relationships/image" Target="../media/image429.png"/><Relationship Id="rId23" Type="http://schemas.openxmlformats.org/officeDocument/2006/relationships/customXml" Target="../ink/ink306.xml"/><Relationship Id="rId119" Type="http://schemas.openxmlformats.org/officeDocument/2006/relationships/customXml" Target="../ink/ink354.xml"/><Relationship Id="rId44" Type="http://schemas.openxmlformats.org/officeDocument/2006/relationships/image" Target="../media/image323.png"/><Relationship Id="rId65" Type="http://schemas.openxmlformats.org/officeDocument/2006/relationships/customXml" Target="../ink/ink327.xml"/><Relationship Id="rId86" Type="http://schemas.openxmlformats.org/officeDocument/2006/relationships/image" Target="../media/image344.png"/><Relationship Id="rId130" Type="http://schemas.openxmlformats.org/officeDocument/2006/relationships/image" Target="../media/image366.png"/><Relationship Id="rId151" Type="http://schemas.openxmlformats.org/officeDocument/2006/relationships/image" Target="../media/image375.png"/><Relationship Id="rId172" Type="http://schemas.openxmlformats.org/officeDocument/2006/relationships/customXml" Target="../ink/ink381.xml"/><Relationship Id="rId193" Type="http://schemas.openxmlformats.org/officeDocument/2006/relationships/image" Target="../media/image396.png"/><Relationship Id="rId207" Type="http://schemas.openxmlformats.org/officeDocument/2006/relationships/image" Target="../media/image403.png"/><Relationship Id="rId228" Type="http://schemas.openxmlformats.org/officeDocument/2006/relationships/customXml" Target="../ink/ink409.xml"/><Relationship Id="rId249" Type="http://schemas.openxmlformats.org/officeDocument/2006/relationships/image" Target="../media/image424.png"/><Relationship Id="rId13" Type="http://schemas.openxmlformats.org/officeDocument/2006/relationships/customXml" Target="../ink/ink301.xml"/><Relationship Id="rId109" Type="http://schemas.openxmlformats.org/officeDocument/2006/relationships/customXml" Target="../ink/ink349.xml"/><Relationship Id="rId260" Type="http://schemas.openxmlformats.org/officeDocument/2006/relationships/customXml" Target="../ink/ink425.xml"/><Relationship Id="rId34" Type="http://schemas.openxmlformats.org/officeDocument/2006/relationships/image" Target="../media/image318.png"/><Relationship Id="rId55" Type="http://schemas.openxmlformats.org/officeDocument/2006/relationships/customXml" Target="../ink/ink322.xml"/><Relationship Id="rId76" Type="http://schemas.openxmlformats.org/officeDocument/2006/relationships/image" Target="../media/image339.png"/><Relationship Id="rId97" Type="http://schemas.openxmlformats.org/officeDocument/2006/relationships/customXml" Target="../ink/ink343.xml"/><Relationship Id="rId120" Type="http://schemas.openxmlformats.org/officeDocument/2006/relationships/image" Target="../media/image361.png"/><Relationship Id="rId141" Type="http://schemas.openxmlformats.org/officeDocument/2006/relationships/customXml" Target="../ink/ink365.xml"/><Relationship Id="rId7" Type="http://schemas.openxmlformats.org/officeDocument/2006/relationships/customXml" Target="../ink/ink298.xml"/><Relationship Id="rId162" Type="http://schemas.openxmlformats.org/officeDocument/2006/relationships/customXml" Target="../ink/ink376.xml"/><Relationship Id="rId183" Type="http://schemas.openxmlformats.org/officeDocument/2006/relationships/image" Target="../media/image391.png"/><Relationship Id="rId218" Type="http://schemas.openxmlformats.org/officeDocument/2006/relationships/customXml" Target="../ink/ink404.xml"/><Relationship Id="rId239" Type="http://schemas.openxmlformats.org/officeDocument/2006/relationships/image" Target="../media/image419.png"/><Relationship Id="rId250" Type="http://schemas.openxmlformats.org/officeDocument/2006/relationships/customXml" Target="../ink/ink420.xml"/><Relationship Id="rId24" Type="http://schemas.openxmlformats.org/officeDocument/2006/relationships/image" Target="../media/image314.png"/><Relationship Id="rId45" Type="http://schemas.openxmlformats.org/officeDocument/2006/relationships/customXml" Target="../ink/ink317.xml"/><Relationship Id="rId66" Type="http://schemas.openxmlformats.org/officeDocument/2006/relationships/image" Target="../media/image334.png"/><Relationship Id="rId87" Type="http://schemas.openxmlformats.org/officeDocument/2006/relationships/customXml" Target="../ink/ink338.xml"/><Relationship Id="rId110" Type="http://schemas.openxmlformats.org/officeDocument/2006/relationships/image" Target="../media/image356.png"/><Relationship Id="rId131" Type="http://schemas.openxmlformats.org/officeDocument/2006/relationships/customXml" Target="../ink/ink360.xml"/><Relationship Id="rId152" Type="http://schemas.openxmlformats.org/officeDocument/2006/relationships/customXml" Target="../ink/ink371.xml"/><Relationship Id="rId173" Type="http://schemas.openxmlformats.org/officeDocument/2006/relationships/image" Target="../media/image386.png"/><Relationship Id="rId194" Type="http://schemas.openxmlformats.org/officeDocument/2006/relationships/customXml" Target="../ink/ink392.xml"/><Relationship Id="rId208" Type="http://schemas.openxmlformats.org/officeDocument/2006/relationships/customXml" Target="../ink/ink399.xml"/><Relationship Id="rId229" Type="http://schemas.openxmlformats.org/officeDocument/2006/relationships/image" Target="../media/image414.png"/><Relationship Id="rId240" Type="http://schemas.openxmlformats.org/officeDocument/2006/relationships/customXml" Target="../ink/ink415.xml"/><Relationship Id="rId261" Type="http://schemas.openxmlformats.org/officeDocument/2006/relationships/image" Target="../media/image430.png"/><Relationship Id="rId14" Type="http://schemas.openxmlformats.org/officeDocument/2006/relationships/image" Target="../media/image309.png"/><Relationship Id="rId35" Type="http://schemas.openxmlformats.org/officeDocument/2006/relationships/customXml" Target="../ink/ink312.xml"/><Relationship Id="rId56" Type="http://schemas.openxmlformats.org/officeDocument/2006/relationships/image" Target="../media/image329.png"/><Relationship Id="rId77" Type="http://schemas.openxmlformats.org/officeDocument/2006/relationships/customXml" Target="../ink/ink333.xml"/><Relationship Id="rId100" Type="http://schemas.openxmlformats.org/officeDocument/2006/relationships/image" Target="../media/image351.png"/><Relationship Id="rId8" Type="http://schemas.openxmlformats.org/officeDocument/2006/relationships/image" Target="../media/image306.png"/><Relationship Id="rId98" Type="http://schemas.openxmlformats.org/officeDocument/2006/relationships/image" Target="../media/image350.png"/><Relationship Id="rId121" Type="http://schemas.openxmlformats.org/officeDocument/2006/relationships/customXml" Target="../ink/ink355.xml"/><Relationship Id="rId142" Type="http://schemas.openxmlformats.org/officeDocument/2006/relationships/customXml" Target="../ink/ink366.xml"/><Relationship Id="rId163" Type="http://schemas.openxmlformats.org/officeDocument/2006/relationships/image" Target="../media/image381.png"/><Relationship Id="rId184" Type="http://schemas.openxmlformats.org/officeDocument/2006/relationships/customXml" Target="../ink/ink387.xml"/><Relationship Id="rId219" Type="http://schemas.openxmlformats.org/officeDocument/2006/relationships/image" Target="../media/image409.png"/><Relationship Id="rId230" Type="http://schemas.openxmlformats.org/officeDocument/2006/relationships/customXml" Target="../ink/ink410.xml"/><Relationship Id="rId251" Type="http://schemas.openxmlformats.org/officeDocument/2006/relationships/image" Target="../media/image425.png"/><Relationship Id="rId25" Type="http://schemas.openxmlformats.org/officeDocument/2006/relationships/customXml" Target="../ink/ink307.xml"/><Relationship Id="rId46" Type="http://schemas.openxmlformats.org/officeDocument/2006/relationships/image" Target="../media/image324.png"/><Relationship Id="rId67" Type="http://schemas.openxmlformats.org/officeDocument/2006/relationships/customXml" Target="../ink/ink328.xml"/><Relationship Id="rId88" Type="http://schemas.openxmlformats.org/officeDocument/2006/relationships/image" Target="../media/image345.png"/><Relationship Id="rId111" Type="http://schemas.openxmlformats.org/officeDocument/2006/relationships/customXml" Target="../ink/ink350.xml"/><Relationship Id="rId132" Type="http://schemas.openxmlformats.org/officeDocument/2006/relationships/image" Target="../media/image367.png"/><Relationship Id="rId153" Type="http://schemas.openxmlformats.org/officeDocument/2006/relationships/image" Target="../media/image376.png"/><Relationship Id="rId174" Type="http://schemas.openxmlformats.org/officeDocument/2006/relationships/customXml" Target="../ink/ink382.xml"/><Relationship Id="rId195" Type="http://schemas.openxmlformats.org/officeDocument/2006/relationships/image" Target="../media/image397.png"/><Relationship Id="rId209" Type="http://schemas.openxmlformats.org/officeDocument/2006/relationships/image" Target="../media/image404.png"/><Relationship Id="rId220" Type="http://schemas.openxmlformats.org/officeDocument/2006/relationships/customXml" Target="../ink/ink405.xml"/><Relationship Id="rId241" Type="http://schemas.openxmlformats.org/officeDocument/2006/relationships/image" Target="../media/image420.png"/><Relationship Id="rId15" Type="http://schemas.openxmlformats.org/officeDocument/2006/relationships/customXml" Target="../ink/ink302.xml"/><Relationship Id="rId36" Type="http://schemas.openxmlformats.org/officeDocument/2006/relationships/image" Target="../media/image319.png"/><Relationship Id="rId57" Type="http://schemas.openxmlformats.org/officeDocument/2006/relationships/customXml" Target="../ink/ink323.xml"/><Relationship Id="rId78" Type="http://schemas.openxmlformats.org/officeDocument/2006/relationships/image" Target="../media/image340.png"/><Relationship Id="rId99" Type="http://schemas.openxmlformats.org/officeDocument/2006/relationships/customXml" Target="../ink/ink344.xml"/><Relationship Id="rId101" Type="http://schemas.openxmlformats.org/officeDocument/2006/relationships/customXml" Target="../ink/ink345.xml"/><Relationship Id="rId122" Type="http://schemas.openxmlformats.org/officeDocument/2006/relationships/image" Target="../media/image362.png"/><Relationship Id="rId143" Type="http://schemas.openxmlformats.org/officeDocument/2006/relationships/image" Target="../media/image371.png"/><Relationship Id="rId164" Type="http://schemas.openxmlformats.org/officeDocument/2006/relationships/customXml" Target="../ink/ink377.xml"/><Relationship Id="rId185" Type="http://schemas.openxmlformats.org/officeDocument/2006/relationships/image" Target="../media/image392.png"/><Relationship Id="rId9" Type="http://schemas.openxmlformats.org/officeDocument/2006/relationships/customXml" Target="../ink/ink299.xml"/><Relationship Id="rId210" Type="http://schemas.openxmlformats.org/officeDocument/2006/relationships/customXml" Target="../ink/ink400.xml"/><Relationship Id="rId26" Type="http://schemas.openxmlformats.org/officeDocument/2006/relationships/image" Target="../media/image62.png"/><Relationship Id="rId231" Type="http://schemas.openxmlformats.org/officeDocument/2006/relationships/image" Target="../media/image415.png"/><Relationship Id="rId252" Type="http://schemas.openxmlformats.org/officeDocument/2006/relationships/customXml" Target="../ink/ink421.xml"/><Relationship Id="rId47" Type="http://schemas.openxmlformats.org/officeDocument/2006/relationships/customXml" Target="../ink/ink318.xml"/><Relationship Id="rId68" Type="http://schemas.openxmlformats.org/officeDocument/2006/relationships/image" Target="../media/image335.png"/><Relationship Id="rId89" Type="http://schemas.openxmlformats.org/officeDocument/2006/relationships/customXml" Target="../ink/ink339.xml"/><Relationship Id="rId112" Type="http://schemas.openxmlformats.org/officeDocument/2006/relationships/image" Target="../media/image357.png"/><Relationship Id="rId133" Type="http://schemas.openxmlformats.org/officeDocument/2006/relationships/customXml" Target="../ink/ink361.xml"/><Relationship Id="rId154" Type="http://schemas.openxmlformats.org/officeDocument/2006/relationships/customXml" Target="../ink/ink372.xml"/><Relationship Id="rId175" Type="http://schemas.openxmlformats.org/officeDocument/2006/relationships/image" Target="../media/image387.png"/><Relationship Id="rId196" Type="http://schemas.openxmlformats.org/officeDocument/2006/relationships/customXml" Target="../ink/ink393.xml"/><Relationship Id="rId200" Type="http://schemas.openxmlformats.org/officeDocument/2006/relationships/customXml" Target="../ink/ink395.xml"/><Relationship Id="rId16" Type="http://schemas.openxmlformats.org/officeDocument/2006/relationships/image" Target="../media/image310.png"/><Relationship Id="rId221" Type="http://schemas.openxmlformats.org/officeDocument/2006/relationships/image" Target="../media/image410.png"/><Relationship Id="rId242" Type="http://schemas.openxmlformats.org/officeDocument/2006/relationships/customXml" Target="../ink/ink416.xml"/><Relationship Id="rId37" Type="http://schemas.openxmlformats.org/officeDocument/2006/relationships/customXml" Target="../ink/ink313.xml"/><Relationship Id="rId58" Type="http://schemas.openxmlformats.org/officeDocument/2006/relationships/image" Target="../media/image330.png"/><Relationship Id="rId79" Type="http://schemas.openxmlformats.org/officeDocument/2006/relationships/customXml" Target="../ink/ink334.xml"/><Relationship Id="rId102" Type="http://schemas.openxmlformats.org/officeDocument/2006/relationships/image" Target="../media/image352.png"/><Relationship Id="rId123" Type="http://schemas.openxmlformats.org/officeDocument/2006/relationships/customXml" Target="../ink/ink356.xml"/><Relationship Id="rId144" Type="http://schemas.openxmlformats.org/officeDocument/2006/relationships/customXml" Target="../ink/ink367.xml"/><Relationship Id="rId90" Type="http://schemas.openxmlformats.org/officeDocument/2006/relationships/image" Target="../media/image346.png"/><Relationship Id="rId165" Type="http://schemas.openxmlformats.org/officeDocument/2006/relationships/image" Target="../media/image382.png"/><Relationship Id="rId186" Type="http://schemas.openxmlformats.org/officeDocument/2006/relationships/customXml" Target="../ink/ink388.xml"/><Relationship Id="rId211" Type="http://schemas.openxmlformats.org/officeDocument/2006/relationships/image" Target="../media/image405.png"/><Relationship Id="rId232" Type="http://schemas.openxmlformats.org/officeDocument/2006/relationships/customXml" Target="../ink/ink411.xml"/><Relationship Id="rId253" Type="http://schemas.openxmlformats.org/officeDocument/2006/relationships/image" Target="../media/image426.png"/><Relationship Id="rId27" Type="http://schemas.openxmlformats.org/officeDocument/2006/relationships/customXml" Target="../ink/ink308.xml"/><Relationship Id="rId48" Type="http://schemas.openxmlformats.org/officeDocument/2006/relationships/image" Target="../media/image325.png"/><Relationship Id="rId69" Type="http://schemas.openxmlformats.org/officeDocument/2006/relationships/customXml" Target="../ink/ink329.xml"/><Relationship Id="rId113" Type="http://schemas.openxmlformats.org/officeDocument/2006/relationships/customXml" Target="../ink/ink351.xml"/><Relationship Id="rId134" Type="http://schemas.openxmlformats.org/officeDocument/2006/relationships/image" Target="../media/image368.png"/><Relationship Id="rId80" Type="http://schemas.openxmlformats.org/officeDocument/2006/relationships/image" Target="../media/image341.png"/><Relationship Id="rId155" Type="http://schemas.openxmlformats.org/officeDocument/2006/relationships/image" Target="../media/image377.png"/><Relationship Id="rId176" Type="http://schemas.openxmlformats.org/officeDocument/2006/relationships/customXml" Target="../ink/ink383.xml"/><Relationship Id="rId197" Type="http://schemas.openxmlformats.org/officeDocument/2006/relationships/image" Target="../media/image398.png"/><Relationship Id="rId201" Type="http://schemas.openxmlformats.org/officeDocument/2006/relationships/image" Target="../media/image400.png"/><Relationship Id="rId222" Type="http://schemas.openxmlformats.org/officeDocument/2006/relationships/customXml" Target="../ink/ink406.xml"/><Relationship Id="rId243" Type="http://schemas.openxmlformats.org/officeDocument/2006/relationships/image" Target="../media/image421.png"/><Relationship Id="rId17" Type="http://schemas.openxmlformats.org/officeDocument/2006/relationships/customXml" Target="../ink/ink303.xml"/><Relationship Id="rId38" Type="http://schemas.openxmlformats.org/officeDocument/2006/relationships/image" Target="../media/image320.png"/><Relationship Id="rId59" Type="http://schemas.openxmlformats.org/officeDocument/2006/relationships/customXml" Target="../ink/ink324.xml"/><Relationship Id="rId103" Type="http://schemas.openxmlformats.org/officeDocument/2006/relationships/customXml" Target="../ink/ink346.xml"/><Relationship Id="rId124" Type="http://schemas.openxmlformats.org/officeDocument/2006/relationships/image" Target="../media/image363.png"/><Relationship Id="rId70" Type="http://schemas.openxmlformats.org/officeDocument/2006/relationships/image" Target="../media/image336.png"/><Relationship Id="rId91" Type="http://schemas.openxmlformats.org/officeDocument/2006/relationships/customXml" Target="../ink/ink340.xml"/><Relationship Id="rId145" Type="http://schemas.openxmlformats.org/officeDocument/2006/relationships/image" Target="../media/image372.png"/><Relationship Id="rId166" Type="http://schemas.openxmlformats.org/officeDocument/2006/relationships/customXml" Target="../ink/ink378.xml"/><Relationship Id="rId187" Type="http://schemas.openxmlformats.org/officeDocument/2006/relationships/image" Target="../media/image393.png"/><Relationship Id="rId1" Type="http://schemas.openxmlformats.org/officeDocument/2006/relationships/slideLayout" Target="../slideLayouts/slideLayout14.xml"/><Relationship Id="rId212" Type="http://schemas.openxmlformats.org/officeDocument/2006/relationships/customXml" Target="../ink/ink401.xml"/><Relationship Id="rId233" Type="http://schemas.openxmlformats.org/officeDocument/2006/relationships/image" Target="../media/image416.png"/><Relationship Id="rId254" Type="http://schemas.openxmlformats.org/officeDocument/2006/relationships/customXml" Target="../ink/ink422.xml"/><Relationship Id="rId28" Type="http://schemas.openxmlformats.org/officeDocument/2006/relationships/image" Target="../media/image315.png"/><Relationship Id="rId49" Type="http://schemas.openxmlformats.org/officeDocument/2006/relationships/customXml" Target="../ink/ink319.xml"/><Relationship Id="rId114" Type="http://schemas.openxmlformats.org/officeDocument/2006/relationships/image" Target="../media/image358.png"/><Relationship Id="rId60" Type="http://schemas.openxmlformats.org/officeDocument/2006/relationships/image" Target="../media/image331.png"/><Relationship Id="rId81" Type="http://schemas.openxmlformats.org/officeDocument/2006/relationships/customXml" Target="../ink/ink335.xml"/><Relationship Id="rId135" Type="http://schemas.openxmlformats.org/officeDocument/2006/relationships/customXml" Target="../ink/ink362.xml"/><Relationship Id="rId156" Type="http://schemas.openxmlformats.org/officeDocument/2006/relationships/customXml" Target="../ink/ink373.xml"/><Relationship Id="rId177" Type="http://schemas.openxmlformats.org/officeDocument/2006/relationships/image" Target="../media/image388.png"/><Relationship Id="rId198" Type="http://schemas.openxmlformats.org/officeDocument/2006/relationships/customXml" Target="../ink/ink394.xml"/><Relationship Id="rId202" Type="http://schemas.openxmlformats.org/officeDocument/2006/relationships/customXml" Target="../ink/ink396.xml"/><Relationship Id="rId223" Type="http://schemas.openxmlformats.org/officeDocument/2006/relationships/image" Target="../media/image411.png"/><Relationship Id="rId244" Type="http://schemas.openxmlformats.org/officeDocument/2006/relationships/customXml" Target="../ink/ink417.xml"/><Relationship Id="rId18" Type="http://schemas.openxmlformats.org/officeDocument/2006/relationships/image" Target="../media/image311.png"/><Relationship Id="rId39" Type="http://schemas.openxmlformats.org/officeDocument/2006/relationships/customXml" Target="../ink/ink314.xml"/><Relationship Id="rId50" Type="http://schemas.openxmlformats.org/officeDocument/2006/relationships/image" Target="../media/image326.png"/><Relationship Id="rId104" Type="http://schemas.openxmlformats.org/officeDocument/2006/relationships/image" Target="../media/image353.png"/><Relationship Id="rId125" Type="http://schemas.openxmlformats.org/officeDocument/2006/relationships/customXml" Target="../ink/ink357.xml"/><Relationship Id="rId146" Type="http://schemas.openxmlformats.org/officeDocument/2006/relationships/customXml" Target="../ink/ink368.xml"/><Relationship Id="rId167" Type="http://schemas.openxmlformats.org/officeDocument/2006/relationships/image" Target="../media/image383.png"/><Relationship Id="rId188" Type="http://schemas.openxmlformats.org/officeDocument/2006/relationships/customXml" Target="../ink/ink389.xml"/><Relationship Id="rId71" Type="http://schemas.openxmlformats.org/officeDocument/2006/relationships/customXml" Target="../ink/ink330.xml"/><Relationship Id="rId92" Type="http://schemas.openxmlformats.org/officeDocument/2006/relationships/image" Target="../media/image347.png"/><Relationship Id="rId213" Type="http://schemas.openxmlformats.org/officeDocument/2006/relationships/image" Target="../media/image406.png"/><Relationship Id="rId234" Type="http://schemas.openxmlformats.org/officeDocument/2006/relationships/customXml" Target="../ink/ink412.xml"/><Relationship Id="rId2" Type="http://schemas.openxmlformats.org/officeDocument/2006/relationships/customXml" Target="../ink/ink295.xml"/><Relationship Id="rId29" Type="http://schemas.openxmlformats.org/officeDocument/2006/relationships/customXml" Target="../ink/ink309.xml"/><Relationship Id="rId255" Type="http://schemas.openxmlformats.org/officeDocument/2006/relationships/image" Target="../media/image427.png"/><Relationship Id="rId40" Type="http://schemas.openxmlformats.org/officeDocument/2006/relationships/image" Target="../media/image321.png"/><Relationship Id="rId115" Type="http://schemas.openxmlformats.org/officeDocument/2006/relationships/customXml" Target="../ink/ink352.xml"/><Relationship Id="rId136" Type="http://schemas.openxmlformats.org/officeDocument/2006/relationships/image" Target="../media/image369.png"/><Relationship Id="rId157" Type="http://schemas.openxmlformats.org/officeDocument/2006/relationships/image" Target="../media/image378.png"/><Relationship Id="rId178" Type="http://schemas.openxmlformats.org/officeDocument/2006/relationships/customXml" Target="../ink/ink384.xml"/><Relationship Id="rId61" Type="http://schemas.openxmlformats.org/officeDocument/2006/relationships/customXml" Target="../ink/ink325.xml"/><Relationship Id="rId82" Type="http://schemas.openxmlformats.org/officeDocument/2006/relationships/image" Target="../media/image342.png"/><Relationship Id="rId199" Type="http://schemas.openxmlformats.org/officeDocument/2006/relationships/image" Target="../media/image399.png"/><Relationship Id="rId203" Type="http://schemas.openxmlformats.org/officeDocument/2006/relationships/image" Target="../media/image401.png"/><Relationship Id="rId19" Type="http://schemas.openxmlformats.org/officeDocument/2006/relationships/customXml" Target="../ink/ink304.xml"/><Relationship Id="rId224" Type="http://schemas.openxmlformats.org/officeDocument/2006/relationships/customXml" Target="../ink/ink407.xml"/><Relationship Id="rId245" Type="http://schemas.openxmlformats.org/officeDocument/2006/relationships/image" Target="../media/image422.png"/><Relationship Id="rId30" Type="http://schemas.openxmlformats.org/officeDocument/2006/relationships/image" Target="../media/image316.png"/><Relationship Id="rId105" Type="http://schemas.openxmlformats.org/officeDocument/2006/relationships/customXml" Target="../ink/ink347.xml"/><Relationship Id="rId126" Type="http://schemas.openxmlformats.org/officeDocument/2006/relationships/image" Target="../media/image364.png"/><Relationship Id="rId147" Type="http://schemas.openxmlformats.org/officeDocument/2006/relationships/image" Target="../media/image373.png"/><Relationship Id="rId168" Type="http://schemas.openxmlformats.org/officeDocument/2006/relationships/customXml" Target="../ink/ink379.xml"/><Relationship Id="rId51" Type="http://schemas.openxmlformats.org/officeDocument/2006/relationships/customXml" Target="../ink/ink320.xml"/><Relationship Id="rId72" Type="http://schemas.openxmlformats.org/officeDocument/2006/relationships/image" Target="../media/image337.png"/><Relationship Id="rId93" Type="http://schemas.openxmlformats.org/officeDocument/2006/relationships/customXml" Target="../ink/ink341.xml"/><Relationship Id="rId189" Type="http://schemas.openxmlformats.org/officeDocument/2006/relationships/image" Target="../media/image394.png"/><Relationship Id="rId3" Type="http://schemas.openxmlformats.org/officeDocument/2006/relationships/image" Target="../media/image59.png"/><Relationship Id="rId214" Type="http://schemas.openxmlformats.org/officeDocument/2006/relationships/customXml" Target="../ink/ink402.xml"/><Relationship Id="rId235" Type="http://schemas.openxmlformats.org/officeDocument/2006/relationships/image" Target="../media/image417.png"/><Relationship Id="rId256" Type="http://schemas.openxmlformats.org/officeDocument/2006/relationships/customXml" Target="../ink/ink423.xml"/><Relationship Id="rId116" Type="http://schemas.openxmlformats.org/officeDocument/2006/relationships/image" Target="../media/image359.png"/><Relationship Id="rId137" Type="http://schemas.openxmlformats.org/officeDocument/2006/relationships/customXml" Target="../ink/ink363.xml"/><Relationship Id="rId158" Type="http://schemas.openxmlformats.org/officeDocument/2006/relationships/customXml" Target="../ink/ink374.xml"/><Relationship Id="rId20" Type="http://schemas.openxmlformats.org/officeDocument/2006/relationships/image" Target="../media/image312.png"/><Relationship Id="rId41" Type="http://schemas.openxmlformats.org/officeDocument/2006/relationships/customXml" Target="../ink/ink315.xml"/><Relationship Id="rId62" Type="http://schemas.openxmlformats.org/officeDocument/2006/relationships/image" Target="../media/image332.png"/><Relationship Id="rId83" Type="http://schemas.openxmlformats.org/officeDocument/2006/relationships/customXml" Target="../ink/ink336.xml"/><Relationship Id="rId179" Type="http://schemas.openxmlformats.org/officeDocument/2006/relationships/image" Target="../media/image389.png"/><Relationship Id="rId190" Type="http://schemas.openxmlformats.org/officeDocument/2006/relationships/customXml" Target="../ink/ink390.xml"/><Relationship Id="rId204" Type="http://schemas.openxmlformats.org/officeDocument/2006/relationships/customXml" Target="../ink/ink397.xml"/><Relationship Id="rId225" Type="http://schemas.openxmlformats.org/officeDocument/2006/relationships/image" Target="../media/image412.png"/><Relationship Id="rId246" Type="http://schemas.openxmlformats.org/officeDocument/2006/relationships/customXml" Target="../ink/ink418.xml"/><Relationship Id="rId106" Type="http://schemas.openxmlformats.org/officeDocument/2006/relationships/image" Target="../media/image354.png"/><Relationship Id="rId127" Type="http://schemas.openxmlformats.org/officeDocument/2006/relationships/customXml" Target="../ink/ink358.xml"/><Relationship Id="rId10" Type="http://schemas.openxmlformats.org/officeDocument/2006/relationships/image" Target="../media/image307.png"/><Relationship Id="rId31" Type="http://schemas.openxmlformats.org/officeDocument/2006/relationships/customXml" Target="../ink/ink310.xml"/><Relationship Id="rId52" Type="http://schemas.openxmlformats.org/officeDocument/2006/relationships/image" Target="../media/image327.png"/><Relationship Id="rId73" Type="http://schemas.openxmlformats.org/officeDocument/2006/relationships/customXml" Target="../ink/ink331.xml"/><Relationship Id="rId94" Type="http://schemas.openxmlformats.org/officeDocument/2006/relationships/image" Target="../media/image348.png"/><Relationship Id="rId148" Type="http://schemas.openxmlformats.org/officeDocument/2006/relationships/customXml" Target="../ink/ink369.xml"/><Relationship Id="rId169" Type="http://schemas.openxmlformats.org/officeDocument/2006/relationships/image" Target="../media/image384.png"/><Relationship Id="rId4" Type="http://schemas.openxmlformats.org/officeDocument/2006/relationships/customXml" Target="../ink/ink296.xml"/><Relationship Id="rId180" Type="http://schemas.openxmlformats.org/officeDocument/2006/relationships/customXml" Target="../ink/ink385.xml"/><Relationship Id="rId215" Type="http://schemas.openxmlformats.org/officeDocument/2006/relationships/image" Target="../media/image407.png"/><Relationship Id="rId236" Type="http://schemas.openxmlformats.org/officeDocument/2006/relationships/customXml" Target="../ink/ink413.xml"/><Relationship Id="rId257" Type="http://schemas.openxmlformats.org/officeDocument/2006/relationships/image" Target="../media/image428.png"/><Relationship Id="rId42" Type="http://schemas.openxmlformats.org/officeDocument/2006/relationships/image" Target="../media/image322.png"/><Relationship Id="rId84" Type="http://schemas.openxmlformats.org/officeDocument/2006/relationships/image" Target="../media/image343.png"/><Relationship Id="rId138" Type="http://schemas.openxmlformats.org/officeDocument/2006/relationships/image" Target="../media/image370.png"/></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431.png"/><Relationship Id="rId2" Type="http://schemas.openxmlformats.org/officeDocument/2006/relationships/image" Target="../media/image1.png"/><Relationship Id="rId1" Type="http://schemas.openxmlformats.org/officeDocument/2006/relationships/slideLayout" Target="../slideLayouts/slideLayout14.xml"/><Relationship Id="rId4" Type="http://schemas.openxmlformats.org/officeDocument/2006/relationships/image" Target="../media/image432.png"/></Relationships>
</file>

<file path=ppt/slides/_rels/slide15.xml.rels><?xml version="1.0" encoding="UTF-8" standalone="yes"?>
<Relationships xmlns="http://schemas.openxmlformats.org/package/2006/relationships"><Relationship Id="rId3" Type="http://schemas.openxmlformats.org/officeDocument/2006/relationships/image" Target="../media/image433.png"/><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17" Type="http://schemas.openxmlformats.org/officeDocument/2006/relationships/image" Target="../media/image489.png"/><Relationship Id="rId299" Type="http://schemas.openxmlformats.org/officeDocument/2006/relationships/customXml" Target="../ink/ink576.xml"/><Relationship Id="rId21" Type="http://schemas.openxmlformats.org/officeDocument/2006/relationships/image" Target="../media/image442.png"/><Relationship Id="rId63" Type="http://schemas.openxmlformats.org/officeDocument/2006/relationships/image" Target="../media/image462.png"/><Relationship Id="rId159" Type="http://schemas.openxmlformats.org/officeDocument/2006/relationships/image" Target="../media/image510.png"/><Relationship Id="rId324" Type="http://schemas.openxmlformats.org/officeDocument/2006/relationships/image" Target="../media/image592.png"/><Relationship Id="rId366" Type="http://schemas.openxmlformats.org/officeDocument/2006/relationships/image" Target="../media/image613.png"/><Relationship Id="rId170" Type="http://schemas.openxmlformats.org/officeDocument/2006/relationships/customXml" Target="../ink/ink511.xml"/><Relationship Id="rId226" Type="http://schemas.openxmlformats.org/officeDocument/2006/relationships/image" Target="../media/image543.png"/><Relationship Id="rId268" Type="http://schemas.openxmlformats.org/officeDocument/2006/relationships/image" Target="../media/image564.png"/><Relationship Id="rId32" Type="http://schemas.openxmlformats.org/officeDocument/2006/relationships/customXml" Target="../ink/ink442.xml"/><Relationship Id="rId74" Type="http://schemas.openxmlformats.org/officeDocument/2006/relationships/customXml" Target="../ink/ink463.xml"/><Relationship Id="rId128" Type="http://schemas.openxmlformats.org/officeDocument/2006/relationships/customXml" Target="../ink/ink490.xml"/><Relationship Id="rId335" Type="http://schemas.openxmlformats.org/officeDocument/2006/relationships/customXml" Target="../ink/ink594.xml"/><Relationship Id="rId377" Type="http://schemas.openxmlformats.org/officeDocument/2006/relationships/customXml" Target="../ink/ink615.xml"/><Relationship Id="rId5" Type="http://schemas.openxmlformats.org/officeDocument/2006/relationships/image" Target="../media/image434.png"/><Relationship Id="rId181" Type="http://schemas.openxmlformats.org/officeDocument/2006/relationships/customXml" Target="../ink/ink517.xml"/><Relationship Id="rId237" Type="http://schemas.openxmlformats.org/officeDocument/2006/relationships/customXml" Target="../ink/ink545.xml"/><Relationship Id="rId279" Type="http://schemas.openxmlformats.org/officeDocument/2006/relationships/customXml" Target="../ink/ink566.xml"/><Relationship Id="rId43" Type="http://schemas.openxmlformats.org/officeDocument/2006/relationships/image" Target="../media/image452.png"/><Relationship Id="rId139" Type="http://schemas.openxmlformats.org/officeDocument/2006/relationships/image" Target="../media/image500.png"/><Relationship Id="rId290" Type="http://schemas.openxmlformats.org/officeDocument/2006/relationships/image" Target="../media/image575.png"/><Relationship Id="rId304" Type="http://schemas.openxmlformats.org/officeDocument/2006/relationships/image" Target="../media/image582.png"/><Relationship Id="rId346" Type="http://schemas.openxmlformats.org/officeDocument/2006/relationships/image" Target="../media/image603.png"/><Relationship Id="rId85" Type="http://schemas.openxmlformats.org/officeDocument/2006/relationships/image" Target="../media/image473.png"/><Relationship Id="rId150" Type="http://schemas.openxmlformats.org/officeDocument/2006/relationships/customXml" Target="../ink/ink501.xml"/><Relationship Id="rId192" Type="http://schemas.openxmlformats.org/officeDocument/2006/relationships/image" Target="../media/image526.png"/><Relationship Id="rId206" Type="http://schemas.openxmlformats.org/officeDocument/2006/relationships/image" Target="../media/image533.png"/><Relationship Id="rId248" Type="http://schemas.openxmlformats.org/officeDocument/2006/relationships/image" Target="../media/image554.png"/><Relationship Id="rId12" Type="http://schemas.openxmlformats.org/officeDocument/2006/relationships/customXml" Target="../ink/ink431.xml"/><Relationship Id="rId108" Type="http://schemas.openxmlformats.org/officeDocument/2006/relationships/customXml" Target="../ink/ink480.xml"/><Relationship Id="rId315" Type="http://schemas.openxmlformats.org/officeDocument/2006/relationships/customXml" Target="../ink/ink584.xml"/><Relationship Id="rId357" Type="http://schemas.openxmlformats.org/officeDocument/2006/relationships/customXml" Target="../ink/ink605.xml"/><Relationship Id="rId54" Type="http://schemas.openxmlformats.org/officeDocument/2006/relationships/customXml" Target="../ink/ink453.xml"/><Relationship Id="rId96" Type="http://schemas.openxmlformats.org/officeDocument/2006/relationships/customXml" Target="../ink/ink474.xml"/><Relationship Id="rId161" Type="http://schemas.openxmlformats.org/officeDocument/2006/relationships/image" Target="../media/image511.png"/><Relationship Id="rId217" Type="http://schemas.openxmlformats.org/officeDocument/2006/relationships/customXml" Target="../ink/ink535.xml"/><Relationship Id="rId259" Type="http://schemas.openxmlformats.org/officeDocument/2006/relationships/customXml" Target="../ink/ink556.xml"/><Relationship Id="rId23" Type="http://schemas.openxmlformats.org/officeDocument/2006/relationships/customXml" Target="../ink/ink437.xml"/><Relationship Id="rId119" Type="http://schemas.openxmlformats.org/officeDocument/2006/relationships/image" Target="../media/image490.png"/><Relationship Id="rId270" Type="http://schemas.openxmlformats.org/officeDocument/2006/relationships/image" Target="../media/image565.png"/><Relationship Id="rId326" Type="http://schemas.openxmlformats.org/officeDocument/2006/relationships/image" Target="../media/image593.png"/><Relationship Id="rId65" Type="http://schemas.openxmlformats.org/officeDocument/2006/relationships/image" Target="../media/image463.png"/><Relationship Id="rId130" Type="http://schemas.openxmlformats.org/officeDocument/2006/relationships/customXml" Target="../ink/ink491.xml"/><Relationship Id="rId368" Type="http://schemas.openxmlformats.org/officeDocument/2006/relationships/image" Target="../media/image614.png"/><Relationship Id="rId172" Type="http://schemas.openxmlformats.org/officeDocument/2006/relationships/customXml" Target="../ink/ink512.xml"/><Relationship Id="rId228" Type="http://schemas.openxmlformats.org/officeDocument/2006/relationships/image" Target="../media/image544.png"/><Relationship Id="rId281" Type="http://schemas.openxmlformats.org/officeDocument/2006/relationships/customXml" Target="../ink/ink567.xml"/><Relationship Id="rId337" Type="http://schemas.openxmlformats.org/officeDocument/2006/relationships/customXml" Target="../ink/ink595.xml"/><Relationship Id="rId34" Type="http://schemas.openxmlformats.org/officeDocument/2006/relationships/customXml" Target="../ink/ink443.xml"/><Relationship Id="rId76" Type="http://schemas.openxmlformats.org/officeDocument/2006/relationships/customXml" Target="../ink/ink464.xml"/><Relationship Id="rId141" Type="http://schemas.openxmlformats.org/officeDocument/2006/relationships/image" Target="../media/image501.png"/><Relationship Id="rId379" Type="http://schemas.openxmlformats.org/officeDocument/2006/relationships/customXml" Target="../ink/ink616.xml"/><Relationship Id="rId7" Type="http://schemas.openxmlformats.org/officeDocument/2006/relationships/image" Target="../media/image435.png"/><Relationship Id="rId183" Type="http://schemas.openxmlformats.org/officeDocument/2006/relationships/customXml" Target="../ink/ink518.xml"/><Relationship Id="rId239" Type="http://schemas.openxmlformats.org/officeDocument/2006/relationships/customXml" Target="../ink/ink546.xml"/><Relationship Id="rId250" Type="http://schemas.openxmlformats.org/officeDocument/2006/relationships/image" Target="../media/image555.png"/><Relationship Id="rId292" Type="http://schemas.openxmlformats.org/officeDocument/2006/relationships/image" Target="../media/image576.png"/><Relationship Id="rId306" Type="http://schemas.openxmlformats.org/officeDocument/2006/relationships/image" Target="../media/image583.png"/><Relationship Id="rId45" Type="http://schemas.openxmlformats.org/officeDocument/2006/relationships/image" Target="../media/image453.png"/><Relationship Id="rId87" Type="http://schemas.openxmlformats.org/officeDocument/2006/relationships/image" Target="../media/image474.png"/><Relationship Id="rId110" Type="http://schemas.openxmlformats.org/officeDocument/2006/relationships/customXml" Target="../ink/ink481.xml"/><Relationship Id="rId348" Type="http://schemas.openxmlformats.org/officeDocument/2006/relationships/image" Target="../media/image604.png"/><Relationship Id="rId152" Type="http://schemas.openxmlformats.org/officeDocument/2006/relationships/customXml" Target="../ink/ink502.xml"/><Relationship Id="rId194" Type="http://schemas.openxmlformats.org/officeDocument/2006/relationships/image" Target="../media/image527.png"/><Relationship Id="rId208" Type="http://schemas.openxmlformats.org/officeDocument/2006/relationships/image" Target="../media/image534.png"/><Relationship Id="rId261" Type="http://schemas.openxmlformats.org/officeDocument/2006/relationships/customXml" Target="../ink/ink557.xml"/><Relationship Id="rId14" Type="http://schemas.openxmlformats.org/officeDocument/2006/relationships/customXml" Target="../ink/ink432.xml"/><Relationship Id="rId56" Type="http://schemas.openxmlformats.org/officeDocument/2006/relationships/customXml" Target="../ink/ink454.xml"/><Relationship Id="rId317" Type="http://schemas.openxmlformats.org/officeDocument/2006/relationships/customXml" Target="../ink/ink585.xml"/><Relationship Id="rId359" Type="http://schemas.openxmlformats.org/officeDocument/2006/relationships/customXml" Target="../ink/ink606.xml"/><Relationship Id="rId98" Type="http://schemas.openxmlformats.org/officeDocument/2006/relationships/customXml" Target="../ink/ink475.xml"/><Relationship Id="rId121" Type="http://schemas.openxmlformats.org/officeDocument/2006/relationships/image" Target="../media/image491.png"/><Relationship Id="rId163" Type="http://schemas.openxmlformats.org/officeDocument/2006/relationships/image" Target="../media/image512.png"/><Relationship Id="rId219" Type="http://schemas.openxmlformats.org/officeDocument/2006/relationships/customXml" Target="../ink/ink536.xml"/><Relationship Id="rId370" Type="http://schemas.openxmlformats.org/officeDocument/2006/relationships/image" Target="../media/image615.png"/><Relationship Id="rId230" Type="http://schemas.openxmlformats.org/officeDocument/2006/relationships/image" Target="../media/image545.png"/><Relationship Id="rId25" Type="http://schemas.openxmlformats.org/officeDocument/2006/relationships/customXml" Target="../ink/ink438.xml"/><Relationship Id="rId67" Type="http://schemas.openxmlformats.org/officeDocument/2006/relationships/image" Target="../media/image464.png"/><Relationship Id="rId272" Type="http://schemas.openxmlformats.org/officeDocument/2006/relationships/image" Target="../media/image566.png"/><Relationship Id="rId328" Type="http://schemas.openxmlformats.org/officeDocument/2006/relationships/image" Target="../media/image594.png"/><Relationship Id="rId132" Type="http://schemas.openxmlformats.org/officeDocument/2006/relationships/customXml" Target="../ink/ink492.xml"/><Relationship Id="rId174" Type="http://schemas.openxmlformats.org/officeDocument/2006/relationships/customXml" Target="../ink/ink513.xml"/><Relationship Id="rId381" Type="http://schemas.openxmlformats.org/officeDocument/2006/relationships/customXml" Target="../ink/ink617.xml"/><Relationship Id="rId241" Type="http://schemas.openxmlformats.org/officeDocument/2006/relationships/customXml" Target="../ink/ink547.xml"/><Relationship Id="rId36" Type="http://schemas.openxmlformats.org/officeDocument/2006/relationships/customXml" Target="../ink/ink444.xml"/><Relationship Id="rId283" Type="http://schemas.openxmlformats.org/officeDocument/2006/relationships/customXml" Target="../ink/ink568.xml"/><Relationship Id="rId339" Type="http://schemas.openxmlformats.org/officeDocument/2006/relationships/customXml" Target="../ink/ink596.xml"/><Relationship Id="rId78" Type="http://schemas.openxmlformats.org/officeDocument/2006/relationships/customXml" Target="../ink/ink465.xml"/><Relationship Id="rId101" Type="http://schemas.openxmlformats.org/officeDocument/2006/relationships/image" Target="../media/image481.png"/><Relationship Id="rId143" Type="http://schemas.openxmlformats.org/officeDocument/2006/relationships/image" Target="../media/image502.png"/><Relationship Id="rId185" Type="http://schemas.openxmlformats.org/officeDocument/2006/relationships/customXml" Target="../ink/ink519.xml"/><Relationship Id="rId350" Type="http://schemas.openxmlformats.org/officeDocument/2006/relationships/image" Target="../media/image605.png"/><Relationship Id="rId9" Type="http://schemas.openxmlformats.org/officeDocument/2006/relationships/image" Target="../media/image436.png"/><Relationship Id="rId210" Type="http://schemas.openxmlformats.org/officeDocument/2006/relationships/image" Target="../media/image535.png"/><Relationship Id="rId26" Type="http://schemas.openxmlformats.org/officeDocument/2006/relationships/image" Target="../media/image444.png"/><Relationship Id="rId231" Type="http://schemas.openxmlformats.org/officeDocument/2006/relationships/customXml" Target="../ink/ink542.xml"/><Relationship Id="rId252" Type="http://schemas.openxmlformats.org/officeDocument/2006/relationships/image" Target="../media/image556.png"/><Relationship Id="rId273" Type="http://schemas.openxmlformats.org/officeDocument/2006/relationships/customXml" Target="../ink/ink563.xml"/><Relationship Id="rId294" Type="http://schemas.openxmlformats.org/officeDocument/2006/relationships/image" Target="../media/image577.png"/><Relationship Id="rId308" Type="http://schemas.openxmlformats.org/officeDocument/2006/relationships/image" Target="../media/image584.png"/><Relationship Id="rId329" Type="http://schemas.openxmlformats.org/officeDocument/2006/relationships/customXml" Target="../ink/ink591.xml"/><Relationship Id="rId47" Type="http://schemas.openxmlformats.org/officeDocument/2006/relationships/image" Target="../media/image454.png"/><Relationship Id="rId68" Type="http://schemas.openxmlformats.org/officeDocument/2006/relationships/customXml" Target="../ink/ink460.xml"/><Relationship Id="rId89" Type="http://schemas.openxmlformats.org/officeDocument/2006/relationships/image" Target="../media/image475.png"/><Relationship Id="rId112" Type="http://schemas.openxmlformats.org/officeDocument/2006/relationships/customXml" Target="../ink/ink482.xml"/><Relationship Id="rId133" Type="http://schemas.openxmlformats.org/officeDocument/2006/relationships/image" Target="../media/image497.png"/><Relationship Id="rId154" Type="http://schemas.openxmlformats.org/officeDocument/2006/relationships/customXml" Target="../ink/ink503.xml"/><Relationship Id="rId175" Type="http://schemas.openxmlformats.org/officeDocument/2006/relationships/customXml" Target="../ink/ink514.xml"/><Relationship Id="rId340" Type="http://schemas.openxmlformats.org/officeDocument/2006/relationships/image" Target="../media/image600.png"/><Relationship Id="rId361" Type="http://schemas.openxmlformats.org/officeDocument/2006/relationships/customXml" Target="../ink/ink607.xml"/><Relationship Id="rId196" Type="http://schemas.openxmlformats.org/officeDocument/2006/relationships/image" Target="../media/image528.png"/><Relationship Id="rId200" Type="http://schemas.openxmlformats.org/officeDocument/2006/relationships/image" Target="../media/image530.png"/><Relationship Id="rId382" Type="http://schemas.openxmlformats.org/officeDocument/2006/relationships/image" Target="../media/image621.png"/><Relationship Id="rId16" Type="http://schemas.openxmlformats.org/officeDocument/2006/relationships/customXml" Target="../ink/ink433.xml"/><Relationship Id="rId221" Type="http://schemas.openxmlformats.org/officeDocument/2006/relationships/customXml" Target="../ink/ink537.xml"/><Relationship Id="rId242" Type="http://schemas.openxmlformats.org/officeDocument/2006/relationships/image" Target="../media/image551.png"/><Relationship Id="rId263" Type="http://schemas.openxmlformats.org/officeDocument/2006/relationships/customXml" Target="../ink/ink558.xml"/><Relationship Id="rId284" Type="http://schemas.openxmlformats.org/officeDocument/2006/relationships/image" Target="../media/image572.png"/><Relationship Id="rId319" Type="http://schemas.openxmlformats.org/officeDocument/2006/relationships/customXml" Target="../ink/ink586.xml"/><Relationship Id="rId37" Type="http://schemas.openxmlformats.org/officeDocument/2006/relationships/image" Target="../media/image449.png"/><Relationship Id="rId58" Type="http://schemas.openxmlformats.org/officeDocument/2006/relationships/customXml" Target="../ink/ink455.xml"/><Relationship Id="rId79" Type="http://schemas.openxmlformats.org/officeDocument/2006/relationships/image" Target="../media/image470.png"/><Relationship Id="rId102" Type="http://schemas.openxmlformats.org/officeDocument/2006/relationships/customXml" Target="../ink/ink477.xml"/><Relationship Id="rId123" Type="http://schemas.openxmlformats.org/officeDocument/2006/relationships/image" Target="../media/image492.png"/><Relationship Id="rId144" Type="http://schemas.openxmlformats.org/officeDocument/2006/relationships/customXml" Target="../ink/ink498.xml"/><Relationship Id="rId330" Type="http://schemas.openxmlformats.org/officeDocument/2006/relationships/image" Target="../media/image595.png"/><Relationship Id="rId90" Type="http://schemas.openxmlformats.org/officeDocument/2006/relationships/customXml" Target="../ink/ink471.xml"/><Relationship Id="rId165" Type="http://schemas.openxmlformats.org/officeDocument/2006/relationships/image" Target="../media/image513.png"/><Relationship Id="rId186" Type="http://schemas.openxmlformats.org/officeDocument/2006/relationships/image" Target="../media/image523.png"/><Relationship Id="rId351" Type="http://schemas.openxmlformats.org/officeDocument/2006/relationships/customXml" Target="../ink/ink602.xml"/><Relationship Id="rId372" Type="http://schemas.openxmlformats.org/officeDocument/2006/relationships/image" Target="../media/image616.png"/><Relationship Id="rId211" Type="http://schemas.openxmlformats.org/officeDocument/2006/relationships/customXml" Target="../ink/ink532.xml"/><Relationship Id="rId232" Type="http://schemas.openxmlformats.org/officeDocument/2006/relationships/image" Target="../media/image546.png"/><Relationship Id="rId253" Type="http://schemas.openxmlformats.org/officeDocument/2006/relationships/customXml" Target="../ink/ink553.xml"/><Relationship Id="rId274" Type="http://schemas.openxmlformats.org/officeDocument/2006/relationships/image" Target="../media/image567.png"/><Relationship Id="rId295" Type="http://schemas.openxmlformats.org/officeDocument/2006/relationships/customXml" Target="../ink/ink574.xml"/><Relationship Id="rId309" Type="http://schemas.openxmlformats.org/officeDocument/2006/relationships/customXml" Target="../ink/ink581.xml"/><Relationship Id="rId27" Type="http://schemas.openxmlformats.org/officeDocument/2006/relationships/customXml" Target="../ink/ink439.xml"/><Relationship Id="rId48" Type="http://schemas.openxmlformats.org/officeDocument/2006/relationships/customXml" Target="../ink/ink450.xml"/><Relationship Id="rId69" Type="http://schemas.openxmlformats.org/officeDocument/2006/relationships/image" Target="../media/image465.png"/><Relationship Id="rId113" Type="http://schemas.openxmlformats.org/officeDocument/2006/relationships/image" Target="../media/image487.png"/><Relationship Id="rId134" Type="http://schemas.openxmlformats.org/officeDocument/2006/relationships/customXml" Target="../ink/ink493.xml"/><Relationship Id="rId320" Type="http://schemas.openxmlformats.org/officeDocument/2006/relationships/image" Target="../media/image590.png"/><Relationship Id="rId80" Type="http://schemas.openxmlformats.org/officeDocument/2006/relationships/customXml" Target="../ink/ink466.xml"/><Relationship Id="rId155" Type="http://schemas.openxmlformats.org/officeDocument/2006/relationships/image" Target="../media/image508.png"/><Relationship Id="rId176" Type="http://schemas.openxmlformats.org/officeDocument/2006/relationships/image" Target="../media/image518.png"/><Relationship Id="rId197" Type="http://schemas.openxmlformats.org/officeDocument/2006/relationships/customXml" Target="../ink/ink525.xml"/><Relationship Id="rId341" Type="http://schemas.openxmlformats.org/officeDocument/2006/relationships/customXml" Target="../ink/ink597.xml"/><Relationship Id="rId362" Type="http://schemas.openxmlformats.org/officeDocument/2006/relationships/image" Target="../media/image611.png"/><Relationship Id="rId201" Type="http://schemas.openxmlformats.org/officeDocument/2006/relationships/customXml" Target="../ink/ink527.xml"/><Relationship Id="rId222" Type="http://schemas.openxmlformats.org/officeDocument/2006/relationships/image" Target="../media/image541.png"/><Relationship Id="rId243" Type="http://schemas.openxmlformats.org/officeDocument/2006/relationships/customXml" Target="../ink/ink548.xml"/><Relationship Id="rId264" Type="http://schemas.openxmlformats.org/officeDocument/2006/relationships/image" Target="../media/image562.png"/><Relationship Id="rId285" Type="http://schemas.openxmlformats.org/officeDocument/2006/relationships/customXml" Target="../ink/ink569.xml"/><Relationship Id="rId17" Type="http://schemas.openxmlformats.org/officeDocument/2006/relationships/image" Target="../media/image440.png"/><Relationship Id="rId38" Type="http://schemas.openxmlformats.org/officeDocument/2006/relationships/customXml" Target="../ink/ink445.xml"/><Relationship Id="rId59" Type="http://schemas.openxmlformats.org/officeDocument/2006/relationships/image" Target="../media/image460.png"/><Relationship Id="rId103" Type="http://schemas.openxmlformats.org/officeDocument/2006/relationships/image" Target="../media/image482.png"/><Relationship Id="rId124" Type="http://schemas.openxmlformats.org/officeDocument/2006/relationships/customXml" Target="../ink/ink488.xml"/><Relationship Id="rId310" Type="http://schemas.openxmlformats.org/officeDocument/2006/relationships/image" Target="../media/image585.png"/><Relationship Id="rId70" Type="http://schemas.openxmlformats.org/officeDocument/2006/relationships/customXml" Target="../ink/ink461.xml"/><Relationship Id="rId91" Type="http://schemas.openxmlformats.org/officeDocument/2006/relationships/image" Target="../media/image476.png"/><Relationship Id="rId145" Type="http://schemas.openxmlformats.org/officeDocument/2006/relationships/image" Target="../media/image503.png"/><Relationship Id="rId166" Type="http://schemas.openxmlformats.org/officeDocument/2006/relationships/customXml" Target="../ink/ink509.xml"/><Relationship Id="rId187" Type="http://schemas.openxmlformats.org/officeDocument/2006/relationships/customXml" Target="../ink/ink520.xml"/><Relationship Id="rId331" Type="http://schemas.openxmlformats.org/officeDocument/2006/relationships/customXml" Target="../ink/ink592.xml"/><Relationship Id="rId352" Type="http://schemas.openxmlformats.org/officeDocument/2006/relationships/image" Target="../media/image606.png"/><Relationship Id="rId373" Type="http://schemas.openxmlformats.org/officeDocument/2006/relationships/customXml" Target="../ink/ink613.xml"/><Relationship Id="rId1" Type="http://schemas.openxmlformats.org/officeDocument/2006/relationships/slideLayout" Target="../slideLayouts/slideLayout14.xml"/><Relationship Id="rId212" Type="http://schemas.openxmlformats.org/officeDocument/2006/relationships/image" Target="../media/image536.png"/><Relationship Id="rId233" Type="http://schemas.openxmlformats.org/officeDocument/2006/relationships/customXml" Target="../ink/ink543.xml"/><Relationship Id="rId254" Type="http://schemas.openxmlformats.org/officeDocument/2006/relationships/image" Target="../media/image557.png"/><Relationship Id="rId28" Type="http://schemas.openxmlformats.org/officeDocument/2006/relationships/customXml" Target="../ink/ink440.xml"/><Relationship Id="rId49" Type="http://schemas.openxmlformats.org/officeDocument/2006/relationships/image" Target="../media/image455.png"/><Relationship Id="rId114" Type="http://schemas.openxmlformats.org/officeDocument/2006/relationships/customXml" Target="../ink/ink483.xml"/><Relationship Id="rId275" Type="http://schemas.openxmlformats.org/officeDocument/2006/relationships/customXml" Target="../ink/ink564.xml"/><Relationship Id="rId296" Type="http://schemas.openxmlformats.org/officeDocument/2006/relationships/image" Target="../media/image578.png"/><Relationship Id="rId300" Type="http://schemas.openxmlformats.org/officeDocument/2006/relationships/image" Target="../media/image580.png"/><Relationship Id="rId60" Type="http://schemas.openxmlformats.org/officeDocument/2006/relationships/customXml" Target="../ink/ink456.xml"/><Relationship Id="rId81" Type="http://schemas.openxmlformats.org/officeDocument/2006/relationships/image" Target="../media/image471.png"/><Relationship Id="rId135" Type="http://schemas.openxmlformats.org/officeDocument/2006/relationships/image" Target="../media/image498.png"/><Relationship Id="rId156" Type="http://schemas.openxmlformats.org/officeDocument/2006/relationships/customXml" Target="../ink/ink504.xml"/><Relationship Id="rId177" Type="http://schemas.openxmlformats.org/officeDocument/2006/relationships/customXml" Target="../ink/ink515.xml"/><Relationship Id="rId198" Type="http://schemas.openxmlformats.org/officeDocument/2006/relationships/image" Target="../media/image529.png"/><Relationship Id="rId321" Type="http://schemas.openxmlformats.org/officeDocument/2006/relationships/customXml" Target="../ink/ink587.xml"/><Relationship Id="rId342" Type="http://schemas.openxmlformats.org/officeDocument/2006/relationships/image" Target="../media/image601.png"/><Relationship Id="rId363" Type="http://schemas.openxmlformats.org/officeDocument/2006/relationships/customXml" Target="../ink/ink608.xml"/><Relationship Id="rId202" Type="http://schemas.openxmlformats.org/officeDocument/2006/relationships/image" Target="../media/image531.png"/><Relationship Id="rId223" Type="http://schemas.openxmlformats.org/officeDocument/2006/relationships/customXml" Target="../ink/ink538.xml"/><Relationship Id="rId244" Type="http://schemas.openxmlformats.org/officeDocument/2006/relationships/image" Target="../media/image552.png"/><Relationship Id="rId18" Type="http://schemas.openxmlformats.org/officeDocument/2006/relationships/customXml" Target="../ink/ink434.xml"/><Relationship Id="rId39" Type="http://schemas.openxmlformats.org/officeDocument/2006/relationships/image" Target="../media/image450.png"/><Relationship Id="rId265" Type="http://schemas.openxmlformats.org/officeDocument/2006/relationships/customXml" Target="../ink/ink559.xml"/><Relationship Id="rId286" Type="http://schemas.openxmlformats.org/officeDocument/2006/relationships/image" Target="../media/image573.png"/><Relationship Id="rId50" Type="http://schemas.openxmlformats.org/officeDocument/2006/relationships/customXml" Target="../ink/ink451.xml"/><Relationship Id="rId104" Type="http://schemas.openxmlformats.org/officeDocument/2006/relationships/customXml" Target="../ink/ink478.xml"/><Relationship Id="rId125" Type="http://schemas.openxmlformats.org/officeDocument/2006/relationships/image" Target="../media/image493.png"/><Relationship Id="rId146" Type="http://schemas.openxmlformats.org/officeDocument/2006/relationships/customXml" Target="../ink/ink499.xml"/><Relationship Id="rId167" Type="http://schemas.openxmlformats.org/officeDocument/2006/relationships/image" Target="../media/image514.png"/><Relationship Id="rId188" Type="http://schemas.openxmlformats.org/officeDocument/2006/relationships/image" Target="../media/image524.png"/><Relationship Id="rId311" Type="http://schemas.openxmlformats.org/officeDocument/2006/relationships/customXml" Target="../ink/ink582.xml"/><Relationship Id="rId332" Type="http://schemas.openxmlformats.org/officeDocument/2006/relationships/image" Target="../media/image596.png"/><Relationship Id="rId353" Type="http://schemas.openxmlformats.org/officeDocument/2006/relationships/customXml" Target="../ink/ink603.xml"/><Relationship Id="rId374" Type="http://schemas.openxmlformats.org/officeDocument/2006/relationships/image" Target="../media/image617.png"/><Relationship Id="rId71" Type="http://schemas.openxmlformats.org/officeDocument/2006/relationships/image" Target="../media/image466.png"/><Relationship Id="rId92" Type="http://schemas.openxmlformats.org/officeDocument/2006/relationships/customXml" Target="../ink/ink472.xml"/><Relationship Id="rId213" Type="http://schemas.openxmlformats.org/officeDocument/2006/relationships/customXml" Target="../ink/ink533.xml"/><Relationship Id="rId234" Type="http://schemas.openxmlformats.org/officeDocument/2006/relationships/image" Target="../media/image547.png"/><Relationship Id="rId2" Type="http://schemas.openxmlformats.org/officeDocument/2006/relationships/customXml" Target="../ink/ink426.xml"/><Relationship Id="rId29" Type="http://schemas.openxmlformats.org/officeDocument/2006/relationships/image" Target="../media/image445.png"/><Relationship Id="rId255" Type="http://schemas.openxmlformats.org/officeDocument/2006/relationships/customXml" Target="../ink/ink554.xml"/><Relationship Id="rId276" Type="http://schemas.openxmlformats.org/officeDocument/2006/relationships/image" Target="../media/image568.png"/><Relationship Id="rId297" Type="http://schemas.openxmlformats.org/officeDocument/2006/relationships/customXml" Target="../ink/ink575.xml"/><Relationship Id="rId40" Type="http://schemas.openxmlformats.org/officeDocument/2006/relationships/customXml" Target="../ink/ink446.xml"/><Relationship Id="rId115" Type="http://schemas.openxmlformats.org/officeDocument/2006/relationships/image" Target="../media/image488.png"/><Relationship Id="rId136" Type="http://schemas.openxmlformats.org/officeDocument/2006/relationships/customXml" Target="../ink/ink494.xml"/><Relationship Id="rId157" Type="http://schemas.openxmlformats.org/officeDocument/2006/relationships/image" Target="../media/image509.png"/><Relationship Id="rId178" Type="http://schemas.openxmlformats.org/officeDocument/2006/relationships/image" Target="../media/image519.png"/><Relationship Id="rId301" Type="http://schemas.openxmlformats.org/officeDocument/2006/relationships/customXml" Target="../ink/ink577.xml"/><Relationship Id="rId322" Type="http://schemas.openxmlformats.org/officeDocument/2006/relationships/image" Target="../media/image591.png"/><Relationship Id="rId343" Type="http://schemas.openxmlformats.org/officeDocument/2006/relationships/customXml" Target="../ink/ink598.xml"/><Relationship Id="rId364" Type="http://schemas.openxmlformats.org/officeDocument/2006/relationships/image" Target="../media/image612.png"/><Relationship Id="rId61" Type="http://schemas.openxmlformats.org/officeDocument/2006/relationships/image" Target="../media/image461.png"/><Relationship Id="rId82" Type="http://schemas.openxmlformats.org/officeDocument/2006/relationships/customXml" Target="../ink/ink467.xml"/><Relationship Id="rId199" Type="http://schemas.openxmlformats.org/officeDocument/2006/relationships/customXml" Target="../ink/ink526.xml"/><Relationship Id="rId203" Type="http://schemas.openxmlformats.org/officeDocument/2006/relationships/customXml" Target="../ink/ink528.xml"/><Relationship Id="rId19" Type="http://schemas.openxmlformats.org/officeDocument/2006/relationships/image" Target="../media/image441.png"/><Relationship Id="rId224" Type="http://schemas.openxmlformats.org/officeDocument/2006/relationships/image" Target="../media/image542.png"/><Relationship Id="rId245" Type="http://schemas.openxmlformats.org/officeDocument/2006/relationships/customXml" Target="../ink/ink549.xml"/><Relationship Id="rId266" Type="http://schemas.openxmlformats.org/officeDocument/2006/relationships/image" Target="../media/image563.png"/><Relationship Id="rId287" Type="http://schemas.openxmlformats.org/officeDocument/2006/relationships/customXml" Target="../ink/ink570.xml"/><Relationship Id="rId30" Type="http://schemas.openxmlformats.org/officeDocument/2006/relationships/customXml" Target="../ink/ink441.xml"/><Relationship Id="rId105" Type="http://schemas.openxmlformats.org/officeDocument/2006/relationships/image" Target="../media/image483.png"/><Relationship Id="rId126" Type="http://schemas.openxmlformats.org/officeDocument/2006/relationships/customXml" Target="../ink/ink489.xml"/><Relationship Id="rId147" Type="http://schemas.openxmlformats.org/officeDocument/2006/relationships/image" Target="../media/image504.png"/><Relationship Id="rId168" Type="http://schemas.openxmlformats.org/officeDocument/2006/relationships/customXml" Target="../ink/ink510.xml"/><Relationship Id="rId312" Type="http://schemas.openxmlformats.org/officeDocument/2006/relationships/image" Target="../media/image586.png"/><Relationship Id="rId333" Type="http://schemas.openxmlformats.org/officeDocument/2006/relationships/customXml" Target="../ink/ink593.xml"/><Relationship Id="rId354" Type="http://schemas.openxmlformats.org/officeDocument/2006/relationships/image" Target="../media/image607.png"/><Relationship Id="rId51" Type="http://schemas.openxmlformats.org/officeDocument/2006/relationships/image" Target="../media/image456.png"/><Relationship Id="rId72" Type="http://schemas.openxmlformats.org/officeDocument/2006/relationships/customXml" Target="../ink/ink462.xml"/><Relationship Id="rId93" Type="http://schemas.openxmlformats.org/officeDocument/2006/relationships/image" Target="../media/image477.png"/><Relationship Id="rId189" Type="http://schemas.openxmlformats.org/officeDocument/2006/relationships/customXml" Target="../ink/ink521.xml"/><Relationship Id="rId375" Type="http://schemas.openxmlformats.org/officeDocument/2006/relationships/customXml" Target="../ink/ink614.xml"/><Relationship Id="rId3" Type="http://schemas.openxmlformats.org/officeDocument/2006/relationships/image" Target="../media/image59.png"/><Relationship Id="rId214" Type="http://schemas.openxmlformats.org/officeDocument/2006/relationships/image" Target="../media/image537.png"/><Relationship Id="rId235" Type="http://schemas.openxmlformats.org/officeDocument/2006/relationships/customXml" Target="../ink/ink544.xml"/><Relationship Id="rId256" Type="http://schemas.openxmlformats.org/officeDocument/2006/relationships/image" Target="../media/image558.png"/><Relationship Id="rId277" Type="http://schemas.openxmlformats.org/officeDocument/2006/relationships/customXml" Target="../ink/ink565.xml"/><Relationship Id="rId298" Type="http://schemas.openxmlformats.org/officeDocument/2006/relationships/image" Target="../media/image579.png"/><Relationship Id="rId116" Type="http://schemas.openxmlformats.org/officeDocument/2006/relationships/customXml" Target="../ink/ink484.xml"/><Relationship Id="rId137" Type="http://schemas.openxmlformats.org/officeDocument/2006/relationships/image" Target="../media/image499.png"/><Relationship Id="rId158" Type="http://schemas.openxmlformats.org/officeDocument/2006/relationships/customXml" Target="../ink/ink505.xml"/><Relationship Id="rId302" Type="http://schemas.openxmlformats.org/officeDocument/2006/relationships/image" Target="../media/image581.png"/><Relationship Id="rId323" Type="http://schemas.openxmlformats.org/officeDocument/2006/relationships/customXml" Target="../ink/ink588.xml"/><Relationship Id="rId344" Type="http://schemas.openxmlformats.org/officeDocument/2006/relationships/image" Target="../media/image602.png"/><Relationship Id="rId20" Type="http://schemas.openxmlformats.org/officeDocument/2006/relationships/customXml" Target="../ink/ink435.xml"/><Relationship Id="rId41" Type="http://schemas.openxmlformats.org/officeDocument/2006/relationships/image" Target="../media/image451.png"/><Relationship Id="rId62" Type="http://schemas.openxmlformats.org/officeDocument/2006/relationships/customXml" Target="../ink/ink457.xml"/><Relationship Id="rId83" Type="http://schemas.openxmlformats.org/officeDocument/2006/relationships/image" Target="../media/image472.png"/><Relationship Id="rId179" Type="http://schemas.openxmlformats.org/officeDocument/2006/relationships/customXml" Target="../ink/ink516.xml"/><Relationship Id="rId365" Type="http://schemas.openxmlformats.org/officeDocument/2006/relationships/customXml" Target="../ink/ink609.xml"/><Relationship Id="rId190" Type="http://schemas.openxmlformats.org/officeDocument/2006/relationships/image" Target="../media/image525.png"/><Relationship Id="rId204" Type="http://schemas.openxmlformats.org/officeDocument/2006/relationships/image" Target="../media/image532.png"/><Relationship Id="rId225" Type="http://schemas.openxmlformats.org/officeDocument/2006/relationships/customXml" Target="../ink/ink539.xml"/><Relationship Id="rId246" Type="http://schemas.openxmlformats.org/officeDocument/2006/relationships/image" Target="../media/image553.png"/><Relationship Id="rId267" Type="http://schemas.openxmlformats.org/officeDocument/2006/relationships/customXml" Target="../ink/ink560.xml"/><Relationship Id="rId288" Type="http://schemas.openxmlformats.org/officeDocument/2006/relationships/image" Target="../media/image574.png"/><Relationship Id="rId106" Type="http://schemas.openxmlformats.org/officeDocument/2006/relationships/customXml" Target="../ink/ink479.xml"/><Relationship Id="rId127" Type="http://schemas.openxmlformats.org/officeDocument/2006/relationships/image" Target="../media/image494.png"/><Relationship Id="rId313" Type="http://schemas.openxmlformats.org/officeDocument/2006/relationships/customXml" Target="../ink/ink583.xml"/><Relationship Id="rId10" Type="http://schemas.openxmlformats.org/officeDocument/2006/relationships/customXml" Target="../ink/ink430.xml"/><Relationship Id="rId31" Type="http://schemas.openxmlformats.org/officeDocument/2006/relationships/image" Target="../media/image446.png"/><Relationship Id="rId52" Type="http://schemas.openxmlformats.org/officeDocument/2006/relationships/customXml" Target="../ink/ink452.xml"/><Relationship Id="rId73" Type="http://schemas.openxmlformats.org/officeDocument/2006/relationships/image" Target="../media/image467.png"/><Relationship Id="rId94" Type="http://schemas.openxmlformats.org/officeDocument/2006/relationships/customXml" Target="../ink/ink473.xml"/><Relationship Id="rId148" Type="http://schemas.openxmlformats.org/officeDocument/2006/relationships/customXml" Target="../ink/ink500.xml"/><Relationship Id="rId169" Type="http://schemas.openxmlformats.org/officeDocument/2006/relationships/image" Target="../media/image515.png"/><Relationship Id="rId334" Type="http://schemas.openxmlformats.org/officeDocument/2006/relationships/image" Target="../media/image597.png"/><Relationship Id="rId355" Type="http://schemas.openxmlformats.org/officeDocument/2006/relationships/customXml" Target="../ink/ink604.xml"/><Relationship Id="rId376" Type="http://schemas.openxmlformats.org/officeDocument/2006/relationships/image" Target="../media/image618.png"/><Relationship Id="rId4" Type="http://schemas.openxmlformats.org/officeDocument/2006/relationships/customXml" Target="../ink/ink427.xml"/><Relationship Id="rId180" Type="http://schemas.openxmlformats.org/officeDocument/2006/relationships/image" Target="../media/image520.png"/><Relationship Id="rId215" Type="http://schemas.openxmlformats.org/officeDocument/2006/relationships/customXml" Target="../ink/ink534.xml"/><Relationship Id="rId236" Type="http://schemas.openxmlformats.org/officeDocument/2006/relationships/image" Target="../media/image548.png"/><Relationship Id="rId257" Type="http://schemas.openxmlformats.org/officeDocument/2006/relationships/customXml" Target="../ink/ink555.xml"/><Relationship Id="rId278" Type="http://schemas.openxmlformats.org/officeDocument/2006/relationships/image" Target="../media/image569.png"/><Relationship Id="rId303" Type="http://schemas.openxmlformats.org/officeDocument/2006/relationships/customXml" Target="../ink/ink578.xml"/><Relationship Id="rId42" Type="http://schemas.openxmlformats.org/officeDocument/2006/relationships/customXml" Target="../ink/ink447.xml"/><Relationship Id="rId84" Type="http://schemas.openxmlformats.org/officeDocument/2006/relationships/customXml" Target="../ink/ink468.xml"/><Relationship Id="rId138" Type="http://schemas.openxmlformats.org/officeDocument/2006/relationships/customXml" Target="../ink/ink495.xml"/><Relationship Id="rId345" Type="http://schemas.openxmlformats.org/officeDocument/2006/relationships/customXml" Target="../ink/ink599.xml"/><Relationship Id="rId191" Type="http://schemas.openxmlformats.org/officeDocument/2006/relationships/customXml" Target="../ink/ink522.xml"/><Relationship Id="rId205" Type="http://schemas.openxmlformats.org/officeDocument/2006/relationships/customXml" Target="../ink/ink529.xml"/><Relationship Id="rId247" Type="http://schemas.openxmlformats.org/officeDocument/2006/relationships/customXml" Target="../ink/ink550.xml"/><Relationship Id="rId107" Type="http://schemas.openxmlformats.org/officeDocument/2006/relationships/image" Target="../media/image484.png"/><Relationship Id="rId289" Type="http://schemas.openxmlformats.org/officeDocument/2006/relationships/customXml" Target="../ink/ink571.xml"/><Relationship Id="rId11" Type="http://schemas.openxmlformats.org/officeDocument/2006/relationships/image" Target="../media/image437.png"/><Relationship Id="rId53" Type="http://schemas.openxmlformats.org/officeDocument/2006/relationships/image" Target="../media/image457.png"/><Relationship Id="rId149" Type="http://schemas.openxmlformats.org/officeDocument/2006/relationships/image" Target="../media/image505.png"/><Relationship Id="rId314" Type="http://schemas.openxmlformats.org/officeDocument/2006/relationships/image" Target="../media/image587.png"/><Relationship Id="rId356" Type="http://schemas.openxmlformats.org/officeDocument/2006/relationships/image" Target="../media/image608.png"/><Relationship Id="rId95" Type="http://schemas.openxmlformats.org/officeDocument/2006/relationships/image" Target="../media/image478.png"/><Relationship Id="rId160" Type="http://schemas.openxmlformats.org/officeDocument/2006/relationships/customXml" Target="../ink/ink506.xml"/><Relationship Id="rId216" Type="http://schemas.openxmlformats.org/officeDocument/2006/relationships/image" Target="../media/image538.png"/><Relationship Id="rId258" Type="http://schemas.openxmlformats.org/officeDocument/2006/relationships/image" Target="../media/image559.png"/><Relationship Id="rId22" Type="http://schemas.openxmlformats.org/officeDocument/2006/relationships/customXml" Target="../ink/ink436.xml"/><Relationship Id="rId64" Type="http://schemas.openxmlformats.org/officeDocument/2006/relationships/customXml" Target="../ink/ink458.xml"/><Relationship Id="rId118" Type="http://schemas.openxmlformats.org/officeDocument/2006/relationships/customXml" Target="../ink/ink485.xml"/><Relationship Id="rId325" Type="http://schemas.openxmlformats.org/officeDocument/2006/relationships/customXml" Target="../ink/ink589.xml"/><Relationship Id="rId367" Type="http://schemas.openxmlformats.org/officeDocument/2006/relationships/customXml" Target="../ink/ink610.xml"/><Relationship Id="rId171" Type="http://schemas.openxmlformats.org/officeDocument/2006/relationships/image" Target="../media/image516.png"/><Relationship Id="rId227" Type="http://schemas.openxmlformats.org/officeDocument/2006/relationships/customXml" Target="../ink/ink540.xml"/><Relationship Id="rId269" Type="http://schemas.openxmlformats.org/officeDocument/2006/relationships/customXml" Target="../ink/ink561.xml"/><Relationship Id="rId33" Type="http://schemas.openxmlformats.org/officeDocument/2006/relationships/image" Target="../media/image447.png"/><Relationship Id="rId129" Type="http://schemas.openxmlformats.org/officeDocument/2006/relationships/image" Target="../media/image495.png"/><Relationship Id="rId280" Type="http://schemas.openxmlformats.org/officeDocument/2006/relationships/image" Target="../media/image570.png"/><Relationship Id="rId336" Type="http://schemas.openxmlformats.org/officeDocument/2006/relationships/image" Target="../media/image598.png"/><Relationship Id="rId75" Type="http://schemas.openxmlformats.org/officeDocument/2006/relationships/image" Target="../media/image468.png"/><Relationship Id="rId140" Type="http://schemas.openxmlformats.org/officeDocument/2006/relationships/customXml" Target="../ink/ink496.xml"/><Relationship Id="rId182" Type="http://schemas.openxmlformats.org/officeDocument/2006/relationships/image" Target="../media/image521.png"/><Relationship Id="rId378" Type="http://schemas.openxmlformats.org/officeDocument/2006/relationships/image" Target="../media/image619.png"/><Relationship Id="rId6" Type="http://schemas.openxmlformats.org/officeDocument/2006/relationships/customXml" Target="../ink/ink428.xml"/><Relationship Id="rId238" Type="http://schemas.openxmlformats.org/officeDocument/2006/relationships/image" Target="../media/image549.png"/><Relationship Id="rId291" Type="http://schemas.openxmlformats.org/officeDocument/2006/relationships/customXml" Target="../ink/ink572.xml"/><Relationship Id="rId305" Type="http://schemas.openxmlformats.org/officeDocument/2006/relationships/customXml" Target="../ink/ink579.xml"/><Relationship Id="rId347" Type="http://schemas.openxmlformats.org/officeDocument/2006/relationships/customXml" Target="../ink/ink600.xml"/><Relationship Id="rId44" Type="http://schemas.openxmlformats.org/officeDocument/2006/relationships/customXml" Target="../ink/ink448.xml"/><Relationship Id="rId86" Type="http://schemas.openxmlformats.org/officeDocument/2006/relationships/customXml" Target="../ink/ink469.xml"/><Relationship Id="rId151" Type="http://schemas.openxmlformats.org/officeDocument/2006/relationships/image" Target="../media/image506.png"/><Relationship Id="rId193" Type="http://schemas.openxmlformats.org/officeDocument/2006/relationships/customXml" Target="../ink/ink523.xml"/><Relationship Id="rId207" Type="http://schemas.openxmlformats.org/officeDocument/2006/relationships/customXml" Target="../ink/ink530.xml"/><Relationship Id="rId249" Type="http://schemas.openxmlformats.org/officeDocument/2006/relationships/customXml" Target="../ink/ink551.xml"/><Relationship Id="rId13" Type="http://schemas.openxmlformats.org/officeDocument/2006/relationships/image" Target="../media/image438.png"/><Relationship Id="rId109" Type="http://schemas.openxmlformats.org/officeDocument/2006/relationships/image" Target="../media/image485.png"/><Relationship Id="rId260" Type="http://schemas.openxmlformats.org/officeDocument/2006/relationships/image" Target="../media/image560.png"/><Relationship Id="rId316" Type="http://schemas.openxmlformats.org/officeDocument/2006/relationships/image" Target="../media/image588.png"/><Relationship Id="rId55" Type="http://schemas.openxmlformats.org/officeDocument/2006/relationships/image" Target="../media/image458.png"/><Relationship Id="rId97" Type="http://schemas.openxmlformats.org/officeDocument/2006/relationships/image" Target="../media/image479.png"/><Relationship Id="rId120" Type="http://schemas.openxmlformats.org/officeDocument/2006/relationships/customXml" Target="../ink/ink486.xml"/><Relationship Id="rId358" Type="http://schemas.openxmlformats.org/officeDocument/2006/relationships/image" Target="../media/image609.png"/><Relationship Id="rId162" Type="http://schemas.openxmlformats.org/officeDocument/2006/relationships/customXml" Target="../ink/ink507.xml"/><Relationship Id="rId218" Type="http://schemas.openxmlformats.org/officeDocument/2006/relationships/image" Target="../media/image539.png"/><Relationship Id="rId271" Type="http://schemas.openxmlformats.org/officeDocument/2006/relationships/customXml" Target="../ink/ink562.xml"/><Relationship Id="rId24" Type="http://schemas.openxmlformats.org/officeDocument/2006/relationships/image" Target="../media/image443.png"/><Relationship Id="rId66" Type="http://schemas.openxmlformats.org/officeDocument/2006/relationships/customXml" Target="../ink/ink459.xml"/><Relationship Id="rId131" Type="http://schemas.openxmlformats.org/officeDocument/2006/relationships/image" Target="../media/image496.png"/><Relationship Id="rId327" Type="http://schemas.openxmlformats.org/officeDocument/2006/relationships/customXml" Target="../ink/ink590.xml"/><Relationship Id="rId369" Type="http://schemas.openxmlformats.org/officeDocument/2006/relationships/customXml" Target="../ink/ink611.xml"/><Relationship Id="rId173" Type="http://schemas.openxmlformats.org/officeDocument/2006/relationships/image" Target="../media/image517.png"/><Relationship Id="rId229" Type="http://schemas.openxmlformats.org/officeDocument/2006/relationships/customXml" Target="../ink/ink541.xml"/><Relationship Id="rId380" Type="http://schemas.openxmlformats.org/officeDocument/2006/relationships/image" Target="../media/image620.png"/><Relationship Id="rId240" Type="http://schemas.openxmlformats.org/officeDocument/2006/relationships/image" Target="../media/image550.png"/><Relationship Id="rId35" Type="http://schemas.openxmlformats.org/officeDocument/2006/relationships/image" Target="../media/image448.png"/><Relationship Id="rId77" Type="http://schemas.openxmlformats.org/officeDocument/2006/relationships/image" Target="../media/image469.png"/><Relationship Id="rId100" Type="http://schemas.openxmlformats.org/officeDocument/2006/relationships/customXml" Target="../ink/ink476.xml"/><Relationship Id="rId282" Type="http://schemas.openxmlformats.org/officeDocument/2006/relationships/image" Target="../media/image571.png"/><Relationship Id="rId338" Type="http://schemas.openxmlformats.org/officeDocument/2006/relationships/image" Target="../media/image599.png"/><Relationship Id="rId8" Type="http://schemas.openxmlformats.org/officeDocument/2006/relationships/customXml" Target="../ink/ink429.xml"/><Relationship Id="rId142" Type="http://schemas.openxmlformats.org/officeDocument/2006/relationships/customXml" Target="../ink/ink497.xml"/><Relationship Id="rId184" Type="http://schemas.openxmlformats.org/officeDocument/2006/relationships/image" Target="../media/image522.png"/><Relationship Id="rId251" Type="http://schemas.openxmlformats.org/officeDocument/2006/relationships/customXml" Target="../ink/ink552.xml"/><Relationship Id="rId46" Type="http://schemas.openxmlformats.org/officeDocument/2006/relationships/customXml" Target="../ink/ink449.xml"/><Relationship Id="rId293" Type="http://schemas.openxmlformats.org/officeDocument/2006/relationships/customXml" Target="../ink/ink573.xml"/><Relationship Id="rId307" Type="http://schemas.openxmlformats.org/officeDocument/2006/relationships/customXml" Target="../ink/ink580.xml"/><Relationship Id="rId349" Type="http://schemas.openxmlformats.org/officeDocument/2006/relationships/customXml" Target="../ink/ink601.xml"/><Relationship Id="rId88" Type="http://schemas.openxmlformats.org/officeDocument/2006/relationships/customXml" Target="../ink/ink470.xml"/><Relationship Id="rId111" Type="http://schemas.openxmlformats.org/officeDocument/2006/relationships/image" Target="../media/image486.png"/><Relationship Id="rId153" Type="http://schemas.openxmlformats.org/officeDocument/2006/relationships/image" Target="../media/image507.png"/><Relationship Id="rId195" Type="http://schemas.openxmlformats.org/officeDocument/2006/relationships/customXml" Target="../ink/ink524.xml"/><Relationship Id="rId209" Type="http://schemas.openxmlformats.org/officeDocument/2006/relationships/customXml" Target="../ink/ink531.xml"/><Relationship Id="rId360" Type="http://schemas.openxmlformats.org/officeDocument/2006/relationships/image" Target="../media/image610.png"/><Relationship Id="rId220" Type="http://schemas.openxmlformats.org/officeDocument/2006/relationships/image" Target="../media/image540.png"/><Relationship Id="rId15" Type="http://schemas.openxmlformats.org/officeDocument/2006/relationships/image" Target="../media/image439.png"/><Relationship Id="rId57" Type="http://schemas.openxmlformats.org/officeDocument/2006/relationships/image" Target="../media/image459.png"/><Relationship Id="rId262" Type="http://schemas.openxmlformats.org/officeDocument/2006/relationships/image" Target="../media/image561.png"/><Relationship Id="rId318" Type="http://schemas.openxmlformats.org/officeDocument/2006/relationships/image" Target="../media/image589.png"/><Relationship Id="rId99" Type="http://schemas.openxmlformats.org/officeDocument/2006/relationships/image" Target="../media/image480.png"/><Relationship Id="rId122" Type="http://schemas.openxmlformats.org/officeDocument/2006/relationships/customXml" Target="../ink/ink487.xml"/><Relationship Id="rId164" Type="http://schemas.openxmlformats.org/officeDocument/2006/relationships/customXml" Target="../ink/ink508.xml"/><Relationship Id="rId371" Type="http://schemas.openxmlformats.org/officeDocument/2006/relationships/customXml" Target="../ink/ink61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22.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23.png"/><Relationship Id="rId1" Type="http://schemas.openxmlformats.org/officeDocument/2006/relationships/slideLayout" Target="../slideLayouts/slideLayout14.xml"/><Relationship Id="rId4" Type="http://schemas.openxmlformats.org/officeDocument/2006/relationships/image" Target="../media/image624.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microsoft.com/office/2007/relationships/hdphoto" Target="../media/hdphoto2.wdp"/></Relationships>
</file>

<file path=ppt/slides/_rels/slide20.xml.rels><?xml version="1.0" encoding="UTF-8" standalone="yes"?>
<Relationships xmlns="http://schemas.openxmlformats.org/package/2006/relationships"><Relationship Id="rId3" Type="http://schemas.openxmlformats.org/officeDocument/2006/relationships/image" Target="../media/image625.png"/><Relationship Id="rId2" Type="http://schemas.openxmlformats.org/officeDocument/2006/relationships/image" Target="../media/image1.png"/><Relationship Id="rId1" Type="http://schemas.openxmlformats.org/officeDocument/2006/relationships/slideLayout" Target="../slideLayouts/slideLayout14.xml"/><Relationship Id="rId4" Type="http://schemas.openxmlformats.org/officeDocument/2006/relationships/image" Target="../media/image626.png"/></Relationships>
</file>

<file path=ppt/slides/_rels/slide21.xml.rels><?xml version="1.0" encoding="UTF-8" standalone="yes"?>
<Relationships xmlns="http://schemas.openxmlformats.org/package/2006/relationships"><Relationship Id="rId3" Type="http://schemas.openxmlformats.org/officeDocument/2006/relationships/image" Target="../media/image627.png"/><Relationship Id="rId2" Type="http://schemas.openxmlformats.org/officeDocument/2006/relationships/image" Target="../media/image1.png"/><Relationship Id="rId1" Type="http://schemas.openxmlformats.org/officeDocument/2006/relationships/slideLayout" Target="../slideLayouts/slideLayout14.xml"/><Relationship Id="rId4" Type="http://schemas.openxmlformats.org/officeDocument/2006/relationships/image" Target="../media/image628.png"/></Relationships>
</file>

<file path=ppt/slides/_rels/slide22.xml.rels><?xml version="1.0" encoding="UTF-8" standalone="yes"?>
<Relationships xmlns="http://schemas.openxmlformats.org/package/2006/relationships"><Relationship Id="rId3" Type="http://schemas.openxmlformats.org/officeDocument/2006/relationships/image" Target="../media/image629.png"/><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30.png"/><Relationship Id="rId1" Type="http://schemas.openxmlformats.org/officeDocument/2006/relationships/slideLayout" Target="../slideLayouts/slideLayout14.xml"/><Relationship Id="rId4" Type="http://schemas.openxmlformats.org/officeDocument/2006/relationships/image" Target="../media/image631.png"/></Relationships>
</file>

<file path=ppt/slides/_rels/slide24.xml.rels><?xml version="1.0" encoding="UTF-8" standalone="yes"?>
<Relationships xmlns="http://schemas.openxmlformats.org/package/2006/relationships"><Relationship Id="rId3" Type="http://schemas.openxmlformats.org/officeDocument/2006/relationships/image" Target="../media/image632.png"/><Relationship Id="rId2" Type="http://schemas.openxmlformats.org/officeDocument/2006/relationships/image" Target="../media/image1.png"/><Relationship Id="rId1" Type="http://schemas.openxmlformats.org/officeDocument/2006/relationships/slideLayout" Target="../slideLayouts/slideLayout14.xml"/><Relationship Id="rId4" Type="http://schemas.openxmlformats.org/officeDocument/2006/relationships/hyperlink" Target="https://github.com/soyuztechnologies/LamResearchS4HANA/blob/master/RAP/Day%2028/Behavior%20Pool%20logic.txt" TargetMode="Externa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633.jpeg"/><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634.png"/><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hyperlink" Target="https://help.sap.com/viewer/923180ddb98240829d935862025004d6/Cloud/en-US/f6cb3e3402694f5585068e5e5161a7c1.html" TargetMode="External"/><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63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636.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1.png"/><Relationship Id="rId4" Type="http://schemas.microsoft.com/office/2007/relationships/hdphoto" Target="../media/hdphoto4.wdp"/></Relationships>
</file>

<file path=ppt/slides/_rels/slide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png"/><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4.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17" Type="http://schemas.openxmlformats.org/officeDocument/2006/relationships/customXml" Target="../ink/ink60.xml"/><Relationship Id="rId21" Type="http://schemas.openxmlformats.org/officeDocument/2006/relationships/image" Target="../media/image18.png"/><Relationship Id="rId63" Type="http://schemas.openxmlformats.org/officeDocument/2006/relationships/image" Target="../media/image39.png"/><Relationship Id="rId159" Type="http://schemas.openxmlformats.org/officeDocument/2006/relationships/customXml" Target="../ink/ink81.xml"/><Relationship Id="rId170" Type="http://schemas.openxmlformats.org/officeDocument/2006/relationships/image" Target="../media/image92.png"/><Relationship Id="rId226" Type="http://schemas.openxmlformats.org/officeDocument/2006/relationships/image" Target="../media/image120.png"/><Relationship Id="rId268" Type="http://schemas.openxmlformats.org/officeDocument/2006/relationships/image" Target="../media/image141.png"/><Relationship Id="rId32" Type="http://schemas.openxmlformats.org/officeDocument/2006/relationships/customXml" Target="../ink/ink17.xml"/><Relationship Id="rId74" Type="http://schemas.openxmlformats.org/officeDocument/2006/relationships/customXml" Target="../ink/ink38.xml"/><Relationship Id="rId128" Type="http://schemas.openxmlformats.org/officeDocument/2006/relationships/image" Target="../media/image71.png"/><Relationship Id="rId5" Type="http://schemas.openxmlformats.org/officeDocument/2006/relationships/image" Target="../media/image10.png"/><Relationship Id="rId181" Type="http://schemas.openxmlformats.org/officeDocument/2006/relationships/customXml" Target="../ink/ink92.xml"/><Relationship Id="rId237" Type="http://schemas.openxmlformats.org/officeDocument/2006/relationships/customXml" Target="../ink/ink120.xml"/><Relationship Id="rId279" Type="http://schemas.openxmlformats.org/officeDocument/2006/relationships/customXml" Target="../ink/ink141.xml"/><Relationship Id="rId22" Type="http://schemas.openxmlformats.org/officeDocument/2006/relationships/customXml" Target="../ink/ink12.xml"/><Relationship Id="rId43" Type="http://schemas.openxmlformats.org/officeDocument/2006/relationships/image" Target="../media/image29.png"/><Relationship Id="rId64" Type="http://schemas.openxmlformats.org/officeDocument/2006/relationships/customXml" Target="../ink/ink33.xml"/><Relationship Id="rId118" Type="http://schemas.openxmlformats.org/officeDocument/2006/relationships/image" Target="../media/image66.png"/><Relationship Id="rId139" Type="http://schemas.openxmlformats.org/officeDocument/2006/relationships/customXml" Target="../ink/ink71.xml"/><Relationship Id="rId85" Type="http://schemas.openxmlformats.org/officeDocument/2006/relationships/image" Target="../media/image50.png"/><Relationship Id="rId150" Type="http://schemas.openxmlformats.org/officeDocument/2006/relationships/image" Target="../media/image82.png"/><Relationship Id="rId171" Type="http://schemas.openxmlformats.org/officeDocument/2006/relationships/customXml" Target="../ink/ink87.xml"/><Relationship Id="rId192" Type="http://schemas.openxmlformats.org/officeDocument/2006/relationships/image" Target="../media/image103.png"/><Relationship Id="rId206" Type="http://schemas.openxmlformats.org/officeDocument/2006/relationships/image" Target="../media/image110.png"/><Relationship Id="rId227" Type="http://schemas.openxmlformats.org/officeDocument/2006/relationships/customXml" Target="../ink/ink115.xml"/><Relationship Id="rId248" Type="http://schemas.openxmlformats.org/officeDocument/2006/relationships/image" Target="../media/image131.png"/><Relationship Id="rId269" Type="http://schemas.openxmlformats.org/officeDocument/2006/relationships/customXml" Target="../ink/ink136.xml"/><Relationship Id="rId12" Type="http://schemas.openxmlformats.org/officeDocument/2006/relationships/customXml" Target="../ink/ink7.xml"/><Relationship Id="rId33" Type="http://schemas.openxmlformats.org/officeDocument/2006/relationships/image" Target="../media/image24.png"/><Relationship Id="rId108" Type="http://schemas.openxmlformats.org/officeDocument/2006/relationships/customXml" Target="../ink/ink55.xml"/><Relationship Id="rId129" Type="http://schemas.openxmlformats.org/officeDocument/2006/relationships/customXml" Target="../ink/ink66.xml"/><Relationship Id="rId280" Type="http://schemas.openxmlformats.org/officeDocument/2006/relationships/image" Target="../media/image147.png"/><Relationship Id="rId54" Type="http://schemas.openxmlformats.org/officeDocument/2006/relationships/customXml" Target="../ink/ink28.xml"/><Relationship Id="rId75" Type="http://schemas.openxmlformats.org/officeDocument/2006/relationships/image" Target="../media/image45.png"/><Relationship Id="rId96" Type="http://schemas.openxmlformats.org/officeDocument/2006/relationships/customXml" Target="../ink/ink49.xml"/><Relationship Id="rId140" Type="http://schemas.openxmlformats.org/officeDocument/2006/relationships/image" Target="../media/image77.png"/><Relationship Id="rId161" Type="http://schemas.openxmlformats.org/officeDocument/2006/relationships/customXml" Target="../ink/ink82.xml"/><Relationship Id="rId182" Type="http://schemas.openxmlformats.org/officeDocument/2006/relationships/image" Target="../media/image98.png"/><Relationship Id="rId217" Type="http://schemas.openxmlformats.org/officeDocument/2006/relationships/customXml" Target="../ink/ink110.xml"/><Relationship Id="rId6" Type="http://schemas.openxmlformats.org/officeDocument/2006/relationships/customXml" Target="../ink/ink4.xml"/><Relationship Id="rId238" Type="http://schemas.openxmlformats.org/officeDocument/2006/relationships/image" Target="../media/image126.png"/><Relationship Id="rId259" Type="http://schemas.openxmlformats.org/officeDocument/2006/relationships/customXml" Target="../ink/ink131.xml"/><Relationship Id="rId23" Type="http://schemas.openxmlformats.org/officeDocument/2006/relationships/image" Target="../media/image19.png"/><Relationship Id="rId119" Type="http://schemas.openxmlformats.org/officeDocument/2006/relationships/customXml" Target="../ink/ink61.xml"/><Relationship Id="rId270" Type="http://schemas.openxmlformats.org/officeDocument/2006/relationships/image" Target="../media/image142.png"/><Relationship Id="rId44" Type="http://schemas.openxmlformats.org/officeDocument/2006/relationships/customXml" Target="../ink/ink23.xml"/><Relationship Id="rId65" Type="http://schemas.openxmlformats.org/officeDocument/2006/relationships/image" Target="../media/image40.png"/><Relationship Id="rId86" Type="http://schemas.openxmlformats.org/officeDocument/2006/relationships/customXml" Target="../ink/ink44.xml"/><Relationship Id="rId130" Type="http://schemas.openxmlformats.org/officeDocument/2006/relationships/image" Target="../media/image72.png"/><Relationship Id="rId151" Type="http://schemas.openxmlformats.org/officeDocument/2006/relationships/customXml" Target="../ink/ink77.xml"/><Relationship Id="rId172" Type="http://schemas.openxmlformats.org/officeDocument/2006/relationships/image" Target="../media/image93.png"/><Relationship Id="rId193" Type="http://schemas.openxmlformats.org/officeDocument/2006/relationships/customXml" Target="../ink/ink98.xml"/><Relationship Id="rId207" Type="http://schemas.openxmlformats.org/officeDocument/2006/relationships/customXml" Target="../ink/ink105.xml"/><Relationship Id="rId228" Type="http://schemas.openxmlformats.org/officeDocument/2006/relationships/image" Target="../media/image121.png"/><Relationship Id="rId249" Type="http://schemas.openxmlformats.org/officeDocument/2006/relationships/customXml" Target="../ink/ink126.xml"/><Relationship Id="rId13" Type="http://schemas.openxmlformats.org/officeDocument/2006/relationships/image" Target="../media/image14.png"/><Relationship Id="rId109" Type="http://schemas.openxmlformats.org/officeDocument/2006/relationships/image" Target="../media/image62.png"/><Relationship Id="rId260" Type="http://schemas.openxmlformats.org/officeDocument/2006/relationships/image" Target="../media/image137.png"/><Relationship Id="rId281" Type="http://schemas.openxmlformats.org/officeDocument/2006/relationships/customXml" Target="../ink/ink142.xml"/><Relationship Id="rId34" Type="http://schemas.openxmlformats.org/officeDocument/2006/relationships/customXml" Target="../ink/ink18.xml"/><Relationship Id="rId55" Type="http://schemas.openxmlformats.org/officeDocument/2006/relationships/image" Target="../media/image35.png"/><Relationship Id="rId76" Type="http://schemas.openxmlformats.org/officeDocument/2006/relationships/customXml" Target="../ink/ink39.xml"/><Relationship Id="rId97" Type="http://schemas.openxmlformats.org/officeDocument/2006/relationships/image" Target="../media/image56.png"/><Relationship Id="rId120" Type="http://schemas.openxmlformats.org/officeDocument/2006/relationships/image" Target="../media/image67.png"/><Relationship Id="rId141" Type="http://schemas.openxmlformats.org/officeDocument/2006/relationships/customXml" Target="../ink/ink72.xml"/><Relationship Id="rId7" Type="http://schemas.openxmlformats.org/officeDocument/2006/relationships/image" Target="../media/image11.png"/><Relationship Id="rId162" Type="http://schemas.openxmlformats.org/officeDocument/2006/relationships/image" Target="../media/image88.png"/><Relationship Id="rId183" Type="http://schemas.openxmlformats.org/officeDocument/2006/relationships/customXml" Target="../ink/ink93.xml"/><Relationship Id="rId218" Type="http://schemas.openxmlformats.org/officeDocument/2006/relationships/image" Target="../media/image116.png"/><Relationship Id="rId239" Type="http://schemas.openxmlformats.org/officeDocument/2006/relationships/customXml" Target="../ink/ink121.xml"/><Relationship Id="rId250" Type="http://schemas.openxmlformats.org/officeDocument/2006/relationships/image" Target="../media/image132.png"/><Relationship Id="rId271" Type="http://schemas.openxmlformats.org/officeDocument/2006/relationships/customXml" Target="../ink/ink137.xml"/><Relationship Id="rId24" Type="http://schemas.openxmlformats.org/officeDocument/2006/relationships/customXml" Target="../ink/ink13.xml"/><Relationship Id="rId45" Type="http://schemas.openxmlformats.org/officeDocument/2006/relationships/image" Target="../media/image30.png"/><Relationship Id="rId66" Type="http://schemas.openxmlformats.org/officeDocument/2006/relationships/customXml" Target="../ink/ink34.xml"/><Relationship Id="rId87" Type="http://schemas.openxmlformats.org/officeDocument/2006/relationships/image" Target="../media/image51.png"/><Relationship Id="rId110" Type="http://schemas.openxmlformats.org/officeDocument/2006/relationships/customXml" Target="../ink/ink56.xml"/><Relationship Id="rId131" Type="http://schemas.openxmlformats.org/officeDocument/2006/relationships/customXml" Target="../ink/ink67.xml"/><Relationship Id="rId152" Type="http://schemas.openxmlformats.org/officeDocument/2006/relationships/image" Target="../media/image83.png"/><Relationship Id="rId173" Type="http://schemas.openxmlformats.org/officeDocument/2006/relationships/customXml" Target="../ink/ink88.xml"/><Relationship Id="rId194" Type="http://schemas.openxmlformats.org/officeDocument/2006/relationships/image" Target="../media/image104.png"/><Relationship Id="rId208" Type="http://schemas.openxmlformats.org/officeDocument/2006/relationships/image" Target="../media/image111.png"/><Relationship Id="rId229" Type="http://schemas.openxmlformats.org/officeDocument/2006/relationships/customXml" Target="../ink/ink116.xml"/><Relationship Id="rId240" Type="http://schemas.openxmlformats.org/officeDocument/2006/relationships/image" Target="../media/image127.png"/><Relationship Id="rId261" Type="http://schemas.openxmlformats.org/officeDocument/2006/relationships/customXml" Target="../ink/ink132.xml"/><Relationship Id="rId14" Type="http://schemas.openxmlformats.org/officeDocument/2006/relationships/customXml" Target="../ink/ink8.xml"/><Relationship Id="rId35" Type="http://schemas.openxmlformats.org/officeDocument/2006/relationships/image" Target="../media/image25.png"/><Relationship Id="rId56" Type="http://schemas.openxmlformats.org/officeDocument/2006/relationships/customXml" Target="../ink/ink29.xml"/><Relationship Id="rId77" Type="http://schemas.openxmlformats.org/officeDocument/2006/relationships/image" Target="../media/image46.png"/><Relationship Id="rId100" Type="http://schemas.openxmlformats.org/officeDocument/2006/relationships/customXml" Target="../ink/ink51.xml"/><Relationship Id="rId282" Type="http://schemas.openxmlformats.org/officeDocument/2006/relationships/image" Target="../media/image148.png"/><Relationship Id="rId8" Type="http://schemas.openxmlformats.org/officeDocument/2006/relationships/customXml" Target="../ink/ink5.xml"/><Relationship Id="rId98" Type="http://schemas.openxmlformats.org/officeDocument/2006/relationships/customXml" Target="../ink/ink50.xml"/><Relationship Id="rId121" Type="http://schemas.openxmlformats.org/officeDocument/2006/relationships/customXml" Target="../ink/ink62.xml"/><Relationship Id="rId142" Type="http://schemas.openxmlformats.org/officeDocument/2006/relationships/image" Target="../media/image78.png"/><Relationship Id="rId163" Type="http://schemas.openxmlformats.org/officeDocument/2006/relationships/customXml" Target="../ink/ink83.xml"/><Relationship Id="rId184" Type="http://schemas.openxmlformats.org/officeDocument/2006/relationships/image" Target="../media/image99.png"/><Relationship Id="rId219" Type="http://schemas.openxmlformats.org/officeDocument/2006/relationships/customXml" Target="../ink/ink111.xml"/><Relationship Id="rId230" Type="http://schemas.openxmlformats.org/officeDocument/2006/relationships/image" Target="../media/image122.png"/><Relationship Id="rId251" Type="http://schemas.openxmlformats.org/officeDocument/2006/relationships/customXml" Target="../ink/ink127.xml"/><Relationship Id="rId25" Type="http://schemas.openxmlformats.org/officeDocument/2006/relationships/image" Target="../media/image20.png"/><Relationship Id="rId46" Type="http://schemas.openxmlformats.org/officeDocument/2006/relationships/customXml" Target="../ink/ink24.xml"/><Relationship Id="rId67" Type="http://schemas.openxmlformats.org/officeDocument/2006/relationships/image" Target="../media/image41.png"/><Relationship Id="rId272" Type="http://schemas.openxmlformats.org/officeDocument/2006/relationships/image" Target="../media/image143.png"/><Relationship Id="rId88" Type="http://schemas.openxmlformats.org/officeDocument/2006/relationships/customXml" Target="../ink/ink45.xml"/><Relationship Id="rId111" Type="http://schemas.openxmlformats.org/officeDocument/2006/relationships/customXml" Target="../ink/ink57.xml"/><Relationship Id="rId132" Type="http://schemas.openxmlformats.org/officeDocument/2006/relationships/image" Target="../media/image73.png"/><Relationship Id="rId153" Type="http://schemas.openxmlformats.org/officeDocument/2006/relationships/customXml" Target="../ink/ink78.xml"/><Relationship Id="rId174" Type="http://schemas.openxmlformats.org/officeDocument/2006/relationships/image" Target="../media/image94.png"/><Relationship Id="rId195" Type="http://schemas.openxmlformats.org/officeDocument/2006/relationships/customXml" Target="../ink/ink99.xml"/><Relationship Id="rId209" Type="http://schemas.openxmlformats.org/officeDocument/2006/relationships/customXml" Target="../ink/ink106.xml"/><Relationship Id="rId220" Type="http://schemas.openxmlformats.org/officeDocument/2006/relationships/image" Target="../media/image117.png"/><Relationship Id="rId241" Type="http://schemas.openxmlformats.org/officeDocument/2006/relationships/customXml" Target="../ink/ink122.xml"/><Relationship Id="rId15" Type="http://schemas.openxmlformats.org/officeDocument/2006/relationships/image" Target="../media/image15.png"/><Relationship Id="rId36" Type="http://schemas.openxmlformats.org/officeDocument/2006/relationships/customXml" Target="../ink/ink19.xml"/><Relationship Id="rId57" Type="http://schemas.openxmlformats.org/officeDocument/2006/relationships/image" Target="../media/image36.png"/><Relationship Id="rId262" Type="http://schemas.openxmlformats.org/officeDocument/2006/relationships/image" Target="../media/image138.png"/><Relationship Id="rId283" Type="http://schemas.openxmlformats.org/officeDocument/2006/relationships/customXml" Target="../ink/ink143.xml"/><Relationship Id="rId78" Type="http://schemas.openxmlformats.org/officeDocument/2006/relationships/customXml" Target="../ink/ink40.xml"/><Relationship Id="rId99" Type="http://schemas.openxmlformats.org/officeDocument/2006/relationships/image" Target="../media/image57.png"/><Relationship Id="rId101" Type="http://schemas.openxmlformats.org/officeDocument/2006/relationships/image" Target="../media/image58.png"/><Relationship Id="rId122" Type="http://schemas.openxmlformats.org/officeDocument/2006/relationships/image" Target="../media/image68.png"/><Relationship Id="rId143" Type="http://schemas.openxmlformats.org/officeDocument/2006/relationships/customXml" Target="../ink/ink73.xml"/><Relationship Id="rId164" Type="http://schemas.openxmlformats.org/officeDocument/2006/relationships/image" Target="../media/image89.png"/><Relationship Id="rId185" Type="http://schemas.openxmlformats.org/officeDocument/2006/relationships/customXml" Target="../ink/ink94.xml"/><Relationship Id="rId9" Type="http://schemas.openxmlformats.org/officeDocument/2006/relationships/image" Target="../media/image12.png"/><Relationship Id="rId210" Type="http://schemas.openxmlformats.org/officeDocument/2006/relationships/image" Target="../media/image112.png"/><Relationship Id="rId26" Type="http://schemas.openxmlformats.org/officeDocument/2006/relationships/customXml" Target="../ink/ink14.xml"/><Relationship Id="rId231" Type="http://schemas.openxmlformats.org/officeDocument/2006/relationships/customXml" Target="../ink/ink117.xml"/><Relationship Id="rId252" Type="http://schemas.openxmlformats.org/officeDocument/2006/relationships/image" Target="../media/image133.png"/><Relationship Id="rId273" Type="http://schemas.openxmlformats.org/officeDocument/2006/relationships/customXml" Target="../ink/ink138.xml"/><Relationship Id="rId47" Type="http://schemas.openxmlformats.org/officeDocument/2006/relationships/image" Target="../media/image31.png"/><Relationship Id="rId68" Type="http://schemas.openxmlformats.org/officeDocument/2006/relationships/customXml" Target="../ink/ink35.xml"/><Relationship Id="rId89" Type="http://schemas.openxmlformats.org/officeDocument/2006/relationships/image" Target="../media/image52.png"/><Relationship Id="rId112" Type="http://schemas.openxmlformats.org/officeDocument/2006/relationships/image" Target="../media/image63.png"/><Relationship Id="rId133" Type="http://schemas.openxmlformats.org/officeDocument/2006/relationships/customXml" Target="../ink/ink68.xml"/><Relationship Id="rId154" Type="http://schemas.openxmlformats.org/officeDocument/2006/relationships/image" Target="../media/image84.png"/><Relationship Id="rId175" Type="http://schemas.openxmlformats.org/officeDocument/2006/relationships/customXml" Target="../ink/ink89.xml"/><Relationship Id="rId196" Type="http://schemas.openxmlformats.org/officeDocument/2006/relationships/image" Target="../media/image105.png"/><Relationship Id="rId200" Type="http://schemas.openxmlformats.org/officeDocument/2006/relationships/image" Target="../media/image107.png"/><Relationship Id="rId16" Type="http://schemas.openxmlformats.org/officeDocument/2006/relationships/customXml" Target="../ink/ink9.xml"/><Relationship Id="rId221" Type="http://schemas.openxmlformats.org/officeDocument/2006/relationships/customXml" Target="../ink/ink112.xml"/><Relationship Id="rId242" Type="http://schemas.openxmlformats.org/officeDocument/2006/relationships/image" Target="../media/image128.png"/><Relationship Id="rId263" Type="http://schemas.openxmlformats.org/officeDocument/2006/relationships/customXml" Target="../ink/ink133.xml"/><Relationship Id="rId284" Type="http://schemas.openxmlformats.org/officeDocument/2006/relationships/image" Target="../media/image149.png"/><Relationship Id="rId37" Type="http://schemas.openxmlformats.org/officeDocument/2006/relationships/image" Target="../media/image26.png"/><Relationship Id="rId58" Type="http://schemas.openxmlformats.org/officeDocument/2006/relationships/customXml" Target="../ink/ink30.xml"/><Relationship Id="rId79" Type="http://schemas.openxmlformats.org/officeDocument/2006/relationships/image" Target="../media/image47.png"/><Relationship Id="rId102" Type="http://schemas.openxmlformats.org/officeDocument/2006/relationships/customXml" Target="../ink/ink52.xml"/><Relationship Id="rId123" Type="http://schemas.openxmlformats.org/officeDocument/2006/relationships/customXml" Target="../ink/ink63.xml"/><Relationship Id="rId144" Type="http://schemas.openxmlformats.org/officeDocument/2006/relationships/image" Target="../media/image79.png"/><Relationship Id="rId90" Type="http://schemas.openxmlformats.org/officeDocument/2006/relationships/customXml" Target="../ink/ink46.xml"/><Relationship Id="rId165" Type="http://schemas.openxmlformats.org/officeDocument/2006/relationships/customXml" Target="../ink/ink84.xml"/><Relationship Id="rId186" Type="http://schemas.openxmlformats.org/officeDocument/2006/relationships/image" Target="../media/image100.png"/><Relationship Id="rId211" Type="http://schemas.openxmlformats.org/officeDocument/2006/relationships/customXml" Target="../ink/ink107.xml"/><Relationship Id="rId232" Type="http://schemas.openxmlformats.org/officeDocument/2006/relationships/image" Target="../media/image123.png"/><Relationship Id="rId253" Type="http://schemas.openxmlformats.org/officeDocument/2006/relationships/customXml" Target="../ink/ink128.xml"/><Relationship Id="rId274" Type="http://schemas.openxmlformats.org/officeDocument/2006/relationships/image" Target="../media/image144.png"/><Relationship Id="rId27" Type="http://schemas.openxmlformats.org/officeDocument/2006/relationships/image" Target="../media/image21.png"/><Relationship Id="rId48" Type="http://schemas.openxmlformats.org/officeDocument/2006/relationships/customXml" Target="../ink/ink25.xml"/><Relationship Id="rId69" Type="http://schemas.openxmlformats.org/officeDocument/2006/relationships/image" Target="../media/image42.png"/><Relationship Id="rId113" Type="http://schemas.openxmlformats.org/officeDocument/2006/relationships/customXml" Target="../ink/ink58.xml"/><Relationship Id="rId134" Type="http://schemas.openxmlformats.org/officeDocument/2006/relationships/image" Target="../media/image74.png"/><Relationship Id="rId80" Type="http://schemas.openxmlformats.org/officeDocument/2006/relationships/customXml" Target="../ink/ink41.xml"/><Relationship Id="rId155" Type="http://schemas.openxmlformats.org/officeDocument/2006/relationships/customXml" Target="../ink/ink79.xml"/><Relationship Id="rId176" Type="http://schemas.openxmlformats.org/officeDocument/2006/relationships/image" Target="../media/image95.png"/><Relationship Id="rId197" Type="http://schemas.openxmlformats.org/officeDocument/2006/relationships/customXml" Target="../ink/ink100.xml"/><Relationship Id="rId201" Type="http://schemas.openxmlformats.org/officeDocument/2006/relationships/customXml" Target="../ink/ink102.xml"/><Relationship Id="rId222" Type="http://schemas.openxmlformats.org/officeDocument/2006/relationships/image" Target="../media/image118.png"/><Relationship Id="rId243" Type="http://schemas.openxmlformats.org/officeDocument/2006/relationships/customXml" Target="../ink/ink123.xml"/><Relationship Id="rId264" Type="http://schemas.openxmlformats.org/officeDocument/2006/relationships/image" Target="../media/image139.png"/><Relationship Id="rId17" Type="http://schemas.openxmlformats.org/officeDocument/2006/relationships/image" Target="../media/image16.png"/><Relationship Id="rId38" Type="http://schemas.openxmlformats.org/officeDocument/2006/relationships/customXml" Target="../ink/ink20.xml"/><Relationship Id="rId59" Type="http://schemas.openxmlformats.org/officeDocument/2006/relationships/image" Target="../media/image37.png"/><Relationship Id="rId103" Type="http://schemas.openxmlformats.org/officeDocument/2006/relationships/image" Target="../media/image59.png"/><Relationship Id="rId124" Type="http://schemas.openxmlformats.org/officeDocument/2006/relationships/image" Target="../media/image69.png"/><Relationship Id="rId70" Type="http://schemas.openxmlformats.org/officeDocument/2006/relationships/customXml" Target="../ink/ink36.xml"/><Relationship Id="rId91" Type="http://schemas.openxmlformats.org/officeDocument/2006/relationships/image" Target="../media/image53.png"/><Relationship Id="rId145" Type="http://schemas.openxmlformats.org/officeDocument/2006/relationships/customXml" Target="../ink/ink74.xml"/><Relationship Id="rId166" Type="http://schemas.openxmlformats.org/officeDocument/2006/relationships/image" Target="../media/image90.png"/><Relationship Id="rId187" Type="http://schemas.openxmlformats.org/officeDocument/2006/relationships/customXml" Target="../ink/ink95.xml"/><Relationship Id="rId1" Type="http://schemas.openxmlformats.org/officeDocument/2006/relationships/slideLayout" Target="../slideLayouts/slideLayout14.xml"/><Relationship Id="rId212" Type="http://schemas.openxmlformats.org/officeDocument/2006/relationships/image" Target="../media/image113.png"/><Relationship Id="rId233" Type="http://schemas.openxmlformats.org/officeDocument/2006/relationships/customXml" Target="../ink/ink118.xml"/><Relationship Id="rId254" Type="http://schemas.openxmlformats.org/officeDocument/2006/relationships/image" Target="../media/image134.png"/><Relationship Id="rId28" Type="http://schemas.openxmlformats.org/officeDocument/2006/relationships/customXml" Target="../ink/ink15.xml"/><Relationship Id="rId49" Type="http://schemas.openxmlformats.org/officeDocument/2006/relationships/image" Target="../media/image32.png"/><Relationship Id="rId114" Type="http://schemas.openxmlformats.org/officeDocument/2006/relationships/image" Target="../media/image64.png"/><Relationship Id="rId275" Type="http://schemas.openxmlformats.org/officeDocument/2006/relationships/customXml" Target="../ink/ink139.xml"/><Relationship Id="rId60" Type="http://schemas.openxmlformats.org/officeDocument/2006/relationships/customXml" Target="../ink/ink31.xml"/><Relationship Id="rId81" Type="http://schemas.openxmlformats.org/officeDocument/2006/relationships/image" Target="../media/image48.png"/><Relationship Id="rId135" Type="http://schemas.openxmlformats.org/officeDocument/2006/relationships/customXml" Target="../ink/ink69.xml"/><Relationship Id="rId156" Type="http://schemas.openxmlformats.org/officeDocument/2006/relationships/image" Target="../media/image85.png"/><Relationship Id="rId177" Type="http://schemas.openxmlformats.org/officeDocument/2006/relationships/customXml" Target="../ink/ink90.xml"/><Relationship Id="rId198" Type="http://schemas.openxmlformats.org/officeDocument/2006/relationships/image" Target="../media/image106.png"/><Relationship Id="rId202" Type="http://schemas.openxmlformats.org/officeDocument/2006/relationships/image" Target="../media/image108.png"/><Relationship Id="rId223" Type="http://schemas.openxmlformats.org/officeDocument/2006/relationships/customXml" Target="../ink/ink113.xml"/><Relationship Id="rId244" Type="http://schemas.openxmlformats.org/officeDocument/2006/relationships/image" Target="../media/image129.png"/><Relationship Id="rId18" Type="http://schemas.openxmlformats.org/officeDocument/2006/relationships/customXml" Target="../ink/ink10.xml"/><Relationship Id="rId39" Type="http://schemas.openxmlformats.org/officeDocument/2006/relationships/image" Target="../media/image27.png"/><Relationship Id="rId265" Type="http://schemas.openxmlformats.org/officeDocument/2006/relationships/customXml" Target="../ink/ink134.xml"/><Relationship Id="rId50" Type="http://schemas.openxmlformats.org/officeDocument/2006/relationships/customXml" Target="../ink/ink26.xml"/><Relationship Id="rId104" Type="http://schemas.openxmlformats.org/officeDocument/2006/relationships/customXml" Target="../ink/ink53.xml"/><Relationship Id="rId125" Type="http://schemas.openxmlformats.org/officeDocument/2006/relationships/customXml" Target="../ink/ink64.xml"/><Relationship Id="rId146" Type="http://schemas.openxmlformats.org/officeDocument/2006/relationships/image" Target="../media/image80.png"/><Relationship Id="rId167" Type="http://schemas.openxmlformats.org/officeDocument/2006/relationships/customXml" Target="../ink/ink85.xml"/><Relationship Id="rId188" Type="http://schemas.openxmlformats.org/officeDocument/2006/relationships/image" Target="../media/image101.png"/><Relationship Id="rId71" Type="http://schemas.openxmlformats.org/officeDocument/2006/relationships/image" Target="../media/image43.png"/><Relationship Id="rId92" Type="http://schemas.openxmlformats.org/officeDocument/2006/relationships/customXml" Target="../ink/ink47.xml"/><Relationship Id="rId213" Type="http://schemas.openxmlformats.org/officeDocument/2006/relationships/customXml" Target="../ink/ink108.xml"/><Relationship Id="rId234" Type="http://schemas.openxmlformats.org/officeDocument/2006/relationships/image" Target="../media/image124.png"/><Relationship Id="rId2" Type="http://schemas.openxmlformats.org/officeDocument/2006/relationships/customXml" Target="../ink/ink2.xml"/><Relationship Id="rId29" Type="http://schemas.openxmlformats.org/officeDocument/2006/relationships/image" Target="../media/image22.png"/><Relationship Id="rId255" Type="http://schemas.openxmlformats.org/officeDocument/2006/relationships/customXml" Target="../ink/ink129.xml"/><Relationship Id="rId276" Type="http://schemas.openxmlformats.org/officeDocument/2006/relationships/image" Target="../media/image145.png"/><Relationship Id="rId40" Type="http://schemas.openxmlformats.org/officeDocument/2006/relationships/customXml" Target="../ink/ink21.xml"/><Relationship Id="rId115" Type="http://schemas.openxmlformats.org/officeDocument/2006/relationships/customXml" Target="../ink/ink59.xml"/><Relationship Id="rId136" Type="http://schemas.openxmlformats.org/officeDocument/2006/relationships/image" Target="../media/image75.png"/><Relationship Id="rId157" Type="http://schemas.openxmlformats.org/officeDocument/2006/relationships/customXml" Target="../ink/ink80.xml"/><Relationship Id="rId178" Type="http://schemas.openxmlformats.org/officeDocument/2006/relationships/image" Target="../media/image96.png"/><Relationship Id="rId61" Type="http://schemas.openxmlformats.org/officeDocument/2006/relationships/image" Target="../media/image38.png"/><Relationship Id="rId82" Type="http://schemas.openxmlformats.org/officeDocument/2006/relationships/customXml" Target="../ink/ink42.xml"/><Relationship Id="rId199" Type="http://schemas.openxmlformats.org/officeDocument/2006/relationships/customXml" Target="../ink/ink101.xml"/><Relationship Id="rId203" Type="http://schemas.openxmlformats.org/officeDocument/2006/relationships/customXml" Target="../ink/ink103.xml"/><Relationship Id="rId19" Type="http://schemas.openxmlformats.org/officeDocument/2006/relationships/image" Target="../media/image17.png"/><Relationship Id="rId224" Type="http://schemas.openxmlformats.org/officeDocument/2006/relationships/image" Target="../media/image119.png"/><Relationship Id="rId245" Type="http://schemas.openxmlformats.org/officeDocument/2006/relationships/customXml" Target="../ink/ink124.xml"/><Relationship Id="rId266" Type="http://schemas.openxmlformats.org/officeDocument/2006/relationships/image" Target="../media/image140.png"/><Relationship Id="rId30" Type="http://schemas.openxmlformats.org/officeDocument/2006/relationships/customXml" Target="../ink/ink16.xml"/><Relationship Id="rId105" Type="http://schemas.openxmlformats.org/officeDocument/2006/relationships/image" Target="../media/image60.png"/><Relationship Id="rId126" Type="http://schemas.openxmlformats.org/officeDocument/2006/relationships/image" Target="../media/image70.png"/><Relationship Id="rId147" Type="http://schemas.openxmlformats.org/officeDocument/2006/relationships/customXml" Target="../ink/ink75.xml"/><Relationship Id="rId168" Type="http://schemas.openxmlformats.org/officeDocument/2006/relationships/image" Target="../media/image91.png"/><Relationship Id="rId51" Type="http://schemas.openxmlformats.org/officeDocument/2006/relationships/image" Target="../media/image33.png"/><Relationship Id="rId72" Type="http://schemas.openxmlformats.org/officeDocument/2006/relationships/customXml" Target="../ink/ink37.xml"/><Relationship Id="rId93" Type="http://schemas.openxmlformats.org/officeDocument/2006/relationships/image" Target="../media/image54.png"/><Relationship Id="rId189" Type="http://schemas.openxmlformats.org/officeDocument/2006/relationships/customXml" Target="../ink/ink96.xml"/><Relationship Id="rId3" Type="http://schemas.openxmlformats.org/officeDocument/2006/relationships/image" Target="../media/image9.png"/><Relationship Id="rId214" Type="http://schemas.openxmlformats.org/officeDocument/2006/relationships/image" Target="../media/image114.png"/><Relationship Id="rId235" Type="http://schemas.openxmlformats.org/officeDocument/2006/relationships/customXml" Target="../ink/ink119.xml"/><Relationship Id="rId256" Type="http://schemas.openxmlformats.org/officeDocument/2006/relationships/image" Target="../media/image135.png"/><Relationship Id="rId277" Type="http://schemas.openxmlformats.org/officeDocument/2006/relationships/customXml" Target="../ink/ink140.xml"/><Relationship Id="rId116" Type="http://schemas.openxmlformats.org/officeDocument/2006/relationships/image" Target="../media/image65.png"/><Relationship Id="rId137" Type="http://schemas.openxmlformats.org/officeDocument/2006/relationships/customXml" Target="../ink/ink70.xml"/><Relationship Id="rId158" Type="http://schemas.openxmlformats.org/officeDocument/2006/relationships/image" Target="../media/image86.png"/><Relationship Id="rId20" Type="http://schemas.openxmlformats.org/officeDocument/2006/relationships/customXml" Target="../ink/ink11.xml"/><Relationship Id="rId41" Type="http://schemas.openxmlformats.org/officeDocument/2006/relationships/image" Target="../media/image28.png"/><Relationship Id="rId62" Type="http://schemas.openxmlformats.org/officeDocument/2006/relationships/customXml" Target="../ink/ink32.xml"/><Relationship Id="rId83" Type="http://schemas.openxmlformats.org/officeDocument/2006/relationships/image" Target="../media/image49.png"/><Relationship Id="rId179" Type="http://schemas.openxmlformats.org/officeDocument/2006/relationships/customXml" Target="../ink/ink91.xml"/><Relationship Id="rId190" Type="http://schemas.openxmlformats.org/officeDocument/2006/relationships/image" Target="../media/image102.png"/><Relationship Id="rId204" Type="http://schemas.openxmlformats.org/officeDocument/2006/relationships/image" Target="../media/image109.png"/><Relationship Id="rId225" Type="http://schemas.openxmlformats.org/officeDocument/2006/relationships/customXml" Target="../ink/ink114.xml"/><Relationship Id="rId246" Type="http://schemas.openxmlformats.org/officeDocument/2006/relationships/image" Target="../media/image130.png"/><Relationship Id="rId267" Type="http://schemas.openxmlformats.org/officeDocument/2006/relationships/customXml" Target="../ink/ink135.xml"/><Relationship Id="rId106" Type="http://schemas.openxmlformats.org/officeDocument/2006/relationships/customXml" Target="../ink/ink54.xml"/><Relationship Id="rId127" Type="http://schemas.openxmlformats.org/officeDocument/2006/relationships/customXml" Target="../ink/ink65.xml"/><Relationship Id="rId10" Type="http://schemas.openxmlformats.org/officeDocument/2006/relationships/customXml" Target="../ink/ink6.xml"/><Relationship Id="rId31" Type="http://schemas.openxmlformats.org/officeDocument/2006/relationships/image" Target="../media/image23.png"/><Relationship Id="rId52" Type="http://schemas.openxmlformats.org/officeDocument/2006/relationships/customXml" Target="../ink/ink27.xml"/><Relationship Id="rId73" Type="http://schemas.openxmlformats.org/officeDocument/2006/relationships/image" Target="../media/image44.png"/><Relationship Id="rId94" Type="http://schemas.openxmlformats.org/officeDocument/2006/relationships/customXml" Target="../ink/ink48.xml"/><Relationship Id="rId148" Type="http://schemas.openxmlformats.org/officeDocument/2006/relationships/image" Target="../media/image81.png"/><Relationship Id="rId169" Type="http://schemas.openxmlformats.org/officeDocument/2006/relationships/customXml" Target="../ink/ink86.xml"/><Relationship Id="rId4" Type="http://schemas.openxmlformats.org/officeDocument/2006/relationships/customXml" Target="../ink/ink3.xml"/><Relationship Id="rId180" Type="http://schemas.openxmlformats.org/officeDocument/2006/relationships/image" Target="../media/image97.png"/><Relationship Id="rId215" Type="http://schemas.openxmlformats.org/officeDocument/2006/relationships/customXml" Target="../ink/ink109.xml"/><Relationship Id="rId236" Type="http://schemas.openxmlformats.org/officeDocument/2006/relationships/image" Target="../media/image125.png"/><Relationship Id="rId257" Type="http://schemas.openxmlformats.org/officeDocument/2006/relationships/customXml" Target="../ink/ink130.xml"/><Relationship Id="rId278" Type="http://schemas.openxmlformats.org/officeDocument/2006/relationships/image" Target="../media/image146.png"/><Relationship Id="rId42" Type="http://schemas.openxmlformats.org/officeDocument/2006/relationships/customXml" Target="../ink/ink22.xml"/><Relationship Id="rId84" Type="http://schemas.openxmlformats.org/officeDocument/2006/relationships/customXml" Target="../ink/ink43.xml"/><Relationship Id="rId138" Type="http://schemas.openxmlformats.org/officeDocument/2006/relationships/image" Target="../media/image76.png"/><Relationship Id="rId191" Type="http://schemas.openxmlformats.org/officeDocument/2006/relationships/customXml" Target="../ink/ink97.xml"/><Relationship Id="rId205" Type="http://schemas.openxmlformats.org/officeDocument/2006/relationships/customXml" Target="../ink/ink104.xml"/><Relationship Id="rId247" Type="http://schemas.openxmlformats.org/officeDocument/2006/relationships/customXml" Target="../ink/ink125.xml"/><Relationship Id="rId107" Type="http://schemas.openxmlformats.org/officeDocument/2006/relationships/image" Target="../media/image61.png"/><Relationship Id="rId11" Type="http://schemas.openxmlformats.org/officeDocument/2006/relationships/image" Target="../media/image13.png"/><Relationship Id="rId53" Type="http://schemas.openxmlformats.org/officeDocument/2006/relationships/image" Target="../media/image34.png"/><Relationship Id="rId149" Type="http://schemas.openxmlformats.org/officeDocument/2006/relationships/customXml" Target="../ink/ink76.xml"/><Relationship Id="rId95" Type="http://schemas.openxmlformats.org/officeDocument/2006/relationships/image" Target="../media/image55.png"/><Relationship Id="rId160" Type="http://schemas.openxmlformats.org/officeDocument/2006/relationships/image" Target="../media/image87.png"/><Relationship Id="rId216" Type="http://schemas.openxmlformats.org/officeDocument/2006/relationships/image" Target="../media/image115.png"/><Relationship Id="rId258" Type="http://schemas.openxmlformats.org/officeDocument/2006/relationships/image" Target="../media/image136.png"/></Relationships>
</file>

<file path=ppt/slides/_rels/slide7.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51.png"/><Relationship Id="rId2" Type="http://schemas.openxmlformats.org/officeDocument/2006/relationships/image" Target="../media/image1.png"/><Relationship Id="rId1" Type="http://schemas.openxmlformats.org/officeDocument/2006/relationships/slideLayout" Target="../slideLayouts/slideLayout14.xml"/><Relationship Id="rId5" Type="http://schemas.openxmlformats.org/officeDocument/2006/relationships/image" Target="../media/image152.png"/><Relationship Id="rId4" Type="http://schemas.openxmlformats.org/officeDocument/2006/relationships/customXml" Target="../ink/ink144.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Placeholder 39" descr="A person sitting on the floor using a computer&#10;&#10;Description automatically generated with medium confidence">
            <a:extLst>
              <a:ext uri="{FF2B5EF4-FFF2-40B4-BE49-F238E27FC236}">
                <a16:creationId xmlns:a16="http://schemas.microsoft.com/office/drawing/2014/main" id="{163910DD-E4DC-EB5C-1DC5-26A4E9F6135E}"/>
              </a:ext>
            </a:extLst>
          </p:cNvPr>
          <p:cNvPicPr>
            <a:picLocks noGrp="1" noChangeAspect="1"/>
          </p:cNvPicPr>
          <p:nvPr>
            <p:ph type="pic" sz="quarter" idx="12"/>
          </p:nvPr>
        </p:nvPicPr>
        <p:blipFill rotWithShape="1">
          <a:blip r:embed="rId3" cstate="screen">
            <a:extLst>
              <a:ext uri="{BEBA8EAE-BF5A-486C-A8C5-ECC9F3942E4B}">
                <a14:imgProps xmlns:a14="http://schemas.microsoft.com/office/drawing/2010/main">
                  <a14:imgLayer r:embed="rId4">
                    <a14:imgEffect>
                      <a14:colorTemperature colorTemp="4700"/>
                    </a14:imgEffect>
                    <a14:imgEffect>
                      <a14:saturation sat="0"/>
                    </a14:imgEffect>
                  </a14:imgLayer>
                </a14:imgProps>
              </a:ext>
              <a:ext uri="{28A0092B-C50C-407E-A947-70E740481C1C}">
                <a14:useLocalDpi xmlns:a14="http://schemas.microsoft.com/office/drawing/2010/main"/>
              </a:ext>
            </a:extLst>
          </a:blip>
          <a:srcRect/>
          <a:stretch/>
        </p:blipFill>
        <p:spPr>
          <a:xfrm>
            <a:off x="7874289" y="457200"/>
            <a:ext cx="3814597" cy="5943600"/>
          </a:xfrm>
        </p:spPr>
      </p:pic>
      <p:sp>
        <p:nvSpPr>
          <p:cNvPr id="23" name="Title 22">
            <a:extLst>
              <a:ext uri="{FF2B5EF4-FFF2-40B4-BE49-F238E27FC236}">
                <a16:creationId xmlns:a16="http://schemas.microsoft.com/office/drawing/2014/main" id="{46CB52B3-4EAB-0A19-8364-27ADBDC7AF4A}"/>
              </a:ext>
            </a:extLst>
          </p:cNvPr>
          <p:cNvSpPr>
            <a:spLocks noGrp="1"/>
          </p:cNvSpPr>
          <p:nvPr>
            <p:ph type="ctrTitle"/>
          </p:nvPr>
        </p:nvSpPr>
        <p:spPr>
          <a:xfrm>
            <a:off x="2863242" y="182764"/>
            <a:ext cx="5040560" cy="5492080"/>
          </a:xfrm>
        </p:spPr>
        <p:txBody>
          <a:bodyPr>
            <a:normAutofit/>
          </a:bodyPr>
          <a:lstStyle/>
          <a:p>
            <a:r>
              <a:rPr lang="en-US" sz="6600" b="1" dirty="0">
                <a:gradFill>
                  <a:gsLst>
                    <a:gs pos="4000">
                      <a:schemeClr val="accent2"/>
                    </a:gs>
                    <a:gs pos="100000">
                      <a:schemeClr val="accent1"/>
                    </a:gs>
                  </a:gsLst>
                  <a:lin ang="6000000" scaled="0"/>
                </a:gradFill>
                <a:latin typeface="Cooper Black" panose="0208090404030B020404" pitchFamily="18" charset="0"/>
              </a:rPr>
              <a:t>SAP S/4HANA CDS, RAP Training</a:t>
            </a:r>
            <a:br>
              <a:rPr lang="en-US" sz="6600" b="1" dirty="0">
                <a:gradFill>
                  <a:gsLst>
                    <a:gs pos="4000">
                      <a:schemeClr val="accent2"/>
                    </a:gs>
                    <a:gs pos="100000">
                      <a:schemeClr val="accent1"/>
                    </a:gs>
                  </a:gsLst>
                  <a:lin ang="6000000" scaled="0"/>
                </a:gradFill>
              </a:rPr>
            </a:br>
            <a:r>
              <a:rPr lang="en-US" sz="4800" b="1" dirty="0">
                <a:solidFill>
                  <a:schemeClr val="accent1">
                    <a:lumMod val="60000"/>
                    <a:lumOff val="40000"/>
                  </a:schemeClr>
                </a:solidFill>
              </a:rPr>
              <a:t>Day 8</a:t>
            </a:r>
            <a:endParaRPr lang="en-US" sz="6600" b="1" dirty="0">
              <a:solidFill>
                <a:schemeClr val="accent1">
                  <a:lumMod val="60000"/>
                  <a:lumOff val="40000"/>
                </a:schemeClr>
              </a:solidFill>
            </a:endParaRPr>
          </a:p>
        </p:txBody>
      </p:sp>
      <p:sp>
        <p:nvSpPr>
          <p:cNvPr id="24" name="Subtitle 23">
            <a:extLst>
              <a:ext uri="{FF2B5EF4-FFF2-40B4-BE49-F238E27FC236}">
                <a16:creationId xmlns:a16="http://schemas.microsoft.com/office/drawing/2014/main" id="{6CFDB45A-0897-FF2D-1B30-8B859BC11928}"/>
              </a:ext>
            </a:extLst>
          </p:cNvPr>
          <p:cNvSpPr>
            <a:spLocks noGrp="1"/>
          </p:cNvSpPr>
          <p:nvPr>
            <p:ph type="subTitle" idx="1"/>
          </p:nvPr>
        </p:nvSpPr>
        <p:spPr>
          <a:xfrm>
            <a:off x="2854050" y="5400408"/>
            <a:ext cx="4465623" cy="440969"/>
          </a:xfrm>
        </p:spPr>
        <p:txBody>
          <a:bodyPr>
            <a:normAutofit fontScale="92500" lnSpcReduction="10000"/>
          </a:bodyPr>
          <a:lstStyle/>
          <a:p>
            <a:r>
              <a:rPr lang="en-US" sz="2400" b="1" spc="70" dirty="0">
                <a:solidFill>
                  <a:schemeClr val="accent3">
                    <a:lumMod val="25000"/>
                  </a:schemeClr>
                </a:solidFill>
              </a:rPr>
              <a:t>Anubhav Oberoy</a:t>
            </a:r>
          </a:p>
        </p:txBody>
      </p:sp>
      <p:sp>
        <p:nvSpPr>
          <p:cNvPr id="26" name="Footer Placeholder 25">
            <a:extLst>
              <a:ext uri="{FF2B5EF4-FFF2-40B4-BE49-F238E27FC236}">
                <a16:creationId xmlns:a16="http://schemas.microsoft.com/office/drawing/2014/main" id="{925DB5B4-7E1C-3D2C-9F9C-01006A4C5D84}"/>
              </a:ext>
            </a:extLst>
          </p:cNvPr>
          <p:cNvSpPr>
            <a:spLocks noGrp="1"/>
          </p:cNvSpPr>
          <p:nvPr>
            <p:ph type="ftr" sz="quarter" idx="14"/>
          </p:nvPr>
        </p:nvSpPr>
        <p:spPr>
          <a:xfrm>
            <a:off x="621804" y="5947357"/>
            <a:ext cx="3043906" cy="365125"/>
          </a:xfrm>
        </p:spPr>
        <p:txBody>
          <a:bodyPr/>
          <a:lstStyle/>
          <a:p>
            <a:r>
              <a:rPr lang="en-US" dirty="0"/>
              <a:t>AnubhavTrainings.com</a:t>
            </a:r>
          </a:p>
        </p:txBody>
      </p:sp>
      <p:sp>
        <p:nvSpPr>
          <p:cNvPr id="41" name="Rectangle 40">
            <a:extLst>
              <a:ext uri="{FF2B5EF4-FFF2-40B4-BE49-F238E27FC236}">
                <a16:creationId xmlns:a16="http://schemas.microsoft.com/office/drawing/2014/main" id="{CD4009DB-85F1-7667-6D05-F1074DA9C281}"/>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phic 2" descr="Anchor with solid fill">
            <a:extLst>
              <a:ext uri="{FF2B5EF4-FFF2-40B4-BE49-F238E27FC236}">
                <a16:creationId xmlns:a16="http://schemas.microsoft.com/office/drawing/2014/main" id="{42403D08-73F6-329F-2B78-0A3EF69F4F2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41884" y="2403414"/>
            <a:ext cx="787858" cy="787858"/>
          </a:xfrm>
          <a:prstGeom prst="rect">
            <a:avLst/>
          </a:prstGeom>
        </p:spPr>
      </p:pic>
    </p:spTree>
    <p:extLst>
      <p:ext uri="{BB962C8B-B14F-4D97-AF65-F5344CB8AC3E}">
        <p14:creationId xmlns:p14="http://schemas.microsoft.com/office/powerpoint/2010/main" val="686416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441" y="188640"/>
            <a:ext cx="10969943" cy="711081"/>
          </a:xfrm>
        </p:spPr>
        <p:txBody>
          <a:bodyPr>
            <a:noAutofit/>
          </a:bodyPr>
          <a:lstStyle/>
          <a:p>
            <a:r>
              <a:rPr lang="en-US" dirty="0">
                <a:latin typeface="Cooper Black" panose="0208090404030B020404" pitchFamily="18" charset="0"/>
              </a:rPr>
              <a:t>Business Object’s Runtime Implementation</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Calibri" panose="020F0502020204030204"/>
              </a:rPr>
              <a:t>Trainer: </a:t>
            </a:r>
            <a:r>
              <a:rPr lang="en-US" sz="1400" b="1" noProof="0" dirty="0">
                <a:solidFill>
                  <a:schemeClr val="tx1"/>
                </a:solidFill>
                <a:latin typeface="Calibri" panose="020F0502020204030204"/>
              </a:rPr>
              <a:t>Anubhav Oberoy</a:t>
            </a:r>
            <a:endParaRPr kumimoji="0" lang="en-US" sz="1400" b="1" i="0" u="none" strike="noStrike" kern="1200" cap="none" spc="0" normalizeH="0" baseline="0" noProof="0" dirty="0">
              <a:ln>
                <a:noFill/>
              </a:ln>
              <a:solidFill>
                <a:schemeClr val="tx1"/>
              </a:solidFill>
              <a:effectLst/>
              <a:uLnTx/>
              <a:uFillTx/>
              <a:latin typeface="Calibri" panose="020F0502020204030204"/>
            </a:endParaRPr>
          </a:p>
        </p:txBody>
      </p:sp>
      <p:sp>
        <p:nvSpPr>
          <p:cNvPr id="2" name="Rectangle 1"/>
          <p:cNvSpPr/>
          <p:nvPr/>
        </p:nvSpPr>
        <p:spPr>
          <a:xfrm>
            <a:off x="609441" y="887945"/>
            <a:ext cx="10614858" cy="1477328"/>
          </a:xfrm>
          <a:prstGeom prst="rect">
            <a:avLst/>
          </a:prstGeom>
        </p:spPr>
        <p:txBody>
          <a:bodyPr wrap="square">
            <a:spAutoFit/>
          </a:bodyPr>
          <a:lstStyle/>
          <a:p>
            <a:pPr algn="just"/>
            <a:r>
              <a:rPr lang="en-US" sz="1800" dirty="0"/>
              <a:t>The business object runtime mainly consists of two parts: The first part is the </a:t>
            </a:r>
            <a:r>
              <a:rPr lang="en-US" sz="1800" b="1" dirty="0"/>
              <a:t>interaction phase</a:t>
            </a:r>
            <a:r>
              <a:rPr lang="en-US" sz="1800" dirty="0"/>
              <a:t> where a consumer calls the business object operations to change data and read instances with or without the transactional changes. The business object runtime keeps the changes in its internal </a:t>
            </a:r>
            <a:r>
              <a:rPr lang="en-US" sz="1800" b="1" dirty="0"/>
              <a:t>transactional buffer</a:t>
            </a:r>
            <a:r>
              <a:rPr lang="en-US" sz="1800" dirty="0"/>
              <a:t> which represents the state of the instance data. This transactional buffer is always required for a business object. After all changes were performed, the data can be persisted. This is realized with the </a:t>
            </a:r>
            <a:r>
              <a:rPr lang="en-US" sz="1800" b="1" dirty="0"/>
              <a:t>save sequence</a:t>
            </a:r>
            <a:r>
              <a:rPr lang="en-US" sz="1800" dirty="0"/>
              <a:t>.</a:t>
            </a:r>
            <a:endParaRPr lang="en-US" sz="1800" b="0" i="0" dirty="0">
              <a:effectLst/>
            </a:endParaRPr>
          </a:p>
        </p:txBody>
      </p:sp>
      <p:pic>
        <p:nvPicPr>
          <p:cNvPr id="1028" name="Picture 4" descr="https://blogs.sap.com/wp-content/uploads/2019/05/Picture8-3.png"/>
          <p:cNvPicPr>
            <a:picLocks noChangeAspect="1" noChangeArrowheads="1"/>
          </p:cNvPicPr>
          <p:nvPr/>
        </p:nvPicPr>
        <p:blipFill rotWithShape="1">
          <a:blip r:embed="rId3">
            <a:extLst>
              <a:ext uri="{28A0092B-C50C-407E-A947-70E740481C1C}">
                <a14:useLocalDpi xmlns:a14="http://schemas.microsoft.com/office/drawing/2010/main" val="0"/>
              </a:ext>
            </a:extLst>
          </a:blip>
          <a:srcRect r="8889"/>
          <a:stretch/>
        </p:blipFill>
        <p:spPr bwMode="auto">
          <a:xfrm>
            <a:off x="981844" y="2718528"/>
            <a:ext cx="2952328" cy="393222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blogs.sap.com/wp-content/uploads/2019/05/Picture9-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780" y="2935159"/>
            <a:ext cx="7077075" cy="3543300"/>
          </a:xfrm>
          <a:prstGeom prst="rect">
            <a:avLst/>
          </a:prstGeom>
          <a:noFill/>
          <a:extLst>
            <a:ext uri="{909E8E84-426E-40DD-AFC4-6F175D3DCCD1}">
              <a14:hiddenFill xmlns:a14="http://schemas.microsoft.com/office/drawing/2010/main">
                <a:solidFill>
                  <a:srgbClr val="FFFFFF"/>
                </a:solidFill>
              </a14:hiddenFill>
            </a:ext>
          </a:extLst>
        </p:spPr>
      </p:pic>
      <p:sp>
        <p:nvSpPr>
          <p:cNvPr id="3" name="Right Arrow 2"/>
          <p:cNvSpPr/>
          <p:nvPr/>
        </p:nvSpPr>
        <p:spPr>
          <a:xfrm>
            <a:off x="4078188" y="4509120"/>
            <a:ext cx="385898" cy="216024"/>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2370776478"/>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167" name="Ink 166">
                <a:extLst>
                  <a:ext uri="{FF2B5EF4-FFF2-40B4-BE49-F238E27FC236}">
                    <a16:creationId xmlns:a16="http://schemas.microsoft.com/office/drawing/2014/main" id="{48E96E3A-0541-4F3F-A493-D9C9B827F083}"/>
                  </a:ext>
                </a:extLst>
              </p14:cNvPr>
              <p14:cNvContentPartPr/>
              <p14:nvPr/>
            </p14:nvContentPartPr>
            <p14:xfrm>
              <a:off x="2521954" y="4812950"/>
              <a:ext cx="1428480" cy="980280"/>
            </p14:xfrm>
          </p:contentPart>
        </mc:Choice>
        <mc:Fallback>
          <p:pic>
            <p:nvPicPr>
              <p:cNvPr id="167" name="Ink 166">
                <a:extLst>
                  <a:ext uri="{FF2B5EF4-FFF2-40B4-BE49-F238E27FC236}">
                    <a16:creationId xmlns:a16="http://schemas.microsoft.com/office/drawing/2014/main" id="{48E96E3A-0541-4F3F-A493-D9C9B827F083}"/>
                  </a:ext>
                </a:extLst>
              </p:cNvPr>
              <p:cNvPicPr/>
              <p:nvPr/>
            </p:nvPicPr>
            <p:blipFill>
              <a:blip r:embed="rId3"/>
              <a:stretch>
                <a:fillRect/>
              </a:stretch>
            </p:blipFill>
            <p:spPr>
              <a:xfrm>
                <a:off x="2513314" y="4803950"/>
                <a:ext cx="1446120" cy="997920"/>
              </a:xfrm>
              <a:prstGeom prst="rect">
                <a:avLst/>
              </a:prstGeom>
            </p:spPr>
          </p:pic>
        </mc:Fallback>
      </mc:AlternateContent>
      <p:grpSp>
        <p:nvGrpSpPr>
          <p:cNvPr id="179" name="Group 178">
            <a:extLst>
              <a:ext uri="{FF2B5EF4-FFF2-40B4-BE49-F238E27FC236}">
                <a16:creationId xmlns:a16="http://schemas.microsoft.com/office/drawing/2014/main" id="{EB6D04B9-1E54-F171-3F6F-01C2885EF9F2}"/>
              </a:ext>
            </a:extLst>
          </p:cNvPr>
          <p:cNvGrpSpPr/>
          <p:nvPr/>
        </p:nvGrpSpPr>
        <p:grpSpPr>
          <a:xfrm>
            <a:off x="512434" y="439310"/>
            <a:ext cx="10160640" cy="6587280"/>
            <a:chOff x="512434" y="439310"/>
            <a:chExt cx="10160640" cy="6587280"/>
          </a:xfrm>
        </p:grpSpPr>
        <mc:AlternateContent xmlns:mc="http://schemas.openxmlformats.org/markup-compatibility/2006">
          <mc:Choice xmlns:p14="http://schemas.microsoft.com/office/powerpoint/2010/main" Requires="p14">
            <p:contentPart p14:bwMode="auto" r:id="rId4">
              <p14:nvContentPartPr>
                <p14:cNvPr id="75" name="Ink 74">
                  <a:extLst>
                    <a:ext uri="{FF2B5EF4-FFF2-40B4-BE49-F238E27FC236}">
                      <a16:creationId xmlns:a16="http://schemas.microsoft.com/office/drawing/2014/main" id="{F03D8D01-7C9C-622C-8716-4E714AB5D9C5}"/>
                    </a:ext>
                  </a:extLst>
                </p14:cNvPr>
                <p14:cNvContentPartPr/>
                <p14:nvPr/>
              </p14:nvContentPartPr>
              <p14:xfrm>
                <a:off x="9196354" y="1893710"/>
                <a:ext cx="97200" cy="1051200"/>
              </p14:xfrm>
            </p:contentPart>
          </mc:Choice>
          <mc:Fallback>
            <p:pic>
              <p:nvPicPr>
                <p:cNvPr id="75" name="Ink 74">
                  <a:extLst>
                    <a:ext uri="{FF2B5EF4-FFF2-40B4-BE49-F238E27FC236}">
                      <a16:creationId xmlns:a16="http://schemas.microsoft.com/office/drawing/2014/main" id="{F03D8D01-7C9C-622C-8716-4E714AB5D9C5}"/>
                    </a:ext>
                  </a:extLst>
                </p:cNvPr>
                <p:cNvPicPr/>
                <p:nvPr/>
              </p:nvPicPr>
              <p:blipFill>
                <a:blip r:embed="rId5"/>
                <a:stretch>
                  <a:fillRect/>
                </a:stretch>
              </p:blipFill>
              <p:spPr>
                <a:xfrm>
                  <a:off x="9187354" y="1885070"/>
                  <a:ext cx="114840" cy="10688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6" name="Ink 75">
                  <a:extLst>
                    <a:ext uri="{FF2B5EF4-FFF2-40B4-BE49-F238E27FC236}">
                      <a16:creationId xmlns:a16="http://schemas.microsoft.com/office/drawing/2014/main" id="{886B5358-62BA-17C8-650B-39A27EFCF1F4}"/>
                    </a:ext>
                  </a:extLst>
                </p14:cNvPr>
                <p14:cNvContentPartPr/>
                <p14:nvPr/>
              </p14:nvContentPartPr>
              <p14:xfrm>
                <a:off x="9041194" y="3601550"/>
                <a:ext cx="224640" cy="1169280"/>
              </p14:xfrm>
            </p:contentPart>
          </mc:Choice>
          <mc:Fallback>
            <p:pic>
              <p:nvPicPr>
                <p:cNvPr id="76" name="Ink 75">
                  <a:extLst>
                    <a:ext uri="{FF2B5EF4-FFF2-40B4-BE49-F238E27FC236}">
                      <a16:creationId xmlns:a16="http://schemas.microsoft.com/office/drawing/2014/main" id="{886B5358-62BA-17C8-650B-39A27EFCF1F4}"/>
                    </a:ext>
                  </a:extLst>
                </p:cNvPr>
                <p:cNvPicPr/>
                <p:nvPr/>
              </p:nvPicPr>
              <p:blipFill>
                <a:blip r:embed="rId7"/>
                <a:stretch>
                  <a:fillRect/>
                </a:stretch>
              </p:blipFill>
              <p:spPr>
                <a:xfrm>
                  <a:off x="9032194" y="3592550"/>
                  <a:ext cx="242280" cy="11869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7" name="Ink 76">
                  <a:extLst>
                    <a:ext uri="{FF2B5EF4-FFF2-40B4-BE49-F238E27FC236}">
                      <a16:creationId xmlns:a16="http://schemas.microsoft.com/office/drawing/2014/main" id="{6B534A29-109A-36A7-108E-F7A135D12A2E}"/>
                    </a:ext>
                  </a:extLst>
                </p14:cNvPr>
                <p14:cNvContentPartPr/>
                <p14:nvPr/>
              </p14:nvContentPartPr>
              <p14:xfrm>
                <a:off x="5801194" y="4526030"/>
                <a:ext cx="3213360" cy="195480"/>
              </p14:xfrm>
            </p:contentPart>
          </mc:Choice>
          <mc:Fallback>
            <p:pic>
              <p:nvPicPr>
                <p:cNvPr id="77" name="Ink 76">
                  <a:extLst>
                    <a:ext uri="{FF2B5EF4-FFF2-40B4-BE49-F238E27FC236}">
                      <a16:creationId xmlns:a16="http://schemas.microsoft.com/office/drawing/2014/main" id="{6B534A29-109A-36A7-108E-F7A135D12A2E}"/>
                    </a:ext>
                  </a:extLst>
                </p:cNvPr>
                <p:cNvPicPr/>
                <p:nvPr/>
              </p:nvPicPr>
              <p:blipFill>
                <a:blip r:embed="rId9"/>
                <a:stretch>
                  <a:fillRect/>
                </a:stretch>
              </p:blipFill>
              <p:spPr>
                <a:xfrm>
                  <a:off x="5792554" y="4517030"/>
                  <a:ext cx="3231000" cy="2131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78" name="Ink 77">
                  <a:extLst>
                    <a:ext uri="{FF2B5EF4-FFF2-40B4-BE49-F238E27FC236}">
                      <a16:creationId xmlns:a16="http://schemas.microsoft.com/office/drawing/2014/main" id="{1BC545F3-3494-A1A9-1E9A-C8E7A17AE563}"/>
                    </a:ext>
                  </a:extLst>
                </p14:cNvPr>
                <p14:cNvContentPartPr/>
                <p14:nvPr/>
              </p14:nvContentPartPr>
              <p14:xfrm>
                <a:off x="5783194" y="4443950"/>
                <a:ext cx="281880" cy="267480"/>
              </p14:xfrm>
            </p:contentPart>
          </mc:Choice>
          <mc:Fallback>
            <p:pic>
              <p:nvPicPr>
                <p:cNvPr id="78" name="Ink 77">
                  <a:extLst>
                    <a:ext uri="{FF2B5EF4-FFF2-40B4-BE49-F238E27FC236}">
                      <a16:creationId xmlns:a16="http://schemas.microsoft.com/office/drawing/2014/main" id="{1BC545F3-3494-A1A9-1E9A-C8E7A17AE563}"/>
                    </a:ext>
                  </a:extLst>
                </p:cNvPr>
                <p:cNvPicPr/>
                <p:nvPr/>
              </p:nvPicPr>
              <p:blipFill>
                <a:blip r:embed="rId11"/>
                <a:stretch>
                  <a:fillRect/>
                </a:stretch>
              </p:blipFill>
              <p:spPr>
                <a:xfrm>
                  <a:off x="5774554" y="4434950"/>
                  <a:ext cx="299520" cy="2851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79" name="Ink 78">
                  <a:extLst>
                    <a:ext uri="{FF2B5EF4-FFF2-40B4-BE49-F238E27FC236}">
                      <a16:creationId xmlns:a16="http://schemas.microsoft.com/office/drawing/2014/main" id="{C188EEA3-126B-A6F0-E56B-69D86F4B804F}"/>
                    </a:ext>
                  </a:extLst>
                </p14:cNvPr>
                <p14:cNvContentPartPr/>
                <p14:nvPr/>
              </p14:nvContentPartPr>
              <p14:xfrm>
                <a:off x="3751714" y="4049030"/>
                <a:ext cx="2198160" cy="970560"/>
              </p14:xfrm>
            </p:contentPart>
          </mc:Choice>
          <mc:Fallback>
            <p:pic>
              <p:nvPicPr>
                <p:cNvPr id="79" name="Ink 78">
                  <a:extLst>
                    <a:ext uri="{FF2B5EF4-FFF2-40B4-BE49-F238E27FC236}">
                      <a16:creationId xmlns:a16="http://schemas.microsoft.com/office/drawing/2014/main" id="{C188EEA3-126B-A6F0-E56B-69D86F4B804F}"/>
                    </a:ext>
                  </a:extLst>
                </p:cNvPr>
                <p:cNvPicPr/>
                <p:nvPr/>
              </p:nvPicPr>
              <p:blipFill>
                <a:blip r:embed="rId13"/>
                <a:stretch>
                  <a:fillRect/>
                </a:stretch>
              </p:blipFill>
              <p:spPr>
                <a:xfrm>
                  <a:off x="3742714" y="4040390"/>
                  <a:ext cx="2215800" cy="9882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80" name="Ink 79">
                  <a:extLst>
                    <a:ext uri="{FF2B5EF4-FFF2-40B4-BE49-F238E27FC236}">
                      <a16:creationId xmlns:a16="http://schemas.microsoft.com/office/drawing/2014/main" id="{8645F709-1C3D-9609-2311-04520BBB39E5}"/>
                    </a:ext>
                  </a:extLst>
                </p14:cNvPr>
                <p14:cNvContentPartPr/>
                <p14:nvPr/>
              </p14:nvContentPartPr>
              <p14:xfrm>
                <a:off x="4415554" y="4367990"/>
                <a:ext cx="377640" cy="307080"/>
              </p14:xfrm>
            </p:contentPart>
          </mc:Choice>
          <mc:Fallback>
            <p:pic>
              <p:nvPicPr>
                <p:cNvPr id="80" name="Ink 79">
                  <a:extLst>
                    <a:ext uri="{FF2B5EF4-FFF2-40B4-BE49-F238E27FC236}">
                      <a16:creationId xmlns:a16="http://schemas.microsoft.com/office/drawing/2014/main" id="{8645F709-1C3D-9609-2311-04520BBB39E5}"/>
                    </a:ext>
                  </a:extLst>
                </p:cNvPr>
                <p:cNvPicPr/>
                <p:nvPr/>
              </p:nvPicPr>
              <p:blipFill>
                <a:blip r:embed="rId15"/>
                <a:stretch>
                  <a:fillRect/>
                </a:stretch>
              </p:blipFill>
              <p:spPr>
                <a:xfrm>
                  <a:off x="4406554" y="4358990"/>
                  <a:ext cx="395280" cy="3247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81" name="Ink 80">
                  <a:extLst>
                    <a:ext uri="{FF2B5EF4-FFF2-40B4-BE49-F238E27FC236}">
                      <a16:creationId xmlns:a16="http://schemas.microsoft.com/office/drawing/2014/main" id="{D29C539F-20D9-831C-475A-5CE424CEC19A}"/>
                    </a:ext>
                  </a:extLst>
                </p14:cNvPr>
                <p14:cNvContentPartPr/>
                <p14:nvPr/>
              </p14:nvContentPartPr>
              <p14:xfrm>
                <a:off x="4881034" y="4368350"/>
                <a:ext cx="240120" cy="336600"/>
              </p14:xfrm>
            </p:contentPart>
          </mc:Choice>
          <mc:Fallback>
            <p:pic>
              <p:nvPicPr>
                <p:cNvPr id="81" name="Ink 80">
                  <a:extLst>
                    <a:ext uri="{FF2B5EF4-FFF2-40B4-BE49-F238E27FC236}">
                      <a16:creationId xmlns:a16="http://schemas.microsoft.com/office/drawing/2014/main" id="{D29C539F-20D9-831C-475A-5CE424CEC19A}"/>
                    </a:ext>
                  </a:extLst>
                </p:cNvPr>
                <p:cNvPicPr/>
                <p:nvPr/>
              </p:nvPicPr>
              <p:blipFill>
                <a:blip r:embed="rId17"/>
                <a:stretch>
                  <a:fillRect/>
                </a:stretch>
              </p:blipFill>
              <p:spPr>
                <a:xfrm>
                  <a:off x="4872034" y="4359710"/>
                  <a:ext cx="257760" cy="3542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31" name="Ink 30">
                  <a:extLst>
                    <a:ext uri="{FF2B5EF4-FFF2-40B4-BE49-F238E27FC236}">
                      <a16:creationId xmlns:a16="http://schemas.microsoft.com/office/drawing/2014/main" id="{9B98C52A-54EB-3554-1915-296D91D2F599}"/>
                    </a:ext>
                  </a:extLst>
                </p14:cNvPr>
                <p14:cNvContentPartPr/>
                <p14:nvPr/>
              </p14:nvContentPartPr>
              <p14:xfrm>
                <a:off x="4833874" y="837110"/>
                <a:ext cx="413640" cy="214200"/>
              </p14:xfrm>
            </p:contentPart>
          </mc:Choice>
          <mc:Fallback>
            <p:pic>
              <p:nvPicPr>
                <p:cNvPr id="31" name="Ink 30">
                  <a:extLst>
                    <a:ext uri="{FF2B5EF4-FFF2-40B4-BE49-F238E27FC236}">
                      <a16:creationId xmlns:a16="http://schemas.microsoft.com/office/drawing/2014/main" id="{9B98C52A-54EB-3554-1915-296D91D2F599}"/>
                    </a:ext>
                  </a:extLst>
                </p:cNvPr>
                <p:cNvPicPr/>
                <p:nvPr/>
              </p:nvPicPr>
              <p:blipFill>
                <a:blip r:embed="rId19"/>
                <a:stretch>
                  <a:fillRect/>
                </a:stretch>
              </p:blipFill>
              <p:spPr>
                <a:xfrm>
                  <a:off x="4825234" y="828470"/>
                  <a:ext cx="431280" cy="2318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32" name="Ink 31">
                  <a:extLst>
                    <a:ext uri="{FF2B5EF4-FFF2-40B4-BE49-F238E27FC236}">
                      <a16:creationId xmlns:a16="http://schemas.microsoft.com/office/drawing/2014/main" id="{3A984C45-867A-3C85-D943-C61F6FBC94B9}"/>
                    </a:ext>
                  </a:extLst>
                </p14:cNvPr>
                <p14:cNvContentPartPr/>
                <p14:nvPr/>
              </p14:nvContentPartPr>
              <p14:xfrm>
                <a:off x="5522914" y="745310"/>
                <a:ext cx="307080" cy="242280"/>
              </p14:xfrm>
            </p:contentPart>
          </mc:Choice>
          <mc:Fallback>
            <p:pic>
              <p:nvPicPr>
                <p:cNvPr id="32" name="Ink 31">
                  <a:extLst>
                    <a:ext uri="{FF2B5EF4-FFF2-40B4-BE49-F238E27FC236}">
                      <a16:creationId xmlns:a16="http://schemas.microsoft.com/office/drawing/2014/main" id="{3A984C45-867A-3C85-D943-C61F6FBC94B9}"/>
                    </a:ext>
                  </a:extLst>
                </p:cNvPr>
                <p:cNvPicPr/>
                <p:nvPr/>
              </p:nvPicPr>
              <p:blipFill>
                <a:blip r:embed="rId21"/>
                <a:stretch>
                  <a:fillRect/>
                </a:stretch>
              </p:blipFill>
              <p:spPr>
                <a:xfrm>
                  <a:off x="5513914" y="736670"/>
                  <a:ext cx="324720" cy="2599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33" name="Ink 32">
                  <a:extLst>
                    <a:ext uri="{FF2B5EF4-FFF2-40B4-BE49-F238E27FC236}">
                      <a16:creationId xmlns:a16="http://schemas.microsoft.com/office/drawing/2014/main" id="{2F857989-1155-8710-36C2-55A2A3625468}"/>
                    </a:ext>
                  </a:extLst>
                </p14:cNvPr>
                <p14:cNvContentPartPr/>
                <p14:nvPr/>
              </p14:nvContentPartPr>
              <p14:xfrm>
                <a:off x="5784994" y="868070"/>
                <a:ext cx="408960" cy="150480"/>
              </p14:xfrm>
            </p:contentPart>
          </mc:Choice>
          <mc:Fallback>
            <p:pic>
              <p:nvPicPr>
                <p:cNvPr id="33" name="Ink 32">
                  <a:extLst>
                    <a:ext uri="{FF2B5EF4-FFF2-40B4-BE49-F238E27FC236}">
                      <a16:creationId xmlns:a16="http://schemas.microsoft.com/office/drawing/2014/main" id="{2F857989-1155-8710-36C2-55A2A3625468}"/>
                    </a:ext>
                  </a:extLst>
                </p:cNvPr>
                <p:cNvPicPr/>
                <p:nvPr/>
              </p:nvPicPr>
              <p:blipFill>
                <a:blip r:embed="rId23"/>
                <a:stretch>
                  <a:fillRect/>
                </a:stretch>
              </p:blipFill>
              <p:spPr>
                <a:xfrm>
                  <a:off x="5776354" y="859070"/>
                  <a:ext cx="426600" cy="16812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4" name="Ink 33">
                  <a:extLst>
                    <a:ext uri="{FF2B5EF4-FFF2-40B4-BE49-F238E27FC236}">
                      <a16:creationId xmlns:a16="http://schemas.microsoft.com/office/drawing/2014/main" id="{F2E27C0C-738E-EFF7-0944-F2D0CEA2388E}"/>
                    </a:ext>
                  </a:extLst>
                </p14:cNvPr>
                <p14:cNvContentPartPr/>
                <p14:nvPr/>
              </p14:nvContentPartPr>
              <p14:xfrm>
                <a:off x="6221674" y="873110"/>
                <a:ext cx="146160" cy="147960"/>
              </p14:xfrm>
            </p:contentPart>
          </mc:Choice>
          <mc:Fallback>
            <p:pic>
              <p:nvPicPr>
                <p:cNvPr id="34" name="Ink 33">
                  <a:extLst>
                    <a:ext uri="{FF2B5EF4-FFF2-40B4-BE49-F238E27FC236}">
                      <a16:creationId xmlns:a16="http://schemas.microsoft.com/office/drawing/2014/main" id="{F2E27C0C-738E-EFF7-0944-F2D0CEA2388E}"/>
                    </a:ext>
                  </a:extLst>
                </p:cNvPr>
                <p:cNvPicPr/>
                <p:nvPr/>
              </p:nvPicPr>
              <p:blipFill>
                <a:blip r:embed="rId25"/>
                <a:stretch>
                  <a:fillRect/>
                </a:stretch>
              </p:blipFill>
              <p:spPr>
                <a:xfrm>
                  <a:off x="6213034" y="864470"/>
                  <a:ext cx="163800" cy="1656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35" name="Ink 34">
                  <a:extLst>
                    <a:ext uri="{FF2B5EF4-FFF2-40B4-BE49-F238E27FC236}">
                      <a16:creationId xmlns:a16="http://schemas.microsoft.com/office/drawing/2014/main" id="{27F729B0-6C7E-BFBD-5E28-0C97046CFB5B}"/>
                    </a:ext>
                  </a:extLst>
                </p14:cNvPr>
                <p14:cNvContentPartPr/>
                <p14:nvPr/>
              </p14:nvContentPartPr>
              <p14:xfrm>
                <a:off x="6400954" y="859790"/>
                <a:ext cx="198360" cy="164880"/>
              </p14:xfrm>
            </p:contentPart>
          </mc:Choice>
          <mc:Fallback>
            <p:pic>
              <p:nvPicPr>
                <p:cNvPr id="35" name="Ink 34">
                  <a:extLst>
                    <a:ext uri="{FF2B5EF4-FFF2-40B4-BE49-F238E27FC236}">
                      <a16:creationId xmlns:a16="http://schemas.microsoft.com/office/drawing/2014/main" id="{27F729B0-6C7E-BFBD-5E28-0C97046CFB5B}"/>
                    </a:ext>
                  </a:extLst>
                </p:cNvPr>
                <p:cNvPicPr/>
                <p:nvPr/>
              </p:nvPicPr>
              <p:blipFill>
                <a:blip r:embed="rId27"/>
                <a:stretch>
                  <a:fillRect/>
                </a:stretch>
              </p:blipFill>
              <p:spPr>
                <a:xfrm>
                  <a:off x="6391954" y="851150"/>
                  <a:ext cx="216000" cy="1825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36" name="Ink 35">
                  <a:extLst>
                    <a:ext uri="{FF2B5EF4-FFF2-40B4-BE49-F238E27FC236}">
                      <a16:creationId xmlns:a16="http://schemas.microsoft.com/office/drawing/2014/main" id="{3F08E8AA-6A1A-7175-CD03-D6362AF1A9F6}"/>
                    </a:ext>
                  </a:extLst>
                </p14:cNvPr>
                <p14:cNvContentPartPr/>
                <p14:nvPr/>
              </p14:nvContentPartPr>
              <p14:xfrm>
                <a:off x="6625594" y="749630"/>
                <a:ext cx="22320" cy="249480"/>
              </p14:xfrm>
            </p:contentPart>
          </mc:Choice>
          <mc:Fallback>
            <p:pic>
              <p:nvPicPr>
                <p:cNvPr id="36" name="Ink 35">
                  <a:extLst>
                    <a:ext uri="{FF2B5EF4-FFF2-40B4-BE49-F238E27FC236}">
                      <a16:creationId xmlns:a16="http://schemas.microsoft.com/office/drawing/2014/main" id="{3F08E8AA-6A1A-7175-CD03-D6362AF1A9F6}"/>
                    </a:ext>
                  </a:extLst>
                </p:cNvPr>
                <p:cNvPicPr/>
                <p:nvPr/>
              </p:nvPicPr>
              <p:blipFill>
                <a:blip r:embed="rId29"/>
                <a:stretch>
                  <a:fillRect/>
                </a:stretch>
              </p:blipFill>
              <p:spPr>
                <a:xfrm>
                  <a:off x="6616594" y="740630"/>
                  <a:ext cx="39960" cy="2671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37" name="Ink 36">
                  <a:extLst>
                    <a:ext uri="{FF2B5EF4-FFF2-40B4-BE49-F238E27FC236}">
                      <a16:creationId xmlns:a16="http://schemas.microsoft.com/office/drawing/2014/main" id="{A15668AF-4624-AD1D-438B-3BAEFF0CB4D6}"/>
                    </a:ext>
                  </a:extLst>
                </p14:cNvPr>
                <p14:cNvContentPartPr/>
                <p14:nvPr/>
              </p14:nvContentPartPr>
              <p14:xfrm>
                <a:off x="6769594" y="799670"/>
                <a:ext cx="34920" cy="210600"/>
              </p14:xfrm>
            </p:contentPart>
          </mc:Choice>
          <mc:Fallback>
            <p:pic>
              <p:nvPicPr>
                <p:cNvPr id="37" name="Ink 36">
                  <a:extLst>
                    <a:ext uri="{FF2B5EF4-FFF2-40B4-BE49-F238E27FC236}">
                      <a16:creationId xmlns:a16="http://schemas.microsoft.com/office/drawing/2014/main" id="{A15668AF-4624-AD1D-438B-3BAEFF0CB4D6}"/>
                    </a:ext>
                  </a:extLst>
                </p:cNvPr>
                <p:cNvPicPr/>
                <p:nvPr/>
              </p:nvPicPr>
              <p:blipFill>
                <a:blip r:embed="rId31"/>
                <a:stretch>
                  <a:fillRect/>
                </a:stretch>
              </p:blipFill>
              <p:spPr>
                <a:xfrm>
                  <a:off x="6760594" y="791030"/>
                  <a:ext cx="52560" cy="22824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38" name="Ink 37">
                  <a:extLst>
                    <a:ext uri="{FF2B5EF4-FFF2-40B4-BE49-F238E27FC236}">
                      <a16:creationId xmlns:a16="http://schemas.microsoft.com/office/drawing/2014/main" id="{C64D98D2-35E3-B672-5C01-58896341ECA9}"/>
                    </a:ext>
                  </a:extLst>
                </p14:cNvPr>
                <p14:cNvContentPartPr/>
                <p14:nvPr/>
              </p14:nvContentPartPr>
              <p14:xfrm>
                <a:off x="6960034" y="828110"/>
                <a:ext cx="19440" cy="194760"/>
              </p14:xfrm>
            </p:contentPart>
          </mc:Choice>
          <mc:Fallback>
            <p:pic>
              <p:nvPicPr>
                <p:cNvPr id="38" name="Ink 37">
                  <a:extLst>
                    <a:ext uri="{FF2B5EF4-FFF2-40B4-BE49-F238E27FC236}">
                      <a16:creationId xmlns:a16="http://schemas.microsoft.com/office/drawing/2014/main" id="{C64D98D2-35E3-B672-5C01-58896341ECA9}"/>
                    </a:ext>
                  </a:extLst>
                </p:cNvPr>
                <p:cNvPicPr/>
                <p:nvPr/>
              </p:nvPicPr>
              <p:blipFill>
                <a:blip r:embed="rId33"/>
                <a:stretch>
                  <a:fillRect/>
                </a:stretch>
              </p:blipFill>
              <p:spPr>
                <a:xfrm>
                  <a:off x="6951394" y="819110"/>
                  <a:ext cx="37080" cy="2124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39" name="Ink 38">
                  <a:extLst>
                    <a:ext uri="{FF2B5EF4-FFF2-40B4-BE49-F238E27FC236}">
                      <a16:creationId xmlns:a16="http://schemas.microsoft.com/office/drawing/2014/main" id="{47353C96-D223-7564-F366-FF454B923E00}"/>
                    </a:ext>
                  </a:extLst>
                </p14:cNvPr>
                <p14:cNvContentPartPr/>
                <p14:nvPr/>
              </p14:nvContentPartPr>
              <p14:xfrm>
                <a:off x="6942754" y="756470"/>
                <a:ext cx="165600" cy="342720"/>
              </p14:xfrm>
            </p:contentPart>
          </mc:Choice>
          <mc:Fallback>
            <p:pic>
              <p:nvPicPr>
                <p:cNvPr id="39" name="Ink 38">
                  <a:extLst>
                    <a:ext uri="{FF2B5EF4-FFF2-40B4-BE49-F238E27FC236}">
                      <a16:creationId xmlns:a16="http://schemas.microsoft.com/office/drawing/2014/main" id="{47353C96-D223-7564-F366-FF454B923E00}"/>
                    </a:ext>
                  </a:extLst>
                </p:cNvPr>
                <p:cNvPicPr/>
                <p:nvPr/>
              </p:nvPicPr>
              <p:blipFill>
                <a:blip r:embed="rId35"/>
                <a:stretch>
                  <a:fillRect/>
                </a:stretch>
              </p:blipFill>
              <p:spPr>
                <a:xfrm>
                  <a:off x="6933754" y="747830"/>
                  <a:ext cx="183240" cy="36036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40" name="Ink 39">
                  <a:extLst>
                    <a:ext uri="{FF2B5EF4-FFF2-40B4-BE49-F238E27FC236}">
                      <a16:creationId xmlns:a16="http://schemas.microsoft.com/office/drawing/2014/main" id="{817F29B1-507B-8C3C-A574-660DB1644FF9}"/>
                    </a:ext>
                  </a:extLst>
                </p14:cNvPr>
                <p14:cNvContentPartPr/>
                <p14:nvPr/>
              </p14:nvContentPartPr>
              <p14:xfrm>
                <a:off x="4924954" y="1352270"/>
                <a:ext cx="354600" cy="187920"/>
              </p14:xfrm>
            </p:contentPart>
          </mc:Choice>
          <mc:Fallback>
            <p:pic>
              <p:nvPicPr>
                <p:cNvPr id="40" name="Ink 39">
                  <a:extLst>
                    <a:ext uri="{FF2B5EF4-FFF2-40B4-BE49-F238E27FC236}">
                      <a16:creationId xmlns:a16="http://schemas.microsoft.com/office/drawing/2014/main" id="{817F29B1-507B-8C3C-A574-660DB1644FF9}"/>
                    </a:ext>
                  </a:extLst>
                </p:cNvPr>
                <p:cNvPicPr/>
                <p:nvPr/>
              </p:nvPicPr>
              <p:blipFill>
                <a:blip r:embed="rId37"/>
                <a:stretch>
                  <a:fillRect/>
                </a:stretch>
              </p:blipFill>
              <p:spPr>
                <a:xfrm>
                  <a:off x="4916314" y="1343270"/>
                  <a:ext cx="372240" cy="20556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41" name="Ink 40">
                  <a:extLst>
                    <a:ext uri="{FF2B5EF4-FFF2-40B4-BE49-F238E27FC236}">
                      <a16:creationId xmlns:a16="http://schemas.microsoft.com/office/drawing/2014/main" id="{74F5F65A-DE39-F1D2-E554-8B3CCD6A1312}"/>
                    </a:ext>
                  </a:extLst>
                </p14:cNvPr>
                <p14:cNvContentPartPr/>
                <p14:nvPr/>
              </p14:nvContentPartPr>
              <p14:xfrm>
                <a:off x="5612914" y="1226270"/>
                <a:ext cx="178560" cy="280800"/>
              </p14:xfrm>
            </p:contentPart>
          </mc:Choice>
          <mc:Fallback>
            <p:pic>
              <p:nvPicPr>
                <p:cNvPr id="41" name="Ink 40">
                  <a:extLst>
                    <a:ext uri="{FF2B5EF4-FFF2-40B4-BE49-F238E27FC236}">
                      <a16:creationId xmlns:a16="http://schemas.microsoft.com/office/drawing/2014/main" id="{74F5F65A-DE39-F1D2-E554-8B3CCD6A1312}"/>
                    </a:ext>
                  </a:extLst>
                </p:cNvPr>
                <p:cNvPicPr/>
                <p:nvPr/>
              </p:nvPicPr>
              <p:blipFill>
                <a:blip r:embed="rId39"/>
                <a:stretch>
                  <a:fillRect/>
                </a:stretch>
              </p:blipFill>
              <p:spPr>
                <a:xfrm>
                  <a:off x="5604274" y="1217630"/>
                  <a:ext cx="196200" cy="29844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42" name="Ink 41">
                  <a:extLst>
                    <a:ext uri="{FF2B5EF4-FFF2-40B4-BE49-F238E27FC236}">
                      <a16:creationId xmlns:a16="http://schemas.microsoft.com/office/drawing/2014/main" id="{5B3E3C59-FF8A-DE9A-D0E7-3DC218537EC3}"/>
                    </a:ext>
                  </a:extLst>
                </p14:cNvPr>
                <p14:cNvContentPartPr/>
                <p14:nvPr/>
              </p14:nvContentPartPr>
              <p14:xfrm>
                <a:off x="5678434" y="1324550"/>
                <a:ext cx="329760" cy="336960"/>
              </p14:xfrm>
            </p:contentPart>
          </mc:Choice>
          <mc:Fallback>
            <p:pic>
              <p:nvPicPr>
                <p:cNvPr id="42" name="Ink 41">
                  <a:extLst>
                    <a:ext uri="{FF2B5EF4-FFF2-40B4-BE49-F238E27FC236}">
                      <a16:creationId xmlns:a16="http://schemas.microsoft.com/office/drawing/2014/main" id="{5B3E3C59-FF8A-DE9A-D0E7-3DC218537EC3}"/>
                    </a:ext>
                  </a:extLst>
                </p:cNvPr>
                <p:cNvPicPr/>
                <p:nvPr/>
              </p:nvPicPr>
              <p:blipFill>
                <a:blip r:embed="rId41"/>
                <a:stretch>
                  <a:fillRect/>
                </a:stretch>
              </p:blipFill>
              <p:spPr>
                <a:xfrm>
                  <a:off x="5669794" y="1315550"/>
                  <a:ext cx="347400" cy="3546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43" name="Ink 42">
                  <a:extLst>
                    <a:ext uri="{FF2B5EF4-FFF2-40B4-BE49-F238E27FC236}">
                      <a16:creationId xmlns:a16="http://schemas.microsoft.com/office/drawing/2014/main" id="{EBF2C678-EF4A-A9C1-A20E-355108D2F6FF}"/>
                    </a:ext>
                  </a:extLst>
                </p14:cNvPr>
                <p14:cNvContentPartPr/>
                <p14:nvPr/>
              </p14:nvContentPartPr>
              <p14:xfrm>
                <a:off x="6120874" y="1372790"/>
                <a:ext cx="55440" cy="135000"/>
              </p14:xfrm>
            </p:contentPart>
          </mc:Choice>
          <mc:Fallback>
            <p:pic>
              <p:nvPicPr>
                <p:cNvPr id="43" name="Ink 42">
                  <a:extLst>
                    <a:ext uri="{FF2B5EF4-FFF2-40B4-BE49-F238E27FC236}">
                      <a16:creationId xmlns:a16="http://schemas.microsoft.com/office/drawing/2014/main" id="{EBF2C678-EF4A-A9C1-A20E-355108D2F6FF}"/>
                    </a:ext>
                  </a:extLst>
                </p:cNvPr>
                <p:cNvPicPr/>
                <p:nvPr/>
              </p:nvPicPr>
              <p:blipFill>
                <a:blip r:embed="rId43"/>
                <a:stretch>
                  <a:fillRect/>
                </a:stretch>
              </p:blipFill>
              <p:spPr>
                <a:xfrm>
                  <a:off x="6111874" y="1364150"/>
                  <a:ext cx="73080" cy="15264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44" name="Ink 43">
                  <a:extLst>
                    <a:ext uri="{FF2B5EF4-FFF2-40B4-BE49-F238E27FC236}">
                      <a16:creationId xmlns:a16="http://schemas.microsoft.com/office/drawing/2014/main" id="{FD13437E-26C8-6D5C-46AF-BE927B1A312C}"/>
                    </a:ext>
                  </a:extLst>
                </p14:cNvPr>
                <p14:cNvContentPartPr/>
                <p14:nvPr/>
              </p14:nvContentPartPr>
              <p14:xfrm>
                <a:off x="6279274" y="1360910"/>
                <a:ext cx="188280" cy="144360"/>
              </p14:xfrm>
            </p:contentPart>
          </mc:Choice>
          <mc:Fallback>
            <p:pic>
              <p:nvPicPr>
                <p:cNvPr id="44" name="Ink 43">
                  <a:extLst>
                    <a:ext uri="{FF2B5EF4-FFF2-40B4-BE49-F238E27FC236}">
                      <a16:creationId xmlns:a16="http://schemas.microsoft.com/office/drawing/2014/main" id="{FD13437E-26C8-6D5C-46AF-BE927B1A312C}"/>
                    </a:ext>
                  </a:extLst>
                </p:cNvPr>
                <p:cNvPicPr/>
                <p:nvPr/>
              </p:nvPicPr>
              <p:blipFill>
                <a:blip r:embed="rId45"/>
                <a:stretch>
                  <a:fillRect/>
                </a:stretch>
              </p:blipFill>
              <p:spPr>
                <a:xfrm>
                  <a:off x="6270274" y="1352270"/>
                  <a:ext cx="205920" cy="1620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45" name="Ink 44">
                  <a:extLst>
                    <a:ext uri="{FF2B5EF4-FFF2-40B4-BE49-F238E27FC236}">
                      <a16:creationId xmlns:a16="http://schemas.microsoft.com/office/drawing/2014/main" id="{AF7C859C-568C-7FCE-4CBE-40931A3AFCC3}"/>
                    </a:ext>
                  </a:extLst>
                </p14:cNvPr>
                <p14:cNvContentPartPr/>
                <p14:nvPr/>
              </p14:nvContentPartPr>
              <p14:xfrm>
                <a:off x="6561154" y="1373510"/>
                <a:ext cx="304560" cy="503640"/>
              </p14:xfrm>
            </p:contentPart>
          </mc:Choice>
          <mc:Fallback>
            <p:pic>
              <p:nvPicPr>
                <p:cNvPr id="45" name="Ink 44">
                  <a:extLst>
                    <a:ext uri="{FF2B5EF4-FFF2-40B4-BE49-F238E27FC236}">
                      <a16:creationId xmlns:a16="http://schemas.microsoft.com/office/drawing/2014/main" id="{AF7C859C-568C-7FCE-4CBE-40931A3AFCC3}"/>
                    </a:ext>
                  </a:extLst>
                </p:cNvPr>
                <p:cNvPicPr/>
                <p:nvPr/>
              </p:nvPicPr>
              <p:blipFill>
                <a:blip r:embed="rId47"/>
                <a:stretch>
                  <a:fillRect/>
                </a:stretch>
              </p:blipFill>
              <p:spPr>
                <a:xfrm>
                  <a:off x="6552514" y="1364510"/>
                  <a:ext cx="322200" cy="52128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46" name="Ink 45">
                  <a:extLst>
                    <a:ext uri="{FF2B5EF4-FFF2-40B4-BE49-F238E27FC236}">
                      <a16:creationId xmlns:a16="http://schemas.microsoft.com/office/drawing/2014/main" id="{C5F793DC-63D8-6A96-EAFC-963A2D717E66}"/>
                    </a:ext>
                  </a:extLst>
                </p14:cNvPr>
                <p14:cNvContentPartPr/>
                <p14:nvPr/>
              </p14:nvContentPartPr>
              <p14:xfrm>
                <a:off x="6997834" y="1361990"/>
                <a:ext cx="19440" cy="196920"/>
              </p14:xfrm>
            </p:contentPart>
          </mc:Choice>
          <mc:Fallback>
            <p:pic>
              <p:nvPicPr>
                <p:cNvPr id="46" name="Ink 45">
                  <a:extLst>
                    <a:ext uri="{FF2B5EF4-FFF2-40B4-BE49-F238E27FC236}">
                      <a16:creationId xmlns:a16="http://schemas.microsoft.com/office/drawing/2014/main" id="{C5F793DC-63D8-6A96-EAFC-963A2D717E66}"/>
                    </a:ext>
                  </a:extLst>
                </p:cNvPr>
                <p:cNvPicPr/>
                <p:nvPr/>
              </p:nvPicPr>
              <p:blipFill>
                <a:blip r:embed="rId49"/>
                <a:stretch>
                  <a:fillRect/>
                </a:stretch>
              </p:blipFill>
              <p:spPr>
                <a:xfrm>
                  <a:off x="6988834" y="1352990"/>
                  <a:ext cx="37080" cy="21456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47" name="Ink 46">
                  <a:extLst>
                    <a:ext uri="{FF2B5EF4-FFF2-40B4-BE49-F238E27FC236}">
                      <a16:creationId xmlns:a16="http://schemas.microsoft.com/office/drawing/2014/main" id="{3E92123D-1F03-34EA-5A5B-08A47C017D98}"/>
                    </a:ext>
                  </a:extLst>
                </p14:cNvPr>
                <p14:cNvContentPartPr/>
                <p14:nvPr/>
              </p14:nvContentPartPr>
              <p14:xfrm>
                <a:off x="7100434" y="1320590"/>
                <a:ext cx="220320" cy="306360"/>
              </p14:xfrm>
            </p:contentPart>
          </mc:Choice>
          <mc:Fallback>
            <p:pic>
              <p:nvPicPr>
                <p:cNvPr id="47" name="Ink 46">
                  <a:extLst>
                    <a:ext uri="{FF2B5EF4-FFF2-40B4-BE49-F238E27FC236}">
                      <a16:creationId xmlns:a16="http://schemas.microsoft.com/office/drawing/2014/main" id="{3E92123D-1F03-34EA-5A5B-08A47C017D98}"/>
                    </a:ext>
                  </a:extLst>
                </p:cNvPr>
                <p:cNvPicPr/>
                <p:nvPr/>
              </p:nvPicPr>
              <p:blipFill>
                <a:blip r:embed="rId51"/>
                <a:stretch>
                  <a:fillRect/>
                </a:stretch>
              </p:blipFill>
              <p:spPr>
                <a:xfrm>
                  <a:off x="7091794" y="1311590"/>
                  <a:ext cx="237960" cy="32400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48" name="Ink 47">
                  <a:extLst>
                    <a:ext uri="{FF2B5EF4-FFF2-40B4-BE49-F238E27FC236}">
                      <a16:creationId xmlns:a16="http://schemas.microsoft.com/office/drawing/2014/main" id="{AED50C8D-1AA2-8360-A664-C44761219C8B}"/>
                    </a:ext>
                  </a:extLst>
                </p14:cNvPr>
                <p14:cNvContentPartPr/>
                <p14:nvPr/>
              </p14:nvContentPartPr>
              <p14:xfrm>
                <a:off x="7165594" y="503750"/>
                <a:ext cx="584640" cy="1373040"/>
              </p14:xfrm>
            </p:contentPart>
          </mc:Choice>
          <mc:Fallback>
            <p:pic>
              <p:nvPicPr>
                <p:cNvPr id="48" name="Ink 47">
                  <a:extLst>
                    <a:ext uri="{FF2B5EF4-FFF2-40B4-BE49-F238E27FC236}">
                      <a16:creationId xmlns:a16="http://schemas.microsoft.com/office/drawing/2014/main" id="{AED50C8D-1AA2-8360-A664-C44761219C8B}"/>
                    </a:ext>
                  </a:extLst>
                </p:cNvPr>
                <p:cNvPicPr/>
                <p:nvPr/>
              </p:nvPicPr>
              <p:blipFill>
                <a:blip r:embed="rId53"/>
                <a:stretch>
                  <a:fillRect/>
                </a:stretch>
              </p:blipFill>
              <p:spPr>
                <a:xfrm>
                  <a:off x="7156954" y="495110"/>
                  <a:ext cx="602280" cy="139068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49" name="Ink 48">
                  <a:extLst>
                    <a:ext uri="{FF2B5EF4-FFF2-40B4-BE49-F238E27FC236}">
                      <a16:creationId xmlns:a16="http://schemas.microsoft.com/office/drawing/2014/main" id="{67879988-5B94-6BF1-0E90-62AC2165D49D}"/>
                    </a:ext>
                  </a:extLst>
                </p14:cNvPr>
                <p14:cNvContentPartPr/>
                <p14:nvPr/>
              </p14:nvContentPartPr>
              <p14:xfrm>
                <a:off x="7734754" y="1119710"/>
                <a:ext cx="673560" cy="28440"/>
              </p14:xfrm>
            </p:contentPart>
          </mc:Choice>
          <mc:Fallback>
            <p:pic>
              <p:nvPicPr>
                <p:cNvPr id="49" name="Ink 48">
                  <a:extLst>
                    <a:ext uri="{FF2B5EF4-FFF2-40B4-BE49-F238E27FC236}">
                      <a16:creationId xmlns:a16="http://schemas.microsoft.com/office/drawing/2014/main" id="{67879988-5B94-6BF1-0E90-62AC2165D49D}"/>
                    </a:ext>
                  </a:extLst>
                </p:cNvPr>
                <p:cNvPicPr/>
                <p:nvPr/>
              </p:nvPicPr>
              <p:blipFill>
                <a:blip r:embed="rId55"/>
                <a:stretch>
                  <a:fillRect/>
                </a:stretch>
              </p:blipFill>
              <p:spPr>
                <a:xfrm>
                  <a:off x="7725754" y="1111070"/>
                  <a:ext cx="691200" cy="4608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51" name="Ink 50">
                  <a:extLst>
                    <a:ext uri="{FF2B5EF4-FFF2-40B4-BE49-F238E27FC236}">
                      <a16:creationId xmlns:a16="http://schemas.microsoft.com/office/drawing/2014/main" id="{A6DD0908-A076-A9A5-59CA-D96C3B960EEB}"/>
                    </a:ext>
                  </a:extLst>
                </p14:cNvPr>
                <p14:cNvContentPartPr/>
                <p14:nvPr/>
              </p14:nvContentPartPr>
              <p14:xfrm>
                <a:off x="8676874" y="932870"/>
                <a:ext cx="1612440" cy="775800"/>
              </p14:xfrm>
            </p:contentPart>
          </mc:Choice>
          <mc:Fallback>
            <p:pic>
              <p:nvPicPr>
                <p:cNvPr id="51" name="Ink 50">
                  <a:extLst>
                    <a:ext uri="{FF2B5EF4-FFF2-40B4-BE49-F238E27FC236}">
                      <a16:creationId xmlns:a16="http://schemas.microsoft.com/office/drawing/2014/main" id="{A6DD0908-A076-A9A5-59CA-D96C3B960EEB}"/>
                    </a:ext>
                  </a:extLst>
                </p:cNvPr>
                <p:cNvPicPr/>
                <p:nvPr/>
              </p:nvPicPr>
              <p:blipFill>
                <a:blip r:embed="rId57"/>
                <a:stretch>
                  <a:fillRect/>
                </a:stretch>
              </p:blipFill>
              <p:spPr>
                <a:xfrm>
                  <a:off x="8668234" y="923870"/>
                  <a:ext cx="1630080" cy="79344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52" name="Ink 51">
                  <a:extLst>
                    <a:ext uri="{FF2B5EF4-FFF2-40B4-BE49-F238E27FC236}">
                      <a16:creationId xmlns:a16="http://schemas.microsoft.com/office/drawing/2014/main" id="{AB2E5605-30A3-BEB6-9B7B-9D0694D7D909}"/>
                    </a:ext>
                  </a:extLst>
                </p14:cNvPr>
                <p14:cNvContentPartPr/>
                <p14:nvPr/>
              </p14:nvContentPartPr>
              <p14:xfrm>
                <a:off x="8663554" y="923510"/>
                <a:ext cx="2009520" cy="777960"/>
              </p14:xfrm>
            </p:contentPart>
          </mc:Choice>
          <mc:Fallback>
            <p:pic>
              <p:nvPicPr>
                <p:cNvPr id="52" name="Ink 51">
                  <a:extLst>
                    <a:ext uri="{FF2B5EF4-FFF2-40B4-BE49-F238E27FC236}">
                      <a16:creationId xmlns:a16="http://schemas.microsoft.com/office/drawing/2014/main" id="{AB2E5605-30A3-BEB6-9B7B-9D0694D7D909}"/>
                    </a:ext>
                  </a:extLst>
                </p:cNvPr>
                <p:cNvPicPr/>
                <p:nvPr/>
              </p:nvPicPr>
              <p:blipFill>
                <a:blip r:embed="rId59"/>
                <a:stretch>
                  <a:fillRect/>
                </a:stretch>
              </p:blipFill>
              <p:spPr>
                <a:xfrm>
                  <a:off x="8654554" y="914510"/>
                  <a:ext cx="2027160" cy="79560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53" name="Ink 52">
                  <a:extLst>
                    <a:ext uri="{FF2B5EF4-FFF2-40B4-BE49-F238E27FC236}">
                      <a16:creationId xmlns:a16="http://schemas.microsoft.com/office/drawing/2014/main" id="{C0356EC9-7AA8-BD1F-3363-838C578BAFE6}"/>
                    </a:ext>
                  </a:extLst>
                </p14:cNvPr>
                <p14:cNvContentPartPr/>
                <p14:nvPr/>
              </p14:nvContentPartPr>
              <p14:xfrm>
                <a:off x="9280954" y="464510"/>
                <a:ext cx="168840" cy="319680"/>
              </p14:xfrm>
            </p:contentPart>
          </mc:Choice>
          <mc:Fallback>
            <p:pic>
              <p:nvPicPr>
                <p:cNvPr id="53" name="Ink 52">
                  <a:extLst>
                    <a:ext uri="{FF2B5EF4-FFF2-40B4-BE49-F238E27FC236}">
                      <a16:creationId xmlns:a16="http://schemas.microsoft.com/office/drawing/2014/main" id="{C0356EC9-7AA8-BD1F-3363-838C578BAFE6}"/>
                    </a:ext>
                  </a:extLst>
                </p:cNvPr>
                <p:cNvPicPr/>
                <p:nvPr/>
              </p:nvPicPr>
              <p:blipFill>
                <a:blip r:embed="rId61"/>
                <a:stretch>
                  <a:fillRect/>
                </a:stretch>
              </p:blipFill>
              <p:spPr>
                <a:xfrm>
                  <a:off x="9271954" y="455870"/>
                  <a:ext cx="186480" cy="33732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54" name="Ink 53">
                  <a:extLst>
                    <a:ext uri="{FF2B5EF4-FFF2-40B4-BE49-F238E27FC236}">
                      <a16:creationId xmlns:a16="http://schemas.microsoft.com/office/drawing/2014/main" id="{A9099DAD-766C-9679-632B-F9250E6F493C}"/>
                    </a:ext>
                  </a:extLst>
                </p14:cNvPr>
                <p14:cNvContentPartPr/>
                <p14:nvPr/>
              </p14:nvContentPartPr>
              <p14:xfrm>
                <a:off x="9545914" y="603830"/>
                <a:ext cx="261000" cy="209160"/>
              </p14:xfrm>
            </p:contentPart>
          </mc:Choice>
          <mc:Fallback>
            <p:pic>
              <p:nvPicPr>
                <p:cNvPr id="54" name="Ink 53">
                  <a:extLst>
                    <a:ext uri="{FF2B5EF4-FFF2-40B4-BE49-F238E27FC236}">
                      <a16:creationId xmlns:a16="http://schemas.microsoft.com/office/drawing/2014/main" id="{A9099DAD-766C-9679-632B-F9250E6F493C}"/>
                    </a:ext>
                  </a:extLst>
                </p:cNvPr>
                <p:cNvPicPr/>
                <p:nvPr/>
              </p:nvPicPr>
              <p:blipFill>
                <a:blip r:embed="rId63"/>
                <a:stretch>
                  <a:fillRect/>
                </a:stretch>
              </p:blipFill>
              <p:spPr>
                <a:xfrm>
                  <a:off x="9537274" y="594830"/>
                  <a:ext cx="278640" cy="22680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56" name="Ink 55">
                  <a:extLst>
                    <a:ext uri="{FF2B5EF4-FFF2-40B4-BE49-F238E27FC236}">
                      <a16:creationId xmlns:a16="http://schemas.microsoft.com/office/drawing/2014/main" id="{DC9EB484-D4F4-51B5-F480-4BAFBD7C3829}"/>
                    </a:ext>
                  </a:extLst>
                </p14:cNvPr>
                <p14:cNvContentPartPr/>
                <p14:nvPr/>
              </p14:nvContentPartPr>
              <p14:xfrm>
                <a:off x="8964514" y="1034750"/>
                <a:ext cx="264240" cy="29160"/>
              </p14:xfrm>
            </p:contentPart>
          </mc:Choice>
          <mc:Fallback>
            <p:pic>
              <p:nvPicPr>
                <p:cNvPr id="56" name="Ink 55">
                  <a:extLst>
                    <a:ext uri="{FF2B5EF4-FFF2-40B4-BE49-F238E27FC236}">
                      <a16:creationId xmlns:a16="http://schemas.microsoft.com/office/drawing/2014/main" id="{DC9EB484-D4F4-51B5-F480-4BAFBD7C3829}"/>
                    </a:ext>
                  </a:extLst>
                </p:cNvPr>
                <p:cNvPicPr/>
                <p:nvPr/>
              </p:nvPicPr>
              <p:blipFill>
                <a:blip r:embed="rId65"/>
                <a:stretch>
                  <a:fillRect/>
                </a:stretch>
              </p:blipFill>
              <p:spPr>
                <a:xfrm>
                  <a:off x="8955514" y="1026110"/>
                  <a:ext cx="281880" cy="4680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57" name="Ink 56">
                  <a:extLst>
                    <a:ext uri="{FF2B5EF4-FFF2-40B4-BE49-F238E27FC236}">
                      <a16:creationId xmlns:a16="http://schemas.microsoft.com/office/drawing/2014/main" id="{D1BD35BC-4EB4-86CA-E6E0-92162B9CE559}"/>
                    </a:ext>
                  </a:extLst>
                </p14:cNvPr>
                <p14:cNvContentPartPr/>
                <p14:nvPr/>
              </p14:nvContentPartPr>
              <p14:xfrm>
                <a:off x="9011314" y="1044830"/>
                <a:ext cx="67320" cy="213840"/>
              </p14:xfrm>
            </p:contentPart>
          </mc:Choice>
          <mc:Fallback>
            <p:pic>
              <p:nvPicPr>
                <p:cNvPr id="57" name="Ink 56">
                  <a:extLst>
                    <a:ext uri="{FF2B5EF4-FFF2-40B4-BE49-F238E27FC236}">
                      <a16:creationId xmlns:a16="http://schemas.microsoft.com/office/drawing/2014/main" id="{D1BD35BC-4EB4-86CA-E6E0-92162B9CE559}"/>
                    </a:ext>
                  </a:extLst>
                </p:cNvPr>
                <p:cNvPicPr/>
                <p:nvPr/>
              </p:nvPicPr>
              <p:blipFill>
                <a:blip r:embed="rId67"/>
                <a:stretch>
                  <a:fillRect/>
                </a:stretch>
              </p:blipFill>
              <p:spPr>
                <a:xfrm>
                  <a:off x="9002674" y="1035830"/>
                  <a:ext cx="84960" cy="23148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58" name="Ink 57">
                  <a:extLst>
                    <a:ext uri="{FF2B5EF4-FFF2-40B4-BE49-F238E27FC236}">
                      <a16:creationId xmlns:a16="http://schemas.microsoft.com/office/drawing/2014/main" id="{62117DBF-5D5C-542C-D258-F5779C251CF9}"/>
                    </a:ext>
                  </a:extLst>
                </p14:cNvPr>
                <p14:cNvContentPartPr/>
                <p14:nvPr/>
              </p14:nvContentPartPr>
              <p14:xfrm>
                <a:off x="9125074" y="1090550"/>
                <a:ext cx="178920" cy="151200"/>
              </p14:xfrm>
            </p:contentPart>
          </mc:Choice>
          <mc:Fallback>
            <p:pic>
              <p:nvPicPr>
                <p:cNvPr id="58" name="Ink 57">
                  <a:extLst>
                    <a:ext uri="{FF2B5EF4-FFF2-40B4-BE49-F238E27FC236}">
                      <a16:creationId xmlns:a16="http://schemas.microsoft.com/office/drawing/2014/main" id="{62117DBF-5D5C-542C-D258-F5779C251CF9}"/>
                    </a:ext>
                  </a:extLst>
                </p:cNvPr>
                <p:cNvPicPr/>
                <p:nvPr/>
              </p:nvPicPr>
              <p:blipFill>
                <a:blip r:embed="rId69"/>
                <a:stretch>
                  <a:fillRect/>
                </a:stretch>
              </p:blipFill>
              <p:spPr>
                <a:xfrm>
                  <a:off x="9116434" y="1081910"/>
                  <a:ext cx="196560" cy="16884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59" name="Ink 58">
                  <a:extLst>
                    <a:ext uri="{FF2B5EF4-FFF2-40B4-BE49-F238E27FC236}">
                      <a16:creationId xmlns:a16="http://schemas.microsoft.com/office/drawing/2014/main" id="{0BC9B12B-ABE4-1FA4-D04B-F354A2CE0AD6}"/>
                    </a:ext>
                  </a:extLst>
                </p14:cNvPr>
                <p14:cNvContentPartPr/>
                <p14:nvPr/>
              </p14:nvContentPartPr>
              <p14:xfrm>
                <a:off x="9283474" y="1085150"/>
                <a:ext cx="122040" cy="144720"/>
              </p14:xfrm>
            </p:contentPart>
          </mc:Choice>
          <mc:Fallback>
            <p:pic>
              <p:nvPicPr>
                <p:cNvPr id="59" name="Ink 58">
                  <a:extLst>
                    <a:ext uri="{FF2B5EF4-FFF2-40B4-BE49-F238E27FC236}">
                      <a16:creationId xmlns:a16="http://schemas.microsoft.com/office/drawing/2014/main" id="{0BC9B12B-ABE4-1FA4-D04B-F354A2CE0AD6}"/>
                    </a:ext>
                  </a:extLst>
                </p:cNvPr>
                <p:cNvPicPr/>
                <p:nvPr/>
              </p:nvPicPr>
              <p:blipFill>
                <a:blip r:embed="rId71"/>
                <a:stretch>
                  <a:fillRect/>
                </a:stretch>
              </p:blipFill>
              <p:spPr>
                <a:xfrm>
                  <a:off x="9274474" y="1076150"/>
                  <a:ext cx="139680" cy="16236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60" name="Ink 59">
                  <a:extLst>
                    <a:ext uri="{FF2B5EF4-FFF2-40B4-BE49-F238E27FC236}">
                      <a16:creationId xmlns:a16="http://schemas.microsoft.com/office/drawing/2014/main" id="{35FDFE39-8568-F2E7-9179-CF7B1287876F}"/>
                    </a:ext>
                  </a:extLst>
                </p14:cNvPr>
                <p14:cNvContentPartPr/>
                <p14:nvPr/>
              </p14:nvContentPartPr>
              <p14:xfrm>
                <a:off x="9470314" y="1057430"/>
                <a:ext cx="109440" cy="168840"/>
              </p14:xfrm>
            </p:contentPart>
          </mc:Choice>
          <mc:Fallback>
            <p:pic>
              <p:nvPicPr>
                <p:cNvPr id="60" name="Ink 59">
                  <a:extLst>
                    <a:ext uri="{FF2B5EF4-FFF2-40B4-BE49-F238E27FC236}">
                      <a16:creationId xmlns:a16="http://schemas.microsoft.com/office/drawing/2014/main" id="{35FDFE39-8568-F2E7-9179-CF7B1287876F}"/>
                    </a:ext>
                  </a:extLst>
                </p:cNvPr>
                <p:cNvPicPr/>
                <p:nvPr/>
              </p:nvPicPr>
              <p:blipFill>
                <a:blip r:embed="rId73"/>
                <a:stretch>
                  <a:fillRect/>
                </a:stretch>
              </p:blipFill>
              <p:spPr>
                <a:xfrm>
                  <a:off x="9461674" y="1048430"/>
                  <a:ext cx="127080" cy="18648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61" name="Ink 60">
                  <a:extLst>
                    <a:ext uri="{FF2B5EF4-FFF2-40B4-BE49-F238E27FC236}">
                      <a16:creationId xmlns:a16="http://schemas.microsoft.com/office/drawing/2014/main" id="{A4E1F6BD-F812-61EA-3422-3B7EDF782142}"/>
                    </a:ext>
                  </a:extLst>
                </p14:cNvPr>
                <p14:cNvContentPartPr/>
                <p14:nvPr/>
              </p14:nvContentPartPr>
              <p14:xfrm>
                <a:off x="9590914" y="985790"/>
                <a:ext cx="197640" cy="228600"/>
              </p14:xfrm>
            </p:contentPart>
          </mc:Choice>
          <mc:Fallback>
            <p:pic>
              <p:nvPicPr>
                <p:cNvPr id="61" name="Ink 60">
                  <a:extLst>
                    <a:ext uri="{FF2B5EF4-FFF2-40B4-BE49-F238E27FC236}">
                      <a16:creationId xmlns:a16="http://schemas.microsoft.com/office/drawing/2014/main" id="{A4E1F6BD-F812-61EA-3422-3B7EDF782142}"/>
                    </a:ext>
                  </a:extLst>
                </p:cNvPr>
                <p:cNvPicPr/>
                <p:nvPr/>
              </p:nvPicPr>
              <p:blipFill>
                <a:blip r:embed="rId75"/>
                <a:stretch>
                  <a:fillRect/>
                </a:stretch>
              </p:blipFill>
              <p:spPr>
                <a:xfrm>
                  <a:off x="9581914" y="976790"/>
                  <a:ext cx="215280" cy="24624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62" name="Ink 61">
                  <a:extLst>
                    <a:ext uri="{FF2B5EF4-FFF2-40B4-BE49-F238E27FC236}">
                      <a16:creationId xmlns:a16="http://schemas.microsoft.com/office/drawing/2014/main" id="{E804748D-4E3D-B09D-BCC7-DE97CA44FA7C}"/>
                    </a:ext>
                  </a:extLst>
                </p14:cNvPr>
                <p14:cNvContentPartPr/>
                <p14:nvPr/>
              </p14:nvContentPartPr>
              <p14:xfrm>
                <a:off x="9926794" y="1028630"/>
                <a:ext cx="28800" cy="174960"/>
              </p14:xfrm>
            </p:contentPart>
          </mc:Choice>
          <mc:Fallback>
            <p:pic>
              <p:nvPicPr>
                <p:cNvPr id="62" name="Ink 61">
                  <a:extLst>
                    <a:ext uri="{FF2B5EF4-FFF2-40B4-BE49-F238E27FC236}">
                      <a16:creationId xmlns:a16="http://schemas.microsoft.com/office/drawing/2014/main" id="{E804748D-4E3D-B09D-BCC7-DE97CA44FA7C}"/>
                    </a:ext>
                  </a:extLst>
                </p:cNvPr>
                <p:cNvPicPr/>
                <p:nvPr/>
              </p:nvPicPr>
              <p:blipFill>
                <a:blip r:embed="rId77"/>
                <a:stretch>
                  <a:fillRect/>
                </a:stretch>
              </p:blipFill>
              <p:spPr>
                <a:xfrm>
                  <a:off x="9918154" y="1019990"/>
                  <a:ext cx="46440" cy="19260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63" name="Ink 62">
                  <a:extLst>
                    <a:ext uri="{FF2B5EF4-FFF2-40B4-BE49-F238E27FC236}">
                      <a16:creationId xmlns:a16="http://schemas.microsoft.com/office/drawing/2014/main" id="{E1FDA73B-4B4E-586E-8762-2229D9DCD5F9}"/>
                    </a:ext>
                  </a:extLst>
                </p14:cNvPr>
                <p14:cNvContentPartPr/>
                <p14:nvPr/>
              </p14:nvContentPartPr>
              <p14:xfrm>
                <a:off x="10067554" y="1070750"/>
                <a:ext cx="37800" cy="133200"/>
              </p14:xfrm>
            </p:contentPart>
          </mc:Choice>
          <mc:Fallback>
            <p:pic>
              <p:nvPicPr>
                <p:cNvPr id="63" name="Ink 62">
                  <a:extLst>
                    <a:ext uri="{FF2B5EF4-FFF2-40B4-BE49-F238E27FC236}">
                      <a16:creationId xmlns:a16="http://schemas.microsoft.com/office/drawing/2014/main" id="{E1FDA73B-4B4E-586E-8762-2229D9DCD5F9}"/>
                    </a:ext>
                  </a:extLst>
                </p:cNvPr>
                <p:cNvPicPr/>
                <p:nvPr/>
              </p:nvPicPr>
              <p:blipFill>
                <a:blip r:embed="rId79"/>
                <a:stretch>
                  <a:fillRect/>
                </a:stretch>
              </p:blipFill>
              <p:spPr>
                <a:xfrm>
                  <a:off x="10058554" y="1062110"/>
                  <a:ext cx="55440" cy="15084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64" name="Ink 63">
                  <a:extLst>
                    <a:ext uri="{FF2B5EF4-FFF2-40B4-BE49-F238E27FC236}">
                      <a16:creationId xmlns:a16="http://schemas.microsoft.com/office/drawing/2014/main" id="{8BB69BA4-4CB0-B2DF-BAF8-12D92E36EAFF}"/>
                    </a:ext>
                  </a:extLst>
                </p14:cNvPr>
                <p14:cNvContentPartPr/>
                <p14:nvPr/>
              </p14:nvContentPartPr>
              <p14:xfrm>
                <a:off x="10058194" y="979310"/>
                <a:ext cx="110520" cy="310680"/>
              </p14:xfrm>
            </p:contentPart>
          </mc:Choice>
          <mc:Fallback>
            <p:pic>
              <p:nvPicPr>
                <p:cNvPr id="64" name="Ink 63">
                  <a:extLst>
                    <a:ext uri="{FF2B5EF4-FFF2-40B4-BE49-F238E27FC236}">
                      <a16:creationId xmlns:a16="http://schemas.microsoft.com/office/drawing/2014/main" id="{8BB69BA4-4CB0-B2DF-BAF8-12D92E36EAFF}"/>
                    </a:ext>
                  </a:extLst>
                </p:cNvPr>
                <p:cNvPicPr/>
                <p:nvPr/>
              </p:nvPicPr>
              <p:blipFill>
                <a:blip r:embed="rId81"/>
                <a:stretch>
                  <a:fillRect/>
                </a:stretch>
              </p:blipFill>
              <p:spPr>
                <a:xfrm>
                  <a:off x="10049554" y="970310"/>
                  <a:ext cx="128160" cy="32832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65" name="Ink 64">
                  <a:extLst>
                    <a:ext uri="{FF2B5EF4-FFF2-40B4-BE49-F238E27FC236}">
                      <a16:creationId xmlns:a16="http://schemas.microsoft.com/office/drawing/2014/main" id="{62D4D202-96EA-CA71-6D42-8902ECDBFCA2}"/>
                    </a:ext>
                  </a:extLst>
                </p14:cNvPr>
                <p14:cNvContentPartPr/>
                <p14:nvPr/>
              </p14:nvContentPartPr>
              <p14:xfrm>
                <a:off x="9039394" y="1302590"/>
                <a:ext cx="164160" cy="249840"/>
              </p14:xfrm>
            </p:contentPart>
          </mc:Choice>
          <mc:Fallback>
            <p:pic>
              <p:nvPicPr>
                <p:cNvPr id="65" name="Ink 64">
                  <a:extLst>
                    <a:ext uri="{FF2B5EF4-FFF2-40B4-BE49-F238E27FC236}">
                      <a16:creationId xmlns:a16="http://schemas.microsoft.com/office/drawing/2014/main" id="{62D4D202-96EA-CA71-6D42-8902ECDBFCA2}"/>
                    </a:ext>
                  </a:extLst>
                </p:cNvPr>
                <p:cNvPicPr/>
                <p:nvPr/>
              </p:nvPicPr>
              <p:blipFill>
                <a:blip r:embed="rId83"/>
                <a:stretch>
                  <a:fillRect/>
                </a:stretch>
              </p:blipFill>
              <p:spPr>
                <a:xfrm>
                  <a:off x="9030394" y="1293590"/>
                  <a:ext cx="181800" cy="26748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66" name="Ink 65">
                  <a:extLst>
                    <a:ext uri="{FF2B5EF4-FFF2-40B4-BE49-F238E27FC236}">
                      <a16:creationId xmlns:a16="http://schemas.microsoft.com/office/drawing/2014/main" id="{5B5EB0E5-5B4C-758B-F186-2248CE45A1F8}"/>
                    </a:ext>
                  </a:extLst>
                </p14:cNvPr>
                <p14:cNvContentPartPr/>
                <p14:nvPr/>
              </p14:nvContentPartPr>
              <p14:xfrm>
                <a:off x="9128674" y="1421030"/>
                <a:ext cx="85320" cy="25200"/>
              </p14:xfrm>
            </p:contentPart>
          </mc:Choice>
          <mc:Fallback>
            <p:pic>
              <p:nvPicPr>
                <p:cNvPr id="66" name="Ink 65">
                  <a:extLst>
                    <a:ext uri="{FF2B5EF4-FFF2-40B4-BE49-F238E27FC236}">
                      <a16:creationId xmlns:a16="http://schemas.microsoft.com/office/drawing/2014/main" id="{5B5EB0E5-5B4C-758B-F186-2248CE45A1F8}"/>
                    </a:ext>
                  </a:extLst>
                </p:cNvPr>
                <p:cNvPicPr/>
                <p:nvPr/>
              </p:nvPicPr>
              <p:blipFill>
                <a:blip r:embed="rId85"/>
                <a:stretch>
                  <a:fillRect/>
                </a:stretch>
              </p:blipFill>
              <p:spPr>
                <a:xfrm>
                  <a:off x="9119674" y="1412030"/>
                  <a:ext cx="102960" cy="4284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67" name="Ink 66">
                  <a:extLst>
                    <a:ext uri="{FF2B5EF4-FFF2-40B4-BE49-F238E27FC236}">
                      <a16:creationId xmlns:a16="http://schemas.microsoft.com/office/drawing/2014/main" id="{0066EBED-65EE-C9A2-4BDE-52D62F754477}"/>
                    </a:ext>
                  </a:extLst>
                </p14:cNvPr>
                <p14:cNvContentPartPr/>
                <p14:nvPr/>
              </p14:nvContentPartPr>
              <p14:xfrm>
                <a:off x="9239914" y="1410950"/>
                <a:ext cx="127080" cy="238680"/>
              </p14:xfrm>
            </p:contentPart>
          </mc:Choice>
          <mc:Fallback>
            <p:pic>
              <p:nvPicPr>
                <p:cNvPr id="67" name="Ink 66">
                  <a:extLst>
                    <a:ext uri="{FF2B5EF4-FFF2-40B4-BE49-F238E27FC236}">
                      <a16:creationId xmlns:a16="http://schemas.microsoft.com/office/drawing/2014/main" id="{0066EBED-65EE-C9A2-4BDE-52D62F754477}"/>
                    </a:ext>
                  </a:extLst>
                </p:cNvPr>
                <p:cNvPicPr/>
                <p:nvPr/>
              </p:nvPicPr>
              <p:blipFill>
                <a:blip r:embed="rId87"/>
                <a:stretch>
                  <a:fillRect/>
                </a:stretch>
              </p:blipFill>
              <p:spPr>
                <a:xfrm>
                  <a:off x="9231274" y="1402310"/>
                  <a:ext cx="144720" cy="25632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68" name="Ink 67">
                  <a:extLst>
                    <a:ext uri="{FF2B5EF4-FFF2-40B4-BE49-F238E27FC236}">
                      <a16:creationId xmlns:a16="http://schemas.microsoft.com/office/drawing/2014/main" id="{F7EC11A9-DE6D-C0A6-3BAD-B305C93DDC03}"/>
                    </a:ext>
                  </a:extLst>
                </p14:cNvPr>
                <p14:cNvContentPartPr/>
                <p14:nvPr/>
              </p14:nvContentPartPr>
              <p14:xfrm>
                <a:off x="9417034" y="1436510"/>
                <a:ext cx="88200" cy="113040"/>
              </p14:xfrm>
            </p:contentPart>
          </mc:Choice>
          <mc:Fallback>
            <p:pic>
              <p:nvPicPr>
                <p:cNvPr id="68" name="Ink 67">
                  <a:extLst>
                    <a:ext uri="{FF2B5EF4-FFF2-40B4-BE49-F238E27FC236}">
                      <a16:creationId xmlns:a16="http://schemas.microsoft.com/office/drawing/2014/main" id="{F7EC11A9-DE6D-C0A6-3BAD-B305C93DDC03}"/>
                    </a:ext>
                  </a:extLst>
                </p:cNvPr>
                <p:cNvPicPr/>
                <p:nvPr/>
              </p:nvPicPr>
              <p:blipFill>
                <a:blip r:embed="rId89"/>
                <a:stretch>
                  <a:fillRect/>
                </a:stretch>
              </p:blipFill>
              <p:spPr>
                <a:xfrm>
                  <a:off x="9408034" y="1427510"/>
                  <a:ext cx="105840" cy="13068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69" name="Ink 68">
                  <a:extLst>
                    <a:ext uri="{FF2B5EF4-FFF2-40B4-BE49-F238E27FC236}">
                      <a16:creationId xmlns:a16="http://schemas.microsoft.com/office/drawing/2014/main" id="{0A54A1AE-5D98-DB46-2CD0-42A529E13520}"/>
                    </a:ext>
                  </a:extLst>
                </p14:cNvPr>
                <p14:cNvContentPartPr/>
                <p14:nvPr/>
              </p14:nvContentPartPr>
              <p14:xfrm>
                <a:off x="9550954" y="1445510"/>
                <a:ext cx="127080" cy="95040"/>
              </p14:xfrm>
            </p:contentPart>
          </mc:Choice>
          <mc:Fallback>
            <p:pic>
              <p:nvPicPr>
                <p:cNvPr id="69" name="Ink 68">
                  <a:extLst>
                    <a:ext uri="{FF2B5EF4-FFF2-40B4-BE49-F238E27FC236}">
                      <a16:creationId xmlns:a16="http://schemas.microsoft.com/office/drawing/2014/main" id="{0A54A1AE-5D98-DB46-2CD0-42A529E13520}"/>
                    </a:ext>
                  </a:extLst>
                </p:cNvPr>
                <p:cNvPicPr/>
                <p:nvPr/>
              </p:nvPicPr>
              <p:blipFill>
                <a:blip r:embed="rId91"/>
                <a:stretch>
                  <a:fillRect/>
                </a:stretch>
              </p:blipFill>
              <p:spPr>
                <a:xfrm>
                  <a:off x="9542314" y="1436510"/>
                  <a:ext cx="144720" cy="11268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70" name="Ink 69">
                  <a:extLst>
                    <a:ext uri="{FF2B5EF4-FFF2-40B4-BE49-F238E27FC236}">
                      <a16:creationId xmlns:a16="http://schemas.microsoft.com/office/drawing/2014/main" id="{5BD4195C-CC45-E943-39BE-C2C0A5701301}"/>
                    </a:ext>
                  </a:extLst>
                </p14:cNvPr>
                <p14:cNvContentPartPr/>
                <p14:nvPr/>
              </p14:nvContentPartPr>
              <p14:xfrm>
                <a:off x="9752914" y="1450550"/>
                <a:ext cx="228600" cy="363240"/>
              </p14:xfrm>
            </p:contentPart>
          </mc:Choice>
          <mc:Fallback>
            <p:pic>
              <p:nvPicPr>
                <p:cNvPr id="70" name="Ink 69">
                  <a:extLst>
                    <a:ext uri="{FF2B5EF4-FFF2-40B4-BE49-F238E27FC236}">
                      <a16:creationId xmlns:a16="http://schemas.microsoft.com/office/drawing/2014/main" id="{5BD4195C-CC45-E943-39BE-C2C0A5701301}"/>
                    </a:ext>
                  </a:extLst>
                </p:cNvPr>
                <p:cNvPicPr/>
                <p:nvPr/>
              </p:nvPicPr>
              <p:blipFill>
                <a:blip r:embed="rId93"/>
                <a:stretch>
                  <a:fillRect/>
                </a:stretch>
              </p:blipFill>
              <p:spPr>
                <a:xfrm>
                  <a:off x="9743914" y="1441550"/>
                  <a:ext cx="246240" cy="38088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71" name="Ink 70">
                  <a:extLst>
                    <a:ext uri="{FF2B5EF4-FFF2-40B4-BE49-F238E27FC236}">
                      <a16:creationId xmlns:a16="http://schemas.microsoft.com/office/drawing/2014/main" id="{98495114-4CC5-86F4-7513-282F48BDD98A}"/>
                    </a:ext>
                  </a:extLst>
                </p14:cNvPr>
                <p14:cNvContentPartPr/>
                <p14:nvPr/>
              </p14:nvContentPartPr>
              <p14:xfrm>
                <a:off x="10133434" y="1397270"/>
                <a:ext cx="46440" cy="186840"/>
              </p14:xfrm>
            </p:contentPart>
          </mc:Choice>
          <mc:Fallback>
            <p:pic>
              <p:nvPicPr>
                <p:cNvPr id="71" name="Ink 70">
                  <a:extLst>
                    <a:ext uri="{FF2B5EF4-FFF2-40B4-BE49-F238E27FC236}">
                      <a16:creationId xmlns:a16="http://schemas.microsoft.com/office/drawing/2014/main" id="{98495114-4CC5-86F4-7513-282F48BDD98A}"/>
                    </a:ext>
                  </a:extLst>
                </p:cNvPr>
                <p:cNvPicPr/>
                <p:nvPr/>
              </p:nvPicPr>
              <p:blipFill>
                <a:blip r:embed="rId95"/>
                <a:stretch>
                  <a:fillRect/>
                </a:stretch>
              </p:blipFill>
              <p:spPr>
                <a:xfrm>
                  <a:off x="10124794" y="1388630"/>
                  <a:ext cx="64080" cy="20448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72" name="Ink 71">
                  <a:extLst>
                    <a:ext uri="{FF2B5EF4-FFF2-40B4-BE49-F238E27FC236}">
                      <a16:creationId xmlns:a16="http://schemas.microsoft.com/office/drawing/2014/main" id="{0610F6C0-1109-246B-06EE-527CEA245C82}"/>
                    </a:ext>
                  </a:extLst>
                </p14:cNvPr>
                <p14:cNvContentPartPr/>
                <p14:nvPr/>
              </p14:nvContentPartPr>
              <p14:xfrm>
                <a:off x="10274194" y="1379630"/>
                <a:ext cx="43560" cy="196200"/>
              </p14:xfrm>
            </p:contentPart>
          </mc:Choice>
          <mc:Fallback>
            <p:pic>
              <p:nvPicPr>
                <p:cNvPr id="72" name="Ink 71">
                  <a:extLst>
                    <a:ext uri="{FF2B5EF4-FFF2-40B4-BE49-F238E27FC236}">
                      <a16:creationId xmlns:a16="http://schemas.microsoft.com/office/drawing/2014/main" id="{0610F6C0-1109-246B-06EE-527CEA245C82}"/>
                    </a:ext>
                  </a:extLst>
                </p:cNvPr>
                <p:cNvPicPr/>
                <p:nvPr/>
              </p:nvPicPr>
              <p:blipFill>
                <a:blip r:embed="rId97"/>
                <a:stretch>
                  <a:fillRect/>
                </a:stretch>
              </p:blipFill>
              <p:spPr>
                <a:xfrm>
                  <a:off x="10265194" y="1370630"/>
                  <a:ext cx="61200" cy="21384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73" name="Ink 72">
                  <a:extLst>
                    <a:ext uri="{FF2B5EF4-FFF2-40B4-BE49-F238E27FC236}">
                      <a16:creationId xmlns:a16="http://schemas.microsoft.com/office/drawing/2014/main" id="{3EEBF0B0-8518-77BF-4E31-2AC853454892}"/>
                    </a:ext>
                  </a:extLst>
                </p14:cNvPr>
                <p14:cNvContentPartPr/>
                <p14:nvPr/>
              </p14:nvContentPartPr>
              <p14:xfrm>
                <a:off x="10287154" y="1354430"/>
                <a:ext cx="96840" cy="274320"/>
              </p14:xfrm>
            </p:contentPart>
          </mc:Choice>
          <mc:Fallback>
            <p:pic>
              <p:nvPicPr>
                <p:cNvPr id="73" name="Ink 72">
                  <a:extLst>
                    <a:ext uri="{FF2B5EF4-FFF2-40B4-BE49-F238E27FC236}">
                      <a16:creationId xmlns:a16="http://schemas.microsoft.com/office/drawing/2014/main" id="{3EEBF0B0-8518-77BF-4E31-2AC853454892}"/>
                    </a:ext>
                  </a:extLst>
                </p:cNvPr>
                <p:cNvPicPr/>
                <p:nvPr/>
              </p:nvPicPr>
              <p:blipFill>
                <a:blip r:embed="rId99"/>
                <a:stretch>
                  <a:fillRect/>
                </a:stretch>
              </p:blipFill>
              <p:spPr>
                <a:xfrm>
                  <a:off x="10278514" y="1345790"/>
                  <a:ext cx="114480" cy="29196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83" name="Ink 82">
                  <a:extLst>
                    <a:ext uri="{FF2B5EF4-FFF2-40B4-BE49-F238E27FC236}">
                      <a16:creationId xmlns:a16="http://schemas.microsoft.com/office/drawing/2014/main" id="{A93209F2-D7ED-451E-FC6A-6033962A6E68}"/>
                    </a:ext>
                  </a:extLst>
                </p14:cNvPr>
                <p14:cNvContentPartPr/>
                <p14:nvPr/>
              </p14:nvContentPartPr>
              <p14:xfrm>
                <a:off x="5911354" y="1044830"/>
                <a:ext cx="991800" cy="103320"/>
              </p14:xfrm>
            </p:contentPart>
          </mc:Choice>
          <mc:Fallback>
            <p:pic>
              <p:nvPicPr>
                <p:cNvPr id="83" name="Ink 82">
                  <a:extLst>
                    <a:ext uri="{FF2B5EF4-FFF2-40B4-BE49-F238E27FC236}">
                      <a16:creationId xmlns:a16="http://schemas.microsoft.com/office/drawing/2014/main" id="{A93209F2-D7ED-451E-FC6A-6033962A6E68}"/>
                    </a:ext>
                  </a:extLst>
                </p:cNvPr>
                <p:cNvPicPr/>
                <p:nvPr/>
              </p:nvPicPr>
              <p:blipFill>
                <a:blip r:embed="rId101"/>
                <a:stretch>
                  <a:fillRect/>
                </a:stretch>
              </p:blipFill>
              <p:spPr>
                <a:xfrm>
                  <a:off x="5902714" y="1035830"/>
                  <a:ext cx="1009440" cy="12096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4" name="Ink 3">
                  <a:extLst>
                    <a:ext uri="{FF2B5EF4-FFF2-40B4-BE49-F238E27FC236}">
                      <a16:creationId xmlns:a16="http://schemas.microsoft.com/office/drawing/2014/main" id="{2C199E5E-A6D0-5746-9485-4BF5D89D07DE}"/>
                    </a:ext>
                  </a:extLst>
                </p14:cNvPr>
                <p14:cNvContentPartPr/>
                <p14:nvPr/>
              </p14:nvContentPartPr>
              <p14:xfrm>
                <a:off x="1922194" y="510950"/>
                <a:ext cx="332640" cy="46080"/>
              </p14:xfrm>
            </p:contentPart>
          </mc:Choice>
          <mc:Fallback>
            <p:pic>
              <p:nvPicPr>
                <p:cNvPr id="4" name="Ink 3">
                  <a:extLst>
                    <a:ext uri="{FF2B5EF4-FFF2-40B4-BE49-F238E27FC236}">
                      <a16:creationId xmlns:a16="http://schemas.microsoft.com/office/drawing/2014/main" id="{2C199E5E-A6D0-5746-9485-4BF5D89D07DE}"/>
                    </a:ext>
                  </a:extLst>
                </p:cNvPr>
                <p:cNvPicPr/>
                <p:nvPr/>
              </p:nvPicPr>
              <p:blipFill>
                <a:blip r:embed="rId103"/>
                <a:stretch>
                  <a:fillRect/>
                </a:stretch>
              </p:blipFill>
              <p:spPr>
                <a:xfrm>
                  <a:off x="1913194" y="502310"/>
                  <a:ext cx="350280" cy="6372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5" name="Ink 4">
                  <a:extLst>
                    <a:ext uri="{FF2B5EF4-FFF2-40B4-BE49-F238E27FC236}">
                      <a16:creationId xmlns:a16="http://schemas.microsoft.com/office/drawing/2014/main" id="{30B173CB-602D-504F-9240-1E0F57C90048}"/>
                    </a:ext>
                  </a:extLst>
                </p14:cNvPr>
                <p14:cNvContentPartPr/>
                <p14:nvPr/>
              </p14:nvContentPartPr>
              <p14:xfrm>
                <a:off x="2006074" y="596630"/>
                <a:ext cx="111600" cy="213480"/>
              </p14:xfrm>
            </p:contentPart>
          </mc:Choice>
          <mc:Fallback>
            <p:pic>
              <p:nvPicPr>
                <p:cNvPr id="5" name="Ink 4">
                  <a:extLst>
                    <a:ext uri="{FF2B5EF4-FFF2-40B4-BE49-F238E27FC236}">
                      <a16:creationId xmlns:a16="http://schemas.microsoft.com/office/drawing/2014/main" id="{30B173CB-602D-504F-9240-1E0F57C90048}"/>
                    </a:ext>
                  </a:extLst>
                </p:cNvPr>
                <p:cNvPicPr/>
                <p:nvPr/>
              </p:nvPicPr>
              <p:blipFill>
                <a:blip r:embed="rId105"/>
                <a:stretch>
                  <a:fillRect/>
                </a:stretch>
              </p:blipFill>
              <p:spPr>
                <a:xfrm>
                  <a:off x="1997074" y="587990"/>
                  <a:ext cx="129240" cy="23112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6" name="Ink 5">
                  <a:extLst>
                    <a:ext uri="{FF2B5EF4-FFF2-40B4-BE49-F238E27FC236}">
                      <a16:creationId xmlns:a16="http://schemas.microsoft.com/office/drawing/2014/main" id="{8E875B98-C731-4A02-D46A-8E82F19DDD7B}"/>
                    </a:ext>
                  </a:extLst>
                </p14:cNvPr>
                <p14:cNvContentPartPr/>
                <p14:nvPr/>
              </p14:nvContentPartPr>
              <p14:xfrm>
                <a:off x="2201914" y="642350"/>
                <a:ext cx="205920" cy="169560"/>
              </p14:xfrm>
            </p:contentPart>
          </mc:Choice>
          <mc:Fallback>
            <p:pic>
              <p:nvPicPr>
                <p:cNvPr id="6" name="Ink 5">
                  <a:extLst>
                    <a:ext uri="{FF2B5EF4-FFF2-40B4-BE49-F238E27FC236}">
                      <a16:creationId xmlns:a16="http://schemas.microsoft.com/office/drawing/2014/main" id="{8E875B98-C731-4A02-D46A-8E82F19DDD7B}"/>
                    </a:ext>
                  </a:extLst>
                </p:cNvPr>
                <p:cNvPicPr/>
                <p:nvPr/>
              </p:nvPicPr>
              <p:blipFill>
                <a:blip r:embed="rId107"/>
                <a:stretch>
                  <a:fillRect/>
                </a:stretch>
              </p:blipFill>
              <p:spPr>
                <a:xfrm>
                  <a:off x="2193274" y="633350"/>
                  <a:ext cx="223560" cy="18720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7" name="Ink 6">
                  <a:extLst>
                    <a:ext uri="{FF2B5EF4-FFF2-40B4-BE49-F238E27FC236}">
                      <a16:creationId xmlns:a16="http://schemas.microsoft.com/office/drawing/2014/main" id="{8B2BED61-7A4D-D508-4D62-8DE0EE621710}"/>
                    </a:ext>
                  </a:extLst>
                </p14:cNvPr>
                <p14:cNvContentPartPr/>
                <p14:nvPr/>
              </p14:nvContentPartPr>
              <p14:xfrm>
                <a:off x="2435194" y="661430"/>
                <a:ext cx="114840" cy="110520"/>
              </p14:xfrm>
            </p:contentPart>
          </mc:Choice>
          <mc:Fallback>
            <p:pic>
              <p:nvPicPr>
                <p:cNvPr id="7" name="Ink 6">
                  <a:extLst>
                    <a:ext uri="{FF2B5EF4-FFF2-40B4-BE49-F238E27FC236}">
                      <a16:creationId xmlns:a16="http://schemas.microsoft.com/office/drawing/2014/main" id="{8B2BED61-7A4D-D508-4D62-8DE0EE621710}"/>
                    </a:ext>
                  </a:extLst>
                </p:cNvPr>
                <p:cNvPicPr/>
                <p:nvPr/>
              </p:nvPicPr>
              <p:blipFill>
                <a:blip r:embed="rId109"/>
                <a:stretch>
                  <a:fillRect/>
                </a:stretch>
              </p:blipFill>
              <p:spPr>
                <a:xfrm>
                  <a:off x="2426194" y="652790"/>
                  <a:ext cx="132480" cy="12816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8" name="Ink 7">
                  <a:extLst>
                    <a:ext uri="{FF2B5EF4-FFF2-40B4-BE49-F238E27FC236}">
                      <a16:creationId xmlns:a16="http://schemas.microsoft.com/office/drawing/2014/main" id="{DD19B980-85BC-B56F-D959-6C4C59DD4273}"/>
                    </a:ext>
                  </a:extLst>
                </p14:cNvPr>
                <p14:cNvContentPartPr/>
                <p14:nvPr/>
              </p14:nvContentPartPr>
              <p14:xfrm>
                <a:off x="2621674" y="653510"/>
                <a:ext cx="69480" cy="100080"/>
              </p14:xfrm>
            </p:contentPart>
          </mc:Choice>
          <mc:Fallback>
            <p:pic>
              <p:nvPicPr>
                <p:cNvPr id="8" name="Ink 7">
                  <a:extLst>
                    <a:ext uri="{FF2B5EF4-FFF2-40B4-BE49-F238E27FC236}">
                      <a16:creationId xmlns:a16="http://schemas.microsoft.com/office/drawing/2014/main" id="{DD19B980-85BC-B56F-D959-6C4C59DD4273}"/>
                    </a:ext>
                  </a:extLst>
                </p:cNvPr>
                <p:cNvPicPr/>
                <p:nvPr/>
              </p:nvPicPr>
              <p:blipFill>
                <a:blip r:embed="rId111"/>
                <a:stretch>
                  <a:fillRect/>
                </a:stretch>
              </p:blipFill>
              <p:spPr>
                <a:xfrm>
                  <a:off x="2612674" y="644870"/>
                  <a:ext cx="87120" cy="11772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9" name="Ink 8">
                  <a:extLst>
                    <a:ext uri="{FF2B5EF4-FFF2-40B4-BE49-F238E27FC236}">
                      <a16:creationId xmlns:a16="http://schemas.microsoft.com/office/drawing/2014/main" id="{377955A1-89C7-4DEA-6209-3E74F11C3275}"/>
                    </a:ext>
                  </a:extLst>
                </p14:cNvPr>
                <p14:cNvContentPartPr/>
                <p14:nvPr/>
              </p14:nvContentPartPr>
              <p14:xfrm>
                <a:off x="2733634" y="439310"/>
                <a:ext cx="274680" cy="356040"/>
              </p14:xfrm>
            </p:contentPart>
          </mc:Choice>
          <mc:Fallback>
            <p:pic>
              <p:nvPicPr>
                <p:cNvPr id="9" name="Ink 8">
                  <a:extLst>
                    <a:ext uri="{FF2B5EF4-FFF2-40B4-BE49-F238E27FC236}">
                      <a16:creationId xmlns:a16="http://schemas.microsoft.com/office/drawing/2014/main" id="{377955A1-89C7-4DEA-6209-3E74F11C3275}"/>
                    </a:ext>
                  </a:extLst>
                </p:cNvPr>
                <p:cNvPicPr/>
                <p:nvPr/>
              </p:nvPicPr>
              <p:blipFill>
                <a:blip r:embed="rId113"/>
                <a:stretch>
                  <a:fillRect/>
                </a:stretch>
              </p:blipFill>
              <p:spPr>
                <a:xfrm>
                  <a:off x="2724994" y="430310"/>
                  <a:ext cx="292320" cy="37368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11" name="Ink 10">
                  <a:extLst>
                    <a:ext uri="{FF2B5EF4-FFF2-40B4-BE49-F238E27FC236}">
                      <a16:creationId xmlns:a16="http://schemas.microsoft.com/office/drawing/2014/main" id="{2883559C-C418-63B6-DE82-B986F572EC36}"/>
                    </a:ext>
                  </a:extLst>
                </p14:cNvPr>
                <p14:cNvContentPartPr/>
                <p14:nvPr/>
              </p14:nvContentPartPr>
              <p14:xfrm>
                <a:off x="2601154" y="955190"/>
                <a:ext cx="264240" cy="80640"/>
              </p14:xfrm>
            </p:contentPart>
          </mc:Choice>
          <mc:Fallback>
            <p:pic>
              <p:nvPicPr>
                <p:cNvPr id="11" name="Ink 10">
                  <a:extLst>
                    <a:ext uri="{FF2B5EF4-FFF2-40B4-BE49-F238E27FC236}">
                      <a16:creationId xmlns:a16="http://schemas.microsoft.com/office/drawing/2014/main" id="{2883559C-C418-63B6-DE82-B986F572EC36}"/>
                    </a:ext>
                  </a:extLst>
                </p:cNvPr>
                <p:cNvPicPr/>
                <p:nvPr/>
              </p:nvPicPr>
              <p:blipFill>
                <a:blip r:embed="rId115"/>
                <a:stretch>
                  <a:fillRect/>
                </a:stretch>
              </p:blipFill>
              <p:spPr>
                <a:xfrm>
                  <a:off x="2592154" y="946190"/>
                  <a:ext cx="281880" cy="9828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12" name="Ink 11">
                  <a:extLst>
                    <a:ext uri="{FF2B5EF4-FFF2-40B4-BE49-F238E27FC236}">
                      <a16:creationId xmlns:a16="http://schemas.microsoft.com/office/drawing/2014/main" id="{1AC384A9-8E49-96FB-69B3-35E09B668B6D}"/>
                    </a:ext>
                  </a:extLst>
                </p14:cNvPr>
                <p14:cNvContentPartPr/>
                <p14:nvPr/>
              </p14:nvContentPartPr>
              <p14:xfrm>
                <a:off x="2691514" y="970310"/>
                <a:ext cx="96480" cy="177120"/>
              </p14:xfrm>
            </p:contentPart>
          </mc:Choice>
          <mc:Fallback>
            <p:pic>
              <p:nvPicPr>
                <p:cNvPr id="12" name="Ink 11">
                  <a:extLst>
                    <a:ext uri="{FF2B5EF4-FFF2-40B4-BE49-F238E27FC236}">
                      <a16:creationId xmlns:a16="http://schemas.microsoft.com/office/drawing/2014/main" id="{1AC384A9-8E49-96FB-69B3-35E09B668B6D}"/>
                    </a:ext>
                  </a:extLst>
                </p:cNvPr>
                <p:cNvPicPr/>
                <p:nvPr/>
              </p:nvPicPr>
              <p:blipFill>
                <a:blip r:embed="rId117"/>
                <a:stretch>
                  <a:fillRect/>
                </a:stretch>
              </p:blipFill>
              <p:spPr>
                <a:xfrm>
                  <a:off x="2682874" y="961310"/>
                  <a:ext cx="114120" cy="19476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13" name="Ink 12">
                  <a:extLst>
                    <a:ext uri="{FF2B5EF4-FFF2-40B4-BE49-F238E27FC236}">
                      <a16:creationId xmlns:a16="http://schemas.microsoft.com/office/drawing/2014/main" id="{3D6A55A0-F3A2-1C7E-7616-9F3AB37394BC}"/>
                    </a:ext>
                  </a:extLst>
                </p14:cNvPr>
                <p14:cNvContentPartPr/>
                <p14:nvPr/>
              </p14:nvContentPartPr>
              <p14:xfrm>
                <a:off x="2808154" y="1061390"/>
                <a:ext cx="185760" cy="140400"/>
              </p14:xfrm>
            </p:contentPart>
          </mc:Choice>
          <mc:Fallback>
            <p:pic>
              <p:nvPicPr>
                <p:cNvPr id="13" name="Ink 12">
                  <a:extLst>
                    <a:ext uri="{FF2B5EF4-FFF2-40B4-BE49-F238E27FC236}">
                      <a16:creationId xmlns:a16="http://schemas.microsoft.com/office/drawing/2014/main" id="{3D6A55A0-F3A2-1C7E-7616-9F3AB37394BC}"/>
                    </a:ext>
                  </a:extLst>
                </p:cNvPr>
                <p:cNvPicPr/>
                <p:nvPr/>
              </p:nvPicPr>
              <p:blipFill>
                <a:blip r:embed="rId119"/>
                <a:stretch>
                  <a:fillRect/>
                </a:stretch>
              </p:blipFill>
              <p:spPr>
                <a:xfrm>
                  <a:off x="2799514" y="1052750"/>
                  <a:ext cx="203400" cy="15804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14" name="Ink 13">
                  <a:extLst>
                    <a:ext uri="{FF2B5EF4-FFF2-40B4-BE49-F238E27FC236}">
                      <a16:creationId xmlns:a16="http://schemas.microsoft.com/office/drawing/2014/main" id="{78A8FCAA-E37F-B52F-BABE-9114A8F2A1B5}"/>
                    </a:ext>
                  </a:extLst>
                </p14:cNvPr>
                <p14:cNvContentPartPr/>
                <p14:nvPr/>
              </p14:nvContentPartPr>
              <p14:xfrm>
                <a:off x="3022714" y="1066790"/>
                <a:ext cx="129240" cy="99000"/>
              </p14:xfrm>
            </p:contentPart>
          </mc:Choice>
          <mc:Fallback>
            <p:pic>
              <p:nvPicPr>
                <p:cNvPr id="14" name="Ink 13">
                  <a:extLst>
                    <a:ext uri="{FF2B5EF4-FFF2-40B4-BE49-F238E27FC236}">
                      <a16:creationId xmlns:a16="http://schemas.microsoft.com/office/drawing/2014/main" id="{78A8FCAA-E37F-B52F-BABE-9114A8F2A1B5}"/>
                    </a:ext>
                  </a:extLst>
                </p:cNvPr>
                <p:cNvPicPr/>
                <p:nvPr/>
              </p:nvPicPr>
              <p:blipFill>
                <a:blip r:embed="rId121"/>
                <a:stretch>
                  <a:fillRect/>
                </a:stretch>
              </p:blipFill>
              <p:spPr>
                <a:xfrm>
                  <a:off x="3013714" y="1057790"/>
                  <a:ext cx="146880" cy="11664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15" name="Ink 14">
                  <a:extLst>
                    <a:ext uri="{FF2B5EF4-FFF2-40B4-BE49-F238E27FC236}">
                      <a16:creationId xmlns:a16="http://schemas.microsoft.com/office/drawing/2014/main" id="{143DE4E9-1CC7-CFA1-937A-DEFFD292559F}"/>
                    </a:ext>
                  </a:extLst>
                </p14:cNvPr>
                <p14:cNvContentPartPr/>
                <p14:nvPr/>
              </p14:nvContentPartPr>
              <p14:xfrm>
                <a:off x="3200194" y="947270"/>
                <a:ext cx="311040" cy="250200"/>
              </p14:xfrm>
            </p:contentPart>
          </mc:Choice>
          <mc:Fallback>
            <p:pic>
              <p:nvPicPr>
                <p:cNvPr id="15" name="Ink 14">
                  <a:extLst>
                    <a:ext uri="{FF2B5EF4-FFF2-40B4-BE49-F238E27FC236}">
                      <a16:creationId xmlns:a16="http://schemas.microsoft.com/office/drawing/2014/main" id="{143DE4E9-1CC7-CFA1-937A-DEFFD292559F}"/>
                    </a:ext>
                  </a:extLst>
                </p:cNvPr>
                <p:cNvPicPr/>
                <p:nvPr/>
              </p:nvPicPr>
              <p:blipFill>
                <a:blip r:embed="rId123"/>
                <a:stretch>
                  <a:fillRect/>
                </a:stretch>
              </p:blipFill>
              <p:spPr>
                <a:xfrm>
                  <a:off x="3191194" y="938270"/>
                  <a:ext cx="328680" cy="26784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16" name="Ink 15">
                  <a:extLst>
                    <a:ext uri="{FF2B5EF4-FFF2-40B4-BE49-F238E27FC236}">
                      <a16:creationId xmlns:a16="http://schemas.microsoft.com/office/drawing/2014/main" id="{CE3E9D18-7211-46CA-8905-5457B8446E26}"/>
                    </a:ext>
                  </a:extLst>
                </p14:cNvPr>
                <p14:cNvContentPartPr/>
                <p14:nvPr/>
              </p14:nvContentPartPr>
              <p14:xfrm>
                <a:off x="3606994" y="1132670"/>
                <a:ext cx="170640" cy="15120"/>
              </p14:xfrm>
            </p:contentPart>
          </mc:Choice>
          <mc:Fallback>
            <p:pic>
              <p:nvPicPr>
                <p:cNvPr id="16" name="Ink 15">
                  <a:extLst>
                    <a:ext uri="{FF2B5EF4-FFF2-40B4-BE49-F238E27FC236}">
                      <a16:creationId xmlns:a16="http://schemas.microsoft.com/office/drawing/2014/main" id="{CE3E9D18-7211-46CA-8905-5457B8446E26}"/>
                    </a:ext>
                  </a:extLst>
                </p:cNvPr>
                <p:cNvPicPr/>
                <p:nvPr/>
              </p:nvPicPr>
              <p:blipFill>
                <a:blip r:embed="rId125"/>
                <a:stretch>
                  <a:fillRect/>
                </a:stretch>
              </p:blipFill>
              <p:spPr>
                <a:xfrm>
                  <a:off x="3598354" y="1123670"/>
                  <a:ext cx="188280" cy="3276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17" name="Ink 16">
                  <a:extLst>
                    <a:ext uri="{FF2B5EF4-FFF2-40B4-BE49-F238E27FC236}">
                      <a16:creationId xmlns:a16="http://schemas.microsoft.com/office/drawing/2014/main" id="{A3DCEEEC-2F0A-0E48-6AB4-C1B52B2FF82A}"/>
                    </a:ext>
                  </a:extLst>
                </p14:cNvPr>
                <p14:cNvContentPartPr/>
                <p14:nvPr/>
              </p14:nvContentPartPr>
              <p14:xfrm>
                <a:off x="3848554" y="979670"/>
                <a:ext cx="41400" cy="129960"/>
              </p14:xfrm>
            </p:contentPart>
          </mc:Choice>
          <mc:Fallback>
            <p:pic>
              <p:nvPicPr>
                <p:cNvPr id="17" name="Ink 16">
                  <a:extLst>
                    <a:ext uri="{FF2B5EF4-FFF2-40B4-BE49-F238E27FC236}">
                      <a16:creationId xmlns:a16="http://schemas.microsoft.com/office/drawing/2014/main" id="{A3DCEEEC-2F0A-0E48-6AB4-C1B52B2FF82A}"/>
                    </a:ext>
                  </a:extLst>
                </p:cNvPr>
                <p:cNvPicPr/>
                <p:nvPr/>
              </p:nvPicPr>
              <p:blipFill>
                <a:blip r:embed="rId127"/>
                <a:stretch>
                  <a:fillRect/>
                </a:stretch>
              </p:blipFill>
              <p:spPr>
                <a:xfrm>
                  <a:off x="3839554" y="970670"/>
                  <a:ext cx="59040" cy="14760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18" name="Ink 17">
                  <a:extLst>
                    <a:ext uri="{FF2B5EF4-FFF2-40B4-BE49-F238E27FC236}">
                      <a16:creationId xmlns:a16="http://schemas.microsoft.com/office/drawing/2014/main" id="{2C3A8FF6-18C7-1CFC-08FF-88AC9E7FAE5C}"/>
                    </a:ext>
                  </a:extLst>
                </p14:cNvPr>
                <p14:cNvContentPartPr/>
                <p14:nvPr/>
              </p14:nvContentPartPr>
              <p14:xfrm>
                <a:off x="3898954" y="838190"/>
                <a:ext cx="29160" cy="34920"/>
              </p14:xfrm>
            </p:contentPart>
          </mc:Choice>
          <mc:Fallback>
            <p:pic>
              <p:nvPicPr>
                <p:cNvPr id="18" name="Ink 17">
                  <a:extLst>
                    <a:ext uri="{FF2B5EF4-FFF2-40B4-BE49-F238E27FC236}">
                      <a16:creationId xmlns:a16="http://schemas.microsoft.com/office/drawing/2014/main" id="{2C3A8FF6-18C7-1CFC-08FF-88AC9E7FAE5C}"/>
                    </a:ext>
                  </a:extLst>
                </p:cNvPr>
                <p:cNvPicPr/>
                <p:nvPr/>
              </p:nvPicPr>
              <p:blipFill>
                <a:blip r:embed="rId129"/>
                <a:stretch>
                  <a:fillRect/>
                </a:stretch>
              </p:blipFill>
              <p:spPr>
                <a:xfrm>
                  <a:off x="3890314" y="829550"/>
                  <a:ext cx="46800" cy="5256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19" name="Ink 18">
                  <a:extLst>
                    <a:ext uri="{FF2B5EF4-FFF2-40B4-BE49-F238E27FC236}">
                      <a16:creationId xmlns:a16="http://schemas.microsoft.com/office/drawing/2014/main" id="{8521A32C-9FC3-374B-73D8-B1582223AA5F}"/>
                    </a:ext>
                  </a:extLst>
                </p14:cNvPr>
                <p14:cNvContentPartPr/>
                <p14:nvPr/>
              </p14:nvContentPartPr>
              <p14:xfrm>
                <a:off x="4002994" y="787790"/>
                <a:ext cx="219240" cy="323280"/>
              </p14:xfrm>
            </p:contentPart>
          </mc:Choice>
          <mc:Fallback>
            <p:pic>
              <p:nvPicPr>
                <p:cNvPr id="19" name="Ink 18">
                  <a:extLst>
                    <a:ext uri="{FF2B5EF4-FFF2-40B4-BE49-F238E27FC236}">
                      <a16:creationId xmlns:a16="http://schemas.microsoft.com/office/drawing/2014/main" id="{8521A32C-9FC3-374B-73D8-B1582223AA5F}"/>
                    </a:ext>
                  </a:extLst>
                </p:cNvPr>
                <p:cNvPicPr/>
                <p:nvPr/>
              </p:nvPicPr>
              <p:blipFill>
                <a:blip r:embed="rId131"/>
                <a:stretch>
                  <a:fillRect/>
                </a:stretch>
              </p:blipFill>
              <p:spPr>
                <a:xfrm>
                  <a:off x="3993994" y="779150"/>
                  <a:ext cx="236880" cy="34092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21" name="Ink 20">
                  <a:extLst>
                    <a:ext uri="{FF2B5EF4-FFF2-40B4-BE49-F238E27FC236}">
                      <a16:creationId xmlns:a16="http://schemas.microsoft.com/office/drawing/2014/main" id="{27DD8A49-9343-3D1D-B958-7CD838CC3BAD}"/>
                    </a:ext>
                  </a:extLst>
                </p14:cNvPr>
                <p14:cNvContentPartPr/>
                <p14:nvPr/>
              </p14:nvContentPartPr>
              <p14:xfrm>
                <a:off x="2790874" y="1374590"/>
                <a:ext cx="156600" cy="229320"/>
              </p14:xfrm>
            </p:contentPart>
          </mc:Choice>
          <mc:Fallback>
            <p:pic>
              <p:nvPicPr>
                <p:cNvPr id="21" name="Ink 20">
                  <a:extLst>
                    <a:ext uri="{FF2B5EF4-FFF2-40B4-BE49-F238E27FC236}">
                      <a16:creationId xmlns:a16="http://schemas.microsoft.com/office/drawing/2014/main" id="{27DD8A49-9343-3D1D-B958-7CD838CC3BAD}"/>
                    </a:ext>
                  </a:extLst>
                </p:cNvPr>
                <p:cNvPicPr/>
                <p:nvPr/>
              </p:nvPicPr>
              <p:blipFill>
                <a:blip r:embed="rId133"/>
                <a:stretch>
                  <a:fillRect/>
                </a:stretch>
              </p:blipFill>
              <p:spPr>
                <a:xfrm>
                  <a:off x="2781874" y="1365950"/>
                  <a:ext cx="174240" cy="24696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22" name="Ink 21">
                  <a:extLst>
                    <a:ext uri="{FF2B5EF4-FFF2-40B4-BE49-F238E27FC236}">
                      <a16:creationId xmlns:a16="http://schemas.microsoft.com/office/drawing/2014/main" id="{ECCECE98-362C-70C8-C506-94CB425F3F18}"/>
                    </a:ext>
                  </a:extLst>
                </p14:cNvPr>
                <p14:cNvContentPartPr/>
                <p14:nvPr/>
              </p14:nvContentPartPr>
              <p14:xfrm>
                <a:off x="2870074" y="1466750"/>
                <a:ext cx="246600" cy="343440"/>
              </p14:xfrm>
            </p:contentPart>
          </mc:Choice>
          <mc:Fallback>
            <p:pic>
              <p:nvPicPr>
                <p:cNvPr id="22" name="Ink 21">
                  <a:extLst>
                    <a:ext uri="{FF2B5EF4-FFF2-40B4-BE49-F238E27FC236}">
                      <a16:creationId xmlns:a16="http://schemas.microsoft.com/office/drawing/2014/main" id="{ECCECE98-362C-70C8-C506-94CB425F3F18}"/>
                    </a:ext>
                  </a:extLst>
                </p:cNvPr>
                <p:cNvPicPr/>
                <p:nvPr/>
              </p:nvPicPr>
              <p:blipFill>
                <a:blip r:embed="rId135"/>
                <a:stretch>
                  <a:fillRect/>
                </a:stretch>
              </p:blipFill>
              <p:spPr>
                <a:xfrm>
                  <a:off x="2861434" y="1458110"/>
                  <a:ext cx="264240" cy="36108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23" name="Ink 22">
                  <a:extLst>
                    <a:ext uri="{FF2B5EF4-FFF2-40B4-BE49-F238E27FC236}">
                      <a16:creationId xmlns:a16="http://schemas.microsoft.com/office/drawing/2014/main" id="{048F6AB9-ABAE-ECE4-853B-519C163A5474}"/>
                    </a:ext>
                  </a:extLst>
                </p14:cNvPr>
                <p14:cNvContentPartPr/>
                <p14:nvPr/>
              </p14:nvContentPartPr>
              <p14:xfrm>
                <a:off x="3190474" y="1466750"/>
                <a:ext cx="97920" cy="147600"/>
              </p14:xfrm>
            </p:contentPart>
          </mc:Choice>
          <mc:Fallback>
            <p:pic>
              <p:nvPicPr>
                <p:cNvPr id="23" name="Ink 22">
                  <a:extLst>
                    <a:ext uri="{FF2B5EF4-FFF2-40B4-BE49-F238E27FC236}">
                      <a16:creationId xmlns:a16="http://schemas.microsoft.com/office/drawing/2014/main" id="{048F6AB9-ABAE-ECE4-853B-519C163A5474}"/>
                    </a:ext>
                  </a:extLst>
                </p:cNvPr>
                <p:cNvPicPr/>
                <p:nvPr/>
              </p:nvPicPr>
              <p:blipFill>
                <a:blip r:embed="rId137"/>
                <a:stretch>
                  <a:fillRect/>
                </a:stretch>
              </p:blipFill>
              <p:spPr>
                <a:xfrm>
                  <a:off x="3181474" y="1457750"/>
                  <a:ext cx="115560" cy="16524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24" name="Ink 23">
                  <a:extLst>
                    <a:ext uri="{FF2B5EF4-FFF2-40B4-BE49-F238E27FC236}">
                      <a16:creationId xmlns:a16="http://schemas.microsoft.com/office/drawing/2014/main" id="{41FA2727-C258-572D-B146-8AF08A7F57FC}"/>
                    </a:ext>
                  </a:extLst>
                </p14:cNvPr>
                <p14:cNvContentPartPr/>
                <p14:nvPr/>
              </p14:nvContentPartPr>
              <p14:xfrm>
                <a:off x="3313954" y="1450550"/>
                <a:ext cx="124560" cy="119520"/>
              </p14:xfrm>
            </p:contentPart>
          </mc:Choice>
          <mc:Fallback>
            <p:pic>
              <p:nvPicPr>
                <p:cNvPr id="24" name="Ink 23">
                  <a:extLst>
                    <a:ext uri="{FF2B5EF4-FFF2-40B4-BE49-F238E27FC236}">
                      <a16:creationId xmlns:a16="http://schemas.microsoft.com/office/drawing/2014/main" id="{41FA2727-C258-572D-B146-8AF08A7F57FC}"/>
                    </a:ext>
                  </a:extLst>
                </p:cNvPr>
                <p:cNvPicPr/>
                <p:nvPr/>
              </p:nvPicPr>
              <p:blipFill>
                <a:blip r:embed="rId139"/>
                <a:stretch>
                  <a:fillRect/>
                </a:stretch>
              </p:blipFill>
              <p:spPr>
                <a:xfrm>
                  <a:off x="3304954" y="1441910"/>
                  <a:ext cx="142200" cy="13716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25" name="Ink 24">
                  <a:extLst>
                    <a:ext uri="{FF2B5EF4-FFF2-40B4-BE49-F238E27FC236}">
                      <a16:creationId xmlns:a16="http://schemas.microsoft.com/office/drawing/2014/main" id="{4EEC16FF-1935-0D4E-5186-C8D678D997A7}"/>
                    </a:ext>
                  </a:extLst>
                </p14:cNvPr>
                <p14:cNvContentPartPr/>
                <p14:nvPr/>
              </p14:nvContentPartPr>
              <p14:xfrm>
                <a:off x="3507634" y="1441190"/>
                <a:ext cx="150120" cy="311040"/>
              </p14:xfrm>
            </p:contentPart>
          </mc:Choice>
          <mc:Fallback>
            <p:pic>
              <p:nvPicPr>
                <p:cNvPr id="25" name="Ink 24">
                  <a:extLst>
                    <a:ext uri="{FF2B5EF4-FFF2-40B4-BE49-F238E27FC236}">
                      <a16:creationId xmlns:a16="http://schemas.microsoft.com/office/drawing/2014/main" id="{4EEC16FF-1935-0D4E-5186-C8D678D997A7}"/>
                    </a:ext>
                  </a:extLst>
                </p:cNvPr>
                <p:cNvPicPr/>
                <p:nvPr/>
              </p:nvPicPr>
              <p:blipFill>
                <a:blip r:embed="rId141"/>
                <a:stretch>
                  <a:fillRect/>
                </a:stretch>
              </p:blipFill>
              <p:spPr>
                <a:xfrm>
                  <a:off x="3498634" y="1432550"/>
                  <a:ext cx="167760" cy="32868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26" name="Ink 25">
                  <a:extLst>
                    <a:ext uri="{FF2B5EF4-FFF2-40B4-BE49-F238E27FC236}">
                      <a16:creationId xmlns:a16="http://schemas.microsoft.com/office/drawing/2014/main" id="{12F59D85-4EC2-86EC-96CE-31308C9940B1}"/>
                    </a:ext>
                  </a:extLst>
                </p14:cNvPr>
                <p14:cNvContentPartPr/>
                <p14:nvPr/>
              </p14:nvContentPartPr>
              <p14:xfrm>
                <a:off x="3802474" y="1557470"/>
                <a:ext cx="97200" cy="10440"/>
              </p14:xfrm>
            </p:contentPart>
          </mc:Choice>
          <mc:Fallback>
            <p:pic>
              <p:nvPicPr>
                <p:cNvPr id="26" name="Ink 25">
                  <a:extLst>
                    <a:ext uri="{FF2B5EF4-FFF2-40B4-BE49-F238E27FC236}">
                      <a16:creationId xmlns:a16="http://schemas.microsoft.com/office/drawing/2014/main" id="{12F59D85-4EC2-86EC-96CE-31308C9940B1}"/>
                    </a:ext>
                  </a:extLst>
                </p:cNvPr>
                <p:cNvPicPr/>
                <p:nvPr/>
              </p:nvPicPr>
              <p:blipFill>
                <a:blip r:embed="rId143"/>
                <a:stretch>
                  <a:fillRect/>
                </a:stretch>
              </p:blipFill>
              <p:spPr>
                <a:xfrm>
                  <a:off x="3793834" y="1548470"/>
                  <a:ext cx="11484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27" name="Ink 26">
                  <a:extLst>
                    <a:ext uri="{FF2B5EF4-FFF2-40B4-BE49-F238E27FC236}">
                      <a16:creationId xmlns:a16="http://schemas.microsoft.com/office/drawing/2014/main" id="{AB7E37E0-CF3A-4D3E-AAB7-F1B28005B6E3}"/>
                    </a:ext>
                  </a:extLst>
                </p14:cNvPr>
                <p14:cNvContentPartPr/>
                <p14:nvPr/>
              </p14:nvContentPartPr>
              <p14:xfrm>
                <a:off x="4041874" y="1391510"/>
                <a:ext cx="34560" cy="138600"/>
              </p14:xfrm>
            </p:contentPart>
          </mc:Choice>
          <mc:Fallback>
            <p:pic>
              <p:nvPicPr>
                <p:cNvPr id="27" name="Ink 26">
                  <a:extLst>
                    <a:ext uri="{FF2B5EF4-FFF2-40B4-BE49-F238E27FC236}">
                      <a16:creationId xmlns:a16="http://schemas.microsoft.com/office/drawing/2014/main" id="{AB7E37E0-CF3A-4D3E-AAB7-F1B28005B6E3}"/>
                    </a:ext>
                  </a:extLst>
                </p:cNvPr>
                <p:cNvPicPr/>
                <p:nvPr/>
              </p:nvPicPr>
              <p:blipFill>
                <a:blip r:embed="rId145"/>
                <a:stretch>
                  <a:fillRect/>
                </a:stretch>
              </p:blipFill>
              <p:spPr>
                <a:xfrm>
                  <a:off x="4033234" y="1382870"/>
                  <a:ext cx="52200" cy="15624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28" name="Ink 27">
                  <a:extLst>
                    <a:ext uri="{FF2B5EF4-FFF2-40B4-BE49-F238E27FC236}">
                      <a16:creationId xmlns:a16="http://schemas.microsoft.com/office/drawing/2014/main" id="{434470B5-2655-7BBD-E025-4125A8AA3CAB}"/>
                    </a:ext>
                  </a:extLst>
                </p14:cNvPr>
                <p14:cNvContentPartPr/>
                <p14:nvPr/>
              </p14:nvContentPartPr>
              <p14:xfrm>
                <a:off x="4086514" y="1270910"/>
                <a:ext cx="56520" cy="17280"/>
              </p14:xfrm>
            </p:contentPart>
          </mc:Choice>
          <mc:Fallback>
            <p:pic>
              <p:nvPicPr>
                <p:cNvPr id="28" name="Ink 27">
                  <a:extLst>
                    <a:ext uri="{FF2B5EF4-FFF2-40B4-BE49-F238E27FC236}">
                      <a16:creationId xmlns:a16="http://schemas.microsoft.com/office/drawing/2014/main" id="{434470B5-2655-7BBD-E025-4125A8AA3CAB}"/>
                    </a:ext>
                  </a:extLst>
                </p:cNvPr>
                <p:cNvPicPr/>
                <p:nvPr/>
              </p:nvPicPr>
              <p:blipFill>
                <a:blip r:embed="rId147"/>
                <a:stretch>
                  <a:fillRect/>
                </a:stretch>
              </p:blipFill>
              <p:spPr>
                <a:xfrm>
                  <a:off x="4077514" y="1261910"/>
                  <a:ext cx="74160" cy="3492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29" name="Ink 28">
                  <a:extLst>
                    <a:ext uri="{FF2B5EF4-FFF2-40B4-BE49-F238E27FC236}">
                      <a16:creationId xmlns:a16="http://schemas.microsoft.com/office/drawing/2014/main" id="{9D2C5A80-40A3-C922-17CF-91F2C9B31E7F}"/>
                    </a:ext>
                  </a:extLst>
                </p14:cNvPr>
                <p14:cNvContentPartPr/>
                <p14:nvPr/>
              </p14:nvContentPartPr>
              <p14:xfrm>
                <a:off x="4150594" y="1288550"/>
                <a:ext cx="215280" cy="257400"/>
              </p14:xfrm>
            </p:contentPart>
          </mc:Choice>
          <mc:Fallback>
            <p:pic>
              <p:nvPicPr>
                <p:cNvPr id="29" name="Ink 28">
                  <a:extLst>
                    <a:ext uri="{FF2B5EF4-FFF2-40B4-BE49-F238E27FC236}">
                      <a16:creationId xmlns:a16="http://schemas.microsoft.com/office/drawing/2014/main" id="{9D2C5A80-40A3-C922-17CF-91F2C9B31E7F}"/>
                    </a:ext>
                  </a:extLst>
                </p:cNvPr>
                <p:cNvPicPr/>
                <p:nvPr/>
              </p:nvPicPr>
              <p:blipFill>
                <a:blip r:embed="rId149"/>
                <a:stretch>
                  <a:fillRect/>
                </a:stretch>
              </p:blipFill>
              <p:spPr>
                <a:xfrm>
                  <a:off x="4141954" y="1279550"/>
                  <a:ext cx="232920" cy="27504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84" name="Ink 83">
                  <a:extLst>
                    <a:ext uri="{FF2B5EF4-FFF2-40B4-BE49-F238E27FC236}">
                      <a16:creationId xmlns:a16="http://schemas.microsoft.com/office/drawing/2014/main" id="{FE446D2C-05F8-B47B-B0E0-DDD02A3EFBBD}"/>
                    </a:ext>
                  </a:extLst>
                </p14:cNvPr>
                <p14:cNvContentPartPr/>
                <p14:nvPr/>
              </p14:nvContentPartPr>
              <p14:xfrm>
                <a:off x="3393154" y="1277750"/>
                <a:ext cx="986040" cy="42120"/>
              </p14:xfrm>
            </p:contentPart>
          </mc:Choice>
          <mc:Fallback>
            <p:pic>
              <p:nvPicPr>
                <p:cNvPr id="84" name="Ink 83">
                  <a:extLst>
                    <a:ext uri="{FF2B5EF4-FFF2-40B4-BE49-F238E27FC236}">
                      <a16:creationId xmlns:a16="http://schemas.microsoft.com/office/drawing/2014/main" id="{FE446D2C-05F8-B47B-B0E0-DDD02A3EFBBD}"/>
                    </a:ext>
                  </a:extLst>
                </p:cNvPr>
                <p:cNvPicPr/>
                <p:nvPr/>
              </p:nvPicPr>
              <p:blipFill>
                <a:blip r:embed="rId151"/>
                <a:stretch>
                  <a:fillRect/>
                </a:stretch>
              </p:blipFill>
              <p:spPr>
                <a:xfrm>
                  <a:off x="3384154" y="1268750"/>
                  <a:ext cx="1003680" cy="5976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87" name="Ink 86">
                  <a:extLst>
                    <a:ext uri="{FF2B5EF4-FFF2-40B4-BE49-F238E27FC236}">
                      <a16:creationId xmlns:a16="http://schemas.microsoft.com/office/drawing/2014/main" id="{C88FC1CE-5922-BBC6-DCB0-42E2390D35A8}"/>
                    </a:ext>
                  </a:extLst>
                </p14:cNvPr>
                <p14:cNvContentPartPr/>
                <p14:nvPr/>
              </p14:nvContentPartPr>
              <p14:xfrm>
                <a:off x="8994034" y="2882270"/>
                <a:ext cx="420840" cy="261360"/>
              </p14:xfrm>
            </p:contentPart>
          </mc:Choice>
          <mc:Fallback>
            <p:pic>
              <p:nvPicPr>
                <p:cNvPr id="87" name="Ink 86">
                  <a:extLst>
                    <a:ext uri="{FF2B5EF4-FFF2-40B4-BE49-F238E27FC236}">
                      <a16:creationId xmlns:a16="http://schemas.microsoft.com/office/drawing/2014/main" id="{C88FC1CE-5922-BBC6-DCB0-42E2390D35A8}"/>
                    </a:ext>
                  </a:extLst>
                </p:cNvPr>
                <p:cNvPicPr/>
                <p:nvPr/>
              </p:nvPicPr>
              <p:blipFill>
                <a:blip r:embed="rId153"/>
                <a:stretch>
                  <a:fillRect/>
                </a:stretch>
              </p:blipFill>
              <p:spPr>
                <a:xfrm>
                  <a:off x="8985034" y="2873270"/>
                  <a:ext cx="438480" cy="27900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88" name="Ink 87">
                  <a:extLst>
                    <a:ext uri="{FF2B5EF4-FFF2-40B4-BE49-F238E27FC236}">
                      <a16:creationId xmlns:a16="http://schemas.microsoft.com/office/drawing/2014/main" id="{80248A58-2EBA-8E8B-849E-A9800FAAC5E8}"/>
                    </a:ext>
                  </a:extLst>
                </p14:cNvPr>
                <p14:cNvContentPartPr/>
                <p14:nvPr/>
              </p14:nvContentPartPr>
              <p14:xfrm>
                <a:off x="8920954" y="3329750"/>
                <a:ext cx="207720" cy="198360"/>
              </p14:xfrm>
            </p:contentPart>
          </mc:Choice>
          <mc:Fallback>
            <p:pic>
              <p:nvPicPr>
                <p:cNvPr id="88" name="Ink 87">
                  <a:extLst>
                    <a:ext uri="{FF2B5EF4-FFF2-40B4-BE49-F238E27FC236}">
                      <a16:creationId xmlns:a16="http://schemas.microsoft.com/office/drawing/2014/main" id="{80248A58-2EBA-8E8B-849E-A9800FAAC5E8}"/>
                    </a:ext>
                  </a:extLst>
                </p:cNvPr>
                <p:cNvPicPr/>
                <p:nvPr/>
              </p:nvPicPr>
              <p:blipFill>
                <a:blip r:embed="rId155"/>
                <a:stretch>
                  <a:fillRect/>
                </a:stretch>
              </p:blipFill>
              <p:spPr>
                <a:xfrm>
                  <a:off x="8912314" y="3321110"/>
                  <a:ext cx="22536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89" name="Ink 88">
                  <a:extLst>
                    <a:ext uri="{FF2B5EF4-FFF2-40B4-BE49-F238E27FC236}">
                      <a16:creationId xmlns:a16="http://schemas.microsoft.com/office/drawing/2014/main" id="{91CBCCC8-56B3-7FA0-2515-C1578E29B184}"/>
                    </a:ext>
                  </a:extLst>
                </p14:cNvPr>
                <p14:cNvContentPartPr/>
                <p14:nvPr/>
              </p14:nvContentPartPr>
              <p14:xfrm>
                <a:off x="9001234" y="3368270"/>
                <a:ext cx="414000" cy="216360"/>
              </p14:xfrm>
            </p:contentPart>
          </mc:Choice>
          <mc:Fallback>
            <p:pic>
              <p:nvPicPr>
                <p:cNvPr id="89" name="Ink 88">
                  <a:extLst>
                    <a:ext uri="{FF2B5EF4-FFF2-40B4-BE49-F238E27FC236}">
                      <a16:creationId xmlns:a16="http://schemas.microsoft.com/office/drawing/2014/main" id="{91CBCCC8-56B3-7FA0-2515-C1578E29B184}"/>
                    </a:ext>
                  </a:extLst>
                </p:cNvPr>
                <p:cNvPicPr/>
                <p:nvPr/>
              </p:nvPicPr>
              <p:blipFill>
                <a:blip r:embed="rId157"/>
                <a:stretch>
                  <a:fillRect/>
                </a:stretch>
              </p:blipFill>
              <p:spPr>
                <a:xfrm>
                  <a:off x="8992594" y="3359630"/>
                  <a:ext cx="431640" cy="23400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90" name="Ink 89">
                  <a:extLst>
                    <a:ext uri="{FF2B5EF4-FFF2-40B4-BE49-F238E27FC236}">
                      <a16:creationId xmlns:a16="http://schemas.microsoft.com/office/drawing/2014/main" id="{005BED11-EA32-8830-F709-90338874AFF9}"/>
                    </a:ext>
                  </a:extLst>
                </p14:cNvPr>
                <p14:cNvContentPartPr/>
                <p14:nvPr/>
              </p14:nvContentPartPr>
              <p14:xfrm>
                <a:off x="9091234" y="3287990"/>
                <a:ext cx="62640" cy="118800"/>
              </p14:xfrm>
            </p:contentPart>
          </mc:Choice>
          <mc:Fallback>
            <p:pic>
              <p:nvPicPr>
                <p:cNvPr id="90" name="Ink 89">
                  <a:extLst>
                    <a:ext uri="{FF2B5EF4-FFF2-40B4-BE49-F238E27FC236}">
                      <a16:creationId xmlns:a16="http://schemas.microsoft.com/office/drawing/2014/main" id="{005BED11-EA32-8830-F709-90338874AFF9}"/>
                    </a:ext>
                  </a:extLst>
                </p:cNvPr>
                <p:cNvPicPr/>
                <p:nvPr/>
              </p:nvPicPr>
              <p:blipFill>
                <a:blip r:embed="rId159"/>
                <a:stretch>
                  <a:fillRect/>
                </a:stretch>
              </p:blipFill>
              <p:spPr>
                <a:xfrm>
                  <a:off x="9082234" y="3278990"/>
                  <a:ext cx="80280" cy="13644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91" name="Ink 90">
                  <a:extLst>
                    <a:ext uri="{FF2B5EF4-FFF2-40B4-BE49-F238E27FC236}">
                      <a16:creationId xmlns:a16="http://schemas.microsoft.com/office/drawing/2014/main" id="{49AF6F4A-EAB9-3FA2-2793-2CE98C01563E}"/>
                    </a:ext>
                  </a:extLst>
                </p14:cNvPr>
                <p14:cNvContentPartPr/>
                <p14:nvPr/>
              </p14:nvContentPartPr>
              <p14:xfrm>
                <a:off x="9278074" y="3296270"/>
                <a:ext cx="24480" cy="96480"/>
              </p14:xfrm>
            </p:contentPart>
          </mc:Choice>
          <mc:Fallback>
            <p:pic>
              <p:nvPicPr>
                <p:cNvPr id="91" name="Ink 90">
                  <a:extLst>
                    <a:ext uri="{FF2B5EF4-FFF2-40B4-BE49-F238E27FC236}">
                      <a16:creationId xmlns:a16="http://schemas.microsoft.com/office/drawing/2014/main" id="{49AF6F4A-EAB9-3FA2-2793-2CE98C01563E}"/>
                    </a:ext>
                  </a:extLst>
                </p:cNvPr>
                <p:cNvPicPr/>
                <p:nvPr/>
              </p:nvPicPr>
              <p:blipFill>
                <a:blip r:embed="rId161"/>
                <a:stretch>
                  <a:fillRect/>
                </a:stretch>
              </p:blipFill>
              <p:spPr>
                <a:xfrm>
                  <a:off x="9269074" y="3287630"/>
                  <a:ext cx="42120" cy="11412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93" name="Ink 92">
                  <a:extLst>
                    <a:ext uri="{FF2B5EF4-FFF2-40B4-BE49-F238E27FC236}">
                      <a16:creationId xmlns:a16="http://schemas.microsoft.com/office/drawing/2014/main" id="{503B91EA-4603-77DC-719C-A1FEF58E38B7}"/>
                    </a:ext>
                  </a:extLst>
                </p14:cNvPr>
                <p14:cNvContentPartPr/>
                <p14:nvPr/>
              </p14:nvContentPartPr>
              <p14:xfrm>
                <a:off x="1203634" y="2074430"/>
                <a:ext cx="716760" cy="118440"/>
              </p14:xfrm>
            </p:contentPart>
          </mc:Choice>
          <mc:Fallback>
            <p:pic>
              <p:nvPicPr>
                <p:cNvPr id="93" name="Ink 92">
                  <a:extLst>
                    <a:ext uri="{FF2B5EF4-FFF2-40B4-BE49-F238E27FC236}">
                      <a16:creationId xmlns:a16="http://schemas.microsoft.com/office/drawing/2014/main" id="{503B91EA-4603-77DC-719C-A1FEF58E38B7}"/>
                    </a:ext>
                  </a:extLst>
                </p:cNvPr>
                <p:cNvPicPr/>
                <p:nvPr/>
              </p:nvPicPr>
              <p:blipFill>
                <a:blip r:embed="rId163"/>
                <a:stretch>
                  <a:fillRect/>
                </a:stretch>
              </p:blipFill>
              <p:spPr>
                <a:xfrm>
                  <a:off x="1194634" y="2065790"/>
                  <a:ext cx="734400" cy="13608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94" name="Ink 93">
                  <a:extLst>
                    <a:ext uri="{FF2B5EF4-FFF2-40B4-BE49-F238E27FC236}">
                      <a16:creationId xmlns:a16="http://schemas.microsoft.com/office/drawing/2014/main" id="{2C539C92-0C6A-B23F-86FE-B1B8B19A075D}"/>
                    </a:ext>
                  </a:extLst>
                </p14:cNvPr>
                <p14:cNvContentPartPr/>
                <p14:nvPr/>
              </p14:nvContentPartPr>
              <p14:xfrm>
                <a:off x="1594594" y="2155070"/>
                <a:ext cx="19800" cy="352800"/>
              </p14:xfrm>
            </p:contentPart>
          </mc:Choice>
          <mc:Fallback>
            <p:pic>
              <p:nvPicPr>
                <p:cNvPr id="94" name="Ink 93">
                  <a:extLst>
                    <a:ext uri="{FF2B5EF4-FFF2-40B4-BE49-F238E27FC236}">
                      <a16:creationId xmlns:a16="http://schemas.microsoft.com/office/drawing/2014/main" id="{2C539C92-0C6A-B23F-86FE-B1B8B19A075D}"/>
                    </a:ext>
                  </a:extLst>
                </p:cNvPr>
                <p:cNvPicPr/>
                <p:nvPr/>
              </p:nvPicPr>
              <p:blipFill>
                <a:blip r:embed="rId165"/>
                <a:stretch>
                  <a:fillRect/>
                </a:stretch>
              </p:blipFill>
              <p:spPr>
                <a:xfrm>
                  <a:off x="1585954" y="2146430"/>
                  <a:ext cx="37440" cy="37044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95" name="Ink 94">
                  <a:extLst>
                    <a:ext uri="{FF2B5EF4-FFF2-40B4-BE49-F238E27FC236}">
                      <a16:creationId xmlns:a16="http://schemas.microsoft.com/office/drawing/2014/main" id="{958535EB-BD3F-9AF5-A8FC-64918BD2CEFE}"/>
                    </a:ext>
                  </a:extLst>
                </p14:cNvPr>
                <p14:cNvContentPartPr/>
                <p14:nvPr/>
              </p14:nvContentPartPr>
              <p14:xfrm>
                <a:off x="1698274" y="2268830"/>
                <a:ext cx="303480" cy="242640"/>
              </p14:xfrm>
            </p:contentPart>
          </mc:Choice>
          <mc:Fallback>
            <p:pic>
              <p:nvPicPr>
                <p:cNvPr id="95" name="Ink 94">
                  <a:extLst>
                    <a:ext uri="{FF2B5EF4-FFF2-40B4-BE49-F238E27FC236}">
                      <a16:creationId xmlns:a16="http://schemas.microsoft.com/office/drawing/2014/main" id="{958535EB-BD3F-9AF5-A8FC-64918BD2CEFE}"/>
                    </a:ext>
                  </a:extLst>
                </p:cNvPr>
                <p:cNvPicPr/>
                <p:nvPr/>
              </p:nvPicPr>
              <p:blipFill>
                <a:blip r:embed="rId167"/>
                <a:stretch>
                  <a:fillRect/>
                </a:stretch>
              </p:blipFill>
              <p:spPr>
                <a:xfrm>
                  <a:off x="1689274" y="2260190"/>
                  <a:ext cx="321120" cy="26028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96" name="Ink 95">
                  <a:extLst>
                    <a:ext uri="{FF2B5EF4-FFF2-40B4-BE49-F238E27FC236}">
                      <a16:creationId xmlns:a16="http://schemas.microsoft.com/office/drawing/2014/main" id="{2D1EEFBA-2284-FBEA-2DA5-45A91D8D9F12}"/>
                    </a:ext>
                  </a:extLst>
                </p14:cNvPr>
                <p14:cNvContentPartPr/>
                <p14:nvPr/>
              </p14:nvContentPartPr>
              <p14:xfrm>
                <a:off x="2073034" y="2270630"/>
                <a:ext cx="216360" cy="246240"/>
              </p14:xfrm>
            </p:contentPart>
          </mc:Choice>
          <mc:Fallback>
            <p:pic>
              <p:nvPicPr>
                <p:cNvPr id="96" name="Ink 95">
                  <a:extLst>
                    <a:ext uri="{FF2B5EF4-FFF2-40B4-BE49-F238E27FC236}">
                      <a16:creationId xmlns:a16="http://schemas.microsoft.com/office/drawing/2014/main" id="{2D1EEFBA-2284-FBEA-2DA5-45A91D8D9F12}"/>
                    </a:ext>
                  </a:extLst>
                </p:cNvPr>
                <p:cNvPicPr/>
                <p:nvPr/>
              </p:nvPicPr>
              <p:blipFill>
                <a:blip r:embed="rId169"/>
                <a:stretch>
                  <a:fillRect/>
                </a:stretch>
              </p:blipFill>
              <p:spPr>
                <a:xfrm>
                  <a:off x="2064394" y="2261630"/>
                  <a:ext cx="234000" cy="26388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97" name="Ink 96">
                  <a:extLst>
                    <a:ext uri="{FF2B5EF4-FFF2-40B4-BE49-F238E27FC236}">
                      <a16:creationId xmlns:a16="http://schemas.microsoft.com/office/drawing/2014/main" id="{A69648B9-8AB1-2B01-9CDE-6199C07FF65C}"/>
                    </a:ext>
                  </a:extLst>
                </p14:cNvPr>
                <p14:cNvContentPartPr/>
                <p14:nvPr/>
              </p14:nvContentPartPr>
              <p14:xfrm>
                <a:off x="2350954" y="2078750"/>
                <a:ext cx="563760" cy="431280"/>
              </p14:xfrm>
            </p:contentPart>
          </mc:Choice>
          <mc:Fallback>
            <p:pic>
              <p:nvPicPr>
                <p:cNvPr id="97" name="Ink 96">
                  <a:extLst>
                    <a:ext uri="{FF2B5EF4-FFF2-40B4-BE49-F238E27FC236}">
                      <a16:creationId xmlns:a16="http://schemas.microsoft.com/office/drawing/2014/main" id="{A69648B9-8AB1-2B01-9CDE-6199C07FF65C}"/>
                    </a:ext>
                  </a:extLst>
                </p:cNvPr>
                <p:cNvPicPr/>
                <p:nvPr/>
              </p:nvPicPr>
              <p:blipFill>
                <a:blip r:embed="rId171"/>
                <a:stretch>
                  <a:fillRect/>
                </a:stretch>
              </p:blipFill>
              <p:spPr>
                <a:xfrm>
                  <a:off x="2342314" y="2070110"/>
                  <a:ext cx="581400" cy="44892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98" name="Ink 97">
                  <a:extLst>
                    <a:ext uri="{FF2B5EF4-FFF2-40B4-BE49-F238E27FC236}">
                      <a16:creationId xmlns:a16="http://schemas.microsoft.com/office/drawing/2014/main" id="{286A7AE1-55E3-8548-AF88-47C04CB20612}"/>
                    </a:ext>
                  </a:extLst>
                </p14:cNvPr>
                <p14:cNvContentPartPr/>
                <p14:nvPr/>
              </p14:nvContentPartPr>
              <p14:xfrm>
                <a:off x="1997434" y="2665550"/>
                <a:ext cx="38160" cy="374400"/>
              </p14:xfrm>
            </p:contentPart>
          </mc:Choice>
          <mc:Fallback>
            <p:pic>
              <p:nvPicPr>
                <p:cNvPr id="98" name="Ink 97">
                  <a:extLst>
                    <a:ext uri="{FF2B5EF4-FFF2-40B4-BE49-F238E27FC236}">
                      <a16:creationId xmlns:a16="http://schemas.microsoft.com/office/drawing/2014/main" id="{286A7AE1-55E3-8548-AF88-47C04CB20612}"/>
                    </a:ext>
                  </a:extLst>
                </p:cNvPr>
                <p:cNvPicPr/>
                <p:nvPr/>
              </p:nvPicPr>
              <p:blipFill>
                <a:blip r:embed="rId173"/>
                <a:stretch>
                  <a:fillRect/>
                </a:stretch>
              </p:blipFill>
              <p:spPr>
                <a:xfrm>
                  <a:off x="1988794" y="2656550"/>
                  <a:ext cx="55800" cy="39204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99" name="Ink 98">
                  <a:extLst>
                    <a:ext uri="{FF2B5EF4-FFF2-40B4-BE49-F238E27FC236}">
                      <a16:creationId xmlns:a16="http://schemas.microsoft.com/office/drawing/2014/main" id="{A38B4D21-BB71-6317-AB9D-68BBBAC78A77}"/>
                    </a:ext>
                  </a:extLst>
                </p14:cNvPr>
                <p14:cNvContentPartPr/>
                <p14:nvPr/>
              </p14:nvContentPartPr>
              <p14:xfrm>
                <a:off x="895474" y="2943110"/>
                <a:ext cx="2164320" cy="24480"/>
              </p14:xfrm>
            </p:contentPart>
          </mc:Choice>
          <mc:Fallback>
            <p:pic>
              <p:nvPicPr>
                <p:cNvPr id="99" name="Ink 98">
                  <a:extLst>
                    <a:ext uri="{FF2B5EF4-FFF2-40B4-BE49-F238E27FC236}">
                      <a16:creationId xmlns:a16="http://schemas.microsoft.com/office/drawing/2014/main" id="{A38B4D21-BB71-6317-AB9D-68BBBAC78A77}"/>
                    </a:ext>
                  </a:extLst>
                </p:cNvPr>
                <p:cNvPicPr/>
                <p:nvPr/>
              </p:nvPicPr>
              <p:blipFill>
                <a:blip r:embed="rId175"/>
                <a:stretch>
                  <a:fillRect/>
                </a:stretch>
              </p:blipFill>
              <p:spPr>
                <a:xfrm>
                  <a:off x="886834" y="2934110"/>
                  <a:ext cx="2181960" cy="4212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02" name="Ink 101">
                  <a:extLst>
                    <a:ext uri="{FF2B5EF4-FFF2-40B4-BE49-F238E27FC236}">
                      <a16:creationId xmlns:a16="http://schemas.microsoft.com/office/drawing/2014/main" id="{DAEF5148-0465-B980-C8D6-698B70F24754}"/>
                    </a:ext>
                  </a:extLst>
                </p14:cNvPr>
                <p14:cNvContentPartPr/>
                <p14:nvPr/>
              </p14:nvContentPartPr>
              <p14:xfrm>
                <a:off x="998074" y="2946350"/>
                <a:ext cx="18720" cy="382680"/>
              </p14:xfrm>
            </p:contentPart>
          </mc:Choice>
          <mc:Fallback>
            <p:pic>
              <p:nvPicPr>
                <p:cNvPr id="102" name="Ink 101">
                  <a:extLst>
                    <a:ext uri="{FF2B5EF4-FFF2-40B4-BE49-F238E27FC236}">
                      <a16:creationId xmlns:a16="http://schemas.microsoft.com/office/drawing/2014/main" id="{DAEF5148-0465-B980-C8D6-698B70F24754}"/>
                    </a:ext>
                  </a:extLst>
                </p:cNvPr>
                <p:cNvPicPr/>
                <p:nvPr/>
              </p:nvPicPr>
              <p:blipFill>
                <a:blip r:embed="rId177"/>
                <a:stretch>
                  <a:fillRect/>
                </a:stretch>
              </p:blipFill>
              <p:spPr>
                <a:xfrm>
                  <a:off x="989434" y="2937350"/>
                  <a:ext cx="36360" cy="40032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03" name="Ink 102">
                  <a:extLst>
                    <a:ext uri="{FF2B5EF4-FFF2-40B4-BE49-F238E27FC236}">
                      <a16:creationId xmlns:a16="http://schemas.microsoft.com/office/drawing/2014/main" id="{995DCF12-1976-6C06-E2A0-4BFBD9E79F2A}"/>
                    </a:ext>
                  </a:extLst>
                </p14:cNvPr>
                <p14:cNvContentPartPr/>
                <p14:nvPr/>
              </p14:nvContentPartPr>
              <p14:xfrm>
                <a:off x="721234" y="3309950"/>
                <a:ext cx="196200" cy="354600"/>
              </p14:xfrm>
            </p:contentPart>
          </mc:Choice>
          <mc:Fallback>
            <p:pic>
              <p:nvPicPr>
                <p:cNvPr id="103" name="Ink 102">
                  <a:extLst>
                    <a:ext uri="{FF2B5EF4-FFF2-40B4-BE49-F238E27FC236}">
                      <a16:creationId xmlns:a16="http://schemas.microsoft.com/office/drawing/2014/main" id="{995DCF12-1976-6C06-E2A0-4BFBD9E79F2A}"/>
                    </a:ext>
                  </a:extLst>
                </p:cNvPr>
                <p:cNvPicPr/>
                <p:nvPr/>
              </p:nvPicPr>
              <p:blipFill>
                <a:blip r:embed="rId179"/>
                <a:stretch>
                  <a:fillRect/>
                </a:stretch>
              </p:blipFill>
              <p:spPr>
                <a:xfrm>
                  <a:off x="712594" y="3300950"/>
                  <a:ext cx="213840" cy="37224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04" name="Ink 103">
                  <a:extLst>
                    <a:ext uri="{FF2B5EF4-FFF2-40B4-BE49-F238E27FC236}">
                      <a16:creationId xmlns:a16="http://schemas.microsoft.com/office/drawing/2014/main" id="{FCA12332-99AE-F484-96A7-B6C9CD6DBE83}"/>
                    </a:ext>
                  </a:extLst>
                </p14:cNvPr>
                <p14:cNvContentPartPr/>
                <p14:nvPr/>
              </p14:nvContentPartPr>
              <p14:xfrm>
                <a:off x="770194" y="3440990"/>
                <a:ext cx="295560" cy="444600"/>
              </p14:xfrm>
            </p:contentPart>
          </mc:Choice>
          <mc:Fallback>
            <p:pic>
              <p:nvPicPr>
                <p:cNvPr id="104" name="Ink 103">
                  <a:extLst>
                    <a:ext uri="{FF2B5EF4-FFF2-40B4-BE49-F238E27FC236}">
                      <a16:creationId xmlns:a16="http://schemas.microsoft.com/office/drawing/2014/main" id="{FCA12332-99AE-F484-96A7-B6C9CD6DBE83}"/>
                    </a:ext>
                  </a:extLst>
                </p:cNvPr>
                <p:cNvPicPr/>
                <p:nvPr/>
              </p:nvPicPr>
              <p:blipFill>
                <a:blip r:embed="rId181"/>
                <a:stretch>
                  <a:fillRect/>
                </a:stretch>
              </p:blipFill>
              <p:spPr>
                <a:xfrm>
                  <a:off x="761194" y="3431990"/>
                  <a:ext cx="313200" cy="46224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05" name="Ink 104">
                  <a:extLst>
                    <a:ext uri="{FF2B5EF4-FFF2-40B4-BE49-F238E27FC236}">
                      <a16:creationId xmlns:a16="http://schemas.microsoft.com/office/drawing/2014/main" id="{0E7EDA76-5DBB-CAE9-7048-100B3E7686C0}"/>
                    </a:ext>
                  </a:extLst>
                </p14:cNvPr>
                <p14:cNvContentPartPr/>
                <p14:nvPr/>
              </p14:nvContentPartPr>
              <p14:xfrm>
                <a:off x="1137394" y="3438110"/>
                <a:ext cx="78120" cy="207000"/>
              </p14:xfrm>
            </p:contentPart>
          </mc:Choice>
          <mc:Fallback>
            <p:pic>
              <p:nvPicPr>
                <p:cNvPr id="105" name="Ink 104">
                  <a:extLst>
                    <a:ext uri="{FF2B5EF4-FFF2-40B4-BE49-F238E27FC236}">
                      <a16:creationId xmlns:a16="http://schemas.microsoft.com/office/drawing/2014/main" id="{0E7EDA76-5DBB-CAE9-7048-100B3E7686C0}"/>
                    </a:ext>
                  </a:extLst>
                </p:cNvPr>
                <p:cNvPicPr/>
                <p:nvPr/>
              </p:nvPicPr>
              <p:blipFill>
                <a:blip r:embed="rId183"/>
                <a:stretch>
                  <a:fillRect/>
                </a:stretch>
              </p:blipFill>
              <p:spPr>
                <a:xfrm>
                  <a:off x="1128394" y="3429110"/>
                  <a:ext cx="95760" cy="22464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06" name="Ink 105">
                  <a:extLst>
                    <a:ext uri="{FF2B5EF4-FFF2-40B4-BE49-F238E27FC236}">
                      <a16:creationId xmlns:a16="http://schemas.microsoft.com/office/drawing/2014/main" id="{AEEA4530-C103-B252-9146-40F5991C3DE7}"/>
                    </a:ext>
                  </a:extLst>
                </p14:cNvPr>
                <p14:cNvContentPartPr/>
                <p14:nvPr/>
              </p14:nvContentPartPr>
              <p14:xfrm>
                <a:off x="1277794" y="3405350"/>
                <a:ext cx="123480" cy="206280"/>
              </p14:xfrm>
            </p:contentPart>
          </mc:Choice>
          <mc:Fallback>
            <p:pic>
              <p:nvPicPr>
                <p:cNvPr id="106" name="Ink 105">
                  <a:extLst>
                    <a:ext uri="{FF2B5EF4-FFF2-40B4-BE49-F238E27FC236}">
                      <a16:creationId xmlns:a16="http://schemas.microsoft.com/office/drawing/2014/main" id="{AEEA4530-C103-B252-9146-40F5991C3DE7}"/>
                    </a:ext>
                  </a:extLst>
                </p:cNvPr>
                <p:cNvPicPr/>
                <p:nvPr/>
              </p:nvPicPr>
              <p:blipFill>
                <a:blip r:embed="rId185"/>
                <a:stretch>
                  <a:fillRect/>
                </a:stretch>
              </p:blipFill>
              <p:spPr>
                <a:xfrm>
                  <a:off x="1269154" y="3396350"/>
                  <a:ext cx="141120" cy="22392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07" name="Ink 106">
                  <a:extLst>
                    <a:ext uri="{FF2B5EF4-FFF2-40B4-BE49-F238E27FC236}">
                      <a16:creationId xmlns:a16="http://schemas.microsoft.com/office/drawing/2014/main" id="{0A399B96-A11E-25E6-2F7B-723B7EFC22EF}"/>
                    </a:ext>
                  </a:extLst>
                </p14:cNvPr>
                <p14:cNvContentPartPr/>
                <p14:nvPr/>
              </p14:nvContentPartPr>
              <p14:xfrm>
                <a:off x="1462834" y="3440270"/>
                <a:ext cx="281880" cy="489960"/>
              </p14:xfrm>
            </p:contentPart>
          </mc:Choice>
          <mc:Fallback>
            <p:pic>
              <p:nvPicPr>
                <p:cNvPr id="107" name="Ink 106">
                  <a:extLst>
                    <a:ext uri="{FF2B5EF4-FFF2-40B4-BE49-F238E27FC236}">
                      <a16:creationId xmlns:a16="http://schemas.microsoft.com/office/drawing/2014/main" id="{0A399B96-A11E-25E6-2F7B-723B7EFC22EF}"/>
                    </a:ext>
                  </a:extLst>
                </p:cNvPr>
                <p:cNvPicPr/>
                <p:nvPr/>
              </p:nvPicPr>
              <p:blipFill>
                <a:blip r:embed="rId187"/>
                <a:stretch>
                  <a:fillRect/>
                </a:stretch>
              </p:blipFill>
              <p:spPr>
                <a:xfrm>
                  <a:off x="1454194" y="3431270"/>
                  <a:ext cx="299520" cy="50760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08" name="Ink 107">
                  <a:extLst>
                    <a:ext uri="{FF2B5EF4-FFF2-40B4-BE49-F238E27FC236}">
                      <a16:creationId xmlns:a16="http://schemas.microsoft.com/office/drawing/2014/main" id="{8AFEACDD-5C5F-4C2F-D811-8B6573CDDF40}"/>
                    </a:ext>
                  </a:extLst>
                </p14:cNvPr>
                <p14:cNvContentPartPr/>
                <p14:nvPr/>
              </p14:nvContentPartPr>
              <p14:xfrm>
                <a:off x="3116314" y="3002870"/>
                <a:ext cx="18360" cy="425880"/>
              </p14:xfrm>
            </p:contentPart>
          </mc:Choice>
          <mc:Fallback>
            <p:pic>
              <p:nvPicPr>
                <p:cNvPr id="108" name="Ink 107">
                  <a:extLst>
                    <a:ext uri="{FF2B5EF4-FFF2-40B4-BE49-F238E27FC236}">
                      <a16:creationId xmlns:a16="http://schemas.microsoft.com/office/drawing/2014/main" id="{8AFEACDD-5C5F-4C2F-D811-8B6573CDDF40}"/>
                    </a:ext>
                  </a:extLst>
                </p:cNvPr>
                <p:cNvPicPr/>
                <p:nvPr/>
              </p:nvPicPr>
              <p:blipFill>
                <a:blip r:embed="rId189"/>
                <a:stretch>
                  <a:fillRect/>
                </a:stretch>
              </p:blipFill>
              <p:spPr>
                <a:xfrm>
                  <a:off x="3107674" y="2993870"/>
                  <a:ext cx="36000" cy="44352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09" name="Ink 108">
                  <a:extLst>
                    <a:ext uri="{FF2B5EF4-FFF2-40B4-BE49-F238E27FC236}">
                      <a16:creationId xmlns:a16="http://schemas.microsoft.com/office/drawing/2014/main" id="{086944AA-EE24-2243-16B2-45DE49DF08A9}"/>
                    </a:ext>
                  </a:extLst>
                </p14:cNvPr>
                <p14:cNvContentPartPr/>
                <p14:nvPr/>
              </p14:nvContentPartPr>
              <p14:xfrm>
                <a:off x="2825434" y="3371510"/>
                <a:ext cx="580680" cy="354960"/>
              </p14:xfrm>
            </p:contentPart>
          </mc:Choice>
          <mc:Fallback>
            <p:pic>
              <p:nvPicPr>
                <p:cNvPr id="109" name="Ink 108">
                  <a:extLst>
                    <a:ext uri="{FF2B5EF4-FFF2-40B4-BE49-F238E27FC236}">
                      <a16:creationId xmlns:a16="http://schemas.microsoft.com/office/drawing/2014/main" id="{086944AA-EE24-2243-16B2-45DE49DF08A9}"/>
                    </a:ext>
                  </a:extLst>
                </p:cNvPr>
                <p:cNvPicPr/>
                <p:nvPr/>
              </p:nvPicPr>
              <p:blipFill>
                <a:blip r:embed="rId191"/>
                <a:stretch>
                  <a:fillRect/>
                </a:stretch>
              </p:blipFill>
              <p:spPr>
                <a:xfrm>
                  <a:off x="2816434" y="3362510"/>
                  <a:ext cx="598320" cy="37260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10" name="Ink 109">
                  <a:extLst>
                    <a:ext uri="{FF2B5EF4-FFF2-40B4-BE49-F238E27FC236}">
                      <a16:creationId xmlns:a16="http://schemas.microsoft.com/office/drawing/2014/main" id="{E6638237-94EE-B31C-7FBE-5AD583A80D7C}"/>
                    </a:ext>
                  </a:extLst>
                </p14:cNvPr>
                <p14:cNvContentPartPr/>
                <p14:nvPr/>
              </p14:nvContentPartPr>
              <p14:xfrm>
                <a:off x="3470914" y="3336590"/>
                <a:ext cx="47880" cy="322920"/>
              </p14:xfrm>
            </p:contentPart>
          </mc:Choice>
          <mc:Fallback>
            <p:pic>
              <p:nvPicPr>
                <p:cNvPr id="110" name="Ink 109">
                  <a:extLst>
                    <a:ext uri="{FF2B5EF4-FFF2-40B4-BE49-F238E27FC236}">
                      <a16:creationId xmlns:a16="http://schemas.microsoft.com/office/drawing/2014/main" id="{E6638237-94EE-B31C-7FBE-5AD583A80D7C}"/>
                    </a:ext>
                  </a:extLst>
                </p:cNvPr>
                <p:cNvPicPr/>
                <p:nvPr/>
              </p:nvPicPr>
              <p:blipFill>
                <a:blip r:embed="rId193"/>
                <a:stretch>
                  <a:fillRect/>
                </a:stretch>
              </p:blipFill>
              <p:spPr>
                <a:xfrm>
                  <a:off x="3461914" y="3327590"/>
                  <a:ext cx="65520" cy="34056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11" name="Ink 110">
                  <a:extLst>
                    <a:ext uri="{FF2B5EF4-FFF2-40B4-BE49-F238E27FC236}">
                      <a16:creationId xmlns:a16="http://schemas.microsoft.com/office/drawing/2014/main" id="{281020AE-C319-D5C9-BE74-FB0929742D85}"/>
                    </a:ext>
                  </a:extLst>
                </p14:cNvPr>
                <p14:cNvContentPartPr/>
                <p14:nvPr/>
              </p14:nvContentPartPr>
              <p14:xfrm>
                <a:off x="3447154" y="3402110"/>
                <a:ext cx="1052280" cy="234720"/>
              </p14:xfrm>
            </p:contentPart>
          </mc:Choice>
          <mc:Fallback>
            <p:pic>
              <p:nvPicPr>
                <p:cNvPr id="111" name="Ink 110">
                  <a:extLst>
                    <a:ext uri="{FF2B5EF4-FFF2-40B4-BE49-F238E27FC236}">
                      <a16:creationId xmlns:a16="http://schemas.microsoft.com/office/drawing/2014/main" id="{281020AE-C319-D5C9-BE74-FB0929742D85}"/>
                    </a:ext>
                  </a:extLst>
                </p:cNvPr>
                <p:cNvPicPr/>
                <p:nvPr/>
              </p:nvPicPr>
              <p:blipFill>
                <a:blip r:embed="rId195"/>
                <a:stretch>
                  <a:fillRect/>
                </a:stretch>
              </p:blipFill>
              <p:spPr>
                <a:xfrm>
                  <a:off x="3438154" y="3393110"/>
                  <a:ext cx="1069920" cy="25236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14" name="Ink 113">
                  <a:extLst>
                    <a:ext uri="{FF2B5EF4-FFF2-40B4-BE49-F238E27FC236}">
                      <a16:creationId xmlns:a16="http://schemas.microsoft.com/office/drawing/2014/main" id="{F052573A-F4BC-4F88-C77D-52282818B7B7}"/>
                    </a:ext>
                  </a:extLst>
                </p14:cNvPr>
                <p14:cNvContentPartPr/>
                <p14:nvPr/>
              </p14:nvContentPartPr>
              <p14:xfrm>
                <a:off x="512434" y="1944470"/>
                <a:ext cx="4595760" cy="2066400"/>
              </p14:xfrm>
            </p:contentPart>
          </mc:Choice>
          <mc:Fallback>
            <p:pic>
              <p:nvPicPr>
                <p:cNvPr id="114" name="Ink 113">
                  <a:extLst>
                    <a:ext uri="{FF2B5EF4-FFF2-40B4-BE49-F238E27FC236}">
                      <a16:creationId xmlns:a16="http://schemas.microsoft.com/office/drawing/2014/main" id="{F052573A-F4BC-4F88-C77D-52282818B7B7}"/>
                    </a:ext>
                  </a:extLst>
                </p:cNvPr>
                <p:cNvPicPr/>
                <p:nvPr/>
              </p:nvPicPr>
              <p:blipFill>
                <a:blip r:embed="rId197"/>
                <a:stretch>
                  <a:fillRect/>
                </a:stretch>
              </p:blipFill>
              <p:spPr>
                <a:xfrm>
                  <a:off x="503794" y="1935830"/>
                  <a:ext cx="4613400" cy="208404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15" name="Ink 114">
                  <a:extLst>
                    <a:ext uri="{FF2B5EF4-FFF2-40B4-BE49-F238E27FC236}">
                      <a16:creationId xmlns:a16="http://schemas.microsoft.com/office/drawing/2014/main" id="{E59BAAAE-3E51-3EE0-6863-C9F52508BA22}"/>
                    </a:ext>
                  </a:extLst>
                </p14:cNvPr>
                <p14:cNvContentPartPr/>
                <p14:nvPr/>
              </p14:nvContentPartPr>
              <p14:xfrm>
                <a:off x="743914" y="1907390"/>
                <a:ext cx="3860640" cy="2040840"/>
              </p14:xfrm>
            </p:contentPart>
          </mc:Choice>
          <mc:Fallback>
            <p:pic>
              <p:nvPicPr>
                <p:cNvPr id="115" name="Ink 114">
                  <a:extLst>
                    <a:ext uri="{FF2B5EF4-FFF2-40B4-BE49-F238E27FC236}">
                      <a16:creationId xmlns:a16="http://schemas.microsoft.com/office/drawing/2014/main" id="{E59BAAAE-3E51-3EE0-6863-C9F52508BA22}"/>
                    </a:ext>
                  </a:extLst>
                </p:cNvPr>
                <p:cNvPicPr/>
                <p:nvPr/>
              </p:nvPicPr>
              <p:blipFill>
                <a:blip r:embed="rId199"/>
                <a:stretch>
                  <a:fillRect/>
                </a:stretch>
              </p:blipFill>
              <p:spPr>
                <a:xfrm>
                  <a:off x="734914" y="1898390"/>
                  <a:ext cx="3878280" cy="205848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17" name="Ink 116">
                  <a:extLst>
                    <a:ext uri="{FF2B5EF4-FFF2-40B4-BE49-F238E27FC236}">
                      <a16:creationId xmlns:a16="http://schemas.microsoft.com/office/drawing/2014/main" id="{7B7B3DF7-5D17-2853-696C-9AA757A6C8A2}"/>
                    </a:ext>
                  </a:extLst>
                </p14:cNvPr>
                <p14:cNvContentPartPr/>
                <p14:nvPr/>
              </p14:nvContentPartPr>
              <p14:xfrm>
                <a:off x="2977714" y="2215910"/>
                <a:ext cx="46080" cy="269280"/>
              </p14:xfrm>
            </p:contentPart>
          </mc:Choice>
          <mc:Fallback>
            <p:pic>
              <p:nvPicPr>
                <p:cNvPr id="117" name="Ink 116">
                  <a:extLst>
                    <a:ext uri="{FF2B5EF4-FFF2-40B4-BE49-F238E27FC236}">
                      <a16:creationId xmlns:a16="http://schemas.microsoft.com/office/drawing/2014/main" id="{7B7B3DF7-5D17-2853-696C-9AA757A6C8A2}"/>
                    </a:ext>
                  </a:extLst>
                </p:cNvPr>
                <p:cNvPicPr/>
                <p:nvPr/>
              </p:nvPicPr>
              <p:blipFill>
                <a:blip r:embed="rId201"/>
                <a:stretch>
                  <a:fillRect/>
                </a:stretch>
              </p:blipFill>
              <p:spPr>
                <a:xfrm>
                  <a:off x="2969074" y="2207270"/>
                  <a:ext cx="63720" cy="28692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18" name="Ink 117">
                  <a:extLst>
                    <a:ext uri="{FF2B5EF4-FFF2-40B4-BE49-F238E27FC236}">
                      <a16:creationId xmlns:a16="http://schemas.microsoft.com/office/drawing/2014/main" id="{04D6EE38-DFF6-3315-16B8-63B3C607FA90}"/>
                    </a:ext>
                  </a:extLst>
                </p14:cNvPr>
                <p14:cNvContentPartPr/>
                <p14:nvPr/>
              </p14:nvContentPartPr>
              <p14:xfrm>
                <a:off x="3097954" y="2260550"/>
                <a:ext cx="105840" cy="202320"/>
              </p14:xfrm>
            </p:contentPart>
          </mc:Choice>
          <mc:Fallback>
            <p:pic>
              <p:nvPicPr>
                <p:cNvPr id="118" name="Ink 117">
                  <a:extLst>
                    <a:ext uri="{FF2B5EF4-FFF2-40B4-BE49-F238E27FC236}">
                      <a16:creationId xmlns:a16="http://schemas.microsoft.com/office/drawing/2014/main" id="{04D6EE38-DFF6-3315-16B8-63B3C607FA90}"/>
                    </a:ext>
                  </a:extLst>
                </p:cNvPr>
                <p:cNvPicPr/>
                <p:nvPr/>
              </p:nvPicPr>
              <p:blipFill>
                <a:blip r:embed="rId203"/>
                <a:stretch>
                  <a:fillRect/>
                </a:stretch>
              </p:blipFill>
              <p:spPr>
                <a:xfrm>
                  <a:off x="3088954" y="2251910"/>
                  <a:ext cx="123480" cy="21996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19" name="Ink 118">
                  <a:extLst>
                    <a:ext uri="{FF2B5EF4-FFF2-40B4-BE49-F238E27FC236}">
                      <a16:creationId xmlns:a16="http://schemas.microsoft.com/office/drawing/2014/main" id="{FBD31EE1-4D45-8C36-B616-470079D803B5}"/>
                    </a:ext>
                  </a:extLst>
                </p14:cNvPr>
                <p14:cNvContentPartPr/>
                <p14:nvPr/>
              </p14:nvContentPartPr>
              <p14:xfrm>
                <a:off x="3237994" y="2269190"/>
                <a:ext cx="111240" cy="185400"/>
              </p14:xfrm>
            </p:contentPart>
          </mc:Choice>
          <mc:Fallback>
            <p:pic>
              <p:nvPicPr>
                <p:cNvPr id="119" name="Ink 118">
                  <a:extLst>
                    <a:ext uri="{FF2B5EF4-FFF2-40B4-BE49-F238E27FC236}">
                      <a16:creationId xmlns:a16="http://schemas.microsoft.com/office/drawing/2014/main" id="{FBD31EE1-4D45-8C36-B616-470079D803B5}"/>
                    </a:ext>
                  </a:extLst>
                </p:cNvPr>
                <p:cNvPicPr/>
                <p:nvPr/>
              </p:nvPicPr>
              <p:blipFill>
                <a:blip r:embed="rId205"/>
                <a:stretch>
                  <a:fillRect/>
                </a:stretch>
              </p:blipFill>
              <p:spPr>
                <a:xfrm>
                  <a:off x="3228994" y="2260550"/>
                  <a:ext cx="128880" cy="20304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20" name="Ink 119">
                  <a:extLst>
                    <a:ext uri="{FF2B5EF4-FFF2-40B4-BE49-F238E27FC236}">
                      <a16:creationId xmlns:a16="http://schemas.microsoft.com/office/drawing/2014/main" id="{4A7F0772-5559-8A32-3DEB-A9CA4EFD9EBF}"/>
                    </a:ext>
                  </a:extLst>
                </p14:cNvPr>
                <p14:cNvContentPartPr/>
                <p14:nvPr/>
              </p14:nvContentPartPr>
              <p14:xfrm>
                <a:off x="3405394" y="2273510"/>
                <a:ext cx="100440" cy="176040"/>
              </p14:xfrm>
            </p:contentPart>
          </mc:Choice>
          <mc:Fallback>
            <p:pic>
              <p:nvPicPr>
                <p:cNvPr id="120" name="Ink 119">
                  <a:extLst>
                    <a:ext uri="{FF2B5EF4-FFF2-40B4-BE49-F238E27FC236}">
                      <a16:creationId xmlns:a16="http://schemas.microsoft.com/office/drawing/2014/main" id="{4A7F0772-5559-8A32-3DEB-A9CA4EFD9EBF}"/>
                    </a:ext>
                  </a:extLst>
                </p:cNvPr>
                <p:cNvPicPr/>
                <p:nvPr/>
              </p:nvPicPr>
              <p:blipFill>
                <a:blip r:embed="rId207"/>
                <a:stretch>
                  <a:fillRect/>
                </a:stretch>
              </p:blipFill>
              <p:spPr>
                <a:xfrm>
                  <a:off x="3396754" y="2264870"/>
                  <a:ext cx="118080" cy="19368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121" name="Ink 120">
                  <a:extLst>
                    <a:ext uri="{FF2B5EF4-FFF2-40B4-BE49-F238E27FC236}">
                      <a16:creationId xmlns:a16="http://schemas.microsoft.com/office/drawing/2014/main" id="{BB91F81B-848B-2449-C87D-A5068F0B4441}"/>
                    </a:ext>
                  </a:extLst>
                </p14:cNvPr>
                <p14:cNvContentPartPr/>
                <p14:nvPr/>
              </p14:nvContentPartPr>
              <p14:xfrm>
                <a:off x="3572434" y="2146790"/>
                <a:ext cx="147600" cy="324360"/>
              </p14:xfrm>
            </p:contentPart>
          </mc:Choice>
          <mc:Fallback>
            <p:pic>
              <p:nvPicPr>
                <p:cNvPr id="121" name="Ink 120">
                  <a:extLst>
                    <a:ext uri="{FF2B5EF4-FFF2-40B4-BE49-F238E27FC236}">
                      <a16:creationId xmlns:a16="http://schemas.microsoft.com/office/drawing/2014/main" id="{BB91F81B-848B-2449-C87D-A5068F0B4441}"/>
                    </a:ext>
                  </a:extLst>
                </p:cNvPr>
                <p:cNvPicPr/>
                <p:nvPr/>
              </p:nvPicPr>
              <p:blipFill>
                <a:blip r:embed="rId209"/>
                <a:stretch>
                  <a:fillRect/>
                </a:stretch>
              </p:blipFill>
              <p:spPr>
                <a:xfrm>
                  <a:off x="3563794" y="2138150"/>
                  <a:ext cx="165240" cy="34200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22" name="Ink 121">
                  <a:extLst>
                    <a:ext uri="{FF2B5EF4-FFF2-40B4-BE49-F238E27FC236}">
                      <a16:creationId xmlns:a16="http://schemas.microsoft.com/office/drawing/2014/main" id="{2FFD6A0E-E0F9-3DC1-E815-6B2F437DC5B7}"/>
                    </a:ext>
                  </a:extLst>
                </p14:cNvPr>
                <p14:cNvContentPartPr/>
                <p14:nvPr/>
              </p14:nvContentPartPr>
              <p14:xfrm>
                <a:off x="3731554" y="2108630"/>
                <a:ext cx="87120" cy="467280"/>
              </p14:xfrm>
            </p:contentPart>
          </mc:Choice>
          <mc:Fallback>
            <p:pic>
              <p:nvPicPr>
                <p:cNvPr id="122" name="Ink 121">
                  <a:extLst>
                    <a:ext uri="{FF2B5EF4-FFF2-40B4-BE49-F238E27FC236}">
                      <a16:creationId xmlns:a16="http://schemas.microsoft.com/office/drawing/2014/main" id="{2FFD6A0E-E0F9-3DC1-E815-6B2F437DC5B7}"/>
                    </a:ext>
                  </a:extLst>
                </p:cNvPr>
                <p:cNvPicPr/>
                <p:nvPr/>
              </p:nvPicPr>
              <p:blipFill>
                <a:blip r:embed="rId211"/>
                <a:stretch>
                  <a:fillRect/>
                </a:stretch>
              </p:blipFill>
              <p:spPr>
                <a:xfrm>
                  <a:off x="3722554" y="2099630"/>
                  <a:ext cx="104760" cy="48492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124" name="Ink 123">
                  <a:extLst>
                    <a:ext uri="{FF2B5EF4-FFF2-40B4-BE49-F238E27FC236}">
                      <a16:creationId xmlns:a16="http://schemas.microsoft.com/office/drawing/2014/main" id="{BFEF8D0E-9FA7-A81E-F140-04230FB21C70}"/>
                    </a:ext>
                  </a:extLst>
                </p14:cNvPr>
                <p14:cNvContentPartPr/>
                <p14:nvPr/>
              </p14:nvContentPartPr>
              <p14:xfrm>
                <a:off x="2617714" y="1724870"/>
                <a:ext cx="2696040" cy="467280"/>
              </p14:xfrm>
            </p:contentPart>
          </mc:Choice>
          <mc:Fallback>
            <p:pic>
              <p:nvPicPr>
                <p:cNvPr id="124" name="Ink 123">
                  <a:extLst>
                    <a:ext uri="{FF2B5EF4-FFF2-40B4-BE49-F238E27FC236}">
                      <a16:creationId xmlns:a16="http://schemas.microsoft.com/office/drawing/2014/main" id="{BFEF8D0E-9FA7-A81E-F140-04230FB21C70}"/>
                    </a:ext>
                  </a:extLst>
                </p:cNvPr>
                <p:cNvPicPr/>
                <p:nvPr/>
              </p:nvPicPr>
              <p:blipFill>
                <a:blip r:embed="rId213"/>
                <a:stretch>
                  <a:fillRect/>
                </a:stretch>
              </p:blipFill>
              <p:spPr>
                <a:xfrm>
                  <a:off x="2608714" y="1715870"/>
                  <a:ext cx="2713680" cy="48492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125" name="Ink 124">
                  <a:extLst>
                    <a:ext uri="{FF2B5EF4-FFF2-40B4-BE49-F238E27FC236}">
                      <a16:creationId xmlns:a16="http://schemas.microsoft.com/office/drawing/2014/main" id="{AAF638E3-DF42-6EFC-BAE3-2EF7AD4D6E53}"/>
                    </a:ext>
                  </a:extLst>
                </p14:cNvPr>
                <p14:cNvContentPartPr/>
                <p14:nvPr/>
              </p14:nvContentPartPr>
              <p14:xfrm>
                <a:off x="4973194" y="2249390"/>
                <a:ext cx="430200" cy="283320"/>
              </p14:xfrm>
            </p:contentPart>
          </mc:Choice>
          <mc:Fallback>
            <p:pic>
              <p:nvPicPr>
                <p:cNvPr id="125" name="Ink 124">
                  <a:extLst>
                    <a:ext uri="{FF2B5EF4-FFF2-40B4-BE49-F238E27FC236}">
                      <a16:creationId xmlns:a16="http://schemas.microsoft.com/office/drawing/2014/main" id="{AAF638E3-DF42-6EFC-BAE3-2EF7AD4D6E53}"/>
                    </a:ext>
                  </a:extLst>
                </p:cNvPr>
                <p:cNvPicPr/>
                <p:nvPr/>
              </p:nvPicPr>
              <p:blipFill>
                <a:blip r:embed="rId215"/>
                <a:stretch>
                  <a:fillRect/>
                </a:stretch>
              </p:blipFill>
              <p:spPr>
                <a:xfrm>
                  <a:off x="4964194" y="2240390"/>
                  <a:ext cx="447840" cy="30096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26" name="Ink 125">
                  <a:extLst>
                    <a:ext uri="{FF2B5EF4-FFF2-40B4-BE49-F238E27FC236}">
                      <a16:creationId xmlns:a16="http://schemas.microsoft.com/office/drawing/2014/main" id="{D8AF76D5-F763-4FE5-F2AD-3888E19F7284}"/>
                    </a:ext>
                  </a:extLst>
                </p14:cNvPr>
                <p14:cNvContentPartPr/>
                <p14:nvPr/>
              </p14:nvContentPartPr>
              <p14:xfrm>
                <a:off x="5457754" y="2257310"/>
                <a:ext cx="299520" cy="233280"/>
              </p14:xfrm>
            </p:contentPart>
          </mc:Choice>
          <mc:Fallback>
            <p:pic>
              <p:nvPicPr>
                <p:cNvPr id="126" name="Ink 125">
                  <a:extLst>
                    <a:ext uri="{FF2B5EF4-FFF2-40B4-BE49-F238E27FC236}">
                      <a16:creationId xmlns:a16="http://schemas.microsoft.com/office/drawing/2014/main" id="{D8AF76D5-F763-4FE5-F2AD-3888E19F7284}"/>
                    </a:ext>
                  </a:extLst>
                </p:cNvPr>
                <p:cNvPicPr/>
                <p:nvPr/>
              </p:nvPicPr>
              <p:blipFill>
                <a:blip r:embed="rId217"/>
                <a:stretch>
                  <a:fillRect/>
                </a:stretch>
              </p:blipFill>
              <p:spPr>
                <a:xfrm>
                  <a:off x="5448754" y="2248670"/>
                  <a:ext cx="317160" cy="25092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127" name="Ink 126">
                  <a:extLst>
                    <a:ext uri="{FF2B5EF4-FFF2-40B4-BE49-F238E27FC236}">
                      <a16:creationId xmlns:a16="http://schemas.microsoft.com/office/drawing/2014/main" id="{D6AE028B-417B-96FD-E5CE-47882537030F}"/>
                    </a:ext>
                  </a:extLst>
                </p14:cNvPr>
                <p14:cNvContentPartPr/>
                <p14:nvPr/>
              </p14:nvContentPartPr>
              <p14:xfrm>
                <a:off x="5789674" y="2144990"/>
                <a:ext cx="88560" cy="334440"/>
              </p14:xfrm>
            </p:contentPart>
          </mc:Choice>
          <mc:Fallback>
            <p:pic>
              <p:nvPicPr>
                <p:cNvPr id="127" name="Ink 126">
                  <a:extLst>
                    <a:ext uri="{FF2B5EF4-FFF2-40B4-BE49-F238E27FC236}">
                      <a16:creationId xmlns:a16="http://schemas.microsoft.com/office/drawing/2014/main" id="{D6AE028B-417B-96FD-E5CE-47882537030F}"/>
                    </a:ext>
                  </a:extLst>
                </p:cNvPr>
                <p:cNvPicPr/>
                <p:nvPr/>
              </p:nvPicPr>
              <p:blipFill>
                <a:blip r:embed="rId219"/>
                <a:stretch>
                  <a:fillRect/>
                </a:stretch>
              </p:blipFill>
              <p:spPr>
                <a:xfrm>
                  <a:off x="5781034" y="2136350"/>
                  <a:ext cx="106200" cy="35208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128" name="Ink 127">
                  <a:extLst>
                    <a:ext uri="{FF2B5EF4-FFF2-40B4-BE49-F238E27FC236}">
                      <a16:creationId xmlns:a16="http://schemas.microsoft.com/office/drawing/2014/main" id="{2C19A13F-FB2B-390B-C860-BCB256294AEB}"/>
                    </a:ext>
                  </a:extLst>
                </p14:cNvPr>
                <p14:cNvContentPartPr/>
                <p14:nvPr/>
              </p14:nvContentPartPr>
              <p14:xfrm>
                <a:off x="5784994" y="2249030"/>
                <a:ext cx="224280" cy="186120"/>
              </p14:xfrm>
            </p:contentPart>
          </mc:Choice>
          <mc:Fallback>
            <p:pic>
              <p:nvPicPr>
                <p:cNvPr id="128" name="Ink 127">
                  <a:extLst>
                    <a:ext uri="{FF2B5EF4-FFF2-40B4-BE49-F238E27FC236}">
                      <a16:creationId xmlns:a16="http://schemas.microsoft.com/office/drawing/2014/main" id="{2C19A13F-FB2B-390B-C860-BCB256294AEB}"/>
                    </a:ext>
                  </a:extLst>
                </p:cNvPr>
                <p:cNvPicPr/>
                <p:nvPr/>
              </p:nvPicPr>
              <p:blipFill>
                <a:blip r:embed="rId221"/>
                <a:stretch>
                  <a:fillRect/>
                </a:stretch>
              </p:blipFill>
              <p:spPr>
                <a:xfrm>
                  <a:off x="5776354" y="2240030"/>
                  <a:ext cx="241920" cy="20376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129" name="Ink 128">
                  <a:extLst>
                    <a:ext uri="{FF2B5EF4-FFF2-40B4-BE49-F238E27FC236}">
                      <a16:creationId xmlns:a16="http://schemas.microsoft.com/office/drawing/2014/main" id="{27285745-203C-7DDF-2DFF-C70FDAF0EFDC}"/>
                    </a:ext>
                  </a:extLst>
                </p14:cNvPr>
                <p14:cNvContentPartPr/>
                <p14:nvPr/>
              </p14:nvContentPartPr>
              <p14:xfrm>
                <a:off x="6044914" y="2190710"/>
                <a:ext cx="231480" cy="261360"/>
              </p14:xfrm>
            </p:contentPart>
          </mc:Choice>
          <mc:Fallback>
            <p:pic>
              <p:nvPicPr>
                <p:cNvPr id="129" name="Ink 128">
                  <a:extLst>
                    <a:ext uri="{FF2B5EF4-FFF2-40B4-BE49-F238E27FC236}">
                      <a16:creationId xmlns:a16="http://schemas.microsoft.com/office/drawing/2014/main" id="{27285745-203C-7DDF-2DFF-C70FDAF0EFDC}"/>
                    </a:ext>
                  </a:extLst>
                </p:cNvPr>
                <p:cNvPicPr/>
                <p:nvPr/>
              </p:nvPicPr>
              <p:blipFill>
                <a:blip r:embed="rId223"/>
                <a:stretch>
                  <a:fillRect/>
                </a:stretch>
              </p:blipFill>
              <p:spPr>
                <a:xfrm>
                  <a:off x="6036274" y="2182070"/>
                  <a:ext cx="249120" cy="27900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131" name="Ink 130">
                  <a:extLst>
                    <a:ext uri="{FF2B5EF4-FFF2-40B4-BE49-F238E27FC236}">
                      <a16:creationId xmlns:a16="http://schemas.microsoft.com/office/drawing/2014/main" id="{66363B88-0A36-D957-6ED5-78A6FDA85A37}"/>
                    </a:ext>
                  </a:extLst>
                </p14:cNvPr>
                <p14:cNvContentPartPr/>
                <p14:nvPr/>
              </p14:nvContentPartPr>
              <p14:xfrm>
                <a:off x="1342954" y="3796310"/>
                <a:ext cx="17280" cy="406080"/>
              </p14:xfrm>
            </p:contentPart>
          </mc:Choice>
          <mc:Fallback>
            <p:pic>
              <p:nvPicPr>
                <p:cNvPr id="131" name="Ink 130">
                  <a:extLst>
                    <a:ext uri="{FF2B5EF4-FFF2-40B4-BE49-F238E27FC236}">
                      <a16:creationId xmlns:a16="http://schemas.microsoft.com/office/drawing/2014/main" id="{66363B88-0A36-D957-6ED5-78A6FDA85A37}"/>
                    </a:ext>
                  </a:extLst>
                </p:cNvPr>
                <p:cNvPicPr/>
                <p:nvPr/>
              </p:nvPicPr>
              <p:blipFill>
                <a:blip r:embed="rId225"/>
                <a:stretch>
                  <a:fillRect/>
                </a:stretch>
              </p:blipFill>
              <p:spPr>
                <a:xfrm>
                  <a:off x="1333954" y="3787670"/>
                  <a:ext cx="34920" cy="42372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132" name="Ink 131">
                  <a:extLst>
                    <a:ext uri="{FF2B5EF4-FFF2-40B4-BE49-F238E27FC236}">
                      <a16:creationId xmlns:a16="http://schemas.microsoft.com/office/drawing/2014/main" id="{3DD2BD54-F5E4-D932-A846-530512BCE01B}"/>
                    </a:ext>
                  </a:extLst>
                </p14:cNvPr>
                <p14:cNvContentPartPr/>
                <p14:nvPr/>
              </p14:nvContentPartPr>
              <p14:xfrm>
                <a:off x="1132714" y="4320830"/>
                <a:ext cx="171720" cy="271080"/>
              </p14:xfrm>
            </p:contentPart>
          </mc:Choice>
          <mc:Fallback>
            <p:pic>
              <p:nvPicPr>
                <p:cNvPr id="132" name="Ink 131">
                  <a:extLst>
                    <a:ext uri="{FF2B5EF4-FFF2-40B4-BE49-F238E27FC236}">
                      <a16:creationId xmlns:a16="http://schemas.microsoft.com/office/drawing/2014/main" id="{3DD2BD54-F5E4-D932-A846-530512BCE01B}"/>
                    </a:ext>
                  </a:extLst>
                </p:cNvPr>
                <p:cNvPicPr/>
                <p:nvPr/>
              </p:nvPicPr>
              <p:blipFill>
                <a:blip r:embed="rId227"/>
                <a:stretch>
                  <a:fillRect/>
                </a:stretch>
              </p:blipFill>
              <p:spPr>
                <a:xfrm>
                  <a:off x="1124074" y="4311830"/>
                  <a:ext cx="189360" cy="28872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133" name="Ink 132">
                  <a:extLst>
                    <a:ext uri="{FF2B5EF4-FFF2-40B4-BE49-F238E27FC236}">
                      <a16:creationId xmlns:a16="http://schemas.microsoft.com/office/drawing/2014/main" id="{FCEE05D7-812F-1852-5ADC-B325A365E2E3}"/>
                    </a:ext>
                  </a:extLst>
                </p14:cNvPr>
                <p14:cNvContentPartPr/>
                <p14:nvPr/>
              </p14:nvContentPartPr>
              <p14:xfrm>
                <a:off x="1399114" y="4306070"/>
                <a:ext cx="19800" cy="248040"/>
              </p14:xfrm>
            </p:contentPart>
          </mc:Choice>
          <mc:Fallback>
            <p:pic>
              <p:nvPicPr>
                <p:cNvPr id="133" name="Ink 132">
                  <a:extLst>
                    <a:ext uri="{FF2B5EF4-FFF2-40B4-BE49-F238E27FC236}">
                      <a16:creationId xmlns:a16="http://schemas.microsoft.com/office/drawing/2014/main" id="{FCEE05D7-812F-1852-5ADC-B325A365E2E3}"/>
                    </a:ext>
                  </a:extLst>
                </p:cNvPr>
                <p:cNvPicPr/>
                <p:nvPr/>
              </p:nvPicPr>
              <p:blipFill>
                <a:blip r:embed="rId229"/>
                <a:stretch>
                  <a:fillRect/>
                </a:stretch>
              </p:blipFill>
              <p:spPr>
                <a:xfrm>
                  <a:off x="1390474" y="4297430"/>
                  <a:ext cx="37440" cy="26568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134" name="Ink 133">
                  <a:extLst>
                    <a:ext uri="{FF2B5EF4-FFF2-40B4-BE49-F238E27FC236}">
                      <a16:creationId xmlns:a16="http://schemas.microsoft.com/office/drawing/2014/main" id="{8F859136-AA6E-20B1-FFEF-B62F2088D2E3}"/>
                    </a:ext>
                  </a:extLst>
                </p14:cNvPr>
                <p14:cNvContentPartPr/>
                <p14:nvPr/>
              </p14:nvContentPartPr>
              <p14:xfrm>
                <a:off x="1466794" y="4366910"/>
                <a:ext cx="390600" cy="168480"/>
              </p14:xfrm>
            </p:contentPart>
          </mc:Choice>
          <mc:Fallback>
            <p:pic>
              <p:nvPicPr>
                <p:cNvPr id="134" name="Ink 133">
                  <a:extLst>
                    <a:ext uri="{FF2B5EF4-FFF2-40B4-BE49-F238E27FC236}">
                      <a16:creationId xmlns:a16="http://schemas.microsoft.com/office/drawing/2014/main" id="{8F859136-AA6E-20B1-FFEF-B62F2088D2E3}"/>
                    </a:ext>
                  </a:extLst>
                </p:cNvPr>
                <p:cNvPicPr/>
                <p:nvPr/>
              </p:nvPicPr>
              <p:blipFill>
                <a:blip r:embed="rId231"/>
                <a:stretch>
                  <a:fillRect/>
                </a:stretch>
              </p:blipFill>
              <p:spPr>
                <a:xfrm>
                  <a:off x="1457794" y="4358270"/>
                  <a:ext cx="408240" cy="18612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135" name="Ink 134">
                  <a:extLst>
                    <a:ext uri="{FF2B5EF4-FFF2-40B4-BE49-F238E27FC236}">
                      <a16:creationId xmlns:a16="http://schemas.microsoft.com/office/drawing/2014/main" id="{A12103C1-5A33-881C-4235-F63A1ABDB68B}"/>
                    </a:ext>
                  </a:extLst>
                </p14:cNvPr>
                <p14:cNvContentPartPr/>
                <p14:nvPr/>
              </p14:nvContentPartPr>
              <p14:xfrm>
                <a:off x="1883314" y="4340630"/>
                <a:ext cx="255960" cy="204480"/>
              </p14:xfrm>
            </p:contentPart>
          </mc:Choice>
          <mc:Fallback>
            <p:pic>
              <p:nvPicPr>
                <p:cNvPr id="135" name="Ink 134">
                  <a:extLst>
                    <a:ext uri="{FF2B5EF4-FFF2-40B4-BE49-F238E27FC236}">
                      <a16:creationId xmlns:a16="http://schemas.microsoft.com/office/drawing/2014/main" id="{A12103C1-5A33-881C-4235-F63A1ABDB68B}"/>
                    </a:ext>
                  </a:extLst>
                </p:cNvPr>
                <p:cNvPicPr/>
                <p:nvPr/>
              </p:nvPicPr>
              <p:blipFill>
                <a:blip r:embed="rId233"/>
                <a:stretch>
                  <a:fillRect/>
                </a:stretch>
              </p:blipFill>
              <p:spPr>
                <a:xfrm>
                  <a:off x="1874674" y="4331990"/>
                  <a:ext cx="273600" cy="22212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136" name="Ink 135">
                  <a:extLst>
                    <a:ext uri="{FF2B5EF4-FFF2-40B4-BE49-F238E27FC236}">
                      <a16:creationId xmlns:a16="http://schemas.microsoft.com/office/drawing/2014/main" id="{397C21AB-F78B-C830-08BD-7244E2CB7BC5}"/>
                    </a:ext>
                  </a:extLst>
                </p14:cNvPr>
                <p14:cNvContentPartPr/>
                <p14:nvPr/>
              </p14:nvContentPartPr>
              <p14:xfrm>
                <a:off x="2355634" y="3908630"/>
                <a:ext cx="866880" cy="402480"/>
              </p14:xfrm>
            </p:contentPart>
          </mc:Choice>
          <mc:Fallback>
            <p:pic>
              <p:nvPicPr>
                <p:cNvPr id="136" name="Ink 135">
                  <a:extLst>
                    <a:ext uri="{FF2B5EF4-FFF2-40B4-BE49-F238E27FC236}">
                      <a16:creationId xmlns:a16="http://schemas.microsoft.com/office/drawing/2014/main" id="{397C21AB-F78B-C830-08BD-7244E2CB7BC5}"/>
                    </a:ext>
                  </a:extLst>
                </p:cNvPr>
                <p:cNvPicPr/>
                <p:nvPr/>
              </p:nvPicPr>
              <p:blipFill>
                <a:blip r:embed="rId235"/>
                <a:stretch>
                  <a:fillRect/>
                </a:stretch>
              </p:blipFill>
              <p:spPr>
                <a:xfrm>
                  <a:off x="2346634" y="3899990"/>
                  <a:ext cx="884520" cy="42012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137" name="Ink 136">
                  <a:extLst>
                    <a:ext uri="{FF2B5EF4-FFF2-40B4-BE49-F238E27FC236}">
                      <a16:creationId xmlns:a16="http://schemas.microsoft.com/office/drawing/2014/main" id="{0F9E70C6-6FF7-FC34-09A7-4E6823EE0423}"/>
                    </a:ext>
                  </a:extLst>
                </p14:cNvPr>
                <p14:cNvContentPartPr/>
                <p14:nvPr/>
              </p14:nvContentPartPr>
              <p14:xfrm>
                <a:off x="3016234" y="3881630"/>
                <a:ext cx="236160" cy="163080"/>
              </p14:xfrm>
            </p:contentPart>
          </mc:Choice>
          <mc:Fallback>
            <p:pic>
              <p:nvPicPr>
                <p:cNvPr id="137" name="Ink 136">
                  <a:extLst>
                    <a:ext uri="{FF2B5EF4-FFF2-40B4-BE49-F238E27FC236}">
                      <a16:creationId xmlns:a16="http://schemas.microsoft.com/office/drawing/2014/main" id="{0F9E70C6-6FF7-FC34-09A7-4E6823EE0423}"/>
                    </a:ext>
                  </a:extLst>
                </p:cNvPr>
                <p:cNvPicPr/>
                <p:nvPr/>
              </p:nvPicPr>
              <p:blipFill>
                <a:blip r:embed="rId237"/>
                <a:stretch>
                  <a:fillRect/>
                </a:stretch>
              </p:blipFill>
              <p:spPr>
                <a:xfrm>
                  <a:off x="3007594" y="3872630"/>
                  <a:ext cx="253800" cy="18072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139" name="Ink 138">
                  <a:extLst>
                    <a:ext uri="{FF2B5EF4-FFF2-40B4-BE49-F238E27FC236}">
                      <a16:creationId xmlns:a16="http://schemas.microsoft.com/office/drawing/2014/main" id="{694EB890-0534-F311-AAAE-DE305834CFBE}"/>
                    </a:ext>
                  </a:extLst>
                </p14:cNvPr>
                <p14:cNvContentPartPr/>
                <p14:nvPr/>
              </p14:nvContentPartPr>
              <p14:xfrm>
                <a:off x="1212634" y="3845270"/>
                <a:ext cx="265680" cy="178200"/>
              </p14:xfrm>
            </p:contentPart>
          </mc:Choice>
          <mc:Fallback>
            <p:pic>
              <p:nvPicPr>
                <p:cNvPr id="139" name="Ink 138">
                  <a:extLst>
                    <a:ext uri="{FF2B5EF4-FFF2-40B4-BE49-F238E27FC236}">
                      <a16:creationId xmlns:a16="http://schemas.microsoft.com/office/drawing/2014/main" id="{694EB890-0534-F311-AAAE-DE305834CFBE}"/>
                    </a:ext>
                  </a:extLst>
                </p:cNvPr>
                <p:cNvPicPr/>
                <p:nvPr/>
              </p:nvPicPr>
              <p:blipFill>
                <a:blip r:embed="rId239"/>
                <a:stretch>
                  <a:fillRect/>
                </a:stretch>
              </p:blipFill>
              <p:spPr>
                <a:xfrm>
                  <a:off x="1203994" y="3836630"/>
                  <a:ext cx="283320" cy="19584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141" name="Ink 140">
                  <a:extLst>
                    <a:ext uri="{FF2B5EF4-FFF2-40B4-BE49-F238E27FC236}">
                      <a16:creationId xmlns:a16="http://schemas.microsoft.com/office/drawing/2014/main" id="{DB56D13A-C172-CC5A-67EC-F35A33AB2618}"/>
                    </a:ext>
                  </a:extLst>
                </p14:cNvPr>
                <p14:cNvContentPartPr/>
                <p14:nvPr/>
              </p14:nvContentPartPr>
              <p14:xfrm>
                <a:off x="1126594" y="2368190"/>
                <a:ext cx="242280" cy="29880"/>
              </p14:xfrm>
            </p:contentPart>
          </mc:Choice>
          <mc:Fallback>
            <p:pic>
              <p:nvPicPr>
                <p:cNvPr id="141" name="Ink 140">
                  <a:extLst>
                    <a:ext uri="{FF2B5EF4-FFF2-40B4-BE49-F238E27FC236}">
                      <a16:creationId xmlns:a16="http://schemas.microsoft.com/office/drawing/2014/main" id="{DB56D13A-C172-CC5A-67EC-F35A33AB2618}"/>
                    </a:ext>
                  </a:extLst>
                </p:cNvPr>
                <p:cNvPicPr/>
                <p:nvPr/>
              </p:nvPicPr>
              <p:blipFill>
                <a:blip r:embed="rId241"/>
                <a:stretch>
                  <a:fillRect/>
                </a:stretch>
              </p:blipFill>
              <p:spPr>
                <a:xfrm>
                  <a:off x="1117594" y="2359550"/>
                  <a:ext cx="259920" cy="4752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142" name="Ink 141">
                  <a:extLst>
                    <a:ext uri="{FF2B5EF4-FFF2-40B4-BE49-F238E27FC236}">
                      <a16:creationId xmlns:a16="http://schemas.microsoft.com/office/drawing/2014/main" id="{9A924A87-461A-8193-0FAA-1CCAE1DE8D23}"/>
                    </a:ext>
                  </a:extLst>
                </p14:cNvPr>
                <p14:cNvContentPartPr/>
                <p14:nvPr/>
              </p14:nvContentPartPr>
              <p14:xfrm>
                <a:off x="1296514" y="2265950"/>
                <a:ext cx="145800" cy="227160"/>
              </p14:xfrm>
            </p:contentPart>
          </mc:Choice>
          <mc:Fallback>
            <p:pic>
              <p:nvPicPr>
                <p:cNvPr id="142" name="Ink 141">
                  <a:extLst>
                    <a:ext uri="{FF2B5EF4-FFF2-40B4-BE49-F238E27FC236}">
                      <a16:creationId xmlns:a16="http://schemas.microsoft.com/office/drawing/2014/main" id="{9A924A87-461A-8193-0FAA-1CCAE1DE8D23}"/>
                    </a:ext>
                  </a:extLst>
                </p:cNvPr>
                <p:cNvPicPr/>
                <p:nvPr/>
              </p:nvPicPr>
              <p:blipFill>
                <a:blip r:embed="rId243"/>
                <a:stretch>
                  <a:fillRect/>
                </a:stretch>
              </p:blipFill>
              <p:spPr>
                <a:xfrm>
                  <a:off x="1287874" y="2256950"/>
                  <a:ext cx="163440" cy="24480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144" name="Ink 143">
                  <a:extLst>
                    <a:ext uri="{FF2B5EF4-FFF2-40B4-BE49-F238E27FC236}">
                      <a16:creationId xmlns:a16="http://schemas.microsoft.com/office/drawing/2014/main" id="{D6554B8A-FFBE-320F-39F4-4C15E758B6DD}"/>
                    </a:ext>
                  </a:extLst>
                </p14:cNvPr>
                <p14:cNvContentPartPr/>
                <p14:nvPr/>
              </p14:nvContentPartPr>
              <p14:xfrm>
                <a:off x="1410274" y="2699390"/>
                <a:ext cx="316080" cy="408960"/>
              </p14:xfrm>
            </p:contentPart>
          </mc:Choice>
          <mc:Fallback>
            <p:pic>
              <p:nvPicPr>
                <p:cNvPr id="144" name="Ink 143">
                  <a:extLst>
                    <a:ext uri="{FF2B5EF4-FFF2-40B4-BE49-F238E27FC236}">
                      <a16:creationId xmlns:a16="http://schemas.microsoft.com/office/drawing/2014/main" id="{D6554B8A-FFBE-320F-39F4-4C15E758B6DD}"/>
                    </a:ext>
                  </a:extLst>
                </p:cNvPr>
                <p:cNvPicPr/>
                <p:nvPr/>
              </p:nvPicPr>
              <p:blipFill>
                <a:blip r:embed="rId245"/>
                <a:stretch>
                  <a:fillRect/>
                </a:stretch>
              </p:blipFill>
              <p:spPr>
                <a:xfrm>
                  <a:off x="1401634" y="2690390"/>
                  <a:ext cx="333720" cy="42660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145" name="Ink 144">
                  <a:extLst>
                    <a:ext uri="{FF2B5EF4-FFF2-40B4-BE49-F238E27FC236}">
                      <a16:creationId xmlns:a16="http://schemas.microsoft.com/office/drawing/2014/main" id="{CFB89CEF-152A-0C30-4F28-8427E7F0E8E2}"/>
                    </a:ext>
                  </a:extLst>
                </p14:cNvPr>
                <p14:cNvContentPartPr/>
                <p14:nvPr/>
              </p14:nvContentPartPr>
              <p14:xfrm>
                <a:off x="1324594" y="3013310"/>
                <a:ext cx="170640" cy="131040"/>
              </p14:xfrm>
            </p:contentPart>
          </mc:Choice>
          <mc:Fallback>
            <p:pic>
              <p:nvPicPr>
                <p:cNvPr id="145" name="Ink 144">
                  <a:extLst>
                    <a:ext uri="{FF2B5EF4-FFF2-40B4-BE49-F238E27FC236}">
                      <a16:creationId xmlns:a16="http://schemas.microsoft.com/office/drawing/2014/main" id="{CFB89CEF-152A-0C30-4F28-8427E7F0E8E2}"/>
                    </a:ext>
                  </a:extLst>
                </p:cNvPr>
                <p:cNvPicPr/>
                <p:nvPr/>
              </p:nvPicPr>
              <p:blipFill>
                <a:blip r:embed="rId247"/>
                <a:stretch>
                  <a:fillRect/>
                </a:stretch>
              </p:blipFill>
              <p:spPr>
                <a:xfrm>
                  <a:off x="1315954" y="3004670"/>
                  <a:ext cx="188280" cy="14868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146" name="Ink 145">
                  <a:extLst>
                    <a:ext uri="{FF2B5EF4-FFF2-40B4-BE49-F238E27FC236}">
                      <a16:creationId xmlns:a16="http://schemas.microsoft.com/office/drawing/2014/main" id="{FADB0906-DAC2-69BD-ADAD-7144BF8B4CD3}"/>
                    </a:ext>
                  </a:extLst>
                </p14:cNvPr>
                <p14:cNvContentPartPr/>
                <p14:nvPr/>
              </p14:nvContentPartPr>
              <p14:xfrm>
                <a:off x="2593234" y="2690750"/>
                <a:ext cx="242280" cy="405000"/>
              </p14:xfrm>
            </p:contentPart>
          </mc:Choice>
          <mc:Fallback>
            <p:pic>
              <p:nvPicPr>
                <p:cNvPr id="146" name="Ink 145">
                  <a:extLst>
                    <a:ext uri="{FF2B5EF4-FFF2-40B4-BE49-F238E27FC236}">
                      <a16:creationId xmlns:a16="http://schemas.microsoft.com/office/drawing/2014/main" id="{FADB0906-DAC2-69BD-ADAD-7144BF8B4CD3}"/>
                    </a:ext>
                  </a:extLst>
                </p:cNvPr>
                <p:cNvPicPr/>
                <p:nvPr/>
              </p:nvPicPr>
              <p:blipFill>
                <a:blip r:embed="rId249"/>
                <a:stretch>
                  <a:fillRect/>
                </a:stretch>
              </p:blipFill>
              <p:spPr>
                <a:xfrm>
                  <a:off x="2584234" y="2682110"/>
                  <a:ext cx="259920" cy="42264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147" name="Ink 146">
                  <a:extLst>
                    <a:ext uri="{FF2B5EF4-FFF2-40B4-BE49-F238E27FC236}">
                      <a16:creationId xmlns:a16="http://schemas.microsoft.com/office/drawing/2014/main" id="{ACB43A13-D6F7-F9A8-63C7-D69812B18D39}"/>
                    </a:ext>
                  </a:extLst>
                </p14:cNvPr>
                <p14:cNvContentPartPr/>
                <p14:nvPr/>
              </p14:nvContentPartPr>
              <p14:xfrm>
                <a:off x="2713834" y="3042830"/>
                <a:ext cx="150120" cy="121680"/>
              </p14:xfrm>
            </p:contentPart>
          </mc:Choice>
          <mc:Fallback>
            <p:pic>
              <p:nvPicPr>
                <p:cNvPr id="147" name="Ink 146">
                  <a:extLst>
                    <a:ext uri="{FF2B5EF4-FFF2-40B4-BE49-F238E27FC236}">
                      <a16:creationId xmlns:a16="http://schemas.microsoft.com/office/drawing/2014/main" id="{ACB43A13-D6F7-F9A8-63C7-D69812B18D39}"/>
                    </a:ext>
                  </a:extLst>
                </p:cNvPr>
                <p:cNvPicPr/>
                <p:nvPr/>
              </p:nvPicPr>
              <p:blipFill>
                <a:blip r:embed="rId251"/>
                <a:stretch>
                  <a:fillRect/>
                </a:stretch>
              </p:blipFill>
              <p:spPr>
                <a:xfrm>
                  <a:off x="2704834" y="3034190"/>
                  <a:ext cx="167760" cy="13932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149" name="Ink 148">
                  <a:extLst>
                    <a:ext uri="{FF2B5EF4-FFF2-40B4-BE49-F238E27FC236}">
                      <a16:creationId xmlns:a16="http://schemas.microsoft.com/office/drawing/2014/main" id="{DBA1312C-6765-DBE4-9247-BC7F87985BE3}"/>
                    </a:ext>
                  </a:extLst>
                </p14:cNvPr>
                <p14:cNvContentPartPr/>
                <p14:nvPr/>
              </p14:nvContentPartPr>
              <p14:xfrm>
                <a:off x="1575514" y="4969550"/>
                <a:ext cx="308520" cy="291240"/>
              </p14:xfrm>
            </p:contentPart>
          </mc:Choice>
          <mc:Fallback>
            <p:pic>
              <p:nvPicPr>
                <p:cNvPr id="149" name="Ink 148">
                  <a:extLst>
                    <a:ext uri="{FF2B5EF4-FFF2-40B4-BE49-F238E27FC236}">
                      <a16:creationId xmlns:a16="http://schemas.microsoft.com/office/drawing/2014/main" id="{DBA1312C-6765-DBE4-9247-BC7F87985BE3}"/>
                    </a:ext>
                  </a:extLst>
                </p:cNvPr>
                <p:cNvPicPr/>
                <p:nvPr/>
              </p:nvPicPr>
              <p:blipFill>
                <a:blip r:embed="rId253"/>
                <a:stretch>
                  <a:fillRect/>
                </a:stretch>
              </p:blipFill>
              <p:spPr>
                <a:xfrm>
                  <a:off x="1566874" y="4960910"/>
                  <a:ext cx="326160" cy="30888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150" name="Ink 149">
                  <a:extLst>
                    <a:ext uri="{FF2B5EF4-FFF2-40B4-BE49-F238E27FC236}">
                      <a16:creationId xmlns:a16="http://schemas.microsoft.com/office/drawing/2014/main" id="{985D78FA-F805-293E-72F5-6563AC9CA690}"/>
                    </a:ext>
                  </a:extLst>
                </p14:cNvPr>
                <p14:cNvContentPartPr/>
                <p14:nvPr/>
              </p14:nvContentPartPr>
              <p14:xfrm>
                <a:off x="1543474" y="5285270"/>
                <a:ext cx="311760" cy="256680"/>
              </p14:xfrm>
            </p:contentPart>
          </mc:Choice>
          <mc:Fallback>
            <p:pic>
              <p:nvPicPr>
                <p:cNvPr id="150" name="Ink 149">
                  <a:extLst>
                    <a:ext uri="{FF2B5EF4-FFF2-40B4-BE49-F238E27FC236}">
                      <a16:creationId xmlns:a16="http://schemas.microsoft.com/office/drawing/2014/main" id="{985D78FA-F805-293E-72F5-6563AC9CA690}"/>
                    </a:ext>
                  </a:extLst>
                </p:cNvPr>
                <p:cNvPicPr/>
                <p:nvPr/>
              </p:nvPicPr>
              <p:blipFill>
                <a:blip r:embed="rId255"/>
                <a:stretch>
                  <a:fillRect/>
                </a:stretch>
              </p:blipFill>
              <p:spPr>
                <a:xfrm>
                  <a:off x="1534474" y="5276270"/>
                  <a:ext cx="329400" cy="274320"/>
                </a:xfrm>
                <a:prstGeom prst="rect">
                  <a:avLst/>
                </a:prstGeom>
              </p:spPr>
            </p:pic>
          </mc:Fallback>
        </mc:AlternateContent>
        <mc:AlternateContent xmlns:mc="http://schemas.openxmlformats.org/markup-compatibility/2006">
          <mc:Choice xmlns:p14="http://schemas.microsoft.com/office/powerpoint/2010/main" Requires="p14">
            <p:contentPart p14:bwMode="auto" r:id="rId256">
              <p14:nvContentPartPr>
                <p14:cNvPr id="151" name="Ink 150">
                  <a:extLst>
                    <a:ext uri="{FF2B5EF4-FFF2-40B4-BE49-F238E27FC236}">
                      <a16:creationId xmlns:a16="http://schemas.microsoft.com/office/drawing/2014/main" id="{D141CC0B-BCB6-B114-0E94-5C2F7766F37D}"/>
                    </a:ext>
                  </a:extLst>
                </p14:cNvPr>
                <p14:cNvContentPartPr/>
                <p14:nvPr/>
              </p14:nvContentPartPr>
              <p14:xfrm>
                <a:off x="1941994" y="5306870"/>
                <a:ext cx="494280" cy="30600"/>
              </p14:xfrm>
            </p:contentPart>
          </mc:Choice>
          <mc:Fallback>
            <p:pic>
              <p:nvPicPr>
                <p:cNvPr id="151" name="Ink 150">
                  <a:extLst>
                    <a:ext uri="{FF2B5EF4-FFF2-40B4-BE49-F238E27FC236}">
                      <a16:creationId xmlns:a16="http://schemas.microsoft.com/office/drawing/2014/main" id="{D141CC0B-BCB6-B114-0E94-5C2F7766F37D}"/>
                    </a:ext>
                  </a:extLst>
                </p:cNvPr>
                <p:cNvPicPr/>
                <p:nvPr/>
              </p:nvPicPr>
              <p:blipFill>
                <a:blip r:embed="rId257"/>
                <a:stretch>
                  <a:fillRect/>
                </a:stretch>
              </p:blipFill>
              <p:spPr>
                <a:xfrm>
                  <a:off x="1932994" y="5297870"/>
                  <a:ext cx="511920" cy="4824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152" name="Ink 151">
                  <a:extLst>
                    <a:ext uri="{FF2B5EF4-FFF2-40B4-BE49-F238E27FC236}">
                      <a16:creationId xmlns:a16="http://schemas.microsoft.com/office/drawing/2014/main" id="{492FE328-F6F0-7EE5-9D6F-CCCD7733C336}"/>
                    </a:ext>
                  </a:extLst>
                </p14:cNvPr>
                <p14:cNvContentPartPr/>
                <p14:nvPr/>
              </p14:nvContentPartPr>
              <p14:xfrm>
                <a:off x="2265274" y="5222630"/>
                <a:ext cx="140400" cy="179640"/>
              </p14:xfrm>
            </p:contentPart>
          </mc:Choice>
          <mc:Fallback>
            <p:pic>
              <p:nvPicPr>
                <p:cNvPr id="152" name="Ink 151">
                  <a:extLst>
                    <a:ext uri="{FF2B5EF4-FFF2-40B4-BE49-F238E27FC236}">
                      <a16:creationId xmlns:a16="http://schemas.microsoft.com/office/drawing/2014/main" id="{492FE328-F6F0-7EE5-9D6F-CCCD7733C336}"/>
                    </a:ext>
                  </a:extLst>
                </p:cNvPr>
                <p:cNvPicPr/>
                <p:nvPr/>
              </p:nvPicPr>
              <p:blipFill>
                <a:blip r:embed="rId259"/>
                <a:stretch>
                  <a:fillRect/>
                </a:stretch>
              </p:blipFill>
              <p:spPr>
                <a:xfrm>
                  <a:off x="2256274" y="5213990"/>
                  <a:ext cx="158040" cy="19728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153" name="Ink 152">
                  <a:extLst>
                    <a:ext uri="{FF2B5EF4-FFF2-40B4-BE49-F238E27FC236}">
                      <a16:creationId xmlns:a16="http://schemas.microsoft.com/office/drawing/2014/main" id="{35DB65D2-6C70-6FE9-B42E-FF04F13E2576}"/>
                    </a:ext>
                  </a:extLst>
                </p14:cNvPr>
                <p14:cNvContentPartPr/>
                <p14:nvPr/>
              </p14:nvContentPartPr>
              <p14:xfrm>
                <a:off x="2602594" y="5132990"/>
                <a:ext cx="241920" cy="220320"/>
              </p14:xfrm>
            </p:contentPart>
          </mc:Choice>
          <mc:Fallback>
            <p:pic>
              <p:nvPicPr>
                <p:cNvPr id="153" name="Ink 152">
                  <a:extLst>
                    <a:ext uri="{FF2B5EF4-FFF2-40B4-BE49-F238E27FC236}">
                      <a16:creationId xmlns:a16="http://schemas.microsoft.com/office/drawing/2014/main" id="{35DB65D2-6C70-6FE9-B42E-FF04F13E2576}"/>
                    </a:ext>
                  </a:extLst>
                </p:cNvPr>
                <p:cNvPicPr/>
                <p:nvPr/>
              </p:nvPicPr>
              <p:blipFill>
                <a:blip r:embed="rId261"/>
                <a:stretch>
                  <a:fillRect/>
                </a:stretch>
              </p:blipFill>
              <p:spPr>
                <a:xfrm>
                  <a:off x="2593954" y="5124350"/>
                  <a:ext cx="259560" cy="237960"/>
                </a:xfrm>
                <a:prstGeom prst="rect">
                  <a:avLst/>
                </a:prstGeom>
              </p:spPr>
            </p:pic>
          </mc:Fallback>
        </mc:AlternateContent>
        <mc:AlternateContent xmlns:mc="http://schemas.openxmlformats.org/markup-compatibility/2006">
          <mc:Choice xmlns:p14="http://schemas.microsoft.com/office/powerpoint/2010/main" Requires="p14">
            <p:contentPart p14:bwMode="auto" r:id="rId262">
              <p14:nvContentPartPr>
                <p14:cNvPr id="154" name="Ink 153">
                  <a:extLst>
                    <a:ext uri="{FF2B5EF4-FFF2-40B4-BE49-F238E27FC236}">
                      <a16:creationId xmlns:a16="http://schemas.microsoft.com/office/drawing/2014/main" id="{E060CBF3-F5F0-8A47-F380-8BF8C2207316}"/>
                    </a:ext>
                  </a:extLst>
                </p14:cNvPr>
                <p14:cNvContentPartPr/>
                <p14:nvPr/>
              </p14:nvContentPartPr>
              <p14:xfrm>
                <a:off x="2821114" y="5256470"/>
                <a:ext cx="121680" cy="140400"/>
              </p14:xfrm>
            </p:contentPart>
          </mc:Choice>
          <mc:Fallback>
            <p:pic>
              <p:nvPicPr>
                <p:cNvPr id="154" name="Ink 153">
                  <a:extLst>
                    <a:ext uri="{FF2B5EF4-FFF2-40B4-BE49-F238E27FC236}">
                      <a16:creationId xmlns:a16="http://schemas.microsoft.com/office/drawing/2014/main" id="{E060CBF3-F5F0-8A47-F380-8BF8C2207316}"/>
                    </a:ext>
                  </a:extLst>
                </p:cNvPr>
                <p:cNvPicPr/>
                <p:nvPr/>
              </p:nvPicPr>
              <p:blipFill>
                <a:blip r:embed="rId263"/>
                <a:stretch>
                  <a:fillRect/>
                </a:stretch>
              </p:blipFill>
              <p:spPr>
                <a:xfrm>
                  <a:off x="2812114" y="5247830"/>
                  <a:ext cx="139320" cy="158040"/>
                </a:xfrm>
                <a:prstGeom prst="rect">
                  <a:avLst/>
                </a:prstGeom>
              </p:spPr>
            </p:pic>
          </mc:Fallback>
        </mc:AlternateContent>
        <mc:AlternateContent xmlns:mc="http://schemas.openxmlformats.org/markup-compatibility/2006">
          <mc:Choice xmlns:p14="http://schemas.microsoft.com/office/powerpoint/2010/main" Requires="p14">
            <p:contentPart p14:bwMode="auto" r:id="rId264">
              <p14:nvContentPartPr>
                <p14:cNvPr id="155" name="Ink 154">
                  <a:extLst>
                    <a:ext uri="{FF2B5EF4-FFF2-40B4-BE49-F238E27FC236}">
                      <a16:creationId xmlns:a16="http://schemas.microsoft.com/office/drawing/2014/main" id="{2EE0AB9E-AED9-608A-C5E1-BCBA4CC6D680}"/>
                    </a:ext>
                  </a:extLst>
                </p14:cNvPr>
                <p14:cNvContentPartPr/>
                <p14:nvPr/>
              </p14:nvContentPartPr>
              <p14:xfrm>
                <a:off x="3012634" y="5240270"/>
                <a:ext cx="186120" cy="135000"/>
              </p14:xfrm>
            </p:contentPart>
          </mc:Choice>
          <mc:Fallback>
            <p:pic>
              <p:nvPicPr>
                <p:cNvPr id="155" name="Ink 154">
                  <a:extLst>
                    <a:ext uri="{FF2B5EF4-FFF2-40B4-BE49-F238E27FC236}">
                      <a16:creationId xmlns:a16="http://schemas.microsoft.com/office/drawing/2014/main" id="{2EE0AB9E-AED9-608A-C5E1-BCBA4CC6D680}"/>
                    </a:ext>
                  </a:extLst>
                </p:cNvPr>
                <p:cNvPicPr/>
                <p:nvPr/>
              </p:nvPicPr>
              <p:blipFill>
                <a:blip r:embed="rId265"/>
                <a:stretch>
                  <a:fillRect/>
                </a:stretch>
              </p:blipFill>
              <p:spPr>
                <a:xfrm>
                  <a:off x="3003994" y="5231270"/>
                  <a:ext cx="203760" cy="152640"/>
                </a:xfrm>
                <a:prstGeom prst="rect">
                  <a:avLst/>
                </a:prstGeom>
              </p:spPr>
            </p:pic>
          </mc:Fallback>
        </mc:AlternateContent>
        <mc:AlternateContent xmlns:mc="http://schemas.openxmlformats.org/markup-compatibility/2006">
          <mc:Choice xmlns:p14="http://schemas.microsoft.com/office/powerpoint/2010/main" Requires="p14">
            <p:contentPart p14:bwMode="auto" r:id="rId266">
              <p14:nvContentPartPr>
                <p14:cNvPr id="156" name="Ink 155">
                  <a:extLst>
                    <a:ext uri="{FF2B5EF4-FFF2-40B4-BE49-F238E27FC236}">
                      <a16:creationId xmlns:a16="http://schemas.microsoft.com/office/drawing/2014/main" id="{47E6E32D-FBE2-D322-EB00-8F772BE7999D}"/>
                    </a:ext>
                  </a:extLst>
                </p14:cNvPr>
                <p14:cNvContentPartPr/>
                <p14:nvPr/>
              </p14:nvContentPartPr>
              <p14:xfrm>
                <a:off x="3228274" y="5080070"/>
                <a:ext cx="500040" cy="295200"/>
              </p14:xfrm>
            </p:contentPart>
          </mc:Choice>
          <mc:Fallback>
            <p:pic>
              <p:nvPicPr>
                <p:cNvPr id="156" name="Ink 155">
                  <a:extLst>
                    <a:ext uri="{FF2B5EF4-FFF2-40B4-BE49-F238E27FC236}">
                      <a16:creationId xmlns:a16="http://schemas.microsoft.com/office/drawing/2014/main" id="{47E6E32D-FBE2-D322-EB00-8F772BE7999D}"/>
                    </a:ext>
                  </a:extLst>
                </p:cNvPr>
                <p:cNvPicPr/>
                <p:nvPr/>
              </p:nvPicPr>
              <p:blipFill>
                <a:blip r:embed="rId267"/>
                <a:stretch>
                  <a:fillRect/>
                </a:stretch>
              </p:blipFill>
              <p:spPr>
                <a:xfrm>
                  <a:off x="3219274" y="5071070"/>
                  <a:ext cx="517680" cy="312840"/>
                </a:xfrm>
                <a:prstGeom prst="rect">
                  <a:avLst/>
                </a:prstGeom>
              </p:spPr>
            </p:pic>
          </mc:Fallback>
        </mc:AlternateContent>
        <mc:AlternateContent xmlns:mc="http://schemas.openxmlformats.org/markup-compatibility/2006">
          <mc:Choice xmlns:p14="http://schemas.microsoft.com/office/powerpoint/2010/main" Requires="p14">
            <p:contentPart p14:bwMode="auto" r:id="rId268">
              <p14:nvContentPartPr>
                <p14:cNvPr id="157" name="Ink 156">
                  <a:extLst>
                    <a:ext uri="{FF2B5EF4-FFF2-40B4-BE49-F238E27FC236}">
                      <a16:creationId xmlns:a16="http://schemas.microsoft.com/office/drawing/2014/main" id="{24FF69D9-FD13-3B2B-6D60-373952F36ACA}"/>
                    </a:ext>
                  </a:extLst>
                </p14:cNvPr>
                <p14:cNvContentPartPr/>
                <p14:nvPr/>
              </p14:nvContentPartPr>
              <p14:xfrm>
                <a:off x="2894554" y="5488310"/>
                <a:ext cx="561600" cy="340920"/>
              </p14:xfrm>
            </p:contentPart>
          </mc:Choice>
          <mc:Fallback>
            <p:pic>
              <p:nvPicPr>
                <p:cNvPr id="157" name="Ink 156">
                  <a:extLst>
                    <a:ext uri="{FF2B5EF4-FFF2-40B4-BE49-F238E27FC236}">
                      <a16:creationId xmlns:a16="http://schemas.microsoft.com/office/drawing/2014/main" id="{24FF69D9-FD13-3B2B-6D60-373952F36ACA}"/>
                    </a:ext>
                  </a:extLst>
                </p:cNvPr>
                <p:cNvPicPr/>
                <p:nvPr/>
              </p:nvPicPr>
              <p:blipFill>
                <a:blip r:embed="rId269"/>
                <a:stretch>
                  <a:fillRect/>
                </a:stretch>
              </p:blipFill>
              <p:spPr>
                <a:xfrm>
                  <a:off x="2885554" y="5479670"/>
                  <a:ext cx="579240" cy="358560"/>
                </a:xfrm>
                <a:prstGeom prst="rect">
                  <a:avLst/>
                </a:prstGeom>
              </p:spPr>
            </p:pic>
          </mc:Fallback>
        </mc:AlternateContent>
        <mc:AlternateContent xmlns:mc="http://schemas.openxmlformats.org/markup-compatibility/2006">
          <mc:Choice xmlns:p14="http://schemas.microsoft.com/office/powerpoint/2010/main" Requires="p14">
            <p:contentPart p14:bwMode="auto" r:id="rId270">
              <p14:nvContentPartPr>
                <p14:cNvPr id="158" name="Ink 157">
                  <a:extLst>
                    <a:ext uri="{FF2B5EF4-FFF2-40B4-BE49-F238E27FC236}">
                      <a16:creationId xmlns:a16="http://schemas.microsoft.com/office/drawing/2014/main" id="{D220B7BF-2F4D-EAA3-B08B-14A97F19D9E6}"/>
                    </a:ext>
                  </a:extLst>
                </p14:cNvPr>
                <p14:cNvContentPartPr/>
                <p14:nvPr/>
              </p14:nvContentPartPr>
              <p14:xfrm>
                <a:off x="3591874" y="5588750"/>
                <a:ext cx="2520" cy="10080"/>
              </p14:xfrm>
            </p:contentPart>
          </mc:Choice>
          <mc:Fallback>
            <p:pic>
              <p:nvPicPr>
                <p:cNvPr id="158" name="Ink 157">
                  <a:extLst>
                    <a:ext uri="{FF2B5EF4-FFF2-40B4-BE49-F238E27FC236}">
                      <a16:creationId xmlns:a16="http://schemas.microsoft.com/office/drawing/2014/main" id="{D220B7BF-2F4D-EAA3-B08B-14A97F19D9E6}"/>
                    </a:ext>
                  </a:extLst>
                </p:cNvPr>
                <p:cNvPicPr/>
                <p:nvPr/>
              </p:nvPicPr>
              <p:blipFill>
                <a:blip r:embed="rId271"/>
                <a:stretch>
                  <a:fillRect/>
                </a:stretch>
              </p:blipFill>
              <p:spPr>
                <a:xfrm>
                  <a:off x="3583234" y="5579750"/>
                  <a:ext cx="20160" cy="27720"/>
                </a:xfrm>
                <a:prstGeom prst="rect">
                  <a:avLst/>
                </a:prstGeom>
              </p:spPr>
            </p:pic>
          </mc:Fallback>
        </mc:AlternateContent>
        <mc:AlternateContent xmlns:mc="http://schemas.openxmlformats.org/markup-compatibility/2006">
          <mc:Choice xmlns:p14="http://schemas.microsoft.com/office/powerpoint/2010/main" Requires="p14">
            <p:contentPart p14:bwMode="auto" r:id="rId272">
              <p14:nvContentPartPr>
                <p14:cNvPr id="159" name="Ink 158">
                  <a:extLst>
                    <a:ext uri="{FF2B5EF4-FFF2-40B4-BE49-F238E27FC236}">
                      <a16:creationId xmlns:a16="http://schemas.microsoft.com/office/drawing/2014/main" id="{4B348D6C-6765-B261-C10B-65DFF48C93E3}"/>
                    </a:ext>
                  </a:extLst>
                </p14:cNvPr>
                <p14:cNvContentPartPr/>
                <p14:nvPr/>
              </p14:nvContentPartPr>
              <p14:xfrm>
                <a:off x="3163114" y="5831750"/>
                <a:ext cx="379080" cy="330840"/>
              </p14:xfrm>
            </p:contentPart>
          </mc:Choice>
          <mc:Fallback>
            <p:pic>
              <p:nvPicPr>
                <p:cNvPr id="159" name="Ink 158">
                  <a:extLst>
                    <a:ext uri="{FF2B5EF4-FFF2-40B4-BE49-F238E27FC236}">
                      <a16:creationId xmlns:a16="http://schemas.microsoft.com/office/drawing/2014/main" id="{4B348D6C-6765-B261-C10B-65DFF48C93E3}"/>
                    </a:ext>
                  </a:extLst>
                </p:cNvPr>
                <p:cNvPicPr/>
                <p:nvPr/>
              </p:nvPicPr>
              <p:blipFill>
                <a:blip r:embed="rId273"/>
                <a:stretch>
                  <a:fillRect/>
                </a:stretch>
              </p:blipFill>
              <p:spPr>
                <a:xfrm>
                  <a:off x="3154114" y="5822750"/>
                  <a:ext cx="396720" cy="348480"/>
                </a:xfrm>
                <a:prstGeom prst="rect">
                  <a:avLst/>
                </a:prstGeom>
              </p:spPr>
            </p:pic>
          </mc:Fallback>
        </mc:AlternateContent>
        <mc:AlternateContent xmlns:mc="http://schemas.openxmlformats.org/markup-compatibility/2006">
          <mc:Choice xmlns:p14="http://schemas.microsoft.com/office/powerpoint/2010/main" Requires="p14">
            <p:contentPart p14:bwMode="auto" r:id="rId274">
              <p14:nvContentPartPr>
                <p14:cNvPr id="160" name="Ink 159">
                  <a:extLst>
                    <a:ext uri="{FF2B5EF4-FFF2-40B4-BE49-F238E27FC236}">
                      <a16:creationId xmlns:a16="http://schemas.microsoft.com/office/drawing/2014/main" id="{270783FA-62FE-93EB-78A5-20B5CBDFE750}"/>
                    </a:ext>
                  </a:extLst>
                </p14:cNvPr>
                <p14:cNvContentPartPr/>
                <p14:nvPr/>
              </p14:nvContentPartPr>
              <p14:xfrm>
                <a:off x="3702754" y="5895110"/>
                <a:ext cx="243000" cy="280440"/>
              </p14:xfrm>
            </p:contentPart>
          </mc:Choice>
          <mc:Fallback>
            <p:pic>
              <p:nvPicPr>
                <p:cNvPr id="160" name="Ink 159">
                  <a:extLst>
                    <a:ext uri="{FF2B5EF4-FFF2-40B4-BE49-F238E27FC236}">
                      <a16:creationId xmlns:a16="http://schemas.microsoft.com/office/drawing/2014/main" id="{270783FA-62FE-93EB-78A5-20B5CBDFE750}"/>
                    </a:ext>
                  </a:extLst>
                </p:cNvPr>
                <p:cNvPicPr/>
                <p:nvPr/>
              </p:nvPicPr>
              <p:blipFill>
                <a:blip r:embed="rId275"/>
                <a:stretch>
                  <a:fillRect/>
                </a:stretch>
              </p:blipFill>
              <p:spPr>
                <a:xfrm>
                  <a:off x="3693754" y="5886470"/>
                  <a:ext cx="260640" cy="298080"/>
                </a:xfrm>
                <a:prstGeom prst="rect">
                  <a:avLst/>
                </a:prstGeom>
              </p:spPr>
            </p:pic>
          </mc:Fallback>
        </mc:AlternateContent>
        <mc:AlternateContent xmlns:mc="http://schemas.openxmlformats.org/markup-compatibility/2006">
          <mc:Choice xmlns:p14="http://schemas.microsoft.com/office/powerpoint/2010/main" Requires="p14">
            <p:contentPart p14:bwMode="auto" r:id="rId276">
              <p14:nvContentPartPr>
                <p14:cNvPr id="161" name="Ink 160">
                  <a:extLst>
                    <a:ext uri="{FF2B5EF4-FFF2-40B4-BE49-F238E27FC236}">
                      <a16:creationId xmlns:a16="http://schemas.microsoft.com/office/drawing/2014/main" id="{22997FF0-0533-7DB2-963B-7B013366A525}"/>
                    </a:ext>
                  </a:extLst>
                </p14:cNvPr>
                <p14:cNvContentPartPr/>
                <p14:nvPr/>
              </p14:nvContentPartPr>
              <p14:xfrm>
                <a:off x="3981754" y="5953430"/>
                <a:ext cx="411120" cy="193320"/>
              </p14:xfrm>
            </p:contentPart>
          </mc:Choice>
          <mc:Fallback>
            <p:pic>
              <p:nvPicPr>
                <p:cNvPr id="161" name="Ink 160">
                  <a:extLst>
                    <a:ext uri="{FF2B5EF4-FFF2-40B4-BE49-F238E27FC236}">
                      <a16:creationId xmlns:a16="http://schemas.microsoft.com/office/drawing/2014/main" id="{22997FF0-0533-7DB2-963B-7B013366A525}"/>
                    </a:ext>
                  </a:extLst>
                </p:cNvPr>
                <p:cNvPicPr/>
                <p:nvPr/>
              </p:nvPicPr>
              <p:blipFill>
                <a:blip r:embed="rId277"/>
                <a:stretch>
                  <a:fillRect/>
                </a:stretch>
              </p:blipFill>
              <p:spPr>
                <a:xfrm>
                  <a:off x="3972754" y="5944430"/>
                  <a:ext cx="428760" cy="210960"/>
                </a:xfrm>
                <a:prstGeom prst="rect">
                  <a:avLst/>
                </a:prstGeom>
              </p:spPr>
            </p:pic>
          </mc:Fallback>
        </mc:AlternateContent>
        <mc:AlternateContent xmlns:mc="http://schemas.openxmlformats.org/markup-compatibility/2006">
          <mc:Choice xmlns:p14="http://schemas.microsoft.com/office/powerpoint/2010/main" Requires="p14">
            <p:contentPart p14:bwMode="auto" r:id="rId278">
              <p14:nvContentPartPr>
                <p14:cNvPr id="162" name="Ink 161">
                  <a:extLst>
                    <a:ext uri="{FF2B5EF4-FFF2-40B4-BE49-F238E27FC236}">
                      <a16:creationId xmlns:a16="http://schemas.microsoft.com/office/drawing/2014/main" id="{C52EC2ED-106C-71F8-2299-14C4B6A7EE72}"/>
                    </a:ext>
                  </a:extLst>
                </p14:cNvPr>
                <p14:cNvContentPartPr/>
                <p14:nvPr/>
              </p14:nvContentPartPr>
              <p14:xfrm>
                <a:off x="4404034" y="5841830"/>
                <a:ext cx="19800" cy="221040"/>
              </p14:xfrm>
            </p:contentPart>
          </mc:Choice>
          <mc:Fallback>
            <p:pic>
              <p:nvPicPr>
                <p:cNvPr id="162" name="Ink 161">
                  <a:extLst>
                    <a:ext uri="{FF2B5EF4-FFF2-40B4-BE49-F238E27FC236}">
                      <a16:creationId xmlns:a16="http://schemas.microsoft.com/office/drawing/2014/main" id="{C52EC2ED-106C-71F8-2299-14C4B6A7EE72}"/>
                    </a:ext>
                  </a:extLst>
                </p:cNvPr>
                <p:cNvPicPr/>
                <p:nvPr/>
              </p:nvPicPr>
              <p:blipFill>
                <a:blip r:embed="rId279"/>
                <a:stretch>
                  <a:fillRect/>
                </a:stretch>
              </p:blipFill>
              <p:spPr>
                <a:xfrm>
                  <a:off x="4395034" y="5833190"/>
                  <a:ext cx="37440" cy="238680"/>
                </a:xfrm>
                <a:prstGeom prst="rect">
                  <a:avLst/>
                </a:prstGeom>
              </p:spPr>
            </p:pic>
          </mc:Fallback>
        </mc:AlternateContent>
        <mc:AlternateContent xmlns:mc="http://schemas.openxmlformats.org/markup-compatibility/2006">
          <mc:Choice xmlns:p14="http://schemas.microsoft.com/office/powerpoint/2010/main" Requires="p14">
            <p:contentPart p14:bwMode="auto" r:id="rId280">
              <p14:nvContentPartPr>
                <p14:cNvPr id="163" name="Ink 162">
                  <a:extLst>
                    <a:ext uri="{FF2B5EF4-FFF2-40B4-BE49-F238E27FC236}">
                      <a16:creationId xmlns:a16="http://schemas.microsoft.com/office/drawing/2014/main" id="{20800AB8-2C15-151B-FD42-9F1E7391ECC2}"/>
                    </a:ext>
                  </a:extLst>
                </p14:cNvPr>
                <p14:cNvContentPartPr/>
                <p14:nvPr/>
              </p14:nvContentPartPr>
              <p14:xfrm>
                <a:off x="4448674" y="5969990"/>
                <a:ext cx="205920" cy="174960"/>
              </p14:xfrm>
            </p:contentPart>
          </mc:Choice>
          <mc:Fallback>
            <p:pic>
              <p:nvPicPr>
                <p:cNvPr id="163" name="Ink 162">
                  <a:extLst>
                    <a:ext uri="{FF2B5EF4-FFF2-40B4-BE49-F238E27FC236}">
                      <a16:creationId xmlns:a16="http://schemas.microsoft.com/office/drawing/2014/main" id="{20800AB8-2C15-151B-FD42-9F1E7391ECC2}"/>
                    </a:ext>
                  </a:extLst>
                </p:cNvPr>
                <p:cNvPicPr/>
                <p:nvPr/>
              </p:nvPicPr>
              <p:blipFill>
                <a:blip r:embed="rId281"/>
                <a:stretch>
                  <a:fillRect/>
                </a:stretch>
              </p:blipFill>
              <p:spPr>
                <a:xfrm>
                  <a:off x="4440034" y="5961350"/>
                  <a:ext cx="223560" cy="192600"/>
                </a:xfrm>
                <a:prstGeom prst="rect">
                  <a:avLst/>
                </a:prstGeom>
              </p:spPr>
            </p:pic>
          </mc:Fallback>
        </mc:AlternateContent>
        <mc:AlternateContent xmlns:mc="http://schemas.openxmlformats.org/markup-compatibility/2006">
          <mc:Choice xmlns:p14="http://schemas.microsoft.com/office/powerpoint/2010/main" Requires="p14">
            <p:contentPart p14:bwMode="auto" r:id="rId282">
              <p14:nvContentPartPr>
                <p14:cNvPr id="164" name="Ink 163">
                  <a:extLst>
                    <a:ext uri="{FF2B5EF4-FFF2-40B4-BE49-F238E27FC236}">
                      <a16:creationId xmlns:a16="http://schemas.microsoft.com/office/drawing/2014/main" id="{60C67EFA-6274-8C4A-071C-BE62ED01B875}"/>
                    </a:ext>
                  </a:extLst>
                </p14:cNvPr>
                <p14:cNvContentPartPr/>
                <p14:nvPr/>
              </p14:nvContentPartPr>
              <p14:xfrm>
                <a:off x="4633354" y="5872430"/>
                <a:ext cx="3960" cy="15480"/>
              </p14:xfrm>
            </p:contentPart>
          </mc:Choice>
          <mc:Fallback>
            <p:pic>
              <p:nvPicPr>
                <p:cNvPr id="164" name="Ink 163">
                  <a:extLst>
                    <a:ext uri="{FF2B5EF4-FFF2-40B4-BE49-F238E27FC236}">
                      <a16:creationId xmlns:a16="http://schemas.microsoft.com/office/drawing/2014/main" id="{60C67EFA-6274-8C4A-071C-BE62ED01B875}"/>
                    </a:ext>
                  </a:extLst>
                </p:cNvPr>
                <p:cNvPicPr/>
                <p:nvPr/>
              </p:nvPicPr>
              <p:blipFill>
                <a:blip r:embed="rId283"/>
                <a:stretch>
                  <a:fillRect/>
                </a:stretch>
              </p:blipFill>
              <p:spPr>
                <a:xfrm>
                  <a:off x="4624714" y="5863430"/>
                  <a:ext cx="21600" cy="33120"/>
                </a:xfrm>
                <a:prstGeom prst="rect">
                  <a:avLst/>
                </a:prstGeom>
              </p:spPr>
            </p:pic>
          </mc:Fallback>
        </mc:AlternateContent>
        <mc:AlternateContent xmlns:mc="http://schemas.openxmlformats.org/markup-compatibility/2006">
          <mc:Choice xmlns:p14="http://schemas.microsoft.com/office/powerpoint/2010/main" Requires="p14">
            <p:contentPart p14:bwMode="auto" r:id="rId284">
              <p14:nvContentPartPr>
                <p14:cNvPr id="165" name="Ink 164">
                  <a:extLst>
                    <a:ext uri="{FF2B5EF4-FFF2-40B4-BE49-F238E27FC236}">
                      <a16:creationId xmlns:a16="http://schemas.microsoft.com/office/drawing/2014/main" id="{9294D257-39DF-04ED-56FA-3CACAF201865}"/>
                    </a:ext>
                  </a:extLst>
                </p14:cNvPr>
                <p14:cNvContentPartPr/>
                <p14:nvPr/>
              </p14:nvContentPartPr>
              <p14:xfrm>
                <a:off x="4637314" y="5968550"/>
                <a:ext cx="372960" cy="488880"/>
              </p14:xfrm>
            </p:contentPart>
          </mc:Choice>
          <mc:Fallback>
            <p:pic>
              <p:nvPicPr>
                <p:cNvPr id="165" name="Ink 164">
                  <a:extLst>
                    <a:ext uri="{FF2B5EF4-FFF2-40B4-BE49-F238E27FC236}">
                      <a16:creationId xmlns:a16="http://schemas.microsoft.com/office/drawing/2014/main" id="{9294D257-39DF-04ED-56FA-3CACAF201865}"/>
                    </a:ext>
                  </a:extLst>
                </p:cNvPr>
                <p:cNvPicPr/>
                <p:nvPr/>
              </p:nvPicPr>
              <p:blipFill>
                <a:blip r:embed="rId285"/>
                <a:stretch>
                  <a:fillRect/>
                </a:stretch>
              </p:blipFill>
              <p:spPr>
                <a:xfrm>
                  <a:off x="4628314" y="5959910"/>
                  <a:ext cx="390600" cy="506520"/>
                </a:xfrm>
                <a:prstGeom prst="rect">
                  <a:avLst/>
                </a:prstGeom>
              </p:spPr>
            </p:pic>
          </mc:Fallback>
        </mc:AlternateContent>
        <mc:AlternateContent xmlns:mc="http://schemas.openxmlformats.org/markup-compatibility/2006">
          <mc:Choice xmlns:p14="http://schemas.microsoft.com/office/powerpoint/2010/main" Requires="p14">
            <p:contentPart p14:bwMode="auto" r:id="rId286">
              <p14:nvContentPartPr>
                <p14:cNvPr id="169" name="Ink 168">
                  <a:extLst>
                    <a:ext uri="{FF2B5EF4-FFF2-40B4-BE49-F238E27FC236}">
                      <a16:creationId xmlns:a16="http://schemas.microsoft.com/office/drawing/2014/main" id="{B766E366-3361-424C-DF2A-BBBF2C8F7470}"/>
                    </a:ext>
                  </a:extLst>
                </p14:cNvPr>
                <p14:cNvContentPartPr/>
                <p14:nvPr/>
              </p14:nvContentPartPr>
              <p14:xfrm>
                <a:off x="3889234" y="5794670"/>
                <a:ext cx="1641960" cy="722520"/>
              </p14:xfrm>
            </p:contentPart>
          </mc:Choice>
          <mc:Fallback>
            <p:pic>
              <p:nvPicPr>
                <p:cNvPr id="169" name="Ink 168">
                  <a:extLst>
                    <a:ext uri="{FF2B5EF4-FFF2-40B4-BE49-F238E27FC236}">
                      <a16:creationId xmlns:a16="http://schemas.microsoft.com/office/drawing/2014/main" id="{B766E366-3361-424C-DF2A-BBBF2C8F7470}"/>
                    </a:ext>
                  </a:extLst>
                </p:cNvPr>
                <p:cNvPicPr/>
                <p:nvPr/>
              </p:nvPicPr>
              <p:blipFill>
                <a:blip r:embed="rId287"/>
                <a:stretch>
                  <a:fillRect/>
                </a:stretch>
              </p:blipFill>
              <p:spPr>
                <a:xfrm>
                  <a:off x="3880594" y="5785670"/>
                  <a:ext cx="1659600" cy="740160"/>
                </a:xfrm>
                <a:prstGeom prst="rect">
                  <a:avLst/>
                </a:prstGeom>
              </p:spPr>
            </p:pic>
          </mc:Fallback>
        </mc:AlternateContent>
        <mc:AlternateContent xmlns:mc="http://schemas.openxmlformats.org/markup-compatibility/2006">
          <mc:Choice xmlns:p14="http://schemas.microsoft.com/office/powerpoint/2010/main" Requires="p14">
            <p:contentPart p14:bwMode="auto" r:id="rId288">
              <p14:nvContentPartPr>
                <p14:cNvPr id="170" name="Ink 169">
                  <a:extLst>
                    <a:ext uri="{FF2B5EF4-FFF2-40B4-BE49-F238E27FC236}">
                      <a16:creationId xmlns:a16="http://schemas.microsoft.com/office/drawing/2014/main" id="{352F7304-5D0E-483B-CCC6-A0F0F945A3F1}"/>
                    </a:ext>
                  </a:extLst>
                </p14:cNvPr>
                <p14:cNvContentPartPr/>
                <p14:nvPr/>
              </p14:nvContentPartPr>
              <p14:xfrm>
                <a:off x="5212234" y="6484430"/>
                <a:ext cx="484200" cy="263160"/>
              </p14:xfrm>
            </p:contentPart>
          </mc:Choice>
          <mc:Fallback>
            <p:pic>
              <p:nvPicPr>
                <p:cNvPr id="170" name="Ink 169">
                  <a:extLst>
                    <a:ext uri="{FF2B5EF4-FFF2-40B4-BE49-F238E27FC236}">
                      <a16:creationId xmlns:a16="http://schemas.microsoft.com/office/drawing/2014/main" id="{352F7304-5D0E-483B-CCC6-A0F0F945A3F1}"/>
                    </a:ext>
                  </a:extLst>
                </p:cNvPr>
                <p:cNvPicPr/>
                <p:nvPr/>
              </p:nvPicPr>
              <p:blipFill>
                <a:blip r:embed="rId289"/>
                <a:stretch>
                  <a:fillRect/>
                </a:stretch>
              </p:blipFill>
              <p:spPr>
                <a:xfrm>
                  <a:off x="5203234" y="6475430"/>
                  <a:ext cx="501840" cy="280800"/>
                </a:xfrm>
                <a:prstGeom prst="rect">
                  <a:avLst/>
                </a:prstGeom>
              </p:spPr>
            </p:pic>
          </mc:Fallback>
        </mc:AlternateContent>
        <mc:AlternateContent xmlns:mc="http://schemas.openxmlformats.org/markup-compatibility/2006">
          <mc:Choice xmlns:p14="http://schemas.microsoft.com/office/powerpoint/2010/main" Requires="p14">
            <p:contentPart p14:bwMode="auto" r:id="rId290">
              <p14:nvContentPartPr>
                <p14:cNvPr id="171" name="Ink 170">
                  <a:extLst>
                    <a:ext uri="{FF2B5EF4-FFF2-40B4-BE49-F238E27FC236}">
                      <a16:creationId xmlns:a16="http://schemas.microsoft.com/office/drawing/2014/main" id="{CC01CC7B-8EEB-6C7F-934F-615598CA1B68}"/>
                    </a:ext>
                  </a:extLst>
                </p14:cNvPr>
                <p14:cNvContentPartPr/>
                <p14:nvPr/>
              </p14:nvContentPartPr>
              <p14:xfrm>
                <a:off x="5711194" y="6539150"/>
                <a:ext cx="1019880" cy="487440"/>
              </p14:xfrm>
            </p:contentPart>
          </mc:Choice>
          <mc:Fallback>
            <p:pic>
              <p:nvPicPr>
                <p:cNvPr id="171" name="Ink 170">
                  <a:extLst>
                    <a:ext uri="{FF2B5EF4-FFF2-40B4-BE49-F238E27FC236}">
                      <a16:creationId xmlns:a16="http://schemas.microsoft.com/office/drawing/2014/main" id="{CC01CC7B-8EEB-6C7F-934F-615598CA1B68}"/>
                    </a:ext>
                  </a:extLst>
                </p:cNvPr>
                <p:cNvPicPr/>
                <p:nvPr/>
              </p:nvPicPr>
              <p:blipFill>
                <a:blip r:embed="rId291"/>
                <a:stretch>
                  <a:fillRect/>
                </a:stretch>
              </p:blipFill>
              <p:spPr>
                <a:xfrm>
                  <a:off x="5702554" y="6530510"/>
                  <a:ext cx="1037520" cy="505080"/>
                </a:xfrm>
                <a:prstGeom prst="rect">
                  <a:avLst/>
                </a:prstGeom>
              </p:spPr>
            </p:pic>
          </mc:Fallback>
        </mc:AlternateContent>
        <mc:AlternateContent xmlns:mc="http://schemas.openxmlformats.org/markup-compatibility/2006">
          <mc:Choice xmlns:p14="http://schemas.microsoft.com/office/powerpoint/2010/main" Requires="p14">
            <p:contentPart p14:bwMode="auto" r:id="rId292">
              <p14:nvContentPartPr>
                <p14:cNvPr id="173" name="Ink 172">
                  <a:extLst>
                    <a:ext uri="{FF2B5EF4-FFF2-40B4-BE49-F238E27FC236}">
                      <a16:creationId xmlns:a16="http://schemas.microsoft.com/office/drawing/2014/main" id="{99BE4FFD-8EC3-6424-68FF-343E8E5B15D8}"/>
                    </a:ext>
                  </a:extLst>
                </p14:cNvPr>
                <p14:cNvContentPartPr/>
                <p14:nvPr/>
              </p14:nvContentPartPr>
              <p14:xfrm>
                <a:off x="9228754" y="5301654"/>
                <a:ext cx="393120" cy="313920"/>
              </p14:xfrm>
            </p:contentPart>
          </mc:Choice>
          <mc:Fallback>
            <p:pic>
              <p:nvPicPr>
                <p:cNvPr id="173" name="Ink 172">
                  <a:extLst>
                    <a:ext uri="{FF2B5EF4-FFF2-40B4-BE49-F238E27FC236}">
                      <a16:creationId xmlns:a16="http://schemas.microsoft.com/office/drawing/2014/main" id="{99BE4FFD-8EC3-6424-68FF-343E8E5B15D8}"/>
                    </a:ext>
                  </a:extLst>
                </p:cNvPr>
                <p:cNvPicPr/>
                <p:nvPr/>
              </p:nvPicPr>
              <p:blipFill>
                <a:blip r:embed="rId293"/>
                <a:stretch>
                  <a:fillRect/>
                </a:stretch>
              </p:blipFill>
              <p:spPr>
                <a:xfrm>
                  <a:off x="9219754" y="5293014"/>
                  <a:ext cx="410760" cy="331560"/>
                </a:xfrm>
                <a:prstGeom prst="rect">
                  <a:avLst/>
                </a:prstGeom>
              </p:spPr>
            </p:pic>
          </mc:Fallback>
        </mc:AlternateContent>
        <mc:AlternateContent xmlns:mc="http://schemas.openxmlformats.org/markup-compatibility/2006">
          <mc:Choice xmlns:p14="http://schemas.microsoft.com/office/powerpoint/2010/main" Requires="p14">
            <p:contentPart p14:bwMode="auto" r:id="rId294">
              <p14:nvContentPartPr>
                <p14:cNvPr id="174" name="Ink 173">
                  <a:extLst>
                    <a:ext uri="{FF2B5EF4-FFF2-40B4-BE49-F238E27FC236}">
                      <a16:creationId xmlns:a16="http://schemas.microsoft.com/office/drawing/2014/main" id="{3F7BB12A-0EBC-99BE-648B-CEFB312E1F86}"/>
                    </a:ext>
                  </a:extLst>
                </p14:cNvPr>
                <p14:cNvContentPartPr/>
                <p14:nvPr/>
              </p14:nvContentPartPr>
              <p14:xfrm>
                <a:off x="9257194" y="5579574"/>
                <a:ext cx="298440" cy="271440"/>
              </p14:xfrm>
            </p:contentPart>
          </mc:Choice>
          <mc:Fallback>
            <p:pic>
              <p:nvPicPr>
                <p:cNvPr id="174" name="Ink 173">
                  <a:extLst>
                    <a:ext uri="{FF2B5EF4-FFF2-40B4-BE49-F238E27FC236}">
                      <a16:creationId xmlns:a16="http://schemas.microsoft.com/office/drawing/2014/main" id="{3F7BB12A-0EBC-99BE-648B-CEFB312E1F86}"/>
                    </a:ext>
                  </a:extLst>
                </p:cNvPr>
                <p:cNvPicPr/>
                <p:nvPr/>
              </p:nvPicPr>
              <p:blipFill>
                <a:blip r:embed="rId295"/>
                <a:stretch>
                  <a:fillRect/>
                </a:stretch>
              </p:blipFill>
              <p:spPr>
                <a:xfrm>
                  <a:off x="9248554" y="5570574"/>
                  <a:ext cx="316080" cy="289080"/>
                </a:xfrm>
                <a:prstGeom prst="rect">
                  <a:avLst/>
                </a:prstGeom>
              </p:spPr>
            </p:pic>
          </mc:Fallback>
        </mc:AlternateContent>
        <mc:AlternateContent xmlns:mc="http://schemas.openxmlformats.org/markup-compatibility/2006">
          <mc:Choice xmlns:p14="http://schemas.microsoft.com/office/powerpoint/2010/main" Requires="p14">
            <p:contentPart p14:bwMode="auto" r:id="rId296">
              <p14:nvContentPartPr>
                <p14:cNvPr id="175" name="Ink 174">
                  <a:extLst>
                    <a:ext uri="{FF2B5EF4-FFF2-40B4-BE49-F238E27FC236}">
                      <a16:creationId xmlns:a16="http://schemas.microsoft.com/office/drawing/2014/main" id="{2CEA3D5F-4EF9-3D94-0B97-F6D3D0803042}"/>
                    </a:ext>
                  </a:extLst>
                </p14:cNvPr>
                <p14:cNvContentPartPr/>
                <p14:nvPr/>
              </p14:nvContentPartPr>
              <p14:xfrm>
                <a:off x="4811554" y="5207694"/>
                <a:ext cx="4454280" cy="483840"/>
              </p14:xfrm>
            </p:contentPart>
          </mc:Choice>
          <mc:Fallback>
            <p:pic>
              <p:nvPicPr>
                <p:cNvPr id="175" name="Ink 174">
                  <a:extLst>
                    <a:ext uri="{FF2B5EF4-FFF2-40B4-BE49-F238E27FC236}">
                      <a16:creationId xmlns:a16="http://schemas.microsoft.com/office/drawing/2014/main" id="{2CEA3D5F-4EF9-3D94-0B97-F6D3D0803042}"/>
                    </a:ext>
                  </a:extLst>
                </p:cNvPr>
                <p:cNvPicPr/>
                <p:nvPr/>
              </p:nvPicPr>
              <p:blipFill>
                <a:blip r:embed="rId297"/>
                <a:stretch>
                  <a:fillRect/>
                </a:stretch>
              </p:blipFill>
              <p:spPr>
                <a:xfrm>
                  <a:off x="4802554" y="5199054"/>
                  <a:ext cx="4471920" cy="501480"/>
                </a:xfrm>
                <a:prstGeom prst="rect">
                  <a:avLst/>
                </a:prstGeom>
              </p:spPr>
            </p:pic>
          </mc:Fallback>
        </mc:AlternateContent>
        <mc:AlternateContent xmlns:mc="http://schemas.openxmlformats.org/markup-compatibility/2006">
          <mc:Choice xmlns:p14="http://schemas.microsoft.com/office/powerpoint/2010/main" Requires="p14">
            <p:contentPart p14:bwMode="auto" r:id="rId298">
              <p14:nvContentPartPr>
                <p14:cNvPr id="176" name="Ink 175">
                  <a:extLst>
                    <a:ext uri="{FF2B5EF4-FFF2-40B4-BE49-F238E27FC236}">
                      <a16:creationId xmlns:a16="http://schemas.microsoft.com/office/drawing/2014/main" id="{92BB46D0-80B8-13F5-89FF-2524D9BB2053}"/>
                    </a:ext>
                  </a:extLst>
                </p14:cNvPr>
                <p14:cNvContentPartPr/>
                <p14:nvPr/>
              </p14:nvContentPartPr>
              <p14:xfrm>
                <a:off x="4756834" y="5494254"/>
                <a:ext cx="188640" cy="321480"/>
              </p14:xfrm>
            </p:contentPart>
          </mc:Choice>
          <mc:Fallback>
            <p:pic>
              <p:nvPicPr>
                <p:cNvPr id="176" name="Ink 175">
                  <a:extLst>
                    <a:ext uri="{FF2B5EF4-FFF2-40B4-BE49-F238E27FC236}">
                      <a16:creationId xmlns:a16="http://schemas.microsoft.com/office/drawing/2014/main" id="{92BB46D0-80B8-13F5-89FF-2524D9BB2053}"/>
                    </a:ext>
                  </a:extLst>
                </p:cNvPr>
                <p:cNvPicPr/>
                <p:nvPr/>
              </p:nvPicPr>
              <p:blipFill>
                <a:blip r:embed="rId299"/>
                <a:stretch>
                  <a:fillRect/>
                </a:stretch>
              </p:blipFill>
              <p:spPr>
                <a:xfrm>
                  <a:off x="4747834" y="5485614"/>
                  <a:ext cx="206280" cy="339120"/>
                </a:xfrm>
                <a:prstGeom prst="rect">
                  <a:avLst/>
                </a:prstGeom>
              </p:spPr>
            </p:pic>
          </mc:Fallback>
        </mc:AlternateContent>
        <mc:AlternateContent xmlns:mc="http://schemas.openxmlformats.org/markup-compatibility/2006">
          <mc:Choice xmlns:p14="http://schemas.microsoft.com/office/powerpoint/2010/main" Requires="p14">
            <p:contentPart p14:bwMode="auto" r:id="rId300">
              <p14:nvContentPartPr>
                <p14:cNvPr id="178" name="Ink 177">
                  <a:extLst>
                    <a:ext uri="{FF2B5EF4-FFF2-40B4-BE49-F238E27FC236}">
                      <a16:creationId xmlns:a16="http://schemas.microsoft.com/office/drawing/2014/main" id="{E6611D29-21A9-806C-9778-2AD1B5EA388C}"/>
                    </a:ext>
                  </a:extLst>
                </p14:cNvPr>
                <p14:cNvContentPartPr/>
                <p14:nvPr/>
              </p14:nvContentPartPr>
              <p14:xfrm>
                <a:off x="1423234" y="2593734"/>
                <a:ext cx="1485720" cy="75960"/>
              </p14:xfrm>
            </p:contentPart>
          </mc:Choice>
          <mc:Fallback>
            <p:pic>
              <p:nvPicPr>
                <p:cNvPr id="178" name="Ink 177">
                  <a:extLst>
                    <a:ext uri="{FF2B5EF4-FFF2-40B4-BE49-F238E27FC236}">
                      <a16:creationId xmlns:a16="http://schemas.microsoft.com/office/drawing/2014/main" id="{E6611D29-21A9-806C-9778-2AD1B5EA388C}"/>
                    </a:ext>
                  </a:extLst>
                </p:cNvPr>
                <p:cNvPicPr/>
                <p:nvPr/>
              </p:nvPicPr>
              <p:blipFill>
                <a:blip r:embed="rId301"/>
                <a:stretch>
                  <a:fillRect/>
                </a:stretch>
              </p:blipFill>
              <p:spPr>
                <a:xfrm>
                  <a:off x="1414594" y="2585094"/>
                  <a:ext cx="1503360" cy="93600"/>
                </a:xfrm>
                <a:prstGeom prst="rect">
                  <a:avLst/>
                </a:prstGeom>
              </p:spPr>
            </p:pic>
          </mc:Fallback>
        </mc:AlternateContent>
      </p:grpSp>
    </p:spTree>
    <p:extLst>
      <p:ext uri="{BB962C8B-B14F-4D97-AF65-F5344CB8AC3E}">
        <p14:creationId xmlns:p14="http://schemas.microsoft.com/office/powerpoint/2010/main" val="1384128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CEBDC-0313-36C7-2CA1-758F4016503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2DB4578-DDD7-0D54-C659-C074F4EECEA9}"/>
              </a:ext>
            </a:extLst>
          </p:cNvPr>
          <p:cNvSpPr>
            <a:spLocks noGrp="1"/>
          </p:cNvSpPr>
          <p:nvPr>
            <p:ph sz="quarter" idx="13"/>
          </p:nvPr>
        </p:nvSpPr>
        <p:spPr/>
        <p:txBody>
          <a:bodyPr/>
          <a:lstStyle/>
          <a:p>
            <a:endParaRPr lang="en-US"/>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FA3C1716-47F9-E6A2-4873-696264A0CABD}"/>
                  </a:ext>
                </a:extLst>
              </p14:cNvPr>
              <p14:cNvContentPartPr/>
              <p14:nvPr/>
            </p14:nvContentPartPr>
            <p14:xfrm>
              <a:off x="1212994" y="2444510"/>
              <a:ext cx="360" cy="360"/>
            </p14:xfrm>
          </p:contentPart>
        </mc:Choice>
        <mc:Fallback>
          <p:pic>
            <p:nvPicPr>
              <p:cNvPr id="4" name="Ink 3">
                <a:extLst>
                  <a:ext uri="{FF2B5EF4-FFF2-40B4-BE49-F238E27FC236}">
                    <a16:creationId xmlns:a16="http://schemas.microsoft.com/office/drawing/2014/main" id="{FA3C1716-47F9-E6A2-4873-696264A0CABD}"/>
                  </a:ext>
                </a:extLst>
              </p:cNvPr>
              <p:cNvPicPr/>
              <p:nvPr/>
            </p:nvPicPr>
            <p:blipFill>
              <a:blip r:embed="rId3"/>
              <a:stretch>
                <a:fillRect/>
              </a:stretch>
            </p:blipFill>
            <p:spPr>
              <a:xfrm>
                <a:off x="1203994" y="243551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36" name="Ink 135">
                <a:extLst>
                  <a:ext uri="{FF2B5EF4-FFF2-40B4-BE49-F238E27FC236}">
                    <a16:creationId xmlns:a16="http://schemas.microsoft.com/office/drawing/2014/main" id="{2F0B6933-F94B-554C-4B36-42D9BB03A7AE}"/>
                  </a:ext>
                </a:extLst>
              </p14:cNvPr>
              <p14:cNvContentPartPr/>
              <p14:nvPr/>
            </p14:nvContentPartPr>
            <p14:xfrm>
              <a:off x="4877074" y="2754110"/>
              <a:ext cx="920880" cy="579960"/>
            </p14:xfrm>
          </p:contentPart>
        </mc:Choice>
        <mc:Fallback>
          <p:pic>
            <p:nvPicPr>
              <p:cNvPr id="136" name="Ink 135">
                <a:extLst>
                  <a:ext uri="{FF2B5EF4-FFF2-40B4-BE49-F238E27FC236}">
                    <a16:creationId xmlns:a16="http://schemas.microsoft.com/office/drawing/2014/main" id="{2F0B6933-F94B-554C-4B36-42D9BB03A7AE}"/>
                  </a:ext>
                </a:extLst>
              </p:cNvPr>
              <p:cNvPicPr/>
              <p:nvPr/>
            </p:nvPicPr>
            <p:blipFill>
              <a:blip r:embed="rId5"/>
              <a:stretch>
                <a:fillRect/>
              </a:stretch>
            </p:blipFill>
            <p:spPr>
              <a:xfrm>
                <a:off x="4868434" y="2745110"/>
                <a:ext cx="938520" cy="5976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38" name="Ink 137">
                <a:extLst>
                  <a:ext uri="{FF2B5EF4-FFF2-40B4-BE49-F238E27FC236}">
                    <a16:creationId xmlns:a16="http://schemas.microsoft.com/office/drawing/2014/main" id="{415753D2-D72D-FCFE-7374-5F87C17C6679}"/>
                  </a:ext>
                </a:extLst>
              </p14:cNvPr>
              <p14:cNvContentPartPr/>
              <p14:nvPr/>
            </p14:nvContentPartPr>
            <p14:xfrm>
              <a:off x="5476834" y="3928070"/>
              <a:ext cx="360" cy="360"/>
            </p14:xfrm>
          </p:contentPart>
        </mc:Choice>
        <mc:Fallback>
          <p:pic>
            <p:nvPicPr>
              <p:cNvPr id="138" name="Ink 137">
                <a:extLst>
                  <a:ext uri="{FF2B5EF4-FFF2-40B4-BE49-F238E27FC236}">
                    <a16:creationId xmlns:a16="http://schemas.microsoft.com/office/drawing/2014/main" id="{415753D2-D72D-FCFE-7374-5F87C17C6679}"/>
                  </a:ext>
                </a:extLst>
              </p:cNvPr>
              <p:cNvPicPr/>
              <p:nvPr/>
            </p:nvPicPr>
            <p:blipFill>
              <a:blip r:embed="rId3"/>
              <a:stretch>
                <a:fillRect/>
              </a:stretch>
            </p:blipFill>
            <p:spPr>
              <a:xfrm>
                <a:off x="5468194" y="3919430"/>
                <a:ext cx="18000" cy="18000"/>
              </a:xfrm>
              <a:prstGeom prst="rect">
                <a:avLst/>
              </a:prstGeom>
            </p:spPr>
          </p:pic>
        </mc:Fallback>
      </mc:AlternateContent>
      <p:grpSp>
        <p:nvGrpSpPr>
          <p:cNvPr id="161" name="Group 160">
            <a:extLst>
              <a:ext uri="{FF2B5EF4-FFF2-40B4-BE49-F238E27FC236}">
                <a16:creationId xmlns:a16="http://schemas.microsoft.com/office/drawing/2014/main" id="{060C944D-14AC-E99D-1A3F-BF680AA74150}"/>
              </a:ext>
            </a:extLst>
          </p:cNvPr>
          <p:cNvGrpSpPr/>
          <p:nvPr/>
        </p:nvGrpSpPr>
        <p:grpSpPr>
          <a:xfrm>
            <a:off x="209674" y="1259390"/>
            <a:ext cx="10559520" cy="4609080"/>
            <a:chOff x="209674" y="1259390"/>
            <a:chExt cx="10559520" cy="4609080"/>
          </a:xfrm>
        </p:grpSpPr>
        <mc:AlternateContent xmlns:mc="http://schemas.openxmlformats.org/markup-compatibility/2006">
          <mc:Choice xmlns:p14="http://schemas.microsoft.com/office/powerpoint/2010/main" Requires="p14">
            <p:contentPart p14:bwMode="auto" r:id="rId7">
              <p14:nvContentPartPr>
                <p14:cNvPr id="5" name="Ink 4">
                  <a:extLst>
                    <a:ext uri="{FF2B5EF4-FFF2-40B4-BE49-F238E27FC236}">
                      <a16:creationId xmlns:a16="http://schemas.microsoft.com/office/drawing/2014/main" id="{3E27C031-9225-7C5C-63A5-E080AC2F39FE}"/>
                    </a:ext>
                  </a:extLst>
                </p14:cNvPr>
                <p14:cNvContentPartPr/>
                <p14:nvPr/>
              </p14:nvContentPartPr>
              <p14:xfrm>
                <a:off x="2048194" y="3582110"/>
                <a:ext cx="2809080" cy="1171080"/>
              </p14:xfrm>
            </p:contentPart>
          </mc:Choice>
          <mc:Fallback>
            <p:pic>
              <p:nvPicPr>
                <p:cNvPr id="5" name="Ink 4">
                  <a:extLst>
                    <a:ext uri="{FF2B5EF4-FFF2-40B4-BE49-F238E27FC236}">
                      <a16:creationId xmlns:a16="http://schemas.microsoft.com/office/drawing/2014/main" id="{3E27C031-9225-7C5C-63A5-E080AC2F39FE}"/>
                    </a:ext>
                  </a:extLst>
                </p:cNvPr>
                <p:cNvPicPr/>
                <p:nvPr/>
              </p:nvPicPr>
              <p:blipFill>
                <a:blip r:embed="rId8"/>
                <a:stretch>
                  <a:fillRect/>
                </a:stretch>
              </p:blipFill>
              <p:spPr>
                <a:xfrm>
                  <a:off x="2039194" y="3573470"/>
                  <a:ext cx="2826720" cy="118872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6" name="Ink 5">
                  <a:extLst>
                    <a:ext uri="{FF2B5EF4-FFF2-40B4-BE49-F238E27FC236}">
                      <a16:creationId xmlns:a16="http://schemas.microsoft.com/office/drawing/2014/main" id="{E371EEE1-8AB7-B106-A9C4-A6411FD6943A}"/>
                    </a:ext>
                  </a:extLst>
                </p14:cNvPr>
                <p14:cNvContentPartPr/>
                <p14:nvPr/>
              </p14:nvContentPartPr>
              <p14:xfrm>
                <a:off x="2358874" y="3199070"/>
                <a:ext cx="192240" cy="236520"/>
              </p14:xfrm>
            </p:contentPart>
          </mc:Choice>
          <mc:Fallback>
            <p:pic>
              <p:nvPicPr>
                <p:cNvPr id="6" name="Ink 5">
                  <a:extLst>
                    <a:ext uri="{FF2B5EF4-FFF2-40B4-BE49-F238E27FC236}">
                      <a16:creationId xmlns:a16="http://schemas.microsoft.com/office/drawing/2014/main" id="{E371EEE1-8AB7-B106-A9C4-A6411FD6943A}"/>
                    </a:ext>
                  </a:extLst>
                </p:cNvPr>
                <p:cNvPicPr/>
                <p:nvPr/>
              </p:nvPicPr>
              <p:blipFill>
                <a:blip r:embed="rId10"/>
                <a:stretch>
                  <a:fillRect/>
                </a:stretch>
              </p:blipFill>
              <p:spPr>
                <a:xfrm>
                  <a:off x="2349874" y="3190430"/>
                  <a:ext cx="209880" cy="25416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7" name="Ink 6">
                  <a:extLst>
                    <a:ext uri="{FF2B5EF4-FFF2-40B4-BE49-F238E27FC236}">
                      <a16:creationId xmlns:a16="http://schemas.microsoft.com/office/drawing/2014/main" id="{6BBDBD54-DB2D-CDC3-74F3-441FF47688A0}"/>
                    </a:ext>
                  </a:extLst>
                </p14:cNvPr>
                <p14:cNvContentPartPr/>
                <p14:nvPr/>
              </p14:nvContentPartPr>
              <p14:xfrm>
                <a:off x="2587834" y="3189350"/>
                <a:ext cx="194760" cy="216000"/>
              </p14:xfrm>
            </p:contentPart>
          </mc:Choice>
          <mc:Fallback>
            <p:pic>
              <p:nvPicPr>
                <p:cNvPr id="7" name="Ink 6">
                  <a:extLst>
                    <a:ext uri="{FF2B5EF4-FFF2-40B4-BE49-F238E27FC236}">
                      <a16:creationId xmlns:a16="http://schemas.microsoft.com/office/drawing/2014/main" id="{6BBDBD54-DB2D-CDC3-74F3-441FF47688A0}"/>
                    </a:ext>
                  </a:extLst>
                </p:cNvPr>
                <p:cNvPicPr/>
                <p:nvPr/>
              </p:nvPicPr>
              <p:blipFill>
                <a:blip r:embed="rId12"/>
                <a:stretch>
                  <a:fillRect/>
                </a:stretch>
              </p:blipFill>
              <p:spPr>
                <a:xfrm>
                  <a:off x="2579194" y="3180350"/>
                  <a:ext cx="212400" cy="23364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8" name="Ink 7">
                  <a:extLst>
                    <a:ext uri="{FF2B5EF4-FFF2-40B4-BE49-F238E27FC236}">
                      <a16:creationId xmlns:a16="http://schemas.microsoft.com/office/drawing/2014/main" id="{ADE29F7B-E83F-91BA-432E-CE3BC96F76BC}"/>
                    </a:ext>
                  </a:extLst>
                </p14:cNvPr>
                <p14:cNvContentPartPr/>
                <p14:nvPr/>
              </p14:nvContentPartPr>
              <p14:xfrm>
                <a:off x="2158354" y="3009350"/>
                <a:ext cx="678960" cy="647640"/>
              </p14:xfrm>
            </p:contentPart>
          </mc:Choice>
          <mc:Fallback>
            <p:pic>
              <p:nvPicPr>
                <p:cNvPr id="8" name="Ink 7">
                  <a:extLst>
                    <a:ext uri="{FF2B5EF4-FFF2-40B4-BE49-F238E27FC236}">
                      <a16:creationId xmlns:a16="http://schemas.microsoft.com/office/drawing/2014/main" id="{ADE29F7B-E83F-91BA-432E-CE3BC96F76BC}"/>
                    </a:ext>
                  </a:extLst>
                </p:cNvPr>
                <p:cNvPicPr/>
                <p:nvPr/>
              </p:nvPicPr>
              <p:blipFill>
                <a:blip r:embed="rId14"/>
                <a:stretch>
                  <a:fillRect/>
                </a:stretch>
              </p:blipFill>
              <p:spPr>
                <a:xfrm>
                  <a:off x="2149714" y="3000710"/>
                  <a:ext cx="696600" cy="66528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31" name="Ink 30">
                  <a:extLst>
                    <a:ext uri="{FF2B5EF4-FFF2-40B4-BE49-F238E27FC236}">
                      <a16:creationId xmlns:a16="http://schemas.microsoft.com/office/drawing/2014/main" id="{A3D4C64B-BF30-4FA8-6CFF-F33ACF34AC82}"/>
                    </a:ext>
                  </a:extLst>
                </p14:cNvPr>
                <p14:cNvContentPartPr/>
                <p14:nvPr/>
              </p14:nvContentPartPr>
              <p14:xfrm>
                <a:off x="3443194" y="1702910"/>
                <a:ext cx="2095920" cy="1840680"/>
              </p14:xfrm>
            </p:contentPart>
          </mc:Choice>
          <mc:Fallback>
            <p:pic>
              <p:nvPicPr>
                <p:cNvPr id="31" name="Ink 30">
                  <a:extLst>
                    <a:ext uri="{FF2B5EF4-FFF2-40B4-BE49-F238E27FC236}">
                      <a16:creationId xmlns:a16="http://schemas.microsoft.com/office/drawing/2014/main" id="{A3D4C64B-BF30-4FA8-6CFF-F33ACF34AC82}"/>
                    </a:ext>
                  </a:extLst>
                </p:cNvPr>
                <p:cNvPicPr/>
                <p:nvPr/>
              </p:nvPicPr>
              <p:blipFill>
                <a:blip r:embed="rId16"/>
                <a:stretch>
                  <a:fillRect/>
                </a:stretch>
              </p:blipFill>
              <p:spPr>
                <a:xfrm>
                  <a:off x="3434194" y="1693910"/>
                  <a:ext cx="2113560" cy="185832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32" name="Ink 31">
                  <a:extLst>
                    <a:ext uri="{FF2B5EF4-FFF2-40B4-BE49-F238E27FC236}">
                      <a16:creationId xmlns:a16="http://schemas.microsoft.com/office/drawing/2014/main" id="{210FDF5E-7917-D243-EF08-0E738F73F923}"/>
                    </a:ext>
                  </a:extLst>
                </p14:cNvPr>
                <p14:cNvContentPartPr/>
                <p14:nvPr/>
              </p14:nvContentPartPr>
              <p14:xfrm>
                <a:off x="5413114" y="1259390"/>
                <a:ext cx="918000" cy="353160"/>
              </p14:xfrm>
            </p:contentPart>
          </mc:Choice>
          <mc:Fallback>
            <p:pic>
              <p:nvPicPr>
                <p:cNvPr id="32" name="Ink 31">
                  <a:extLst>
                    <a:ext uri="{FF2B5EF4-FFF2-40B4-BE49-F238E27FC236}">
                      <a16:creationId xmlns:a16="http://schemas.microsoft.com/office/drawing/2014/main" id="{210FDF5E-7917-D243-EF08-0E738F73F923}"/>
                    </a:ext>
                  </a:extLst>
                </p:cNvPr>
                <p:cNvPicPr/>
                <p:nvPr/>
              </p:nvPicPr>
              <p:blipFill>
                <a:blip r:embed="rId18"/>
                <a:stretch>
                  <a:fillRect/>
                </a:stretch>
              </p:blipFill>
              <p:spPr>
                <a:xfrm>
                  <a:off x="5404474" y="1250750"/>
                  <a:ext cx="935640" cy="3708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33" name="Ink 32">
                  <a:extLst>
                    <a:ext uri="{FF2B5EF4-FFF2-40B4-BE49-F238E27FC236}">
                      <a16:creationId xmlns:a16="http://schemas.microsoft.com/office/drawing/2014/main" id="{6062BEFC-F252-F41B-C795-CD131F61B7E3}"/>
                    </a:ext>
                  </a:extLst>
                </p14:cNvPr>
                <p14:cNvContentPartPr/>
                <p14:nvPr/>
              </p14:nvContentPartPr>
              <p14:xfrm>
                <a:off x="5288194" y="1504550"/>
                <a:ext cx="1097280" cy="547560"/>
              </p14:xfrm>
            </p:contentPart>
          </mc:Choice>
          <mc:Fallback>
            <p:pic>
              <p:nvPicPr>
                <p:cNvPr id="33" name="Ink 32">
                  <a:extLst>
                    <a:ext uri="{FF2B5EF4-FFF2-40B4-BE49-F238E27FC236}">
                      <a16:creationId xmlns:a16="http://schemas.microsoft.com/office/drawing/2014/main" id="{6062BEFC-F252-F41B-C795-CD131F61B7E3}"/>
                    </a:ext>
                  </a:extLst>
                </p:cNvPr>
                <p:cNvPicPr/>
                <p:nvPr/>
              </p:nvPicPr>
              <p:blipFill>
                <a:blip r:embed="rId20"/>
                <a:stretch>
                  <a:fillRect/>
                </a:stretch>
              </p:blipFill>
              <p:spPr>
                <a:xfrm>
                  <a:off x="5279554" y="1495910"/>
                  <a:ext cx="1114920" cy="56520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35" name="Ink 34">
                  <a:extLst>
                    <a:ext uri="{FF2B5EF4-FFF2-40B4-BE49-F238E27FC236}">
                      <a16:creationId xmlns:a16="http://schemas.microsoft.com/office/drawing/2014/main" id="{237A4239-9377-2EAE-8B38-50C6B857FAE9}"/>
                    </a:ext>
                  </a:extLst>
                </p14:cNvPr>
                <p14:cNvContentPartPr/>
                <p14:nvPr/>
              </p14:nvContentPartPr>
              <p14:xfrm>
                <a:off x="3834514" y="2430470"/>
                <a:ext cx="4680" cy="218160"/>
              </p14:xfrm>
            </p:contentPart>
          </mc:Choice>
          <mc:Fallback>
            <p:pic>
              <p:nvPicPr>
                <p:cNvPr id="35" name="Ink 34">
                  <a:extLst>
                    <a:ext uri="{FF2B5EF4-FFF2-40B4-BE49-F238E27FC236}">
                      <a16:creationId xmlns:a16="http://schemas.microsoft.com/office/drawing/2014/main" id="{237A4239-9377-2EAE-8B38-50C6B857FAE9}"/>
                    </a:ext>
                  </a:extLst>
                </p:cNvPr>
                <p:cNvPicPr/>
                <p:nvPr/>
              </p:nvPicPr>
              <p:blipFill>
                <a:blip r:embed="rId22"/>
                <a:stretch>
                  <a:fillRect/>
                </a:stretch>
              </p:blipFill>
              <p:spPr>
                <a:xfrm>
                  <a:off x="3825514" y="2421470"/>
                  <a:ext cx="22320" cy="23580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36" name="Ink 35">
                  <a:extLst>
                    <a:ext uri="{FF2B5EF4-FFF2-40B4-BE49-F238E27FC236}">
                      <a16:creationId xmlns:a16="http://schemas.microsoft.com/office/drawing/2014/main" id="{374989A0-CB15-4DDA-BF55-A7D9EC94C6E6}"/>
                    </a:ext>
                  </a:extLst>
                </p14:cNvPr>
                <p14:cNvContentPartPr/>
                <p14:nvPr/>
              </p14:nvContentPartPr>
              <p14:xfrm>
                <a:off x="3955114" y="2453870"/>
                <a:ext cx="122400" cy="178920"/>
              </p14:xfrm>
            </p:contentPart>
          </mc:Choice>
          <mc:Fallback>
            <p:pic>
              <p:nvPicPr>
                <p:cNvPr id="36" name="Ink 35">
                  <a:extLst>
                    <a:ext uri="{FF2B5EF4-FFF2-40B4-BE49-F238E27FC236}">
                      <a16:creationId xmlns:a16="http://schemas.microsoft.com/office/drawing/2014/main" id="{374989A0-CB15-4DDA-BF55-A7D9EC94C6E6}"/>
                    </a:ext>
                  </a:extLst>
                </p:cNvPr>
                <p:cNvPicPr/>
                <p:nvPr/>
              </p:nvPicPr>
              <p:blipFill>
                <a:blip r:embed="rId24"/>
                <a:stretch>
                  <a:fillRect/>
                </a:stretch>
              </p:blipFill>
              <p:spPr>
                <a:xfrm>
                  <a:off x="3946114" y="2444870"/>
                  <a:ext cx="140040" cy="19656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37" name="Ink 36">
                  <a:extLst>
                    <a:ext uri="{FF2B5EF4-FFF2-40B4-BE49-F238E27FC236}">
                      <a16:creationId xmlns:a16="http://schemas.microsoft.com/office/drawing/2014/main" id="{F36BB897-EFE8-F617-F029-4D6B72ECC2D2}"/>
                    </a:ext>
                  </a:extLst>
                </p14:cNvPr>
                <p14:cNvContentPartPr/>
                <p14:nvPr/>
              </p14:nvContentPartPr>
              <p14:xfrm>
                <a:off x="4180114" y="2458910"/>
                <a:ext cx="14400" cy="4680"/>
              </p14:xfrm>
            </p:contentPart>
          </mc:Choice>
          <mc:Fallback>
            <p:pic>
              <p:nvPicPr>
                <p:cNvPr id="37" name="Ink 36">
                  <a:extLst>
                    <a:ext uri="{FF2B5EF4-FFF2-40B4-BE49-F238E27FC236}">
                      <a16:creationId xmlns:a16="http://schemas.microsoft.com/office/drawing/2014/main" id="{F36BB897-EFE8-F617-F029-4D6B72ECC2D2}"/>
                    </a:ext>
                  </a:extLst>
                </p:cNvPr>
                <p:cNvPicPr/>
                <p:nvPr/>
              </p:nvPicPr>
              <p:blipFill>
                <a:blip r:embed="rId26"/>
                <a:stretch>
                  <a:fillRect/>
                </a:stretch>
              </p:blipFill>
              <p:spPr>
                <a:xfrm>
                  <a:off x="4171114" y="2450270"/>
                  <a:ext cx="32040" cy="2232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38" name="Ink 37">
                  <a:extLst>
                    <a:ext uri="{FF2B5EF4-FFF2-40B4-BE49-F238E27FC236}">
                      <a16:creationId xmlns:a16="http://schemas.microsoft.com/office/drawing/2014/main" id="{AB4D9972-8CA6-F7F1-C8DB-AE9A3808B280}"/>
                    </a:ext>
                  </a:extLst>
                </p14:cNvPr>
                <p14:cNvContentPartPr/>
                <p14:nvPr/>
              </p14:nvContentPartPr>
              <p14:xfrm>
                <a:off x="4189114" y="2575190"/>
                <a:ext cx="30600" cy="31680"/>
              </p14:xfrm>
            </p:contentPart>
          </mc:Choice>
          <mc:Fallback>
            <p:pic>
              <p:nvPicPr>
                <p:cNvPr id="38" name="Ink 37">
                  <a:extLst>
                    <a:ext uri="{FF2B5EF4-FFF2-40B4-BE49-F238E27FC236}">
                      <a16:creationId xmlns:a16="http://schemas.microsoft.com/office/drawing/2014/main" id="{AB4D9972-8CA6-F7F1-C8DB-AE9A3808B280}"/>
                    </a:ext>
                  </a:extLst>
                </p:cNvPr>
                <p:cNvPicPr/>
                <p:nvPr/>
              </p:nvPicPr>
              <p:blipFill>
                <a:blip r:embed="rId28"/>
                <a:stretch>
                  <a:fillRect/>
                </a:stretch>
              </p:blipFill>
              <p:spPr>
                <a:xfrm>
                  <a:off x="4180474" y="2566550"/>
                  <a:ext cx="48240" cy="4932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39" name="Ink 38">
                  <a:extLst>
                    <a:ext uri="{FF2B5EF4-FFF2-40B4-BE49-F238E27FC236}">
                      <a16:creationId xmlns:a16="http://schemas.microsoft.com/office/drawing/2014/main" id="{F7C87AA5-1826-AFC2-5661-5A057328224A}"/>
                    </a:ext>
                  </a:extLst>
                </p14:cNvPr>
                <p14:cNvContentPartPr/>
                <p14:nvPr/>
              </p14:nvContentPartPr>
              <p14:xfrm>
                <a:off x="4309714" y="2443070"/>
                <a:ext cx="149400" cy="171360"/>
              </p14:xfrm>
            </p:contentPart>
          </mc:Choice>
          <mc:Fallback>
            <p:pic>
              <p:nvPicPr>
                <p:cNvPr id="39" name="Ink 38">
                  <a:extLst>
                    <a:ext uri="{FF2B5EF4-FFF2-40B4-BE49-F238E27FC236}">
                      <a16:creationId xmlns:a16="http://schemas.microsoft.com/office/drawing/2014/main" id="{F7C87AA5-1826-AFC2-5661-5A057328224A}"/>
                    </a:ext>
                  </a:extLst>
                </p:cNvPr>
                <p:cNvPicPr/>
                <p:nvPr/>
              </p:nvPicPr>
              <p:blipFill>
                <a:blip r:embed="rId30"/>
                <a:stretch>
                  <a:fillRect/>
                </a:stretch>
              </p:blipFill>
              <p:spPr>
                <a:xfrm>
                  <a:off x="4300714" y="2434070"/>
                  <a:ext cx="167040" cy="18900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40" name="Ink 39">
                  <a:extLst>
                    <a:ext uri="{FF2B5EF4-FFF2-40B4-BE49-F238E27FC236}">
                      <a16:creationId xmlns:a16="http://schemas.microsoft.com/office/drawing/2014/main" id="{92D65D29-FB6B-98CA-6F88-49489F6D1F06}"/>
                    </a:ext>
                  </a:extLst>
                </p14:cNvPr>
                <p14:cNvContentPartPr/>
                <p14:nvPr/>
              </p14:nvContentPartPr>
              <p14:xfrm>
                <a:off x="4525714" y="2393390"/>
                <a:ext cx="140400" cy="210600"/>
              </p14:xfrm>
            </p:contentPart>
          </mc:Choice>
          <mc:Fallback>
            <p:pic>
              <p:nvPicPr>
                <p:cNvPr id="40" name="Ink 39">
                  <a:extLst>
                    <a:ext uri="{FF2B5EF4-FFF2-40B4-BE49-F238E27FC236}">
                      <a16:creationId xmlns:a16="http://schemas.microsoft.com/office/drawing/2014/main" id="{92D65D29-FB6B-98CA-6F88-49489F6D1F06}"/>
                    </a:ext>
                  </a:extLst>
                </p:cNvPr>
                <p:cNvPicPr/>
                <p:nvPr/>
              </p:nvPicPr>
              <p:blipFill>
                <a:blip r:embed="rId32"/>
                <a:stretch>
                  <a:fillRect/>
                </a:stretch>
              </p:blipFill>
              <p:spPr>
                <a:xfrm>
                  <a:off x="4516714" y="2384390"/>
                  <a:ext cx="158040" cy="22824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41" name="Ink 40">
                  <a:extLst>
                    <a:ext uri="{FF2B5EF4-FFF2-40B4-BE49-F238E27FC236}">
                      <a16:creationId xmlns:a16="http://schemas.microsoft.com/office/drawing/2014/main" id="{41266D47-74CA-38D0-92D3-2207E932D1D1}"/>
                    </a:ext>
                  </a:extLst>
                </p14:cNvPr>
                <p14:cNvContentPartPr/>
                <p14:nvPr/>
              </p14:nvContentPartPr>
              <p14:xfrm>
                <a:off x="4588354" y="2503190"/>
                <a:ext cx="85680" cy="25560"/>
              </p14:xfrm>
            </p:contentPart>
          </mc:Choice>
          <mc:Fallback>
            <p:pic>
              <p:nvPicPr>
                <p:cNvPr id="41" name="Ink 40">
                  <a:extLst>
                    <a:ext uri="{FF2B5EF4-FFF2-40B4-BE49-F238E27FC236}">
                      <a16:creationId xmlns:a16="http://schemas.microsoft.com/office/drawing/2014/main" id="{41266D47-74CA-38D0-92D3-2207E932D1D1}"/>
                    </a:ext>
                  </a:extLst>
                </p:cNvPr>
                <p:cNvPicPr/>
                <p:nvPr/>
              </p:nvPicPr>
              <p:blipFill>
                <a:blip r:embed="rId34"/>
                <a:stretch>
                  <a:fillRect/>
                </a:stretch>
              </p:blipFill>
              <p:spPr>
                <a:xfrm>
                  <a:off x="4579354" y="2494550"/>
                  <a:ext cx="103320" cy="4320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42" name="Ink 41">
                  <a:extLst>
                    <a:ext uri="{FF2B5EF4-FFF2-40B4-BE49-F238E27FC236}">
                      <a16:creationId xmlns:a16="http://schemas.microsoft.com/office/drawing/2014/main" id="{A24CB634-6887-7AB1-EE58-B883C5AF4F1C}"/>
                    </a:ext>
                  </a:extLst>
                </p14:cNvPr>
                <p14:cNvContentPartPr/>
                <p14:nvPr/>
              </p14:nvContentPartPr>
              <p14:xfrm>
                <a:off x="4759714" y="2394830"/>
                <a:ext cx="217080" cy="217800"/>
              </p14:xfrm>
            </p:contentPart>
          </mc:Choice>
          <mc:Fallback>
            <p:pic>
              <p:nvPicPr>
                <p:cNvPr id="42" name="Ink 41">
                  <a:extLst>
                    <a:ext uri="{FF2B5EF4-FFF2-40B4-BE49-F238E27FC236}">
                      <a16:creationId xmlns:a16="http://schemas.microsoft.com/office/drawing/2014/main" id="{A24CB634-6887-7AB1-EE58-B883C5AF4F1C}"/>
                    </a:ext>
                  </a:extLst>
                </p:cNvPr>
                <p:cNvPicPr/>
                <p:nvPr/>
              </p:nvPicPr>
              <p:blipFill>
                <a:blip r:embed="rId36"/>
                <a:stretch>
                  <a:fillRect/>
                </a:stretch>
              </p:blipFill>
              <p:spPr>
                <a:xfrm>
                  <a:off x="4751074" y="2385830"/>
                  <a:ext cx="234720" cy="23544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62" name="Ink 61">
                  <a:extLst>
                    <a:ext uri="{FF2B5EF4-FFF2-40B4-BE49-F238E27FC236}">
                      <a16:creationId xmlns:a16="http://schemas.microsoft.com/office/drawing/2014/main" id="{E13F203D-246B-49BB-0912-11FEF4FB2C75}"/>
                    </a:ext>
                  </a:extLst>
                </p14:cNvPr>
                <p14:cNvContentPartPr/>
                <p14:nvPr/>
              </p14:nvContentPartPr>
              <p14:xfrm>
                <a:off x="4130794" y="2033390"/>
                <a:ext cx="1580400" cy="1436400"/>
              </p14:xfrm>
            </p:contentPart>
          </mc:Choice>
          <mc:Fallback>
            <p:pic>
              <p:nvPicPr>
                <p:cNvPr id="62" name="Ink 61">
                  <a:extLst>
                    <a:ext uri="{FF2B5EF4-FFF2-40B4-BE49-F238E27FC236}">
                      <a16:creationId xmlns:a16="http://schemas.microsoft.com/office/drawing/2014/main" id="{E13F203D-246B-49BB-0912-11FEF4FB2C75}"/>
                    </a:ext>
                  </a:extLst>
                </p:cNvPr>
                <p:cNvPicPr/>
                <p:nvPr/>
              </p:nvPicPr>
              <p:blipFill>
                <a:blip r:embed="rId38"/>
                <a:stretch>
                  <a:fillRect/>
                </a:stretch>
              </p:blipFill>
              <p:spPr>
                <a:xfrm>
                  <a:off x="4122154" y="2024750"/>
                  <a:ext cx="1598040" cy="145404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63" name="Ink 62">
                  <a:extLst>
                    <a:ext uri="{FF2B5EF4-FFF2-40B4-BE49-F238E27FC236}">
                      <a16:creationId xmlns:a16="http://schemas.microsoft.com/office/drawing/2014/main" id="{E829368C-D08B-EBBE-1013-5FBA795CF7E6}"/>
                    </a:ext>
                  </a:extLst>
                </p14:cNvPr>
                <p14:cNvContentPartPr/>
                <p14:nvPr/>
              </p14:nvContentPartPr>
              <p14:xfrm>
                <a:off x="4058794" y="3438110"/>
                <a:ext cx="248760" cy="87840"/>
              </p14:xfrm>
            </p:contentPart>
          </mc:Choice>
          <mc:Fallback>
            <p:pic>
              <p:nvPicPr>
                <p:cNvPr id="63" name="Ink 62">
                  <a:extLst>
                    <a:ext uri="{FF2B5EF4-FFF2-40B4-BE49-F238E27FC236}">
                      <a16:creationId xmlns:a16="http://schemas.microsoft.com/office/drawing/2014/main" id="{E829368C-D08B-EBBE-1013-5FBA795CF7E6}"/>
                    </a:ext>
                  </a:extLst>
                </p:cNvPr>
                <p:cNvPicPr/>
                <p:nvPr/>
              </p:nvPicPr>
              <p:blipFill>
                <a:blip r:embed="rId40"/>
                <a:stretch>
                  <a:fillRect/>
                </a:stretch>
              </p:blipFill>
              <p:spPr>
                <a:xfrm>
                  <a:off x="4049794" y="3429110"/>
                  <a:ext cx="266400" cy="10548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44" name="Ink 43">
                  <a:extLst>
                    <a:ext uri="{FF2B5EF4-FFF2-40B4-BE49-F238E27FC236}">
                      <a16:creationId xmlns:a16="http://schemas.microsoft.com/office/drawing/2014/main" id="{FC0ECE3D-91A6-2C06-575D-B5E01973EC5B}"/>
                    </a:ext>
                  </a:extLst>
                </p14:cNvPr>
                <p14:cNvContentPartPr/>
                <p14:nvPr/>
              </p14:nvContentPartPr>
              <p14:xfrm>
                <a:off x="6101434" y="1993070"/>
                <a:ext cx="28440" cy="739800"/>
              </p14:xfrm>
            </p:contentPart>
          </mc:Choice>
          <mc:Fallback>
            <p:pic>
              <p:nvPicPr>
                <p:cNvPr id="44" name="Ink 43">
                  <a:extLst>
                    <a:ext uri="{FF2B5EF4-FFF2-40B4-BE49-F238E27FC236}">
                      <a16:creationId xmlns:a16="http://schemas.microsoft.com/office/drawing/2014/main" id="{FC0ECE3D-91A6-2C06-575D-B5E01973EC5B}"/>
                    </a:ext>
                  </a:extLst>
                </p:cNvPr>
                <p:cNvPicPr/>
                <p:nvPr/>
              </p:nvPicPr>
              <p:blipFill>
                <a:blip r:embed="rId42"/>
                <a:stretch>
                  <a:fillRect/>
                </a:stretch>
              </p:blipFill>
              <p:spPr>
                <a:xfrm>
                  <a:off x="6092794" y="1984070"/>
                  <a:ext cx="46080" cy="75744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45" name="Ink 44">
                  <a:extLst>
                    <a:ext uri="{FF2B5EF4-FFF2-40B4-BE49-F238E27FC236}">
                      <a16:creationId xmlns:a16="http://schemas.microsoft.com/office/drawing/2014/main" id="{BCB947BA-E9AB-24AC-B2EF-6B956360F673}"/>
                    </a:ext>
                  </a:extLst>
                </p14:cNvPr>
                <p14:cNvContentPartPr/>
                <p14:nvPr/>
              </p14:nvContentPartPr>
              <p14:xfrm>
                <a:off x="6110794" y="2613710"/>
                <a:ext cx="1652040" cy="1063800"/>
              </p14:xfrm>
            </p:contentPart>
          </mc:Choice>
          <mc:Fallback>
            <p:pic>
              <p:nvPicPr>
                <p:cNvPr id="45" name="Ink 44">
                  <a:extLst>
                    <a:ext uri="{FF2B5EF4-FFF2-40B4-BE49-F238E27FC236}">
                      <a16:creationId xmlns:a16="http://schemas.microsoft.com/office/drawing/2014/main" id="{BCB947BA-E9AB-24AC-B2EF-6B956360F673}"/>
                    </a:ext>
                  </a:extLst>
                </p:cNvPr>
                <p:cNvPicPr/>
                <p:nvPr/>
              </p:nvPicPr>
              <p:blipFill>
                <a:blip r:embed="rId44"/>
                <a:stretch>
                  <a:fillRect/>
                </a:stretch>
              </p:blipFill>
              <p:spPr>
                <a:xfrm>
                  <a:off x="6102154" y="2605070"/>
                  <a:ext cx="1669680" cy="108144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46" name="Ink 45">
                  <a:extLst>
                    <a:ext uri="{FF2B5EF4-FFF2-40B4-BE49-F238E27FC236}">
                      <a16:creationId xmlns:a16="http://schemas.microsoft.com/office/drawing/2014/main" id="{D8A6A992-6777-CA97-BC81-4BCD4EFBB7B8}"/>
                    </a:ext>
                  </a:extLst>
                </p14:cNvPr>
                <p14:cNvContentPartPr/>
                <p14:nvPr/>
              </p14:nvContentPartPr>
              <p14:xfrm>
                <a:off x="6661954" y="3714230"/>
                <a:ext cx="3088080" cy="1331640"/>
              </p14:xfrm>
            </p:contentPart>
          </mc:Choice>
          <mc:Fallback>
            <p:pic>
              <p:nvPicPr>
                <p:cNvPr id="46" name="Ink 45">
                  <a:extLst>
                    <a:ext uri="{FF2B5EF4-FFF2-40B4-BE49-F238E27FC236}">
                      <a16:creationId xmlns:a16="http://schemas.microsoft.com/office/drawing/2014/main" id="{D8A6A992-6777-CA97-BC81-4BCD4EFBB7B8}"/>
                    </a:ext>
                  </a:extLst>
                </p:cNvPr>
                <p:cNvPicPr/>
                <p:nvPr/>
              </p:nvPicPr>
              <p:blipFill>
                <a:blip r:embed="rId46"/>
                <a:stretch>
                  <a:fillRect/>
                </a:stretch>
              </p:blipFill>
              <p:spPr>
                <a:xfrm>
                  <a:off x="6652954" y="3705230"/>
                  <a:ext cx="3105720" cy="134928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47" name="Ink 46">
                  <a:extLst>
                    <a:ext uri="{FF2B5EF4-FFF2-40B4-BE49-F238E27FC236}">
                      <a16:creationId xmlns:a16="http://schemas.microsoft.com/office/drawing/2014/main" id="{BBB0F78A-979E-6BB4-7E4E-D253A31D974D}"/>
                    </a:ext>
                  </a:extLst>
                </p14:cNvPr>
                <p14:cNvContentPartPr/>
                <p14:nvPr/>
              </p14:nvContentPartPr>
              <p14:xfrm>
                <a:off x="6688954" y="3665270"/>
                <a:ext cx="2916360" cy="1200600"/>
              </p14:xfrm>
            </p:contentPart>
          </mc:Choice>
          <mc:Fallback>
            <p:pic>
              <p:nvPicPr>
                <p:cNvPr id="47" name="Ink 46">
                  <a:extLst>
                    <a:ext uri="{FF2B5EF4-FFF2-40B4-BE49-F238E27FC236}">
                      <a16:creationId xmlns:a16="http://schemas.microsoft.com/office/drawing/2014/main" id="{BBB0F78A-979E-6BB4-7E4E-D253A31D974D}"/>
                    </a:ext>
                  </a:extLst>
                </p:cNvPr>
                <p:cNvPicPr/>
                <p:nvPr/>
              </p:nvPicPr>
              <p:blipFill>
                <a:blip r:embed="rId48"/>
                <a:stretch>
                  <a:fillRect/>
                </a:stretch>
              </p:blipFill>
              <p:spPr>
                <a:xfrm>
                  <a:off x="6679954" y="3656270"/>
                  <a:ext cx="2934000" cy="121824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49" name="Ink 48">
                  <a:extLst>
                    <a:ext uri="{FF2B5EF4-FFF2-40B4-BE49-F238E27FC236}">
                      <a16:creationId xmlns:a16="http://schemas.microsoft.com/office/drawing/2014/main" id="{D4D0B26F-B6CF-A20F-5823-9312D019C7AF}"/>
                    </a:ext>
                  </a:extLst>
                </p14:cNvPr>
                <p14:cNvContentPartPr/>
                <p14:nvPr/>
              </p14:nvContentPartPr>
              <p14:xfrm>
                <a:off x="7002874" y="3983870"/>
                <a:ext cx="514080" cy="28440"/>
              </p14:xfrm>
            </p:contentPart>
          </mc:Choice>
          <mc:Fallback>
            <p:pic>
              <p:nvPicPr>
                <p:cNvPr id="49" name="Ink 48">
                  <a:extLst>
                    <a:ext uri="{FF2B5EF4-FFF2-40B4-BE49-F238E27FC236}">
                      <a16:creationId xmlns:a16="http://schemas.microsoft.com/office/drawing/2014/main" id="{D4D0B26F-B6CF-A20F-5823-9312D019C7AF}"/>
                    </a:ext>
                  </a:extLst>
                </p:cNvPr>
                <p:cNvPicPr/>
                <p:nvPr/>
              </p:nvPicPr>
              <p:blipFill>
                <a:blip r:embed="rId50"/>
                <a:stretch>
                  <a:fillRect/>
                </a:stretch>
              </p:blipFill>
              <p:spPr>
                <a:xfrm>
                  <a:off x="6994234" y="3974870"/>
                  <a:ext cx="531720" cy="4608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50" name="Ink 49">
                  <a:extLst>
                    <a:ext uri="{FF2B5EF4-FFF2-40B4-BE49-F238E27FC236}">
                      <a16:creationId xmlns:a16="http://schemas.microsoft.com/office/drawing/2014/main" id="{B76C3E05-7ED5-DF56-5EAD-4A6297FBFEA4}"/>
                    </a:ext>
                  </a:extLst>
                </p14:cNvPr>
                <p14:cNvContentPartPr/>
                <p14:nvPr/>
              </p14:nvContentPartPr>
              <p14:xfrm>
                <a:off x="7124914" y="4189070"/>
                <a:ext cx="389520" cy="32760"/>
              </p14:xfrm>
            </p:contentPart>
          </mc:Choice>
          <mc:Fallback>
            <p:pic>
              <p:nvPicPr>
                <p:cNvPr id="50" name="Ink 49">
                  <a:extLst>
                    <a:ext uri="{FF2B5EF4-FFF2-40B4-BE49-F238E27FC236}">
                      <a16:creationId xmlns:a16="http://schemas.microsoft.com/office/drawing/2014/main" id="{B76C3E05-7ED5-DF56-5EAD-4A6297FBFEA4}"/>
                    </a:ext>
                  </a:extLst>
                </p:cNvPr>
                <p:cNvPicPr/>
                <p:nvPr/>
              </p:nvPicPr>
              <p:blipFill>
                <a:blip r:embed="rId52"/>
                <a:stretch>
                  <a:fillRect/>
                </a:stretch>
              </p:blipFill>
              <p:spPr>
                <a:xfrm>
                  <a:off x="7116274" y="4180430"/>
                  <a:ext cx="407160" cy="5040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51" name="Ink 50">
                  <a:extLst>
                    <a:ext uri="{FF2B5EF4-FFF2-40B4-BE49-F238E27FC236}">
                      <a16:creationId xmlns:a16="http://schemas.microsoft.com/office/drawing/2014/main" id="{63DCE339-F0B1-0716-B12D-AC988BC17069}"/>
                    </a:ext>
                  </a:extLst>
                </p14:cNvPr>
                <p14:cNvContentPartPr/>
                <p14:nvPr/>
              </p14:nvContentPartPr>
              <p14:xfrm>
                <a:off x="7122394" y="4459790"/>
                <a:ext cx="313200" cy="57600"/>
              </p14:xfrm>
            </p:contentPart>
          </mc:Choice>
          <mc:Fallback>
            <p:pic>
              <p:nvPicPr>
                <p:cNvPr id="51" name="Ink 50">
                  <a:extLst>
                    <a:ext uri="{FF2B5EF4-FFF2-40B4-BE49-F238E27FC236}">
                      <a16:creationId xmlns:a16="http://schemas.microsoft.com/office/drawing/2014/main" id="{63DCE339-F0B1-0716-B12D-AC988BC17069}"/>
                    </a:ext>
                  </a:extLst>
                </p:cNvPr>
                <p:cNvPicPr/>
                <p:nvPr/>
              </p:nvPicPr>
              <p:blipFill>
                <a:blip r:embed="rId54"/>
                <a:stretch>
                  <a:fillRect/>
                </a:stretch>
              </p:blipFill>
              <p:spPr>
                <a:xfrm>
                  <a:off x="7113394" y="4450790"/>
                  <a:ext cx="330840" cy="7524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52" name="Ink 51">
                  <a:extLst>
                    <a:ext uri="{FF2B5EF4-FFF2-40B4-BE49-F238E27FC236}">
                      <a16:creationId xmlns:a16="http://schemas.microsoft.com/office/drawing/2014/main" id="{1163F17F-DEAF-7EAE-5476-0D5201EDD994}"/>
                    </a:ext>
                  </a:extLst>
                </p14:cNvPr>
                <p14:cNvContentPartPr/>
                <p14:nvPr/>
              </p14:nvContentPartPr>
              <p14:xfrm>
                <a:off x="7942474" y="4052990"/>
                <a:ext cx="222480" cy="15480"/>
              </p14:xfrm>
            </p:contentPart>
          </mc:Choice>
          <mc:Fallback>
            <p:pic>
              <p:nvPicPr>
                <p:cNvPr id="52" name="Ink 51">
                  <a:extLst>
                    <a:ext uri="{FF2B5EF4-FFF2-40B4-BE49-F238E27FC236}">
                      <a16:creationId xmlns:a16="http://schemas.microsoft.com/office/drawing/2014/main" id="{1163F17F-DEAF-7EAE-5476-0D5201EDD994}"/>
                    </a:ext>
                  </a:extLst>
                </p:cNvPr>
                <p:cNvPicPr/>
                <p:nvPr/>
              </p:nvPicPr>
              <p:blipFill>
                <a:blip r:embed="rId56"/>
                <a:stretch>
                  <a:fillRect/>
                </a:stretch>
              </p:blipFill>
              <p:spPr>
                <a:xfrm>
                  <a:off x="7933834" y="4043990"/>
                  <a:ext cx="240120" cy="3312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53" name="Ink 52">
                  <a:extLst>
                    <a:ext uri="{FF2B5EF4-FFF2-40B4-BE49-F238E27FC236}">
                      <a16:creationId xmlns:a16="http://schemas.microsoft.com/office/drawing/2014/main" id="{967A06D2-2225-BA6C-BD50-FB09173672FC}"/>
                    </a:ext>
                  </a:extLst>
                </p14:cNvPr>
                <p14:cNvContentPartPr/>
                <p14:nvPr/>
              </p14:nvContentPartPr>
              <p14:xfrm>
                <a:off x="7882354" y="4273310"/>
                <a:ext cx="298440" cy="69480"/>
              </p14:xfrm>
            </p:contentPart>
          </mc:Choice>
          <mc:Fallback>
            <p:pic>
              <p:nvPicPr>
                <p:cNvPr id="53" name="Ink 52">
                  <a:extLst>
                    <a:ext uri="{FF2B5EF4-FFF2-40B4-BE49-F238E27FC236}">
                      <a16:creationId xmlns:a16="http://schemas.microsoft.com/office/drawing/2014/main" id="{967A06D2-2225-BA6C-BD50-FB09173672FC}"/>
                    </a:ext>
                  </a:extLst>
                </p:cNvPr>
                <p:cNvPicPr/>
                <p:nvPr/>
              </p:nvPicPr>
              <p:blipFill>
                <a:blip r:embed="rId58"/>
                <a:stretch>
                  <a:fillRect/>
                </a:stretch>
              </p:blipFill>
              <p:spPr>
                <a:xfrm>
                  <a:off x="7873354" y="4264670"/>
                  <a:ext cx="316080" cy="8712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54" name="Ink 53">
                  <a:extLst>
                    <a:ext uri="{FF2B5EF4-FFF2-40B4-BE49-F238E27FC236}">
                      <a16:creationId xmlns:a16="http://schemas.microsoft.com/office/drawing/2014/main" id="{A500C401-C45E-2519-1C73-E251FAB99722}"/>
                    </a:ext>
                  </a:extLst>
                </p14:cNvPr>
                <p14:cNvContentPartPr/>
                <p14:nvPr/>
              </p14:nvContentPartPr>
              <p14:xfrm>
                <a:off x="8629714" y="4571750"/>
                <a:ext cx="26640" cy="408960"/>
              </p14:xfrm>
            </p:contentPart>
          </mc:Choice>
          <mc:Fallback>
            <p:pic>
              <p:nvPicPr>
                <p:cNvPr id="54" name="Ink 53">
                  <a:extLst>
                    <a:ext uri="{FF2B5EF4-FFF2-40B4-BE49-F238E27FC236}">
                      <a16:creationId xmlns:a16="http://schemas.microsoft.com/office/drawing/2014/main" id="{A500C401-C45E-2519-1C73-E251FAB99722}"/>
                    </a:ext>
                  </a:extLst>
                </p:cNvPr>
                <p:cNvPicPr/>
                <p:nvPr/>
              </p:nvPicPr>
              <p:blipFill>
                <a:blip r:embed="rId60"/>
                <a:stretch>
                  <a:fillRect/>
                </a:stretch>
              </p:blipFill>
              <p:spPr>
                <a:xfrm>
                  <a:off x="8621074" y="4562750"/>
                  <a:ext cx="44280" cy="42660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55" name="Ink 54">
                  <a:extLst>
                    <a:ext uri="{FF2B5EF4-FFF2-40B4-BE49-F238E27FC236}">
                      <a16:creationId xmlns:a16="http://schemas.microsoft.com/office/drawing/2014/main" id="{CFA2EF93-03F5-AC89-6064-82B72CD99A14}"/>
                    </a:ext>
                  </a:extLst>
                </p14:cNvPr>
                <p14:cNvContentPartPr/>
                <p14:nvPr/>
              </p14:nvContentPartPr>
              <p14:xfrm>
                <a:off x="8625394" y="4570670"/>
                <a:ext cx="1001160" cy="58680"/>
              </p14:xfrm>
            </p:contentPart>
          </mc:Choice>
          <mc:Fallback>
            <p:pic>
              <p:nvPicPr>
                <p:cNvPr id="55" name="Ink 54">
                  <a:extLst>
                    <a:ext uri="{FF2B5EF4-FFF2-40B4-BE49-F238E27FC236}">
                      <a16:creationId xmlns:a16="http://schemas.microsoft.com/office/drawing/2014/main" id="{CFA2EF93-03F5-AC89-6064-82B72CD99A14}"/>
                    </a:ext>
                  </a:extLst>
                </p:cNvPr>
                <p:cNvPicPr/>
                <p:nvPr/>
              </p:nvPicPr>
              <p:blipFill>
                <a:blip r:embed="rId62"/>
                <a:stretch>
                  <a:fillRect/>
                </a:stretch>
              </p:blipFill>
              <p:spPr>
                <a:xfrm>
                  <a:off x="8616754" y="4562030"/>
                  <a:ext cx="1018800" cy="7632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56" name="Ink 55">
                  <a:extLst>
                    <a:ext uri="{FF2B5EF4-FFF2-40B4-BE49-F238E27FC236}">
                      <a16:creationId xmlns:a16="http://schemas.microsoft.com/office/drawing/2014/main" id="{FFBF64E5-9443-33C3-C99E-F6B32D1E5A64}"/>
                    </a:ext>
                  </a:extLst>
                </p14:cNvPr>
                <p14:cNvContentPartPr/>
                <p14:nvPr/>
              </p14:nvContentPartPr>
              <p14:xfrm>
                <a:off x="7745914" y="5131190"/>
                <a:ext cx="296280" cy="316800"/>
              </p14:xfrm>
            </p:contentPart>
          </mc:Choice>
          <mc:Fallback>
            <p:pic>
              <p:nvPicPr>
                <p:cNvPr id="56" name="Ink 55">
                  <a:extLst>
                    <a:ext uri="{FF2B5EF4-FFF2-40B4-BE49-F238E27FC236}">
                      <a16:creationId xmlns:a16="http://schemas.microsoft.com/office/drawing/2014/main" id="{FFBF64E5-9443-33C3-C99E-F6B32D1E5A64}"/>
                    </a:ext>
                  </a:extLst>
                </p:cNvPr>
                <p:cNvPicPr/>
                <p:nvPr/>
              </p:nvPicPr>
              <p:blipFill>
                <a:blip r:embed="rId64"/>
                <a:stretch>
                  <a:fillRect/>
                </a:stretch>
              </p:blipFill>
              <p:spPr>
                <a:xfrm>
                  <a:off x="7737274" y="5122190"/>
                  <a:ext cx="313920" cy="33444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57" name="Ink 56">
                  <a:extLst>
                    <a:ext uri="{FF2B5EF4-FFF2-40B4-BE49-F238E27FC236}">
                      <a16:creationId xmlns:a16="http://schemas.microsoft.com/office/drawing/2014/main" id="{F84E254A-F964-2B98-76D9-4B4A077080CB}"/>
                    </a:ext>
                  </a:extLst>
                </p14:cNvPr>
                <p14:cNvContentPartPr/>
                <p14:nvPr/>
              </p14:nvContentPartPr>
              <p14:xfrm>
                <a:off x="7884154" y="5439710"/>
                <a:ext cx="360" cy="281520"/>
              </p14:xfrm>
            </p:contentPart>
          </mc:Choice>
          <mc:Fallback>
            <p:pic>
              <p:nvPicPr>
                <p:cNvPr id="57" name="Ink 56">
                  <a:extLst>
                    <a:ext uri="{FF2B5EF4-FFF2-40B4-BE49-F238E27FC236}">
                      <a16:creationId xmlns:a16="http://schemas.microsoft.com/office/drawing/2014/main" id="{F84E254A-F964-2B98-76D9-4B4A077080CB}"/>
                    </a:ext>
                  </a:extLst>
                </p:cNvPr>
                <p:cNvPicPr/>
                <p:nvPr/>
              </p:nvPicPr>
              <p:blipFill>
                <a:blip r:embed="rId66"/>
                <a:stretch>
                  <a:fillRect/>
                </a:stretch>
              </p:blipFill>
              <p:spPr>
                <a:xfrm>
                  <a:off x="7875514" y="5431070"/>
                  <a:ext cx="18000" cy="29916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58" name="Ink 57">
                  <a:extLst>
                    <a:ext uri="{FF2B5EF4-FFF2-40B4-BE49-F238E27FC236}">
                      <a16:creationId xmlns:a16="http://schemas.microsoft.com/office/drawing/2014/main" id="{C17F3FD7-7F56-F865-5419-54E0B5E5F060}"/>
                    </a:ext>
                  </a:extLst>
                </p14:cNvPr>
                <p14:cNvContentPartPr/>
                <p14:nvPr/>
              </p14:nvContentPartPr>
              <p14:xfrm>
                <a:off x="7672834" y="5556350"/>
                <a:ext cx="211680" cy="114480"/>
              </p14:xfrm>
            </p:contentPart>
          </mc:Choice>
          <mc:Fallback>
            <p:pic>
              <p:nvPicPr>
                <p:cNvPr id="58" name="Ink 57">
                  <a:extLst>
                    <a:ext uri="{FF2B5EF4-FFF2-40B4-BE49-F238E27FC236}">
                      <a16:creationId xmlns:a16="http://schemas.microsoft.com/office/drawing/2014/main" id="{C17F3FD7-7F56-F865-5419-54E0B5E5F060}"/>
                    </a:ext>
                  </a:extLst>
                </p:cNvPr>
                <p:cNvPicPr/>
                <p:nvPr/>
              </p:nvPicPr>
              <p:blipFill>
                <a:blip r:embed="rId68"/>
                <a:stretch>
                  <a:fillRect/>
                </a:stretch>
              </p:blipFill>
              <p:spPr>
                <a:xfrm>
                  <a:off x="7664194" y="5547710"/>
                  <a:ext cx="229320" cy="13212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59" name="Ink 58">
                  <a:extLst>
                    <a:ext uri="{FF2B5EF4-FFF2-40B4-BE49-F238E27FC236}">
                      <a16:creationId xmlns:a16="http://schemas.microsoft.com/office/drawing/2014/main" id="{F287D2BC-B790-EDEC-02FF-A8B58E8D801F}"/>
                    </a:ext>
                  </a:extLst>
                </p14:cNvPr>
                <p14:cNvContentPartPr/>
                <p14:nvPr/>
              </p14:nvContentPartPr>
              <p14:xfrm>
                <a:off x="7698394" y="5681990"/>
                <a:ext cx="158400" cy="129960"/>
              </p14:xfrm>
            </p:contentPart>
          </mc:Choice>
          <mc:Fallback>
            <p:pic>
              <p:nvPicPr>
                <p:cNvPr id="59" name="Ink 58">
                  <a:extLst>
                    <a:ext uri="{FF2B5EF4-FFF2-40B4-BE49-F238E27FC236}">
                      <a16:creationId xmlns:a16="http://schemas.microsoft.com/office/drawing/2014/main" id="{F287D2BC-B790-EDEC-02FF-A8B58E8D801F}"/>
                    </a:ext>
                  </a:extLst>
                </p:cNvPr>
                <p:cNvPicPr/>
                <p:nvPr/>
              </p:nvPicPr>
              <p:blipFill>
                <a:blip r:embed="rId70"/>
                <a:stretch>
                  <a:fillRect/>
                </a:stretch>
              </p:blipFill>
              <p:spPr>
                <a:xfrm>
                  <a:off x="7689394" y="5673350"/>
                  <a:ext cx="176040" cy="14760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60" name="Ink 59">
                  <a:extLst>
                    <a:ext uri="{FF2B5EF4-FFF2-40B4-BE49-F238E27FC236}">
                      <a16:creationId xmlns:a16="http://schemas.microsoft.com/office/drawing/2014/main" id="{990CE761-78C4-A679-44AF-2BFF082D99FA}"/>
                    </a:ext>
                  </a:extLst>
                </p14:cNvPr>
                <p14:cNvContentPartPr/>
                <p14:nvPr/>
              </p14:nvContentPartPr>
              <p14:xfrm>
                <a:off x="7919434" y="5577590"/>
                <a:ext cx="234720" cy="290880"/>
              </p14:xfrm>
            </p:contentPart>
          </mc:Choice>
          <mc:Fallback>
            <p:pic>
              <p:nvPicPr>
                <p:cNvPr id="60" name="Ink 59">
                  <a:extLst>
                    <a:ext uri="{FF2B5EF4-FFF2-40B4-BE49-F238E27FC236}">
                      <a16:creationId xmlns:a16="http://schemas.microsoft.com/office/drawing/2014/main" id="{990CE761-78C4-A679-44AF-2BFF082D99FA}"/>
                    </a:ext>
                  </a:extLst>
                </p:cNvPr>
                <p:cNvPicPr/>
                <p:nvPr/>
              </p:nvPicPr>
              <p:blipFill>
                <a:blip r:embed="rId72"/>
                <a:stretch>
                  <a:fillRect/>
                </a:stretch>
              </p:blipFill>
              <p:spPr>
                <a:xfrm>
                  <a:off x="7910434" y="5568590"/>
                  <a:ext cx="252360" cy="30852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70" name="Ink 69">
                  <a:extLst>
                    <a:ext uri="{FF2B5EF4-FFF2-40B4-BE49-F238E27FC236}">
                      <a16:creationId xmlns:a16="http://schemas.microsoft.com/office/drawing/2014/main" id="{3B34027D-8863-3913-3201-BDF4B10F9576}"/>
                    </a:ext>
                  </a:extLst>
                </p14:cNvPr>
                <p14:cNvContentPartPr/>
                <p14:nvPr/>
              </p14:nvContentPartPr>
              <p14:xfrm>
                <a:off x="7417594" y="3493190"/>
                <a:ext cx="162000" cy="186480"/>
              </p14:xfrm>
            </p:contentPart>
          </mc:Choice>
          <mc:Fallback>
            <p:pic>
              <p:nvPicPr>
                <p:cNvPr id="70" name="Ink 69">
                  <a:extLst>
                    <a:ext uri="{FF2B5EF4-FFF2-40B4-BE49-F238E27FC236}">
                      <a16:creationId xmlns:a16="http://schemas.microsoft.com/office/drawing/2014/main" id="{3B34027D-8863-3913-3201-BDF4B10F9576}"/>
                    </a:ext>
                  </a:extLst>
                </p:cNvPr>
                <p:cNvPicPr/>
                <p:nvPr/>
              </p:nvPicPr>
              <p:blipFill>
                <a:blip r:embed="rId74"/>
                <a:stretch>
                  <a:fillRect/>
                </a:stretch>
              </p:blipFill>
              <p:spPr>
                <a:xfrm>
                  <a:off x="7408954" y="3484550"/>
                  <a:ext cx="179640" cy="20412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71" name="Ink 70">
                  <a:extLst>
                    <a:ext uri="{FF2B5EF4-FFF2-40B4-BE49-F238E27FC236}">
                      <a16:creationId xmlns:a16="http://schemas.microsoft.com/office/drawing/2014/main" id="{BA0F82E1-9785-D94B-AD95-85258FCD4AA5}"/>
                    </a:ext>
                  </a:extLst>
                </p14:cNvPr>
                <p14:cNvContentPartPr/>
                <p14:nvPr/>
              </p14:nvContentPartPr>
              <p14:xfrm>
                <a:off x="7563394" y="3568790"/>
                <a:ext cx="167760" cy="163440"/>
              </p14:xfrm>
            </p:contentPart>
          </mc:Choice>
          <mc:Fallback>
            <p:pic>
              <p:nvPicPr>
                <p:cNvPr id="71" name="Ink 70">
                  <a:extLst>
                    <a:ext uri="{FF2B5EF4-FFF2-40B4-BE49-F238E27FC236}">
                      <a16:creationId xmlns:a16="http://schemas.microsoft.com/office/drawing/2014/main" id="{BA0F82E1-9785-D94B-AD95-85258FCD4AA5}"/>
                    </a:ext>
                  </a:extLst>
                </p:cNvPr>
                <p:cNvPicPr/>
                <p:nvPr/>
              </p:nvPicPr>
              <p:blipFill>
                <a:blip r:embed="rId76"/>
                <a:stretch>
                  <a:fillRect/>
                </a:stretch>
              </p:blipFill>
              <p:spPr>
                <a:xfrm>
                  <a:off x="7554754" y="3560150"/>
                  <a:ext cx="185400" cy="18108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72" name="Ink 71">
                  <a:extLst>
                    <a:ext uri="{FF2B5EF4-FFF2-40B4-BE49-F238E27FC236}">
                      <a16:creationId xmlns:a16="http://schemas.microsoft.com/office/drawing/2014/main" id="{1EDF8199-ECEC-CE2E-11F3-A7EB423780CB}"/>
                    </a:ext>
                  </a:extLst>
                </p14:cNvPr>
                <p14:cNvContentPartPr/>
                <p14:nvPr/>
              </p14:nvContentPartPr>
              <p14:xfrm>
                <a:off x="8536834" y="3912950"/>
                <a:ext cx="430560" cy="210240"/>
              </p14:xfrm>
            </p:contentPart>
          </mc:Choice>
          <mc:Fallback>
            <p:pic>
              <p:nvPicPr>
                <p:cNvPr id="72" name="Ink 71">
                  <a:extLst>
                    <a:ext uri="{FF2B5EF4-FFF2-40B4-BE49-F238E27FC236}">
                      <a16:creationId xmlns:a16="http://schemas.microsoft.com/office/drawing/2014/main" id="{1EDF8199-ECEC-CE2E-11F3-A7EB423780CB}"/>
                    </a:ext>
                  </a:extLst>
                </p:cNvPr>
                <p:cNvPicPr/>
                <p:nvPr/>
              </p:nvPicPr>
              <p:blipFill>
                <a:blip r:embed="rId78"/>
                <a:stretch>
                  <a:fillRect/>
                </a:stretch>
              </p:blipFill>
              <p:spPr>
                <a:xfrm>
                  <a:off x="8527834" y="3904310"/>
                  <a:ext cx="448200" cy="227880"/>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73" name="Ink 72">
                  <a:extLst>
                    <a:ext uri="{FF2B5EF4-FFF2-40B4-BE49-F238E27FC236}">
                      <a16:creationId xmlns:a16="http://schemas.microsoft.com/office/drawing/2014/main" id="{4F6D49CB-8369-C2BE-0A88-5FAFD7C45CB5}"/>
                    </a:ext>
                  </a:extLst>
                </p14:cNvPr>
                <p14:cNvContentPartPr/>
                <p14:nvPr/>
              </p14:nvContentPartPr>
              <p14:xfrm>
                <a:off x="9002314" y="3914750"/>
                <a:ext cx="48600" cy="190440"/>
              </p14:xfrm>
            </p:contentPart>
          </mc:Choice>
          <mc:Fallback>
            <p:pic>
              <p:nvPicPr>
                <p:cNvPr id="73" name="Ink 72">
                  <a:extLst>
                    <a:ext uri="{FF2B5EF4-FFF2-40B4-BE49-F238E27FC236}">
                      <a16:creationId xmlns:a16="http://schemas.microsoft.com/office/drawing/2014/main" id="{4F6D49CB-8369-C2BE-0A88-5FAFD7C45CB5}"/>
                    </a:ext>
                  </a:extLst>
                </p:cNvPr>
                <p:cNvPicPr/>
                <p:nvPr/>
              </p:nvPicPr>
              <p:blipFill>
                <a:blip r:embed="rId80"/>
                <a:stretch>
                  <a:fillRect/>
                </a:stretch>
              </p:blipFill>
              <p:spPr>
                <a:xfrm>
                  <a:off x="8993314" y="3905750"/>
                  <a:ext cx="66240" cy="208080"/>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74" name="Ink 73">
                  <a:extLst>
                    <a:ext uri="{FF2B5EF4-FFF2-40B4-BE49-F238E27FC236}">
                      <a16:creationId xmlns:a16="http://schemas.microsoft.com/office/drawing/2014/main" id="{A0E45C28-BBF1-31A0-2390-3BA0D7F4A0C0}"/>
                    </a:ext>
                  </a:extLst>
                </p14:cNvPr>
                <p14:cNvContentPartPr/>
                <p14:nvPr/>
              </p14:nvContentPartPr>
              <p14:xfrm>
                <a:off x="9141634" y="3915110"/>
                <a:ext cx="104760" cy="207720"/>
              </p14:xfrm>
            </p:contentPart>
          </mc:Choice>
          <mc:Fallback>
            <p:pic>
              <p:nvPicPr>
                <p:cNvPr id="74" name="Ink 73">
                  <a:extLst>
                    <a:ext uri="{FF2B5EF4-FFF2-40B4-BE49-F238E27FC236}">
                      <a16:creationId xmlns:a16="http://schemas.microsoft.com/office/drawing/2014/main" id="{A0E45C28-BBF1-31A0-2390-3BA0D7F4A0C0}"/>
                    </a:ext>
                  </a:extLst>
                </p:cNvPr>
                <p:cNvPicPr/>
                <p:nvPr/>
              </p:nvPicPr>
              <p:blipFill>
                <a:blip r:embed="rId82"/>
                <a:stretch>
                  <a:fillRect/>
                </a:stretch>
              </p:blipFill>
              <p:spPr>
                <a:xfrm>
                  <a:off x="9132994" y="3906470"/>
                  <a:ext cx="122400" cy="225360"/>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76" name="Ink 75">
                  <a:extLst>
                    <a:ext uri="{FF2B5EF4-FFF2-40B4-BE49-F238E27FC236}">
                      <a16:creationId xmlns:a16="http://schemas.microsoft.com/office/drawing/2014/main" id="{30026616-9428-541A-0220-0775024452E1}"/>
                    </a:ext>
                  </a:extLst>
                </p14:cNvPr>
                <p14:cNvContentPartPr/>
                <p14:nvPr/>
              </p14:nvContentPartPr>
              <p14:xfrm>
                <a:off x="7634314" y="4535750"/>
                <a:ext cx="219960" cy="200520"/>
              </p14:xfrm>
            </p:contentPart>
          </mc:Choice>
          <mc:Fallback>
            <p:pic>
              <p:nvPicPr>
                <p:cNvPr id="76" name="Ink 75">
                  <a:extLst>
                    <a:ext uri="{FF2B5EF4-FFF2-40B4-BE49-F238E27FC236}">
                      <a16:creationId xmlns:a16="http://schemas.microsoft.com/office/drawing/2014/main" id="{30026616-9428-541A-0220-0775024452E1}"/>
                    </a:ext>
                  </a:extLst>
                </p:cNvPr>
                <p:cNvPicPr/>
                <p:nvPr/>
              </p:nvPicPr>
              <p:blipFill>
                <a:blip r:embed="rId84"/>
                <a:stretch>
                  <a:fillRect/>
                </a:stretch>
              </p:blipFill>
              <p:spPr>
                <a:xfrm>
                  <a:off x="7625674" y="4526750"/>
                  <a:ext cx="237600" cy="218160"/>
                </a:xfrm>
                <a:prstGeom prst="rect">
                  <a:avLst/>
                </a:prstGeom>
              </p:spPr>
            </p:pic>
          </mc:Fallback>
        </mc:AlternateContent>
        <mc:AlternateContent xmlns:mc="http://schemas.openxmlformats.org/markup-compatibility/2006">
          <mc:Choice xmlns:p14="http://schemas.microsoft.com/office/powerpoint/2010/main" Requires="p14">
            <p:contentPart p14:bwMode="auto" r:id="rId85">
              <p14:nvContentPartPr>
                <p14:cNvPr id="77" name="Ink 76">
                  <a:extLst>
                    <a:ext uri="{FF2B5EF4-FFF2-40B4-BE49-F238E27FC236}">
                      <a16:creationId xmlns:a16="http://schemas.microsoft.com/office/drawing/2014/main" id="{8437F790-75E8-2D07-7686-0896245220FF}"/>
                    </a:ext>
                  </a:extLst>
                </p14:cNvPr>
                <p14:cNvContentPartPr/>
                <p14:nvPr/>
              </p14:nvContentPartPr>
              <p14:xfrm>
                <a:off x="7908994" y="4646270"/>
                <a:ext cx="131040" cy="103680"/>
              </p14:xfrm>
            </p:contentPart>
          </mc:Choice>
          <mc:Fallback>
            <p:pic>
              <p:nvPicPr>
                <p:cNvPr id="77" name="Ink 76">
                  <a:extLst>
                    <a:ext uri="{FF2B5EF4-FFF2-40B4-BE49-F238E27FC236}">
                      <a16:creationId xmlns:a16="http://schemas.microsoft.com/office/drawing/2014/main" id="{8437F790-75E8-2D07-7686-0896245220FF}"/>
                    </a:ext>
                  </a:extLst>
                </p:cNvPr>
                <p:cNvPicPr/>
                <p:nvPr/>
              </p:nvPicPr>
              <p:blipFill>
                <a:blip r:embed="rId86"/>
                <a:stretch>
                  <a:fillRect/>
                </a:stretch>
              </p:blipFill>
              <p:spPr>
                <a:xfrm>
                  <a:off x="7899994" y="4637270"/>
                  <a:ext cx="148680" cy="121320"/>
                </a:xfrm>
                <a:prstGeom prst="rect">
                  <a:avLst/>
                </a:prstGeom>
              </p:spPr>
            </p:pic>
          </mc:Fallback>
        </mc:AlternateContent>
        <mc:AlternateContent xmlns:mc="http://schemas.openxmlformats.org/markup-compatibility/2006">
          <mc:Choice xmlns:p14="http://schemas.microsoft.com/office/powerpoint/2010/main" Requires="p14">
            <p:contentPart p14:bwMode="auto" r:id="rId87">
              <p14:nvContentPartPr>
                <p14:cNvPr id="10" name="Ink 9">
                  <a:extLst>
                    <a:ext uri="{FF2B5EF4-FFF2-40B4-BE49-F238E27FC236}">
                      <a16:creationId xmlns:a16="http://schemas.microsoft.com/office/drawing/2014/main" id="{A5231043-A10A-712D-AF4D-F96C36FF4CA4}"/>
                    </a:ext>
                  </a:extLst>
                </p14:cNvPr>
                <p14:cNvContentPartPr/>
                <p14:nvPr/>
              </p14:nvContentPartPr>
              <p14:xfrm>
                <a:off x="2589994" y="3847070"/>
                <a:ext cx="302040" cy="34920"/>
              </p14:xfrm>
            </p:contentPart>
          </mc:Choice>
          <mc:Fallback>
            <p:pic>
              <p:nvPicPr>
                <p:cNvPr id="10" name="Ink 9">
                  <a:extLst>
                    <a:ext uri="{FF2B5EF4-FFF2-40B4-BE49-F238E27FC236}">
                      <a16:creationId xmlns:a16="http://schemas.microsoft.com/office/drawing/2014/main" id="{A5231043-A10A-712D-AF4D-F96C36FF4CA4}"/>
                    </a:ext>
                  </a:extLst>
                </p:cNvPr>
                <p:cNvPicPr/>
                <p:nvPr/>
              </p:nvPicPr>
              <p:blipFill>
                <a:blip r:embed="rId88"/>
                <a:stretch>
                  <a:fillRect/>
                </a:stretch>
              </p:blipFill>
              <p:spPr>
                <a:xfrm>
                  <a:off x="2581354" y="3838070"/>
                  <a:ext cx="319680" cy="52560"/>
                </a:xfrm>
                <a:prstGeom prst="rect">
                  <a:avLst/>
                </a:prstGeom>
              </p:spPr>
            </p:pic>
          </mc:Fallback>
        </mc:AlternateContent>
        <mc:AlternateContent xmlns:mc="http://schemas.openxmlformats.org/markup-compatibility/2006">
          <mc:Choice xmlns:p14="http://schemas.microsoft.com/office/powerpoint/2010/main" Requires="p14">
            <p:contentPart p14:bwMode="auto" r:id="rId89">
              <p14:nvContentPartPr>
                <p14:cNvPr id="11" name="Ink 10">
                  <a:extLst>
                    <a:ext uri="{FF2B5EF4-FFF2-40B4-BE49-F238E27FC236}">
                      <a16:creationId xmlns:a16="http://schemas.microsoft.com/office/drawing/2014/main" id="{810F9E92-243A-39A6-9EA8-2A781ADCFF5E}"/>
                    </a:ext>
                  </a:extLst>
                </p14:cNvPr>
                <p14:cNvContentPartPr/>
                <p14:nvPr/>
              </p14:nvContentPartPr>
              <p14:xfrm>
                <a:off x="2612314" y="3983870"/>
                <a:ext cx="340560" cy="23400"/>
              </p14:xfrm>
            </p:contentPart>
          </mc:Choice>
          <mc:Fallback>
            <p:pic>
              <p:nvPicPr>
                <p:cNvPr id="11" name="Ink 10">
                  <a:extLst>
                    <a:ext uri="{FF2B5EF4-FFF2-40B4-BE49-F238E27FC236}">
                      <a16:creationId xmlns:a16="http://schemas.microsoft.com/office/drawing/2014/main" id="{810F9E92-243A-39A6-9EA8-2A781ADCFF5E}"/>
                    </a:ext>
                  </a:extLst>
                </p:cNvPr>
                <p:cNvPicPr/>
                <p:nvPr/>
              </p:nvPicPr>
              <p:blipFill>
                <a:blip r:embed="rId90"/>
                <a:stretch>
                  <a:fillRect/>
                </a:stretch>
              </p:blipFill>
              <p:spPr>
                <a:xfrm>
                  <a:off x="2603674" y="3974870"/>
                  <a:ext cx="358200" cy="41040"/>
                </a:xfrm>
                <a:prstGeom prst="rect">
                  <a:avLst/>
                </a:prstGeom>
              </p:spPr>
            </p:pic>
          </mc:Fallback>
        </mc:AlternateContent>
        <mc:AlternateContent xmlns:mc="http://schemas.openxmlformats.org/markup-compatibility/2006">
          <mc:Choice xmlns:p14="http://schemas.microsoft.com/office/powerpoint/2010/main" Requires="p14">
            <p:contentPart p14:bwMode="auto" r:id="rId91">
              <p14:nvContentPartPr>
                <p14:cNvPr id="12" name="Ink 11">
                  <a:extLst>
                    <a:ext uri="{FF2B5EF4-FFF2-40B4-BE49-F238E27FC236}">
                      <a16:creationId xmlns:a16="http://schemas.microsoft.com/office/drawing/2014/main" id="{8B848DA3-4B0B-6360-1622-4DB5327EB629}"/>
                    </a:ext>
                  </a:extLst>
                </p14:cNvPr>
                <p14:cNvContentPartPr/>
                <p14:nvPr/>
              </p14:nvContentPartPr>
              <p14:xfrm>
                <a:off x="2519074" y="4254230"/>
                <a:ext cx="348480" cy="10080"/>
              </p14:xfrm>
            </p:contentPart>
          </mc:Choice>
          <mc:Fallback>
            <p:pic>
              <p:nvPicPr>
                <p:cNvPr id="12" name="Ink 11">
                  <a:extLst>
                    <a:ext uri="{FF2B5EF4-FFF2-40B4-BE49-F238E27FC236}">
                      <a16:creationId xmlns:a16="http://schemas.microsoft.com/office/drawing/2014/main" id="{8B848DA3-4B0B-6360-1622-4DB5327EB629}"/>
                    </a:ext>
                  </a:extLst>
                </p:cNvPr>
                <p:cNvPicPr/>
                <p:nvPr/>
              </p:nvPicPr>
              <p:blipFill>
                <a:blip r:embed="rId92"/>
                <a:stretch>
                  <a:fillRect/>
                </a:stretch>
              </p:blipFill>
              <p:spPr>
                <a:xfrm>
                  <a:off x="2510074" y="4245590"/>
                  <a:ext cx="366120" cy="27720"/>
                </a:xfrm>
                <a:prstGeom prst="rect">
                  <a:avLst/>
                </a:prstGeom>
              </p:spPr>
            </p:pic>
          </mc:Fallback>
        </mc:AlternateContent>
        <mc:AlternateContent xmlns:mc="http://schemas.openxmlformats.org/markup-compatibility/2006">
          <mc:Choice xmlns:p14="http://schemas.microsoft.com/office/powerpoint/2010/main" Requires="p14">
            <p:contentPart p14:bwMode="auto" r:id="rId93">
              <p14:nvContentPartPr>
                <p14:cNvPr id="13" name="Ink 12">
                  <a:extLst>
                    <a:ext uri="{FF2B5EF4-FFF2-40B4-BE49-F238E27FC236}">
                      <a16:creationId xmlns:a16="http://schemas.microsoft.com/office/drawing/2014/main" id="{E87E2F66-DF53-B444-5FF2-F3278B0C15DB}"/>
                    </a:ext>
                  </a:extLst>
                </p14:cNvPr>
                <p14:cNvContentPartPr/>
                <p14:nvPr/>
              </p14:nvContentPartPr>
              <p14:xfrm>
                <a:off x="3358594" y="3899990"/>
                <a:ext cx="237600" cy="3960"/>
              </p14:xfrm>
            </p:contentPart>
          </mc:Choice>
          <mc:Fallback>
            <p:pic>
              <p:nvPicPr>
                <p:cNvPr id="13" name="Ink 12">
                  <a:extLst>
                    <a:ext uri="{FF2B5EF4-FFF2-40B4-BE49-F238E27FC236}">
                      <a16:creationId xmlns:a16="http://schemas.microsoft.com/office/drawing/2014/main" id="{E87E2F66-DF53-B444-5FF2-F3278B0C15DB}"/>
                    </a:ext>
                  </a:extLst>
                </p:cNvPr>
                <p:cNvPicPr/>
                <p:nvPr/>
              </p:nvPicPr>
              <p:blipFill>
                <a:blip r:embed="rId94"/>
                <a:stretch>
                  <a:fillRect/>
                </a:stretch>
              </p:blipFill>
              <p:spPr>
                <a:xfrm>
                  <a:off x="3349954" y="3890990"/>
                  <a:ext cx="255240" cy="21600"/>
                </a:xfrm>
                <a:prstGeom prst="rect">
                  <a:avLst/>
                </a:prstGeom>
              </p:spPr>
            </p:pic>
          </mc:Fallback>
        </mc:AlternateContent>
        <mc:AlternateContent xmlns:mc="http://schemas.openxmlformats.org/markup-compatibility/2006">
          <mc:Choice xmlns:p14="http://schemas.microsoft.com/office/powerpoint/2010/main" Requires="p14">
            <p:contentPart p14:bwMode="auto" r:id="rId95">
              <p14:nvContentPartPr>
                <p14:cNvPr id="14" name="Ink 13">
                  <a:extLst>
                    <a:ext uri="{FF2B5EF4-FFF2-40B4-BE49-F238E27FC236}">
                      <a16:creationId xmlns:a16="http://schemas.microsoft.com/office/drawing/2014/main" id="{71AC1C83-BD69-5B40-A63A-E78380C21F8E}"/>
                    </a:ext>
                  </a:extLst>
                </p14:cNvPr>
                <p14:cNvContentPartPr/>
                <p14:nvPr/>
              </p14:nvContentPartPr>
              <p14:xfrm>
                <a:off x="3312154" y="4105190"/>
                <a:ext cx="254880" cy="10080"/>
              </p14:xfrm>
            </p:contentPart>
          </mc:Choice>
          <mc:Fallback>
            <p:pic>
              <p:nvPicPr>
                <p:cNvPr id="14" name="Ink 13">
                  <a:extLst>
                    <a:ext uri="{FF2B5EF4-FFF2-40B4-BE49-F238E27FC236}">
                      <a16:creationId xmlns:a16="http://schemas.microsoft.com/office/drawing/2014/main" id="{71AC1C83-BD69-5B40-A63A-E78380C21F8E}"/>
                    </a:ext>
                  </a:extLst>
                </p:cNvPr>
                <p:cNvPicPr/>
                <p:nvPr/>
              </p:nvPicPr>
              <p:blipFill>
                <a:blip r:embed="rId96"/>
                <a:stretch>
                  <a:fillRect/>
                </a:stretch>
              </p:blipFill>
              <p:spPr>
                <a:xfrm>
                  <a:off x="3303154" y="4096550"/>
                  <a:ext cx="272520" cy="27720"/>
                </a:xfrm>
                <a:prstGeom prst="rect">
                  <a:avLst/>
                </a:prstGeom>
              </p:spPr>
            </p:pic>
          </mc:Fallback>
        </mc:AlternateContent>
        <mc:AlternateContent xmlns:mc="http://schemas.openxmlformats.org/markup-compatibility/2006">
          <mc:Choice xmlns:p14="http://schemas.microsoft.com/office/powerpoint/2010/main" Requires="p14">
            <p:contentPart p14:bwMode="auto" r:id="rId97">
              <p14:nvContentPartPr>
                <p14:cNvPr id="22" name="Ink 21">
                  <a:extLst>
                    <a:ext uri="{FF2B5EF4-FFF2-40B4-BE49-F238E27FC236}">
                      <a16:creationId xmlns:a16="http://schemas.microsoft.com/office/drawing/2014/main" id="{F5F8AEFF-9089-2A3F-F73B-BDDDC1C51D3A}"/>
                    </a:ext>
                  </a:extLst>
                </p14:cNvPr>
                <p14:cNvContentPartPr/>
                <p14:nvPr/>
              </p14:nvContentPartPr>
              <p14:xfrm>
                <a:off x="3230074" y="5101310"/>
                <a:ext cx="322560" cy="330840"/>
              </p14:xfrm>
            </p:contentPart>
          </mc:Choice>
          <mc:Fallback>
            <p:pic>
              <p:nvPicPr>
                <p:cNvPr id="22" name="Ink 21">
                  <a:extLst>
                    <a:ext uri="{FF2B5EF4-FFF2-40B4-BE49-F238E27FC236}">
                      <a16:creationId xmlns:a16="http://schemas.microsoft.com/office/drawing/2014/main" id="{F5F8AEFF-9089-2A3F-F73B-BDDDC1C51D3A}"/>
                    </a:ext>
                  </a:extLst>
                </p:cNvPr>
                <p:cNvPicPr/>
                <p:nvPr/>
              </p:nvPicPr>
              <p:blipFill>
                <a:blip r:embed="rId98"/>
                <a:stretch>
                  <a:fillRect/>
                </a:stretch>
              </p:blipFill>
              <p:spPr>
                <a:xfrm>
                  <a:off x="3221074" y="5092670"/>
                  <a:ext cx="340200" cy="348480"/>
                </a:xfrm>
                <a:prstGeom prst="rect">
                  <a:avLst/>
                </a:prstGeom>
              </p:spPr>
            </p:pic>
          </mc:Fallback>
        </mc:AlternateContent>
        <mc:AlternateContent xmlns:mc="http://schemas.openxmlformats.org/markup-compatibility/2006">
          <mc:Choice xmlns:p14="http://schemas.microsoft.com/office/powerpoint/2010/main" Requires="p14">
            <p:contentPart p14:bwMode="auto" r:id="rId99">
              <p14:nvContentPartPr>
                <p14:cNvPr id="23" name="Ink 22">
                  <a:extLst>
                    <a:ext uri="{FF2B5EF4-FFF2-40B4-BE49-F238E27FC236}">
                      <a16:creationId xmlns:a16="http://schemas.microsoft.com/office/drawing/2014/main" id="{08860549-41A7-58D6-C221-7AD65A08C36F}"/>
                    </a:ext>
                  </a:extLst>
                </p14:cNvPr>
                <p14:cNvContentPartPr/>
                <p14:nvPr/>
              </p14:nvContentPartPr>
              <p14:xfrm>
                <a:off x="3320794" y="5449070"/>
                <a:ext cx="19440" cy="287280"/>
              </p14:xfrm>
            </p:contentPart>
          </mc:Choice>
          <mc:Fallback>
            <p:pic>
              <p:nvPicPr>
                <p:cNvPr id="23" name="Ink 22">
                  <a:extLst>
                    <a:ext uri="{FF2B5EF4-FFF2-40B4-BE49-F238E27FC236}">
                      <a16:creationId xmlns:a16="http://schemas.microsoft.com/office/drawing/2014/main" id="{08860549-41A7-58D6-C221-7AD65A08C36F}"/>
                    </a:ext>
                  </a:extLst>
                </p:cNvPr>
                <p:cNvPicPr/>
                <p:nvPr/>
              </p:nvPicPr>
              <p:blipFill>
                <a:blip r:embed="rId100"/>
                <a:stretch>
                  <a:fillRect/>
                </a:stretch>
              </p:blipFill>
              <p:spPr>
                <a:xfrm>
                  <a:off x="3311794" y="5440070"/>
                  <a:ext cx="37080" cy="304920"/>
                </a:xfrm>
                <a:prstGeom prst="rect">
                  <a:avLst/>
                </a:prstGeom>
              </p:spPr>
            </p:pic>
          </mc:Fallback>
        </mc:AlternateContent>
        <mc:AlternateContent xmlns:mc="http://schemas.openxmlformats.org/markup-compatibility/2006">
          <mc:Choice xmlns:p14="http://schemas.microsoft.com/office/powerpoint/2010/main" Requires="p14">
            <p:contentPart p14:bwMode="auto" r:id="rId101">
              <p14:nvContentPartPr>
                <p14:cNvPr id="24" name="Ink 23">
                  <a:extLst>
                    <a:ext uri="{FF2B5EF4-FFF2-40B4-BE49-F238E27FC236}">
                      <a16:creationId xmlns:a16="http://schemas.microsoft.com/office/drawing/2014/main" id="{9802E6AD-202D-F5A6-238B-D0C7D6221BC2}"/>
                    </a:ext>
                  </a:extLst>
                </p14:cNvPr>
                <p14:cNvContentPartPr/>
                <p14:nvPr/>
              </p14:nvContentPartPr>
              <p14:xfrm>
                <a:off x="3119914" y="5581910"/>
                <a:ext cx="192600" cy="122760"/>
              </p14:xfrm>
            </p:contentPart>
          </mc:Choice>
          <mc:Fallback>
            <p:pic>
              <p:nvPicPr>
                <p:cNvPr id="24" name="Ink 23">
                  <a:extLst>
                    <a:ext uri="{FF2B5EF4-FFF2-40B4-BE49-F238E27FC236}">
                      <a16:creationId xmlns:a16="http://schemas.microsoft.com/office/drawing/2014/main" id="{9802E6AD-202D-F5A6-238B-D0C7D6221BC2}"/>
                    </a:ext>
                  </a:extLst>
                </p:cNvPr>
                <p:cNvPicPr/>
                <p:nvPr/>
              </p:nvPicPr>
              <p:blipFill>
                <a:blip r:embed="rId102"/>
                <a:stretch>
                  <a:fillRect/>
                </a:stretch>
              </p:blipFill>
              <p:spPr>
                <a:xfrm>
                  <a:off x="3111274" y="5572910"/>
                  <a:ext cx="210240" cy="140400"/>
                </a:xfrm>
                <a:prstGeom prst="rect">
                  <a:avLst/>
                </a:prstGeom>
              </p:spPr>
            </p:pic>
          </mc:Fallback>
        </mc:AlternateContent>
        <mc:AlternateContent xmlns:mc="http://schemas.openxmlformats.org/markup-compatibility/2006">
          <mc:Choice xmlns:p14="http://schemas.microsoft.com/office/powerpoint/2010/main" Requires="p14">
            <p:contentPart p14:bwMode="auto" r:id="rId103">
              <p14:nvContentPartPr>
                <p14:cNvPr id="25" name="Ink 24">
                  <a:extLst>
                    <a:ext uri="{FF2B5EF4-FFF2-40B4-BE49-F238E27FC236}">
                      <a16:creationId xmlns:a16="http://schemas.microsoft.com/office/drawing/2014/main" id="{FD55AC97-37F0-9A2C-6710-51B64DB540FD}"/>
                    </a:ext>
                  </a:extLst>
                </p14:cNvPr>
                <p14:cNvContentPartPr/>
                <p14:nvPr/>
              </p14:nvContentPartPr>
              <p14:xfrm>
                <a:off x="3191194" y="5681990"/>
                <a:ext cx="140400" cy="139320"/>
              </p14:xfrm>
            </p:contentPart>
          </mc:Choice>
          <mc:Fallback>
            <p:pic>
              <p:nvPicPr>
                <p:cNvPr id="25" name="Ink 24">
                  <a:extLst>
                    <a:ext uri="{FF2B5EF4-FFF2-40B4-BE49-F238E27FC236}">
                      <a16:creationId xmlns:a16="http://schemas.microsoft.com/office/drawing/2014/main" id="{FD55AC97-37F0-9A2C-6710-51B64DB540FD}"/>
                    </a:ext>
                  </a:extLst>
                </p:cNvPr>
                <p:cNvPicPr/>
                <p:nvPr/>
              </p:nvPicPr>
              <p:blipFill>
                <a:blip r:embed="rId104"/>
                <a:stretch>
                  <a:fillRect/>
                </a:stretch>
              </p:blipFill>
              <p:spPr>
                <a:xfrm>
                  <a:off x="3182194" y="5673350"/>
                  <a:ext cx="158040" cy="156960"/>
                </a:xfrm>
                <a:prstGeom prst="rect">
                  <a:avLst/>
                </a:prstGeom>
              </p:spPr>
            </p:pic>
          </mc:Fallback>
        </mc:AlternateContent>
        <mc:AlternateContent xmlns:mc="http://schemas.openxmlformats.org/markup-compatibility/2006">
          <mc:Choice xmlns:p14="http://schemas.microsoft.com/office/powerpoint/2010/main" Requires="p14">
            <p:contentPart p14:bwMode="auto" r:id="rId105">
              <p14:nvContentPartPr>
                <p14:cNvPr id="26" name="Ink 25">
                  <a:extLst>
                    <a:ext uri="{FF2B5EF4-FFF2-40B4-BE49-F238E27FC236}">
                      <a16:creationId xmlns:a16="http://schemas.microsoft.com/office/drawing/2014/main" id="{8CF44456-E26B-CAEE-0A2C-1DC1A6654A4B}"/>
                    </a:ext>
                  </a:extLst>
                </p14:cNvPr>
                <p14:cNvContentPartPr/>
                <p14:nvPr/>
              </p14:nvContentPartPr>
              <p14:xfrm>
                <a:off x="3363994" y="5570030"/>
                <a:ext cx="150120" cy="221040"/>
              </p14:xfrm>
            </p:contentPart>
          </mc:Choice>
          <mc:Fallback>
            <p:pic>
              <p:nvPicPr>
                <p:cNvPr id="26" name="Ink 25">
                  <a:extLst>
                    <a:ext uri="{FF2B5EF4-FFF2-40B4-BE49-F238E27FC236}">
                      <a16:creationId xmlns:a16="http://schemas.microsoft.com/office/drawing/2014/main" id="{8CF44456-E26B-CAEE-0A2C-1DC1A6654A4B}"/>
                    </a:ext>
                  </a:extLst>
                </p:cNvPr>
                <p:cNvPicPr/>
                <p:nvPr/>
              </p:nvPicPr>
              <p:blipFill>
                <a:blip r:embed="rId106"/>
                <a:stretch>
                  <a:fillRect/>
                </a:stretch>
              </p:blipFill>
              <p:spPr>
                <a:xfrm>
                  <a:off x="3354994" y="5561390"/>
                  <a:ext cx="167760" cy="238680"/>
                </a:xfrm>
                <a:prstGeom prst="rect">
                  <a:avLst/>
                </a:prstGeom>
              </p:spPr>
            </p:pic>
          </mc:Fallback>
        </mc:AlternateContent>
        <mc:AlternateContent xmlns:mc="http://schemas.openxmlformats.org/markup-compatibility/2006">
          <mc:Choice xmlns:p14="http://schemas.microsoft.com/office/powerpoint/2010/main" Requires="p14">
            <p:contentPart p14:bwMode="auto" r:id="rId107">
              <p14:nvContentPartPr>
                <p14:cNvPr id="16" name="Ink 15">
                  <a:extLst>
                    <a:ext uri="{FF2B5EF4-FFF2-40B4-BE49-F238E27FC236}">
                      <a16:creationId xmlns:a16="http://schemas.microsoft.com/office/drawing/2014/main" id="{48FE7130-F79C-ECC6-2DBB-45864A1A2EAB}"/>
                    </a:ext>
                  </a:extLst>
                </p14:cNvPr>
                <p14:cNvContentPartPr/>
                <p14:nvPr/>
              </p14:nvContentPartPr>
              <p14:xfrm>
                <a:off x="3788074" y="4424150"/>
                <a:ext cx="26280" cy="192960"/>
              </p14:xfrm>
            </p:contentPart>
          </mc:Choice>
          <mc:Fallback>
            <p:pic>
              <p:nvPicPr>
                <p:cNvPr id="16" name="Ink 15">
                  <a:extLst>
                    <a:ext uri="{FF2B5EF4-FFF2-40B4-BE49-F238E27FC236}">
                      <a16:creationId xmlns:a16="http://schemas.microsoft.com/office/drawing/2014/main" id="{48FE7130-F79C-ECC6-2DBB-45864A1A2EAB}"/>
                    </a:ext>
                  </a:extLst>
                </p:cNvPr>
                <p:cNvPicPr/>
                <p:nvPr/>
              </p:nvPicPr>
              <p:blipFill>
                <a:blip r:embed="rId108"/>
                <a:stretch>
                  <a:fillRect/>
                </a:stretch>
              </p:blipFill>
              <p:spPr>
                <a:xfrm>
                  <a:off x="3779434" y="4415510"/>
                  <a:ext cx="43920" cy="210600"/>
                </a:xfrm>
                <a:prstGeom prst="rect">
                  <a:avLst/>
                </a:prstGeom>
              </p:spPr>
            </p:pic>
          </mc:Fallback>
        </mc:AlternateContent>
        <mc:AlternateContent xmlns:mc="http://schemas.openxmlformats.org/markup-compatibility/2006">
          <mc:Choice xmlns:p14="http://schemas.microsoft.com/office/powerpoint/2010/main" Requires="p14">
            <p:contentPart p14:bwMode="auto" r:id="rId109">
              <p14:nvContentPartPr>
                <p14:cNvPr id="17" name="Ink 16">
                  <a:extLst>
                    <a:ext uri="{FF2B5EF4-FFF2-40B4-BE49-F238E27FC236}">
                      <a16:creationId xmlns:a16="http://schemas.microsoft.com/office/drawing/2014/main" id="{0982DB7F-4B23-EEB1-5533-40B175DF6BE7}"/>
                    </a:ext>
                  </a:extLst>
                </p14:cNvPr>
                <p14:cNvContentPartPr/>
                <p14:nvPr/>
              </p14:nvContentPartPr>
              <p14:xfrm>
                <a:off x="3788074" y="4308950"/>
                <a:ext cx="824040" cy="95040"/>
              </p14:xfrm>
            </p:contentPart>
          </mc:Choice>
          <mc:Fallback>
            <p:pic>
              <p:nvPicPr>
                <p:cNvPr id="17" name="Ink 16">
                  <a:extLst>
                    <a:ext uri="{FF2B5EF4-FFF2-40B4-BE49-F238E27FC236}">
                      <a16:creationId xmlns:a16="http://schemas.microsoft.com/office/drawing/2014/main" id="{0982DB7F-4B23-EEB1-5533-40B175DF6BE7}"/>
                    </a:ext>
                  </a:extLst>
                </p:cNvPr>
                <p:cNvPicPr/>
                <p:nvPr/>
              </p:nvPicPr>
              <p:blipFill>
                <a:blip r:embed="rId110"/>
                <a:stretch>
                  <a:fillRect/>
                </a:stretch>
              </p:blipFill>
              <p:spPr>
                <a:xfrm>
                  <a:off x="3779074" y="4300310"/>
                  <a:ext cx="841680" cy="112680"/>
                </a:xfrm>
                <a:prstGeom prst="rect">
                  <a:avLst/>
                </a:prstGeom>
              </p:spPr>
            </p:pic>
          </mc:Fallback>
        </mc:AlternateContent>
        <mc:AlternateContent xmlns:mc="http://schemas.openxmlformats.org/markup-compatibility/2006">
          <mc:Choice xmlns:p14="http://schemas.microsoft.com/office/powerpoint/2010/main" Requires="p14">
            <p:contentPart p14:bwMode="auto" r:id="rId111">
              <p14:nvContentPartPr>
                <p14:cNvPr id="18" name="Ink 17">
                  <a:extLst>
                    <a:ext uri="{FF2B5EF4-FFF2-40B4-BE49-F238E27FC236}">
                      <a16:creationId xmlns:a16="http://schemas.microsoft.com/office/drawing/2014/main" id="{19E943AA-5FC7-A692-56EB-A3DA79A7BC78}"/>
                    </a:ext>
                  </a:extLst>
                </p14:cNvPr>
                <p14:cNvContentPartPr/>
                <p14:nvPr/>
              </p14:nvContentPartPr>
              <p14:xfrm>
                <a:off x="3951154" y="4462310"/>
                <a:ext cx="151200" cy="129240"/>
              </p14:xfrm>
            </p:contentPart>
          </mc:Choice>
          <mc:Fallback>
            <p:pic>
              <p:nvPicPr>
                <p:cNvPr id="18" name="Ink 17">
                  <a:extLst>
                    <a:ext uri="{FF2B5EF4-FFF2-40B4-BE49-F238E27FC236}">
                      <a16:creationId xmlns:a16="http://schemas.microsoft.com/office/drawing/2014/main" id="{19E943AA-5FC7-A692-56EB-A3DA79A7BC78}"/>
                    </a:ext>
                  </a:extLst>
                </p:cNvPr>
                <p:cNvPicPr/>
                <p:nvPr/>
              </p:nvPicPr>
              <p:blipFill>
                <a:blip r:embed="rId112"/>
                <a:stretch>
                  <a:fillRect/>
                </a:stretch>
              </p:blipFill>
              <p:spPr>
                <a:xfrm>
                  <a:off x="3942154" y="4453670"/>
                  <a:ext cx="168840" cy="146880"/>
                </a:xfrm>
                <a:prstGeom prst="rect">
                  <a:avLst/>
                </a:prstGeom>
              </p:spPr>
            </p:pic>
          </mc:Fallback>
        </mc:AlternateContent>
        <mc:AlternateContent xmlns:mc="http://schemas.openxmlformats.org/markup-compatibility/2006">
          <mc:Choice xmlns:p14="http://schemas.microsoft.com/office/powerpoint/2010/main" Requires="p14">
            <p:contentPart p14:bwMode="auto" r:id="rId113">
              <p14:nvContentPartPr>
                <p14:cNvPr id="19" name="Ink 18">
                  <a:extLst>
                    <a:ext uri="{FF2B5EF4-FFF2-40B4-BE49-F238E27FC236}">
                      <a16:creationId xmlns:a16="http://schemas.microsoft.com/office/drawing/2014/main" id="{E8E7C396-3331-1773-2C85-0A87D91EBC58}"/>
                    </a:ext>
                  </a:extLst>
                </p14:cNvPr>
                <p14:cNvContentPartPr/>
                <p14:nvPr/>
              </p14:nvContentPartPr>
              <p14:xfrm>
                <a:off x="4117474" y="4444670"/>
                <a:ext cx="115920" cy="115560"/>
              </p14:xfrm>
            </p:contentPart>
          </mc:Choice>
          <mc:Fallback>
            <p:pic>
              <p:nvPicPr>
                <p:cNvPr id="19" name="Ink 18">
                  <a:extLst>
                    <a:ext uri="{FF2B5EF4-FFF2-40B4-BE49-F238E27FC236}">
                      <a16:creationId xmlns:a16="http://schemas.microsoft.com/office/drawing/2014/main" id="{E8E7C396-3331-1773-2C85-0A87D91EBC58}"/>
                    </a:ext>
                  </a:extLst>
                </p:cNvPr>
                <p:cNvPicPr/>
                <p:nvPr/>
              </p:nvPicPr>
              <p:blipFill>
                <a:blip r:embed="rId114"/>
                <a:stretch>
                  <a:fillRect/>
                </a:stretch>
              </p:blipFill>
              <p:spPr>
                <a:xfrm>
                  <a:off x="4108474" y="4435670"/>
                  <a:ext cx="133560" cy="133200"/>
                </a:xfrm>
                <a:prstGeom prst="rect">
                  <a:avLst/>
                </a:prstGeom>
              </p:spPr>
            </p:pic>
          </mc:Fallback>
        </mc:AlternateContent>
        <mc:AlternateContent xmlns:mc="http://schemas.openxmlformats.org/markup-compatibility/2006">
          <mc:Choice xmlns:p14="http://schemas.microsoft.com/office/powerpoint/2010/main" Requires="p14">
            <p:contentPart p14:bwMode="auto" r:id="rId115">
              <p14:nvContentPartPr>
                <p14:cNvPr id="20" name="Ink 19">
                  <a:extLst>
                    <a:ext uri="{FF2B5EF4-FFF2-40B4-BE49-F238E27FC236}">
                      <a16:creationId xmlns:a16="http://schemas.microsoft.com/office/drawing/2014/main" id="{FB85E4C6-3AA2-7EB5-B1FC-ADA4CF9C8D35}"/>
                    </a:ext>
                  </a:extLst>
                </p14:cNvPr>
                <p14:cNvContentPartPr/>
                <p14:nvPr/>
              </p14:nvContentPartPr>
              <p14:xfrm>
                <a:off x="4285234" y="4450070"/>
                <a:ext cx="87480" cy="64800"/>
              </p14:xfrm>
            </p:contentPart>
          </mc:Choice>
          <mc:Fallback>
            <p:pic>
              <p:nvPicPr>
                <p:cNvPr id="20" name="Ink 19">
                  <a:extLst>
                    <a:ext uri="{FF2B5EF4-FFF2-40B4-BE49-F238E27FC236}">
                      <a16:creationId xmlns:a16="http://schemas.microsoft.com/office/drawing/2014/main" id="{FB85E4C6-3AA2-7EB5-B1FC-ADA4CF9C8D35}"/>
                    </a:ext>
                  </a:extLst>
                </p:cNvPr>
                <p:cNvPicPr/>
                <p:nvPr/>
              </p:nvPicPr>
              <p:blipFill>
                <a:blip r:embed="rId116"/>
                <a:stretch>
                  <a:fillRect/>
                </a:stretch>
              </p:blipFill>
              <p:spPr>
                <a:xfrm>
                  <a:off x="4276594" y="4441070"/>
                  <a:ext cx="105120" cy="82440"/>
                </a:xfrm>
                <a:prstGeom prst="rect">
                  <a:avLst/>
                </a:prstGeom>
              </p:spPr>
            </p:pic>
          </mc:Fallback>
        </mc:AlternateContent>
        <mc:AlternateContent xmlns:mc="http://schemas.openxmlformats.org/markup-compatibility/2006">
          <mc:Choice xmlns:p14="http://schemas.microsoft.com/office/powerpoint/2010/main" Requires="p14">
            <p:contentPart p14:bwMode="auto" r:id="rId117">
              <p14:nvContentPartPr>
                <p14:cNvPr id="21" name="Ink 20">
                  <a:extLst>
                    <a:ext uri="{FF2B5EF4-FFF2-40B4-BE49-F238E27FC236}">
                      <a16:creationId xmlns:a16="http://schemas.microsoft.com/office/drawing/2014/main" id="{BD8A9306-2AF1-31E2-6A75-C8C3EC2EE451}"/>
                    </a:ext>
                  </a:extLst>
                </p14:cNvPr>
                <p14:cNvContentPartPr/>
                <p14:nvPr/>
              </p14:nvContentPartPr>
              <p14:xfrm>
                <a:off x="4386394" y="4431710"/>
                <a:ext cx="106920" cy="131040"/>
              </p14:xfrm>
            </p:contentPart>
          </mc:Choice>
          <mc:Fallback>
            <p:pic>
              <p:nvPicPr>
                <p:cNvPr id="21" name="Ink 20">
                  <a:extLst>
                    <a:ext uri="{FF2B5EF4-FFF2-40B4-BE49-F238E27FC236}">
                      <a16:creationId xmlns:a16="http://schemas.microsoft.com/office/drawing/2014/main" id="{BD8A9306-2AF1-31E2-6A75-C8C3EC2EE451}"/>
                    </a:ext>
                  </a:extLst>
                </p:cNvPr>
                <p:cNvPicPr/>
                <p:nvPr/>
              </p:nvPicPr>
              <p:blipFill>
                <a:blip r:embed="rId118"/>
                <a:stretch>
                  <a:fillRect/>
                </a:stretch>
              </p:blipFill>
              <p:spPr>
                <a:xfrm>
                  <a:off x="4377394" y="4423070"/>
                  <a:ext cx="124560" cy="148680"/>
                </a:xfrm>
                <a:prstGeom prst="rect">
                  <a:avLst/>
                </a:prstGeom>
              </p:spPr>
            </p:pic>
          </mc:Fallback>
        </mc:AlternateContent>
        <mc:AlternateContent xmlns:mc="http://schemas.openxmlformats.org/markup-compatibility/2006">
          <mc:Choice xmlns:p14="http://schemas.microsoft.com/office/powerpoint/2010/main" Requires="p14">
            <p:contentPart p14:bwMode="auto" r:id="rId119">
              <p14:nvContentPartPr>
                <p14:cNvPr id="27" name="Ink 26">
                  <a:extLst>
                    <a:ext uri="{FF2B5EF4-FFF2-40B4-BE49-F238E27FC236}">
                      <a16:creationId xmlns:a16="http://schemas.microsoft.com/office/drawing/2014/main" id="{2DCFA97C-AC69-CD06-DE7B-86078A312A50}"/>
                    </a:ext>
                  </a:extLst>
                </p14:cNvPr>
                <p14:cNvContentPartPr/>
                <p14:nvPr/>
              </p14:nvContentPartPr>
              <p14:xfrm>
                <a:off x="3461914" y="4639070"/>
                <a:ext cx="29160" cy="325080"/>
              </p14:xfrm>
            </p:contentPart>
          </mc:Choice>
          <mc:Fallback>
            <p:pic>
              <p:nvPicPr>
                <p:cNvPr id="27" name="Ink 26">
                  <a:extLst>
                    <a:ext uri="{FF2B5EF4-FFF2-40B4-BE49-F238E27FC236}">
                      <a16:creationId xmlns:a16="http://schemas.microsoft.com/office/drawing/2014/main" id="{2DCFA97C-AC69-CD06-DE7B-86078A312A50}"/>
                    </a:ext>
                  </a:extLst>
                </p:cNvPr>
                <p:cNvPicPr/>
                <p:nvPr/>
              </p:nvPicPr>
              <p:blipFill>
                <a:blip r:embed="rId120"/>
                <a:stretch>
                  <a:fillRect/>
                </a:stretch>
              </p:blipFill>
              <p:spPr>
                <a:xfrm>
                  <a:off x="3453274" y="4630430"/>
                  <a:ext cx="46800" cy="342720"/>
                </a:xfrm>
                <a:prstGeom prst="rect">
                  <a:avLst/>
                </a:prstGeom>
              </p:spPr>
            </p:pic>
          </mc:Fallback>
        </mc:AlternateContent>
        <mc:AlternateContent xmlns:mc="http://schemas.openxmlformats.org/markup-compatibility/2006">
          <mc:Choice xmlns:p14="http://schemas.microsoft.com/office/powerpoint/2010/main" Requires="p14">
            <p:contentPart p14:bwMode="auto" r:id="rId121">
              <p14:nvContentPartPr>
                <p14:cNvPr id="28" name="Ink 27">
                  <a:extLst>
                    <a:ext uri="{FF2B5EF4-FFF2-40B4-BE49-F238E27FC236}">
                      <a16:creationId xmlns:a16="http://schemas.microsoft.com/office/drawing/2014/main" id="{5DD6F82F-7B45-C5A6-D3DC-E770285530F4}"/>
                    </a:ext>
                  </a:extLst>
                </p14:cNvPr>
                <p14:cNvContentPartPr/>
                <p14:nvPr/>
              </p14:nvContentPartPr>
              <p14:xfrm>
                <a:off x="3410794" y="4647350"/>
                <a:ext cx="181440" cy="119160"/>
              </p14:xfrm>
            </p:contentPart>
          </mc:Choice>
          <mc:Fallback>
            <p:pic>
              <p:nvPicPr>
                <p:cNvPr id="28" name="Ink 27">
                  <a:extLst>
                    <a:ext uri="{FF2B5EF4-FFF2-40B4-BE49-F238E27FC236}">
                      <a16:creationId xmlns:a16="http://schemas.microsoft.com/office/drawing/2014/main" id="{5DD6F82F-7B45-C5A6-D3DC-E770285530F4}"/>
                    </a:ext>
                  </a:extLst>
                </p:cNvPr>
                <p:cNvPicPr/>
                <p:nvPr/>
              </p:nvPicPr>
              <p:blipFill>
                <a:blip r:embed="rId122"/>
                <a:stretch>
                  <a:fillRect/>
                </a:stretch>
              </p:blipFill>
              <p:spPr>
                <a:xfrm>
                  <a:off x="3402154" y="4638350"/>
                  <a:ext cx="199080" cy="136800"/>
                </a:xfrm>
                <a:prstGeom prst="rect">
                  <a:avLst/>
                </a:prstGeom>
              </p:spPr>
            </p:pic>
          </mc:Fallback>
        </mc:AlternateContent>
        <mc:AlternateContent xmlns:mc="http://schemas.openxmlformats.org/markup-compatibility/2006">
          <mc:Choice xmlns:p14="http://schemas.microsoft.com/office/powerpoint/2010/main" Requires="p14">
            <p:contentPart p14:bwMode="auto" r:id="rId123">
              <p14:nvContentPartPr>
                <p14:cNvPr id="64" name="Ink 63">
                  <a:extLst>
                    <a:ext uri="{FF2B5EF4-FFF2-40B4-BE49-F238E27FC236}">
                      <a16:creationId xmlns:a16="http://schemas.microsoft.com/office/drawing/2014/main" id="{4FCB380E-727A-37EC-1282-1BC035F5AB6F}"/>
                    </a:ext>
                  </a:extLst>
                </p14:cNvPr>
                <p14:cNvContentPartPr/>
                <p14:nvPr/>
              </p14:nvContentPartPr>
              <p14:xfrm>
                <a:off x="3918394" y="3889550"/>
                <a:ext cx="174600" cy="162000"/>
              </p14:xfrm>
            </p:contentPart>
          </mc:Choice>
          <mc:Fallback>
            <p:pic>
              <p:nvPicPr>
                <p:cNvPr id="64" name="Ink 63">
                  <a:extLst>
                    <a:ext uri="{FF2B5EF4-FFF2-40B4-BE49-F238E27FC236}">
                      <a16:creationId xmlns:a16="http://schemas.microsoft.com/office/drawing/2014/main" id="{4FCB380E-727A-37EC-1282-1BC035F5AB6F}"/>
                    </a:ext>
                  </a:extLst>
                </p:cNvPr>
                <p:cNvPicPr/>
                <p:nvPr/>
              </p:nvPicPr>
              <p:blipFill>
                <a:blip r:embed="rId124"/>
                <a:stretch>
                  <a:fillRect/>
                </a:stretch>
              </p:blipFill>
              <p:spPr>
                <a:xfrm>
                  <a:off x="3909754" y="3880910"/>
                  <a:ext cx="192240" cy="179640"/>
                </a:xfrm>
                <a:prstGeom prst="rect">
                  <a:avLst/>
                </a:prstGeom>
              </p:spPr>
            </p:pic>
          </mc:Fallback>
        </mc:AlternateContent>
        <mc:AlternateContent xmlns:mc="http://schemas.openxmlformats.org/markup-compatibility/2006">
          <mc:Choice xmlns:p14="http://schemas.microsoft.com/office/powerpoint/2010/main" Requires="p14">
            <p:contentPart p14:bwMode="auto" r:id="rId125">
              <p14:nvContentPartPr>
                <p14:cNvPr id="65" name="Ink 64">
                  <a:extLst>
                    <a:ext uri="{FF2B5EF4-FFF2-40B4-BE49-F238E27FC236}">
                      <a16:creationId xmlns:a16="http://schemas.microsoft.com/office/drawing/2014/main" id="{4DCED789-A81F-9D63-D4CF-8C4A6C9C8965}"/>
                    </a:ext>
                  </a:extLst>
                </p14:cNvPr>
                <p14:cNvContentPartPr/>
                <p14:nvPr/>
              </p14:nvContentPartPr>
              <p14:xfrm>
                <a:off x="4104874" y="3849230"/>
                <a:ext cx="170640" cy="183240"/>
              </p14:xfrm>
            </p:contentPart>
          </mc:Choice>
          <mc:Fallback>
            <p:pic>
              <p:nvPicPr>
                <p:cNvPr id="65" name="Ink 64">
                  <a:extLst>
                    <a:ext uri="{FF2B5EF4-FFF2-40B4-BE49-F238E27FC236}">
                      <a16:creationId xmlns:a16="http://schemas.microsoft.com/office/drawing/2014/main" id="{4DCED789-A81F-9D63-D4CF-8C4A6C9C8965}"/>
                    </a:ext>
                  </a:extLst>
                </p:cNvPr>
                <p:cNvPicPr/>
                <p:nvPr/>
              </p:nvPicPr>
              <p:blipFill>
                <a:blip r:embed="rId126"/>
                <a:stretch>
                  <a:fillRect/>
                </a:stretch>
              </p:blipFill>
              <p:spPr>
                <a:xfrm>
                  <a:off x="4095874" y="3840590"/>
                  <a:ext cx="188280" cy="200880"/>
                </a:xfrm>
                <a:prstGeom prst="rect">
                  <a:avLst/>
                </a:prstGeom>
              </p:spPr>
            </p:pic>
          </mc:Fallback>
        </mc:AlternateContent>
        <mc:AlternateContent xmlns:mc="http://schemas.openxmlformats.org/markup-compatibility/2006">
          <mc:Choice xmlns:p14="http://schemas.microsoft.com/office/powerpoint/2010/main" Requires="p14">
            <p:contentPart p14:bwMode="auto" r:id="rId127">
              <p14:nvContentPartPr>
                <p14:cNvPr id="66" name="Ink 65">
                  <a:extLst>
                    <a:ext uri="{FF2B5EF4-FFF2-40B4-BE49-F238E27FC236}">
                      <a16:creationId xmlns:a16="http://schemas.microsoft.com/office/drawing/2014/main" id="{BA5911D2-5110-A369-BA05-B3677CF5D7D8}"/>
                    </a:ext>
                  </a:extLst>
                </p14:cNvPr>
                <p14:cNvContentPartPr/>
                <p14:nvPr/>
              </p14:nvContentPartPr>
              <p14:xfrm>
                <a:off x="4329154" y="3839150"/>
                <a:ext cx="56520" cy="191880"/>
              </p14:xfrm>
            </p:contentPart>
          </mc:Choice>
          <mc:Fallback>
            <p:pic>
              <p:nvPicPr>
                <p:cNvPr id="66" name="Ink 65">
                  <a:extLst>
                    <a:ext uri="{FF2B5EF4-FFF2-40B4-BE49-F238E27FC236}">
                      <a16:creationId xmlns:a16="http://schemas.microsoft.com/office/drawing/2014/main" id="{BA5911D2-5110-A369-BA05-B3677CF5D7D8}"/>
                    </a:ext>
                  </a:extLst>
                </p:cNvPr>
                <p:cNvPicPr/>
                <p:nvPr/>
              </p:nvPicPr>
              <p:blipFill>
                <a:blip r:embed="rId128"/>
                <a:stretch>
                  <a:fillRect/>
                </a:stretch>
              </p:blipFill>
              <p:spPr>
                <a:xfrm>
                  <a:off x="4320514" y="3830150"/>
                  <a:ext cx="74160" cy="209520"/>
                </a:xfrm>
                <a:prstGeom prst="rect">
                  <a:avLst/>
                </a:prstGeom>
              </p:spPr>
            </p:pic>
          </mc:Fallback>
        </mc:AlternateContent>
        <mc:AlternateContent xmlns:mc="http://schemas.openxmlformats.org/markup-compatibility/2006">
          <mc:Choice xmlns:p14="http://schemas.microsoft.com/office/powerpoint/2010/main" Requires="p14">
            <p:contentPart p14:bwMode="auto" r:id="rId129">
              <p14:nvContentPartPr>
                <p14:cNvPr id="67" name="Ink 66">
                  <a:extLst>
                    <a:ext uri="{FF2B5EF4-FFF2-40B4-BE49-F238E27FC236}">
                      <a16:creationId xmlns:a16="http://schemas.microsoft.com/office/drawing/2014/main" id="{19FC365B-9A1F-8E62-6011-1DA663AF5D9A}"/>
                    </a:ext>
                  </a:extLst>
                </p14:cNvPr>
                <p14:cNvContentPartPr/>
                <p14:nvPr/>
              </p14:nvContentPartPr>
              <p14:xfrm>
                <a:off x="4413034" y="3860750"/>
                <a:ext cx="116640" cy="149400"/>
              </p14:xfrm>
            </p:contentPart>
          </mc:Choice>
          <mc:Fallback>
            <p:pic>
              <p:nvPicPr>
                <p:cNvPr id="67" name="Ink 66">
                  <a:extLst>
                    <a:ext uri="{FF2B5EF4-FFF2-40B4-BE49-F238E27FC236}">
                      <a16:creationId xmlns:a16="http://schemas.microsoft.com/office/drawing/2014/main" id="{19FC365B-9A1F-8E62-6011-1DA663AF5D9A}"/>
                    </a:ext>
                  </a:extLst>
                </p:cNvPr>
                <p:cNvPicPr/>
                <p:nvPr/>
              </p:nvPicPr>
              <p:blipFill>
                <a:blip r:embed="rId130"/>
                <a:stretch>
                  <a:fillRect/>
                </a:stretch>
              </p:blipFill>
              <p:spPr>
                <a:xfrm>
                  <a:off x="4404394" y="3851750"/>
                  <a:ext cx="134280" cy="167040"/>
                </a:xfrm>
                <a:prstGeom prst="rect">
                  <a:avLst/>
                </a:prstGeom>
              </p:spPr>
            </p:pic>
          </mc:Fallback>
        </mc:AlternateContent>
        <mc:AlternateContent xmlns:mc="http://schemas.openxmlformats.org/markup-compatibility/2006">
          <mc:Choice xmlns:p14="http://schemas.microsoft.com/office/powerpoint/2010/main" Requires="p14">
            <p:contentPart p14:bwMode="auto" r:id="rId131">
              <p14:nvContentPartPr>
                <p14:cNvPr id="79" name="Ink 78">
                  <a:extLst>
                    <a:ext uri="{FF2B5EF4-FFF2-40B4-BE49-F238E27FC236}">
                      <a16:creationId xmlns:a16="http://schemas.microsoft.com/office/drawing/2014/main" id="{291EC08E-791F-37B8-7E25-4B6D16D6B1E0}"/>
                    </a:ext>
                  </a:extLst>
                </p14:cNvPr>
                <p14:cNvContentPartPr/>
                <p14:nvPr/>
              </p14:nvContentPartPr>
              <p14:xfrm>
                <a:off x="3265714" y="4350710"/>
                <a:ext cx="31320" cy="152280"/>
              </p14:xfrm>
            </p:contentPart>
          </mc:Choice>
          <mc:Fallback>
            <p:pic>
              <p:nvPicPr>
                <p:cNvPr id="79" name="Ink 78">
                  <a:extLst>
                    <a:ext uri="{FF2B5EF4-FFF2-40B4-BE49-F238E27FC236}">
                      <a16:creationId xmlns:a16="http://schemas.microsoft.com/office/drawing/2014/main" id="{291EC08E-791F-37B8-7E25-4B6D16D6B1E0}"/>
                    </a:ext>
                  </a:extLst>
                </p:cNvPr>
                <p:cNvPicPr/>
                <p:nvPr/>
              </p:nvPicPr>
              <p:blipFill>
                <a:blip r:embed="rId132"/>
                <a:stretch>
                  <a:fillRect/>
                </a:stretch>
              </p:blipFill>
              <p:spPr>
                <a:xfrm>
                  <a:off x="3257074" y="4342070"/>
                  <a:ext cx="48960" cy="169920"/>
                </a:xfrm>
                <a:prstGeom prst="rect">
                  <a:avLst/>
                </a:prstGeom>
              </p:spPr>
            </p:pic>
          </mc:Fallback>
        </mc:AlternateContent>
        <mc:AlternateContent xmlns:mc="http://schemas.openxmlformats.org/markup-compatibility/2006">
          <mc:Choice xmlns:p14="http://schemas.microsoft.com/office/powerpoint/2010/main" Requires="p14">
            <p:contentPart p14:bwMode="auto" r:id="rId133">
              <p14:nvContentPartPr>
                <p14:cNvPr id="80" name="Ink 79">
                  <a:extLst>
                    <a:ext uri="{FF2B5EF4-FFF2-40B4-BE49-F238E27FC236}">
                      <a16:creationId xmlns:a16="http://schemas.microsoft.com/office/drawing/2014/main" id="{2B96B3E6-5AF6-69B1-B128-D4D3FE1087B9}"/>
                    </a:ext>
                  </a:extLst>
                </p14:cNvPr>
                <p14:cNvContentPartPr/>
                <p14:nvPr/>
              </p14:nvContentPartPr>
              <p14:xfrm>
                <a:off x="3404314" y="4375190"/>
                <a:ext cx="95760" cy="131040"/>
              </p14:xfrm>
            </p:contentPart>
          </mc:Choice>
          <mc:Fallback>
            <p:pic>
              <p:nvPicPr>
                <p:cNvPr id="80" name="Ink 79">
                  <a:extLst>
                    <a:ext uri="{FF2B5EF4-FFF2-40B4-BE49-F238E27FC236}">
                      <a16:creationId xmlns:a16="http://schemas.microsoft.com/office/drawing/2014/main" id="{2B96B3E6-5AF6-69B1-B128-D4D3FE1087B9}"/>
                    </a:ext>
                  </a:extLst>
                </p:cNvPr>
                <p:cNvPicPr/>
                <p:nvPr/>
              </p:nvPicPr>
              <p:blipFill>
                <a:blip r:embed="rId134"/>
                <a:stretch>
                  <a:fillRect/>
                </a:stretch>
              </p:blipFill>
              <p:spPr>
                <a:xfrm>
                  <a:off x="3395314" y="4366550"/>
                  <a:ext cx="113400" cy="148680"/>
                </a:xfrm>
                <a:prstGeom prst="rect">
                  <a:avLst/>
                </a:prstGeom>
              </p:spPr>
            </p:pic>
          </mc:Fallback>
        </mc:AlternateContent>
        <mc:AlternateContent xmlns:mc="http://schemas.openxmlformats.org/markup-compatibility/2006">
          <mc:Choice xmlns:p14="http://schemas.microsoft.com/office/powerpoint/2010/main" Requires="p14">
            <p:contentPart p14:bwMode="auto" r:id="rId135">
              <p14:nvContentPartPr>
                <p14:cNvPr id="82" name="Ink 81">
                  <a:extLst>
                    <a:ext uri="{FF2B5EF4-FFF2-40B4-BE49-F238E27FC236}">
                      <a16:creationId xmlns:a16="http://schemas.microsoft.com/office/drawing/2014/main" id="{824DEA6F-DDB8-FDC9-9F8F-CC28E1124506}"/>
                    </a:ext>
                  </a:extLst>
                </p14:cNvPr>
                <p14:cNvContentPartPr/>
                <p14:nvPr/>
              </p14:nvContentPartPr>
              <p14:xfrm>
                <a:off x="4991554" y="2872550"/>
                <a:ext cx="39600" cy="195840"/>
              </p14:xfrm>
            </p:contentPart>
          </mc:Choice>
          <mc:Fallback>
            <p:pic>
              <p:nvPicPr>
                <p:cNvPr id="82" name="Ink 81">
                  <a:extLst>
                    <a:ext uri="{FF2B5EF4-FFF2-40B4-BE49-F238E27FC236}">
                      <a16:creationId xmlns:a16="http://schemas.microsoft.com/office/drawing/2014/main" id="{824DEA6F-DDB8-FDC9-9F8F-CC28E1124506}"/>
                    </a:ext>
                  </a:extLst>
                </p:cNvPr>
                <p:cNvPicPr/>
                <p:nvPr/>
              </p:nvPicPr>
              <p:blipFill>
                <a:blip r:embed="rId136"/>
                <a:stretch>
                  <a:fillRect/>
                </a:stretch>
              </p:blipFill>
              <p:spPr>
                <a:xfrm>
                  <a:off x="4982554" y="2863910"/>
                  <a:ext cx="57240" cy="213480"/>
                </a:xfrm>
                <a:prstGeom prst="rect">
                  <a:avLst/>
                </a:prstGeom>
              </p:spPr>
            </p:pic>
          </mc:Fallback>
        </mc:AlternateContent>
        <mc:AlternateContent xmlns:mc="http://schemas.openxmlformats.org/markup-compatibility/2006">
          <mc:Choice xmlns:p14="http://schemas.microsoft.com/office/powerpoint/2010/main" Requires="p14">
            <p:contentPart p14:bwMode="auto" r:id="rId137">
              <p14:nvContentPartPr>
                <p14:cNvPr id="83" name="Ink 82">
                  <a:extLst>
                    <a:ext uri="{FF2B5EF4-FFF2-40B4-BE49-F238E27FC236}">
                      <a16:creationId xmlns:a16="http://schemas.microsoft.com/office/drawing/2014/main" id="{1A959741-192D-6248-B9AB-BB74545B40B8}"/>
                    </a:ext>
                  </a:extLst>
                </p14:cNvPr>
                <p14:cNvContentPartPr/>
                <p14:nvPr/>
              </p14:nvContentPartPr>
              <p14:xfrm>
                <a:off x="5111434" y="2911430"/>
                <a:ext cx="93960" cy="131760"/>
              </p14:xfrm>
            </p:contentPart>
          </mc:Choice>
          <mc:Fallback>
            <p:pic>
              <p:nvPicPr>
                <p:cNvPr id="83" name="Ink 82">
                  <a:extLst>
                    <a:ext uri="{FF2B5EF4-FFF2-40B4-BE49-F238E27FC236}">
                      <a16:creationId xmlns:a16="http://schemas.microsoft.com/office/drawing/2014/main" id="{1A959741-192D-6248-B9AB-BB74545B40B8}"/>
                    </a:ext>
                  </a:extLst>
                </p:cNvPr>
                <p:cNvPicPr/>
                <p:nvPr/>
              </p:nvPicPr>
              <p:blipFill>
                <a:blip r:embed="rId138"/>
                <a:stretch>
                  <a:fillRect/>
                </a:stretch>
              </p:blipFill>
              <p:spPr>
                <a:xfrm>
                  <a:off x="5102794" y="2902790"/>
                  <a:ext cx="111600" cy="149400"/>
                </a:xfrm>
                <a:prstGeom prst="rect">
                  <a:avLst/>
                </a:prstGeom>
              </p:spPr>
            </p:pic>
          </mc:Fallback>
        </mc:AlternateContent>
        <mc:AlternateContent xmlns:mc="http://schemas.openxmlformats.org/markup-compatibility/2006">
          <mc:Choice xmlns:p14="http://schemas.microsoft.com/office/powerpoint/2010/main" Requires="p14">
            <p:contentPart p14:bwMode="auto" r:id="rId139">
              <p14:nvContentPartPr>
                <p14:cNvPr id="84" name="Ink 83">
                  <a:extLst>
                    <a:ext uri="{FF2B5EF4-FFF2-40B4-BE49-F238E27FC236}">
                      <a16:creationId xmlns:a16="http://schemas.microsoft.com/office/drawing/2014/main" id="{934BE6AE-2CE8-9058-C817-CDEAF6464038}"/>
                    </a:ext>
                  </a:extLst>
                </p14:cNvPr>
                <p14:cNvContentPartPr/>
                <p14:nvPr/>
              </p14:nvContentPartPr>
              <p14:xfrm>
                <a:off x="5271634" y="2922950"/>
                <a:ext cx="360" cy="16560"/>
              </p14:xfrm>
            </p:contentPart>
          </mc:Choice>
          <mc:Fallback>
            <p:pic>
              <p:nvPicPr>
                <p:cNvPr id="84" name="Ink 83">
                  <a:extLst>
                    <a:ext uri="{FF2B5EF4-FFF2-40B4-BE49-F238E27FC236}">
                      <a16:creationId xmlns:a16="http://schemas.microsoft.com/office/drawing/2014/main" id="{934BE6AE-2CE8-9058-C817-CDEAF6464038}"/>
                    </a:ext>
                  </a:extLst>
                </p:cNvPr>
                <p:cNvPicPr/>
                <p:nvPr/>
              </p:nvPicPr>
              <p:blipFill>
                <a:blip r:embed="rId140"/>
                <a:stretch>
                  <a:fillRect/>
                </a:stretch>
              </p:blipFill>
              <p:spPr>
                <a:xfrm>
                  <a:off x="5262634" y="2913950"/>
                  <a:ext cx="18000" cy="34200"/>
                </a:xfrm>
                <a:prstGeom prst="rect">
                  <a:avLst/>
                </a:prstGeom>
              </p:spPr>
            </p:pic>
          </mc:Fallback>
        </mc:AlternateContent>
        <mc:AlternateContent xmlns:mc="http://schemas.openxmlformats.org/markup-compatibility/2006">
          <mc:Choice xmlns:p14="http://schemas.microsoft.com/office/powerpoint/2010/main" Requires="p14">
            <p:contentPart p14:bwMode="auto" r:id="rId141">
              <p14:nvContentPartPr>
                <p14:cNvPr id="85" name="Ink 84">
                  <a:extLst>
                    <a:ext uri="{FF2B5EF4-FFF2-40B4-BE49-F238E27FC236}">
                      <a16:creationId xmlns:a16="http://schemas.microsoft.com/office/drawing/2014/main" id="{BB1DE6A3-ECF7-F41F-914E-D5620482119A}"/>
                    </a:ext>
                  </a:extLst>
                </p14:cNvPr>
                <p14:cNvContentPartPr/>
                <p14:nvPr/>
              </p14:nvContentPartPr>
              <p14:xfrm>
                <a:off x="5280994" y="3041750"/>
                <a:ext cx="360" cy="1800"/>
              </p14:xfrm>
            </p:contentPart>
          </mc:Choice>
          <mc:Fallback>
            <p:pic>
              <p:nvPicPr>
                <p:cNvPr id="85" name="Ink 84">
                  <a:extLst>
                    <a:ext uri="{FF2B5EF4-FFF2-40B4-BE49-F238E27FC236}">
                      <a16:creationId xmlns:a16="http://schemas.microsoft.com/office/drawing/2014/main" id="{BB1DE6A3-ECF7-F41F-914E-D5620482119A}"/>
                    </a:ext>
                  </a:extLst>
                </p:cNvPr>
                <p:cNvPicPr/>
                <p:nvPr/>
              </p:nvPicPr>
              <p:blipFill>
                <a:blip r:embed="rId3"/>
                <a:stretch>
                  <a:fillRect/>
                </a:stretch>
              </p:blipFill>
              <p:spPr>
                <a:xfrm>
                  <a:off x="5272354" y="3032750"/>
                  <a:ext cx="18000" cy="1944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86" name="Ink 85">
                  <a:extLst>
                    <a:ext uri="{FF2B5EF4-FFF2-40B4-BE49-F238E27FC236}">
                      <a16:creationId xmlns:a16="http://schemas.microsoft.com/office/drawing/2014/main" id="{6E6FC8BA-5A37-E020-92BD-5205E00BFA03}"/>
                    </a:ext>
                  </a:extLst>
                </p14:cNvPr>
                <p14:cNvContentPartPr/>
                <p14:nvPr/>
              </p14:nvContentPartPr>
              <p14:xfrm>
                <a:off x="5375314" y="2918630"/>
                <a:ext cx="214560" cy="140400"/>
              </p14:xfrm>
            </p:contentPart>
          </mc:Choice>
          <mc:Fallback>
            <p:pic>
              <p:nvPicPr>
                <p:cNvPr id="86" name="Ink 85">
                  <a:extLst>
                    <a:ext uri="{FF2B5EF4-FFF2-40B4-BE49-F238E27FC236}">
                      <a16:creationId xmlns:a16="http://schemas.microsoft.com/office/drawing/2014/main" id="{6E6FC8BA-5A37-E020-92BD-5205E00BFA03}"/>
                    </a:ext>
                  </a:extLst>
                </p:cNvPr>
                <p:cNvPicPr/>
                <p:nvPr/>
              </p:nvPicPr>
              <p:blipFill>
                <a:blip r:embed="rId143"/>
                <a:stretch>
                  <a:fillRect/>
                </a:stretch>
              </p:blipFill>
              <p:spPr>
                <a:xfrm>
                  <a:off x="5366674" y="2909630"/>
                  <a:ext cx="232200" cy="15804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87" name="Ink 86">
                  <a:extLst>
                    <a:ext uri="{FF2B5EF4-FFF2-40B4-BE49-F238E27FC236}">
                      <a16:creationId xmlns:a16="http://schemas.microsoft.com/office/drawing/2014/main" id="{A7C32C7C-C182-2821-2F21-545A4B0952FB}"/>
                    </a:ext>
                  </a:extLst>
                </p14:cNvPr>
                <p14:cNvContentPartPr/>
                <p14:nvPr/>
              </p14:nvContentPartPr>
              <p14:xfrm>
                <a:off x="5257954" y="3140390"/>
                <a:ext cx="158040" cy="153720"/>
              </p14:xfrm>
            </p:contentPart>
          </mc:Choice>
          <mc:Fallback>
            <p:pic>
              <p:nvPicPr>
                <p:cNvPr id="87" name="Ink 86">
                  <a:extLst>
                    <a:ext uri="{FF2B5EF4-FFF2-40B4-BE49-F238E27FC236}">
                      <a16:creationId xmlns:a16="http://schemas.microsoft.com/office/drawing/2014/main" id="{A7C32C7C-C182-2821-2F21-545A4B0952FB}"/>
                    </a:ext>
                  </a:extLst>
                </p:cNvPr>
                <p:cNvPicPr/>
                <p:nvPr/>
              </p:nvPicPr>
              <p:blipFill>
                <a:blip r:embed="rId145"/>
                <a:stretch>
                  <a:fillRect/>
                </a:stretch>
              </p:blipFill>
              <p:spPr>
                <a:xfrm>
                  <a:off x="5248954" y="3131750"/>
                  <a:ext cx="175680" cy="17136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88" name="Ink 87">
                  <a:extLst>
                    <a:ext uri="{FF2B5EF4-FFF2-40B4-BE49-F238E27FC236}">
                      <a16:creationId xmlns:a16="http://schemas.microsoft.com/office/drawing/2014/main" id="{CBC8E810-C325-98D3-21B6-9D80EB1EF4A8}"/>
                    </a:ext>
                  </a:extLst>
                </p14:cNvPr>
                <p14:cNvContentPartPr/>
                <p14:nvPr/>
              </p14:nvContentPartPr>
              <p14:xfrm>
                <a:off x="5335354" y="3178550"/>
                <a:ext cx="310680" cy="92160"/>
              </p14:xfrm>
            </p:contentPart>
          </mc:Choice>
          <mc:Fallback>
            <p:pic>
              <p:nvPicPr>
                <p:cNvPr id="88" name="Ink 87">
                  <a:extLst>
                    <a:ext uri="{FF2B5EF4-FFF2-40B4-BE49-F238E27FC236}">
                      <a16:creationId xmlns:a16="http://schemas.microsoft.com/office/drawing/2014/main" id="{CBC8E810-C325-98D3-21B6-9D80EB1EF4A8}"/>
                    </a:ext>
                  </a:extLst>
                </p:cNvPr>
                <p:cNvPicPr/>
                <p:nvPr/>
              </p:nvPicPr>
              <p:blipFill>
                <a:blip r:embed="rId147"/>
                <a:stretch>
                  <a:fillRect/>
                </a:stretch>
              </p:blipFill>
              <p:spPr>
                <a:xfrm>
                  <a:off x="5326714" y="3169910"/>
                  <a:ext cx="328320" cy="10980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89" name="Ink 88">
                  <a:extLst>
                    <a:ext uri="{FF2B5EF4-FFF2-40B4-BE49-F238E27FC236}">
                      <a16:creationId xmlns:a16="http://schemas.microsoft.com/office/drawing/2014/main" id="{9F1B510B-9D4B-CBC8-EF58-4D0A9203F189}"/>
                    </a:ext>
                  </a:extLst>
                </p14:cNvPr>
                <p14:cNvContentPartPr/>
                <p14:nvPr/>
              </p14:nvContentPartPr>
              <p14:xfrm>
                <a:off x="6782914" y="2429390"/>
                <a:ext cx="30960" cy="183600"/>
              </p14:xfrm>
            </p:contentPart>
          </mc:Choice>
          <mc:Fallback>
            <p:pic>
              <p:nvPicPr>
                <p:cNvPr id="89" name="Ink 88">
                  <a:extLst>
                    <a:ext uri="{FF2B5EF4-FFF2-40B4-BE49-F238E27FC236}">
                      <a16:creationId xmlns:a16="http://schemas.microsoft.com/office/drawing/2014/main" id="{9F1B510B-9D4B-CBC8-EF58-4D0A9203F189}"/>
                    </a:ext>
                  </a:extLst>
                </p:cNvPr>
                <p:cNvPicPr/>
                <p:nvPr/>
              </p:nvPicPr>
              <p:blipFill>
                <a:blip r:embed="rId149"/>
                <a:stretch>
                  <a:fillRect/>
                </a:stretch>
              </p:blipFill>
              <p:spPr>
                <a:xfrm>
                  <a:off x="6774274" y="2420390"/>
                  <a:ext cx="48600" cy="20124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90" name="Ink 89">
                  <a:extLst>
                    <a:ext uri="{FF2B5EF4-FFF2-40B4-BE49-F238E27FC236}">
                      <a16:creationId xmlns:a16="http://schemas.microsoft.com/office/drawing/2014/main" id="{F6BE3A18-6F15-B262-A284-8F81B8C10D7C}"/>
                    </a:ext>
                  </a:extLst>
                </p14:cNvPr>
                <p14:cNvContentPartPr/>
                <p14:nvPr/>
              </p14:nvContentPartPr>
              <p14:xfrm>
                <a:off x="6868954" y="2465750"/>
                <a:ext cx="111240" cy="135720"/>
              </p14:xfrm>
            </p:contentPart>
          </mc:Choice>
          <mc:Fallback>
            <p:pic>
              <p:nvPicPr>
                <p:cNvPr id="90" name="Ink 89">
                  <a:extLst>
                    <a:ext uri="{FF2B5EF4-FFF2-40B4-BE49-F238E27FC236}">
                      <a16:creationId xmlns:a16="http://schemas.microsoft.com/office/drawing/2014/main" id="{F6BE3A18-6F15-B262-A284-8F81B8C10D7C}"/>
                    </a:ext>
                  </a:extLst>
                </p:cNvPr>
                <p:cNvPicPr/>
                <p:nvPr/>
              </p:nvPicPr>
              <p:blipFill>
                <a:blip r:embed="rId151"/>
                <a:stretch>
                  <a:fillRect/>
                </a:stretch>
              </p:blipFill>
              <p:spPr>
                <a:xfrm>
                  <a:off x="6860314" y="2457110"/>
                  <a:ext cx="128880" cy="15336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91" name="Ink 90">
                  <a:extLst>
                    <a:ext uri="{FF2B5EF4-FFF2-40B4-BE49-F238E27FC236}">
                      <a16:creationId xmlns:a16="http://schemas.microsoft.com/office/drawing/2014/main" id="{E0F68201-AFA9-5BE4-26BA-CEFB3616D996}"/>
                    </a:ext>
                  </a:extLst>
                </p14:cNvPr>
                <p14:cNvContentPartPr/>
                <p14:nvPr/>
              </p14:nvContentPartPr>
              <p14:xfrm>
                <a:off x="7061554" y="2496350"/>
                <a:ext cx="20880" cy="107280"/>
              </p14:xfrm>
            </p:contentPart>
          </mc:Choice>
          <mc:Fallback>
            <p:pic>
              <p:nvPicPr>
                <p:cNvPr id="91" name="Ink 90">
                  <a:extLst>
                    <a:ext uri="{FF2B5EF4-FFF2-40B4-BE49-F238E27FC236}">
                      <a16:creationId xmlns:a16="http://schemas.microsoft.com/office/drawing/2014/main" id="{E0F68201-AFA9-5BE4-26BA-CEFB3616D996}"/>
                    </a:ext>
                  </a:extLst>
                </p:cNvPr>
                <p:cNvPicPr/>
                <p:nvPr/>
              </p:nvPicPr>
              <p:blipFill>
                <a:blip r:embed="rId153"/>
                <a:stretch>
                  <a:fillRect/>
                </a:stretch>
              </p:blipFill>
              <p:spPr>
                <a:xfrm>
                  <a:off x="7052554" y="2487350"/>
                  <a:ext cx="38520" cy="12492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92" name="Ink 91">
                  <a:extLst>
                    <a:ext uri="{FF2B5EF4-FFF2-40B4-BE49-F238E27FC236}">
                      <a16:creationId xmlns:a16="http://schemas.microsoft.com/office/drawing/2014/main" id="{738AC4BA-6D2C-6186-801A-053FD98BE6DA}"/>
                    </a:ext>
                  </a:extLst>
                </p14:cNvPr>
                <p14:cNvContentPartPr/>
                <p14:nvPr/>
              </p14:nvContentPartPr>
              <p14:xfrm>
                <a:off x="7135354" y="2470430"/>
                <a:ext cx="254520" cy="136080"/>
              </p14:xfrm>
            </p:contentPart>
          </mc:Choice>
          <mc:Fallback>
            <p:pic>
              <p:nvPicPr>
                <p:cNvPr id="92" name="Ink 91">
                  <a:extLst>
                    <a:ext uri="{FF2B5EF4-FFF2-40B4-BE49-F238E27FC236}">
                      <a16:creationId xmlns:a16="http://schemas.microsoft.com/office/drawing/2014/main" id="{738AC4BA-6D2C-6186-801A-053FD98BE6DA}"/>
                    </a:ext>
                  </a:extLst>
                </p:cNvPr>
                <p:cNvPicPr/>
                <p:nvPr/>
              </p:nvPicPr>
              <p:blipFill>
                <a:blip r:embed="rId155"/>
                <a:stretch>
                  <a:fillRect/>
                </a:stretch>
              </p:blipFill>
              <p:spPr>
                <a:xfrm>
                  <a:off x="7126354" y="2461790"/>
                  <a:ext cx="272160" cy="15372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93" name="Ink 92">
                  <a:extLst>
                    <a:ext uri="{FF2B5EF4-FFF2-40B4-BE49-F238E27FC236}">
                      <a16:creationId xmlns:a16="http://schemas.microsoft.com/office/drawing/2014/main" id="{1722CDFF-FF64-6B03-BA23-46833E6B3826}"/>
                    </a:ext>
                  </a:extLst>
                </p14:cNvPr>
                <p14:cNvContentPartPr/>
                <p14:nvPr/>
              </p14:nvContentPartPr>
              <p14:xfrm>
                <a:off x="7437394" y="2424710"/>
                <a:ext cx="111960" cy="182520"/>
              </p14:xfrm>
            </p:contentPart>
          </mc:Choice>
          <mc:Fallback>
            <p:pic>
              <p:nvPicPr>
                <p:cNvPr id="93" name="Ink 92">
                  <a:extLst>
                    <a:ext uri="{FF2B5EF4-FFF2-40B4-BE49-F238E27FC236}">
                      <a16:creationId xmlns:a16="http://schemas.microsoft.com/office/drawing/2014/main" id="{1722CDFF-FF64-6B03-BA23-46833E6B3826}"/>
                    </a:ext>
                  </a:extLst>
                </p:cNvPr>
                <p:cNvPicPr/>
                <p:nvPr/>
              </p:nvPicPr>
              <p:blipFill>
                <a:blip r:embed="rId157"/>
                <a:stretch>
                  <a:fillRect/>
                </a:stretch>
              </p:blipFill>
              <p:spPr>
                <a:xfrm>
                  <a:off x="7428394" y="2416070"/>
                  <a:ext cx="129600" cy="20016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96" name="Ink 95">
                  <a:extLst>
                    <a:ext uri="{FF2B5EF4-FFF2-40B4-BE49-F238E27FC236}">
                      <a16:creationId xmlns:a16="http://schemas.microsoft.com/office/drawing/2014/main" id="{186DD7E8-3871-D28D-CAF0-46C484224D7B}"/>
                    </a:ext>
                  </a:extLst>
                </p14:cNvPr>
                <p14:cNvContentPartPr/>
                <p14:nvPr/>
              </p14:nvContentPartPr>
              <p14:xfrm>
                <a:off x="7475554" y="2451710"/>
                <a:ext cx="346320" cy="160200"/>
              </p14:xfrm>
            </p:contentPart>
          </mc:Choice>
          <mc:Fallback>
            <p:pic>
              <p:nvPicPr>
                <p:cNvPr id="96" name="Ink 95">
                  <a:extLst>
                    <a:ext uri="{FF2B5EF4-FFF2-40B4-BE49-F238E27FC236}">
                      <a16:creationId xmlns:a16="http://schemas.microsoft.com/office/drawing/2014/main" id="{186DD7E8-3871-D28D-CAF0-46C484224D7B}"/>
                    </a:ext>
                  </a:extLst>
                </p:cNvPr>
                <p:cNvPicPr/>
                <p:nvPr/>
              </p:nvPicPr>
              <p:blipFill>
                <a:blip r:embed="rId159"/>
                <a:stretch>
                  <a:fillRect/>
                </a:stretch>
              </p:blipFill>
              <p:spPr>
                <a:xfrm>
                  <a:off x="7466554" y="2442710"/>
                  <a:ext cx="363960" cy="17784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98" name="Ink 97">
                  <a:extLst>
                    <a:ext uri="{FF2B5EF4-FFF2-40B4-BE49-F238E27FC236}">
                      <a16:creationId xmlns:a16="http://schemas.microsoft.com/office/drawing/2014/main" id="{C78B5A25-8512-6BDC-7670-60C40B9E66CA}"/>
                    </a:ext>
                  </a:extLst>
                </p14:cNvPr>
                <p14:cNvContentPartPr/>
                <p14:nvPr/>
              </p14:nvContentPartPr>
              <p14:xfrm>
                <a:off x="6799834" y="1884350"/>
                <a:ext cx="1755720" cy="1857240"/>
              </p14:xfrm>
            </p:contentPart>
          </mc:Choice>
          <mc:Fallback>
            <p:pic>
              <p:nvPicPr>
                <p:cNvPr id="98" name="Ink 97">
                  <a:extLst>
                    <a:ext uri="{FF2B5EF4-FFF2-40B4-BE49-F238E27FC236}">
                      <a16:creationId xmlns:a16="http://schemas.microsoft.com/office/drawing/2014/main" id="{C78B5A25-8512-6BDC-7670-60C40B9E66CA}"/>
                    </a:ext>
                  </a:extLst>
                </p:cNvPr>
                <p:cNvPicPr/>
                <p:nvPr/>
              </p:nvPicPr>
              <p:blipFill>
                <a:blip r:embed="rId161"/>
                <a:stretch>
                  <a:fillRect/>
                </a:stretch>
              </p:blipFill>
              <p:spPr>
                <a:xfrm>
                  <a:off x="6790834" y="1875710"/>
                  <a:ext cx="1773360" cy="187488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99" name="Ink 98">
                  <a:extLst>
                    <a:ext uri="{FF2B5EF4-FFF2-40B4-BE49-F238E27FC236}">
                      <a16:creationId xmlns:a16="http://schemas.microsoft.com/office/drawing/2014/main" id="{D211D365-F572-5C0C-D7C1-B787F2004E30}"/>
                    </a:ext>
                  </a:extLst>
                </p14:cNvPr>
                <p14:cNvContentPartPr/>
                <p14:nvPr/>
              </p14:nvContentPartPr>
              <p14:xfrm>
                <a:off x="6708034" y="1741790"/>
                <a:ext cx="215640" cy="236160"/>
              </p14:xfrm>
            </p:contentPart>
          </mc:Choice>
          <mc:Fallback>
            <p:pic>
              <p:nvPicPr>
                <p:cNvPr id="99" name="Ink 98">
                  <a:extLst>
                    <a:ext uri="{FF2B5EF4-FFF2-40B4-BE49-F238E27FC236}">
                      <a16:creationId xmlns:a16="http://schemas.microsoft.com/office/drawing/2014/main" id="{D211D365-F572-5C0C-D7C1-B787F2004E30}"/>
                    </a:ext>
                  </a:extLst>
                </p:cNvPr>
                <p:cNvPicPr/>
                <p:nvPr/>
              </p:nvPicPr>
              <p:blipFill>
                <a:blip r:embed="rId163"/>
                <a:stretch>
                  <a:fillRect/>
                </a:stretch>
              </p:blipFill>
              <p:spPr>
                <a:xfrm>
                  <a:off x="6699034" y="1732790"/>
                  <a:ext cx="233280" cy="25380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100" name="Ink 99">
                  <a:extLst>
                    <a:ext uri="{FF2B5EF4-FFF2-40B4-BE49-F238E27FC236}">
                      <a16:creationId xmlns:a16="http://schemas.microsoft.com/office/drawing/2014/main" id="{0E11BDFE-1652-14F3-AE70-3B0521227D8B}"/>
                    </a:ext>
                  </a:extLst>
                </p14:cNvPr>
                <p14:cNvContentPartPr/>
                <p14:nvPr/>
              </p14:nvContentPartPr>
              <p14:xfrm>
                <a:off x="8893594" y="2379710"/>
                <a:ext cx="25920" cy="223920"/>
              </p14:xfrm>
            </p:contentPart>
          </mc:Choice>
          <mc:Fallback>
            <p:pic>
              <p:nvPicPr>
                <p:cNvPr id="100" name="Ink 99">
                  <a:extLst>
                    <a:ext uri="{FF2B5EF4-FFF2-40B4-BE49-F238E27FC236}">
                      <a16:creationId xmlns:a16="http://schemas.microsoft.com/office/drawing/2014/main" id="{0E11BDFE-1652-14F3-AE70-3B0521227D8B}"/>
                    </a:ext>
                  </a:extLst>
                </p:cNvPr>
                <p:cNvPicPr/>
                <p:nvPr/>
              </p:nvPicPr>
              <p:blipFill>
                <a:blip r:embed="rId165"/>
                <a:stretch>
                  <a:fillRect/>
                </a:stretch>
              </p:blipFill>
              <p:spPr>
                <a:xfrm>
                  <a:off x="8884594" y="2371070"/>
                  <a:ext cx="43560" cy="24156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01" name="Ink 100">
                  <a:extLst>
                    <a:ext uri="{FF2B5EF4-FFF2-40B4-BE49-F238E27FC236}">
                      <a16:creationId xmlns:a16="http://schemas.microsoft.com/office/drawing/2014/main" id="{02B5EDDB-1DDE-3896-28FA-4E2731DD6407}"/>
                    </a:ext>
                  </a:extLst>
                </p14:cNvPr>
                <p14:cNvContentPartPr/>
                <p14:nvPr/>
              </p14:nvContentPartPr>
              <p14:xfrm>
                <a:off x="9030034" y="2441990"/>
                <a:ext cx="133920" cy="170640"/>
              </p14:xfrm>
            </p:contentPart>
          </mc:Choice>
          <mc:Fallback>
            <p:pic>
              <p:nvPicPr>
                <p:cNvPr id="101" name="Ink 100">
                  <a:extLst>
                    <a:ext uri="{FF2B5EF4-FFF2-40B4-BE49-F238E27FC236}">
                      <a16:creationId xmlns:a16="http://schemas.microsoft.com/office/drawing/2014/main" id="{02B5EDDB-1DDE-3896-28FA-4E2731DD6407}"/>
                    </a:ext>
                  </a:extLst>
                </p:cNvPr>
                <p:cNvPicPr/>
                <p:nvPr/>
              </p:nvPicPr>
              <p:blipFill>
                <a:blip r:embed="rId167"/>
                <a:stretch>
                  <a:fillRect/>
                </a:stretch>
              </p:blipFill>
              <p:spPr>
                <a:xfrm>
                  <a:off x="9021394" y="2433350"/>
                  <a:ext cx="151560" cy="18828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02" name="Ink 101">
                  <a:extLst>
                    <a:ext uri="{FF2B5EF4-FFF2-40B4-BE49-F238E27FC236}">
                      <a16:creationId xmlns:a16="http://schemas.microsoft.com/office/drawing/2014/main" id="{6AC7A78C-2999-3353-3312-CF60ED162374}"/>
                    </a:ext>
                  </a:extLst>
                </p14:cNvPr>
                <p14:cNvContentPartPr/>
                <p14:nvPr/>
              </p14:nvContentPartPr>
              <p14:xfrm>
                <a:off x="9259714" y="2445950"/>
                <a:ext cx="6120" cy="28080"/>
              </p14:xfrm>
            </p:contentPart>
          </mc:Choice>
          <mc:Fallback>
            <p:pic>
              <p:nvPicPr>
                <p:cNvPr id="102" name="Ink 101">
                  <a:extLst>
                    <a:ext uri="{FF2B5EF4-FFF2-40B4-BE49-F238E27FC236}">
                      <a16:creationId xmlns:a16="http://schemas.microsoft.com/office/drawing/2014/main" id="{6AC7A78C-2999-3353-3312-CF60ED162374}"/>
                    </a:ext>
                  </a:extLst>
                </p:cNvPr>
                <p:cNvPicPr/>
                <p:nvPr/>
              </p:nvPicPr>
              <p:blipFill>
                <a:blip r:embed="rId169"/>
                <a:stretch>
                  <a:fillRect/>
                </a:stretch>
              </p:blipFill>
              <p:spPr>
                <a:xfrm>
                  <a:off x="9250714" y="2436950"/>
                  <a:ext cx="23760" cy="4572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03" name="Ink 102">
                  <a:extLst>
                    <a:ext uri="{FF2B5EF4-FFF2-40B4-BE49-F238E27FC236}">
                      <a16:creationId xmlns:a16="http://schemas.microsoft.com/office/drawing/2014/main" id="{DAD6E451-822A-B0E3-1ED8-0D7E08EC436A}"/>
                    </a:ext>
                  </a:extLst>
                </p14:cNvPr>
                <p14:cNvContentPartPr/>
                <p14:nvPr/>
              </p14:nvContentPartPr>
              <p14:xfrm>
                <a:off x="9274474" y="2565470"/>
                <a:ext cx="22320" cy="15480"/>
              </p14:xfrm>
            </p:contentPart>
          </mc:Choice>
          <mc:Fallback>
            <p:pic>
              <p:nvPicPr>
                <p:cNvPr id="103" name="Ink 102">
                  <a:extLst>
                    <a:ext uri="{FF2B5EF4-FFF2-40B4-BE49-F238E27FC236}">
                      <a16:creationId xmlns:a16="http://schemas.microsoft.com/office/drawing/2014/main" id="{DAD6E451-822A-B0E3-1ED8-0D7E08EC436A}"/>
                    </a:ext>
                  </a:extLst>
                </p:cNvPr>
                <p:cNvPicPr/>
                <p:nvPr/>
              </p:nvPicPr>
              <p:blipFill>
                <a:blip r:embed="rId171"/>
                <a:stretch>
                  <a:fillRect/>
                </a:stretch>
              </p:blipFill>
              <p:spPr>
                <a:xfrm>
                  <a:off x="9265834" y="2556830"/>
                  <a:ext cx="39960" cy="3312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04" name="Ink 103">
                  <a:extLst>
                    <a:ext uri="{FF2B5EF4-FFF2-40B4-BE49-F238E27FC236}">
                      <a16:creationId xmlns:a16="http://schemas.microsoft.com/office/drawing/2014/main" id="{AFF566B8-D2FF-95E4-CF0F-9BD2C4A5574C}"/>
                    </a:ext>
                  </a:extLst>
                </p14:cNvPr>
                <p14:cNvContentPartPr/>
                <p14:nvPr/>
              </p14:nvContentPartPr>
              <p14:xfrm>
                <a:off x="9366994" y="2412470"/>
                <a:ext cx="150120" cy="190800"/>
              </p14:xfrm>
            </p:contentPart>
          </mc:Choice>
          <mc:Fallback>
            <p:pic>
              <p:nvPicPr>
                <p:cNvPr id="104" name="Ink 103">
                  <a:extLst>
                    <a:ext uri="{FF2B5EF4-FFF2-40B4-BE49-F238E27FC236}">
                      <a16:creationId xmlns:a16="http://schemas.microsoft.com/office/drawing/2014/main" id="{AFF566B8-D2FF-95E4-CF0F-9BD2C4A5574C}"/>
                    </a:ext>
                  </a:extLst>
                </p:cNvPr>
                <p:cNvPicPr/>
                <p:nvPr/>
              </p:nvPicPr>
              <p:blipFill>
                <a:blip r:embed="rId173"/>
                <a:stretch>
                  <a:fillRect/>
                </a:stretch>
              </p:blipFill>
              <p:spPr>
                <a:xfrm>
                  <a:off x="9357994" y="2403830"/>
                  <a:ext cx="167760" cy="20844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05" name="Ink 104">
                  <a:extLst>
                    <a:ext uri="{FF2B5EF4-FFF2-40B4-BE49-F238E27FC236}">
                      <a16:creationId xmlns:a16="http://schemas.microsoft.com/office/drawing/2014/main" id="{2C18E0E8-D2EC-CC84-4B3B-F1302D56B8E7}"/>
                    </a:ext>
                  </a:extLst>
                </p14:cNvPr>
                <p14:cNvContentPartPr/>
                <p14:nvPr/>
              </p14:nvContentPartPr>
              <p14:xfrm>
                <a:off x="9597034" y="2377550"/>
                <a:ext cx="181440" cy="235440"/>
              </p14:xfrm>
            </p:contentPart>
          </mc:Choice>
          <mc:Fallback>
            <p:pic>
              <p:nvPicPr>
                <p:cNvPr id="105" name="Ink 104">
                  <a:extLst>
                    <a:ext uri="{FF2B5EF4-FFF2-40B4-BE49-F238E27FC236}">
                      <a16:creationId xmlns:a16="http://schemas.microsoft.com/office/drawing/2014/main" id="{2C18E0E8-D2EC-CC84-4B3B-F1302D56B8E7}"/>
                    </a:ext>
                  </a:extLst>
                </p:cNvPr>
                <p:cNvPicPr/>
                <p:nvPr/>
              </p:nvPicPr>
              <p:blipFill>
                <a:blip r:embed="rId175"/>
                <a:stretch>
                  <a:fillRect/>
                </a:stretch>
              </p:blipFill>
              <p:spPr>
                <a:xfrm>
                  <a:off x="9588034" y="2368550"/>
                  <a:ext cx="199080" cy="25308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06" name="Ink 105">
                  <a:extLst>
                    <a:ext uri="{FF2B5EF4-FFF2-40B4-BE49-F238E27FC236}">
                      <a16:creationId xmlns:a16="http://schemas.microsoft.com/office/drawing/2014/main" id="{D01A7E6B-9BC6-560B-6413-57FF37CA6BBB}"/>
                    </a:ext>
                  </a:extLst>
                </p14:cNvPr>
                <p14:cNvContentPartPr/>
                <p14:nvPr/>
              </p14:nvContentPartPr>
              <p14:xfrm>
                <a:off x="9825274" y="2350550"/>
                <a:ext cx="149400" cy="261720"/>
              </p14:xfrm>
            </p:contentPart>
          </mc:Choice>
          <mc:Fallback>
            <p:pic>
              <p:nvPicPr>
                <p:cNvPr id="106" name="Ink 105">
                  <a:extLst>
                    <a:ext uri="{FF2B5EF4-FFF2-40B4-BE49-F238E27FC236}">
                      <a16:creationId xmlns:a16="http://schemas.microsoft.com/office/drawing/2014/main" id="{D01A7E6B-9BC6-560B-6413-57FF37CA6BBB}"/>
                    </a:ext>
                  </a:extLst>
                </p:cNvPr>
                <p:cNvPicPr/>
                <p:nvPr/>
              </p:nvPicPr>
              <p:blipFill>
                <a:blip r:embed="rId177"/>
                <a:stretch>
                  <a:fillRect/>
                </a:stretch>
              </p:blipFill>
              <p:spPr>
                <a:xfrm>
                  <a:off x="9816634" y="2341910"/>
                  <a:ext cx="167040" cy="27936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07" name="Ink 106">
                  <a:extLst>
                    <a:ext uri="{FF2B5EF4-FFF2-40B4-BE49-F238E27FC236}">
                      <a16:creationId xmlns:a16="http://schemas.microsoft.com/office/drawing/2014/main" id="{F49D54E9-BB58-C90B-4A12-2DC4821367AA}"/>
                    </a:ext>
                  </a:extLst>
                </p14:cNvPr>
                <p14:cNvContentPartPr/>
                <p14:nvPr/>
              </p14:nvContentPartPr>
              <p14:xfrm>
                <a:off x="9877114" y="2396270"/>
                <a:ext cx="378000" cy="198000"/>
              </p14:xfrm>
            </p:contentPart>
          </mc:Choice>
          <mc:Fallback>
            <p:pic>
              <p:nvPicPr>
                <p:cNvPr id="107" name="Ink 106">
                  <a:extLst>
                    <a:ext uri="{FF2B5EF4-FFF2-40B4-BE49-F238E27FC236}">
                      <a16:creationId xmlns:a16="http://schemas.microsoft.com/office/drawing/2014/main" id="{F49D54E9-BB58-C90B-4A12-2DC4821367AA}"/>
                    </a:ext>
                  </a:extLst>
                </p:cNvPr>
                <p:cNvPicPr/>
                <p:nvPr/>
              </p:nvPicPr>
              <p:blipFill>
                <a:blip r:embed="rId179"/>
                <a:stretch>
                  <a:fillRect/>
                </a:stretch>
              </p:blipFill>
              <p:spPr>
                <a:xfrm>
                  <a:off x="9868114" y="2387270"/>
                  <a:ext cx="395640" cy="21564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09" name="Ink 108">
                  <a:extLst>
                    <a:ext uri="{FF2B5EF4-FFF2-40B4-BE49-F238E27FC236}">
                      <a16:creationId xmlns:a16="http://schemas.microsoft.com/office/drawing/2014/main" id="{58F2C3CB-B6F3-0D1D-A4BD-94FF42D3657D}"/>
                    </a:ext>
                  </a:extLst>
                </p14:cNvPr>
                <p14:cNvContentPartPr/>
                <p14:nvPr/>
              </p14:nvContentPartPr>
              <p14:xfrm>
                <a:off x="4534354" y="3367910"/>
                <a:ext cx="43200" cy="207360"/>
              </p14:xfrm>
            </p:contentPart>
          </mc:Choice>
          <mc:Fallback>
            <p:pic>
              <p:nvPicPr>
                <p:cNvPr id="109" name="Ink 108">
                  <a:extLst>
                    <a:ext uri="{FF2B5EF4-FFF2-40B4-BE49-F238E27FC236}">
                      <a16:creationId xmlns:a16="http://schemas.microsoft.com/office/drawing/2014/main" id="{58F2C3CB-B6F3-0D1D-A4BD-94FF42D3657D}"/>
                    </a:ext>
                  </a:extLst>
                </p:cNvPr>
                <p:cNvPicPr/>
                <p:nvPr/>
              </p:nvPicPr>
              <p:blipFill>
                <a:blip r:embed="rId181"/>
                <a:stretch>
                  <a:fillRect/>
                </a:stretch>
              </p:blipFill>
              <p:spPr>
                <a:xfrm>
                  <a:off x="4525714" y="3358910"/>
                  <a:ext cx="60840" cy="22500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10" name="Ink 109">
                  <a:extLst>
                    <a:ext uri="{FF2B5EF4-FFF2-40B4-BE49-F238E27FC236}">
                      <a16:creationId xmlns:a16="http://schemas.microsoft.com/office/drawing/2014/main" id="{339AE8B4-2397-AD45-DDF1-2E35E5564FE4}"/>
                    </a:ext>
                  </a:extLst>
                </p14:cNvPr>
                <p14:cNvContentPartPr/>
                <p14:nvPr/>
              </p14:nvContentPartPr>
              <p14:xfrm>
                <a:off x="4571794" y="3368270"/>
                <a:ext cx="1194480" cy="57240"/>
              </p14:xfrm>
            </p:contentPart>
          </mc:Choice>
          <mc:Fallback>
            <p:pic>
              <p:nvPicPr>
                <p:cNvPr id="110" name="Ink 109">
                  <a:extLst>
                    <a:ext uri="{FF2B5EF4-FFF2-40B4-BE49-F238E27FC236}">
                      <a16:creationId xmlns:a16="http://schemas.microsoft.com/office/drawing/2014/main" id="{339AE8B4-2397-AD45-DDF1-2E35E5564FE4}"/>
                    </a:ext>
                  </a:extLst>
                </p:cNvPr>
                <p:cNvPicPr/>
                <p:nvPr/>
              </p:nvPicPr>
              <p:blipFill>
                <a:blip r:embed="rId183"/>
                <a:stretch>
                  <a:fillRect/>
                </a:stretch>
              </p:blipFill>
              <p:spPr>
                <a:xfrm>
                  <a:off x="4563154" y="3359630"/>
                  <a:ext cx="1212120" cy="7488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11" name="Ink 110">
                  <a:extLst>
                    <a:ext uri="{FF2B5EF4-FFF2-40B4-BE49-F238E27FC236}">
                      <a16:creationId xmlns:a16="http://schemas.microsoft.com/office/drawing/2014/main" id="{DD0BDA3A-DA1C-A0DC-0EE4-623EF94D83A1}"/>
                    </a:ext>
                  </a:extLst>
                </p14:cNvPr>
                <p14:cNvContentPartPr/>
                <p14:nvPr/>
              </p14:nvContentPartPr>
              <p14:xfrm>
                <a:off x="5887234" y="2089910"/>
                <a:ext cx="65880" cy="1316880"/>
              </p14:xfrm>
            </p:contentPart>
          </mc:Choice>
          <mc:Fallback>
            <p:pic>
              <p:nvPicPr>
                <p:cNvPr id="111" name="Ink 110">
                  <a:extLst>
                    <a:ext uri="{FF2B5EF4-FFF2-40B4-BE49-F238E27FC236}">
                      <a16:creationId xmlns:a16="http://schemas.microsoft.com/office/drawing/2014/main" id="{DD0BDA3A-DA1C-A0DC-0EE4-623EF94D83A1}"/>
                    </a:ext>
                  </a:extLst>
                </p:cNvPr>
                <p:cNvPicPr/>
                <p:nvPr/>
              </p:nvPicPr>
              <p:blipFill>
                <a:blip r:embed="rId185"/>
                <a:stretch>
                  <a:fillRect/>
                </a:stretch>
              </p:blipFill>
              <p:spPr>
                <a:xfrm>
                  <a:off x="5878594" y="2081270"/>
                  <a:ext cx="83520" cy="133452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12" name="Ink 111">
                  <a:extLst>
                    <a:ext uri="{FF2B5EF4-FFF2-40B4-BE49-F238E27FC236}">
                      <a16:creationId xmlns:a16="http://schemas.microsoft.com/office/drawing/2014/main" id="{D7587F56-5992-6C7F-DAED-65E21631D5F4}"/>
                    </a:ext>
                  </a:extLst>
                </p14:cNvPr>
                <p14:cNvContentPartPr/>
                <p14:nvPr/>
              </p14:nvContentPartPr>
              <p14:xfrm>
                <a:off x="5859514" y="2110430"/>
                <a:ext cx="189000" cy="214920"/>
              </p14:xfrm>
            </p:contentPart>
          </mc:Choice>
          <mc:Fallback>
            <p:pic>
              <p:nvPicPr>
                <p:cNvPr id="112" name="Ink 111">
                  <a:extLst>
                    <a:ext uri="{FF2B5EF4-FFF2-40B4-BE49-F238E27FC236}">
                      <a16:creationId xmlns:a16="http://schemas.microsoft.com/office/drawing/2014/main" id="{D7587F56-5992-6C7F-DAED-65E21631D5F4}"/>
                    </a:ext>
                  </a:extLst>
                </p:cNvPr>
                <p:cNvPicPr/>
                <p:nvPr/>
              </p:nvPicPr>
              <p:blipFill>
                <a:blip r:embed="rId187"/>
                <a:stretch>
                  <a:fillRect/>
                </a:stretch>
              </p:blipFill>
              <p:spPr>
                <a:xfrm>
                  <a:off x="5850874" y="2101790"/>
                  <a:ext cx="206640" cy="23256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13" name="Ink 112">
                  <a:extLst>
                    <a:ext uri="{FF2B5EF4-FFF2-40B4-BE49-F238E27FC236}">
                      <a16:creationId xmlns:a16="http://schemas.microsoft.com/office/drawing/2014/main" id="{A1453836-E338-5134-6ED5-341378B10D4A}"/>
                    </a:ext>
                  </a:extLst>
                </p14:cNvPr>
                <p14:cNvContentPartPr/>
                <p14:nvPr/>
              </p14:nvContentPartPr>
              <p14:xfrm>
                <a:off x="5038354" y="3629630"/>
                <a:ext cx="52200" cy="159480"/>
              </p14:xfrm>
            </p:contentPart>
          </mc:Choice>
          <mc:Fallback>
            <p:pic>
              <p:nvPicPr>
                <p:cNvPr id="113" name="Ink 112">
                  <a:extLst>
                    <a:ext uri="{FF2B5EF4-FFF2-40B4-BE49-F238E27FC236}">
                      <a16:creationId xmlns:a16="http://schemas.microsoft.com/office/drawing/2014/main" id="{A1453836-E338-5134-6ED5-341378B10D4A}"/>
                    </a:ext>
                  </a:extLst>
                </p:cNvPr>
                <p:cNvPicPr/>
                <p:nvPr/>
              </p:nvPicPr>
              <p:blipFill>
                <a:blip r:embed="rId189"/>
                <a:stretch>
                  <a:fillRect/>
                </a:stretch>
              </p:blipFill>
              <p:spPr>
                <a:xfrm>
                  <a:off x="5029354" y="3620630"/>
                  <a:ext cx="69840" cy="17712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14" name="Ink 113">
                  <a:extLst>
                    <a:ext uri="{FF2B5EF4-FFF2-40B4-BE49-F238E27FC236}">
                      <a16:creationId xmlns:a16="http://schemas.microsoft.com/office/drawing/2014/main" id="{D2280557-7D5F-4F99-4AC3-339870372E0B}"/>
                    </a:ext>
                  </a:extLst>
                </p14:cNvPr>
                <p14:cNvContentPartPr/>
                <p14:nvPr/>
              </p14:nvContentPartPr>
              <p14:xfrm>
                <a:off x="5159674" y="3649790"/>
                <a:ext cx="10440" cy="96480"/>
              </p14:xfrm>
            </p:contentPart>
          </mc:Choice>
          <mc:Fallback>
            <p:pic>
              <p:nvPicPr>
                <p:cNvPr id="114" name="Ink 113">
                  <a:extLst>
                    <a:ext uri="{FF2B5EF4-FFF2-40B4-BE49-F238E27FC236}">
                      <a16:creationId xmlns:a16="http://schemas.microsoft.com/office/drawing/2014/main" id="{D2280557-7D5F-4F99-4AC3-339870372E0B}"/>
                    </a:ext>
                  </a:extLst>
                </p:cNvPr>
                <p:cNvPicPr/>
                <p:nvPr/>
              </p:nvPicPr>
              <p:blipFill>
                <a:blip r:embed="rId191"/>
                <a:stretch>
                  <a:fillRect/>
                </a:stretch>
              </p:blipFill>
              <p:spPr>
                <a:xfrm>
                  <a:off x="5150674" y="3640790"/>
                  <a:ext cx="28080" cy="11412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15" name="Ink 114">
                  <a:extLst>
                    <a:ext uri="{FF2B5EF4-FFF2-40B4-BE49-F238E27FC236}">
                      <a16:creationId xmlns:a16="http://schemas.microsoft.com/office/drawing/2014/main" id="{50B87FEE-1961-EEA3-3DD6-0D1F2BA2A753}"/>
                    </a:ext>
                  </a:extLst>
                </p14:cNvPr>
                <p14:cNvContentPartPr/>
                <p14:nvPr/>
              </p14:nvContentPartPr>
              <p14:xfrm>
                <a:off x="5252914" y="3713510"/>
                <a:ext cx="28440" cy="18720"/>
              </p14:xfrm>
            </p:contentPart>
          </mc:Choice>
          <mc:Fallback>
            <p:pic>
              <p:nvPicPr>
                <p:cNvPr id="115" name="Ink 114">
                  <a:extLst>
                    <a:ext uri="{FF2B5EF4-FFF2-40B4-BE49-F238E27FC236}">
                      <a16:creationId xmlns:a16="http://schemas.microsoft.com/office/drawing/2014/main" id="{50B87FEE-1961-EEA3-3DD6-0D1F2BA2A753}"/>
                    </a:ext>
                  </a:extLst>
                </p:cNvPr>
                <p:cNvPicPr/>
                <p:nvPr/>
              </p:nvPicPr>
              <p:blipFill>
                <a:blip r:embed="rId193"/>
                <a:stretch>
                  <a:fillRect/>
                </a:stretch>
              </p:blipFill>
              <p:spPr>
                <a:xfrm>
                  <a:off x="5244274" y="3704510"/>
                  <a:ext cx="46080" cy="3636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16" name="Ink 115">
                  <a:extLst>
                    <a:ext uri="{FF2B5EF4-FFF2-40B4-BE49-F238E27FC236}">
                      <a16:creationId xmlns:a16="http://schemas.microsoft.com/office/drawing/2014/main" id="{F8DD773B-C640-5D2A-56E9-C2A23F06F4AE}"/>
                    </a:ext>
                  </a:extLst>
                </p14:cNvPr>
                <p14:cNvContentPartPr/>
                <p14:nvPr/>
              </p14:nvContentPartPr>
              <p14:xfrm>
                <a:off x="5226994" y="3601550"/>
                <a:ext cx="9000" cy="33480"/>
              </p14:xfrm>
            </p:contentPart>
          </mc:Choice>
          <mc:Fallback>
            <p:pic>
              <p:nvPicPr>
                <p:cNvPr id="116" name="Ink 115">
                  <a:extLst>
                    <a:ext uri="{FF2B5EF4-FFF2-40B4-BE49-F238E27FC236}">
                      <a16:creationId xmlns:a16="http://schemas.microsoft.com/office/drawing/2014/main" id="{F8DD773B-C640-5D2A-56E9-C2A23F06F4AE}"/>
                    </a:ext>
                  </a:extLst>
                </p:cNvPr>
                <p:cNvPicPr/>
                <p:nvPr/>
              </p:nvPicPr>
              <p:blipFill>
                <a:blip r:embed="rId195"/>
                <a:stretch>
                  <a:fillRect/>
                </a:stretch>
              </p:blipFill>
              <p:spPr>
                <a:xfrm>
                  <a:off x="5218354" y="3592550"/>
                  <a:ext cx="26640" cy="5112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17" name="Ink 116">
                  <a:extLst>
                    <a:ext uri="{FF2B5EF4-FFF2-40B4-BE49-F238E27FC236}">
                      <a16:creationId xmlns:a16="http://schemas.microsoft.com/office/drawing/2014/main" id="{38BEEDA7-12E6-1637-8CA4-F6F9D3170BE9}"/>
                    </a:ext>
                  </a:extLst>
                </p14:cNvPr>
                <p14:cNvContentPartPr/>
                <p14:nvPr/>
              </p14:nvContentPartPr>
              <p14:xfrm>
                <a:off x="5334994" y="3628190"/>
                <a:ext cx="301320" cy="142920"/>
              </p14:xfrm>
            </p:contentPart>
          </mc:Choice>
          <mc:Fallback>
            <p:pic>
              <p:nvPicPr>
                <p:cNvPr id="117" name="Ink 116">
                  <a:extLst>
                    <a:ext uri="{FF2B5EF4-FFF2-40B4-BE49-F238E27FC236}">
                      <a16:creationId xmlns:a16="http://schemas.microsoft.com/office/drawing/2014/main" id="{38BEEDA7-12E6-1637-8CA4-F6F9D3170BE9}"/>
                    </a:ext>
                  </a:extLst>
                </p:cNvPr>
                <p:cNvPicPr/>
                <p:nvPr/>
              </p:nvPicPr>
              <p:blipFill>
                <a:blip r:embed="rId197"/>
                <a:stretch>
                  <a:fillRect/>
                </a:stretch>
              </p:blipFill>
              <p:spPr>
                <a:xfrm>
                  <a:off x="5325994" y="3619190"/>
                  <a:ext cx="318960" cy="16056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18" name="Ink 117">
                  <a:extLst>
                    <a:ext uri="{FF2B5EF4-FFF2-40B4-BE49-F238E27FC236}">
                      <a16:creationId xmlns:a16="http://schemas.microsoft.com/office/drawing/2014/main" id="{8C094846-9257-322F-E0C3-B3CF3AB704E2}"/>
                    </a:ext>
                  </a:extLst>
                </p14:cNvPr>
                <p14:cNvContentPartPr/>
                <p14:nvPr/>
              </p14:nvContentPartPr>
              <p14:xfrm>
                <a:off x="5674114" y="3557990"/>
                <a:ext cx="118800" cy="180720"/>
              </p14:xfrm>
            </p:contentPart>
          </mc:Choice>
          <mc:Fallback>
            <p:pic>
              <p:nvPicPr>
                <p:cNvPr id="118" name="Ink 117">
                  <a:extLst>
                    <a:ext uri="{FF2B5EF4-FFF2-40B4-BE49-F238E27FC236}">
                      <a16:creationId xmlns:a16="http://schemas.microsoft.com/office/drawing/2014/main" id="{8C094846-9257-322F-E0C3-B3CF3AB704E2}"/>
                    </a:ext>
                  </a:extLst>
                </p:cNvPr>
                <p:cNvPicPr/>
                <p:nvPr/>
              </p:nvPicPr>
              <p:blipFill>
                <a:blip r:embed="rId199"/>
                <a:stretch>
                  <a:fillRect/>
                </a:stretch>
              </p:blipFill>
              <p:spPr>
                <a:xfrm>
                  <a:off x="5665474" y="3549350"/>
                  <a:ext cx="136440" cy="19836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19" name="Ink 118">
                  <a:extLst>
                    <a:ext uri="{FF2B5EF4-FFF2-40B4-BE49-F238E27FC236}">
                      <a16:creationId xmlns:a16="http://schemas.microsoft.com/office/drawing/2014/main" id="{E62024C2-EF00-6C86-6173-D53006FBC05C}"/>
                    </a:ext>
                  </a:extLst>
                </p14:cNvPr>
                <p14:cNvContentPartPr/>
                <p14:nvPr/>
              </p14:nvContentPartPr>
              <p14:xfrm>
                <a:off x="5683834" y="3598670"/>
                <a:ext cx="336960" cy="134640"/>
              </p14:xfrm>
            </p:contentPart>
          </mc:Choice>
          <mc:Fallback>
            <p:pic>
              <p:nvPicPr>
                <p:cNvPr id="119" name="Ink 118">
                  <a:extLst>
                    <a:ext uri="{FF2B5EF4-FFF2-40B4-BE49-F238E27FC236}">
                      <a16:creationId xmlns:a16="http://schemas.microsoft.com/office/drawing/2014/main" id="{E62024C2-EF00-6C86-6173-D53006FBC05C}"/>
                    </a:ext>
                  </a:extLst>
                </p:cNvPr>
                <p:cNvPicPr/>
                <p:nvPr/>
              </p:nvPicPr>
              <p:blipFill>
                <a:blip r:embed="rId201"/>
                <a:stretch>
                  <a:fillRect/>
                </a:stretch>
              </p:blipFill>
              <p:spPr>
                <a:xfrm>
                  <a:off x="5674834" y="3589670"/>
                  <a:ext cx="354600" cy="15228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22" name="Ink 121">
                  <a:extLst>
                    <a:ext uri="{FF2B5EF4-FFF2-40B4-BE49-F238E27FC236}">
                      <a16:creationId xmlns:a16="http://schemas.microsoft.com/office/drawing/2014/main" id="{B1728DB7-426A-7392-7169-8E2CA2633B48}"/>
                    </a:ext>
                  </a:extLst>
                </p14:cNvPr>
                <p14:cNvContentPartPr/>
                <p14:nvPr/>
              </p14:nvContentPartPr>
              <p14:xfrm>
                <a:off x="5186674" y="3881270"/>
                <a:ext cx="526680" cy="19440"/>
              </p14:xfrm>
            </p:contentPart>
          </mc:Choice>
          <mc:Fallback>
            <p:pic>
              <p:nvPicPr>
                <p:cNvPr id="122" name="Ink 121">
                  <a:extLst>
                    <a:ext uri="{FF2B5EF4-FFF2-40B4-BE49-F238E27FC236}">
                      <a16:creationId xmlns:a16="http://schemas.microsoft.com/office/drawing/2014/main" id="{B1728DB7-426A-7392-7169-8E2CA2633B48}"/>
                    </a:ext>
                  </a:extLst>
                </p:cNvPr>
                <p:cNvPicPr/>
                <p:nvPr/>
              </p:nvPicPr>
              <p:blipFill>
                <a:blip r:embed="rId203"/>
                <a:stretch>
                  <a:fillRect/>
                </a:stretch>
              </p:blipFill>
              <p:spPr>
                <a:xfrm>
                  <a:off x="5177674" y="3872630"/>
                  <a:ext cx="544320" cy="3708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23" name="Ink 122">
                  <a:extLst>
                    <a:ext uri="{FF2B5EF4-FFF2-40B4-BE49-F238E27FC236}">
                      <a16:creationId xmlns:a16="http://schemas.microsoft.com/office/drawing/2014/main" id="{E6047F53-FCBF-D516-AD95-60067ED34DC0}"/>
                    </a:ext>
                  </a:extLst>
                </p14:cNvPr>
                <p14:cNvContentPartPr/>
                <p14:nvPr/>
              </p14:nvContentPartPr>
              <p14:xfrm>
                <a:off x="5280994" y="3974150"/>
                <a:ext cx="566280" cy="4680"/>
              </p14:xfrm>
            </p:contentPart>
          </mc:Choice>
          <mc:Fallback>
            <p:pic>
              <p:nvPicPr>
                <p:cNvPr id="123" name="Ink 122">
                  <a:extLst>
                    <a:ext uri="{FF2B5EF4-FFF2-40B4-BE49-F238E27FC236}">
                      <a16:creationId xmlns:a16="http://schemas.microsoft.com/office/drawing/2014/main" id="{E6047F53-FCBF-D516-AD95-60067ED34DC0}"/>
                    </a:ext>
                  </a:extLst>
                </p:cNvPr>
                <p:cNvPicPr/>
                <p:nvPr/>
              </p:nvPicPr>
              <p:blipFill>
                <a:blip r:embed="rId205"/>
                <a:stretch>
                  <a:fillRect/>
                </a:stretch>
              </p:blipFill>
              <p:spPr>
                <a:xfrm>
                  <a:off x="5272354" y="3965150"/>
                  <a:ext cx="583920" cy="2232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25" name="Ink 124">
                  <a:extLst>
                    <a:ext uri="{FF2B5EF4-FFF2-40B4-BE49-F238E27FC236}">
                      <a16:creationId xmlns:a16="http://schemas.microsoft.com/office/drawing/2014/main" id="{76584D2E-8A55-8943-4356-DA22F28153FE}"/>
                    </a:ext>
                  </a:extLst>
                </p14:cNvPr>
                <p14:cNvContentPartPr/>
                <p14:nvPr/>
              </p14:nvContentPartPr>
              <p14:xfrm>
                <a:off x="4973194" y="3396350"/>
                <a:ext cx="1306440" cy="626760"/>
              </p14:xfrm>
            </p:contentPart>
          </mc:Choice>
          <mc:Fallback>
            <p:pic>
              <p:nvPicPr>
                <p:cNvPr id="125" name="Ink 124">
                  <a:extLst>
                    <a:ext uri="{FF2B5EF4-FFF2-40B4-BE49-F238E27FC236}">
                      <a16:creationId xmlns:a16="http://schemas.microsoft.com/office/drawing/2014/main" id="{76584D2E-8A55-8943-4356-DA22F28153FE}"/>
                    </a:ext>
                  </a:extLst>
                </p:cNvPr>
                <p:cNvPicPr/>
                <p:nvPr/>
              </p:nvPicPr>
              <p:blipFill>
                <a:blip r:embed="rId207"/>
                <a:stretch>
                  <a:fillRect/>
                </a:stretch>
              </p:blipFill>
              <p:spPr>
                <a:xfrm>
                  <a:off x="4964554" y="3387350"/>
                  <a:ext cx="1324080" cy="64440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126" name="Ink 125">
                  <a:extLst>
                    <a:ext uri="{FF2B5EF4-FFF2-40B4-BE49-F238E27FC236}">
                      <a16:creationId xmlns:a16="http://schemas.microsoft.com/office/drawing/2014/main" id="{DDD37FC9-45E9-FF2A-9A07-549F3F396360}"/>
                    </a:ext>
                  </a:extLst>
                </p14:cNvPr>
                <p14:cNvContentPartPr/>
                <p14:nvPr/>
              </p14:nvContentPartPr>
              <p14:xfrm>
                <a:off x="6151114" y="3455030"/>
                <a:ext cx="216720" cy="336240"/>
              </p14:xfrm>
            </p:contentPart>
          </mc:Choice>
          <mc:Fallback>
            <p:pic>
              <p:nvPicPr>
                <p:cNvPr id="126" name="Ink 125">
                  <a:extLst>
                    <a:ext uri="{FF2B5EF4-FFF2-40B4-BE49-F238E27FC236}">
                      <a16:creationId xmlns:a16="http://schemas.microsoft.com/office/drawing/2014/main" id="{DDD37FC9-45E9-FF2A-9A07-549F3F396360}"/>
                    </a:ext>
                  </a:extLst>
                </p:cNvPr>
                <p:cNvPicPr/>
                <p:nvPr/>
              </p:nvPicPr>
              <p:blipFill>
                <a:blip r:embed="rId209"/>
                <a:stretch>
                  <a:fillRect/>
                </a:stretch>
              </p:blipFill>
              <p:spPr>
                <a:xfrm>
                  <a:off x="6142474" y="3446030"/>
                  <a:ext cx="234360" cy="35388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28" name="Ink 127">
                  <a:extLst>
                    <a:ext uri="{FF2B5EF4-FFF2-40B4-BE49-F238E27FC236}">
                      <a16:creationId xmlns:a16="http://schemas.microsoft.com/office/drawing/2014/main" id="{F3D11CBE-2C83-DB76-1C4E-B6DA77B97C7C}"/>
                    </a:ext>
                  </a:extLst>
                </p14:cNvPr>
                <p14:cNvContentPartPr/>
                <p14:nvPr/>
              </p14:nvContentPartPr>
              <p14:xfrm>
                <a:off x="9049834" y="1880390"/>
                <a:ext cx="100440" cy="257400"/>
              </p14:xfrm>
            </p:contentPart>
          </mc:Choice>
          <mc:Fallback>
            <p:pic>
              <p:nvPicPr>
                <p:cNvPr id="128" name="Ink 127">
                  <a:extLst>
                    <a:ext uri="{FF2B5EF4-FFF2-40B4-BE49-F238E27FC236}">
                      <a16:creationId xmlns:a16="http://schemas.microsoft.com/office/drawing/2014/main" id="{F3D11CBE-2C83-DB76-1C4E-B6DA77B97C7C}"/>
                    </a:ext>
                  </a:extLst>
                </p:cNvPr>
                <p:cNvPicPr/>
                <p:nvPr/>
              </p:nvPicPr>
              <p:blipFill>
                <a:blip r:embed="rId211"/>
                <a:stretch>
                  <a:fillRect/>
                </a:stretch>
              </p:blipFill>
              <p:spPr>
                <a:xfrm>
                  <a:off x="9040834" y="1871390"/>
                  <a:ext cx="118080" cy="27504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129" name="Ink 128">
                  <a:extLst>
                    <a:ext uri="{FF2B5EF4-FFF2-40B4-BE49-F238E27FC236}">
                      <a16:creationId xmlns:a16="http://schemas.microsoft.com/office/drawing/2014/main" id="{EDB37CD7-BDDF-DE41-A463-5D00EC57C850}"/>
                    </a:ext>
                  </a:extLst>
                </p14:cNvPr>
                <p14:cNvContentPartPr/>
                <p14:nvPr/>
              </p14:nvContentPartPr>
              <p14:xfrm>
                <a:off x="9209674" y="1977950"/>
                <a:ext cx="327960" cy="178560"/>
              </p14:xfrm>
            </p:contentPart>
          </mc:Choice>
          <mc:Fallback>
            <p:pic>
              <p:nvPicPr>
                <p:cNvPr id="129" name="Ink 128">
                  <a:extLst>
                    <a:ext uri="{FF2B5EF4-FFF2-40B4-BE49-F238E27FC236}">
                      <a16:creationId xmlns:a16="http://schemas.microsoft.com/office/drawing/2014/main" id="{EDB37CD7-BDDF-DE41-A463-5D00EC57C850}"/>
                    </a:ext>
                  </a:extLst>
                </p:cNvPr>
                <p:cNvPicPr/>
                <p:nvPr/>
              </p:nvPicPr>
              <p:blipFill>
                <a:blip r:embed="rId213"/>
                <a:stretch>
                  <a:fillRect/>
                </a:stretch>
              </p:blipFill>
              <p:spPr>
                <a:xfrm>
                  <a:off x="9201034" y="1968950"/>
                  <a:ext cx="345600" cy="19620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130" name="Ink 129">
                  <a:extLst>
                    <a:ext uri="{FF2B5EF4-FFF2-40B4-BE49-F238E27FC236}">
                      <a16:creationId xmlns:a16="http://schemas.microsoft.com/office/drawing/2014/main" id="{9C560081-B211-5F45-469F-E65DCABC291A}"/>
                    </a:ext>
                  </a:extLst>
                </p14:cNvPr>
                <p14:cNvContentPartPr/>
                <p14:nvPr/>
              </p14:nvContentPartPr>
              <p14:xfrm>
                <a:off x="9591994" y="1894430"/>
                <a:ext cx="97920" cy="259920"/>
              </p14:xfrm>
            </p:contentPart>
          </mc:Choice>
          <mc:Fallback>
            <p:pic>
              <p:nvPicPr>
                <p:cNvPr id="130" name="Ink 129">
                  <a:extLst>
                    <a:ext uri="{FF2B5EF4-FFF2-40B4-BE49-F238E27FC236}">
                      <a16:creationId xmlns:a16="http://schemas.microsoft.com/office/drawing/2014/main" id="{9C560081-B211-5F45-469F-E65DCABC291A}"/>
                    </a:ext>
                  </a:extLst>
                </p:cNvPr>
                <p:cNvPicPr/>
                <p:nvPr/>
              </p:nvPicPr>
              <p:blipFill>
                <a:blip r:embed="rId215"/>
                <a:stretch>
                  <a:fillRect/>
                </a:stretch>
              </p:blipFill>
              <p:spPr>
                <a:xfrm>
                  <a:off x="9582994" y="1885430"/>
                  <a:ext cx="115560" cy="27756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31" name="Ink 130">
                  <a:extLst>
                    <a:ext uri="{FF2B5EF4-FFF2-40B4-BE49-F238E27FC236}">
                      <a16:creationId xmlns:a16="http://schemas.microsoft.com/office/drawing/2014/main" id="{E46382B1-ED39-BDF1-C970-0891F827F0D7}"/>
                    </a:ext>
                  </a:extLst>
                </p14:cNvPr>
                <p14:cNvContentPartPr/>
                <p14:nvPr/>
              </p14:nvContentPartPr>
              <p14:xfrm>
                <a:off x="9769114" y="1897670"/>
                <a:ext cx="380880" cy="251640"/>
              </p14:xfrm>
            </p:contentPart>
          </mc:Choice>
          <mc:Fallback>
            <p:pic>
              <p:nvPicPr>
                <p:cNvPr id="131" name="Ink 130">
                  <a:extLst>
                    <a:ext uri="{FF2B5EF4-FFF2-40B4-BE49-F238E27FC236}">
                      <a16:creationId xmlns:a16="http://schemas.microsoft.com/office/drawing/2014/main" id="{E46382B1-ED39-BDF1-C970-0891F827F0D7}"/>
                    </a:ext>
                  </a:extLst>
                </p:cNvPr>
                <p:cNvPicPr/>
                <p:nvPr/>
              </p:nvPicPr>
              <p:blipFill>
                <a:blip r:embed="rId217"/>
                <a:stretch>
                  <a:fillRect/>
                </a:stretch>
              </p:blipFill>
              <p:spPr>
                <a:xfrm>
                  <a:off x="9760114" y="1888670"/>
                  <a:ext cx="398520" cy="26928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132" name="Ink 131">
                  <a:extLst>
                    <a:ext uri="{FF2B5EF4-FFF2-40B4-BE49-F238E27FC236}">
                      <a16:creationId xmlns:a16="http://schemas.microsoft.com/office/drawing/2014/main" id="{61FADEE7-8487-99F9-21C8-07C8A33990B6}"/>
                    </a:ext>
                  </a:extLst>
                </p14:cNvPr>
                <p14:cNvContentPartPr/>
                <p14:nvPr/>
              </p14:nvContentPartPr>
              <p14:xfrm>
                <a:off x="10225954" y="1891550"/>
                <a:ext cx="38160" cy="221760"/>
              </p14:xfrm>
            </p:contentPart>
          </mc:Choice>
          <mc:Fallback>
            <p:pic>
              <p:nvPicPr>
                <p:cNvPr id="132" name="Ink 131">
                  <a:extLst>
                    <a:ext uri="{FF2B5EF4-FFF2-40B4-BE49-F238E27FC236}">
                      <a16:creationId xmlns:a16="http://schemas.microsoft.com/office/drawing/2014/main" id="{61FADEE7-8487-99F9-21C8-07C8A33990B6}"/>
                    </a:ext>
                  </a:extLst>
                </p:cNvPr>
                <p:cNvPicPr/>
                <p:nvPr/>
              </p:nvPicPr>
              <p:blipFill>
                <a:blip r:embed="rId219"/>
                <a:stretch>
                  <a:fillRect/>
                </a:stretch>
              </p:blipFill>
              <p:spPr>
                <a:xfrm>
                  <a:off x="10216954" y="1882910"/>
                  <a:ext cx="55800" cy="23940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133" name="Ink 132">
                  <a:extLst>
                    <a:ext uri="{FF2B5EF4-FFF2-40B4-BE49-F238E27FC236}">
                      <a16:creationId xmlns:a16="http://schemas.microsoft.com/office/drawing/2014/main" id="{819A2DB6-7E62-B13B-D3D5-52017776DA12}"/>
                    </a:ext>
                  </a:extLst>
                </p14:cNvPr>
                <p14:cNvContentPartPr/>
                <p14:nvPr/>
              </p14:nvContentPartPr>
              <p14:xfrm>
                <a:off x="10337914" y="1959590"/>
                <a:ext cx="10080" cy="190080"/>
              </p14:xfrm>
            </p:contentPart>
          </mc:Choice>
          <mc:Fallback>
            <p:pic>
              <p:nvPicPr>
                <p:cNvPr id="133" name="Ink 132">
                  <a:extLst>
                    <a:ext uri="{FF2B5EF4-FFF2-40B4-BE49-F238E27FC236}">
                      <a16:creationId xmlns:a16="http://schemas.microsoft.com/office/drawing/2014/main" id="{819A2DB6-7E62-B13B-D3D5-52017776DA12}"/>
                    </a:ext>
                  </a:extLst>
                </p:cNvPr>
                <p:cNvPicPr/>
                <p:nvPr/>
              </p:nvPicPr>
              <p:blipFill>
                <a:blip r:embed="rId221"/>
                <a:stretch>
                  <a:fillRect/>
                </a:stretch>
              </p:blipFill>
              <p:spPr>
                <a:xfrm>
                  <a:off x="10328914" y="1950590"/>
                  <a:ext cx="27720" cy="20772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134" name="Ink 133">
                  <a:extLst>
                    <a:ext uri="{FF2B5EF4-FFF2-40B4-BE49-F238E27FC236}">
                      <a16:creationId xmlns:a16="http://schemas.microsoft.com/office/drawing/2014/main" id="{A930844C-7805-8672-41C1-357427A97986}"/>
                    </a:ext>
                  </a:extLst>
                </p14:cNvPr>
                <p14:cNvContentPartPr/>
                <p14:nvPr/>
              </p14:nvContentPartPr>
              <p14:xfrm>
                <a:off x="10319554" y="1824950"/>
                <a:ext cx="449640" cy="362160"/>
              </p14:xfrm>
            </p:contentPart>
          </mc:Choice>
          <mc:Fallback>
            <p:pic>
              <p:nvPicPr>
                <p:cNvPr id="134" name="Ink 133">
                  <a:extLst>
                    <a:ext uri="{FF2B5EF4-FFF2-40B4-BE49-F238E27FC236}">
                      <a16:creationId xmlns:a16="http://schemas.microsoft.com/office/drawing/2014/main" id="{A930844C-7805-8672-41C1-357427A97986}"/>
                    </a:ext>
                  </a:extLst>
                </p:cNvPr>
                <p:cNvPicPr/>
                <p:nvPr/>
              </p:nvPicPr>
              <p:blipFill>
                <a:blip r:embed="rId223"/>
                <a:stretch>
                  <a:fillRect/>
                </a:stretch>
              </p:blipFill>
              <p:spPr>
                <a:xfrm>
                  <a:off x="10310914" y="1815950"/>
                  <a:ext cx="467280" cy="37980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140" name="Ink 139">
                  <a:extLst>
                    <a:ext uri="{FF2B5EF4-FFF2-40B4-BE49-F238E27FC236}">
                      <a16:creationId xmlns:a16="http://schemas.microsoft.com/office/drawing/2014/main" id="{EBBC3A3B-4542-B52A-F051-258D18447ECD}"/>
                    </a:ext>
                  </a:extLst>
                </p14:cNvPr>
                <p14:cNvContentPartPr/>
                <p14:nvPr/>
              </p14:nvContentPartPr>
              <p14:xfrm>
                <a:off x="1746154" y="1761230"/>
                <a:ext cx="336600" cy="309600"/>
              </p14:xfrm>
            </p:contentPart>
          </mc:Choice>
          <mc:Fallback>
            <p:pic>
              <p:nvPicPr>
                <p:cNvPr id="140" name="Ink 139">
                  <a:extLst>
                    <a:ext uri="{FF2B5EF4-FFF2-40B4-BE49-F238E27FC236}">
                      <a16:creationId xmlns:a16="http://schemas.microsoft.com/office/drawing/2014/main" id="{EBBC3A3B-4542-B52A-F051-258D18447ECD}"/>
                    </a:ext>
                  </a:extLst>
                </p:cNvPr>
                <p:cNvPicPr/>
                <p:nvPr/>
              </p:nvPicPr>
              <p:blipFill>
                <a:blip r:embed="rId225"/>
                <a:stretch>
                  <a:fillRect/>
                </a:stretch>
              </p:blipFill>
              <p:spPr>
                <a:xfrm>
                  <a:off x="1737154" y="1752230"/>
                  <a:ext cx="354240" cy="32724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141" name="Ink 140">
                  <a:extLst>
                    <a:ext uri="{FF2B5EF4-FFF2-40B4-BE49-F238E27FC236}">
                      <a16:creationId xmlns:a16="http://schemas.microsoft.com/office/drawing/2014/main" id="{2DC3D722-AC96-076B-FFAF-6AF29287133A}"/>
                    </a:ext>
                  </a:extLst>
                </p14:cNvPr>
                <p14:cNvContentPartPr/>
                <p14:nvPr/>
              </p14:nvContentPartPr>
              <p14:xfrm>
                <a:off x="2097154" y="1586990"/>
                <a:ext cx="293040" cy="402480"/>
              </p14:xfrm>
            </p:contentPart>
          </mc:Choice>
          <mc:Fallback>
            <p:pic>
              <p:nvPicPr>
                <p:cNvPr id="141" name="Ink 140">
                  <a:extLst>
                    <a:ext uri="{FF2B5EF4-FFF2-40B4-BE49-F238E27FC236}">
                      <a16:creationId xmlns:a16="http://schemas.microsoft.com/office/drawing/2014/main" id="{2DC3D722-AC96-076B-FFAF-6AF29287133A}"/>
                    </a:ext>
                  </a:extLst>
                </p:cNvPr>
                <p:cNvPicPr/>
                <p:nvPr/>
              </p:nvPicPr>
              <p:blipFill>
                <a:blip r:embed="rId227"/>
                <a:stretch>
                  <a:fillRect/>
                </a:stretch>
              </p:blipFill>
              <p:spPr>
                <a:xfrm>
                  <a:off x="2088514" y="1578350"/>
                  <a:ext cx="310680" cy="42012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142" name="Ink 141">
                  <a:extLst>
                    <a:ext uri="{FF2B5EF4-FFF2-40B4-BE49-F238E27FC236}">
                      <a16:creationId xmlns:a16="http://schemas.microsoft.com/office/drawing/2014/main" id="{CAC03099-FC28-AFA6-8FE9-2E9FAF3B29F2}"/>
                    </a:ext>
                  </a:extLst>
                </p14:cNvPr>
                <p14:cNvContentPartPr/>
                <p14:nvPr/>
              </p14:nvContentPartPr>
              <p14:xfrm>
                <a:off x="2330794" y="1773110"/>
                <a:ext cx="210600" cy="177840"/>
              </p14:xfrm>
            </p:contentPart>
          </mc:Choice>
          <mc:Fallback>
            <p:pic>
              <p:nvPicPr>
                <p:cNvPr id="142" name="Ink 141">
                  <a:extLst>
                    <a:ext uri="{FF2B5EF4-FFF2-40B4-BE49-F238E27FC236}">
                      <a16:creationId xmlns:a16="http://schemas.microsoft.com/office/drawing/2014/main" id="{CAC03099-FC28-AFA6-8FE9-2E9FAF3B29F2}"/>
                    </a:ext>
                  </a:extLst>
                </p:cNvPr>
                <p:cNvPicPr/>
                <p:nvPr/>
              </p:nvPicPr>
              <p:blipFill>
                <a:blip r:embed="rId229"/>
                <a:stretch>
                  <a:fillRect/>
                </a:stretch>
              </p:blipFill>
              <p:spPr>
                <a:xfrm>
                  <a:off x="2321794" y="1764470"/>
                  <a:ext cx="228240" cy="19548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143" name="Ink 142">
                  <a:extLst>
                    <a:ext uri="{FF2B5EF4-FFF2-40B4-BE49-F238E27FC236}">
                      <a16:creationId xmlns:a16="http://schemas.microsoft.com/office/drawing/2014/main" id="{225A5AA9-D889-EC86-2171-6B7BDC73C9ED}"/>
                    </a:ext>
                  </a:extLst>
                </p14:cNvPr>
                <p14:cNvContentPartPr/>
                <p14:nvPr/>
              </p14:nvContentPartPr>
              <p14:xfrm>
                <a:off x="2585674" y="1724870"/>
                <a:ext cx="219240" cy="469080"/>
              </p14:xfrm>
            </p:contentPart>
          </mc:Choice>
          <mc:Fallback>
            <p:pic>
              <p:nvPicPr>
                <p:cNvPr id="143" name="Ink 142">
                  <a:extLst>
                    <a:ext uri="{FF2B5EF4-FFF2-40B4-BE49-F238E27FC236}">
                      <a16:creationId xmlns:a16="http://schemas.microsoft.com/office/drawing/2014/main" id="{225A5AA9-D889-EC86-2171-6B7BDC73C9ED}"/>
                    </a:ext>
                  </a:extLst>
                </p:cNvPr>
                <p:cNvPicPr/>
                <p:nvPr/>
              </p:nvPicPr>
              <p:blipFill>
                <a:blip r:embed="rId231"/>
                <a:stretch>
                  <a:fillRect/>
                </a:stretch>
              </p:blipFill>
              <p:spPr>
                <a:xfrm>
                  <a:off x="2576674" y="1716230"/>
                  <a:ext cx="236880" cy="48672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144" name="Ink 143">
                  <a:extLst>
                    <a:ext uri="{FF2B5EF4-FFF2-40B4-BE49-F238E27FC236}">
                      <a16:creationId xmlns:a16="http://schemas.microsoft.com/office/drawing/2014/main" id="{4F3A3FE7-3A91-CFD9-AA52-0B29A101D8E5}"/>
                    </a:ext>
                  </a:extLst>
                </p14:cNvPr>
                <p14:cNvContentPartPr/>
                <p14:nvPr/>
              </p14:nvContentPartPr>
              <p14:xfrm>
                <a:off x="1567954" y="1467110"/>
                <a:ext cx="1752480" cy="930600"/>
              </p14:xfrm>
            </p:contentPart>
          </mc:Choice>
          <mc:Fallback>
            <p:pic>
              <p:nvPicPr>
                <p:cNvPr id="144" name="Ink 143">
                  <a:extLst>
                    <a:ext uri="{FF2B5EF4-FFF2-40B4-BE49-F238E27FC236}">
                      <a16:creationId xmlns:a16="http://schemas.microsoft.com/office/drawing/2014/main" id="{4F3A3FE7-3A91-CFD9-AA52-0B29A101D8E5}"/>
                    </a:ext>
                  </a:extLst>
                </p:cNvPr>
                <p:cNvPicPr/>
                <p:nvPr/>
              </p:nvPicPr>
              <p:blipFill>
                <a:blip r:embed="rId233"/>
                <a:stretch>
                  <a:fillRect/>
                </a:stretch>
              </p:blipFill>
              <p:spPr>
                <a:xfrm>
                  <a:off x="1558954" y="1458110"/>
                  <a:ext cx="1770120" cy="94824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146" name="Ink 145">
                  <a:extLst>
                    <a:ext uri="{FF2B5EF4-FFF2-40B4-BE49-F238E27FC236}">
                      <a16:creationId xmlns:a16="http://schemas.microsoft.com/office/drawing/2014/main" id="{4ED84514-088C-9F8A-A3C0-35731D5B2759}"/>
                    </a:ext>
                  </a:extLst>
                </p14:cNvPr>
                <p14:cNvContentPartPr/>
                <p14:nvPr/>
              </p14:nvContentPartPr>
              <p14:xfrm>
                <a:off x="1642834" y="2304470"/>
                <a:ext cx="204840" cy="371160"/>
              </p14:xfrm>
            </p:contentPart>
          </mc:Choice>
          <mc:Fallback>
            <p:pic>
              <p:nvPicPr>
                <p:cNvPr id="146" name="Ink 145">
                  <a:extLst>
                    <a:ext uri="{FF2B5EF4-FFF2-40B4-BE49-F238E27FC236}">
                      <a16:creationId xmlns:a16="http://schemas.microsoft.com/office/drawing/2014/main" id="{4ED84514-088C-9F8A-A3C0-35731D5B2759}"/>
                    </a:ext>
                  </a:extLst>
                </p:cNvPr>
                <p:cNvPicPr/>
                <p:nvPr/>
              </p:nvPicPr>
              <p:blipFill>
                <a:blip r:embed="rId235"/>
                <a:stretch>
                  <a:fillRect/>
                </a:stretch>
              </p:blipFill>
              <p:spPr>
                <a:xfrm>
                  <a:off x="1633834" y="2295830"/>
                  <a:ext cx="222480" cy="38880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147" name="Ink 146">
                  <a:extLst>
                    <a:ext uri="{FF2B5EF4-FFF2-40B4-BE49-F238E27FC236}">
                      <a16:creationId xmlns:a16="http://schemas.microsoft.com/office/drawing/2014/main" id="{1DF066DB-C069-10B0-768F-FEC7CA3A9D97}"/>
                    </a:ext>
                  </a:extLst>
                </p14:cNvPr>
                <p14:cNvContentPartPr/>
                <p14:nvPr/>
              </p14:nvContentPartPr>
              <p14:xfrm>
                <a:off x="855514" y="2691470"/>
                <a:ext cx="289440" cy="61560"/>
              </p14:xfrm>
            </p:contentPart>
          </mc:Choice>
          <mc:Fallback>
            <p:pic>
              <p:nvPicPr>
                <p:cNvPr id="147" name="Ink 146">
                  <a:extLst>
                    <a:ext uri="{FF2B5EF4-FFF2-40B4-BE49-F238E27FC236}">
                      <a16:creationId xmlns:a16="http://schemas.microsoft.com/office/drawing/2014/main" id="{1DF066DB-C069-10B0-768F-FEC7CA3A9D97}"/>
                    </a:ext>
                  </a:extLst>
                </p:cNvPr>
                <p:cNvPicPr/>
                <p:nvPr/>
              </p:nvPicPr>
              <p:blipFill>
                <a:blip r:embed="rId237"/>
                <a:stretch>
                  <a:fillRect/>
                </a:stretch>
              </p:blipFill>
              <p:spPr>
                <a:xfrm>
                  <a:off x="846874" y="2682470"/>
                  <a:ext cx="307080" cy="7920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148" name="Ink 147">
                  <a:extLst>
                    <a:ext uri="{FF2B5EF4-FFF2-40B4-BE49-F238E27FC236}">
                      <a16:creationId xmlns:a16="http://schemas.microsoft.com/office/drawing/2014/main" id="{49A35980-06B6-19CA-0A06-5FEC1A17D81B}"/>
                    </a:ext>
                  </a:extLst>
                </p14:cNvPr>
                <p14:cNvContentPartPr/>
                <p14:nvPr/>
              </p14:nvContentPartPr>
              <p14:xfrm>
                <a:off x="942274" y="2677430"/>
                <a:ext cx="50760" cy="329400"/>
              </p14:xfrm>
            </p:contentPart>
          </mc:Choice>
          <mc:Fallback>
            <p:pic>
              <p:nvPicPr>
                <p:cNvPr id="148" name="Ink 147">
                  <a:extLst>
                    <a:ext uri="{FF2B5EF4-FFF2-40B4-BE49-F238E27FC236}">
                      <a16:creationId xmlns:a16="http://schemas.microsoft.com/office/drawing/2014/main" id="{49A35980-06B6-19CA-0A06-5FEC1A17D81B}"/>
                    </a:ext>
                  </a:extLst>
                </p:cNvPr>
                <p:cNvPicPr/>
                <p:nvPr/>
              </p:nvPicPr>
              <p:blipFill>
                <a:blip r:embed="rId239"/>
                <a:stretch>
                  <a:fillRect/>
                </a:stretch>
              </p:blipFill>
              <p:spPr>
                <a:xfrm>
                  <a:off x="933274" y="2668790"/>
                  <a:ext cx="68400" cy="34704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149" name="Ink 148">
                  <a:extLst>
                    <a:ext uri="{FF2B5EF4-FFF2-40B4-BE49-F238E27FC236}">
                      <a16:creationId xmlns:a16="http://schemas.microsoft.com/office/drawing/2014/main" id="{1C4BA908-0D8F-5EF5-FCFD-78CFB02BE500}"/>
                    </a:ext>
                  </a:extLst>
                </p14:cNvPr>
                <p14:cNvContentPartPr/>
                <p14:nvPr/>
              </p14:nvContentPartPr>
              <p14:xfrm>
                <a:off x="1119394" y="2731430"/>
                <a:ext cx="9720" cy="244800"/>
              </p14:xfrm>
            </p:contentPart>
          </mc:Choice>
          <mc:Fallback>
            <p:pic>
              <p:nvPicPr>
                <p:cNvPr id="149" name="Ink 148">
                  <a:extLst>
                    <a:ext uri="{FF2B5EF4-FFF2-40B4-BE49-F238E27FC236}">
                      <a16:creationId xmlns:a16="http://schemas.microsoft.com/office/drawing/2014/main" id="{1C4BA908-0D8F-5EF5-FCFD-78CFB02BE500}"/>
                    </a:ext>
                  </a:extLst>
                </p:cNvPr>
                <p:cNvPicPr/>
                <p:nvPr/>
              </p:nvPicPr>
              <p:blipFill>
                <a:blip r:embed="rId241"/>
                <a:stretch>
                  <a:fillRect/>
                </a:stretch>
              </p:blipFill>
              <p:spPr>
                <a:xfrm>
                  <a:off x="1110754" y="2722790"/>
                  <a:ext cx="27360" cy="26244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150" name="Ink 149">
                  <a:extLst>
                    <a:ext uri="{FF2B5EF4-FFF2-40B4-BE49-F238E27FC236}">
                      <a16:creationId xmlns:a16="http://schemas.microsoft.com/office/drawing/2014/main" id="{41BB745C-A3DC-F46C-5751-D098513041CB}"/>
                    </a:ext>
                  </a:extLst>
                </p14:cNvPr>
                <p14:cNvContentPartPr/>
                <p14:nvPr/>
              </p14:nvContentPartPr>
              <p14:xfrm>
                <a:off x="1156834" y="2800550"/>
                <a:ext cx="366120" cy="186120"/>
              </p14:xfrm>
            </p:contentPart>
          </mc:Choice>
          <mc:Fallback>
            <p:pic>
              <p:nvPicPr>
                <p:cNvPr id="150" name="Ink 149">
                  <a:extLst>
                    <a:ext uri="{FF2B5EF4-FFF2-40B4-BE49-F238E27FC236}">
                      <a16:creationId xmlns:a16="http://schemas.microsoft.com/office/drawing/2014/main" id="{41BB745C-A3DC-F46C-5751-D098513041CB}"/>
                    </a:ext>
                  </a:extLst>
                </p:cNvPr>
                <p:cNvPicPr/>
                <p:nvPr/>
              </p:nvPicPr>
              <p:blipFill>
                <a:blip r:embed="rId243"/>
                <a:stretch>
                  <a:fillRect/>
                </a:stretch>
              </p:blipFill>
              <p:spPr>
                <a:xfrm>
                  <a:off x="1148194" y="2791910"/>
                  <a:ext cx="383760" cy="20376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152" name="Ink 151">
                  <a:extLst>
                    <a:ext uri="{FF2B5EF4-FFF2-40B4-BE49-F238E27FC236}">
                      <a16:creationId xmlns:a16="http://schemas.microsoft.com/office/drawing/2014/main" id="{21F6C367-6B0F-D2D6-9B0A-E83C93F1BD36}"/>
                    </a:ext>
                  </a:extLst>
                </p14:cNvPr>
                <p14:cNvContentPartPr/>
                <p14:nvPr/>
              </p14:nvContentPartPr>
              <p14:xfrm>
                <a:off x="1156834" y="3181430"/>
                <a:ext cx="33480" cy="282960"/>
              </p14:xfrm>
            </p:contentPart>
          </mc:Choice>
          <mc:Fallback>
            <p:pic>
              <p:nvPicPr>
                <p:cNvPr id="152" name="Ink 151">
                  <a:extLst>
                    <a:ext uri="{FF2B5EF4-FFF2-40B4-BE49-F238E27FC236}">
                      <a16:creationId xmlns:a16="http://schemas.microsoft.com/office/drawing/2014/main" id="{21F6C367-6B0F-D2D6-9B0A-E83C93F1BD36}"/>
                    </a:ext>
                  </a:extLst>
                </p:cNvPr>
                <p:cNvPicPr/>
                <p:nvPr/>
              </p:nvPicPr>
              <p:blipFill>
                <a:blip r:embed="rId245"/>
                <a:stretch>
                  <a:fillRect/>
                </a:stretch>
              </p:blipFill>
              <p:spPr>
                <a:xfrm>
                  <a:off x="1148194" y="3172430"/>
                  <a:ext cx="51120" cy="30060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153" name="Ink 152">
                  <a:extLst>
                    <a:ext uri="{FF2B5EF4-FFF2-40B4-BE49-F238E27FC236}">
                      <a16:creationId xmlns:a16="http://schemas.microsoft.com/office/drawing/2014/main" id="{33087408-99E6-B216-FD08-687D07DF5CB8}"/>
                    </a:ext>
                  </a:extLst>
                </p14:cNvPr>
                <p14:cNvContentPartPr/>
                <p14:nvPr/>
              </p14:nvContentPartPr>
              <p14:xfrm>
                <a:off x="681634" y="3656630"/>
                <a:ext cx="563760" cy="302400"/>
              </p14:xfrm>
            </p:contentPart>
          </mc:Choice>
          <mc:Fallback>
            <p:pic>
              <p:nvPicPr>
                <p:cNvPr id="153" name="Ink 152">
                  <a:extLst>
                    <a:ext uri="{FF2B5EF4-FFF2-40B4-BE49-F238E27FC236}">
                      <a16:creationId xmlns:a16="http://schemas.microsoft.com/office/drawing/2014/main" id="{33087408-99E6-B216-FD08-687D07DF5CB8}"/>
                    </a:ext>
                  </a:extLst>
                </p:cNvPr>
                <p:cNvPicPr/>
                <p:nvPr/>
              </p:nvPicPr>
              <p:blipFill>
                <a:blip r:embed="rId247"/>
                <a:stretch>
                  <a:fillRect/>
                </a:stretch>
              </p:blipFill>
              <p:spPr>
                <a:xfrm>
                  <a:off x="672634" y="3647630"/>
                  <a:ext cx="581400" cy="32004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154" name="Ink 153">
                  <a:extLst>
                    <a:ext uri="{FF2B5EF4-FFF2-40B4-BE49-F238E27FC236}">
                      <a16:creationId xmlns:a16="http://schemas.microsoft.com/office/drawing/2014/main" id="{AA0B8343-5A9A-78E9-26A3-8EBC5D7FFCBD}"/>
                    </a:ext>
                  </a:extLst>
                </p14:cNvPr>
                <p14:cNvContentPartPr/>
                <p14:nvPr/>
              </p14:nvContentPartPr>
              <p14:xfrm>
                <a:off x="1278154" y="3768590"/>
                <a:ext cx="289440" cy="361440"/>
              </p14:xfrm>
            </p:contentPart>
          </mc:Choice>
          <mc:Fallback>
            <p:pic>
              <p:nvPicPr>
                <p:cNvPr id="154" name="Ink 153">
                  <a:extLst>
                    <a:ext uri="{FF2B5EF4-FFF2-40B4-BE49-F238E27FC236}">
                      <a16:creationId xmlns:a16="http://schemas.microsoft.com/office/drawing/2014/main" id="{AA0B8343-5A9A-78E9-26A3-8EBC5D7FFCBD}"/>
                    </a:ext>
                  </a:extLst>
                </p:cNvPr>
                <p:cNvPicPr/>
                <p:nvPr/>
              </p:nvPicPr>
              <p:blipFill>
                <a:blip r:embed="rId249"/>
                <a:stretch>
                  <a:fillRect/>
                </a:stretch>
              </p:blipFill>
              <p:spPr>
                <a:xfrm>
                  <a:off x="1269154" y="3759590"/>
                  <a:ext cx="307080" cy="37908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155" name="Ink 154">
                  <a:extLst>
                    <a:ext uri="{FF2B5EF4-FFF2-40B4-BE49-F238E27FC236}">
                      <a16:creationId xmlns:a16="http://schemas.microsoft.com/office/drawing/2014/main" id="{2F169DF9-8CC0-8E52-C14A-41139D029DDB}"/>
                    </a:ext>
                  </a:extLst>
                </p14:cNvPr>
                <p14:cNvContentPartPr/>
                <p14:nvPr/>
              </p14:nvContentPartPr>
              <p14:xfrm>
                <a:off x="1635274" y="3737630"/>
                <a:ext cx="95760" cy="160920"/>
              </p14:xfrm>
            </p:contentPart>
          </mc:Choice>
          <mc:Fallback>
            <p:pic>
              <p:nvPicPr>
                <p:cNvPr id="155" name="Ink 154">
                  <a:extLst>
                    <a:ext uri="{FF2B5EF4-FFF2-40B4-BE49-F238E27FC236}">
                      <a16:creationId xmlns:a16="http://schemas.microsoft.com/office/drawing/2014/main" id="{2F169DF9-8CC0-8E52-C14A-41139D029DDB}"/>
                    </a:ext>
                  </a:extLst>
                </p:cNvPr>
                <p:cNvPicPr/>
                <p:nvPr/>
              </p:nvPicPr>
              <p:blipFill>
                <a:blip r:embed="rId251"/>
                <a:stretch>
                  <a:fillRect/>
                </a:stretch>
              </p:blipFill>
              <p:spPr>
                <a:xfrm>
                  <a:off x="1626274" y="3728990"/>
                  <a:ext cx="113400" cy="17856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156" name="Ink 155">
                  <a:extLst>
                    <a:ext uri="{FF2B5EF4-FFF2-40B4-BE49-F238E27FC236}">
                      <a16:creationId xmlns:a16="http://schemas.microsoft.com/office/drawing/2014/main" id="{2A5FB6DD-D509-D296-3AAF-4C60F3959CEF}"/>
                    </a:ext>
                  </a:extLst>
                </p14:cNvPr>
                <p14:cNvContentPartPr/>
                <p14:nvPr/>
              </p14:nvContentPartPr>
              <p14:xfrm>
                <a:off x="1772434" y="3553310"/>
                <a:ext cx="140040" cy="322200"/>
              </p14:xfrm>
            </p:contentPart>
          </mc:Choice>
          <mc:Fallback>
            <p:pic>
              <p:nvPicPr>
                <p:cNvPr id="156" name="Ink 155">
                  <a:extLst>
                    <a:ext uri="{FF2B5EF4-FFF2-40B4-BE49-F238E27FC236}">
                      <a16:creationId xmlns:a16="http://schemas.microsoft.com/office/drawing/2014/main" id="{2A5FB6DD-D509-D296-3AAF-4C60F3959CEF}"/>
                    </a:ext>
                  </a:extLst>
                </p:cNvPr>
                <p:cNvPicPr/>
                <p:nvPr/>
              </p:nvPicPr>
              <p:blipFill>
                <a:blip r:embed="rId253"/>
                <a:stretch>
                  <a:fillRect/>
                </a:stretch>
              </p:blipFill>
              <p:spPr>
                <a:xfrm>
                  <a:off x="1763794" y="3544310"/>
                  <a:ext cx="157680" cy="33984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157" name="Ink 156">
                  <a:extLst>
                    <a:ext uri="{FF2B5EF4-FFF2-40B4-BE49-F238E27FC236}">
                      <a16:creationId xmlns:a16="http://schemas.microsoft.com/office/drawing/2014/main" id="{FD75CFE5-914D-F76B-7BA7-67F2F580077A}"/>
                    </a:ext>
                  </a:extLst>
                </p14:cNvPr>
                <p14:cNvContentPartPr/>
                <p14:nvPr/>
              </p14:nvContentPartPr>
              <p14:xfrm>
                <a:off x="1922914" y="3658430"/>
                <a:ext cx="127440" cy="213480"/>
              </p14:xfrm>
            </p:contentPart>
          </mc:Choice>
          <mc:Fallback>
            <p:pic>
              <p:nvPicPr>
                <p:cNvPr id="157" name="Ink 156">
                  <a:extLst>
                    <a:ext uri="{FF2B5EF4-FFF2-40B4-BE49-F238E27FC236}">
                      <a16:creationId xmlns:a16="http://schemas.microsoft.com/office/drawing/2014/main" id="{FD75CFE5-914D-F76B-7BA7-67F2F580077A}"/>
                    </a:ext>
                  </a:extLst>
                </p:cNvPr>
                <p:cNvPicPr/>
                <p:nvPr/>
              </p:nvPicPr>
              <p:blipFill>
                <a:blip r:embed="rId255"/>
                <a:stretch>
                  <a:fillRect/>
                </a:stretch>
              </p:blipFill>
              <p:spPr>
                <a:xfrm>
                  <a:off x="1914274" y="3649430"/>
                  <a:ext cx="145080" cy="231120"/>
                </a:xfrm>
                <a:prstGeom prst="rect">
                  <a:avLst/>
                </a:prstGeom>
              </p:spPr>
            </p:pic>
          </mc:Fallback>
        </mc:AlternateContent>
        <mc:AlternateContent xmlns:mc="http://schemas.openxmlformats.org/markup-compatibility/2006">
          <mc:Choice xmlns:p14="http://schemas.microsoft.com/office/powerpoint/2010/main" Requires="p14">
            <p:contentPart p14:bwMode="auto" r:id="rId256">
              <p14:nvContentPartPr>
                <p14:cNvPr id="158" name="Ink 157">
                  <a:extLst>
                    <a:ext uri="{FF2B5EF4-FFF2-40B4-BE49-F238E27FC236}">
                      <a16:creationId xmlns:a16="http://schemas.microsoft.com/office/drawing/2014/main" id="{89AB35BC-998B-B1E1-1C2B-9F4B140F9C82}"/>
                    </a:ext>
                  </a:extLst>
                </p14:cNvPr>
                <p14:cNvContentPartPr/>
                <p14:nvPr/>
              </p14:nvContentPartPr>
              <p14:xfrm>
                <a:off x="1940554" y="3769310"/>
                <a:ext cx="78120" cy="47160"/>
              </p14:xfrm>
            </p:contentPart>
          </mc:Choice>
          <mc:Fallback>
            <p:pic>
              <p:nvPicPr>
                <p:cNvPr id="158" name="Ink 157">
                  <a:extLst>
                    <a:ext uri="{FF2B5EF4-FFF2-40B4-BE49-F238E27FC236}">
                      <a16:creationId xmlns:a16="http://schemas.microsoft.com/office/drawing/2014/main" id="{89AB35BC-998B-B1E1-1C2B-9F4B140F9C82}"/>
                    </a:ext>
                  </a:extLst>
                </p:cNvPr>
                <p:cNvPicPr/>
                <p:nvPr/>
              </p:nvPicPr>
              <p:blipFill>
                <a:blip r:embed="rId257"/>
                <a:stretch>
                  <a:fillRect/>
                </a:stretch>
              </p:blipFill>
              <p:spPr>
                <a:xfrm>
                  <a:off x="1931914" y="3760310"/>
                  <a:ext cx="95760" cy="6480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159" name="Ink 158">
                  <a:extLst>
                    <a:ext uri="{FF2B5EF4-FFF2-40B4-BE49-F238E27FC236}">
                      <a16:creationId xmlns:a16="http://schemas.microsoft.com/office/drawing/2014/main" id="{9375F69A-358A-EF1B-EFD3-CD9EAC93A97B}"/>
                    </a:ext>
                  </a:extLst>
                </p14:cNvPr>
                <p14:cNvContentPartPr/>
                <p14:nvPr/>
              </p14:nvContentPartPr>
              <p14:xfrm>
                <a:off x="2091394" y="3618470"/>
                <a:ext cx="119880" cy="221400"/>
              </p14:xfrm>
            </p:contentPart>
          </mc:Choice>
          <mc:Fallback>
            <p:pic>
              <p:nvPicPr>
                <p:cNvPr id="159" name="Ink 158">
                  <a:extLst>
                    <a:ext uri="{FF2B5EF4-FFF2-40B4-BE49-F238E27FC236}">
                      <a16:creationId xmlns:a16="http://schemas.microsoft.com/office/drawing/2014/main" id="{9375F69A-358A-EF1B-EFD3-CD9EAC93A97B}"/>
                    </a:ext>
                  </a:extLst>
                </p:cNvPr>
                <p:cNvPicPr/>
                <p:nvPr/>
              </p:nvPicPr>
              <p:blipFill>
                <a:blip r:embed="rId259"/>
                <a:stretch>
                  <a:fillRect/>
                </a:stretch>
              </p:blipFill>
              <p:spPr>
                <a:xfrm>
                  <a:off x="2082754" y="3609470"/>
                  <a:ext cx="137520" cy="23904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160" name="Ink 159">
                  <a:extLst>
                    <a:ext uri="{FF2B5EF4-FFF2-40B4-BE49-F238E27FC236}">
                      <a16:creationId xmlns:a16="http://schemas.microsoft.com/office/drawing/2014/main" id="{3FA7D14D-F4BB-F73B-C056-B923B42D4CDE}"/>
                    </a:ext>
                  </a:extLst>
                </p14:cNvPr>
                <p14:cNvContentPartPr/>
                <p14:nvPr/>
              </p14:nvContentPartPr>
              <p14:xfrm>
                <a:off x="209674" y="3332630"/>
                <a:ext cx="2430000" cy="866880"/>
              </p14:xfrm>
            </p:contentPart>
          </mc:Choice>
          <mc:Fallback>
            <p:pic>
              <p:nvPicPr>
                <p:cNvPr id="160" name="Ink 159">
                  <a:extLst>
                    <a:ext uri="{FF2B5EF4-FFF2-40B4-BE49-F238E27FC236}">
                      <a16:creationId xmlns:a16="http://schemas.microsoft.com/office/drawing/2014/main" id="{3FA7D14D-F4BB-F73B-C056-B923B42D4CDE}"/>
                    </a:ext>
                  </a:extLst>
                </p:cNvPr>
                <p:cNvPicPr/>
                <p:nvPr/>
              </p:nvPicPr>
              <p:blipFill>
                <a:blip r:embed="rId261"/>
                <a:stretch>
                  <a:fillRect/>
                </a:stretch>
              </p:blipFill>
              <p:spPr>
                <a:xfrm>
                  <a:off x="200674" y="3323630"/>
                  <a:ext cx="2447640" cy="884520"/>
                </a:xfrm>
                <a:prstGeom prst="rect">
                  <a:avLst/>
                </a:prstGeom>
              </p:spPr>
            </p:pic>
          </mc:Fallback>
        </mc:AlternateContent>
      </p:grpSp>
    </p:spTree>
    <p:extLst>
      <p:ext uri="{BB962C8B-B14F-4D97-AF65-F5344CB8AC3E}">
        <p14:creationId xmlns:p14="http://schemas.microsoft.com/office/powerpoint/2010/main" val="1577167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429565" y="188640"/>
            <a:ext cx="10969943" cy="711081"/>
          </a:xfrm>
        </p:spPr>
        <p:txBody>
          <a:bodyPr>
            <a:noAutofit/>
          </a:bodyPr>
          <a:lstStyle/>
          <a:p>
            <a:r>
              <a:rPr lang="en-US" dirty="0">
                <a:latin typeface="Cooper Black" panose="0208090404030B020404" pitchFamily="18" charset="0"/>
              </a:rPr>
              <a:t>What is %CID</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Trainer: Anubhav Oberoy</a:t>
            </a:r>
          </a:p>
        </p:txBody>
      </p:sp>
      <p:sp>
        <p:nvSpPr>
          <p:cNvPr id="2" name="Rectangle 1"/>
          <p:cNvSpPr/>
          <p:nvPr/>
        </p:nvSpPr>
        <p:spPr>
          <a:xfrm>
            <a:off x="450310" y="1031544"/>
            <a:ext cx="10614858" cy="2308324"/>
          </a:xfrm>
          <a:prstGeom prst="rect">
            <a:avLst/>
          </a:prstGeom>
        </p:spPr>
        <p:txBody>
          <a:bodyPr wrap="square">
            <a:spAutoFit/>
          </a:bodyPr>
          <a:lstStyle/>
          <a:p>
            <a:pPr lvl="0" algn="just"/>
            <a:r>
              <a:rPr lang="en-US" sz="1800" dirty="0">
                <a:solidFill>
                  <a:prstClr val="black"/>
                </a:solidFill>
              </a:rPr>
              <a:t>%CID stands for the content ID and is used in an OData request to bind the result of an operation to a name so that it can be referenced in another operation later in the transactional processing.</a:t>
            </a:r>
          </a:p>
          <a:p>
            <a:pPr lvl="0" algn="just"/>
            <a:endParaRPr lang="en-US" sz="1800" dirty="0">
              <a:solidFill>
                <a:prstClr val="black"/>
              </a:solidFill>
            </a:endParaRPr>
          </a:p>
          <a:p>
            <a:pPr lvl="0" algn="just"/>
            <a:r>
              <a:rPr lang="en-US" sz="1800" dirty="0">
                <a:solidFill>
                  <a:prstClr val="black"/>
                </a:solidFill>
              </a:rPr>
              <a:t>In some use cases, it may happen that a consumer works with data that is not yet persisted and might not have a primary key yet. The primary key can be created in the &lt;method&gt; FOR MODIFY call or later in the save sequence (late numbering). In such cases, a temporary primary key, the content ID (%CID) for an instance, is used as long as no primary key was created by BO runtime. The content ID is consequently also used then as a foreign key.</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3" name="Right Arrow 2"/>
          <p:cNvSpPr/>
          <p:nvPr/>
        </p:nvSpPr>
        <p:spPr>
          <a:xfrm>
            <a:off x="4078188" y="4509120"/>
            <a:ext cx="385898" cy="216024"/>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64065600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ircle(in)">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circle(in)">
                                      <p:cBhvr>
                                        <p:cTn id="12" dur="20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441" y="188640"/>
            <a:ext cx="10969943" cy="711081"/>
          </a:xfrm>
        </p:spPr>
        <p:txBody>
          <a:bodyPr>
            <a:noAutofit/>
          </a:bodyPr>
          <a:lstStyle/>
          <a:p>
            <a:r>
              <a:rPr lang="en-US" dirty="0">
                <a:latin typeface="Cooper Black" panose="0208090404030B020404" pitchFamily="18" charset="0"/>
              </a:rPr>
              <a:t>Create of Behavior Definition</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Calibri" panose="020F0502020204030204"/>
              </a:rPr>
              <a:t>Trainer: </a:t>
            </a:r>
            <a:r>
              <a:rPr lang="en-US" sz="1400" b="1" noProof="0" dirty="0">
                <a:solidFill>
                  <a:schemeClr val="tx1"/>
                </a:solidFill>
                <a:latin typeface="Calibri" panose="020F0502020204030204"/>
              </a:rPr>
              <a:t>Anubhav Oberoy</a:t>
            </a:r>
            <a:endParaRPr kumimoji="0" lang="en-US" sz="1400" b="1" i="0" u="none" strike="noStrike" kern="1200" cap="none" spc="0" normalizeH="0" baseline="0" noProof="0" dirty="0">
              <a:ln>
                <a:noFill/>
              </a:ln>
              <a:solidFill>
                <a:schemeClr val="tx1"/>
              </a:solidFill>
              <a:effectLst/>
              <a:uLnTx/>
              <a:uFillTx/>
              <a:latin typeface="Calibri" panose="020F0502020204030204"/>
            </a:endParaRPr>
          </a:p>
        </p:txBody>
      </p:sp>
      <p:pic>
        <p:nvPicPr>
          <p:cNvPr id="2" name="Picture 1"/>
          <p:cNvPicPr>
            <a:picLocks noChangeAspect="1"/>
          </p:cNvPicPr>
          <p:nvPr/>
        </p:nvPicPr>
        <p:blipFill>
          <a:blip r:embed="rId3"/>
          <a:stretch>
            <a:fillRect/>
          </a:stretch>
        </p:blipFill>
        <p:spPr>
          <a:xfrm>
            <a:off x="765820" y="1274274"/>
            <a:ext cx="5425967" cy="3738902"/>
          </a:xfrm>
          <a:prstGeom prst="rect">
            <a:avLst/>
          </a:prstGeom>
          <a:solidFill>
            <a:schemeClr val="tx2">
              <a:lumMod val="60000"/>
              <a:lumOff val="40000"/>
            </a:schemeClr>
          </a:solidFill>
          <a:ln>
            <a:solidFill>
              <a:schemeClr val="tx2"/>
            </a:solidFill>
          </a:ln>
        </p:spPr>
      </p:pic>
      <p:pic>
        <p:nvPicPr>
          <p:cNvPr id="3" name="Picture 2"/>
          <p:cNvPicPr>
            <a:picLocks noChangeAspect="1"/>
          </p:cNvPicPr>
          <p:nvPr/>
        </p:nvPicPr>
        <p:blipFill rotWithShape="1">
          <a:blip r:embed="rId4"/>
          <a:srcRect b="1361"/>
          <a:stretch/>
        </p:blipFill>
        <p:spPr>
          <a:xfrm>
            <a:off x="7120255" y="1052736"/>
            <a:ext cx="4672814" cy="4176464"/>
          </a:xfrm>
          <a:prstGeom prst="rect">
            <a:avLst/>
          </a:prstGeom>
        </p:spPr>
      </p:pic>
      <p:sp>
        <p:nvSpPr>
          <p:cNvPr id="6" name="Chevron 5"/>
          <p:cNvSpPr/>
          <p:nvPr/>
        </p:nvSpPr>
        <p:spPr>
          <a:xfrm>
            <a:off x="6382444" y="2564904"/>
            <a:ext cx="648072" cy="648072"/>
          </a:xfrm>
          <a:prstGeom prst="chevron">
            <a:avLst/>
          </a:prstGeom>
          <a:solidFill>
            <a:schemeClr val="tx2">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442548361"/>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441" y="188640"/>
            <a:ext cx="10969943" cy="711081"/>
          </a:xfrm>
        </p:spPr>
        <p:txBody>
          <a:bodyPr>
            <a:noAutofit/>
          </a:bodyPr>
          <a:lstStyle/>
          <a:p>
            <a:r>
              <a:rPr lang="en-US" dirty="0">
                <a:latin typeface="Cooper Black" panose="0208090404030B020404" pitchFamily="18" charset="0"/>
              </a:rPr>
              <a:t>Implementing Behavior Definition  </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Calibri" panose="020F0502020204030204"/>
              </a:rPr>
              <a:t>Trainer: </a:t>
            </a:r>
            <a:r>
              <a:rPr lang="en-US" sz="1400" b="1" noProof="0" dirty="0">
                <a:solidFill>
                  <a:schemeClr val="tx1"/>
                </a:solidFill>
                <a:latin typeface="Calibri" panose="020F0502020204030204"/>
              </a:rPr>
              <a:t>Anubhav Oberoy</a:t>
            </a:r>
            <a:endParaRPr kumimoji="0" lang="en-US" sz="1400" b="1" i="0" u="none" strike="noStrike" kern="1200" cap="none" spc="0" normalizeH="0" baseline="0" noProof="0" dirty="0">
              <a:ln>
                <a:noFill/>
              </a:ln>
              <a:solidFill>
                <a:schemeClr val="tx1"/>
              </a:solidFill>
              <a:effectLst/>
              <a:uLnTx/>
              <a:uFillTx/>
              <a:latin typeface="Calibri" panose="020F0502020204030204"/>
            </a:endParaRPr>
          </a:p>
        </p:txBody>
      </p:sp>
      <p:pic>
        <p:nvPicPr>
          <p:cNvPr id="3" name="Picture 2"/>
          <p:cNvPicPr>
            <a:picLocks noChangeAspect="1"/>
          </p:cNvPicPr>
          <p:nvPr/>
        </p:nvPicPr>
        <p:blipFill>
          <a:blip r:embed="rId3"/>
          <a:stretch>
            <a:fillRect/>
          </a:stretch>
        </p:blipFill>
        <p:spPr>
          <a:xfrm>
            <a:off x="609441" y="997760"/>
            <a:ext cx="5304762" cy="3752381"/>
          </a:xfrm>
          <a:prstGeom prst="rect">
            <a:avLst/>
          </a:prstGeom>
        </p:spPr>
      </p:pic>
    </p:spTree>
    <p:extLst>
      <p:ext uri="{BB962C8B-B14F-4D97-AF65-F5344CB8AC3E}">
        <p14:creationId xmlns:p14="http://schemas.microsoft.com/office/powerpoint/2010/main" val="3869537213"/>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miley Face 3">
            <a:extLst>
              <a:ext uri="{FF2B5EF4-FFF2-40B4-BE49-F238E27FC236}">
                <a16:creationId xmlns:a16="http://schemas.microsoft.com/office/drawing/2014/main" id="{1C78EC37-9C90-4271-BFAC-2A5FD3DC1249}"/>
              </a:ext>
            </a:extLst>
          </p:cNvPr>
          <p:cNvSpPr/>
          <p:nvPr/>
        </p:nvSpPr>
        <p:spPr>
          <a:xfrm>
            <a:off x="117748" y="476672"/>
            <a:ext cx="576064" cy="576064"/>
          </a:xfrm>
          <a:prstGeom prst="smileyFace">
            <a:avLst/>
          </a:prstGeom>
          <a:solidFill>
            <a:schemeClr val="tx2">
              <a:lumMod val="60000"/>
              <a:lumOff val="4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62466137-F867-4239-AC60-85A71EF9BD97}"/>
              </a:ext>
            </a:extLst>
          </p:cNvPr>
          <p:cNvSpPr/>
          <p:nvPr/>
        </p:nvSpPr>
        <p:spPr>
          <a:xfrm>
            <a:off x="1485900" y="476672"/>
            <a:ext cx="1656184" cy="5760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Fiori App</a:t>
            </a:r>
          </a:p>
        </p:txBody>
      </p:sp>
      <p:sp>
        <p:nvSpPr>
          <p:cNvPr id="6" name="Rectangle 5">
            <a:extLst>
              <a:ext uri="{FF2B5EF4-FFF2-40B4-BE49-F238E27FC236}">
                <a16:creationId xmlns:a16="http://schemas.microsoft.com/office/drawing/2014/main" id="{16E49940-6870-4384-BDC1-7B45DB260EA2}"/>
              </a:ext>
            </a:extLst>
          </p:cNvPr>
          <p:cNvSpPr/>
          <p:nvPr/>
        </p:nvSpPr>
        <p:spPr>
          <a:xfrm>
            <a:off x="3862164" y="476672"/>
            <a:ext cx="1656184" cy="5760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OData </a:t>
            </a:r>
          </a:p>
        </p:txBody>
      </p:sp>
      <p:sp>
        <p:nvSpPr>
          <p:cNvPr id="7" name="Rectangle 6">
            <a:extLst>
              <a:ext uri="{FF2B5EF4-FFF2-40B4-BE49-F238E27FC236}">
                <a16:creationId xmlns:a16="http://schemas.microsoft.com/office/drawing/2014/main" id="{F04AFAE3-A195-48A6-9C14-1F07D09DD69C}"/>
              </a:ext>
            </a:extLst>
          </p:cNvPr>
          <p:cNvSpPr/>
          <p:nvPr/>
        </p:nvSpPr>
        <p:spPr>
          <a:xfrm>
            <a:off x="6266995" y="462283"/>
            <a:ext cx="1656184" cy="5760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RAP</a:t>
            </a:r>
          </a:p>
        </p:txBody>
      </p:sp>
      <p:sp>
        <p:nvSpPr>
          <p:cNvPr id="8" name="Rectangle 7">
            <a:extLst>
              <a:ext uri="{FF2B5EF4-FFF2-40B4-BE49-F238E27FC236}">
                <a16:creationId xmlns:a16="http://schemas.microsoft.com/office/drawing/2014/main" id="{74C69CE4-B712-4909-8D46-F37E66DAE641}"/>
              </a:ext>
            </a:extLst>
          </p:cNvPr>
          <p:cNvSpPr/>
          <p:nvPr/>
        </p:nvSpPr>
        <p:spPr>
          <a:xfrm>
            <a:off x="8902724" y="462283"/>
            <a:ext cx="1656184" cy="5760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B-IMP</a:t>
            </a:r>
          </a:p>
        </p:txBody>
      </p:sp>
      <p:cxnSp>
        <p:nvCxnSpPr>
          <p:cNvPr id="10" name="Straight Connector 9">
            <a:extLst>
              <a:ext uri="{FF2B5EF4-FFF2-40B4-BE49-F238E27FC236}">
                <a16:creationId xmlns:a16="http://schemas.microsoft.com/office/drawing/2014/main" id="{9340040A-B226-4B52-BA8A-21D6CBA6008A}"/>
              </a:ext>
            </a:extLst>
          </p:cNvPr>
          <p:cNvCxnSpPr>
            <a:stCxn id="5" idx="2"/>
          </p:cNvCxnSpPr>
          <p:nvPr/>
        </p:nvCxnSpPr>
        <p:spPr>
          <a:xfrm>
            <a:off x="2313992" y="1052736"/>
            <a:ext cx="0" cy="5688632"/>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221F0EE-CAFD-4393-9831-C39BF8EB2DAB}"/>
              </a:ext>
            </a:extLst>
          </p:cNvPr>
          <p:cNvCxnSpPr/>
          <p:nvPr/>
        </p:nvCxnSpPr>
        <p:spPr>
          <a:xfrm>
            <a:off x="4706159" y="1038347"/>
            <a:ext cx="0" cy="5688632"/>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E19FD66-FEF4-4A7D-9CEF-0B80B0B9A1CF}"/>
              </a:ext>
            </a:extLst>
          </p:cNvPr>
          <p:cNvCxnSpPr/>
          <p:nvPr/>
        </p:nvCxnSpPr>
        <p:spPr>
          <a:xfrm>
            <a:off x="405780" y="1052736"/>
            <a:ext cx="0" cy="5688632"/>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BEC30CC-C146-4888-84AA-FDB669CBB57B}"/>
              </a:ext>
            </a:extLst>
          </p:cNvPr>
          <p:cNvCxnSpPr/>
          <p:nvPr/>
        </p:nvCxnSpPr>
        <p:spPr>
          <a:xfrm>
            <a:off x="7110990" y="1052736"/>
            <a:ext cx="0" cy="5688632"/>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5F7A8A4-F7FF-4BA4-944A-DC17D64849C9}"/>
              </a:ext>
            </a:extLst>
          </p:cNvPr>
          <p:cNvCxnSpPr/>
          <p:nvPr/>
        </p:nvCxnSpPr>
        <p:spPr>
          <a:xfrm>
            <a:off x="9730816" y="1038347"/>
            <a:ext cx="0" cy="5688632"/>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3FF9F05-320B-47D6-BD7E-65EBECA47317}"/>
              </a:ext>
            </a:extLst>
          </p:cNvPr>
          <p:cNvCxnSpPr/>
          <p:nvPr/>
        </p:nvCxnSpPr>
        <p:spPr>
          <a:xfrm>
            <a:off x="405780" y="1484784"/>
            <a:ext cx="19082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51ABB837-CA4F-4C99-8472-C75BE81EE7FB}"/>
              </a:ext>
            </a:extLst>
          </p:cNvPr>
          <p:cNvSpPr/>
          <p:nvPr/>
        </p:nvSpPr>
        <p:spPr>
          <a:xfrm>
            <a:off x="2313992" y="1484783"/>
            <a:ext cx="85913" cy="49829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8DA76E56-393B-42CA-A146-19112DEC8888}"/>
              </a:ext>
            </a:extLst>
          </p:cNvPr>
          <p:cNvCxnSpPr/>
          <p:nvPr/>
        </p:nvCxnSpPr>
        <p:spPr>
          <a:xfrm>
            <a:off x="2359711" y="1916833"/>
            <a:ext cx="23464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EA7F0FAF-AB1D-4716-96BB-EAC9E3CA0ED3}"/>
              </a:ext>
            </a:extLst>
          </p:cNvPr>
          <p:cNvSpPr/>
          <p:nvPr/>
        </p:nvSpPr>
        <p:spPr>
          <a:xfrm>
            <a:off x="4715527" y="1916832"/>
            <a:ext cx="45719" cy="440687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D30323F-2DC4-4A43-ADFD-46A1696B323F}"/>
              </a:ext>
            </a:extLst>
          </p:cNvPr>
          <p:cNvSpPr/>
          <p:nvPr/>
        </p:nvSpPr>
        <p:spPr>
          <a:xfrm>
            <a:off x="7110969" y="2204863"/>
            <a:ext cx="45719" cy="410445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a:extLst>
              <a:ext uri="{FF2B5EF4-FFF2-40B4-BE49-F238E27FC236}">
                <a16:creationId xmlns:a16="http://schemas.microsoft.com/office/drawing/2014/main" id="{C1CEAFF9-45BF-40B3-9413-05D1A9DE866C}"/>
              </a:ext>
            </a:extLst>
          </p:cNvPr>
          <p:cNvCxnSpPr/>
          <p:nvPr/>
        </p:nvCxnSpPr>
        <p:spPr>
          <a:xfrm>
            <a:off x="4770613" y="2276872"/>
            <a:ext cx="23244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66B7A25-8FE8-49FA-84B5-282D27A8822A}"/>
              </a:ext>
            </a:extLst>
          </p:cNvPr>
          <p:cNvCxnSpPr>
            <a:cxnSpLocks/>
          </p:cNvCxnSpPr>
          <p:nvPr/>
        </p:nvCxnSpPr>
        <p:spPr>
          <a:xfrm>
            <a:off x="7156688" y="2528900"/>
            <a:ext cx="25741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5DA2782C-C5BD-418B-8388-B9F989FE19E0}"/>
              </a:ext>
            </a:extLst>
          </p:cNvPr>
          <p:cNvSpPr/>
          <p:nvPr/>
        </p:nvSpPr>
        <p:spPr>
          <a:xfrm>
            <a:off x="9736066" y="2539707"/>
            <a:ext cx="53173" cy="26174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A9BA9DB8-657E-4B5A-9467-3D278270F13F}"/>
              </a:ext>
            </a:extLst>
          </p:cNvPr>
          <p:cNvSpPr txBox="1"/>
          <p:nvPr/>
        </p:nvSpPr>
        <p:spPr>
          <a:xfrm>
            <a:off x="2697227" y="1614411"/>
            <a:ext cx="1378684" cy="369332"/>
          </a:xfrm>
          <a:prstGeom prst="rect">
            <a:avLst/>
          </a:prstGeom>
          <a:noFill/>
        </p:spPr>
        <p:txBody>
          <a:bodyPr wrap="square" rtlCol="0">
            <a:spAutoFit/>
          </a:bodyPr>
          <a:lstStyle/>
          <a:p>
            <a:r>
              <a:rPr lang="en-US" sz="1800" b="1" i="1" dirty="0"/>
              <a:t>post</a:t>
            </a:r>
          </a:p>
        </p:txBody>
      </p:sp>
      <p:sp>
        <p:nvSpPr>
          <p:cNvPr id="28" name="TextBox 27">
            <a:extLst>
              <a:ext uri="{FF2B5EF4-FFF2-40B4-BE49-F238E27FC236}">
                <a16:creationId xmlns:a16="http://schemas.microsoft.com/office/drawing/2014/main" id="{6BF5A24A-824B-4C36-9B26-E9E6EF78E1AF}"/>
              </a:ext>
            </a:extLst>
          </p:cNvPr>
          <p:cNvSpPr txBox="1"/>
          <p:nvPr/>
        </p:nvSpPr>
        <p:spPr>
          <a:xfrm>
            <a:off x="5502708" y="1916833"/>
            <a:ext cx="1378684" cy="369332"/>
          </a:xfrm>
          <a:prstGeom prst="rect">
            <a:avLst/>
          </a:prstGeom>
          <a:noFill/>
        </p:spPr>
        <p:txBody>
          <a:bodyPr wrap="square" rtlCol="0">
            <a:spAutoFit/>
          </a:bodyPr>
          <a:lstStyle/>
          <a:p>
            <a:r>
              <a:rPr lang="en-US" sz="1800" b="1" i="1" dirty="0"/>
              <a:t>Create</a:t>
            </a:r>
          </a:p>
        </p:txBody>
      </p:sp>
      <p:sp>
        <p:nvSpPr>
          <p:cNvPr id="29" name="TextBox 28">
            <a:extLst>
              <a:ext uri="{FF2B5EF4-FFF2-40B4-BE49-F238E27FC236}">
                <a16:creationId xmlns:a16="http://schemas.microsoft.com/office/drawing/2014/main" id="{19588A4F-3A8E-4CCC-97A7-65908950F2F0}"/>
              </a:ext>
            </a:extLst>
          </p:cNvPr>
          <p:cNvSpPr txBox="1"/>
          <p:nvPr/>
        </p:nvSpPr>
        <p:spPr>
          <a:xfrm>
            <a:off x="7161936" y="2187172"/>
            <a:ext cx="3008585" cy="646331"/>
          </a:xfrm>
          <a:prstGeom prst="rect">
            <a:avLst/>
          </a:prstGeom>
          <a:noFill/>
        </p:spPr>
        <p:txBody>
          <a:bodyPr wrap="square" rtlCol="0">
            <a:spAutoFit/>
          </a:bodyPr>
          <a:lstStyle/>
          <a:p>
            <a:r>
              <a:rPr lang="en-US" sz="1800" b="1" i="1" dirty="0"/>
              <a:t>Create IMPORT</a:t>
            </a:r>
          </a:p>
          <a:p>
            <a:r>
              <a:rPr lang="en-US" sz="1800" b="1" i="1" dirty="0">
                <a:solidFill>
                  <a:srgbClr val="FFC000"/>
                </a:solidFill>
              </a:rPr>
              <a:t>Entities (%</a:t>
            </a:r>
            <a:r>
              <a:rPr lang="en-US" sz="1800" b="1" i="1" dirty="0" err="1">
                <a:solidFill>
                  <a:srgbClr val="FFC000"/>
                </a:solidFill>
              </a:rPr>
              <a:t>cid</a:t>
            </a:r>
            <a:r>
              <a:rPr lang="en-US" sz="1800" b="1" i="1" dirty="0">
                <a:solidFill>
                  <a:srgbClr val="FFC000"/>
                </a:solidFill>
              </a:rPr>
              <a:t>)</a:t>
            </a:r>
          </a:p>
        </p:txBody>
      </p:sp>
      <p:sp>
        <p:nvSpPr>
          <p:cNvPr id="30" name="Rectangle 29">
            <a:extLst>
              <a:ext uri="{FF2B5EF4-FFF2-40B4-BE49-F238E27FC236}">
                <a16:creationId xmlns:a16="http://schemas.microsoft.com/office/drawing/2014/main" id="{503E1ABA-3AE5-4CEB-BC4A-F1077715B9AC}"/>
              </a:ext>
            </a:extLst>
          </p:cNvPr>
          <p:cNvSpPr/>
          <p:nvPr/>
        </p:nvSpPr>
        <p:spPr>
          <a:xfrm>
            <a:off x="10830690" y="462283"/>
            <a:ext cx="1304958" cy="5760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Legacy Code</a:t>
            </a:r>
          </a:p>
        </p:txBody>
      </p:sp>
      <p:cxnSp>
        <p:nvCxnSpPr>
          <p:cNvPr id="31" name="Straight Connector 30">
            <a:extLst>
              <a:ext uri="{FF2B5EF4-FFF2-40B4-BE49-F238E27FC236}">
                <a16:creationId xmlns:a16="http://schemas.microsoft.com/office/drawing/2014/main" id="{27E8D534-BF05-42F3-BA08-7A514D34B0AC}"/>
              </a:ext>
            </a:extLst>
          </p:cNvPr>
          <p:cNvCxnSpPr/>
          <p:nvPr/>
        </p:nvCxnSpPr>
        <p:spPr>
          <a:xfrm>
            <a:off x="11756777" y="1052736"/>
            <a:ext cx="0" cy="5688632"/>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ECA8E60-B866-490B-9D68-7DA09B525DE6}"/>
              </a:ext>
            </a:extLst>
          </p:cNvPr>
          <p:cNvCxnSpPr>
            <a:cxnSpLocks/>
          </p:cNvCxnSpPr>
          <p:nvPr/>
        </p:nvCxnSpPr>
        <p:spPr>
          <a:xfrm>
            <a:off x="9708775" y="2928942"/>
            <a:ext cx="20480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681111B4-4A37-441A-9231-4A8F4D4D43DF}"/>
              </a:ext>
            </a:extLst>
          </p:cNvPr>
          <p:cNvSpPr txBox="1"/>
          <p:nvPr/>
        </p:nvSpPr>
        <p:spPr>
          <a:xfrm>
            <a:off x="10102797" y="2559610"/>
            <a:ext cx="1378684" cy="369332"/>
          </a:xfrm>
          <a:prstGeom prst="rect">
            <a:avLst/>
          </a:prstGeom>
          <a:noFill/>
        </p:spPr>
        <p:txBody>
          <a:bodyPr wrap="square" rtlCol="0">
            <a:spAutoFit/>
          </a:bodyPr>
          <a:lstStyle/>
          <a:p>
            <a:r>
              <a:rPr lang="en-US" sz="1800" b="1" i="1" dirty="0"/>
              <a:t>Write to TB</a:t>
            </a:r>
          </a:p>
        </p:txBody>
      </p:sp>
      <p:sp>
        <p:nvSpPr>
          <p:cNvPr id="35" name="Rectangle 34">
            <a:extLst>
              <a:ext uri="{FF2B5EF4-FFF2-40B4-BE49-F238E27FC236}">
                <a16:creationId xmlns:a16="http://schemas.microsoft.com/office/drawing/2014/main" id="{13AF5743-4AC0-48DD-B642-5F51BBF91840}"/>
              </a:ext>
            </a:extLst>
          </p:cNvPr>
          <p:cNvSpPr/>
          <p:nvPr/>
        </p:nvSpPr>
        <p:spPr>
          <a:xfrm>
            <a:off x="11755958" y="2914553"/>
            <a:ext cx="45719" cy="5760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a:extLst>
              <a:ext uri="{FF2B5EF4-FFF2-40B4-BE49-F238E27FC236}">
                <a16:creationId xmlns:a16="http://schemas.microsoft.com/office/drawing/2014/main" id="{8A127107-A8FD-433A-8685-1D9CB03C7539}"/>
              </a:ext>
            </a:extLst>
          </p:cNvPr>
          <p:cNvCxnSpPr>
            <a:cxnSpLocks/>
            <a:stCxn id="35" idx="2"/>
          </p:cNvCxnSpPr>
          <p:nvPr/>
        </p:nvCxnSpPr>
        <p:spPr>
          <a:xfrm flipH="1">
            <a:off x="9708775" y="3490617"/>
            <a:ext cx="20700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44340B06-CE9E-4AB1-BB62-C8FD6D43A06E}"/>
              </a:ext>
            </a:extLst>
          </p:cNvPr>
          <p:cNvCxnSpPr/>
          <p:nvPr/>
        </p:nvCxnSpPr>
        <p:spPr>
          <a:xfrm flipH="1">
            <a:off x="7156688" y="3717032"/>
            <a:ext cx="25741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EDAB2750-0352-4DB0-A03F-B04A00A79782}"/>
              </a:ext>
            </a:extLst>
          </p:cNvPr>
          <p:cNvCxnSpPr/>
          <p:nvPr/>
        </p:nvCxnSpPr>
        <p:spPr>
          <a:xfrm>
            <a:off x="7156688" y="4005065"/>
            <a:ext cx="25520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8808CC15-8036-46DB-BAB4-3E944EB5904C}"/>
              </a:ext>
            </a:extLst>
          </p:cNvPr>
          <p:cNvCxnSpPr>
            <a:cxnSpLocks/>
          </p:cNvCxnSpPr>
          <p:nvPr/>
        </p:nvCxnSpPr>
        <p:spPr>
          <a:xfrm>
            <a:off x="9776513" y="4229084"/>
            <a:ext cx="20480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3C2090CC-EF06-4C34-8F67-6F791869D18A}"/>
              </a:ext>
            </a:extLst>
          </p:cNvPr>
          <p:cNvSpPr txBox="1"/>
          <p:nvPr/>
        </p:nvSpPr>
        <p:spPr>
          <a:xfrm>
            <a:off x="10170535" y="3859752"/>
            <a:ext cx="1378684" cy="369332"/>
          </a:xfrm>
          <a:prstGeom prst="rect">
            <a:avLst/>
          </a:prstGeom>
          <a:noFill/>
        </p:spPr>
        <p:txBody>
          <a:bodyPr wrap="square" rtlCol="0">
            <a:spAutoFit/>
          </a:bodyPr>
          <a:lstStyle/>
          <a:p>
            <a:r>
              <a:rPr lang="en-US" sz="1800" b="1" i="1" dirty="0"/>
              <a:t>Save to DB</a:t>
            </a:r>
          </a:p>
        </p:txBody>
      </p:sp>
      <p:sp>
        <p:nvSpPr>
          <p:cNvPr id="45" name="Rectangle 44">
            <a:extLst>
              <a:ext uri="{FF2B5EF4-FFF2-40B4-BE49-F238E27FC236}">
                <a16:creationId xmlns:a16="http://schemas.microsoft.com/office/drawing/2014/main" id="{D5EE5EF3-7261-4816-8C89-F5786A8D51AB}"/>
              </a:ext>
            </a:extLst>
          </p:cNvPr>
          <p:cNvSpPr/>
          <p:nvPr/>
        </p:nvSpPr>
        <p:spPr>
          <a:xfrm>
            <a:off x="11755958" y="4216006"/>
            <a:ext cx="45719" cy="5760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Arrow Connector 45">
            <a:extLst>
              <a:ext uri="{FF2B5EF4-FFF2-40B4-BE49-F238E27FC236}">
                <a16:creationId xmlns:a16="http://schemas.microsoft.com/office/drawing/2014/main" id="{07CF6276-F92D-48BF-9A07-614159C9EE61}"/>
              </a:ext>
            </a:extLst>
          </p:cNvPr>
          <p:cNvCxnSpPr>
            <a:cxnSpLocks/>
            <a:stCxn id="45" idx="2"/>
          </p:cNvCxnSpPr>
          <p:nvPr/>
        </p:nvCxnSpPr>
        <p:spPr>
          <a:xfrm flipH="1">
            <a:off x="9708775" y="4792070"/>
            <a:ext cx="20700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8E1F0E6D-2C83-4821-8E21-CA775C88A8A5}"/>
              </a:ext>
            </a:extLst>
          </p:cNvPr>
          <p:cNvSpPr txBox="1"/>
          <p:nvPr/>
        </p:nvSpPr>
        <p:spPr>
          <a:xfrm>
            <a:off x="8080351" y="3697997"/>
            <a:ext cx="1378684" cy="369332"/>
          </a:xfrm>
          <a:prstGeom prst="rect">
            <a:avLst/>
          </a:prstGeom>
          <a:noFill/>
        </p:spPr>
        <p:txBody>
          <a:bodyPr wrap="square" rtlCol="0">
            <a:spAutoFit/>
          </a:bodyPr>
          <a:lstStyle/>
          <a:p>
            <a:r>
              <a:rPr lang="en-US" sz="1800" b="1" i="1" dirty="0"/>
              <a:t>save</a:t>
            </a:r>
          </a:p>
        </p:txBody>
      </p:sp>
      <p:cxnSp>
        <p:nvCxnSpPr>
          <p:cNvPr id="49" name="Straight Arrow Connector 48">
            <a:extLst>
              <a:ext uri="{FF2B5EF4-FFF2-40B4-BE49-F238E27FC236}">
                <a16:creationId xmlns:a16="http://schemas.microsoft.com/office/drawing/2014/main" id="{FBEEC4C3-6A40-4ACD-AA86-AEDC68492FCE}"/>
              </a:ext>
            </a:extLst>
          </p:cNvPr>
          <p:cNvCxnSpPr/>
          <p:nvPr/>
        </p:nvCxnSpPr>
        <p:spPr>
          <a:xfrm flipH="1">
            <a:off x="7133828" y="5013176"/>
            <a:ext cx="26288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0400E195-7C22-4F13-BFAA-82A7AA1520AE}"/>
              </a:ext>
            </a:extLst>
          </p:cNvPr>
          <p:cNvSpPr txBox="1"/>
          <p:nvPr/>
        </p:nvSpPr>
        <p:spPr>
          <a:xfrm>
            <a:off x="8004173" y="4972520"/>
            <a:ext cx="1378684" cy="369332"/>
          </a:xfrm>
          <a:prstGeom prst="rect">
            <a:avLst/>
          </a:prstGeom>
          <a:noFill/>
        </p:spPr>
        <p:txBody>
          <a:bodyPr wrap="square" rtlCol="0">
            <a:spAutoFit/>
          </a:bodyPr>
          <a:lstStyle/>
          <a:p>
            <a:r>
              <a:rPr lang="en-US" sz="1800" b="1" i="1" dirty="0"/>
              <a:t>cleanup</a:t>
            </a:r>
          </a:p>
        </p:txBody>
      </p:sp>
      <p:cxnSp>
        <p:nvCxnSpPr>
          <p:cNvPr id="52" name="Straight Arrow Connector 51">
            <a:extLst>
              <a:ext uri="{FF2B5EF4-FFF2-40B4-BE49-F238E27FC236}">
                <a16:creationId xmlns:a16="http://schemas.microsoft.com/office/drawing/2014/main" id="{7FAE6437-FA5C-40A3-BEDE-4C49CE94B391}"/>
              </a:ext>
            </a:extLst>
          </p:cNvPr>
          <p:cNvCxnSpPr/>
          <p:nvPr/>
        </p:nvCxnSpPr>
        <p:spPr>
          <a:xfrm>
            <a:off x="7172570" y="5373216"/>
            <a:ext cx="25634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E44D23C1-263C-4CB5-BA30-14432D3D73DA}"/>
              </a:ext>
            </a:extLst>
          </p:cNvPr>
          <p:cNvSpPr/>
          <p:nvPr/>
        </p:nvSpPr>
        <p:spPr>
          <a:xfrm>
            <a:off x="9736067" y="5388877"/>
            <a:ext cx="53172" cy="5175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Arrow Connector 54">
            <a:extLst>
              <a:ext uri="{FF2B5EF4-FFF2-40B4-BE49-F238E27FC236}">
                <a16:creationId xmlns:a16="http://schemas.microsoft.com/office/drawing/2014/main" id="{6E5BA9A0-10F8-444B-9025-DE6C22653D49}"/>
              </a:ext>
            </a:extLst>
          </p:cNvPr>
          <p:cNvCxnSpPr>
            <a:stCxn id="53" idx="2"/>
          </p:cNvCxnSpPr>
          <p:nvPr/>
        </p:nvCxnSpPr>
        <p:spPr>
          <a:xfrm flipH="1">
            <a:off x="7156688" y="5906393"/>
            <a:ext cx="26059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2535B9D6-3613-4756-9BAB-52F928F1E47B}"/>
              </a:ext>
            </a:extLst>
          </p:cNvPr>
          <p:cNvCxnSpPr>
            <a:stCxn id="21" idx="2"/>
          </p:cNvCxnSpPr>
          <p:nvPr/>
        </p:nvCxnSpPr>
        <p:spPr>
          <a:xfrm flipH="1">
            <a:off x="4761246" y="6309318"/>
            <a:ext cx="23725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94F85E96-1CD3-48AA-925D-CF96C29EB8AB}"/>
              </a:ext>
            </a:extLst>
          </p:cNvPr>
          <p:cNvCxnSpPr/>
          <p:nvPr/>
        </p:nvCxnSpPr>
        <p:spPr>
          <a:xfrm flipH="1">
            <a:off x="2359711" y="6597352"/>
            <a:ext cx="23464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Flowchart: Decision 59">
            <a:extLst>
              <a:ext uri="{FF2B5EF4-FFF2-40B4-BE49-F238E27FC236}">
                <a16:creationId xmlns:a16="http://schemas.microsoft.com/office/drawing/2014/main" id="{FBF0DDC1-D0E8-44FB-A4E2-648BF4BFE8CD}"/>
              </a:ext>
            </a:extLst>
          </p:cNvPr>
          <p:cNvSpPr/>
          <p:nvPr/>
        </p:nvSpPr>
        <p:spPr>
          <a:xfrm>
            <a:off x="6166420" y="3490617"/>
            <a:ext cx="1006150" cy="452184"/>
          </a:xfrm>
          <a:prstGeom prst="flowChartDecisi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B4B0AF0B-24EC-4C83-A047-43A81CEA7DA2}"/>
              </a:ext>
            </a:extLst>
          </p:cNvPr>
          <p:cNvSpPr txBox="1"/>
          <p:nvPr/>
        </p:nvSpPr>
        <p:spPr>
          <a:xfrm>
            <a:off x="7939083" y="3393345"/>
            <a:ext cx="1274101" cy="338554"/>
          </a:xfrm>
          <a:prstGeom prst="rect">
            <a:avLst/>
          </a:prstGeom>
          <a:noFill/>
        </p:spPr>
        <p:txBody>
          <a:bodyPr wrap="square" rtlCol="0">
            <a:spAutoFit/>
          </a:bodyPr>
          <a:lstStyle/>
          <a:p>
            <a:r>
              <a:rPr lang="en-US" sz="1600" dirty="0"/>
              <a:t>messages</a:t>
            </a:r>
          </a:p>
        </p:txBody>
      </p:sp>
      <p:cxnSp>
        <p:nvCxnSpPr>
          <p:cNvPr id="63" name="Straight Arrow Connector 62">
            <a:extLst>
              <a:ext uri="{FF2B5EF4-FFF2-40B4-BE49-F238E27FC236}">
                <a16:creationId xmlns:a16="http://schemas.microsoft.com/office/drawing/2014/main" id="{FA33BEC6-469A-4FD4-971D-EE2AC2EFF948}"/>
              </a:ext>
            </a:extLst>
          </p:cNvPr>
          <p:cNvCxnSpPr>
            <a:stCxn id="60" idx="1"/>
          </p:cNvCxnSpPr>
          <p:nvPr/>
        </p:nvCxnSpPr>
        <p:spPr>
          <a:xfrm flipH="1" flipV="1">
            <a:off x="405780" y="3697997"/>
            <a:ext cx="5760640" cy="187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Connector: Elbow 64">
            <a:extLst>
              <a:ext uri="{FF2B5EF4-FFF2-40B4-BE49-F238E27FC236}">
                <a16:creationId xmlns:a16="http://schemas.microsoft.com/office/drawing/2014/main" id="{D8118C88-327C-4BAF-B9F2-8075AE8F2582}"/>
              </a:ext>
            </a:extLst>
          </p:cNvPr>
          <p:cNvCxnSpPr>
            <a:stCxn id="60" idx="2"/>
          </p:cNvCxnSpPr>
          <p:nvPr/>
        </p:nvCxnSpPr>
        <p:spPr>
          <a:xfrm rot="16200000" flipH="1">
            <a:off x="6870131" y="3742164"/>
            <a:ext cx="62264" cy="46353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Rectangle 65">
            <a:extLst>
              <a:ext uri="{FF2B5EF4-FFF2-40B4-BE49-F238E27FC236}">
                <a16:creationId xmlns:a16="http://schemas.microsoft.com/office/drawing/2014/main" id="{79A701EC-6D59-41E8-8C97-106C0954C2B5}"/>
              </a:ext>
            </a:extLst>
          </p:cNvPr>
          <p:cNvSpPr/>
          <p:nvPr/>
        </p:nvSpPr>
        <p:spPr>
          <a:xfrm>
            <a:off x="1546866" y="1774329"/>
            <a:ext cx="853038" cy="69953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Agency customer id</a:t>
            </a:r>
          </a:p>
          <a:p>
            <a:pPr algn="ctr"/>
            <a:r>
              <a:rPr lang="en-US" sz="1000" dirty="0">
                <a:solidFill>
                  <a:schemeClr val="tx1"/>
                </a:solidFill>
              </a:rPr>
              <a:t>Start date</a:t>
            </a:r>
          </a:p>
          <a:p>
            <a:pPr algn="ctr"/>
            <a:r>
              <a:rPr lang="en-US" sz="1000" dirty="0">
                <a:solidFill>
                  <a:schemeClr val="tx1"/>
                </a:solidFill>
              </a:rPr>
              <a:t>End date</a:t>
            </a:r>
          </a:p>
        </p:txBody>
      </p:sp>
    </p:spTree>
    <p:extLst>
      <p:ext uri="{BB962C8B-B14F-4D97-AF65-F5344CB8AC3E}">
        <p14:creationId xmlns:p14="http://schemas.microsoft.com/office/powerpoint/2010/main" val="31580339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28A1A1A2-2D7C-B183-0CC5-51B039027161}"/>
                  </a:ext>
                </a:extLst>
              </p14:cNvPr>
              <p14:cNvContentPartPr/>
              <p14:nvPr/>
            </p14:nvContentPartPr>
            <p14:xfrm>
              <a:off x="3032074" y="1520750"/>
              <a:ext cx="2160" cy="1800"/>
            </p14:xfrm>
          </p:contentPart>
        </mc:Choice>
        <mc:Fallback>
          <p:pic>
            <p:nvPicPr>
              <p:cNvPr id="4" name="Ink 3">
                <a:extLst>
                  <a:ext uri="{FF2B5EF4-FFF2-40B4-BE49-F238E27FC236}">
                    <a16:creationId xmlns:a16="http://schemas.microsoft.com/office/drawing/2014/main" id="{28A1A1A2-2D7C-B183-0CC5-51B039027161}"/>
                  </a:ext>
                </a:extLst>
              </p:cNvPr>
              <p:cNvPicPr/>
              <p:nvPr/>
            </p:nvPicPr>
            <p:blipFill>
              <a:blip r:embed="rId3"/>
              <a:stretch>
                <a:fillRect/>
              </a:stretch>
            </p:blipFill>
            <p:spPr>
              <a:xfrm>
                <a:off x="3023434" y="1512110"/>
                <a:ext cx="19800" cy="194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83" name="Ink 82">
                <a:extLst>
                  <a:ext uri="{FF2B5EF4-FFF2-40B4-BE49-F238E27FC236}">
                    <a16:creationId xmlns:a16="http://schemas.microsoft.com/office/drawing/2014/main" id="{6129CCA3-1110-BF67-9C43-D1E394B748DF}"/>
                  </a:ext>
                </a:extLst>
              </p14:cNvPr>
              <p14:cNvContentPartPr/>
              <p14:nvPr/>
            </p14:nvContentPartPr>
            <p14:xfrm>
              <a:off x="3955834" y="5454830"/>
              <a:ext cx="55440" cy="348840"/>
            </p14:xfrm>
          </p:contentPart>
        </mc:Choice>
        <mc:Fallback>
          <p:pic>
            <p:nvPicPr>
              <p:cNvPr id="83" name="Ink 82">
                <a:extLst>
                  <a:ext uri="{FF2B5EF4-FFF2-40B4-BE49-F238E27FC236}">
                    <a16:creationId xmlns:a16="http://schemas.microsoft.com/office/drawing/2014/main" id="{6129CCA3-1110-BF67-9C43-D1E394B748DF}"/>
                  </a:ext>
                </a:extLst>
              </p:cNvPr>
              <p:cNvPicPr/>
              <p:nvPr/>
            </p:nvPicPr>
            <p:blipFill>
              <a:blip r:embed="rId5"/>
              <a:stretch>
                <a:fillRect/>
              </a:stretch>
            </p:blipFill>
            <p:spPr>
              <a:xfrm>
                <a:off x="3947194" y="5445830"/>
                <a:ext cx="73080" cy="3664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84" name="Ink 83">
                <a:extLst>
                  <a:ext uri="{FF2B5EF4-FFF2-40B4-BE49-F238E27FC236}">
                    <a16:creationId xmlns:a16="http://schemas.microsoft.com/office/drawing/2014/main" id="{53D3AD06-390E-1D0B-C553-541F7A27D1B2}"/>
                  </a:ext>
                </a:extLst>
              </p14:cNvPr>
              <p14:cNvContentPartPr/>
              <p14:nvPr/>
            </p14:nvContentPartPr>
            <p14:xfrm>
              <a:off x="3593314" y="5785310"/>
              <a:ext cx="934200" cy="74520"/>
            </p14:xfrm>
          </p:contentPart>
        </mc:Choice>
        <mc:Fallback>
          <p:pic>
            <p:nvPicPr>
              <p:cNvPr id="84" name="Ink 83">
                <a:extLst>
                  <a:ext uri="{FF2B5EF4-FFF2-40B4-BE49-F238E27FC236}">
                    <a16:creationId xmlns:a16="http://schemas.microsoft.com/office/drawing/2014/main" id="{53D3AD06-390E-1D0B-C553-541F7A27D1B2}"/>
                  </a:ext>
                </a:extLst>
              </p:cNvPr>
              <p:cNvPicPr/>
              <p:nvPr/>
            </p:nvPicPr>
            <p:blipFill>
              <a:blip r:embed="rId7"/>
              <a:stretch>
                <a:fillRect/>
              </a:stretch>
            </p:blipFill>
            <p:spPr>
              <a:xfrm>
                <a:off x="3584314" y="5776310"/>
                <a:ext cx="951840" cy="921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6" name="Ink 85">
                <a:extLst>
                  <a:ext uri="{FF2B5EF4-FFF2-40B4-BE49-F238E27FC236}">
                    <a16:creationId xmlns:a16="http://schemas.microsoft.com/office/drawing/2014/main" id="{2393A074-4221-6A90-1DD6-85E7B694233C}"/>
                  </a:ext>
                </a:extLst>
              </p14:cNvPr>
              <p14:cNvContentPartPr/>
              <p14:nvPr/>
            </p14:nvContentPartPr>
            <p14:xfrm>
              <a:off x="3536074" y="5911310"/>
              <a:ext cx="10440" cy="241920"/>
            </p14:xfrm>
          </p:contentPart>
        </mc:Choice>
        <mc:Fallback>
          <p:pic>
            <p:nvPicPr>
              <p:cNvPr id="86" name="Ink 85">
                <a:extLst>
                  <a:ext uri="{FF2B5EF4-FFF2-40B4-BE49-F238E27FC236}">
                    <a16:creationId xmlns:a16="http://schemas.microsoft.com/office/drawing/2014/main" id="{2393A074-4221-6A90-1DD6-85E7B694233C}"/>
                  </a:ext>
                </a:extLst>
              </p:cNvPr>
              <p:cNvPicPr/>
              <p:nvPr/>
            </p:nvPicPr>
            <p:blipFill>
              <a:blip r:embed="rId9"/>
              <a:stretch>
                <a:fillRect/>
              </a:stretch>
            </p:blipFill>
            <p:spPr>
              <a:xfrm>
                <a:off x="3527074" y="5902310"/>
                <a:ext cx="28080" cy="2595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7" name="Ink 86">
                <a:extLst>
                  <a:ext uri="{FF2B5EF4-FFF2-40B4-BE49-F238E27FC236}">
                    <a16:creationId xmlns:a16="http://schemas.microsoft.com/office/drawing/2014/main" id="{56CBDBF9-9AEE-53E3-9F65-E2462708AF9B}"/>
                  </a:ext>
                </a:extLst>
              </p14:cNvPr>
              <p14:cNvContentPartPr/>
              <p14:nvPr/>
            </p14:nvContentPartPr>
            <p14:xfrm>
              <a:off x="3377674" y="6202910"/>
              <a:ext cx="204840" cy="176760"/>
            </p14:xfrm>
          </p:contentPart>
        </mc:Choice>
        <mc:Fallback>
          <p:pic>
            <p:nvPicPr>
              <p:cNvPr id="87" name="Ink 86">
                <a:extLst>
                  <a:ext uri="{FF2B5EF4-FFF2-40B4-BE49-F238E27FC236}">
                    <a16:creationId xmlns:a16="http://schemas.microsoft.com/office/drawing/2014/main" id="{56CBDBF9-9AEE-53E3-9F65-E2462708AF9B}"/>
                  </a:ext>
                </a:extLst>
              </p:cNvPr>
              <p:cNvPicPr/>
              <p:nvPr/>
            </p:nvPicPr>
            <p:blipFill>
              <a:blip r:embed="rId11"/>
              <a:stretch>
                <a:fillRect/>
              </a:stretch>
            </p:blipFill>
            <p:spPr>
              <a:xfrm>
                <a:off x="3369034" y="6193910"/>
                <a:ext cx="222480" cy="1944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89" name="Ink 88">
                <a:extLst>
                  <a:ext uri="{FF2B5EF4-FFF2-40B4-BE49-F238E27FC236}">
                    <a16:creationId xmlns:a16="http://schemas.microsoft.com/office/drawing/2014/main" id="{FA918EA2-EF3E-11E7-1B90-A75EE85E1F1F}"/>
                  </a:ext>
                </a:extLst>
              </p14:cNvPr>
              <p14:cNvContentPartPr/>
              <p14:nvPr/>
            </p14:nvContentPartPr>
            <p14:xfrm>
              <a:off x="4441474" y="5784950"/>
              <a:ext cx="28800" cy="294480"/>
            </p14:xfrm>
          </p:contentPart>
        </mc:Choice>
        <mc:Fallback>
          <p:pic>
            <p:nvPicPr>
              <p:cNvPr id="89" name="Ink 88">
                <a:extLst>
                  <a:ext uri="{FF2B5EF4-FFF2-40B4-BE49-F238E27FC236}">
                    <a16:creationId xmlns:a16="http://schemas.microsoft.com/office/drawing/2014/main" id="{FA918EA2-EF3E-11E7-1B90-A75EE85E1F1F}"/>
                  </a:ext>
                </a:extLst>
              </p:cNvPr>
              <p:cNvPicPr/>
              <p:nvPr/>
            </p:nvPicPr>
            <p:blipFill>
              <a:blip r:embed="rId13"/>
              <a:stretch>
                <a:fillRect/>
              </a:stretch>
            </p:blipFill>
            <p:spPr>
              <a:xfrm>
                <a:off x="4432474" y="5775950"/>
                <a:ext cx="46440" cy="3121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90" name="Ink 89">
                <a:extLst>
                  <a:ext uri="{FF2B5EF4-FFF2-40B4-BE49-F238E27FC236}">
                    <a16:creationId xmlns:a16="http://schemas.microsoft.com/office/drawing/2014/main" id="{43DCA698-88C2-D21C-D9C7-D211C85DA41F}"/>
                  </a:ext>
                </a:extLst>
              </p14:cNvPr>
              <p14:cNvContentPartPr/>
              <p14:nvPr/>
            </p14:nvContentPartPr>
            <p14:xfrm>
              <a:off x="4338874" y="6132350"/>
              <a:ext cx="158760" cy="118800"/>
            </p14:xfrm>
          </p:contentPart>
        </mc:Choice>
        <mc:Fallback>
          <p:pic>
            <p:nvPicPr>
              <p:cNvPr id="90" name="Ink 89">
                <a:extLst>
                  <a:ext uri="{FF2B5EF4-FFF2-40B4-BE49-F238E27FC236}">
                    <a16:creationId xmlns:a16="http://schemas.microsoft.com/office/drawing/2014/main" id="{43DCA698-88C2-D21C-D9C7-D211C85DA41F}"/>
                  </a:ext>
                </a:extLst>
              </p:cNvPr>
              <p:cNvPicPr/>
              <p:nvPr/>
            </p:nvPicPr>
            <p:blipFill>
              <a:blip r:embed="rId15"/>
              <a:stretch>
                <a:fillRect/>
              </a:stretch>
            </p:blipFill>
            <p:spPr>
              <a:xfrm>
                <a:off x="4329874" y="6123710"/>
                <a:ext cx="176400" cy="1364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91" name="Ink 90">
                <a:extLst>
                  <a:ext uri="{FF2B5EF4-FFF2-40B4-BE49-F238E27FC236}">
                    <a16:creationId xmlns:a16="http://schemas.microsoft.com/office/drawing/2014/main" id="{28DA4612-AD93-4C3D-649F-3D9BB8470F8F}"/>
                  </a:ext>
                </a:extLst>
              </p14:cNvPr>
              <p14:cNvContentPartPr/>
              <p14:nvPr/>
            </p14:nvContentPartPr>
            <p14:xfrm>
              <a:off x="4359754" y="6143510"/>
              <a:ext cx="178920" cy="128520"/>
            </p14:xfrm>
          </p:contentPart>
        </mc:Choice>
        <mc:Fallback>
          <p:pic>
            <p:nvPicPr>
              <p:cNvPr id="91" name="Ink 90">
                <a:extLst>
                  <a:ext uri="{FF2B5EF4-FFF2-40B4-BE49-F238E27FC236}">
                    <a16:creationId xmlns:a16="http://schemas.microsoft.com/office/drawing/2014/main" id="{28DA4612-AD93-4C3D-649F-3D9BB8470F8F}"/>
                  </a:ext>
                </a:extLst>
              </p:cNvPr>
              <p:cNvPicPr/>
              <p:nvPr/>
            </p:nvPicPr>
            <p:blipFill>
              <a:blip r:embed="rId17"/>
              <a:stretch>
                <a:fillRect/>
              </a:stretch>
            </p:blipFill>
            <p:spPr>
              <a:xfrm>
                <a:off x="4351114" y="6134870"/>
                <a:ext cx="196560" cy="1461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93" name="Ink 92">
                <a:extLst>
                  <a:ext uri="{FF2B5EF4-FFF2-40B4-BE49-F238E27FC236}">
                    <a16:creationId xmlns:a16="http://schemas.microsoft.com/office/drawing/2014/main" id="{25035AA7-0DC7-0C93-67E9-716F6AE424C0}"/>
                  </a:ext>
                </a:extLst>
              </p14:cNvPr>
              <p14:cNvContentPartPr/>
              <p14:nvPr/>
            </p14:nvContentPartPr>
            <p14:xfrm>
              <a:off x="3433474" y="5781710"/>
              <a:ext cx="2639160" cy="1040760"/>
            </p14:xfrm>
          </p:contentPart>
        </mc:Choice>
        <mc:Fallback>
          <p:pic>
            <p:nvPicPr>
              <p:cNvPr id="93" name="Ink 92">
                <a:extLst>
                  <a:ext uri="{FF2B5EF4-FFF2-40B4-BE49-F238E27FC236}">
                    <a16:creationId xmlns:a16="http://schemas.microsoft.com/office/drawing/2014/main" id="{25035AA7-0DC7-0C93-67E9-716F6AE424C0}"/>
                  </a:ext>
                </a:extLst>
              </p:cNvPr>
              <p:cNvPicPr/>
              <p:nvPr/>
            </p:nvPicPr>
            <p:blipFill>
              <a:blip r:embed="rId19"/>
              <a:stretch>
                <a:fillRect/>
              </a:stretch>
            </p:blipFill>
            <p:spPr>
              <a:xfrm>
                <a:off x="3424834" y="5772710"/>
                <a:ext cx="2656800" cy="10584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94" name="Ink 93">
                <a:extLst>
                  <a:ext uri="{FF2B5EF4-FFF2-40B4-BE49-F238E27FC236}">
                    <a16:creationId xmlns:a16="http://schemas.microsoft.com/office/drawing/2014/main" id="{43F23077-7168-1908-B4ED-AC95B31FED8A}"/>
                  </a:ext>
                </a:extLst>
              </p14:cNvPr>
              <p14:cNvContentPartPr/>
              <p14:nvPr/>
            </p14:nvContentPartPr>
            <p14:xfrm>
              <a:off x="5855194" y="5646710"/>
              <a:ext cx="356760" cy="288720"/>
            </p14:xfrm>
          </p:contentPart>
        </mc:Choice>
        <mc:Fallback>
          <p:pic>
            <p:nvPicPr>
              <p:cNvPr id="94" name="Ink 93">
                <a:extLst>
                  <a:ext uri="{FF2B5EF4-FFF2-40B4-BE49-F238E27FC236}">
                    <a16:creationId xmlns:a16="http://schemas.microsoft.com/office/drawing/2014/main" id="{43F23077-7168-1908-B4ED-AC95B31FED8A}"/>
                  </a:ext>
                </a:extLst>
              </p:cNvPr>
              <p:cNvPicPr/>
              <p:nvPr/>
            </p:nvPicPr>
            <p:blipFill>
              <a:blip r:embed="rId21"/>
              <a:stretch>
                <a:fillRect/>
              </a:stretch>
            </p:blipFill>
            <p:spPr>
              <a:xfrm>
                <a:off x="5846554" y="5637710"/>
                <a:ext cx="374400" cy="3063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95" name="Ink 94">
                <a:extLst>
                  <a:ext uri="{FF2B5EF4-FFF2-40B4-BE49-F238E27FC236}">
                    <a16:creationId xmlns:a16="http://schemas.microsoft.com/office/drawing/2014/main" id="{F487501F-5D6C-2255-4F15-DA0174EF370C}"/>
                  </a:ext>
                </a:extLst>
              </p14:cNvPr>
              <p14:cNvContentPartPr/>
              <p14:nvPr/>
            </p14:nvContentPartPr>
            <p14:xfrm>
              <a:off x="4338874" y="6343310"/>
              <a:ext cx="360" cy="1800"/>
            </p14:xfrm>
          </p:contentPart>
        </mc:Choice>
        <mc:Fallback>
          <p:pic>
            <p:nvPicPr>
              <p:cNvPr id="95" name="Ink 94">
                <a:extLst>
                  <a:ext uri="{FF2B5EF4-FFF2-40B4-BE49-F238E27FC236}">
                    <a16:creationId xmlns:a16="http://schemas.microsoft.com/office/drawing/2014/main" id="{F487501F-5D6C-2255-4F15-DA0174EF370C}"/>
                  </a:ext>
                </a:extLst>
              </p:cNvPr>
              <p:cNvPicPr/>
              <p:nvPr/>
            </p:nvPicPr>
            <p:blipFill>
              <a:blip r:embed="rId3"/>
              <a:stretch>
                <a:fillRect/>
              </a:stretch>
            </p:blipFill>
            <p:spPr>
              <a:xfrm>
                <a:off x="4329874" y="6334310"/>
                <a:ext cx="18000" cy="1944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96" name="Ink 95">
                <a:extLst>
                  <a:ext uri="{FF2B5EF4-FFF2-40B4-BE49-F238E27FC236}">
                    <a16:creationId xmlns:a16="http://schemas.microsoft.com/office/drawing/2014/main" id="{DBDF8904-2BE3-81DC-2B74-1B9B6AEDE916}"/>
                  </a:ext>
                </a:extLst>
              </p14:cNvPr>
              <p14:cNvContentPartPr/>
              <p14:nvPr/>
            </p14:nvContentPartPr>
            <p14:xfrm>
              <a:off x="4263994" y="5969990"/>
              <a:ext cx="438480" cy="410760"/>
            </p14:xfrm>
          </p:contentPart>
        </mc:Choice>
        <mc:Fallback>
          <p:pic>
            <p:nvPicPr>
              <p:cNvPr id="96" name="Ink 95">
                <a:extLst>
                  <a:ext uri="{FF2B5EF4-FFF2-40B4-BE49-F238E27FC236}">
                    <a16:creationId xmlns:a16="http://schemas.microsoft.com/office/drawing/2014/main" id="{DBDF8904-2BE3-81DC-2B74-1B9B6AEDE916}"/>
                  </a:ext>
                </a:extLst>
              </p:cNvPr>
              <p:cNvPicPr/>
              <p:nvPr/>
            </p:nvPicPr>
            <p:blipFill>
              <a:blip r:embed="rId24"/>
              <a:stretch>
                <a:fillRect/>
              </a:stretch>
            </p:blipFill>
            <p:spPr>
              <a:xfrm>
                <a:off x="4254994" y="5961350"/>
                <a:ext cx="456120" cy="42840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233" name="Ink 232">
                <a:extLst>
                  <a:ext uri="{FF2B5EF4-FFF2-40B4-BE49-F238E27FC236}">
                    <a16:creationId xmlns:a16="http://schemas.microsoft.com/office/drawing/2014/main" id="{57662C1B-ED6A-7969-1E04-F1EC18D6926E}"/>
                  </a:ext>
                </a:extLst>
              </p14:cNvPr>
              <p14:cNvContentPartPr/>
              <p14:nvPr/>
            </p14:nvContentPartPr>
            <p14:xfrm>
              <a:off x="10683514" y="2646830"/>
              <a:ext cx="912600" cy="441000"/>
            </p14:xfrm>
          </p:contentPart>
        </mc:Choice>
        <mc:Fallback>
          <p:pic>
            <p:nvPicPr>
              <p:cNvPr id="233" name="Ink 232">
                <a:extLst>
                  <a:ext uri="{FF2B5EF4-FFF2-40B4-BE49-F238E27FC236}">
                    <a16:creationId xmlns:a16="http://schemas.microsoft.com/office/drawing/2014/main" id="{57662C1B-ED6A-7969-1E04-F1EC18D6926E}"/>
                  </a:ext>
                </a:extLst>
              </p:cNvPr>
              <p:cNvPicPr/>
              <p:nvPr/>
            </p:nvPicPr>
            <p:blipFill>
              <a:blip r:embed="rId26"/>
              <a:stretch>
                <a:fillRect/>
              </a:stretch>
            </p:blipFill>
            <p:spPr>
              <a:xfrm>
                <a:off x="10674514" y="2638190"/>
                <a:ext cx="930240" cy="45864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235" name="Ink 234">
                <a:extLst>
                  <a:ext uri="{FF2B5EF4-FFF2-40B4-BE49-F238E27FC236}">
                    <a16:creationId xmlns:a16="http://schemas.microsoft.com/office/drawing/2014/main" id="{0D34D794-1740-CA6D-EF7A-073AEE5D9629}"/>
                  </a:ext>
                </a:extLst>
              </p14:cNvPr>
              <p14:cNvContentPartPr/>
              <p14:nvPr/>
            </p14:nvContentPartPr>
            <p14:xfrm>
              <a:off x="7585714" y="6354110"/>
              <a:ext cx="360" cy="360"/>
            </p14:xfrm>
          </p:contentPart>
        </mc:Choice>
        <mc:Fallback>
          <p:pic>
            <p:nvPicPr>
              <p:cNvPr id="235" name="Ink 234">
                <a:extLst>
                  <a:ext uri="{FF2B5EF4-FFF2-40B4-BE49-F238E27FC236}">
                    <a16:creationId xmlns:a16="http://schemas.microsoft.com/office/drawing/2014/main" id="{0D34D794-1740-CA6D-EF7A-073AEE5D9629}"/>
                  </a:ext>
                </a:extLst>
              </p:cNvPr>
              <p:cNvPicPr/>
              <p:nvPr/>
            </p:nvPicPr>
            <p:blipFill>
              <a:blip r:embed="rId3"/>
              <a:stretch>
                <a:fillRect/>
              </a:stretch>
            </p:blipFill>
            <p:spPr>
              <a:xfrm>
                <a:off x="7577074" y="6345110"/>
                <a:ext cx="18000" cy="18000"/>
              </a:xfrm>
              <a:prstGeom prst="rect">
                <a:avLst/>
              </a:prstGeom>
            </p:spPr>
          </p:pic>
        </mc:Fallback>
      </mc:AlternateContent>
      <p:grpSp>
        <p:nvGrpSpPr>
          <p:cNvPr id="237" name="Group 236">
            <a:extLst>
              <a:ext uri="{FF2B5EF4-FFF2-40B4-BE49-F238E27FC236}">
                <a16:creationId xmlns:a16="http://schemas.microsoft.com/office/drawing/2014/main" id="{86462127-7849-87B1-D104-BF8F72912568}"/>
              </a:ext>
            </a:extLst>
          </p:cNvPr>
          <p:cNvGrpSpPr/>
          <p:nvPr/>
        </p:nvGrpSpPr>
        <p:grpSpPr>
          <a:xfrm>
            <a:off x="-36926" y="170030"/>
            <a:ext cx="11764800" cy="5447880"/>
            <a:chOff x="-36926" y="170030"/>
            <a:chExt cx="11764800" cy="5447880"/>
          </a:xfrm>
        </p:grpSpPr>
        <mc:AlternateContent xmlns:mc="http://schemas.openxmlformats.org/markup-compatibility/2006">
          <mc:Choice xmlns:p14="http://schemas.microsoft.com/office/powerpoint/2010/main" Requires="p14">
            <p:contentPart p14:bwMode="auto" r:id="rId28">
              <p14:nvContentPartPr>
                <p14:cNvPr id="63" name="Ink 62">
                  <a:extLst>
                    <a:ext uri="{FF2B5EF4-FFF2-40B4-BE49-F238E27FC236}">
                      <a16:creationId xmlns:a16="http://schemas.microsoft.com/office/drawing/2014/main" id="{5D393502-00EE-5773-C397-DF25C81C845D}"/>
                    </a:ext>
                  </a:extLst>
                </p14:cNvPr>
                <p14:cNvContentPartPr/>
                <p14:nvPr/>
              </p14:nvContentPartPr>
              <p14:xfrm>
                <a:off x="5644594" y="4811870"/>
                <a:ext cx="799920" cy="364320"/>
              </p14:xfrm>
            </p:contentPart>
          </mc:Choice>
          <mc:Fallback>
            <p:pic>
              <p:nvPicPr>
                <p:cNvPr id="63" name="Ink 62">
                  <a:extLst>
                    <a:ext uri="{FF2B5EF4-FFF2-40B4-BE49-F238E27FC236}">
                      <a16:creationId xmlns:a16="http://schemas.microsoft.com/office/drawing/2014/main" id="{5D393502-00EE-5773-C397-DF25C81C845D}"/>
                    </a:ext>
                  </a:extLst>
                </p:cNvPr>
                <p:cNvPicPr/>
                <p:nvPr/>
              </p:nvPicPr>
              <p:blipFill>
                <a:blip r:embed="rId29"/>
                <a:stretch>
                  <a:fillRect/>
                </a:stretch>
              </p:blipFill>
              <p:spPr>
                <a:xfrm>
                  <a:off x="5635594" y="4803230"/>
                  <a:ext cx="817560" cy="3819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64" name="Ink 63">
                  <a:extLst>
                    <a:ext uri="{FF2B5EF4-FFF2-40B4-BE49-F238E27FC236}">
                      <a16:creationId xmlns:a16="http://schemas.microsoft.com/office/drawing/2014/main" id="{F8A466A0-C521-D7F5-66B8-591700EE4CBF}"/>
                    </a:ext>
                  </a:extLst>
                </p14:cNvPr>
                <p14:cNvContentPartPr/>
                <p14:nvPr/>
              </p14:nvContentPartPr>
              <p14:xfrm>
                <a:off x="5537674" y="5038670"/>
                <a:ext cx="855000" cy="570240"/>
              </p14:xfrm>
            </p:contentPart>
          </mc:Choice>
          <mc:Fallback>
            <p:pic>
              <p:nvPicPr>
                <p:cNvPr id="64" name="Ink 63">
                  <a:extLst>
                    <a:ext uri="{FF2B5EF4-FFF2-40B4-BE49-F238E27FC236}">
                      <a16:creationId xmlns:a16="http://schemas.microsoft.com/office/drawing/2014/main" id="{F8A466A0-C521-D7F5-66B8-591700EE4CBF}"/>
                    </a:ext>
                  </a:extLst>
                </p:cNvPr>
                <p:cNvPicPr/>
                <p:nvPr/>
              </p:nvPicPr>
              <p:blipFill>
                <a:blip r:embed="rId31"/>
                <a:stretch>
                  <a:fillRect/>
                </a:stretch>
              </p:blipFill>
              <p:spPr>
                <a:xfrm>
                  <a:off x="5529034" y="5029670"/>
                  <a:ext cx="872640" cy="5878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65" name="Ink 64">
                  <a:extLst>
                    <a:ext uri="{FF2B5EF4-FFF2-40B4-BE49-F238E27FC236}">
                      <a16:creationId xmlns:a16="http://schemas.microsoft.com/office/drawing/2014/main" id="{515C4204-0757-DCD4-9E0A-BD501C397502}"/>
                    </a:ext>
                  </a:extLst>
                </p14:cNvPr>
                <p14:cNvContentPartPr/>
                <p14:nvPr/>
              </p14:nvContentPartPr>
              <p14:xfrm>
                <a:off x="6384034" y="4981070"/>
                <a:ext cx="45720" cy="462240"/>
              </p14:xfrm>
            </p:contentPart>
          </mc:Choice>
          <mc:Fallback>
            <p:pic>
              <p:nvPicPr>
                <p:cNvPr id="65" name="Ink 64">
                  <a:extLst>
                    <a:ext uri="{FF2B5EF4-FFF2-40B4-BE49-F238E27FC236}">
                      <a16:creationId xmlns:a16="http://schemas.microsoft.com/office/drawing/2014/main" id="{515C4204-0757-DCD4-9E0A-BD501C397502}"/>
                    </a:ext>
                  </a:extLst>
                </p:cNvPr>
                <p:cNvPicPr/>
                <p:nvPr/>
              </p:nvPicPr>
              <p:blipFill>
                <a:blip r:embed="rId33"/>
                <a:stretch>
                  <a:fillRect/>
                </a:stretch>
              </p:blipFill>
              <p:spPr>
                <a:xfrm>
                  <a:off x="6375394" y="4972070"/>
                  <a:ext cx="63360" cy="47988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66" name="Ink 65">
                  <a:extLst>
                    <a:ext uri="{FF2B5EF4-FFF2-40B4-BE49-F238E27FC236}">
                      <a16:creationId xmlns:a16="http://schemas.microsoft.com/office/drawing/2014/main" id="{F27FB820-45B0-2062-01E4-29B34CEF35ED}"/>
                    </a:ext>
                  </a:extLst>
                </p14:cNvPr>
                <p14:cNvContentPartPr/>
                <p14:nvPr/>
              </p14:nvContentPartPr>
              <p14:xfrm>
                <a:off x="4375234" y="5189510"/>
                <a:ext cx="1313280" cy="81720"/>
              </p14:xfrm>
            </p:contentPart>
          </mc:Choice>
          <mc:Fallback>
            <p:pic>
              <p:nvPicPr>
                <p:cNvPr id="66" name="Ink 65">
                  <a:extLst>
                    <a:ext uri="{FF2B5EF4-FFF2-40B4-BE49-F238E27FC236}">
                      <a16:creationId xmlns:a16="http://schemas.microsoft.com/office/drawing/2014/main" id="{F27FB820-45B0-2062-01E4-29B34CEF35ED}"/>
                    </a:ext>
                  </a:extLst>
                </p:cNvPr>
                <p:cNvPicPr/>
                <p:nvPr/>
              </p:nvPicPr>
              <p:blipFill>
                <a:blip r:embed="rId35"/>
                <a:stretch>
                  <a:fillRect/>
                </a:stretch>
              </p:blipFill>
              <p:spPr>
                <a:xfrm>
                  <a:off x="4366594" y="5180510"/>
                  <a:ext cx="1330920" cy="9936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67" name="Ink 66">
                  <a:extLst>
                    <a:ext uri="{FF2B5EF4-FFF2-40B4-BE49-F238E27FC236}">
                      <a16:creationId xmlns:a16="http://schemas.microsoft.com/office/drawing/2014/main" id="{64A5E498-7FF8-946B-4499-53BE80BCED2E}"/>
                    </a:ext>
                  </a:extLst>
                </p14:cNvPr>
                <p14:cNvContentPartPr/>
                <p14:nvPr/>
              </p14:nvContentPartPr>
              <p14:xfrm>
                <a:off x="5398354" y="5114270"/>
                <a:ext cx="166680" cy="353520"/>
              </p14:xfrm>
            </p:contentPart>
          </mc:Choice>
          <mc:Fallback>
            <p:pic>
              <p:nvPicPr>
                <p:cNvPr id="67" name="Ink 66">
                  <a:extLst>
                    <a:ext uri="{FF2B5EF4-FFF2-40B4-BE49-F238E27FC236}">
                      <a16:creationId xmlns:a16="http://schemas.microsoft.com/office/drawing/2014/main" id="{64A5E498-7FF8-946B-4499-53BE80BCED2E}"/>
                    </a:ext>
                  </a:extLst>
                </p:cNvPr>
                <p:cNvPicPr/>
                <p:nvPr/>
              </p:nvPicPr>
              <p:blipFill>
                <a:blip r:embed="rId37"/>
                <a:stretch>
                  <a:fillRect/>
                </a:stretch>
              </p:blipFill>
              <p:spPr>
                <a:xfrm>
                  <a:off x="5389354" y="5105630"/>
                  <a:ext cx="184320" cy="37116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69" name="Ink 68">
                  <a:extLst>
                    <a:ext uri="{FF2B5EF4-FFF2-40B4-BE49-F238E27FC236}">
                      <a16:creationId xmlns:a16="http://schemas.microsoft.com/office/drawing/2014/main" id="{DF3ECC00-945F-A43B-EE91-0EFCE9417D1D}"/>
                    </a:ext>
                  </a:extLst>
                </p14:cNvPr>
                <p14:cNvContentPartPr/>
                <p14:nvPr/>
              </p14:nvContentPartPr>
              <p14:xfrm>
                <a:off x="3255274" y="4642670"/>
                <a:ext cx="1458360" cy="969120"/>
              </p14:xfrm>
            </p:contentPart>
          </mc:Choice>
          <mc:Fallback>
            <p:pic>
              <p:nvPicPr>
                <p:cNvPr id="69" name="Ink 68">
                  <a:extLst>
                    <a:ext uri="{FF2B5EF4-FFF2-40B4-BE49-F238E27FC236}">
                      <a16:creationId xmlns:a16="http://schemas.microsoft.com/office/drawing/2014/main" id="{DF3ECC00-945F-A43B-EE91-0EFCE9417D1D}"/>
                    </a:ext>
                  </a:extLst>
                </p:cNvPr>
                <p:cNvPicPr/>
                <p:nvPr/>
              </p:nvPicPr>
              <p:blipFill>
                <a:blip r:embed="rId39"/>
                <a:stretch>
                  <a:fillRect/>
                </a:stretch>
              </p:blipFill>
              <p:spPr>
                <a:xfrm>
                  <a:off x="3246634" y="4634030"/>
                  <a:ext cx="1476000" cy="98676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70" name="Ink 69">
                  <a:extLst>
                    <a:ext uri="{FF2B5EF4-FFF2-40B4-BE49-F238E27FC236}">
                      <a16:creationId xmlns:a16="http://schemas.microsoft.com/office/drawing/2014/main" id="{23FC8603-E1C5-EA5B-97B8-3A2E992A7847}"/>
                    </a:ext>
                  </a:extLst>
                </p14:cNvPr>
                <p14:cNvContentPartPr/>
                <p14:nvPr/>
              </p14:nvContentPartPr>
              <p14:xfrm>
                <a:off x="3468034" y="4982510"/>
                <a:ext cx="412560" cy="46800"/>
              </p14:xfrm>
            </p:contentPart>
          </mc:Choice>
          <mc:Fallback>
            <p:pic>
              <p:nvPicPr>
                <p:cNvPr id="70" name="Ink 69">
                  <a:extLst>
                    <a:ext uri="{FF2B5EF4-FFF2-40B4-BE49-F238E27FC236}">
                      <a16:creationId xmlns:a16="http://schemas.microsoft.com/office/drawing/2014/main" id="{23FC8603-E1C5-EA5B-97B8-3A2E992A7847}"/>
                    </a:ext>
                  </a:extLst>
                </p:cNvPr>
                <p:cNvPicPr/>
                <p:nvPr/>
              </p:nvPicPr>
              <p:blipFill>
                <a:blip r:embed="rId41"/>
                <a:stretch>
                  <a:fillRect/>
                </a:stretch>
              </p:blipFill>
              <p:spPr>
                <a:xfrm>
                  <a:off x="3459394" y="4973510"/>
                  <a:ext cx="430200" cy="6444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71" name="Ink 70">
                  <a:extLst>
                    <a:ext uri="{FF2B5EF4-FFF2-40B4-BE49-F238E27FC236}">
                      <a16:creationId xmlns:a16="http://schemas.microsoft.com/office/drawing/2014/main" id="{23E8D3E3-9A10-E64F-3F92-7D0A88DE6C42}"/>
                    </a:ext>
                  </a:extLst>
                </p14:cNvPr>
                <p14:cNvContentPartPr/>
                <p14:nvPr/>
              </p14:nvContentPartPr>
              <p14:xfrm>
                <a:off x="3612754" y="4926710"/>
                <a:ext cx="351720" cy="401400"/>
              </p14:xfrm>
            </p:contentPart>
          </mc:Choice>
          <mc:Fallback>
            <p:pic>
              <p:nvPicPr>
                <p:cNvPr id="71" name="Ink 70">
                  <a:extLst>
                    <a:ext uri="{FF2B5EF4-FFF2-40B4-BE49-F238E27FC236}">
                      <a16:creationId xmlns:a16="http://schemas.microsoft.com/office/drawing/2014/main" id="{23E8D3E3-9A10-E64F-3F92-7D0A88DE6C42}"/>
                    </a:ext>
                  </a:extLst>
                </p:cNvPr>
                <p:cNvPicPr/>
                <p:nvPr/>
              </p:nvPicPr>
              <p:blipFill>
                <a:blip r:embed="rId43"/>
                <a:stretch>
                  <a:fillRect/>
                </a:stretch>
              </p:blipFill>
              <p:spPr>
                <a:xfrm>
                  <a:off x="3603754" y="4917710"/>
                  <a:ext cx="369360" cy="41904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72" name="Ink 71">
                  <a:extLst>
                    <a:ext uri="{FF2B5EF4-FFF2-40B4-BE49-F238E27FC236}">
                      <a16:creationId xmlns:a16="http://schemas.microsoft.com/office/drawing/2014/main" id="{9545F28D-504F-DBDC-7E75-8C8ED252AB1C}"/>
                    </a:ext>
                  </a:extLst>
                </p14:cNvPr>
                <p14:cNvContentPartPr/>
                <p14:nvPr/>
              </p14:nvContentPartPr>
              <p14:xfrm>
                <a:off x="3777994" y="5069630"/>
                <a:ext cx="234720" cy="124920"/>
              </p14:xfrm>
            </p:contentPart>
          </mc:Choice>
          <mc:Fallback>
            <p:pic>
              <p:nvPicPr>
                <p:cNvPr id="72" name="Ink 71">
                  <a:extLst>
                    <a:ext uri="{FF2B5EF4-FFF2-40B4-BE49-F238E27FC236}">
                      <a16:creationId xmlns:a16="http://schemas.microsoft.com/office/drawing/2014/main" id="{9545F28D-504F-DBDC-7E75-8C8ED252AB1C}"/>
                    </a:ext>
                  </a:extLst>
                </p:cNvPr>
                <p:cNvPicPr/>
                <p:nvPr/>
              </p:nvPicPr>
              <p:blipFill>
                <a:blip r:embed="rId45"/>
                <a:stretch>
                  <a:fillRect/>
                </a:stretch>
              </p:blipFill>
              <p:spPr>
                <a:xfrm>
                  <a:off x="3768994" y="5060990"/>
                  <a:ext cx="252360" cy="14256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73" name="Ink 72">
                  <a:extLst>
                    <a:ext uri="{FF2B5EF4-FFF2-40B4-BE49-F238E27FC236}">
                      <a16:creationId xmlns:a16="http://schemas.microsoft.com/office/drawing/2014/main" id="{274C0EA0-70AB-B704-7ECE-4AE3243CB968}"/>
                    </a:ext>
                  </a:extLst>
                </p14:cNvPr>
                <p14:cNvContentPartPr/>
                <p14:nvPr/>
              </p14:nvContentPartPr>
              <p14:xfrm>
                <a:off x="4068154" y="4955870"/>
                <a:ext cx="179280" cy="272880"/>
              </p14:xfrm>
            </p:contentPart>
          </mc:Choice>
          <mc:Fallback>
            <p:pic>
              <p:nvPicPr>
                <p:cNvPr id="73" name="Ink 72">
                  <a:extLst>
                    <a:ext uri="{FF2B5EF4-FFF2-40B4-BE49-F238E27FC236}">
                      <a16:creationId xmlns:a16="http://schemas.microsoft.com/office/drawing/2014/main" id="{274C0EA0-70AB-B704-7ECE-4AE3243CB968}"/>
                    </a:ext>
                  </a:extLst>
                </p:cNvPr>
                <p:cNvPicPr/>
                <p:nvPr/>
              </p:nvPicPr>
              <p:blipFill>
                <a:blip r:embed="rId47"/>
                <a:stretch>
                  <a:fillRect/>
                </a:stretch>
              </p:blipFill>
              <p:spPr>
                <a:xfrm>
                  <a:off x="4059154" y="4946870"/>
                  <a:ext cx="196920" cy="29052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75" name="Ink 74">
                  <a:extLst>
                    <a:ext uri="{FF2B5EF4-FFF2-40B4-BE49-F238E27FC236}">
                      <a16:creationId xmlns:a16="http://schemas.microsoft.com/office/drawing/2014/main" id="{04CCB40D-2724-7FC8-045E-1F4941F96D2F}"/>
                    </a:ext>
                  </a:extLst>
                </p14:cNvPr>
                <p14:cNvContentPartPr/>
                <p14:nvPr/>
              </p14:nvContentPartPr>
              <p14:xfrm>
                <a:off x="2369314" y="4664630"/>
                <a:ext cx="689040" cy="247680"/>
              </p14:xfrm>
            </p:contentPart>
          </mc:Choice>
          <mc:Fallback>
            <p:pic>
              <p:nvPicPr>
                <p:cNvPr id="75" name="Ink 74">
                  <a:extLst>
                    <a:ext uri="{FF2B5EF4-FFF2-40B4-BE49-F238E27FC236}">
                      <a16:creationId xmlns:a16="http://schemas.microsoft.com/office/drawing/2014/main" id="{04CCB40D-2724-7FC8-045E-1F4941F96D2F}"/>
                    </a:ext>
                  </a:extLst>
                </p:cNvPr>
                <p:cNvPicPr/>
                <p:nvPr/>
              </p:nvPicPr>
              <p:blipFill>
                <a:blip r:embed="rId49"/>
                <a:stretch>
                  <a:fillRect/>
                </a:stretch>
              </p:blipFill>
              <p:spPr>
                <a:xfrm>
                  <a:off x="2360674" y="4655630"/>
                  <a:ext cx="706680" cy="26532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76" name="Ink 75">
                  <a:extLst>
                    <a:ext uri="{FF2B5EF4-FFF2-40B4-BE49-F238E27FC236}">
                      <a16:creationId xmlns:a16="http://schemas.microsoft.com/office/drawing/2014/main" id="{FE94F59D-AF55-1E6D-0DBE-A144FDF9A852}"/>
                    </a:ext>
                  </a:extLst>
                </p14:cNvPr>
                <p14:cNvContentPartPr/>
                <p14:nvPr/>
              </p14:nvContentPartPr>
              <p14:xfrm>
                <a:off x="2836234" y="4895750"/>
                <a:ext cx="259920" cy="133560"/>
              </p14:xfrm>
            </p:contentPart>
          </mc:Choice>
          <mc:Fallback>
            <p:pic>
              <p:nvPicPr>
                <p:cNvPr id="76" name="Ink 75">
                  <a:extLst>
                    <a:ext uri="{FF2B5EF4-FFF2-40B4-BE49-F238E27FC236}">
                      <a16:creationId xmlns:a16="http://schemas.microsoft.com/office/drawing/2014/main" id="{FE94F59D-AF55-1E6D-0DBE-A144FDF9A852}"/>
                    </a:ext>
                  </a:extLst>
                </p:cNvPr>
                <p:cNvPicPr/>
                <p:nvPr/>
              </p:nvPicPr>
              <p:blipFill>
                <a:blip r:embed="rId51"/>
                <a:stretch>
                  <a:fillRect/>
                </a:stretch>
              </p:blipFill>
              <p:spPr>
                <a:xfrm>
                  <a:off x="2827594" y="4886750"/>
                  <a:ext cx="277560" cy="15120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77" name="Ink 76">
                  <a:extLst>
                    <a:ext uri="{FF2B5EF4-FFF2-40B4-BE49-F238E27FC236}">
                      <a16:creationId xmlns:a16="http://schemas.microsoft.com/office/drawing/2014/main" id="{F9D04759-1102-DD45-3612-6E6271C21C03}"/>
                    </a:ext>
                  </a:extLst>
                </p14:cNvPr>
                <p14:cNvContentPartPr/>
                <p14:nvPr/>
              </p14:nvContentPartPr>
              <p14:xfrm>
                <a:off x="2460394" y="5271590"/>
                <a:ext cx="740160" cy="309600"/>
              </p14:xfrm>
            </p:contentPart>
          </mc:Choice>
          <mc:Fallback>
            <p:pic>
              <p:nvPicPr>
                <p:cNvPr id="77" name="Ink 76">
                  <a:extLst>
                    <a:ext uri="{FF2B5EF4-FFF2-40B4-BE49-F238E27FC236}">
                      <a16:creationId xmlns:a16="http://schemas.microsoft.com/office/drawing/2014/main" id="{F9D04759-1102-DD45-3612-6E6271C21C03}"/>
                    </a:ext>
                  </a:extLst>
                </p:cNvPr>
                <p:cNvPicPr/>
                <p:nvPr/>
              </p:nvPicPr>
              <p:blipFill>
                <a:blip r:embed="rId53"/>
                <a:stretch>
                  <a:fillRect/>
                </a:stretch>
              </p:blipFill>
              <p:spPr>
                <a:xfrm>
                  <a:off x="2451394" y="5262950"/>
                  <a:ext cx="757800" cy="32724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78" name="Ink 77">
                  <a:extLst>
                    <a:ext uri="{FF2B5EF4-FFF2-40B4-BE49-F238E27FC236}">
                      <a16:creationId xmlns:a16="http://schemas.microsoft.com/office/drawing/2014/main" id="{ED0317B9-6A75-D355-3F3C-B0915EF117BC}"/>
                    </a:ext>
                  </a:extLst>
                </p14:cNvPr>
                <p14:cNvContentPartPr/>
                <p14:nvPr/>
              </p14:nvContentPartPr>
              <p14:xfrm>
                <a:off x="2332594" y="5346110"/>
                <a:ext cx="224280" cy="271800"/>
              </p14:xfrm>
            </p:contentPart>
          </mc:Choice>
          <mc:Fallback>
            <p:pic>
              <p:nvPicPr>
                <p:cNvPr id="78" name="Ink 77">
                  <a:extLst>
                    <a:ext uri="{FF2B5EF4-FFF2-40B4-BE49-F238E27FC236}">
                      <a16:creationId xmlns:a16="http://schemas.microsoft.com/office/drawing/2014/main" id="{ED0317B9-6A75-D355-3F3C-B0915EF117BC}"/>
                    </a:ext>
                  </a:extLst>
                </p:cNvPr>
                <p:cNvPicPr/>
                <p:nvPr/>
              </p:nvPicPr>
              <p:blipFill>
                <a:blip r:embed="rId55"/>
                <a:stretch>
                  <a:fillRect/>
                </a:stretch>
              </p:blipFill>
              <p:spPr>
                <a:xfrm>
                  <a:off x="2323594" y="5337470"/>
                  <a:ext cx="241920" cy="28944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80" name="Ink 79">
                  <a:extLst>
                    <a:ext uri="{FF2B5EF4-FFF2-40B4-BE49-F238E27FC236}">
                      <a16:creationId xmlns:a16="http://schemas.microsoft.com/office/drawing/2014/main" id="{2028AD79-BC9F-E94B-4A73-B89C472ED8ED}"/>
                    </a:ext>
                  </a:extLst>
                </p14:cNvPr>
                <p14:cNvContentPartPr/>
                <p14:nvPr/>
              </p14:nvContentPartPr>
              <p14:xfrm>
                <a:off x="1698274" y="4794950"/>
                <a:ext cx="304200" cy="259920"/>
              </p14:xfrm>
            </p:contentPart>
          </mc:Choice>
          <mc:Fallback>
            <p:pic>
              <p:nvPicPr>
                <p:cNvPr id="80" name="Ink 79">
                  <a:extLst>
                    <a:ext uri="{FF2B5EF4-FFF2-40B4-BE49-F238E27FC236}">
                      <a16:creationId xmlns:a16="http://schemas.microsoft.com/office/drawing/2014/main" id="{2028AD79-BC9F-E94B-4A73-B89C472ED8ED}"/>
                    </a:ext>
                  </a:extLst>
                </p:cNvPr>
                <p:cNvPicPr/>
                <p:nvPr/>
              </p:nvPicPr>
              <p:blipFill>
                <a:blip r:embed="rId57"/>
                <a:stretch>
                  <a:fillRect/>
                </a:stretch>
              </p:blipFill>
              <p:spPr>
                <a:xfrm>
                  <a:off x="1689634" y="4786310"/>
                  <a:ext cx="321840" cy="27756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81" name="Ink 80">
                  <a:extLst>
                    <a:ext uri="{FF2B5EF4-FFF2-40B4-BE49-F238E27FC236}">
                      <a16:creationId xmlns:a16="http://schemas.microsoft.com/office/drawing/2014/main" id="{CAA83974-D1C8-9014-EC62-C3BA175C9C3C}"/>
                    </a:ext>
                  </a:extLst>
                </p14:cNvPr>
                <p14:cNvContentPartPr/>
                <p14:nvPr/>
              </p14:nvContentPartPr>
              <p14:xfrm>
                <a:off x="1689634" y="5057030"/>
                <a:ext cx="290520" cy="288720"/>
              </p14:xfrm>
            </p:contentPart>
          </mc:Choice>
          <mc:Fallback>
            <p:pic>
              <p:nvPicPr>
                <p:cNvPr id="81" name="Ink 80">
                  <a:extLst>
                    <a:ext uri="{FF2B5EF4-FFF2-40B4-BE49-F238E27FC236}">
                      <a16:creationId xmlns:a16="http://schemas.microsoft.com/office/drawing/2014/main" id="{CAA83974-D1C8-9014-EC62-C3BA175C9C3C}"/>
                    </a:ext>
                  </a:extLst>
                </p:cNvPr>
                <p:cNvPicPr/>
                <p:nvPr/>
              </p:nvPicPr>
              <p:blipFill>
                <a:blip r:embed="rId59"/>
                <a:stretch>
                  <a:fillRect/>
                </a:stretch>
              </p:blipFill>
              <p:spPr>
                <a:xfrm>
                  <a:off x="1680994" y="5048390"/>
                  <a:ext cx="308160" cy="30636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5" name="Ink 4">
                  <a:extLst>
                    <a:ext uri="{FF2B5EF4-FFF2-40B4-BE49-F238E27FC236}">
                      <a16:creationId xmlns:a16="http://schemas.microsoft.com/office/drawing/2014/main" id="{82C29247-9992-B7B1-193E-E6F50ED52EC0}"/>
                    </a:ext>
                  </a:extLst>
                </p14:cNvPr>
                <p14:cNvContentPartPr/>
                <p14:nvPr/>
              </p14:nvContentPartPr>
              <p14:xfrm>
                <a:off x="900874" y="713270"/>
                <a:ext cx="3266640" cy="2054160"/>
              </p14:xfrm>
            </p:contentPart>
          </mc:Choice>
          <mc:Fallback>
            <p:pic>
              <p:nvPicPr>
                <p:cNvPr id="5" name="Ink 4">
                  <a:extLst>
                    <a:ext uri="{FF2B5EF4-FFF2-40B4-BE49-F238E27FC236}">
                      <a16:creationId xmlns:a16="http://schemas.microsoft.com/office/drawing/2014/main" id="{82C29247-9992-B7B1-193E-E6F50ED52EC0}"/>
                    </a:ext>
                  </a:extLst>
                </p:cNvPr>
                <p:cNvPicPr/>
                <p:nvPr/>
              </p:nvPicPr>
              <p:blipFill>
                <a:blip r:embed="rId61"/>
                <a:stretch>
                  <a:fillRect/>
                </a:stretch>
              </p:blipFill>
              <p:spPr>
                <a:xfrm>
                  <a:off x="892234" y="704630"/>
                  <a:ext cx="3284280" cy="207180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6" name="Ink 5">
                  <a:extLst>
                    <a:ext uri="{FF2B5EF4-FFF2-40B4-BE49-F238E27FC236}">
                      <a16:creationId xmlns:a16="http://schemas.microsoft.com/office/drawing/2014/main" id="{5748ED99-0DA5-0770-E6CB-A8BB0D3D9F5A}"/>
                    </a:ext>
                  </a:extLst>
                </p14:cNvPr>
                <p14:cNvContentPartPr/>
                <p14:nvPr/>
              </p14:nvContentPartPr>
              <p14:xfrm>
                <a:off x="865594" y="438230"/>
                <a:ext cx="4235040" cy="2257560"/>
              </p14:xfrm>
            </p:contentPart>
          </mc:Choice>
          <mc:Fallback>
            <p:pic>
              <p:nvPicPr>
                <p:cNvPr id="6" name="Ink 5">
                  <a:extLst>
                    <a:ext uri="{FF2B5EF4-FFF2-40B4-BE49-F238E27FC236}">
                      <a16:creationId xmlns:a16="http://schemas.microsoft.com/office/drawing/2014/main" id="{5748ED99-0DA5-0770-E6CB-A8BB0D3D9F5A}"/>
                    </a:ext>
                  </a:extLst>
                </p:cNvPr>
                <p:cNvPicPr/>
                <p:nvPr/>
              </p:nvPicPr>
              <p:blipFill>
                <a:blip r:embed="rId63"/>
                <a:stretch>
                  <a:fillRect/>
                </a:stretch>
              </p:blipFill>
              <p:spPr>
                <a:xfrm>
                  <a:off x="856594" y="429230"/>
                  <a:ext cx="4252680" cy="227520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8" name="Ink 7">
                  <a:extLst>
                    <a:ext uri="{FF2B5EF4-FFF2-40B4-BE49-F238E27FC236}">
                      <a16:creationId xmlns:a16="http://schemas.microsoft.com/office/drawing/2014/main" id="{4EF10C22-2F9B-CFC1-81A6-5E814F828921}"/>
                    </a:ext>
                  </a:extLst>
                </p14:cNvPr>
                <p14:cNvContentPartPr/>
                <p14:nvPr/>
              </p14:nvContentPartPr>
              <p14:xfrm>
                <a:off x="2559394" y="767990"/>
                <a:ext cx="25200" cy="310320"/>
              </p14:xfrm>
            </p:contentPart>
          </mc:Choice>
          <mc:Fallback>
            <p:pic>
              <p:nvPicPr>
                <p:cNvPr id="8" name="Ink 7">
                  <a:extLst>
                    <a:ext uri="{FF2B5EF4-FFF2-40B4-BE49-F238E27FC236}">
                      <a16:creationId xmlns:a16="http://schemas.microsoft.com/office/drawing/2014/main" id="{4EF10C22-2F9B-CFC1-81A6-5E814F828921}"/>
                    </a:ext>
                  </a:extLst>
                </p:cNvPr>
                <p:cNvPicPr/>
                <p:nvPr/>
              </p:nvPicPr>
              <p:blipFill>
                <a:blip r:embed="rId65"/>
                <a:stretch>
                  <a:fillRect/>
                </a:stretch>
              </p:blipFill>
              <p:spPr>
                <a:xfrm>
                  <a:off x="2550394" y="759350"/>
                  <a:ext cx="42840" cy="32796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9" name="Ink 8">
                  <a:extLst>
                    <a:ext uri="{FF2B5EF4-FFF2-40B4-BE49-F238E27FC236}">
                      <a16:creationId xmlns:a16="http://schemas.microsoft.com/office/drawing/2014/main" id="{546D5BB2-8EB9-4CCA-4548-6830C0195337}"/>
                    </a:ext>
                  </a:extLst>
                </p14:cNvPr>
                <p14:cNvContentPartPr/>
                <p14:nvPr/>
              </p14:nvContentPartPr>
              <p14:xfrm>
                <a:off x="2550394" y="1036910"/>
                <a:ext cx="1100520" cy="36360"/>
              </p14:xfrm>
            </p:contentPart>
          </mc:Choice>
          <mc:Fallback>
            <p:pic>
              <p:nvPicPr>
                <p:cNvPr id="9" name="Ink 8">
                  <a:extLst>
                    <a:ext uri="{FF2B5EF4-FFF2-40B4-BE49-F238E27FC236}">
                      <a16:creationId xmlns:a16="http://schemas.microsoft.com/office/drawing/2014/main" id="{546D5BB2-8EB9-4CCA-4548-6830C0195337}"/>
                    </a:ext>
                  </a:extLst>
                </p:cNvPr>
                <p:cNvPicPr/>
                <p:nvPr/>
              </p:nvPicPr>
              <p:blipFill>
                <a:blip r:embed="rId67"/>
                <a:stretch>
                  <a:fillRect/>
                </a:stretch>
              </p:blipFill>
              <p:spPr>
                <a:xfrm>
                  <a:off x="2541754" y="1028270"/>
                  <a:ext cx="1118160" cy="5400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10" name="Ink 9">
                  <a:extLst>
                    <a:ext uri="{FF2B5EF4-FFF2-40B4-BE49-F238E27FC236}">
                      <a16:creationId xmlns:a16="http://schemas.microsoft.com/office/drawing/2014/main" id="{4E0E5D9D-DC2D-38EC-FAC1-FEF59557E53F}"/>
                    </a:ext>
                  </a:extLst>
                </p14:cNvPr>
                <p14:cNvContentPartPr/>
                <p14:nvPr/>
              </p14:nvContentPartPr>
              <p14:xfrm>
                <a:off x="2556514" y="730190"/>
                <a:ext cx="1666800" cy="343080"/>
              </p14:xfrm>
            </p:contentPart>
          </mc:Choice>
          <mc:Fallback>
            <p:pic>
              <p:nvPicPr>
                <p:cNvPr id="10" name="Ink 9">
                  <a:extLst>
                    <a:ext uri="{FF2B5EF4-FFF2-40B4-BE49-F238E27FC236}">
                      <a16:creationId xmlns:a16="http://schemas.microsoft.com/office/drawing/2014/main" id="{4E0E5D9D-DC2D-38EC-FAC1-FEF59557E53F}"/>
                    </a:ext>
                  </a:extLst>
                </p:cNvPr>
                <p:cNvPicPr/>
                <p:nvPr/>
              </p:nvPicPr>
              <p:blipFill>
                <a:blip r:embed="rId69"/>
                <a:stretch>
                  <a:fillRect/>
                </a:stretch>
              </p:blipFill>
              <p:spPr>
                <a:xfrm>
                  <a:off x="2547514" y="721190"/>
                  <a:ext cx="1684440" cy="36072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11" name="Ink 10">
                  <a:extLst>
                    <a:ext uri="{FF2B5EF4-FFF2-40B4-BE49-F238E27FC236}">
                      <a16:creationId xmlns:a16="http://schemas.microsoft.com/office/drawing/2014/main" id="{B9288A50-906A-ADE7-B9AF-4CD2B92EF43A}"/>
                    </a:ext>
                  </a:extLst>
                </p14:cNvPr>
                <p14:cNvContentPartPr/>
                <p14:nvPr/>
              </p14:nvContentPartPr>
              <p14:xfrm>
                <a:off x="2547154" y="1320590"/>
                <a:ext cx="64440" cy="234000"/>
              </p14:xfrm>
            </p:contentPart>
          </mc:Choice>
          <mc:Fallback>
            <p:pic>
              <p:nvPicPr>
                <p:cNvPr id="11" name="Ink 10">
                  <a:extLst>
                    <a:ext uri="{FF2B5EF4-FFF2-40B4-BE49-F238E27FC236}">
                      <a16:creationId xmlns:a16="http://schemas.microsoft.com/office/drawing/2014/main" id="{B9288A50-906A-ADE7-B9AF-4CD2B92EF43A}"/>
                    </a:ext>
                  </a:extLst>
                </p:cNvPr>
                <p:cNvPicPr/>
                <p:nvPr/>
              </p:nvPicPr>
              <p:blipFill>
                <a:blip r:embed="rId71"/>
                <a:stretch>
                  <a:fillRect/>
                </a:stretch>
              </p:blipFill>
              <p:spPr>
                <a:xfrm>
                  <a:off x="2538514" y="1311950"/>
                  <a:ext cx="82080" cy="25164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12" name="Ink 11">
                  <a:extLst>
                    <a:ext uri="{FF2B5EF4-FFF2-40B4-BE49-F238E27FC236}">
                      <a16:creationId xmlns:a16="http://schemas.microsoft.com/office/drawing/2014/main" id="{09367B4C-A76E-863A-78DE-A8BE28E38AB7}"/>
                    </a:ext>
                  </a:extLst>
                </p14:cNvPr>
                <p14:cNvContentPartPr/>
                <p14:nvPr/>
              </p14:nvContentPartPr>
              <p14:xfrm>
                <a:off x="2406034" y="1249670"/>
                <a:ext cx="1920600" cy="357840"/>
              </p14:xfrm>
            </p:contentPart>
          </mc:Choice>
          <mc:Fallback>
            <p:pic>
              <p:nvPicPr>
                <p:cNvPr id="12" name="Ink 11">
                  <a:extLst>
                    <a:ext uri="{FF2B5EF4-FFF2-40B4-BE49-F238E27FC236}">
                      <a16:creationId xmlns:a16="http://schemas.microsoft.com/office/drawing/2014/main" id="{09367B4C-A76E-863A-78DE-A8BE28E38AB7}"/>
                    </a:ext>
                  </a:extLst>
                </p:cNvPr>
                <p:cNvPicPr/>
                <p:nvPr/>
              </p:nvPicPr>
              <p:blipFill>
                <a:blip r:embed="rId73"/>
                <a:stretch>
                  <a:fillRect/>
                </a:stretch>
              </p:blipFill>
              <p:spPr>
                <a:xfrm>
                  <a:off x="2397034" y="1241030"/>
                  <a:ext cx="1938240" cy="37548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13" name="Ink 12">
                  <a:extLst>
                    <a:ext uri="{FF2B5EF4-FFF2-40B4-BE49-F238E27FC236}">
                      <a16:creationId xmlns:a16="http://schemas.microsoft.com/office/drawing/2014/main" id="{072FF6BE-1173-6B19-0CA6-222E3525FB6F}"/>
                    </a:ext>
                  </a:extLst>
                </p14:cNvPr>
                <p14:cNvContentPartPr/>
                <p14:nvPr/>
              </p14:nvContentPartPr>
              <p14:xfrm>
                <a:off x="2798794" y="1772390"/>
                <a:ext cx="38160" cy="164520"/>
              </p14:xfrm>
            </p:contentPart>
          </mc:Choice>
          <mc:Fallback>
            <p:pic>
              <p:nvPicPr>
                <p:cNvPr id="13" name="Ink 12">
                  <a:extLst>
                    <a:ext uri="{FF2B5EF4-FFF2-40B4-BE49-F238E27FC236}">
                      <a16:creationId xmlns:a16="http://schemas.microsoft.com/office/drawing/2014/main" id="{072FF6BE-1173-6B19-0CA6-222E3525FB6F}"/>
                    </a:ext>
                  </a:extLst>
                </p:cNvPr>
                <p:cNvPicPr/>
                <p:nvPr/>
              </p:nvPicPr>
              <p:blipFill>
                <a:blip r:embed="rId75"/>
                <a:stretch>
                  <a:fillRect/>
                </a:stretch>
              </p:blipFill>
              <p:spPr>
                <a:xfrm>
                  <a:off x="2790154" y="1763750"/>
                  <a:ext cx="55800" cy="18216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14" name="Ink 13">
                  <a:extLst>
                    <a:ext uri="{FF2B5EF4-FFF2-40B4-BE49-F238E27FC236}">
                      <a16:creationId xmlns:a16="http://schemas.microsoft.com/office/drawing/2014/main" id="{3A912D62-D6DF-5713-1D95-2C2FC6240041}"/>
                    </a:ext>
                  </a:extLst>
                </p14:cNvPr>
                <p14:cNvContentPartPr/>
                <p14:nvPr/>
              </p14:nvContentPartPr>
              <p14:xfrm>
                <a:off x="2705194" y="1669070"/>
                <a:ext cx="1817280" cy="278640"/>
              </p14:xfrm>
            </p:contentPart>
          </mc:Choice>
          <mc:Fallback>
            <p:pic>
              <p:nvPicPr>
                <p:cNvPr id="14" name="Ink 13">
                  <a:extLst>
                    <a:ext uri="{FF2B5EF4-FFF2-40B4-BE49-F238E27FC236}">
                      <a16:creationId xmlns:a16="http://schemas.microsoft.com/office/drawing/2014/main" id="{3A912D62-D6DF-5713-1D95-2C2FC6240041}"/>
                    </a:ext>
                  </a:extLst>
                </p:cNvPr>
                <p:cNvPicPr/>
                <p:nvPr/>
              </p:nvPicPr>
              <p:blipFill>
                <a:blip r:embed="rId77"/>
                <a:stretch>
                  <a:fillRect/>
                </a:stretch>
              </p:blipFill>
              <p:spPr>
                <a:xfrm>
                  <a:off x="2696194" y="1660070"/>
                  <a:ext cx="1834920" cy="29628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15" name="Ink 14">
                  <a:extLst>
                    <a:ext uri="{FF2B5EF4-FFF2-40B4-BE49-F238E27FC236}">
                      <a16:creationId xmlns:a16="http://schemas.microsoft.com/office/drawing/2014/main" id="{7085FCB8-C716-AE29-8194-442B6544FE6C}"/>
                    </a:ext>
                  </a:extLst>
                </p14:cNvPr>
                <p14:cNvContentPartPr/>
                <p14:nvPr/>
              </p14:nvContentPartPr>
              <p14:xfrm>
                <a:off x="2938474" y="2222750"/>
                <a:ext cx="19440" cy="191880"/>
              </p14:xfrm>
            </p:contentPart>
          </mc:Choice>
          <mc:Fallback>
            <p:pic>
              <p:nvPicPr>
                <p:cNvPr id="15" name="Ink 14">
                  <a:extLst>
                    <a:ext uri="{FF2B5EF4-FFF2-40B4-BE49-F238E27FC236}">
                      <a16:creationId xmlns:a16="http://schemas.microsoft.com/office/drawing/2014/main" id="{7085FCB8-C716-AE29-8194-442B6544FE6C}"/>
                    </a:ext>
                  </a:extLst>
                </p:cNvPr>
                <p:cNvPicPr/>
                <p:nvPr/>
              </p:nvPicPr>
              <p:blipFill>
                <a:blip r:embed="rId79"/>
                <a:stretch>
                  <a:fillRect/>
                </a:stretch>
              </p:blipFill>
              <p:spPr>
                <a:xfrm>
                  <a:off x="2929834" y="2214110"/>
                  <a:ext cx="37080" cy="20952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16" name="Ink 15">
                  <a:extLst>
                    <a:ext uri="{FF2B5EF4-FFF2-40B4-BE49-F238E27FC236}">
                      <a16:creationId xmlns:a16="http://schemas.microsoft.com/office/drawing/2014/main" id="{FD47009B-D32E-D4ED-C248-4A944A8484D2}"/>
                    </a:ext>
                  </a:extLst>
                </p14:cNvPr>
                <p14:cNvContentPartPr/>
                <p14:nvPr/>
              </p14:nvContentPartPr>
              <p14:xfrm>
                <a:off x="2739394" y="2144270"/>
                <a:ext cx="1847520" cy="384120"/>
              </p14:xfrm>
            </p:contentPart>
          </mc:Choice>
          <mc:Fallback>
            <p:pic>
              <p:nvPicPr>
                <p:cNvPr id="16" name="Ink 15">
                  <a:extLst>
                    <a:ext uri="{FF2B5EF4-FFF2-40B4-BE49-F238E27FC236}">
                      <a16:creationId xmlns:a16="http://schemas.microsoft.com/office/drawing/2014/main" id="{FD47009B-D32E-D4ED-C248-4A944A8484D2}"/>
                    </a:ext>
                  </a:extLst>
                </p:cNvPr>
                <p:cNvPicPr/>
                <p:nvPr/>
              </p:nvPicPr>
              <p:blipFill>
                <a:blip r:embed="rId81"/>
                <a:stretch>
                  <a:fillRect/>
                </a:stretch>
              </p:blipFill>
              <p:spPr>
                <a:xfrm>
                  <a:off x="2730754" y="2135630"/>
                  <a:ext cx="1865160" cy="40176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18" name="Ink 17">
                  <a:extLst>
                    <a:ext uri="{FF2B5EF4-FFF2-40B4-BE49-F238E27FC236}">
                      <a16:creationId xmlns:a16="http://schemas.microsoft.com/office/drawing/2014/main" id="{4F82BDC4-949E-F607-8442-6B8E25CD601C}"/>
                    </a:ext>
                  </a:extLst>
                </p14:cNvPr>
                <p14:cNvContentPartPr/>
                <p14:nvPr/>
              </p14:nvContentPartPr>
              <p14:xfrm>
                <a:off x="1276354" y="832070"/>
                <a:ext cx="229680" cy="204120"/>
              </p14:xfrm>
            </p:contentPart>
          </mc:Choice>
          <mc:Fallback>
            <p:pic>
              <p:nvPicPr>
                <p:cNvPr id="18" name="Ink 17">
                  <a:extLst>
                    <a:ext uri="{FF2B5EF4-FFF2-40B4-BE49-F238E27FC236}">
                      <a16:creationId xmlns:a16="http://schemas.microsoft.com/office/drawing/2014/main" id="{4F82BDC4-949E-F607-8442-6B8E25CD601C}"/>
                    </a:ext>
                  </a:extLst>
                </p:cNvPr>
                <p:cNvPicPr/>
                <p:nvPr/>
              </p:nvPicPr>
              <p:blipFill>
                <a:blip r:embed="rId83"/>
                <a:stretch>
                  <a:fillRect/>
                </a:stretch>
              </p:blipFill>
              <p:spPr>
                <a:xfrm>
                  <a:off x="1267714" y="823070"/>
                  <a:ext cx="247320" cy="22176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20" name="Ink 19">
                  <a:extLst>
                    <a:ext uri="{FF2B5EF4-FFF2-40B4-BE49-F238E27FC236}">
                      <a16:creationId xmlns:a16="http://schemas.microsoft.com/office/drawing/2014/main" id="{D96F9187-3EFA-8247-BECB-E760E2381F18}"/>
                    </a:ext>
                  </a:extLst>
                </p14:cNvPr>
                <p14:cNvContentPartPr/>
                <p14:nvPr/>
              </p14:nvContentPartPr>
              <p14:xfrm>
                <a:off x="1548514" y="751430"/>
                <a:ext cx="283680" cy="266040"/>
              </p14:xfrm>
            </p:contentPart>
          </mc:Choice>
          <mc:Fallback>
            <p:pic>
              <p:nvPicPr>
                <p:cNvPr id="20" name="Ink 19">
                  <a:extLst>
                    <a:ext uri="{FF2B5EF4-FFF2-40B4-BE49-F238E27FC236}">
                      <a16:creationId xmlns:a16="http://schemas.microsoft.com/office/drawing/2014/main" id="{D96F9187-3EFA-8247-BECB-E760E2381F18}"/>
                    </a:ext>
                  </a:extLst>
                </p:cNvPr>
                <p:cNvPicPr/>
                <p:nvPr/>
              </p:nvPicPr>
              <p:blipFill>
                <a:blip r:embed="rId85"/>
                <a:stretch>
                  <a:fillRect/>
                </a:stretch>
              </p:blipFill>
              <p:spPr>
                <a:xfrm>
                  <a:off x="1539874" y="742430"/>
                  <a:ext cx="301320" cy="28368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21" name="Ink 20">
                  <a:extLst>
                    <a:ext uri="{FF2B5EF4-FFF2-40B4-BE49-F238E27FC236}">
                      <a16:creationId xmlns:a16="http://schemas.microsoft.com/office/drawing/2014/main" id="{46E87126-E5CE-CF73-DF93-4926BA7F1C0E}"/>
                    </a:ext>
                  </a:extLst>
                </p14:cNvPr>
                <p14:cNvContentPartPr/>
                <p14:nvPr/>
              </p14:nvContentPartPr>
              <p14:xfrm>
                <a:off x="1401274" y="1287110"/>
                <a:ext cx="167760" cy="168480"/>
              </p14:xfrm>
            </p:contentPart>
          </mc:Choice>
          <mc:Fallback>
            <p:pic>
              <p:nvPicPr>
                <p:cNvPr id="21" name="Ink 20">
                  <a:extLst>
                    <a:ext uri="{FF2B5EF4-FFF2-40B4-BE49-F238E27FC236}">
                      <a16:creationId xmlns:a16="http://schemas.microsoft.com/office/drawing/2014/main" id="{46E87126-E5CE-CF73-DF93-4926BA7F1C0E}"/>
                    </a:ext>
                  </a:extLst>
                </p:cNvPr>
                <p:cNvPicPr/>
                <p:nvPr/>
              </p:nvPicPr>
              <p:blipFill>
                <a:blip r:embed="rId87"/>
                <a:stretch>
                  <a:fillRect/>
                </a:stretch>
              </p:blipFill>
              <p:spPr>
                <a:xfrm>
                  <a:off x="1392274" y="1278110"/>
                  <a:ext cx="185400" cy="18612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22" name="Ink 21">
                  <a:extLst>
                    <a:ext uri="{FF2B5EF4-FFF2-40B4-BE49-F238E27FC236}">
                      <a16:creationId xmlns:a16="http://schemas.microsoft.com/office/drawing/2014/main" id="{AAD2414F-C10B-02EF-441E-349E53F7255D}"/>
                    </a:ext>
                  </a:extLst>
                </p14:cNvPr>
                <p14:cNvContentPartPr/>
                <p14:nvPr/>
              </p14:nvContentPartPr>
              <p14:xfrm>
                <a:off x="1723474" y="1128350"/>
                <a:ext cx="203400" cy="299880"/>
              </p14:xfrm>
            </p:contentPart>
          </mc:Choice>
          <mc:Fallback>
            <p:pic>
              <p:nvPicPr>
                <p:cNvPr id="22" name="Ink 21">
                  <a:extLst>
                    <a:ext uri="{FF2B5EF4-FFF2-40B4-BE49-F238E27FC236}">
                      <a16:creationId xmlns:a16="http://schemas.microsoft.com/office/drawing/2014/main" id="{AAD2414F-C10B-02EF-441E-349E53F7255D}"/>
                    </a:ext>
                  </a:extLst>
                </p:cNvPr>
                <p:cNvPicPr/>
                <p:nvPr/>
              </p:nvPicPr>
              <p:blipFill>
                <a:blip r:embed="rId89"/>
                <a:stretch>
                  <a:fillRect/>
                </a:stretch>
              </p:blipFill>
              <p:spPr>
                <a:xfrm>
                  <a:off x="1714834" y="1119350"/>
                  <a:ext cx="221040" cy="31752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23" name="Ink 22">
                  <a:extLst>
                    <a:ext uri="{FF2B5EF4-FFF2-40B4-BE49-F238E27FC236}">
                      <a16:creationId xmlns:a16="http://schemas.microsoft.com/office/drawing/2014/main" id="{A76169A3-50E5-BCC2-351B-5019AFEF566A}"/>
                    </a:ext>
                  </a:extLst>
                </p14:cNvPr>
                <p14:cNvContentPartPr/>
                <p14:nvPr/>
              </p14:nvContentPartPr>
              <p14:xfrm>
                <a:off x="1450594" y="1718750"/>
                <a:ext cx="243720" cy="293040"/>
              </p14:xfrm>
            </p:contentPart>
          </mc:Choice>
          <mc:Fallback>
            <p:pic>
              <p:nvPicPr>
                <p:cNvPr id="23" name="Ink 22">
                  <a:extLst>
                    <a:ext uri="{FF2B5EF4-FFF2-40B4-BE49-F238E27FC236}">
                      <a16:creationId xmlns:a16="http://schemas.microsoft.com/office/drawing/2014/main" id="{A76169A3-50E5-BCC2-351B-5019AFEF566A}"/>
                    </a:ext>
                  </a:extLst>
                </p:cNvPr>
                <p:cNvPicPr/>
                <p:nvPr/>
              </p:nvPicPr>
              <p:blipFill>
                <a:blip r:embed="rId91"/>
                <a:stretch>
                  <a:fillRect/>
                </a:stretch>
              </p:blipFill>
              <p:spPr>
                <a:xfrm>
                  <a:off x="1441594" y="1710110"/>
                  <a:ext cx="261360" cy="31068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24" name="Ink 23">
                  <a:extLst>
                    <a:ext uri="{FF2B5EF4-FFF2-40B4-BE49-F238E27FC236}">
                      <a16:creationId xmlns:a16="http://schemas.microsoft.com/office/drawing/2014/main" id="{7945CB17-7206-782D-4C9C-D6CEBC572E0A}"/>
                    </a:ext>
                  </a:extLst>
                </p14:cNvPr>
                <p14:cNvContentPartPr/>
                <p14:nvPr/>
              </p14:nvContentPartPr>
              <p14:xfrm>
                <a:off x="1556434" y="1763030"/>
                <a:ext cx="344520" cy="295560"/>
              </p14:xfrm>
            </p:contentPart>
          </mc:Choice>
          <mc:Fallback>
            <p:pic>
              <p:nvPicPr>
                <p:cNvPr id="24" name="Ink 23">
                  <a:extLst>
                    <a:ext uri="{FF2B5EF4-FFF2-40B4-BE49-F238E27FC236}">
                      <a16:creationId xmlns:a16="http://schemas.microsoft.com/office/drawing/2014/main" id="{7945CB17-7206-782D-4C9C-D6CEBC572E0A}"/>
                    </a:ext>
                  </a:extLst>
                </p:cNvPr>
                <p:cNvPicPr/>
                <p:nvPr/>
              </p:nvPicPr>
              <p:blipFill>
                <a:blip r:embed="rId93"/>
                <a:stretch>
                  <a:fillRect/>
                </a:stretch>
              </p:blipFill>
              <p:spPr>
                <a:xfrm>
                  <a:off x="1547794" y="1754030"/>
                  <a:ext cx="362160" cy="31320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25" name="Ink 24">
                  <a:extLst>
                    <a:ext uri="{FF2B5EF4-FFF2-40B4-BE49-F238E27FC236}">
                      <a16:creationId xmlns:a16="http://schemas.microsoft.com/office/drawing/2014/main" id="{4C61FBFA-DAAD-67D8-2686-5C723346FE43}"/>
                    </a:ext>
                  </a:extLst>
                </p14:cNvPr>
                <p14:cNvContentPartPr/>
                <p14:nvPr/>
              </p14:nvContentPartPr>
              <p14:xfrm>
                <a:off x="1959274" y="1774190"/>
                <a:ext cx="137160" cy="193320"/>
              </p14:xfrm>
            </p:contentPart>
          </mc:Choice>
          <mc:Fallback>
            <p:pic>
              <p:nvPicPr>
                <p:cNvPr id="25" name="Ink 24">
                  <a:extLst>
                    <a:ext uri="{FF2B5EF4-FFF2-40B4-BE49-F238E27FC236}">
                      <a16:creationId xmlns:a16="http://schemas.microsoft.com/office/drawing/2014/main" id="{4C61FBFA-DAAD-67D8-2686-5C723346FE43}"/>
                    </a:ext>
                  </a:extLst>
                </p:cNvPr>
                <p:cNvPicPr/>
                <p:nvPr/>
              </p:nvPicPr>
              <p:blipFill>
                <a:blip r:embed="rId95"/>
                <a:stretch>
                  <a:fillRect/>
                </a:stretch>
              </p:blipFill>
              <p:spPr>
                <a:xfrm>
                  <a:off x="1950274" y="1765190"/>
                  <a:ext cx="154800" cy="21096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26" name="Ink 25">
                  <a:extLst>
                    <a:ext uri="{FF2B5EF4-FFF2-40B4-BE49-F238E27FC236}">
                      <a16:creationId xmlns:a16="http://schemas.microsoft.com/office/drawing/2014/main" id="{01F9A918-22A4-22D4-D535-6F4AD8727C0F}"/>
                    </a:ext>
                  </a:extLst>
                </p14:cNvPr>
                <p14:cNvContentPartPr/>
                <p14:nvPr/>
              </p14:nvContentPartPr>
              <p14:xfrm>
                <a:off x="2164474" y="1746830"/>
                <a:ext cx="262440" cy="150120"/>
              </p14:xfrm>
            </p:contentPart>
          </mc:Choice>
          <mc:Fallback>
            <p:pic>
              <p:nvPicPr>
                <p:cNvPr id="26" name="Ink 25">
                  <a:extLst>
                    <a:ext uri="{FF2B5EF4-FFF2-40B4-BE49-F238E27FC236}">
                      <a16:creationId xmlns:a16="http://schemas.microsoft.com/office/drawing/2014/main" id="{01F9A918-22A4-22D4-D535-6F4AD8727C0F}"/>
                    </a:ext>
                  </a:extLst>
                </p:cNvPr>
                <p:cNvPicPr/>
                <p:nvPr/>
              </p:nvPicPr>
              <p:blipFill>
                <a:blip r:embed="rId97"/>
                <a:stretch>
                  <a:fillRect/>
                </a:stretch>
              </p:blipFill>
              <p:spPr>
                <a:xfrm>
                  <a:off x="2155834" y="1738190"/>
                  <a:ext cx="280080" cy="16776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28" name="Ink 27">
                  <a:extLst>
                    <a:ext uri="{FF2B5EF4-FFF2-40B4-BE49-F238E27FC236}">
                      <a16:creationId xmlns:a16="http://schemas.microsoft.com/office/drawing/2014/main" id="{C49CEC4D-C254-9B53-5919-CC3FB3A11AF8}"/>
                    </a:ext>
                  </a:extLst>
                </p14:cNvPr>
                <p14:cNvContentPartPr/>
                <p14:nvPr/>
              </p14:nvContentPartPr>
              <p14:xfrm>
                <a:off x="1502794" y="2176670"/>
                <a:ext cx="675720" cy="284760"/>
              </p14:xfrm>
            </p:contentPart>
          </mc:Choice>
          <mc:Fallback>
            <p:pic>
              <p:nvPicPr>
                <p:cNvPr id="28" name="Ink 27">
                  <a:extLst>
                    <a:ext uri="{FF2B5EF4-FFF2-40B4-BE49-F238E27FC236}">
                      <a16:creationId xmlns:a16="http://schemas.microsoft.com/office/drawing/2014/main" id="{C49CEC4D-C254-9B53-5919-CC3FB3A11AF8}"/>
                    </a:ext>
                  </a:extLst>
                </p:cNvPr>
                <p:cNvPicPr/>
                <p:nvPr/>
              </p:nvPicPr>
              <p:blipFill>
                <a:blip r:embed="rId99"/>
                <a:stretch>
                  <a:fillRect/>
                </a:stretch>
              </p:blipFill>
              <p:spPr>
                <a:xfrm>
                  <a:off x="1494154" y="2167670"/>
                  <a:ext cx="693360" cy="30240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29" name="Ink 28">
                  <a:extLst>
                    <a:ext uri="{FF2B5EF4-FFF2-40B4-BE49-F238E27FC236}">
                      <a16:creationId xmlns:a16="http://schemas.microsoft.com/office/drawing/2014/main" id="{B9A284E1-A0AD-495E-7668-D7EE2F95B0E3}"/>
                    </a:ext>
                  </a:extLst>
                </p14:cNvPr>
                <p14:cNvContentPartPr/>
                <p14:nvPr/>
              </p14:nvContentPartPr>
              <p14:xfrm>
                <a:off x="2220634" y="2163710"/>
                <a:ext cx="198360" cy="235440"/>
              </p14:xfrm>
            </p:contentPart>
          </mc:Choice>
          <mc:Fallback>
            <p:pic>
              <p:nvPicPr>
                <p:cNvPr id="29" name="Ink 28">
                  <a:extLst>
                    <a:ext uri="{FF2B5EF4-FFF2-40B4-BE49-F238E27FC236}">
                      <a16:creationId xmlns:a16="http://schemas.microsoft.com/office/drawing/2014/main" id="{B9A284E1-A0AD-495E-7668-D7EE2F95B0E3}"/>
                    </a:ext>
                  </a:extLst>
                </p:cNvPr>
                <p:cNvPicPr/>
                <p:nvPr/>
              </p:nvPicPr>
              <p:blipFill>
                <a:blip r:embed="rId101"/>
                <a:stretch>
                  <a:fillRect/>
                </a:stretch>
              </p:blipFill>
              <p:spPr>
                <a:xfrm>
                  <a:off x="2211634" y="2154710"/>
                  <a:ext cx="216000" cy="25308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31" name="Ink 30">
                  <a:extLst>
                    <a:ext uri="{FF2B5EF4-FFF2-40B4-BE49-F238E27FC236}">
                      <a16:creationId xmlns:a16="http://schemas.microsoft.com/office/drawing/2014/main" id="{36B4B7F1-EEF3-3340-2264-B5C04921832E}"/>
                    </a:ext>
                  </a:extLst>
                </p14:cNvPr>
                <p14:cNvContentPartPr/>
                <p14:nvPr/>
              </p14:nvContentPartPr>
              <p14:xfrm>
                <a:off x="-36926" y="1221590"/>
                <a:ext cx="698040" cy="785880"/>
              </p14:xfrm>
            </p:contentPart>
          </mc:Choice>
          <mc:Fallback>
            <p:pic>
              <p:nvPicPr>
                <p:cNvPr id="31" name="Ink 30">
                  <a:extLst>
                    <a:ext uri="{FF2B5EF4-FFF2-40B4-BE49-F238E27FC236}">
                      <a16:creationId xmlns:a16="http://schemas.microsoft.com/office/drawing/2014/main" id="{36B4B7F1-EEF3-3340-2264-B5C04921832E}"/>
                    </a:ext>
                  </a:extLst>
                </p:cNvPr>
                <p:cNvPicPr/>
                <p:nvPr/>
              </p:nvPicPr>
              <p:blipFill>
                <a:blip r:embed="rId103"/>
                <a:stretch>
                  <a:fillRect/>
                </a:stretch>
              </p:blipFill>
              <p:spPr>
                <a:xfrm>
                  <a:off x="-45926" y="1212950"/>
                  <a:ext cx="715680" cy="80352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32" name="Ink 31">
                  <a:extLst>
                    <a:ext uri="{FF2B5EF4-FFF2-40B4-BE49-F238E27FC236}">
                      <a16:creationId xmlns:a16="http://schemas.microsoft.com/office/drawing/2014/main" id="{72C3177E-7D1D-E232-E81E-BAF21BBD731F}"/>
                    </a:ext>
                  </a:extLst>
                </p14:cNvPr>
                <p14:cNvContentPartPr/>
                <p14:nvPr/>
              </p14:nvContentPartPr>
              <p14:xfrm>
                <a:off x="163954" y="1557470"/>
                <a:ext cx="231840" cy="21240"/>
              </p14:xfrm>
            </p:contentPart>
          </mc:Choice>
          <mc:Fallback>
            <p:pic>
              <p:nvPicPr>
                <p:cNvPr id="32" name="Ink 31">
                  <a:extLst>
                    <a:ext uri="{FF2B5EF4-FFF2-40B4-BE49-F238E27FC236}">
                      <a16:creationId xmlns:a16="http://schemas.microsoft.com/office/drawing/2014/main" id="{72C3177E-7D1D-E232-E81E-BAF21BBD731F}"/>
                    </a:ext>
                  </a:extLst>
                </p:cNvPr>
                <p:cNvPicPr/>
                <p:nvPr/>
              </p:nvPicPr>
              <p:blipFill>
                <a:blip r:embed="rId105"/>
                <a:stretch>
                  <a:fillRect/>
                </a:stretch>
              </p:blipFill>
              <p:spPr>
                <a:xfrm>
                  <a:off x="154954" y="1548830"/>
                  <a:ext cx="249480" cy="3888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34" name="Ink 33">
                  <a:extLst>
                    <a:ext uri="{FF2B5EF4-FFF2-40B4-BE49-F238E27FC236}">
                      <a16:creationId xmlns:a16="http://schemas.microsoft.com/office/drawing/2014/main" id="{8AF0AC51-51F7-B4BA-3F19-AA73FA8950ED}"/>
                    </a:ext>
                  </a:extLst>
                </p14:cNvPr>
                <p14:cNvContentPartPr/>
                <p14:nvPr/>
              </p14:nvContentPartPr>
              <p14:xfrm>
                <a:off x="170434" y="1563950"/>
                <a:ext cx="201960" cy="263520"/>
              </p14:xfrm>
            </p:contentPart>
          </mc:Choice>
          <mc:Fallback>
            <p:pic>
              <p:nvPicPr>
                <p:cNvPr id="34" name="Ink 33">
                  <a:extLst>
                    <a:ext uri="{FF2B5EF4-FFF2-40B4-BE49-F238E27FC236}">
                      <a16:creationId xmlns:a16="http://schemas.microsoft.com/office/drawing/2014/main" id="{8AF0AC51-51F7-B4BA-3F19-AA73FA8950ED}"/>
                    </a:ext>
                  </a:extLst>
                </p:cNvPr>
                <p:cNvPicPr/>
                <p:nvPr/>
              </p:nvPicPr>
              <p:blipFill>
                <a:blip r:embed="rId107"/>
                <a:stretch>
                  <a:fillRect/>
                </a:stretch>
              </p:blipFill>
              <p:spPr>
                <a:xfrm>
                  <a:off x="161794" y="1554950"/>
                  <a:ext cx="219600" cy="28116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35" name="Ink 34">
                  <a:extLst>
                    <a:ext uri="{FF2B5EF4-FFF2-40B4-BE49-F238E27FC236}">
                      <a16:creationId xmlns:a16="http://schemas.microsoft.com/office/drawing/2014/main" id="{D36E5B2E-1CFE-0E2A-1CA3-84F25117904A}"/>
                    </a:ext>
                  </a:extLst>
                </p14:cNvPr>
                <p14:cNvContentPartPr/>
                <p14:nvPr/>
              </p14:nvContentPartPr>
              <p14:xfrm>
                <a:off x="372034" y="1653590"/>
                <a:ext cx="92160" cy="144360"/>
              </p14:xfrm>
            </p:contentPart>
          </mc:Choice>
          <mc:Fallback>
            <p:pic>
              <p:nvPicPr>
                <p:cNvPr id="35" name="Ink 34">
                  <a:extLst>
                    <a:ext uri="{FF2B5EF4-FFF2-40B4-BE49-F238E27FC236}">
                      <a16:creationId xmlns:a16="http://schemas.microsoft.com/office/drawing/2014/main" id="{D36E5B2E-1CFE-0E2A-1CA3-84F25117904A}"/>
                    </a:ext>
                  </a:extLst>
                </p:cNvPr>
                <p:cNvPicPr/>
                <p:nvPr/>
              </p:nvPicPr>
              <p:blipFill>
                <a:blip r:embed="rId109"/>
                <a:stretch>
                  <a:fillRect/>
                </a:stretch>
              </p:blipFill>
              <p:spPr>
                <a:xfrm>
                  <a:off x="363394" y="1644590"/>
                  <a:ext cx="109800" cy="16200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36" name="Ink 35">
                  <a:extLst>
                    <a:ext uri="{FF2B5EF4-FFF2-40B4-BE49-F238E27FC236}">
                      <a16:creationId xmlns:a16="http://schemas.microsoft.com/office/drawing/2014/main" id="{11082811-DD11-E495-C71E-1F8F134ADA62}"/>
                    </a:ext>
                  </a:extLst>
                </p14:cNvPr>
                <p14:cNvContentPartPr/>
                <p14:nvPr/>
              </p14:nvContentPartPr>
              <p14:xfrm>
                <a:off x="511714" y="1651430"/>
                <a:ext cx="102960" cy="131040"/>
              </p14:xfrm>
            </p:contentPart>
          </mc:Choice>
          <mc:Fallback>
            <p:pic>
              <p:nvPicPr>
                <p:cNvPr id="36" name="Ink 35">
                  <a:extLst>
                    <a:ext uri="{FF2B5EF4-FFF2-40B4-BE49-F238E27FC236}">
                      <a16:creationId xmlns:a16="http://schemas.microsoft.com/office/drawing/2014/main" id="{11082811-DD11-E495-C71E-1F8F134ADA62}"/>
                    </a:ext>
                  </a:extLst>
                </p:cNvPr>
                <p:cNvPicPr/>
                <p:nvPr/>
              </p:nvPicPr>
              <p:blipFill>
                <a:blip r:embed="rId111"/>
                <a:stretch>
                  <a:fillRect/>
                </a:stretch>
              </p:blipFill>
              <p:spPr>
                <a:xfrm>
                  <a:off x="502714" y="1642430"/>
                  <a:ext cx="120600" cy="14868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37" name="Ink 36">
                  <a:extLst>
                    <a:ext uri="{FF2B5EF4-FFF2-40B4-BE49-F238E27FC236}">
                      <a16:creationId xmlns:a16="http://schemas.microsoft.com/office/drawing/2014/main" id="{808DC2D9-D1A7-D756-C750-85742837EB3F}"/>
                    </a:ext>
                  </a:extLst>
                </p14:cNvPr>
                <p14:cNvContentPartPr/>
                <p14:nvPr/>
              </p14:nvContentPartPr>
              <p14:xfrm>
                <a:off x="620794" y="1670150"/>
                <a:ext cx="372240" cy="37440"/>
              </p14:xfrm>
            </p:contentPart>
          </mc:Choice>
          <mc:Fallback>
            <p:pic>
              <p:nvPicPr>
                <p:cNvPr id="37" name="Ink 36">
                  <a:extLst>
                    <a:ext uri="{FF2B5EF4-FFF2-40B4-BE49-F238E27FC236}">
                      <a16:creationId xmlns:a16="http://schemas.microsoft.com/office/drawing/2014/main" id="{808DC2D9-D1A7-D756-C750-85742837EB3F}"/>
                    </a:ext>
                  </a:extLst>
                </p:cNvPr>
                <p:cNvPicPr/>
                <p:nvPr/>
              </p:nvPicPr>
              <p:blipFill>
                <a:blip r:embed="rId113"/>
                <a:stretch>
                  <a:fillRect/>
                </a:stretch>
              </p:blipFill>
              <p:spPr>
                <a:xfrm>
                  <a:off x="611794" y="1661150"/>
                  <a:ext cx="389880" cy="5508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38" name="Ink 37">
                  <a:extLst>
                    <a:ext uri="{FF2B5EF4-FFF2-40B4-BE49-F238E27FC236}">
                      <a16:creationId xmlns:a16="http://schemas.microsoft.com/office/drawing/2014/main" id="{94A70DEF-7383-B840-8746-7065E133C750}"/>
                    </a:ext>
                  </a:extLst>
                </p14:cNvPr>
                <p14:cNvContentPartPr/>
                <p14:nvPr/>
              </p14:nvContentPartPr>
              <p14:xfrm>
                <a:off x="891514" y="1608230"/>
                <a:ext cx="76320" cy="178200"/>
              </p14:xfrm>
            </p:contentPart>
          </mc:Choice>
          <mc:Fallback>
            <p:pic>
              <p:nvPicPr>
                <p:cNvPr id="38" name="Ink 37">
                  <a:extLst>
                    <a:ext uri="{FF2B5EF4-FFF2-40B4-BE49-F238E27FC236}">
                      <a16:creationId xmlns:a16="http://schemas.microsoft.com/office/drawing/2014/main" id="{94A70DEF-7383-B840-8746-7065E133C750}"/>
                    </a:ext>
                  </a:extLst>
                </p:cNvPr>
                <p:cNvPicPr/>
                <p:nvPr/>
              </p:nvPicPr>
              <p:blipFill>
                <a:blip r:embed="rId115"/>
                <a:stretch>
                  <a:fillRect/>
                </a:stretch>
              </p:blipFill>
              <p:spPr>
                <a:xfrm>
                  <a:off x="882874" y="1599230"/>
                  <a:ext cx="93960" cy="19584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40" name="Ink 39">
                  <a:extLst>
                    <a:ext uri="{FF2B5EF4-FFF2-40B4-BE49-F238E27FC236}">
                      <a16:creationId xmlns:a16="http://schemas.microsoft.com/office/drawing/2014/main" id="{7A97D6FB-C667-C69B-2821-32870A298BAA}"/>
                    </a:ext>
                  </a:extLst>
                </p14:cNvPr>
                <p14:cNvContentPartPr/>
                <p14:nvPr/>
              </p14:nvContentPartPr>
              <p14:xfrm>
                <a:off x="1728514" y="287030"/>
                <a:ext cx="630720" cy="319320"/>
              </p14:xfrm>
            </p:contentPart>
          </mc:Choice>
          <mc:Fallback>
            <p:pic>
              <p:nvPicPr>
                <p:cNvPr id="40" name="Ink 39">
                  <a:extLst>
                    <a:ext uri="{FF2B5EF4-FFF2-40B4-BE49-F238E27FC236}">
                      <a16:creationId xmlns:a16="http://schemas.microsoft.com/office/drawing/2014/main" id="{7A97D6FB-C667-C69B-2821-32870A298BAA}"/>
                    </a:ext>
                  </a:extLst>
                </p:cNvPr>
                <p:cNvPicPr/>
                <p:nvPr/>
              </p:nvPicPr>
              <p:blipFill>
                <a:blip r:embed="rId117"/>
                <a:stretch>
                  <a:fillRect/>
                </a:stretch>
              </p:blipFill>
              <p:spPr>
                <a:xfrm>
                  <a:off x="1719514" y="278390"/>
                  <a:ext cx="648360" cy="33696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41" name="Ink 40">
                  <a:extLst>
                    <a:ext uri="{FF2B5EF4-FFF2-40B4-BE49-F238E27FC236}">
                      <a16:creationId xmlns:a16="http://schemas.microsoft.com/office/drawing/2014/main" id="{9F003AEE-6367-78B4-C25E-F8618ED97065}"/>
                    </a:ext>
                  </a:extLst>
                </p14:cNvPr>
                <p14:cNvContentPartPr/>
                <p14:nvPr/>
              </p14:nvContentPartPr>
              <p14:xfrm>
                <a:off x="2286514" y="271550"/>
                <a:ext cx="185400" cy="272160"/>
              </p14:xfrm>
            </p:contentPart>
          </mc:Choice>
          <mc:Fallback>
            <p:pic>
              <p:nvPicPr>
                <p:cNvPr id="41" name="Ink 40">
                  <a:extLst>
                    <a:ext uri="{FF2B5EF4-FFF2-40B4-BE49-F238E27FC236}">
                      <a16:creationId xmlns:a16="http://schemas.microsoft.com/office/drawing/2014/main" id="{9F003AEE-6367-78B4-C25E-F8618ED97065}"/>
                    </a:ext>
                  </a:extLst>
                </p:cNvPr>
                <p:cNvPicPr/>
                <p:nvPr/>
              </p:nvPicPr>
              <p:blipFill>
                <a:blip r:embed="rId119"/>
                <a:stretch>
                  <a:fillRect/>
                </a:stretch>
              </p:blipFill>
              <p:spPr>
                <a:xfrm>
                  <a:off x="2277874" y="262550"/>
                  <a:ext cx="203040" cy="28980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42" name="Ink 41">
                  <a:extLst>
                    <a:ext uri="{FF2B5EF4-FFF2-40B4-BE49-F238E27FC236}">
                      <a16:creationId xmlns:a16="http://schemas.microsoft.com/office/drawing/2014/main" id="{3437FAE5-5C1E-2151-8FC0-3352218F4804}"/>
                    </a:ext>
                  </a:extLst>
                </p14:cNvPr>
                <p14:cNvContentPartPr/>
                <p14:nvPr/>
              </p14:nvContentPartPr>
              <p14:xfrm>
                <a:off x="2438794" y="347870"/>
                <a:ext cx="80280" cy="54000"/>
              </p14:xfrm>
            </p:contentPart>
          </mc:Choice>
          <mc:Fallback>
            <p:pic>
              <p:nvPicPr>
                <p:cNvPr id="42" name="Ink 41">
                  <a:extLst>
                    <a:ext uri="{FF2B5EF4-FFF2-40B4-BE49-F238E27FC236}">
                      <a16:creationId xmlns:a16="http://schemas.microsoft.com/office/drawing/2014/main" id="{3437FAE5-5C1E-2151-8FC0-3352218F4804}"/>
                    </a:ext>
                  </a:extLst>
                </p:cNvPr>
                <p:cNvPicPr/>
                <p:nvPr/>
              </p:nvPicPr>
              <p:blipFill>
                <a:blip r:embed="rId121"/>
                <a:stretch>
                  <a:fillRect/>
                </a:stretch>
              </p:blipFill>
              <p:spPr>
                <a:xfrm>
                  <a:off x="2430154" y="338870"/>
                  <a:ext cx="97920" cy="7164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44" name="Ink 43">
                  <a:extLst>
                    <a:ext uri="{FF2B5EF4-FFF2-40B4-BE49-F238E27FC236}">
                      <a16:creationId xmlns:a16="http://schemas.microsoft.com/office/drawing/2014/main" id="{A58C2699-E3AA-1BE1-9EB5-490FCBAD3D7C}"/>
                    </a:ext>
                  </a:extLst>
                </p14:cNvPr>
                <p14:cNvContentPartPr/>
                <p14:nvPr/>
              </p14:nvContentPartPr>
              <p14:xfrm>
                <a:off x="392194" y="2043110"/>
                <a:ext cx="61200" cy="1145520"/>
              </p14:xfrm>
            </p:contentPart>
          </mc:Choice>
          <mc:Fallback>
            <p:pic>
              <p:nvPicPr>
                <p:cNvPr id="44" name="Ink 43">
                  <a:extLst>
                    <a:ext uri="{FF2B5EF4-FFF2-40B4-BE49-F238E27FC236}">
                      <a16:creationId xmlns:a16="http://schemas.microsoft.com/office/drawing/2014/main" id="{A58C2699-E3AA-1BE1-9EB5-490FCBAD3D7C}"/>
                    </a:ext>
                  </a:extLst>
                </p:cNvPr>
                <p:cNvPicPr/>
                <p:nvPr/>
              </p:nvPicPr>
              <p:blipFill>
                <a:blip r:embed="rId123"/>
                <a:stretch>
                  <a:fillRect/>
                </a:stretch>
              </p:blipFill>
              <p:spPr>
                <a:xfrm>
                  <a:off x="383194" y="2034470"/>
                  <a:ext cx="78840" cy="116316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45" name="Ink 44">
                  <a:extLst>
                    <a:ext uri="{FF2B5EF4-FFF2-40B4-BE49-F238E27FC236}">
                      <a16:creationId xmlns:a16="http://schemas.microsoft.com/office/drawing/2014/main" id="{F02FC655-619B-B586-5CE5-4D30AAB90DFD}"/>
                    </a:ext>
                  </a:extLst>
                </p14:cNvPr>
                <p14:cNvContentPartPr/>
                <p14:nvPr/>
              </p14:nvContentPartPr>
              <p14:xfrm>
                <a:off x="400834" y="3349910"/>
                <a:ext cx="28800" cy="180720"/>
              </p14:xfrm>
            </p:contentPart>
          </mc:Choice>
          <mc:Fallback>
            <p:pic>
              <p:nvPicPr>
                <p:cNvPr id="45" name="Ink 44">
                  <a:extLst>
                    <a:ext uri="{FF2B5EF4-FFF2-40B4-BE49-F238E27FC236}">
                      <a16:creationId xmlns:a16="http://schemas.microsoft.com/office/drawing/2014/main" id="{F02FC655-619B-B586-5CE5-4D30AAB90DFD}"/>
                    </a:ext>
                  </a:extLst>
                </p:cNvPr>
                <p:cNvPicPr/>
                <p:nvPr/>
              </p:nvPicPr>
              <p:blipFill>
                <a:blip r:embed="rId125"/>
                <a:stretch>
                  <a:fillRect/>
                </a:stretch>
              </p:blipFill>
              <p:spPr>
                <a:xfrm>
                  <a:off x="392194" y="3341270"/>
                  <a:ext cx="46440" cy="19836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46" name="Ink 45">
                  <a:extLst>
                    <a:ext uri="{FF2B5EF4-FFF2-40B4-BE49-F238E27FC236}">
                      <a16:creationId xmlns:a16="http://schemas.microsoft.com/office/drawing/2014/main" id="{C03937C2-639C-4CC2-260D-266183973F68}"/>
                    </a:ext>
                  </a:extLst>
                </p14:cNvPr>
                <p14:cNvContentPartPr/>
                <p14:nvPr/>
              </p14:nvContentPartPr>
              <p14:xfrm>
                <a:off x="177994" y="3215270"/>
                <a:ext cx="403920" cy="533520"/>
              </p14:xfrm>
            </p:contentPart>
          </mc:Choice>
          <mc:Fallback>
            <p:pic>
              <p:nvPicPr>
                <p:cNvPr id="46" name="Ink 45">
                  <a:extLst>
                    <a:ext uri="{FF2B5EF4-FFF2-40B4-BE49-F238E27FC236}">
                      <a16:creationId xmlns:a16="http://schemas.microsoft.com/office/drawing/2014/main" id="{C03937C2-639C-4CC2-260D-266183973F68}"/>
                    </a:ext>
                  </a:extLst>
                </p:cNvPr>
                <p:cNvPicPr/>
                <p:nvPr/>
              </p:nvPicPr>
              <p:blipFill>
                <a:blip r:embed="rId127"/>
                <a:stretch>
                  <a:fillRect/>
                </a:stretch>
              </p:blipFill>
              <p:spPr>
                <a:xfrm>
                  <a:off x="169354" y="3206270"/>
                  <a:ext cx="421560" cy="55116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47" name="Ink 46">
                  <a:extLst>
                    <a:ext uri="{FF2B5EF4-FFF2-40B4-BE49-F238E27FC236}">
                      <a16:creationId xmlns:a16="http://schemas.microsoft.com/office/drawing/2014/main" id="{E2DB2819-6087-C525-B30A-D898F057795A}"/>
                    </a:ext>
                  </a:extLst>
                </p14:cNvPr>
                <p14:cNvContentPartPr/>
                <p14:nvPr/>
              </p14:nvContentPartPr>
              <p14:xfrm>
                <a:off x="431074" y="3202670"/>
                <a:ext cx="230760" cy="443160"/>
              </p14:xfrm>
            </p:contentPart>
          </mc:Choice>
          <mc:Fallback>
            <p:pic>
              <p:nvPicPr>
                <p:cNvPr id="47" name="Ink 46">
                  <a:extLst>
                    <a:ext uri="{FF2B5EF4-FFF2-40B4-BE49-F238E27FC236}">
                      <a16:creationId xmlns:a16="http://schemas.microsoft.com/office/drawing/2014/main" id="{E2DB2819-6087-C525-B30A-D898F057795A}"/>
                    </a:ext>
                  </a:extLst>
                </p:cNvPr>
                <p:cNvPicPr/>
                <p:nvPr/>
              </p:nvPicPr>
              <p:blipFill>
                <a:blip r:embed="rId129"/>
                <a:stretch>
                  <a:fillRect/>
                </a:stretch>
              </p:blipFill>
              <p:spPr>
                <a:xfrm>
                  <a:off x="422434" y="3194030"/>
                  <a:ext cx="248400" cy="46080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49" name="Ink 48">
                  <a:extLst>
                    <a:ext uri="{FF2B5EF4-FFF2-40B4-BE49-F238E27FC236}">
                      <a16:creationId xmlns:a16="http://schemas.microsoft.com/office/drawing/2014/main" id="{6FB99A56-BEEC-6D3C-22C7-F8739B8E78C0}"/>
                    </a:ext>
                  </a:extLst>
                </p14:cNvPr>
                <p14:cNvContentPartPr/>
                <p14:nvPr/>
              </p14:nvContentPartPr>
              <p14:xfrm>
                <a:off x="945154" y="3303470"/>
                <a:ext cx="317880" cy="247680"/>
              </p14:xfrm>
            </p:contentPart>
          </mc:Choice>
          <mc:Fallback>
            <p:pic>
              <p:nvPicPr>
                <p:cNvPr id="49" name="Ink 48">
                  <a:extLst>
                    <a:ext uri="{FF2B5EF4-FFF2-40B4-BE49-F238E27FC236}">
                      <a16:creationId xmlns:a16="http://schemas.microsoft.com/office/drawing/2014/main" id="{6FB99A56-BEEC-6D3C-22C7-F8739B8E78C0}"/>
                    </a:ext>
                  </a:extLst>
                </p:cNvPr>
                <p:cNvPicPr/>
                <p:nvPr/>
              </p:nvPicPr>
              <p:blipFill>
                <a:blip r:embed="rId131"/>
                <a:stretch>
                  <a:fillRect/>
                </a:stretch>
              </p:blipFill>
              <p:spPr>
                <a:xfrm>
                  <a:off x="936154" y="3294830"/>
                  <a:ext cx="335520" cy="26532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50" name="Ink 49">
                  <a:extLst>
                    <a:ext uri="{FF2B5EF4-FFF2-40B4-BE49-F238E27FC236}">
                      <a16:creationId xmlns:a16="http://schemas.microsoft.com/office/drawing/2014/main" id="{2DA1BC17-AEE6-8C7D-822C-B53A762D504E}"/>
                    </a:ext>
                  </a:extLst>
                </p14:cNvPr>
                <p14:cNvContentPartPr/>
                <p14:nvPr/>
              </p14:nvContentPartPr>
              <p14:xfrm>
                <a:off x="1293994" y="3318590"/>
                <a:ext cx="181080" cy="164520"/>
              </p14:xfrm>
            </p:contentPart>
          </mc:Choice>
          <mc:Fallback>
            <p:pic>
              <p:nvPicPr>
                <p:cNvPr id="50" name="Ink 49">
                  <a:extLst>
                    <a:ext uri="{FF2B5EF4-FFF2-40B4-BE49-F238E27FC236}">
                      <a16:creationId xmlns:a16="http://schemas.microsoft.com/office/drawing/2014/main" id="{2DA1BC17-AEE6-8C7D-822C-B53A762D504E}"/>
                    </a:ext>
                  </a:extLst>
                </p:cNvPr>
                <p:cNvPicPr/>
                <p:nvPr/>
              </p:nvPicPr>
              <p:blipFill>
                <a:blip r:embed="rId133"/>
                <a:stretch>
                  <a:fillRect/>
                </a:stretch>
              </p:blipFill>
              <p:spPr>
                <a:xfrm>
                  <a:off x="1284994" y="3309590"/>
                  <a:ext cx="198720" cy="18216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51" name="Ink 50">
                  <a:extLst>
                    <a:ext uri="{FF2B5EF4-FFF2-40B4-BE49-F238E27FC236}">
                      <a16:creationId xmlns:a16="http://schemas.microsoft.com/office/drawing/2014/main" id="{FEF2A662-5BA5-2960-BD15-112C3A805656}"/>
                    </a:ext>
                  </a:extLst>
                </p14:cNvPr>
                <p14:cNvContentPartPr/>
                <p14:nvPr/>
              </p14:nvContentPartPr>
              <p14:xfrm>
                <a:off x="1554274" y="3325070"/>
                <a:ext cx="126360" cy="145440"/>
              </p14:xfrm>
            </p:contentPart>
          </mc:Choice>
          <mc:Fallback>
            <p:pic>
              <p:nvPicPr>
                <p:cNvPr id="51" name="Ink 50">
                  <a:extLst>
                    <a:ext uri="{FF2B5EF4-FFF2-40B4-BE49-F238E27FC236}">
                      <a16:creationId xmlns:a16="http://schemas.microsoft.com/office/drawing/2014/main" id="{FEF2A662-5BA5-2960-BD15-112C3A805656}"/>
                    </a:ext>
                  </a:extLst>
                </p:cNvPr>
                <p:cNvPicPr/>
                <p:nvPr/>
              </p:nvPicPr>
              <p:blipFill>
                <a:blip r:embed="rId135"/>
                <a:stretch>
                  <a:fillRect/>
                </a:stretch>
              </p:blipFill>
              <p:spPr>
                <a:xfrm>
                  <a:off x="1545634" y="3316070"/>
                  <a:ext cx="144000" cy="16308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52" name="Ink 51">
                  <a:extLst>
                    <a:ext uri="{FF2B5EF4-FFF2-40B4-BE49-F238E27FC236}">
                      <a16:creationId xmlns:a16="http://schemas.microsoft.com/office/drawing/2014/main" id="{9CCD714E-D78A-F63A-B0E3-61C98EEB0F41}"/>
                    </a:ext>
                  </a:extLst>
                </p14:cNvPr>
                <p14:cNvContentPartPr/>
                <p14:nvPr/>
              </p14:nvContentPartPr>
              <p14:xfrm>
                <a:off x="1752274" y="3211310"/>
                <a:ext cx="178560" cy="270720"/>
              </p14:xfrm>
            </p:contentPart>
          </mc:Choice>
          <mc:Fallback>
            <p:pic>
              <p:nvPicPr>
                <p:cNvPr id="52" name="Ink 51">
                  <a:extLst>
                    <a:ext uri="{FF2B5EF4-FFF2-40B4-BE49-F238E27FC236}">
                      <a16:creationId xmlns:a16="http://schemas.microsoft.com/office/drawing/2014/main" id="{9CCD714E-D78A-F63A-B0E3-61C98EEB0F41}"/>
                    </a:ext>
                  </a:extLst>
                </p:cNvPr>
                <p:cNvPicPr/>
                <p:nvPr/>
              </p:nvPicPr>
              <p:blipFill>
                <a:blip r:embed="rId137"/>
                <a:stretch>
                  <a:fillRect/>
                </a:stretch>
              </p:blipFill>
              <p:spPr>
                <a:xfrm>
                  <a:off x="1743634" y="3202310"/>
                  <a:ext cx="196200" cy="28836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53" name="Ink 52">
                  <a:extLst>
                    <a:ext uri="{FF2B5EF4-FFF2-40B4-BE49-F238E27FC236}">
                      <a16:creationId xmlns:a16="http://schemas.microsoft.com/office/drawing/2014/main" id="{3159B1B6-7F44-31FF-7642-7B0148F62D3D}"/>
                    </a:ext>
                  </a:extLst>
                </p14:cNvPr>
                <p14:cNvContentPartPr/>
                <p14:nvPr/>
              </p14:nvContentPartPr>
              <p14:xfrm>
                <a:off x="1986634" y="3329750"/>
                <a:ext cx="158040" cy="153720"/>
              </p14:xfrm>
            </p:contentPart>
          </mc:Choice>
          <mc:Fallback>
            <p:pic>
              <p:nvPicPr>
                <p:cNvPr id="53" name="Ink 52">
                  <a:extLst>
                    <a:ext uri="{FF2B5EF4-FFF2-40B4-BE49-F238E27FC236}">
                      <a16:creationId xmlns:a16="http://schemas.microsoft.com/office/drawing/2014/main" id="{3159B1B6-7F44-31FF-7642-7B0148F62D3D}"/>
                    </a:ext>
                  </a:extLst>
                </p:cNvPr>
                <p:cNvPicPr/>
                <p:nvPr/>
              </p:nvPicPr>
              <p:blipFill>
                <a:blip r:embed="rId139"/>
                <a:stretch>
                  <a:fillRect/>
                </a:stretch>
              </p:blipFill>
              <p:spPr>
                <a:xfrm>
                  <a:off x="1977634" y="3320750"/>
                  <a:ext cx="175680" cy="17136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54" name="Ink 53">
                  <a:extLst>
                    <a:ext uri="{FF2B5EF4-FFF2-40B4-BE49-F238E27FC236}">
                      <a16:creationId xmlns:a16="http://schemas.microsoft.com/office/drawing/2014/main" id="{ACE351CA-EF43-43AC-0866-8C3CDA64804F}"/>
                    </a:ext>
                  </a:extLst>
                </p14:cNvPr>
                <p14:cNvContentPartPr/>
                <p14:nvPr/>
              </p14:nvContentPartPr>
              <p14:xfrm>
                <a:off x="2227114" y="3222470"/>
                <a:ext cx="99360" cy="311760"/>
              </p14:xfrm>
            </p:contentPart>
          </mc:Choice>
          <mc:Fallback>
            <p:pic>
              <p:nvPicPr>
                <p:cNvPr id="54" name="Ink 53">
                  <a:extLst>
                    <a:ext uri="{FF2B5EF4-FFF2-40B4-BE49-F238E27FC236}">
                      <a16:creationId xmlns:a16="http://schemas.microsoft.com/office/drawing/2014/main" id="{ACE351CA-EF43-43AC-0866-8C3CDA64804F}"/>
                    </a:ext>
                  </a:extLst>
                </p:cNvPr>
                <p:cNvPicPr/>
                <p:nvPr/>
              </p:nvPicPr>
              <p:blipFill>
                <a:blip r:embed="rId141"/>
                <a:stretch>
                  <a:fillRect/>
                </a:stretch>
              </p:blipFill>
              <p:spPr>
                <a:xfrm>
                  <a:off x="2218474" y="3213470"/>
                  <a:ext cx="117000" cy="32940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55" name="Ink 54">
                  <a:extLst>
                    <a:ext uri="{FF2B5EF4-FFF2-40B4-BE49-F238E27FC236}">
                      <a16:creationId xmlns:a16="http://schemas.microsoft.com/office/drawing/2014/main" id="{2BB638DF-7F4D-41B8-4607-836F4572D4D8}"/>
                    </a:ext>
                  </a:extLst>
                </p14:cNvPr>
                <p14:cNvContentPartPr/>
                <p14:nvPr/>
              </p14:nvContentPartPr>
              <p14:xfrm>
                <a:off x="2220634" y="3328670"/>
                <a:ext cx="651240" cy="495360"/>
              </p14:xfrm>
            </p:contentPart>
          </mc:Choice>
          <mc:Fallback>
            <p:pic>
              <p:nvPicPr>
                <p:cNvPr id="55" name="Ink 54">
                  <a:extLst>
                    <a:ext uri="{FF2B5EF4-FFF2-40B4-BE49-F238E27FC236}">
                      <a16:creationId xmlns:a16="http://schemas.microsoft.com/office/drawing/2014/main" id="{2BB638DF-7F4D-41B8-4607-836F4572D4D8}"/>
                    </a:ext>
                  </a:extLst>
                </p:cNvPr>
                <p:cNvPicPr/>
                <p:nvPr/>
              </p:nvPicPr>
              <p:blipFill>
                <a:blip r:embed="rId143"/>
                <a:stretch>
                  <a:fillRect/>
                </a:stretch>
              </p:blipFill>
              <p:spPr>
                <a:xfrm>
                  <a:off x="2211634" y="3319670"/>
                  <a:ext cx="668880" cy="51300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56" name="Ink 55">
                  <a:extLst>
                    <a:ext uri="{FF2B5EF4-FFF2-40B4-BE49-F238E27FC236}">
                      <a16:creationId xmlns:a16="http://schemas.microsoft.com/office/drawing/2014/main" id="{DC321F5D-4360-E37A-C234-BD833EB32E2B}"/>
                    </a:ext>
                  </a:extLst>
                </p14:cNvPr>
                <p14:cNvContentPartPr/>
                <p14:nvPr/>
              </p14:nvContentPartPr>
              <p14:xfrm>
                <a:off x="3022714" y="3185030"/>
                <a:ext cx="59400" cy="259200"/>
              </p14:xfrm>
            </p:contentPart>
          </mc:Choice>
          <mc:Fallback>
            <p:pic>
              <p:nvPicPr>
                <p:cNvPr id="56" name="Ink 55">
                  <a:extLst>
                    <a:ext uri="{FF2B5EF4-FFF2-40B4-BE49-F238E27FC236}">
                      <a16:creationId xmlns:a16="http://schemas.microsoft.com/office/drawing/2014/main" id="{DC321F5D-4360-E37A-C234-BD833EB32E2B}"/>
                    </a:ext>
                  </a:extLst>
                </p:cNvPr>
                <p:cNvPicPr/>
                <p:nvPr/>
              </p:nvPicPr>
              <p:blipFill>
                <a:blip r:embed="rId145"/>
                <a:stretch>
                  <a:fillRect/>
                </a:stretch>
              </p:blipFill>
              <p:spPr>
                <a:xfrm>
                  <a:off x="3014074" y="3176390"/>
                  <a:ext cx="77040" cy="27684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57" name="Ink 56">
                  <a:extLst>
                    <a:ext uri="{FF2B5EF4-FFF2-40B4-BE49-F238E27FC236}">
                      <a16:creationId xmlns:a16="http://schemas.microsoft.com/office/drawing/2014/main" id="{E7069EA1-EC6B-C525-317F-003449C672D3}"/>
                    </a:ext>
                  </a:extLst>
                </p14:cNvPr>
                <p14:cNvContentPartPr/>
                <p14:nvPr/>
              </p14:nvContentPartPr>
              <p14:xfrm>
                <a:off x="3026314" y="3304550"/>
                <a:ext cx="349920" cy="127440"/>
              </p14:xfrm>
            </p:contentPart>
          </mc:Choice>
          <mc:Fallback>
            <p:pic>
              <p:nvPicPr>
                <p:cNvPr id="57" name="Ink 56">
                  <a:extLst>
                    <a:ext uri="{FF2B5EF4-FFF2-40B4-BE49-F238E27FC236}">
                      <a16:creationId xmlns:a16="http://schemas.microsoft.com/office/drawing/2014/main" id="{E7069EA1-EC6B-C525-317F-003449C672D3}"/>
                    </a:ext>
                  </a:extLst>
                </p:cNvPr>
                <p:cNvPicPr/>
                <p:nvPr/>
              </p:nvPicPr>
              <p:blipFill>
                <a:blip r:embed="rId147"/>
                <a:stretch>
                  <a:fillRect/>
                </a:stretch>
              </p:blipFill>
              <p:spPr>
                <a:xfrm>
                  <a:off x="3017314" y="3295550"/>
                  <a:ext cx="367560" cy="14508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58" name="Ink 57">
                  <a:extLst>
                    <a:ext uri="{FF2B5EF4-FFF2-40B4-BE49-F238E27FC236}">
                      <a16:creationId xmlns:a16="http://schemas.microsoft.com/office/drawing/2014/main" id="{54D44AE3-B570-35C9-7588-B80C857999E8}"/>
                    </a:ext>
                  </a:extLst>
                </p14:cNvPr>
                <p14:cNvContentPartPr/>
                <p14:nvPr/>
              </p14:nvContentPartPr>
              <p14:xfrm>
                <a:off x="3605554" y="3216710"/>
                <a:ext cx="190080" cy="188280"/>
              </p14:xfrm>
            </p:contentPart>
          </mc:Choice>
          <mc:Fallback>
            <p:pic>
              <p:nvPicPr>
                <p:cNvPr id="58" name="Ink 57">
                  <a:extLst>
                    <a:ext uri="{FF2B5EF4-FFF2-40B4-BE49-F238E27FC236}">
                      <a16:creationId xmlns:a16="http://schemas.microsoft.com/office/drawing/2014/main" id="{54D44AE3-B570-35C9-7588-B80C857999E8}"/>
                    </a:ext>
                  </a:extLst>
                </p:cNvPr>
                <p:cNvPicPr/>
                <p:nvPr/>
              </p:nvPicPr>
              <p:blipFill>
                <a:blip r:embed="rId149"/>
                <a:stretch>
                  <a:fillRect/>
                </a:stretch>
              </p:blipFill>
              <p:spPr>
                <a:xfrm>
                  <a:off x="3596554" y="3208070"/>
                  <a:ext cx="207720" cy="20592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59" name="Ink 58">
                  <a:extLst>
                    <a:ext uri="{FF2B5EF4-FFF2-40B4-BE49-F238E27FC236}">
                      <a16:creationId xmlns:a16="http://schemas.microsoft.com/office/drawing/2014/main" id="{8EA21D6A-0483-7011-6555-5E12CD399876}"/>
                    </a:ext>
                  </a:extLst>
                </p14:cNvPr>
                <p14:cNvContentPartPr/>
                <p14:nvPr/>
              </p14:nvContentPartPr>
              <p14:xfrm>
                <a:off x="3754954" y="3045710"/>
                <a:ext cx="784800" cy="400320"/>
              </p14:xfrm>
            </p:contentPart>
          </mc:Choice>
          <mc:Fallback>
            <p:pic>
              <p:nvPicPr>
                <p:cNvPr id="59" name="Ink 58">
                  <a:extLst>
                    <a:ext uri="{FF2B5EF4-FFF2-40B4-BE49-F238E27FC236}">
                      <a16:creationId xmlns:a16="http://schemas.microsoft.com/office/drawing/2014/main" id="{8EA21D6A-0483-7011-6555-5E12CD399876}"/>
                    </a:ext>
                  </a:extLst>
                </p:cNvPr>
                <p:cNvPicPr/>
                <p:nvPr/>
              </p:nvPicPr>
              <p:blipFill>
                <a:blip r:embed="rId151"/>
                <a:stretch>
                  <a:fillRect/>
                </a:stretch>
              </p:blipFill>
              <p:spPr>
                <a:xfrm>
                  <a:off x="3745954" y="3036710"/>
                  <a:ext cx="802440" cy="41796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61" name="Ink 60">
                  <a:extLst>
                    <a:ext uri="{FF2B5EF4-FFF2-40B4-BE49-F238E27FC236}">
                      <a16:creationId xmlns:a16="http://schemas.microsoft.com/office/drawing/2014/main" id="{F287FA0B-E625-4F31-4A75-AF3CFF7E8591}"/>
                    </a:ext>
                  </a:extLst>
                </p14:cNvPr>
                <p14:cNvContentPartPr/>
                <p14:nvPr/>
              </p14:nvContentPartPr>
              <p14:xfrm>
                <a:off x="755794" y="3663110"/>
                <a:ext cx="3307680" cy="115920"/>
              </p14:xfrm>
            </p:contentPart>
          </mc:Choice>
          <mc:Fallback>
            <p:pic>
              <p:nvPicPr>
                <p:cNvPr id="61" name="Ink 60">
                  <a:extLst>
                    <a:ext uri="{FF2B5EF4-FFF2-40B4-BE49-F238E27FC236}">
                      <a16:creationId xmlns:a16="http://schemas.microsoft.com/office/drawing/2014/main" id="{F287FA0B-E625-4F31-4A75-AF3CFF7E8591}"/>
                    </a:ext>
                  </a:extLst>
                </p:cNvPr>
                <p:cNvPicPr/>
                <p:nvPr/>
              </p:nvPicPr>
              <p:blipFill>
                <a:blip r:embed="rId153"/>
                <a:stretch>
                  <a:fillRect/>
                </a:stretch>
              </p:blipFill>
              <p:spPr>
                <a:xfrm>
                  <a:off x="746794" y="3654470"/>
                  <a:ext cx="3325320" cy="13356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98" name="Ink 97">
                  <a:extLst>
                    <a:ext uri="{FF2B5EF4-FFF2-40B4-BE49-F238E27FC236}">
                      <a16:creationId xmlns:a16="http://schemas.microsoft.com/office/drawing/2014/main" id="{8EE33624-1FC4-C068-6911-54C57B57AEBB}"/>
                    </a:ext>
                  </a:extLst>
                </p14:cNvPr>
                <p14:cNvContentPartPr/>
                <p14:nvPr/>
              </p14:nvContentPartPr>
              <p14:xfrm>
                <a:off x="3876274" y="3451790"/>
                <a:ext cx="570600" cy="84960"/>
              </p14:xfrm>
            </p:contentPart>
          </mc:Choice>
          <mc:Fallback>
            <p:pic>
              <p:nvPicPr>
                <p:cNvPr id="98" name="Ink 97">
                  <a:extLst>
                    <a:ext uri="{FF2B5EF4-FFF2-40B4-BE49-F238E27FC236}">
                      <a16:creationId xmlns:a16="http://schemas.microsoft.com/office/drawing/2014/main" id="{8EE33624-1FC4-C068-6911-54C57B57AEBB}"/>
                    </a:ext>
                  </a:extLst>
                </p:cNvPr>
                <p:cNvPicPr/>
                <p:nvPr/>
              </p:nvPicPr>
              <p:blipFill>
                <a:blip r:embed="rId155"/>
                <a:stretch>
                  <a:fillRect/>
                </a:stretch>
              </p:blipFill>
              <p:spPr>
                <a:xfrm>
                  <a:off x="3867634" y="3442790"/>
                  <a:ext cx="588240" cy="10260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99" name="Ink 98">
                  <a:extLst>
                    <a:ext uri="{FF2B5EF4-FFF2-40B4-BE49-F238E27FC236}">
                      <a16:creationId xmlns:a16="http://schemas.microsoft.com/office/drawing/2014/main" id="{9EA46507-DB7F-43C4-7411-CF532C44B56E}"/>
                    </a:ext>
                  </a:extLst>
                </p14:cNvPr>
                <p14:cNvContentPartPr/>
                <p14:nvPr/>
              </p14:nvContentPartPr>
              <p14:xfrm>
                <a:off x="3993634" y="3553310"/>
                <a:ext cx="425160" cy="76320"/>
              </p14:xfrm>
            </p:contentPart>
          </mc:Choice>
          <mc:Fallback>
            <p:pic>
              <p:nvPicPr>
                <p:cNvPr id="99" name="Ink 98">
                  <a:extLst>
                    <a:ext uri="{FF2B5EF4-FFF2-40B4-BE49-F238E27FC236}">
                      <a16:creationId xmlns:a16="http://schemas.microsoft.com/office/drawing/2014/main" id="{9EA46507-DB7F-43C4-7411-CF532C44B56E}"/>
                    </a:ext>
                  </a:extLst>
                </p:cNvPr>
                <p:cNvPicPr/>
                <p:nvPr/>
              </p:nvPicPr>
              <p:blipFill>
                <a:blip r:embed="rId157"/>
                <a:stretch>
                  <a:fillRect/>
                </a:stretch>
              </p:blipFill>
              <p:spPr>
                <a:xfrm>
                  <a:off x="3984634" y="3544670"/>
                  <a:ext cx="442800" cy="9396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101" name="Ink 100">
                  <a:extLst>
                    <a:ext uri="{FF2B5EF4-FFF2-40B4-BE49-F238E27FC236}">
                      <a16:creationId xmlns:a16="http://schemas.microsoft.com/office/drawing/2014/main" id="{71A165BE-CC6A-6E81-2A95-A7B7B40229EB}"/>
                    </a:ext>
                  </a:extLst>
                </p14:cNvPr>
                <p14:cNvContentPartPr/>
                <p14:nvPr/>
              </p14:nvContentPartPr>
              <p14:xfrm>
                <a:off x="2797354" y="867350"/>
                <a:ext cx="140400" cy="151920"/>
              </p14:xfrm>
            </p:contentPart>
          </mc:Choice>
          <mc:Fallback>
            <p:pic>
              <p:nvPicPr>
                <p:cNvPr id="101" name="Ink 100">
                  <a:extLst>
                    <a:ext uri="{FF2B5EF4-FFF2-40B4-BE49-F238E27FC236}">
                      <a16:creationId xmlns:a16="http://schemas.microsoft.com/office/drawing/2014/main" id="{71A165BE-CC6A-6E81-2A95-A7B7B40229EB}"/>
                    </a:ext>
                  </a:extLst>
                </p:cNvPr>
                <p:cNvPicPr/>
                <p:nvPr/>
              </p:nvPicPr>
              <p:blipFill>
                <a:blip r:embed="rId159"/>
                <a:stretch>
                  <a:fillRect/>
                </a:stretch>
              </p:blipFill>
              <p:spPr>
                <a:xfrm>
                  <a:off x="2788714" y="858710"/>
                  <a:ext cx="158040" cy="16956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102" name="Ink 101">
                  <a:extLst>
                    <a:ext uri="{FF2B5EF4-FFF2-40B4-BE49-F238E27FC236}">
                      <a16:creationId xmlns:a16="http://schemas.microsoft.com/office/drawing/2014/main" id="{E98A1C2A-F397-D7E6-F1C3-D9BDFF510D64}"/>
                    </a:ext>
                  </a:extLst>
                </p14:cNvPr>
                <p14:cNvContentPartPr/>
                <p14:nvPr/>
              </p14:nvContentPartPr>
              <p14:xfrm>
                <a:off x="2975914" y="854390"/>
                <a:ext cx="28800" cy="146880"/>
              </p14:xfrm>
            </p:contentPart>
          </mc:Choice>
          <mc:Fallback>
            <p:pic>
              <p:nvPicPr>
                <p:cNvPr id="102" name="Ink 101">
                  <a:extLst>
                    <a:ext uri="{FF2B5EF4-FFF2-40B4-BE49-F238E27FC236}">
                      <a16:creationId xmlns:a16="http://schemas.microsoft.com/office/drawing/2014/main" id="{E98A1C2A-F397-D7E6-F1C3-D9BDFF510D64}"/>
                    </a:ext>
                  </a:extLst>
                </p:cNvPr>
                <p:cNvPicPr/>
                <p:nvPr/>
              </p:nvPicPr>
              <p:blipFill>
                <a:blip r:embed="rId161"/>
                <a:stretch>
                  <a:fillRect/>
                </a:stretch>
              </p:blipFill>
              <p:spPr>
                <a:xfrm>
                  <a:off x="2967274" y="845390"/>
                  <a:ext cx="46440" cy="16452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103" name="Ink 102">
                  <a:extLst>
                    <a:ext uri="{FF2B5EF4-FFF2-40B4-BE49-F238E27FC236}">
                      <a16:creationId xmlns:a16="http://schemas.microsoft.com/office/drawing/2014/main" id="{52F389B0-60D9-C851-BE16-7E8A2F2280D5}"/>
                    </a:ext>
                  </a:extLst>
                </p14:cNvPr>
                <p14:cNvContentPartPr/>
                <p14:nvPr/>
              </p14:nvContentPartPr>
              <p14:xfrm>
                <a:off x="3032074" y="944750"/>
                <a:ext cx="15480" cy="35280"/>
              </p14:xfrm>
            </p:contentPart>
          </mc:Choice>
          <mc:Fallback>
            <p:pic>
              <p:nvPicPr>
                <p:cNvPr id="103" name="Ink 102">
                  <a:extLst>
                    <a:ext uri="{FF2B5EF4-FFF2-40B4-BE49-F238E27FC236}">
                      <a16:creationId xmlns:a16="http://schemas.microsoft.com/office/drawing/2014/main" id="{52F389B0-60D9-C851-BE16-7E8A2F2280D5}"/>
                    </a:ext>
                  </a:extLst>
                </p:cNvPr>
                <p:cNvPicPr/>
                <p:nvPr/>
              </p:nvPicPr>
              <p:blipFill>
                <a:blip r:embed="rId163"/>
                <a:stretch>
                  <a:fillRect/>
                </a:stretch>
              </p:blipFill>
              <p:spPr>
                <a:xfrm>
                  <a:off x="3023434" y="935750"/>
                  <a:ext cx="33120" cy="5292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104" name="Ink 103">
                  <a:extLst>
                    <a:ext uri="{FF2B5EF4-FFF2-40B4-BE49-F238E27FC236}">
                      <a16:creationId xmlns:a16="http://schemas.microsoft.com/office/drawing/2014/main" id="{240A2381-DC4E-0855-F6C7-31DAE7DF006F}"/>
                    </a:ext>
                  </a:extLst>
                </p14:cNvPr>
                <p14:cNvContentPartPr/>
                <p14:nvPr/>
              </p14:nvContentPartPr>
              <p14:xfrm>
                <a:off x="3182554" y="831710"/>
                <a:ext cx="208440" cy="136080"/>
              </p14:xfrm>
            </p:contentPart>
          </mc:Choice>
          <mc:Fallback>
            <p:pic>
              <p:nvPicPr>
                <p:cNvPr id="104" name="Ink 103">
                  <a:extLst>
                    <a:ext uri="{FF2B5EF4-FFF2-40B4-BE49-F238E27FC236}">
                      <a16:creationId xmlns:a16="http://schemas.microsoft.com/office/drawing/2014/main" id="{240A2381-DC4E-0855-F6C7-31DAE7DF006F}"/>
                    </a:ext>
                  </a:extLst>
                </p:cNvPr>
                <p:cNvPicPr/>
                <p:nvPr/>
              </p:nvPicPr>
              <p:blipFill>
                <a:blip r:embed="rId165"/>
                <a:stretch>
                  <a:fillRect/>
                </a:stretch>
              </p:blipFill>
              <p:spPr>
                <a:xfrm>
                  <a:off x="3173554" y="823070"/>
                  <a:ext cx="226080" cy="15372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05" name="Ink 104">
                  <a:extLst>
                    <a:ext uri="{FF2B5EF4-FFF2-40B4-BE49-F238E27FC236}">
                      <a16:creationId xmlns:a16="http://schemas.microsoft.com/office/drawing/2014/main" id="{AC89D58F-658A-85F8-6447-ACBF04E1123E}"/>
                    </a:ext>
                  </a:extLst>
                </p14:cNvPr>
                <p14:cNvContentPartPr/>
                <p14:nvPr/>
              </p14:nvContentPartPr>
              <p14:xfrm>
                <a:off x="3417274" y="885710"/>
                <a:ext cx="92520" cy="47880"/>
              </p14:xfrm>
            </p:contentPart>
          </mc:Choice>
          <mc:Fallback>
            <p:pic>
              <p:nvPicPr>
                <p:cNvPr id="105" name="Ink 104">
                  <a:extLst>
                    <a:ext uri="{FF2B5EF4-FFF2-40B4-BE49-F238E27FC236}">
                      <a16:creationId xmlns:a16="http://schemas.microsoft.com/office/drawing/2014/main" id="{AC89D58F-658A-85F8-6447-ACBF04E1123E}"/>
                    </a:ext>
                  </a:extLst>
                </p:cNvPr>
                <p:cNvPicPr/>
                <p:nvPr/>
              </p:nvPicPr>
              <p:blipFill>
                <a:blip r:embed="rId167"/>
                <a:stretch>
                  <a:fillRect/>
                </a:stretch>
              </p:blipFill>
              <p:spPr>
                <a:xfrm>
                  <a:off x="3408274" y="876710"/>
                  <a:ext cx="110160" cy="6552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06" name="Ink 105">
                  <a:extLst>
                    <a:ext uri="{FF2B5EF4-FFF2-40B4-BE49-F238E27FC236}">
                      <a16:creationId xmlns:a16="http://schemas.microsoft.com/office/drawing/2014/main" id="{ECFE7B8C-A7FA-94AA-B2A4-5FDB2CEB0E9F}"/>
                    </a:ext>
                  </a:extLst>
                </p14:cNvPr>
                <p14:cNvContentPartPr/>
                <p14:nvPr/>
              </p14:nvContentPartPr>
              <p14:xfrm>
                <a:off x="3554794" y="872750"/>
                <a:ext cx="160200" cy="88200"/>
              </p14:xfrm>
            </p:contentPart>
          </mc:Choice>
          <mc:Fallback>
            <p:pic>
              <p:nvPicPr>
                <p:cNvPr id="106" name="Ink 105">
                  <a:extLst>
                    <a:ext uri="{FF2B5EF4-FFF2-40B4-BE49-F238E27FC236}">
                      <a16:creationId xmlns:a16="http://schemas.microsoft.com/office/drawing/2014/main" id="{ECFE7B8C-A7FA-94AA-B2A4-5FDB2CEB0E9F}"/>
                    </a:ext>
                  </a:extLst>
                </p:cNvPr>
                <p:cNvPicPr/>
                <p:nvPr/>
              </p:nvPicPr>
              <p:blipFill>
                <a:blip r:embed="rId169"/>
                <a:stretch>
                  <a:fillRect/>
                </a:stretch>
              </p:blipFill>
              <p:spPr>
                <a:xfrm>
                  <a:off x="3546154" y="864110"/>
                  <a:ext cx="177840" cy="10584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07" name="Ink 106">
                  <a:extLst>
                    <a:ext uri="{FF2B5EF4-FFF2-40B4-BE49-F238E27FC236}">
                      <a16:creationId xmlns:a16="http://schemas.microsoft.com/office/drawing/2014/main" id="{80B8ED63-2628-4AD3-D276-CF94C29723FC}"/>
                    </a:ext>
                  </a:extLst>
                </p14:cNvPr>
                <p14:cNvContentPartPr/>
                <p14:nvPr/>
              </p14:nvContentPartPr>
              <p14:xfrm>
                <a:off x="2865034" y="1277390"/>
                <a:ext cx="183600" cy="170280"/>
              </p14:xfrm>
            </p:contentPart>
          </mc:Choice>
          <mc:Fallback>
            <p:pic>
              <p:nvPicPr>
                <p:cNvPr id="107" name="Ink 106">
                  <a:extLst>
                    <a:ext uri="{FF2B5EF4-FFF2-40B4-BE49-F238E27FC236}">
                      <a16:creationId xmlns:a16="http://schemas.microsoft.com/office/drawing/2014/main" id="{80B8ED63-2628-4AD3-D276-CF94C29723FC}"/>
                    </a:ext>
                  </a:extLst>
                </p:cNvPr>
                <p:cNvPicPr/>
                <p:nvPr/>
              </p:nvPicPr>
              <p:blipFill>
                <a:blip r:embed="rId171"/>
                <a:stretch>
                  <a:fillRect/>
                </a:stretch>
              </p:blipFill>
              <p:spPr>
                <a:xfrm>
                  <a:off x="2856034" y="1268390"/>
                  <a:ext cx="201240" cy="18792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08" name="Ink 107">
                  <a:extLst>
                    <a:ext uri="{FF2B5EF4-FFF2-40B4-BE49-F238E27FC236}">
                      <a16:creationId xmlns:a16="http://schemas.microsoft.com/office/drawing/2014/main" id="{50765BFF-A807-B98C-FF16-8E750FED479F}"/>
                    </a:ext>
                  </a:extLst>
                </p14:cNvPr>
                <p14:cNvContentPartPr/>
                <p14:nvPr/>
              </p14:nvContentPartPr>
              <p14:xfrm>
                <a:off x="3088234" y="1291790"/>
                <a:ext cx="62280" cy="171000"/>
              </p14:xfrm>
            </p:contentPart>
          </mc:Choice>
          <mc:Fallback>
            <p:pic>
              <p:nvPicPr>
                <p:cNvPr id="108" name="Ink 107">
                  <a:extLst>
                    <a:ext uri="{FF2B5EF4-FFF2-40B4-BE49-F238E27FC236}">
                      <a16:creationId xmlns:a16="http://schemas.microsoft.com/office/drawing/2014/main" id="{50765BFF-A807-B98C-FF16-8E750FED479F}"/>
                    </a:ext>
                  </a:extLst>
                </p:cNvPr>
                <p:cNvPicPr/>
                <p:nvPr/>
              </p:nvPicPr>
              <p:blipFill>
                <a:blip r:embed="rId173"/>
                <a:stretch>
                  <a:fillRect/>
                </a:stretch>
              </p:blipFill>
              <p:spPr>
                <a:xfrm>
                  <a:off x="3079234" y="1283150"/>
                  <a:ext cx="79920" cy="18864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09" name="Ink 108">
                  <a:extLst>
                    <a:ext uri="{FF2B5EF4-FFF2-40B4-BE49-F238E27FC236}">
                      <a16:creationId xmlns:a16="http://schemas.microsoft.com/office/drawing/2014/main" id="{217F72F7-084A-18F6-B3AA-E1B0B10B929F}"/>
                    </a:ext>
                  </a:extLst>
                </p14:cNvPr>
                <p14:cNvContentPartPr/>
                <p14:nvPr/>
              </p14:nvContentPartPr>
              <p14:xfrm>
                <a:off x="3218914" y="1414550"/>
                <a:ext cx="1800" cy="3960"/>
              </p14:xfrm>
            </p:contentPart>
          </mc:Choice>
          <mc:Fallback>
            <p:pic>
              <p:nvPicPr>
                <p:cNvPr id="109" name="Ink 108">
                  <a:extLst>
                    <a:ext uri="{FF2B5EF4-FFF2-40B4-BE49-F238E27FC236}">
                      <a16:creationId xmlns:a16="http://schemas.microsoft.com/office/drawing/2014/main" id="{217F72F7-084A-18F6-B3AA-E1B0B10B929F}"/>
                    </a:ext>
                  </a:extLst>
                </p:cNvPr>
                <p:cNvPicPr/>
                <p:nvPr/>
              </p:nvPicPr>
              <p:blipFill>
                <a:blip r:embed="rId3"/>
                <a:stretch>
                  <a:fillRect/>
                </a:stretch>
              </p:blipFill>
              <p:spPr>
                <a:xfrm>
                  <a:off x="3210274" y="1405550"/>
                  <a:ext cx="19440" cy="21600"/>
                </a:xfrm>
                <a:prstGeom prst="rect">
                  <a:avLst/>
                </a:prstGeom>
              </p:spPr>
            </p:pic>
          </mc:Fallback>
        </mc:AlternateContent>
        <mc:AlternateContent xmlns:mc="http://schemas.openxmlformats.org/markup-compatibility/2006">
          <mc:Choice xmlns:p14="http://schemas.microsoft.com/office/powerpoint/2010/main" Requires="p14">
            <p:contentPart p14:bwMode="auto" r:id="rId175">
              <p14:nvContentPartPr>
                <p14:cNvPr id="110" name="Ink 109">
                  <a:extLst>
                    <a:ext uri="{FF2B5EF4-FFF2-40B4-BE49-F238E27FC236}">
                      <a16:creationId xmlns:a16="http://schemas.microsoft.com/office/drawing/2014/main" id="{FAE43BD3-CEC0-5ACA-9CAA-EEB342A4C653}"/>
                    </a:ext>
                  </a:extLst>
                </p14:cNvPr>
                <p14:cNvContentPartPr/>
                <p14:nvPr/>
              </p14:nvContentPartPr>
              <p14:xfrm>
                <a:off x="3353914" y="1293950"/>
                <a:ext cx="214200" cy="170640"/>
              </p14:xfrm>
            </p:contentPart>
          </mc:Choice>
          <mc:Fallback>
            <p:pic>
              <p:nvPicPr>
                <p:cNvPr id="110" name="Ink 109">
                  <a:extLst>
                    <a:ext uri="{FF2B5EF4-FFF2-40B4-BE49-F238E27FC236}">
                      <a16:creationId xmlns:a16="http://schemas.microsoft.com/office/drawing/2014/main" id="{FAE43BD3-CEC0-5ACA-9CAA-EEB342A4C653}"/>
                    </a:ext>
                  </a:extLst>
                </p:cNvPr>
                <p:cNvPicPr/>
                <p:nvPr/>
              </p:nvPicPr>
              <p:blipFill>
                <a:blip r:embed="rId176"/>
                <a:stretch>
                  <a:fillRect/>
                </a:stretch>
              </p:blipFill>
              <p:spPr>
                <a:xfrm>
                  <a:off x="3344914" y="1284950"/>
                  <a:ext cx="231840" cy="188280"/>
                </a:xfrm>
                <a:prstGeom prst="rect">
                  <a:avLst/>
                </a:prstGeom>
              </p:spPr>
            </p:pic>
          </mc:Fallback>
        </mc:AlternateContent>
        <mc:AlternateContent xmlns:mc="http://schemas.openxmlformats.org/markup-compatibility/2006">
          <mc:Choice xmlns:p14="http://schemas.microsoft.com/office/powerpoint/2010/main" Requires="p14">
            <p:contentPart p14:bwMode="auto" r:id="rId177">
              <p14:nvContentPartPr>
                <p14:cNvPr id="111" name="Ink 110">
                  <a:extLst>
                    <a:ext uri="{FF2B5EF4-FFF2-40B4-BE49-F238E27FC236}">
                      <a16:creationId xmlns:a16="http://schemas.microsoft.com/office/drawing/2014/main" id="{62C2460E-3CB1-8513-3641-C2544940DD6D}"/>
                    </a:ext>
                  </a:extLst>
                </p14:cNvPr>
                <p14:cNvContentPartPr/>
                <p14:nvPr/>
              </p14:nvContentPartPr>
              <p14:xfrm>
                <a:off x="3594034" y="1355510"/>
                <a:ext cx="117720" cy="111240"/>
              </p14:xfrm>
            </p:contentPart>
          </mc:Choice>
          <mc:Fallback>
            <p:pic>
              <p:nvPicPr>
                <p:cNvPr id="111" name="Ink 110">
                  <a:extLst>
                    <a:ext uri="{FF2B5EF4-FFF2-40B4-BE49-F238E27FC236}">
                      <a16:creationId xmlns:a16="http://schemas.microsoft.com/office/drawing/2014/main" id="{62C2460E-3CB1-8513-3641-C2544940DD6D}"/>
                    </a:ext>
                  </a:extLst>
                </p:cNvPr>
                <p:cNvPicPr/>
                <p:nvPr/>
              </p:nvPicPr>
              <p:blipFill>
                <a:blip r:embed="rId178"/>
                <a:stretch>
                  <a:fillRect/>
                </a:stretch>
              </p:blipFill>
              <p:spPr>
                <a:xfrm>
                  <a:off x="3585394" y="1346870"/>
                  <a:ext cx="135360" cy="128880"/>
                </a:xfrm>
                <a:prstGeom prst="rect">
                  <a:avLst/>
                </a:prstGeom>
              </p:spPr>
            </p:pic>
          </mc:Fallback>
        </mc:AlternateContent>
        <mc:AlternateContent xmlns:mc="http://schemas.openxmlformats.org/markup-compatibility/2006">
          <mc:Choice xmlns:p14="http://schemas.microsoft.com/office/powerpoint/2010/main" Requires="p14">
            <p:contentPart p14:bwMode="auto" r:id="rId179">
              <p14:nvContentPartPr>
                <p14:cNvPr id="112" name="Ink 111">
                  <a:extLst>
                    <a:ext uri="{FF2B5EF4-FFF2-40B4-BE49-F238E27FC236}">
                      <a16:creationId xmlns:a16="http://schemas.microsoft.com/office/drawing/2014/main" id="{6C95ABB4-F264-0395-3615-34FC9D8EB554}"/>
                    </a:ext>
                  </a:extLst>
                </p14:cNvPr>
                <p14:cNvContentPartPr/>
                <p14:nvPr/>
              </p14:nvContentPartPr>
              <p14:xfrm>
                <a:off x="3796714" y="1334270"/>
                <a:ext cx="154800" cy="119880"/>
              </p14:xfrm>
            </p:contentPart>
          </mc:Choice>
          <mc:Fallback>
            <p:pic>
              <p:nvPicPr>
                <p:cNvPr id="112" name="Ink 111">
                  <a:extLst>
                    <a:ext uri="{FF2B5EF4-FFF2-40B4-BE49-F238E27FC236}">
                      <a16:creationId xmlns:a16="http://schemas.microsoft.com/office/drawing/2014/main" id="{6C95ABB4-F264-0395-3615-34FC9D8EB554}"/>
                    </a:ext>
                  </a:extLst>
                </p:cNvPr>
                <p:cNvPicPr/>
                <p:nvPr/>
              </p:nvPicPr>
              <p:blipFill>
                <a:blip r:embed="rId180"/>
                <a:stretch>
                  <a:fillRect/>
                </a:stretch>
              </p:blipFill>
              <p:spPr>
                <a:xfrm>
                  <a:off x="3787714" y="1325270"/>
                  <a:ext cx="172440" cy="137520"/>
                </a:xfrm>
                <a:prstGeom prst="rect">
                  <a:avLst/>
                </a:prstGeom>
              </p:spPr>
            </p:pic>
          </mc:Fallback>
        </mc:AlternateContent>
        <mc:AlternateContent xmlns:mc="http://schemas.openxmlformats.org/markup-compatibility/2006">
          <mc:Choice xmlns:p14="http://schemas.microsoft.com/office/powerpoint/2010/main" Requires="p14">
            <p:contentPart p14:bwMode="auto" r:id="rId181">
              <p14:nvContentPartPr>
                <p14:cNvPr id="114" name="Ink 113">
                  <a:extLst>
                    <a:ext uri="{FF2B5EF4-FFF2-40B4-BE49-F238E27FC236}">
                      <a16:creationId xmlns:a16="http://schemas.microsoft.com/office/drawing/2014/main" id="{5C8407C9-C9AA-CC39-CB8A-7B4FFD14C1B6}"/>
                    </a:ext>
                  </a:extLst>
                </p14:cNvPr>
                <p14:cNvContentPartPr/>
                <p14:nvPr/>
              </p14:nvContentPartPr>
              <p14:xfrm>
                <a:off x="3293434" y="1714790"/>
                <a:ext cx="47520" cy="198000"/>
              </p14:xfrm>
            </p:contentPart>
          </mc:Choice>
          <mc:Fallback>
            <p:pic>
              <p:nvPicPr>
                <p:cNvPr id="114" name="Ink 113">
                  <a:extLst>
                    <a:ext uri="{FF2B5EF4-FFF2-40B4-BE49-F238E27FC236}">
                      <a16:creationId xmlns:a16="http://schemas.microsoft.com/office/drawing/2014/main" id="{5C8407C9-C9AA-CC39-CB8A-7B4FFD14C1B6}"/>
                    </a:ext>
                  </a:extLst>
                </p:cNvPr>
                <p:cNvPicPr/>
                <p:nvPr/>
              </p:nvPicPr>
              <p:blipFill>
                <a:blip r:embed="rId182"/>
                <a:stretch>
                  <a:fillRect/>
                </a:stretch>
              </p:blipFill>
              <p:spPr>
                <a:xfrm>
                  <a:off x="3284794" y="1706150"/>
                  <a:ext cx="65160" cy="215640"/>
                </a:xfrm>
                <a:prstGeom prst="rect">
                  <a:avLst/>
                </a:prstGeom>
              </p:spPr>
            </p:pic>
          </mc:Fallback>
        </mc:AlternateContent>
        <mc:AlternateContent xmlns:mc="http://schemas.openxmlformats.org/markup-compatibility/2006">
          <mc:Choice xmlns:p14="http://schemas.microsoft.com/office/powerpoint/2010/main" Requires="p14">
            <p:contentPart p14:bwMode="auto" r:id="rId183">
              <p14:nvContentPartPr>
                <p14:cNvPr id="115" name="Ink 114">
                  <a:extLst>
                    <a:ext uri="{FF2B5EF4-FFF2-40B4-BE49-F238E27FC236}">
                      <a16:creationId xmlns:a16="http://schemas.microsoft.com/office/drawing/2014/main" id="{D891D05C-1FE5-CE4D-B35A-1BC70526B448}"/>
                    </a:ext>
                  </a:extLst>
                </p14:cNvPr>
                <p14:cNvContentPartPr/>
                <p14:nvPr/>
              </p14:nvContentPartPr>
              <p14:xfrm>
                <a:off x="3428074" y="1786430"/>
                <a:ext cx="86400" cy="108720"/>
              </p14:xfrm>
            </p:contentPart>
          </mc:Choice>
          <mc:Fallback>
            <p:pic>
              <p:nvPicPr>
                <p:cNvPr id="115" name="Ink 114">
                  <a:extLst>
                    <a:ext uri="{FF2B5EF4-FFF2-40B4-BE49-F238E27FC236}">
                      <a16:creationId xmlns:a16="http://schemas.microsoft.com/office/drawing/2014/main" id="{D891D05C-1FE5-CE4D-B35A-1BC70526B448}"/>
                    </a:ext>
                  </a:extLst>
                </p:cNvPr>
                <p:cNvPicPr/>
                <p:nvPr/>
              </p:nvPicPr>
              <p:blipFill>
                <a:blip r:embed="rId184"/>
                <a:stretch>
                  <a:fillRect/>
                </a:stretch>
              </p:blipFill>
              <p:spPr>
                <a:xfrm>
                  <a:off x="3419434" y="1777430"/>
                  <a:ext cx="104040" cy="126360"/>
                </a:xfrm>
                <a:prstGeom prst="rect">
                  <a:avLst/>
                </a:prstGeom>
              </p:spPr>
            </p:pic>
          </mc:Fallback>
        </mc:AlternateContent>
        <mc:AlternateContent xmlns:mc="http://schemas.openxmlformats.org/markup-compatibility/2006">
          <mc:Choice xmlns:p14="http://schemas.microsoft.com/office/powerpoint/2010/main" Requires="p14">
            <p:contentPart p14:bwMode="auto" r:id="rId185">
              <p14:nvContentPartPr>
                <p14:cNvPr id="116" name="Ink 115">
                  <a:extLst>
                    <a:ext uri="{FF2B5EF4-FFF2-40B4-BE49-F238E27FC236}">
                      <a16:creationId xmlns:a16="http://schemas.microsoft.com/office/drawing/2014/main" id="{09CF5B0A-825B-8539-3F19-3090264948B6}"/>
                    </a:ext>
                  </a:extLst>
                </p14:cNvPr>
                <p14:cNvContentPartPr/>
                <p14:nvPr/>
              </p14:nvContentPartPr>
              <p14:xfrm>
                <a:off x="3217474" y="1735310"/>
                <a:ext cx="157680" cy="225000"/>
              </p14:xfrm>
            </p:contentPart>
          </mc:Choice>
          <mc:Fallback>
            <p:pic>
              <p:nvPicPr>
                <p:cNvPr id="116" name="Ink 115">
                  <a:extLst>
                    <a:ext uri="{FF2B5EF4-FFF2-40B4-BE49-F238E27FC236}">
                      <a16:creationId xmlns:a16="http://schemas.microsoft.com/office/drawing/2014/main" id="{09CF5B0A-825B-8539-3F19-3090264948B6}"/>
                    </a:ext>
                  </a:extLst>
                </p:cNvPr>
                <p:cNvPicPr/>
                <p:nvPr/>
              </p:nvPicPr>
              <p:blipFill>
                <a:blip r:embed="rId186"/>
                <a:stretch>
                  <a:fillRect/>
                </a:stretch>
              </p:blipFill>
              <p:spPr>
                <a:xfrm>
                  <a:off x="3208834" y="1726310"/>
                  <a:ext cx="175320" cy="242640"/>
                </a:xfrm>
                <a:prstGeom prst="rect">
                  <a:avLst/>
                </a:prstGeom>
              </p:spPr>
            </p:pic>
          </mc:Fallback>
        </mc:AlternateContent>
        <mc:AlternateContent xmlns:mc="http://schemas.openxmlformats.org/markup-compatibility/2006">
          <mc:Choice xmlns:p14="http://schemas.microsoft.com/office/powerpoint/2010/main" Requires="p14">
            <p:contentPart p14:bwMode="auto" r:id="rId187">
              <p14:nvContentPartPr>
                <p14:cNvPr id="117" name="Ink 116">
                  <a:extLst>
                    <a:ext uri="{FF2B5EF4-FFF2-40B4-BE49-F238E27FC236}">
                      <a16:creationId xmlns:a16="http://schemas.microsoft.com/office/drawing/2014/main" id="{B3C7CFB2-9E4F-B229-5B13-53B6FB63A584}"/>
                    </a:ext>
                  </a:extLst>
                </p14:cNvPr>
                <p14:cNvContentPartPr/>
                <p14:nvPr/>
              </p14:nvContentPartPr>
              <p14:xfrm>
                <a:off x="3417634" y="1788950"/>
                <a:ext cx="135000" cy="144720"/>
              </p14:xfrm>
            </p:contentPart>
          </mc:Choice>
          <mc:Fallback>
            <p:pic>
              <p:nvPicPr>
                <p:cNvPr id="117" name="Ink 116">
                  <a:extLst>
                    <a:ext uri="{FF2B5EF4-FFF2-40B4-BE49-F238E27FC236}">
                      <a16:creationId xmlns:a16="http://schemas.microsoft.com/office/drawing/2014/main" id="{B3C7CFB2-9E4F-B229-5B13-53B6FB63A584}"/>
                    </a:ext>
                  </a:extLst>
                </p:cNvPr>
                <p:cNvPicPr/>
                <p:nvPr/>
              </p:nvPicPr>
              <p:blipFill>
                <a:blip r:embed="rId188"/>
                <a:stretch>
                  <a:fillRect/>
                </a:stretch>
              </p:blipFill>
              <p:spPr>
                <a:xfrm>
                  <a:off x="3408634" y="1779950"/>
                  <a:ext cx="152640" cy="162360"/>
                </a:xfrm>
                <a:prstGeom prst="rect">
                  <a:avLst/>
                </a:prstGeom>
              </p:spPr>
            </p:pic>
          </mc:Fallback>
        </mc:AlternateContent>
        <mc:AlternateContent xmlns:mc="http://schemas.openxmlformats.org/markup-compatibility/2006">
          <mc:Choice xmlns:p14="http://schemas.microsoft.com/office/powerpoint/2010/main" Requires="p14">
            <p:contentPart p14:bwMode="auto" r:id="rId189">
              <p14:nvContentPartPr>
                <p14:cNvPr id="118" name="Ink 117">
                  <a:extLst>
                    <a:ext uri="{FF2B5EF4-FFF2-40B4-BE49-F238E27FC236}">
                      <a16:creationId xmlns:a16="http://schemas.microsoft.com/office/drawing/2014/main" id="{78E4C03E-B754-9C88-0EF8-91268BB9C8B7}"/>
                    </a:ext>
                  </a:extLst>
                </p14:cNvPr>
                <p14:cNvContentPartPr/>
                <p14:nvPr/>
              </p14:nvContentPartPr>
              <p14:xfrm>
                <a:off x="3640834" y="1798310"/>
                <a:ext cx="110880" cy="142920"/>
              </p14:xfrm>
            </p:contentPart>
          </mc:Choice>
          <mc:Fallback>
            <p:pic>
              <p:nvPicPr>
                <p:cNvPr id="118" name="Ink 117">
                  <a:extLst>
                    <a:ext uri="{FF2B5EF4-FFF2-40B4-BE49-F238E27FC236}">
                      <a16:creationId xmlns:a16="http://schemas.microsoft.com/office/drawing/2014/main" id="{78E4C03E-B754-9C88-0EF8-91268BB9C8B7}"/>
                    </a:ext>
                  </a:extLst>
                </p:cNvPr>
                <p:cNvPicPr/>
                <p:nvPr/>
              </p:nvPicPr>
              <p:blipFill>
                <a:blip r:embed="rId190"/>
                <a:stretch>
                  <a:fillRect/>
                </a:stretch>
              </p:blipFill>
              <p:spPr>
                <a:xfrm>
                  <a:off x="3631834" y="1789310"/>
                  <a:ext cx="128520" cy="160560"/>
                </a:xfrm>
                <a:prstGeom prst="rect">
                  <a:avLst/>
                </a:prstGeom>
              </p:spPr>
            </p:pic>
          </mc:Fallback>
        </mc:AlternateContent>
        <mc:AlternateContent xmlns:mc="http://schemas.openxmlformats.org/markup-compatibility/2006">
          <mc:Choice xmlns:p14="http://schemas.microsoft.com/office/powerpoint/2010/main" Requires="p14">
            <p:contentPart p14:bwMode="auto" r:id="rId191">
              <p14:nvContentPartPr>
                <p14:cNvPr id="119" name="Ink 118">
                  <a:extLst>
                    <a:ext uri="{FF2B5EF4-FFF2-40B4-BE49-F238E27FC236}">
                      <a16:creationId xmlns:a16="http://schemas.microsoft.com/office/drawing/2014/main" id="{69561841-0811-FAE5-32F4-F786F88B94AB}"/>
                    </a:ext>
                  </a:extLst>
                </p14:cNvPr>
                <p14:cNvContentPartPr/>
                <p14:nvPr/>
              </p14:nvContentPartPr>
              <p14:xfrm>
                <a:off x="3853234" y="1726310"/>
                <a:ext cx="100080" cy="195120"/>
              </p14:xfrm>
            </p:contentPart>
          </mc:Choice>
          <mc:Fallback>
            <p:pic>
              <p:nvPicPr>
                <p:cNvPr id="119" name="Ink 118">
                  <a:extLst>
                    <a:ext uri="{FF2B5EF4-FFF2-40B4-BE49-F238E27FC236}">
                      <a16:creationId xmlns:a16="http://schemas.microsoft.com/office/drawing/2014/main" id="{69561841-0811-FAE5-32F4-F786F88B94AB}"/>
                    </a:ext>
                  </a:extLst>
                </p:cNvPr>
                <p:cNvPicPr/>
                <p:nvPr/>
              </p:nvPicPr>
              <p:blipFill>
                <a:blip r:embed="rId192"/>
                <a:stretch>
                  <a:fillRect/>
                </a:stretch>
              </p:blipFill>
              <p:spPr>
                <a:xfrm>
                  <a:off x="3844234" y="1717310"/>
                  <a:ext cx="117720" cy="212760"/>
                </a:xfrm>
                <a:prstGeom prst="rect">
                  <a:avLst/>
                </a:prstGeom>
              </p:spPr>
            </p:pic>
          </mc:Fallback>
        </mc:AlternateContent>
        <mc:AlternateContent xmlns:mc="http://schemas.openxmlformats.org/markup-compatibility/2006">
          <mc:Choice xmlns:p14="http://schemas.microsoft.com/office/powerpoint/2010/main" Requires="p14">
            <p:contentPart p14:bwMode="auto" r:id="rId193">
              <p14:nvContentPartPr>
                <p14:cNvPr id="120" name="Ink 119">
                  <a:extLst>
                    <a:ext uri="{FF2B5EF4-FFF2-40B4-BE49-F238E27FC236}">
                      <a16:creationId xmlns:a16="http://schemas.microsoft.com/office/drawing/2014/main" id="{6634DDD7-28A2-0B6C-E542-8708091364FB}"/>
                    </a:ext>
                  </a:extLst>
                </p14:cNvPr>
                <p14:cNvContentPartPr/>
                <p14:nvPr/>
              </p14:nvContentPartPr>
              <p14:xfrm>
                <a:off x="4050514" y="1750790"/>
                <a:ext cx="14040" cy="173520"/>
              </p14:xfrm>
            </p:contentPart>
          </mc:Choice>
          <mc:Fallback>
            <p:pic>
              <p:nvPicPr>
                <p:cNvPr id="120" name="Ink 119">
                  <a:extLst>
                    <a:ext uri="{FF2B5EF4-FFF2-40B4-BE49-F238E27FC236}">
                      <a16:creationId xmlns:a16="http://schemas.microsoft.com/office/drawing/2014/main" id="{6634DDD7-28A2-0B6C-E542-8708091364FB}"/>
                    </a:ext>
                  </a:extLst>
                </p:cNvPr>
                <p:cNvPicPr/>
                <p:nvPr/>
              </p:nvPicPr>
              <p:blipFill>
                <a:blip r:embed="rId194"/>
                <a:stretch>
                  <a:fillRect/>
                </a:stretch>
              </p:blipFill>
              <p:spPr>
                <a:xfrm>
                  <a:off x="4041874" y="1741790"/>
                  <a:ext cx="31680" cy="191160"/>
                </a:xfrm>
                <a:prstGeom prst="rect">
                  <a:avLst/>
                </a:prstGeom>
              </p:spPr>
            </p:pic>
          </mc:Fallback>
        </mc:AlternateContent>
        <mc:AlternateContent xmlns:mc="http://schemas.openxmlformats.org/markup-compatibility/2006">
          <mc:Choice xmlns:p14="http://schemas.microsoft.com/office/powerpoint/2010/main" Requires="p14">
            <p:contentPart p14:bwMode="auto" r:id="rId195">
              <p14:nvContentPartPr>
                <p14:cNvPr id="121" name="Ink 120">
                  <a:extLst>
                    <a:ext uri="{FF2B5EF4-FFF2-40B4-BE49-F238E27FC236}">
                      <a16:creationId xmlns:a16="http://schemas.microsoft.com/office/drawing/2014/main" id="{AA6CB360-3C9C-C6C7-3502-D1EE3D72085B}"/>
                    </a:ext>
                  </a:extLst>
                </p14:cNvPr>
                <p14:cNvContentPartPr/>
                <p14:nvPr/>
              </p14:nvContentPartPr>
              <p14:xfrm>
                <a:off x="4021354" y="1706870"/>
                <a:ext cx="199080" cy="56880"/>
              </p14:xfrm>
            </p:contentPart>
          </mc:Choice>
          <mc:Fallback>
            <p:pic>
              <p:nvPicPr>
                <p:cNvPr id="121" name="Ink 120">
                  <a:extLst>
                    <a:ext uri="{FF2B5EF4-FFF2-40B4-BE49-F238E27FC236}">
                      <a16:creationId xmlns:a16="http://schemas.microsoft.com/office/drawing/2014/main" id="{AA6CB360-3C9C-C6C7-3502-D1EE3D72085B}"/>
                    </a:ext>
                  </a:extLst>
                </p:cNvPr>
                <p:cNvPicPr/>
                <p:nvPr/>
              </p:nvPicPr>
              <p:blipFill>
                <a:blip r:embed="rId196"/>
                <a:stretch>
                  <a:fillRect/>
                </a:stretch>
              </p:blipFill>
              <p:spPr>
                <a:xfrm>
                  <a:off x="4012354" y="1698230"/>
                  <a:ext cx="216720" cy="74520"/>
                </a:xfrm>
                <a:prstGeom prst="rect">
                  <a:avLst/>
                </a:prstGeom>
              </p:spPr>
            </p:pic>
          </mc:Fallback>
        </mc:AlternateContent>
        <mc:AlternateContent xmlns:mc="http://schemas.openxmlformats.org/markup-compatibility/2006">
          <mc:Choice xmlns:p14="http://schemas.microsoft.com/office/powerpoint/2010/main" Requires="p14">
            <p:contentPart p14:bwMode="auto" r:id="rId197">
              <p14:nvContentPartPr>
                <p14:cNvPr id="123" name="Ink 122">
                  <a:extLst>
                    <a:ext uri="{FF2B5EF4-FFF2-40B4-BE49-F238E27FC236}">
                      <a16:creationId xmlns:a16="http://schemas.microsoft.com/office/drawing/2014/main" id="{504EBB16-3F86-4495-C4CB-9FC1D6AAF8E3}"/>
                    </a:ext>
                  </a:extLst>
                </p14:cNvPr>
                <p14:cNvContentPartPr/>
                <p14:nvPr/>
              </p14:nvContentPartPr>
              <p14:xfrm>
                <a:off x="3316474" y="2215190"/>
                <a:ext cx="268560" cy="257760"/>
              </p14:xfrm>
            </p:contentPart>
          </mc:Choice>
          <mc:Fallback>
            <p:pic>
              <p:nvPicPr>
                <p:cNvPr id="123" name="Ink 122">
                  <a:extLst>
                    <a:ext uri="{FF2B5EF4-FFF2-40B4-BE49-F238E27FC236}">
                      <a16:creationId xmlns:a16="http://schemas.microsoft.com/office/drawing/2014/main" id="{504EBB16-3F86-4495-C4CB-9FC1D6AAF8E3}"/>
                    </a:ext>
                  </a:extLst>
                </p:cNvPr>
                <p:cNvPicPr/>
                <p:nvPr/>
              </p:nvPicPr>
              <p:blipFill>
                <a:blip r:embed="rId198"/>
                <a:stretch>
                  <a:fillRect/>
                </a:stretch>
              </p:blipFill>
              <p:spPr>
                <a:xfrm>
                  <a:off x="3307474" y="2206550"/>
                  <a:ext cx="286200" cy="275400"/>
                </a:xfrm>
                <a:prstGeom prst="rect">
                  <a:avLst/>
                </a:prstGeom>
              </p:spPr>
            </p:pic>
          </mc:Fallback>
        </mc:AlternateContent>
        <mc:AlternateContent xmlns:mc="http://schemas.openxmlformats.org/markup-compatibility/2006">
          <mc:Choice xmlns:p14="http://schemas.microsoft.com/office/powerpoint/2010/main" Requires="p14">
            <p:contentPart p14:bwMode="auto" r:id="rId199">
              <p14:nvContentPartPr>
                <p14:cNvPr id="124" name="Ink 123">
                  <a:extLst>
                    <a:ext uri="{FF2B5EF4-FFF2-40B4-BE49-F238E27FC236}">
                      <a16:creationId xmlns:a16="http://schemas.microsoft.com/office/drawing/2014/main" id="{FAED9B15-405C-2E35-B340-F60CD3391230}"/>
                    </a:ext>
                  </a:extLst>
                </p14:cNvPr>
                <p14:cNvContentPartPr/>
                <p14:nvPr/>
              </p14:nvContentPartPr>
              <p14:xfrm>
                <a:off x="3630394" y="2221310"/>
                <a:ext cx="129960" cy="222480"/>
              </p14:xfrm>
            </p:contentPart>
          </mc:Choice>
          <mc:Fallback>
            <p:pic>
              <p:nvPicPr>
                <p:cNvPr id="124" name="Ink 123">
                  <a:extLst>
                    <a:ext uri="{FF2B5EF4-FFF2-40B4-BE49-F238E27FC236}">
                      <a16:creationId xmlns:a16="http://schemas.microsoft.com/office/drawing/2014/main" id="{FAED9B15-405C-2E35-B340-F60CD3391230}"/>
                    </a:ext>
                  </a:extLst>
                </p:cNvPr>
                <p:cNvPicPr/>
                <p:nvPr/>
              </p:nvPicPr>
              <p:blipFill>
                <a:blip r:embed="rId200"/>
                <a:stretch>
                  <a:fillRect/>
                </a:stretch>
              </p:blipFill>
              <p:spPr>
                <a:xfrm>
                  <a:off x="3621394" y="2212310"/>
                  <a:ext cx="147600" cy="240120"/>
                </a:xfrm>
                <a:prstGeom prst="rect">
                  <a:avLst/>
                </a:prstGeom>
              </p:spPr>
            </p:pic>
          </mc:Fallback>
        </mc:AlternateContent>
        <mc:AlternateContent xmlns:mc="http://schemas.openxmlformats.org/markup-compatibility/2006">
          <mc:Choice xmlns:p14="http://schemas.microsoft.com/office/powerpoint/2010/main" Requires="p14">
            <p:contentPart p14:bwMode="auto" r:id="rId201">
              <p14:nvContentPartPr>
                <p14:cNvPr id="125" name="Ink 124">
                  <a:extLst>
                    <a:ext uri="{FF2B5EF4-FFF2-40B4-BE49-F238E27FC236}">
                      <a16:creationId xmlns:a16="http://schemas.microsoft.com/office/drawing/2014/main" id="{DD153F52-9CAB-A46C-591C-792CFE75D787}"/>
                    </a:ext>
                  </a:extLst>
                </p14:cNvPr>
                <p14:cNvContentPartPr/>
                <p14:nvPr/>
              </p14:nvContentPartPr>
              <p14:xfrm>
                <a:off x="3869434" y="2240390"/>
                <a:ext cx="340200" cy="212760"/>
              </p14:xfrm>
            </p:contentPart>
          </mc:Choice>
          <mc:Fallback>
            <p:pic>
              <p:nvPicPr>
                <p:cNvPr id="125" name="Ink 124">
                  <a:extLst>
                    <a:ext uri="{FF2B5EF4-FFF2-40B4-BE49-F238E27FC236}">
                      <a16:creationId xmlns:a16="http://schemas.microsoft.com/office/drawing/2014/main" id="{DD153F52-9CAB-A46C-591C-792CFE75D787}"/>
                    </a:ext>
                  </a:extLst>
                </p:cNvPr>
                <p:cNvPicPr/>
                <p:nvPr/>
              </p:nvPicPr>
              <p:blipFill>
                <a:blip r:embed="rId202"/>
                <a:stretch>
                  <a:fillRect/>
                </a:stretch>
              </p:blipFill>
              <p:spPr>
                <a:xfrm>
                  <a:off x="3860794" y="2231750"/>
                  <a:ext cx="357840" cy="230400"/>
                </a:xfrm>
                <a:prstGeom prst="rect">
                  <a:avLst/>
                </a:prstGeom>
              </p:spPr>
            </p:pic>
          </mc:Fallback>
        </mc:AlternateContent>
        <mc:AlternateContent xmlns:mc="http://schemas.openxmlformats.org/markup-compatibility/2006">
          <mc:Choice xmlns:p14="http://schemas.microsoft.com/office/powerpoint/2010/main" Requires="p14">
            <p:contentPart p14:bwMode="auto" r:id="rId203">
              <p14:nvContentPartPr>
                <p14:cNvPr id="127" name="Ink 126">
                  <a:extLst>
                    <a:ext uri="{FF2B5EF4-FFF2-40B4-BE49-F238E27FC236}">
                      <a16:creationId xmlns:a16="http://schemas.microsoft.com/office/drawing/2014/main" id="{D0E94D61-A4AB-6215-063F-5451147B92DF}"/>
                    </a:ext>
                  </a:extLst>
                </p14:cNvPr>
                <p14:cNvContentPartPr/>
                <p14:nvPr/>
              </p14:nvContentPartPr>
              <p14:xfrm>
                <a:off x="4305034" y="1837910"/>
                <a:ext cx="1062720" cy="30240"/>
              </p14:xfrm>
            </p:contentPart>
          </mc:Choice>
          <mc:Fallback>
            <p:pic>
              <p:nvPicPr>
                <p:cNvPr id="127" name="Ink 126">
                  <a:extLst>
                    <a:ext uri="{FF2B5EF4-FFF2-40B4-BE49-F238E27FC236}">
                      <a16:creationId xmlns:a16="http://schemas.microsoft.com/office/drawing/2014/main" id="{D0E94D61-A4AB-6215-063F-5451147B92DF}"/>
                    </a:ext>
                  </a:extLst>
                </p:cNvPr>
                <p:cNvPicPr/>
                <p:nvPr/>
              </p:nvPicPr>
              <p:blipFill>
                <a:blip r:embed="rId204"/>
                <a:stretch>
                  <a:fillRect/>
                </a:stretch>
              </p:blipFill>
              <p:spPr>
                <a:xfrm>
                  <a:off x="4296034" y="1828910"/>
                  <a:ext cx="1080360" cy="47880"/>
                </a:xfrm>
                <a:prstGeom prst="rect">
                  <a:avLst/>
                </a:prstGeom>
              </p:spPr>
            </p:pic>
          </mc:Fallback>
        </mc:AlternateContent>
        <mc:AlternateContent xmlns:mc="http://schemas.openxmlformats.org/markup-compatibility/2006">
          <mc:Choice xmlns:p14="http://schemas.microsoft.com/office/powerpoint/2010/main" Requires="p14">
            <p:contentPart p14:bwMode="auto" r:id="rId205">
              <p14:nvContentPartPr>
                <p14:cNvPr id="128" name="Ink 127">
                  <a:extLst>
                    <a:ext uri="{FF2B5EF4-FFF2-40B4-BE49-F238E27FC236}">
                      <a16:creationId xmlns:a16="http://schemas.microsoft.com/office/drawing/2014/main" id="{DFD4EA22-E2A2-E35B-78E5-729D88AC0B3D}"/>
                    </a:ext>
                  </a:extLst>
                </p14:cNvPr>
                <p14:cNvContentPartPr/>
                <p14:nvPr/>
              </p14:nvContentPartPr>
              <p14:xfrm>
                <a:off x="5146354" y="1740350"/>
                <a:ext cx="249480" cy="285840"/>
              </p14:xfrm>
            </p:contentPart>
          </mc:Choice>
          <mc:Fallback>
            <p:pic>
              <p:nvPicPr>
                <p:cNvPr id="128" name="Ink 127">
                  <a:extLst>
                    <a:ext uri="{FF2B5EF4-FFF2-40B4-BE49-F238E27FC236}">
                      <a16:creationId xmlns:a16="http://schemas.microsoft.com/office/drawing/2014/main" id="{DFD4EA22-E2A2-E35B-78E5-729D88AC0B3D}"/>
                    </a:ext>
                  </a:extLst>
                </p:cNvPr>
                <p:cNvPicPr/>
                <p:nvPr/>
              </p:nvPicPr>
              <p:blipFill>
                <a:blip r:embed="rId206"/>
                <a:stretch>
                  <a:fillRect/>
                </a:stretch>
              </p:blipFill>
              <p:spPr>
                <a:xfrm>
                  <a:off x="5137714" y="1731350"/>
                  <a:ext cx="267120" cy="303480"/>
                </a:xfrm>
                <a:prstGeom prst="rect">
                  <a:avLst/>
                </a:prstGeom>
              </p:spPr>
            </p:pic>
          </mc:Fallback>
        </mc:AlternateContent>
        <mc:AlternateContent xmlns:mc="http://schemas.openxmlformats.org/markup-compatibility/2006">
          <mc:Choice xmlns:p14="http://schemas.microsoft.com/office/powerpoint/2010/main" Requires="p14">
            <p:contentPart p14:bwMode="auto" r:id="rId207">
              <p14:nvContentPartPr>
                <p14:cNvPr id="130" name="Ink 129">
                  <a:extLst>
                    <a:ext uri="{FF2B5EF4-FFF2-40B4-BE49-F238E27FC236}">
                      <a16:creationId xmlns:a16="http://schemas.microsoft.com/office/drawing/2014/main" id="{4B394F1B-2F64-EA57-D6F2-B41B552F161C}"/>
                    </a:ext>
                  </a:extLst>
                </p14:cNvPr>
                <p14:cNvContentPartPr/>
                <p14:nvPr/>
              </p14:nvContentPartPr>
              <p14:xfrm>
                <a:off x="5576554" y="1688510"/>
                <a:ext cx="307440" cy="290880"/>
              </p14:xfrm>
            </p:contentPart>
          </mc:Choice>
          <mc:Fallback>
            <p:pic>
              <p:nvPicPr>
                <p:cNvPr id="130" name="Ink 129">
                  <a:extLst>
                    <a:ext uri="{FF2B5EF4-FFF2-40B4-BE49-F238E27FC236}">
                      <a16:creationId xmlns:a16="http://schemas.microsoft.com/office/drawing/2014/main" id="{4B394F1B-2F64-EA57-D6F2-B41B552F161C}"/>
                    </a:ext>
                  </a:extLst>
                </p:cNvPr>
                <p:cNvPicPr/>
                <p:nvPr/>
              </p:nvPicPr>
              <p:blipFill>
                <a:blip r:embed="rId208"/>
                <a:stretch>
                  <a:fillRect/>
                </a:stretch>
              </p:blipFill>
              <p:spPr>
                <a:xfrm>
                  <a:off x="5567554" y="1679510"/>
                  <a:ext cx="325080" cy="308520"/>
                </a:xfrm>
                <a:prstGeom prst="rect">
                  <a:avLst/>
                </a:prstGeom>
              </p:spPr>
            </p:pic>
          </mc:Fallback>
        </mc:AlternateContent>
        <mc:AlternateContent xmlns:mc="http://schemas.openxmlformats.org/markup-compatibility/2006">
          <mc:Choice xmlns:p14="http://schemas.microsoft.com/office/powerpoint/2010/main" Requires="p14">
            <p:contentPart p14:bwMode="auto" r:id="rId209">
              <p14:nvContentPartPr>
                <p14:cNvPr id="131" name="Ink 130">
                  <a:extLst>
                    <a:ext uri="{FF2B5EF4-FFF2-40B4-BE49-F238E27FC236}">
                      <a16:creationId xmlns:a16="http://schemas.microsoft.com/office/drawing/2014/main" id="{58F8CAE5-387E-239A-4052-140B0C2A19A9}"/>
                    </a:ext>
                  </a:extLst>
                </p14:cNvPr>
                <p14:cNvContentPartPr/>
                <p14:nvPr/>
              </p14:nvContentPartPr>
              <p14:xfrm>
                <a:off x="5696074" y="1831430"/>
                <a:ext cx="209160" cy="62640"/>
              </p14:xfrm>
            </p:contentPart>
          </mc:Choice>
          <mc:Fallback>
            <p:pic>
              <p:nvPicPr>
                <p:cNvPr id="131" name="Ink 130">
                  <a:extLst>
                    <a:ext uri="{FF2B5EF4-FFF2-40B4-BE49-F238E27FC236}">
                      <a16:creationId xmlns:a16="http://schemas.microsoft.com/office/drawing/2014/main" id="{58F8CAE5-387E-239A-4052-140B0C2A19A9}"/>
                    </a:ext>
                  </a:extLst>
                </p:cNvPr>
                <p:cNvPicPr/>
                <p:nvPr/>
              </p:nvPicPr>
              <p:blipFill>
                <a:blip r:embed="rId210"/>
                <a:stretch>
                  <a:fillRect/>
                </a:stretch>
              </p:blipFill>
              <p:spPr>
                <a:xfrm>
                  <a:off x="5687074" y="1822790"/>
                  <a:ext cx="226800" cy="80280"/>
                </a:xfrm>
                <a:prstGeom prst="rect">
                  <a:avLst/>
                </a:prstGeom>
              </p:spPr>
            </p:pic>
          </mc:Fallback>
        </mc:AlternateContent>
        <mc:AlternateContent xmlns:mc="http://schemas.openxmlformats.org/markup-compatibility/2006">
          <mc:Choice xmlns:p14="http://schemas.microsoft.com/office/powerpoint/2010/main" Requires="p14">
            <p:contentPart p14:bwMode="auto" r:id="rId211">
              <p14:nvContentPartPr>
                <p14:cNvPr id="132" name="Ink 131">
                  <a:extLst>
                    <a:ext uri="{FF2B5EF4-FFF2-40B4-BE49-F238E27FC236}">
                      <a16:creationId xmlns:a16="http://schemas.microsoft.com/office/drawing/2014/main" id="{940B1F8B-2C09-4552-CB1F-81DC06E488F1}"/>
                    </a:ext>
                  </a:extLst>
                </p14:cNvPr>
                <p14:cNvContentPartPr/>
                <p14:nvPr/>
              </p14:nvContentPartPr>
              <p14:xfrm>
                <a:off x="5966074" y="1807310"/>
                <a:ext cx="174240" cy="142920"/>
              </p14:xfrm>
            </p:contentPart>
          </mc:Choice>
          <mc:Fallback>
            <p:pic>
              <p:nvPicPr>
                <p:cNvPr id="132" name="Ink 131">
                  <a:extLst>
                    <a:ext uri="{FF2B5EF4-FFF2-40B4-BE49-F238E27FC236}">
                      <a16:creationId xmlns:a16="http://schemas.microsoft.com/office/drawing/2014/main" id="{940B1F8B-2C09-4552-CB1F-81DC06E488F1}"/>
                    </a:ext>
                  </a:extLst>
                </p:cNvPr>
                <p:cNvPicPr/>
                <p:nvPr/>
              </p:nvPicPr>
              <p:blipFill>
                <a:blip r:embed="rId212"/>
                <a:stretch>
                  <a:fillRect/>
                </a:stretch>
              </p:blipFill>
              <p:spPr>
                <a:xfrm>
                  <a:off x="5957434" y="1798670"/>
                  <a:ext cx="191880" cy="160560"/>
                </a:xfrm>
                <a:prstGeom prst="rect">
                  <a:avLst/>
                </a:prstGeom>
              </p:spPr>
            </p:pic>
          </mc:Fallback>
        </mc:AlternateContent>
        <mc:AlternateContent xmlns:mc="http://schemas.openxmlformats.org/markup-compatibility/2006">
          <mc:Choice xmlns:p14="http://schemas.microsoft.com/office/powerpoint/2010/main" Requires="p14">
            <p:contentPart p14:bwMode="auto" r:id="rId213">
              <p14:nvContentPartPr>
                <p14:cNvPr id="133" name="Ink 132">
                  <a:extLst>
                    <a:ext uri="{FF2B5EF4-FFF2-40B4-BE49-F238E27FC236}">
                      <a16:creationId xmlns:a16="http://schemas.microsoft.com/office/drawing/2014/main" id="{BD1125DD-52D7-AB0B-2F5C-5A4CB50FD4C4}"/>
                    </a:ext>
                  </a:extLst>
                </p14:cNvPr>
                <p14:cNvContentPartPr/>
                <p14:nvPr/>
              </p14:nvContentPartPr>
              <p14:xfrm>
                <a:off x="6195394" y="1809470"/>
                <a:ext cx="159120" cy="159480"/>
              </p14:xfrm>
            </p:contentPart>
          </mc:Choice>
          <mc:Fallback>
            <p:pic>
              <p:nvPicPr>
                <p:cNvPr id="133" name="Ink 132">
                  <a:extLst>
                    <a:ext uri="{FF2B5EF4-FFF2-40B4-BE49-F238E27FC236}">
                      <a16:creationId xmlns:a16="http://schemas.microsoft.com/office/drawing/2014/main" id="{BD1125DD-52D7-AB0B-2F5C-5A4CB50FD4C4}"/>
                    </a:ext>
                  </a:extLst>
                </p:cNvPr>
                <p:cNvPicPr/>
                <p:nvPr/>
              </p:nvPicPr>
              <p:blipFill>
                <a:blip r:embed="rId214"/>
                <a:stretch>
                  <a:fillRect/>
                </a:stretch>
              </p:blipFill>
              <p:spPr>
                <a:xfrm>
                  <a:off x="6186394" y="1800470"/>
                  <a:ext cx="176760" cy="177120"/>
                </a:xfrm>
                <a:prstGeom prst="rect">
                  <a:avLst/>
                </a:prstGeom>
              </p:spPr>
            </p:pic>
          </mc:Fallback>
        </mc:AlternateContent>
        <mc:AlternateContent xmlns:mc="http://schemas.openxmlformats.org/markup-compatibility/2006">
          <mc:Choice xmlns:p14="http://schemas.microsoft.com/office/powerpoint/2010/main" Requires="p14">
            <p:contentPart p14:bwMode="auto" r:id="rId215">
              <p14:nvContentPartPr>
                <p14:cNvPr id="134" name="Ink 133">
                  <a:extLst>
                    <a:ext uri="{FF2B5EF4-FFF2-40B4-BE49-F238E27FC236}">
                      <a16:creationId xmlns:a16="http://schemas.microsoft.com/office/drawing/2014/main" id="{37ED75C6-D4F6-3420-FD89-BDD519652025}"/>
                    </a:ext>
                  </a:extLst>
                </p14:cNvPr>
                <p14:cNvContentPartPr/>
                <p14:nvPr/>
              </p14:nvContentPartPr>
              <p14:xfrm>
                <a:off x="6357034" y="1733510"/>
                <a:ext cx="191880" cy="246600"/>
              </p14:xfrm>
            </p:contentPart>
          </mc:Choice>
          <mc:Fallback>
            <p:pic>
              <p:nvPicPr>
                <p:cNvPr id="134" name="Ink 133">
                  <a:extLst>
                    <a:ext uri="{FF2B5EF4-FFF2-40B4-BE49-F238E27FC236}">
                      <a16:creationId xmlns:a16="http://schemas.microsoft.com/office/drawing/2014/main" id="{37ED75C6-D4F6-3420-FD89-BDD519652025}"/>
                    </a:ext>
                  </a:extLst>
                </p:cNvPr>
                <p:cNvPicPr/>
                <p:nvPr/>
              </p:nvPicPr>
              <p:blipFill>
                <a:blip r:embed="rId216"/>
                <a:stretch>
                  <a:fillRect/>
                </a:stretch>
              </p:blipFill>
              <p:spPr>
                <a:xfrm>
                  <a:off x="6348394" y="1724870"/>
                  <a:ext cx="209520" cy="264240"/>
                </a:xfrm>
                <a:prstGeom prst="rect">
                  <a:avLst/>
                </a:prstGeom>
              </p:spPr>
            </p:pic>
          </mc:Fallback>
        </mc:AlternateContent>
        <mc:AlternateContent xmlns:mc="http://schemas.openxmlformats.org/markup-compatibility/2006">
          <mc:Choice xmlns:p14="http://schemas.microsoft.com/office/powerpoint/2010/main" Requires="p14">
            <p:contentPart p14:bwMode="auto" r:id="rId217">
              <p14:nvContentPartPr>
                <p14:cNvPr id="135" name="Ink 134">
                  <a:extLst>
                    <a:ext uri="{FF2B5EF4-FFF2-40B4-BE49-F238E27FC236}">
                      <a16:creationId xmlns:a16="http://schemas.microsoft.com/office/drawing/2014/main" id="{4A3DB5FE-B7BE-5EF1-4638-91A52934FFF6}"/>
                    </a:ext>
                  </a:extLst>
                </p14:cNvPr>
                <p14:cNvContentPartPr/>
                <p14:nvPr/>
              </p14:nvContentPartPr>
              <p14:xfrm>
                <a:off x="6635674" y="1825670"/>
                <a:ext cx="187200" cy="159840"/>
              </p14:xfrm>
            </p:contentPart>
          </mc:Choice>
          <mc:Fallback>
            <p:pic>
              <p:nvPicPr>
                <p:cNvPr id="135" name="Ink 134">
                  <a:extLst>
                    <a:ext uri="{FF2B5EF4-FFF2-40B4-BE49-F238E27FC236}">
                      <a16:creationId xmlns:a16="http://schemas.microsoft.com/office/drawing/2014/main" id="{4A3DB5FE-B7BE-5EF1-4638-91A52934FFF6}"/>
                    </a:ext>
                  </a:extLst>
                </p:cNvPr>
                <p:cNvPicPr/>
                <p:nvPr/>
              </p:nvPicPr>
              <p:blipFill>
                <a:blip r:embed="rId218"/>
                <a:stretch>
                  <a:fillRect/>
                </a:stretch>
              </p:blipFill>
              <p:spPr>
                <a:xfrm>
                  <a:off x="6626674" y="1817030"/>
                  <a:ext cx="204840" cy="177480"/>
                </a:xfrm>
                <a:prstGeom prst="rect">
                  <a:avLst/>
                </a:prstGeom>
              </p:spPr>
            </p:pic>
          </mc:Fallback>
        </mc:AlternateContent>
        <mc:AlternateContent xmlns:mc="http://schemas.openxmlformats.org/markup-compatibility/2006">
          <mc:Choice xmlns:p14="http://schemas.microsoft.com/office/powerpoint/2010/main" Requires="p14">
            <p:contentPart p14:bwMode="auto" r:id="rId219">
              <p14:nvContentPartPr>
                <p14:cNvPr id="137" name="Ink 136">
                  <a:extLst>
                    <a:ext uri="{FF2B5EF4-FFF2-40B4-BE49-F238E27FC236}">
                      <a16:creationId xmlns:a16="http://schemas.microsoft.com/office/drawing/2014/main" id="{3163263A-9949-10B3-D711-489BACC1E7F7}"/>
                    </a:ext>
                  </a:extLst>
                </p14:cNvPr>
                <p14:cNvContentPartPr/>
                <p14:nvPr/>
              </p14:nvContentPartPr>
              <p14:xfrm>
                <a:off x="4940074" y="2409230"/>
                <a:ext cx="1130400" cy="609840"/>
              </p14:xfrm>
            </p:contentPart>
          </mc:Choice>
          <mc:Fallback>
            <p:pic>
              <p:nvPicPr>
                <p:cNvPr id="137" name="Ink 136">
                  <a:extLst>
                    <a:ext uri="{FF2B5EF4-FFF2-40B4-BE49-F238E27FC236}">
                      <a16:creationId xmlns:a16="http://schemas.microsoft.com/office/drawing/2014/main" id="{3163263A-9949-10B3-D711-489BACC1E7F7}"/>
                    </a:ext>
                  </a:extLst>
                </p:cNvPr>
                <p:cNvPicPr/>
                <p:nvPr/>
              </p:nvPicPr>
              <p:blipFill>
                <a:blip r:embed="rId220"/>
                <a:stretch>
                  <a:fillRect/>
                </a:stretch>
              </p:blipFill>
              <p:spPr>
                <a:xfrm>
                  <a:off x="4931074" y="2400590"/>
                  <a:ext cx="1148040" cy="627480"/>
                </a:xfrm>
                <a:prstGeom prst="rect">
                  <a:avLst/>
                </a:prstGeom>
              </p:spPr>
            </p:pic>
          </mc:Fallback>
        </mc:AlternateContent>
        <mc:AlternateContent xmlns:mc="http://schemas.openxmlformats.org/markup-compatibility/2006">
          <mc:Choice xmlns:p14="http://schemas.microsoft.com/office/powerpoint/2010/main" Requires="p14">
            <p:contentPart p14:bwMode="auto" r:id="rId221">
              <p14:nvContentPartPr>
                <p14:cNvPr id="138" name="Ink 137">
                  <a:extLst>
                    <a:ext uri="{FF2B5EF4-FFF2-40B4-BE49-F238E27FC236}">
                      <a16:creationId xmlns:a16="http://schemas.microsoft.com/office/drawing/2014/main" id="{74B62A89-0C10-6D99-29E4-58E7871FB364}"/>
                    </a:ext>
                  </a:extLst>
                </p14:cNvPr>
                <p14:cNvContentPartPr/>
                <p14:nvPr/>
              </p14:nvContentPartPr>
              <p14:xfrm>
                <a:off x="5683474" y="3183230"/>
                <a:ext cx="194400" cy="476640"/>
              </p14:xfrm>
            </p:contentPart>
          </mc:Choice>
          <mc:Fallback>
            <p:pic>
              <p:nvPicPr>
                <p:cNvPr id="138" name="Ink 137">
                  <a:extLst>
                    <a:ext uri="{FF2B5EF4-FFF2-40B4-BE49-F238E27FC236}">
                      <a16:creationId xmlns:a16="http://schemas.microsoft.com/office/drawing/2014/main" id="{74B62A89-0C10-6D99-29E4-58E7871FB364}"/>
                    </a:ext>
                  </a:extLst>
                </p:cNvPr>
                <p:cNvPicPr/>
                <p:nvPr/>
              </p:nvPicPr>
              <p:blipFill>
                <a:blip r:embed="rId222"/>
                <a:stretch>
                  <a:fillRect/>
                </a:stretch>
              </p:blipFill>
              <p:spPr>
                <a:xfrm>
                  <a:off x="5674474" y="3174590"/>
                  <a:ext cx="212040" cy="494280"/>
                </a:xfrm>
                <a:prstGeom prst="rect">
                  <a:avLst/>
                </a:prstGeom>
              </p:spPr>
            </p:pic>
          </mc:Fallback>
        </mc:AlternateContent>
        <mc:AlternateContent xmlns:mc="http://schemas.openxmlformats.org/markup-compatibility/2006">
          <mc:Choice xmlns:p14="http://schemas.microsoft.com/office/powerpoint/2010/main" Requires="p14">
            <p:contentPart p14:bwMode="auto" r:id="rId223">
              <p14:nvContentPartPr>
                <p14:cNvPr id="139" name="Ink 138">
                  <a:extLst>
                    <a:ext uri="{FF2B5EF4-FFF2-40B4-BE49-F238E27FC236}">
                      <a16:creationId xmlns:a16="http://schemas.microsoft.com/office/drawing/2014/main" id="{42280902-634D-7CD7-A6A1-CE1E2202EF47}"/>
                    </a:ext>
                  </a:extLst>
                </p14:cNvPr>
                <p14:cNvContentPartPr/>
                <p14:nvPr/>
              </p14:nvContentPartPr>
              <p14:xfrm>
                <a:off x="5607514" y="3420110"/>
                <a:ext cx="318600" cy="142200"/>
              </p14:xfrm>
            </p:contentPart>
          </mc:Choice>
          <mc:Fallback>
            <p:pic>
              <p:nvPicPr>
                <p:cNvPr id="139" name="Ink 138">
                  <a:extLst>
                    <a:ext uri="{FF2B5EF4-FFF2-40B4-BE49-F238E27FC236}">
                      <a16:creationId xmlns:a16="http://schemas.microsoft.com/office/drawing/2014/main" id="{42280902-634D-7CD7-A6A1-CE1E2202EF47}"/>
                    </a:ext>
                  </a:extLst>
                </p:cNvPr>
                <p:cNvPicPr/>
                <p:nvPr/>
              </p:nvPicPr>
              <p:blipFill>
                <a:blip r:embed="rId224"/>
                <a:stretch>
                  <a:fillRect/>
                </a:stretch>
              </p:blipFill>
              <p:spPr>
                <a:xfrm>
                  <a:off x="5598514" y="3411470"/>
                  <a:ext cx="336240" cy="159840"/>
                </a:xfrm>
                <a:prstGeom prst="rect">
                  <a:avLst/>
                </a:prstGeom>
              </p:spPr>
            </p:pic>
          </mc:Fallback>
        </mc:AlternateContent>
        <mc:AlternateContent xmlns:mc="http://schemas.openxmlformats.org/markup-compatibility/2006">
          <mc:Choice xmlns:p14="http://schemas.microsoft.com/office/powerpoint/2010/main" Requires="p14">
            <p:contentPart p14:bwMode="auto" r:id="rId225">
              <p14:nvContentPartPr>
                <p14:cNvPr id="140" name="Ink 139">
                  <a:extLst>
                    <a:ext uri="{FF2B5EF4-FFF2-40B4-BE49-F238E27FC236}">
                      <a16:creationId xmlns:a16="http://schemas.microsoft.com/office/drawing/2014/main" id="{B11F4605-B979-686A-F8D5-1747AA4393FA}"/>
                    </a:ext>
                  </a:extLst>
                </p14:cNvPr>
                <p14:cNvContentPartPr/>
                <p14:nvPr/>
              </p14:nvContentPartPr>
              <p14:xfrm>
                <a:off x="6008914" y="3359630"/>
                <a:ext cx="194040" cy="198360"/>
              </p14:xfrm>
            </p:contentPart>
          </mc:Choice>
          <mc:Fallback>
            <p:pic>
              <p:nvPicPr>
                <p:cNvPr id="140" name="Ink 139">
                  <a:extLst>
                    <a:ext uri="{FF2B5EF4-FFF2-40B4-BE49-F238E27FC236}">
                      <a16:creationId xmlns:a16="http://schemas.microsoft.com/office/drawing/2014/main" id="{B11F4605-B979-686A-F8D5-1747AA4393FA}"/>
                    </a:ext>
                  </a:extLst>
                </p:cNvPr>
                <p:cNvPicPr/>
                <p:nvPr/>
              </p:nvPicPr>
              <p:blipFill>
                <a:blip r:embed="rId226"/>
                <a:stretch>
                  <a:fillRect/>
                </a:stretch>
              </p:blipFill>
              <p:spPr>
                <a:xfrm>
                  <a:off x="6000274" y="3350630"/>
                  <a:ext cx="21168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227">
              <p14:nvContentPartPr>
                <p14:cNvPr id="141" name="Ink 140">
                  <a:extLst>
                    <a:ext uri="{FF2B5EF4-FFF2-40B4-BE49-F238E27FC236}">
                      <a16:creationId xmlns:a16="http://schemas.microsoft.com/office/drawing/2014/main" id="{A3267DE3-E1C1-B4BE-B4E5-2B407EDF2643}"/>
                    </a:ext>
                  </a:extLst>
                </p14:cNvPr>
                <p14:cNvContentPartPr/>
                <p14:nvPr/>
              </p14:nvContentPartPr>
              <p14:xfrm>
                <a:off x="6244354" y="3357110"/>
                <a:ext cx="230040" cy="227160"/>
              </p14:xfrm>
            </p:contentPart>
          </mc:Choice>
          <mc:Fallback>
            <p:pic>
              <p:nvPicPr>
                <p:cNvPr id="141" name="Ink 140">
                  <a:extLst>
                    <a:ext uri="{FF2B5EF4-FFF2-40B4-BE49-F238E27FC236}">
                      <a16:creationId xmlns:a16="http://schemas.microsoft.com/office/drawing/2014/main" id="{A3267DE3-E1C1-B4BE-B4E5-2B407EDF2643}"/>
                    </a:ext>
                  </a:extLst>
                </p:cNvPr>
                <p:cNvPicPr/>
                <p:nvPr/>
              </p:nvPicPr>
              <p:blipFill>
                <a:blip r:embed="rId228"/>
                <a:stretch>
                  <a:fillRect/>
                </a:stretch>
              </p:blipFill>
              <p:spPr>
                <a:xfrm>
                  <a:off x="6235354" y="3348470"/>
                  <a:ext cx="247680" cy="244800"/>
                </a:xfrm>
                <a:prstGeom prst="rect">
                  <a:avLst/>
                </a:prstGeom>
              </p:spPr>
            </p:pic>
          </mc:Fallback>
        </mc:AlternateContent>
        <mc:AlternateContent xmlns:mc="http://schemas.openxmlformats.org/markup-compatibility/2006">
          <mc:Choice xmlns:p14="http://schemas.microsoft.com/office/powerpoint/2010/main" Requires="p14">
            <p:contentPart p14:bwMode="auto" r:id="rId229">
              <p14:nvContentPartPr>
                <p14:cNvPr id="143" name="Ink 142">
                  <a:extLst>
                    <a:ext uri="{FF2B5EF4-FFF2-40B4-BE49-F238E27FC236}">
                      <a16:creationId xmlns:a16="http://schemas.microsoft.com/office/drawing/2014/main" id="{3D5A2777-193B-62C8-7837-2F50B61DB36B}"/>
                    </a:ext>
                  </a:extLst>
                </p14:cNvPr>
                <p14:cNvContentPartPr/>
                <p14:nvPr/>
              </p14:nvContentPartPr>
              <p14:xfrm>
                <a:off x="5905954" y="3731150"/>
                <a:ext cx="74160" cy="256680"/>
              </p14:xfrm>
            </p:contentPart>
          </mc:Choice>
          <mc:Fallback>
            <p:pic>
              <p:nvPicPr>
                <p:cNvPr id="143" name="Ink 142">
                  <a:extLst>
                    <a:ext uri="{FF2B5EF4-FFF2-40B4-BE49-F238E27FC236}">
                      <a16:creationId xmlns:a16="http://schemas.microsoft.com/office/drawing/2014/main" id="{3D5A2777-193B-62C8-7837-2F50B61DB36B}"/>
                    </a:ext>
                  </a:extLst>
                </p:cNvPr>
                <p:cNvPicPr/>
                <p:nvPr/>
              </p:nvPicPr>
              <p:blipFill>
                <a:blip r:embed="rId230"/>
                <a:stretch>
                  <a:fillRect/>
                </a:stretch>
              </p:blipFill>
              <p:spPr>
                <a:xfrm>
                  <a:off x="5897314" y="3722510"/>
                  <a:ext cx="91800" cy="274320"/>
                </a:xfrm>
                <a:prstGeom prst="rect">
                  <a:avLst/>
                </a:prstGeom>
              </p:spPr>
            </p:pic>
          </mc:Fallback>
        </mc:AlternateContent>
        <mc:AlternateContent xmlns:mc="http://schemas.openxmlformats.org/markup-compatibility/2006">
          <mc:Choice xmlns:p14="http://schemas.microsoft.com/office/powerpoint/2010/main" Requires="p14">
            <p:contentPart p14:bwMode="auto" r:id="rId231">
              <p14:nvContentPartPr>
                <p14:cNvPr id="144" name="Ink 143">
                  <a:extLst>
                    <a:ext uri="{FF2B5EF4-FFF2-40B4-BE49-F238E27FC236}">
                      <a16:creationId xmlns:a16="http://schemas.microsoft.com/office/drawing/2014/main" id="{52F0FE69-E460-D3B2-4271-91716F7119D0}"/>
                    </a:ext>
                  </a:extLst>
                </p14:cNvPr>
                <p14:cNvContentPartPr/>
                <p14:nvPr/>
              </p14:nvContentPartPr>
              <p14:xfrm>
                <a:off x="5098114" y="3880550"/>
                <a:ext cx="2296800" cy="67680"/>
              </p14:xfrm>
            </p:contentPart>
          </mc:Choice>
          <mc:Fallback>
            <p:pic>
              <p:nvPicPr>
                <p:cNvPr id="144" name="Ink 143">
                  <a:extLst>
                    <a:ext uri="{FF2B5EF4-FFF2-40B4-BE49-F238E27FC236}">
                      <a16:creationId xmlns:a16="http://schemas.microsoft.com/office/drawing/2014/main" id="{52F0FE69-E460-D3B2-4271-91716F7119D0}"/>
                    </a:ext>
                  </a:extLst>
                </p:cNvPr>
                <p:cNvPicPr/>
                <p:nvPr/>
              </p:nvPicPr>
              <p:blipFill>
                <a:blip r:embed="rId232"/>
                <a:stretch>
                  <a:fillRect/>
                </a:stretch>
              </p:blipFill>
              <p:spPr>
                <a:xfrm>
                  <a:off x="5089114" y="3871550"/>
                  <a:ext cx="2314440" cy="85320"/>
                </a:xfrm>
                <a:prstGeom prst="rect">
                  <a:avLst/>
                </a:prstGeom>
              </p:spPr>
            </p:pic>
          </mc:Fallback>
        </mc:AlternateContent>
        <mc:AlternateContent xmlns:mc="http://schemas.openxmlformats.org/markup-compatibility/2006">
          <mc:Choice xmlns:p14="http://schemas.microsoft.com/office/powerpoint/2010/main" Requires="p14">
            <p:contentPart p14:bwMode="auto" r:id="rId233">
              <p14:nvContentPartPr>
                <p14:cNvPr id="146" name="Ink 145">
                  <a:extLst>
                    <a:ext uri="{FF2B5EF4-FFF2-40B4-BE49-F238E27FC236}">
                      <a16:creationId xmlns:a16="http://schemas.microsoft.com/office/drawing/2014/main" id="{9A7D0EE6-5495-7EE7-43AB-A16D2C6B27E7}"/>
                    </a:ext>
                  </a:extLst>
                </p14:cNvPr>
                <p14:cNvContentPartPr/>
                <p14:nvPr/>
              </p14:nvContentPartPr>
              <p14:xfrm>
                <a:off x="5122234" y="3872630"/>
                <a:ext cx="29160" cy="300960"/>
              </p14:xfrm>
            </p:contentPart>
          </mc:Choice>
          <mc:Fallback>
            <p:pic>
              <p:nvPicPr>
                <p:cNvPr id="146" name="Ink 145">
                  <a:extLst>
                    <a:ext uri="{FF2B5EF4-FFF2-40B4-BE49-F238E27FC236}">
                      <a16:creationId xmlns:a16="http://schemas.microsoft.com/office/drawing/2014/main" id="{9A7D0EE6-5495-7EE7-43AB-A16D2C6B27E7}"/>
                    </a:ext>
                  </a:extLst>
                </p:cNvPr>
                <p:cNvPicPr/>
                <p:nvPr/>
              </p:nvPicPr>
              <p:blipFill>
                <a:blip r:embed="rId234"/>
                <a:stretch>
                  <a:fillRect/>
                </a:stretch>
              </p:blipFill>
              <p:spPr>
                <a:xfrm>
                  <a:off x="5113594" y="3863990"/>
                  <a:ext cx="46800" cy="318600"/>
                </a:xfrm>
                <a:prstGeom prst="rect">
                  <a:avLst/>
                </a:prstGeom>
              </p:spPr>
            </p:pic>
          </mc:Fallback>
        </mc:AlternateContent>
        <mc:AlternateContent xmlns:mc="http://schemas.openxmlformats.org/markup-compatibility/2006">
          <mc:Choice xmlns:p14="http://schemas.microsoft.com/office/powerpoint/2010/main" Requires="p14">
            <p:contentPart p14:bwMode="auto" r:id="rId235">
              <p14:nvContentPartPr>
                <p14:cNvPr id="147" name="Ink 146">
                  <a:extLst>
                    <a:ext uri="{FF2B5EF4-FFF2-40B4-BE49-F238E27FC236}">
                      <a16:creationId xmlns:a16="http://schemas.microsoft.com/office/drawing/2014/main" id="{914108A1-4E72-479D-1633-61310B91BBBB}"/>
                    </a:ext>
                  </a:extLst>
                </p14:cNvPr>
                <p14:cNvContentPartPr/>
                <p14:nvPr/>
              </p14:nvContentPartPr>
              <p14:xfrm>
                <a:off x="4814794" y="4132190"/>
                <a:ext cx="509040" cy="328320"/>
              </p14:xfrm>
            </p:contentPart>
          </mc:Choice>
          <mc:Fallback>
            <p:pic>
              <p:nvPicPr>
                <p:cNvPr id="147" name="Ink 146">
                  <a:extLst>
                    <a:ext uri="{FF2B5EF4-FFF2-40B4-BE49-F238E27FC236}">
                      <a16:creationId xmlns:a16="http://schemas.microsoft.com/office/drawing/2014/main" id="{914108A1-4E72-479D-1633-61310B91BBBB}"/>
                    </a:ext>
                  </a:extLst>
                </p:cNvPr>
                <p:cNvPicPr/>
                <p:nvPr/>
              </p:nvPicPr>
              <p:blipFill>
                <a:blip r:embed="rId236"/>
                <a:stretch>
                  <a:fillRect/>
                </a:stretch>
              </p:blipFill>
              <p:spPr>
                <a:xfrm>
                  <a:off x="4806154" y="4123550"/>
                  <a:ext cx="526680" cy="345960"/>
                </a:xfrm>
                <a:prstGeom prst="rect">
                  <a:avLst/>
                </a:prstGeom>
              </p:spPr>
            </p:pic>
          </mc:Fallback>
        </mc:AlternateContent>
        <mc:AlternateContent xmlns:mc="http://schemas.openxmlformats.org/markup-compatibility/2006">
          <mc:Choice xmlns:p14="http://schemas.microsoft.com/office/powerpoint/2010/main" Requires="p14">
            <p:contentPart p14:bwMode="auto" r:id="rId237">
              <p14:nvContentPartPr>
                <p14:cNvPr id="149" name="Ink 148">
                  <a:extLst>
                    <a:ext uri="{FF2B5EF4-FFF2-40B4-BE49-F238E27FC236}">
                      <a16:creationId xmlns:a16="http://schemas.microsoft.com/office/drawing/2014/main" id="{F3A20D74-EE52-BFB5-0C34-35C6630D1545}"/>
                    </a:ext>
                  </a:extLst>
                </p14:cNvPr>
                <p14:cNvContentPartPr/>
                <p14:nvPr/>
              </p14:nvContentPartPr>
              <p14:xfrm>
                <a:off x="7296274" y="3898550"/>
                <a:ext cx="19800" cy="329040"/>
              </p14:xfrm>
            </p:contentPart>
          </mc:Choice>
          <mc:Fallback>
            <p:pic>
              <p:nvPicPr>
                <p:cNvPr id="149" name="Ink 148">
                  <a:extLst>
                    <a:ext uri="{FF2B5EF4-FFF2-40B4-BE49-F238E27FC236}">
                      <a16:creationId xmlns:a16="http://schemas.microsoft.com/office/drawing/2014/main" id="{F3A20D74-EE52-BFB5-0C34-35C6630D1545}"/>
                    </a:ext>
                  </a:extLst>
                </p:cNvPr>
                <p:cNvPicPr/>
                <p:nvPr/>
              </p:nvPicPr>
              <p:blipFill>
                <a:blip r:embed="rId238"/>
                <a:stretch>
                  <a:fillRect/>
                </a:stretch>
              </p:blipFill>
              <p:spPr>
                <a:xfrm>
                  <a:off x="7287634" y="3889550"/>
                  <a:ext cx="37440" cy="346680"/>
                </a:xfrm>
                <a:prstGeom prst="rect">
                  <a:avLst/>
                </a:prstGeom>
              </p:spPr>
            </p:pic>
          </mc:Fallback>
        </mc:AlternateContent>
        <mc:AlternateContent xmlns:mc="http://schemas.openxmlformats.org/markup-compatibility/2006">
          <mc:Choice xmlns:p14="http://schemas.microsoft.com/office/powerpoint/2010/main" Requires="p14">
            <p:contentPart p14:bwMode="auto" r:id="rId239">
              <p14:nvContentPartPr>
                <p14:cNvPr id="150" name="Ink 149">
                  <a:extLst>
                    <a:ext uri="{FF2B5EF4-FFF2-40B4-BE49-F238E27FC236}">
                      <a16:creationId xmlns:a16="http://schemas.microsoft.com/office/drawing/2014/main" id="{FF75CE16-5969-CEDE-DCDF-788902907E6C}"/>
                    </a:ext>
                  </a:extLst>
                </p14:cNvPr>
                <p14:cNvContentPartPr/>
                <p14:nvPr/>
              </p14:nvContentPartPr>
              <p14:xfrm>
                <a:off x="7174954" y="4123910"/>
                <a:ext cx="41760" cy="16560"/>
              </p14:xfrm>
            </p:contentPart>
          </mc:Choice>
          <mc:Fallback>
            <p:pic>
              <p:nvPicPr>
                <p:cNvPr id="150" name="Ink 149">
                  <a:extLst>
                    <a:ext uri="{FF2B5EF4-FFF2-40B4-BE49-F238E27FC236}">
                      <a16:creationId xmlns:a16="http://schemas.microsoft.com/office/drawing/2014/main" id="{FF75CE16-5969-CEDE-DCDF-788902907E6C}"/>
                    </a:ext>
                  </a:extLst>
                </p:cNvPr>
                <p:cNvPicPr/>
                <p:nvPr/>
              </p:nvPicPr>
              <p:blipFill>
                <a:blip r:embed="rId240"/>
                <a:stretch>
                  <a:fillRect/>
                </a:stretch>
              </p:blipFill>
              <p:spPr>
                <a:xfrm>
                  <a:off x="7165954" y="4114910"/>
                  <a:ext cx="59400" cy="34200"/>
                </a:xfrm>
                <a:prstGeom prst="rect">
                  <a:avLst/>
                </a:prstGeom>
              </p:spPr>
            </p:pic>
          </mc:Fallback>
        </mc:AlternateContent>
        <mc:AlternateContent xmlns:mc="http://schemas.openxmlformats.org/markup-compatibility/2006">
          <mc:Choice xmlns:p14="http://schemas.microsoft.com/office/powerpoint/2010/main" Requires="p14">
            <p:contentPart p14:bwMode="auto" r:id="rId241">
              <p14:nvContentPartPr>
                <p14:cNvPr id="151" name="Ink 150">
                  <a:extLst>
                    <a:ext uri="{FF2B5EF4-FFF2-40B4-BE49-F238E27FC236}">
                      <a16:creationId xmlns:a16="http://schemas.microsoft.com/office/drawing/2014/main" id="{1D786B44-25AD-3A66-77EC-4540FF9CB671}"/>
                    </a:ext>
                  </a:extLst>
                </p14:cNvPr>
                <p14:cNvContentPartPr/>
                <p14:nvPr/>
              </p14:nvContentPartPr>
              <p14:xfrm>
                <a:off x="7095034" y="4173230"/>
                <a:ext cx="168840" cy="274320"/>
              </p14:xfrm>
            </p:contentPart>
          </mc:Choice>
          <mc:Fallback>
            <p:pic>
              <p:nvPicPr>
                <p:cNvPr id="151" name="Ink 150">
                  <a:extLst>
                    <a:ext uri="{FF2B5EF4-FFF2-40B4-BE49-F238E27FC236}">
                      <a16:creationId xmlns:a16="http://schemas.microsoft.com/office/drawing/2014/main" id="{1D786B44-25AD-3A66-77EC-4540FF9CB671}"/>
                    </a:ext>
                  </a:extLst>
                </p:cNvPr>
                <p:cNvPicPr/>
                <p:nvPr/>
              </p:nvPicPr>
              <p:blipFill>
                <a:blip r:embed="rId242"/>
                <a:stretch>
                  <a:fillRect/>
                </a:stretch>
              </p:blipFill>
              <p:spPr>
                <a:xfrm>
                  <a:off x="7086394" y="4164230"/>
                  <a:ext cx="186480" cy="291960"/>
                </a:xfrm>
                <a:prstGeom prst="rect">
                  <a:avLst/>
                </a:prstGeom>
              </p:spPr>
            </p:pic>
          </mc:Fallback>
        </mc:AlternateContent>
        <mc:AlternateContent xmlns:mc="http://schemas.openxmlformats.org/markup-compatibility/2006">
          <mc:Choice xmlns:p14="http://schemas.microsoft.com/office/powerpoint/2010/main" Requires="p14">
            <p:contentPart p14:bwMode="auto" r:id="rId243">
              <p14:nvContentPartPr>
                <p14:cNvPr id="152" name="Ink 151">
                  <a:extLst>
                    <a:ext uri="{FF2B5EF4-FFF2-40B4-BE49-F238E27FC236}">
                      <a16:creationId xmlns:a16="http://schemas.microsoft.com/office/drawing/2014/main" id="{BF504179-7101-3521-830B-C0E5C747BA52}"/>
                    </a:ext>
                  </a:extLst>
                </p14:cNvPr>
                <p14:cNvContentPartPr/>
                <p14:nvPr/>
              </p14:nvContentPartPr>
              <p14:xfrm>
                <a:off x="7137514" y="4282310"/>
                <a:ext cx="282240" cy="370440"/>
              </p14:xfrm>
            </p:contentPart>
          </mc:Choice>
          <mc:Fallback>
            <p:pic>
              <p:nvPicPr>
                <p:cNvPr id="152" name="Ink 151">
                  <a:extLst>
                    <a:ext uri="{FF2B5EF4-FFF2-40B4-BE49-F238E27FC236}">
                      <a16:creationId xmlns:a16="http://schemas.microsoft.com/office/drawing/2014/main" id="{BF504179-7101-3521-830B-C0E5C747BA52}"/>
                    </a:ext>
                  </a:extLst>
                </p:cNvPr>
                <p:cNvPicPr/>
                <p:nvPr/>
              </p:nvPicPr>
              <p:blipFill>
                <a:blip r:embed="rId244"/>
                <a:stretch>
                  <a:fillRect/>
                </a:stretch>
              </p:blipFill>
              <p:spPr>
                <a:xfrm>
                  <a:off x="7128874" y="4273670"/>
                  <a:ext cx="299880" cy="388080"/>
                </a:xfrm>
                <a:prstGeom prst="rect">
                  <a:avLst/>
                </a:prstGeom>
              </p:spPr>
            </p:pic>
          </mc:Fallback>
        </mc:AlternateContent>
        <mc:AlternateContent xmlns:mc="http://schemas.openxmlformats.org/markup-compatibility/2006">
          <mc:Choice xmlns:p14="http://schemas.microsoft.com/office/powerpoint/2010/main" Requires="p14">
            <p:contentPart p14:bwMode="auto" r:id="rId245">
              <p14:nvContentPartPr>
                <p14:cNvPr id="153" name="Ink 152">
                  <a:extLst>
                    <a:ext uri="{FF2B5EF4-FFF2-40B4-BE49-F238E27FC236}">
                      <a16:creationId xmlns:a16="http://schemas.microsoft.com/office/drawing/2014/main" id="{EDC448AA-49A2-D71F-7E54-14C16F000A5D}"/>
                    </a:ext>
                  </a:extLst>
                </p14:cNvPr>
                <p14:cNvContentPartPr/>
                <p14:nvPr/>
              </p14:nvContentPartPr>
              <p14:xfrm>
                <a:off x="7513354" y="4313990"/>
                <a:ext cx="82800" cy="165600"/>
              </p14:xfrm>
            </p:contentPart>
          </mc:Choice>
          <mc:Fallback>
            <p:pic>
              <p:nvPicPr>
                <p:cNvPr id="153" name="Ink 152">
                  <a:extLst>
                    <a:ext uri="{FF2B5EF4-FFF2-40B4-BE49-F238E27FC236}">
                      <a16:creationId xmlns:a16="http://schemas.microsoft.com/office/drawing/2014/main" id="{EDC448AA-49A2-D71F-7E54-14C16F000A5D}"/>
                    </a:ext>
                  </a:extLst>
                </p:cNvPr>
                <p:cNvPicPr/>
                <p:nvPr/>
              </p:nvPicPr>
              <p:blipFill>
                <a:blip r:embed="rId246"/>
                <a:stretch>
                  <a:fillRect/>
                </a:stretch>
              </p:blipFill>
              <p:spPr>
                <a:xfrm>
                  <a:off x="7504714" y="4304990"/>
                  <a:ext cx="100440" cy="183240"/>
                </a:xfrm>
                <a:prstGeom prst="rect">
                  <a:avLst/>
                </a:prstGeom>
              </p:spPr>
            </p:pic>
          </mc:Fallback>
        </mc:AlternateContent>
        <mc:AlternateContent xmlns:mc="http://schemas.openxmlformats.org/markup-compatibility/2006">
          <mc:Choice xmlns:p14="http://schemas.microsoft.com/office/powerpoint/2010/main" Requires="p14">
            <p:contentPart p14:bwMode="auto" r:id="rId247">
              <p14:nvContentPartPr>
                <p14:cNvPr id="154" name="Ink 153">
                  <a:extLst>
                    <a:ext uri="{FF2B5EF4-FFF2-40B4-BE49-F238E27FC236}">
                      <a16:creationId xmlns:a16="http://schemas.microsoft.com/office/drawing/2014/main" id="{0526D1B7-D36E-5406-89A5-F643231CCD92}"/>
                    </a:ext>
                  </a:extLst>
                </p14:cNvPr>
                <p14:cNvContentPartPr/>
                <p14:nvPr/>
              </p14:nvContentPartPr>
              <p14:xfrm>
                <a:off x="7660234" y="4306430"/>
                <a:ext cx="187920" cy="125280"/>
              </p14:xfrm>
            </p:contentPart>
          </mc:Choice>
          <mc:Fallback>
            <p:pic>
              <p:nvPicPr>
                <p:cNvPr id="154" name="Ink 153">
                  <a:extLst>
                    <a:ext uri="{FF2B5EF4-FFF2-40B4-BE49-F238E27FC236}">
                      <a16:creationId xmlns:a16="http://schemas.microsoft.com/office/drawing/2014/main" id="{0526D1B7-D36E-5406-89A5-F643231CCD92}"/>
                    </a:ext>
                  </a:extLst>
                </p:cNvPr>
                <p:cNvPicPr/>
                <p:nvPr/>
              </p:nvPicPr>
              <p:blipFill>
                <a:blip r:embed="rId248"/>
                <a:stretch>
                  <a:fillRect/>
                </a:stretch>
              </p:blipFill>
              <p:spPr>
                <a:xfrm>
                  <a:off x="7651234" y="4297430"/>
                  <a:ext cx="205560" cy="142920"/>
                </a:xfrm>
                <a:prstGeom prst="rect">
                  <a:avLst/>
                </a:prstGeom>
              </p:spPr>
            </p:pic>
          </mc:Fallback>
        </mc:AlternateContent>
        <mc:AlternateContent xmlns:mc="http://schemas.openxmlformats.org/markup-compatibility/2006">
          <mc:Choice xmlns:p14="http://schemas.microsoft.com/office/powerpoint/2010/main" Requires="p14">
            <p:contentPart p14:bwMode="auto" r:id="rId249">
              <p14:nvContentPartPr>
                <p14:cNvPr id="155" name="Ink 154">
                  <a:extLst>
                    <a:ext uri="{FF2B5EF4-FFF2-40B4-BE49-F238E27FC236}">
                      <a16:creationId xmlns:a16="http://schemas.microsoft.com/office/drawing/2014/main" id="{B33FA0FE-1CF9-2482-5160-1BEA2FB74E35}"/>
                    </a:ext>
                  </a:extLst>
                </p14:cNvPr>
                <p14:cNvContentPartPr/>
                <p14:nvPr/>
              </p14:nvContentPartPr>
              <p14:xfrm>
                <a:off x="7892074" y="4308950"/>
                <a:ext cx="317160" cy="441720"/>
              </p14:xfrm>
            </p:contentPart>
          </mc:Choice>
          <mc:Fallback>
            <p:pic>
              <p:nvPicPr>
                <p:cNvPr id="155" name="Ink 154">
                  <a:extLst>
                    <a:ext uri="{FF2B5EF4-FFF2-40B4-BE49-F238E27FC236}">
                      <a16:creationId xmlns:a16="http://schemas.microsoft.com/office/drawing/2014/main" id="{B33FA0FE-1CF9-2482-5160-1BEA2FB74E35}"/>
                    </a:ext>
                  </a:extLst>
                </p:cNvPr>
                <p:cNvPicPr/>
                <p:nvPr/>
              </p:nvPicPr>
              <p:blipFill>
                <a:blip r:embed="rId250"/>
                <a:stretch>
                  <a:fillRect/>
                </a:stretch>
              </p:blipFill>
              <p:spPr>
                <a:xfrm>
                  <a:off x="7883434" y="4300310"/>
                  <a:ext cx="334800" cy="459360"/>
                </a:xfrm>
                <a:prstGeom prst="rect">
                  <a:avLst/>
                </a:prstGeom>
              </p:spPr>
            </p:pic>
          </mc:Fallback>
        </mc:AlternateContent>
        <mc:AlternateContent xmlns:mc="http://schemas.openxmlformats.org/markup-compatibility/2006">
          <mc:Choice xmlns:p14="http://schemas.microsoft.com/office/powerpoint/2010/main" Requires="p14">
            <p:contentPart p14:bwMode="auto" r:id="rId251">
              <p14:nvContentPartPr>
                <p14:cNvPr id="157" name="Ink 156">
                  <a:extLst>
                    <a:ext uri="{FF2B5EF4-FFF2-40B4-BE49-F238E27FC236}">
                      <a16:creationId xmlns:a16="http://schemas.microsoft.com/office/drawing/2014/main" id="{3105D65B-6AFD-876F-C7F8-85918A166CA5}"/>
                    </a:ext>
                  </a:extLst>
                </p14:cNvPr>
                <p14:cNvContentPartPr/>
                <p14:nvPr/>
              </p14:nvContentPartPr>
              <p14:xfrm>
                <a:off x="8331994" y="4276190"/>
                <a:ext cx="38160" cy="203040"/>
              </p14:xfrm>
            </p:contentPart>
          </mc:Choice>
          <mc:Fallback>
            <p:pic>
              <p:nvPicPr>
                <p:cNvPr id="157" name="Ink 156">
                  <a:extLst>
                    <a:ext uri="{FF2B5EF4-FFF2-40B4-BE49-F238E27FC236}">
                      <a16:creationId xmlns:a16="http://schemas.microsoft.com/office/drawing/2014/main" id="{3105D65B-6AFD-876F-C7F8-85918A166CA5}"/>
                    </a:ext>
                  </a:extLst>
                </p:cNvPr>
                <p:cNvPicPr/>
                <p:nvPr/>
              </p:nvPicPr>
              <p:blipFill>
                <a:blip r:embed="rId252"/>
                <a:stretch>
                  <a:fillRect/>
                </a:stretch>
              </p:blipFill>
              <p:spPr>
                <a:xfrm>
                  <a:off x="8323354" y="4267190"/>
                  <a:ext cx="55800" cy="220680"/>
                </a:xfrm>
                <a:prstGeom prst="rect">
                  <a:avLst/>
                </a:prstGeom>
              </p:spPr>
            </p:pic>
          </mc:Fallback>
        </mc:AlternateContent>
        <mc:AlternateContent xmlns:mc="http://schemas.openxmlformats.org/markup-compatibility/2006">
          <mc:Choice xmlns:p14="http://schemas.microsoft.com/office/powerpoint/2010/main" Requires="p14">
            <p:contentPart p14:bwMode="auto" r:id="rId253">
              <p14:nvContentPartPr>
                <p14:cNvPr id="158" name="Ink 157">
                  <a:extLst>
                    <a:ext uri="{FF2B5EF4-FFF2-40B4-BE49-F238E27FC236}">
                      <a16:creationId xmlns:a16="http://schemas.microsoft.com/office/drawing/2014/main" id="{7F8426FA-70C4-F1AB-608A-3FE706DFE900}"/>
                    </a:ext>
                  </a:extLst>
                </p14:cNvPr>
                <p14:cNvContentPartPr/>
                <p14:nvPr/>
              </p14:nvContentPartPr>
              <p14:xfrm>
                <a:off x="8304274" y="4214990"/>
                <a:ext cx="148680" cy="264240"/>
              </p14:xfrm>
            </p:contentPart>
          </mc:Choice>
          <mc:Fallback>
            <p:pic>
              <p:nvPicPr>
                <p:cNvPr id="158" name="Ink 157">
                  <a:extLst>
                    <a:ext uri="{FF2B5EF4-FFF2-40B4-BE49-F238E27FC236}">
                      <a16:creationId xmlns:a16="http://schemas.microsoft.com/office/drawing/2014/main" id="{7F8426FA-70C4-F1AB-608A-3FE706DFE900}"/>
                    </a:ext>
                  </a:extLst>
                </p:cNvPr>
                <p:cNvPicPr/>
                <p:nvPr/>
              </p:nvPicPr>
              <p:blipFill>
                <a:blip r:embed="rId254"/>
                <a:stretch>
                  <a:fillRect/>
                </a:stretch>
              </p:blipFill>
              <p:spPr>
                <a:xfrm>
                  <a:off x="8295634" y="4205990"/>
                  <a:ext cx="166320" cy="281880"/>
                </a:xfrm>
                <a:prstGeom prst="rect">
                  <a:avLst/>
                </a:prstGeom>
              </p:spPr>
            </p:pic>
          </mc:Fallback>
        </mc:AlternateContent>
        <mc:AlternateContent xmlns:mc="http://schemas.openxmlformats.org/markup-compatibility/2006">
          <mc:Choice xmlns:p14="http://schemas.microsoft.com/office/powerpoint/2010/main" Requires="p14">
            <p:contentPart p14:bwMode="auto" r:id="rId255">
              <p14:nvContentPartPr>
                <p14:cNvPr id="159" name="Ink 158">
                  <a:extLst>
                    <a:ext uri="{FF2B5EF4-FFF2-40B4-BE49-F238E27FC236}">
                      <a16:creationId xmlns:a16="http://schemas.microsoft.com/office/drawing/2014/main" id="{1BA19367-C540-9C4B-31C5-22E2E3F0844C}"/>
                    </a:ext>
                  </a:extLst>
                </p14:cNvPr>
                <p14:cNvContentPartPr/>
                <p14:nvPr/>
              </p14:nvContentPartPr>
              <p14:xfrm>
                <a:off x="8492554" y="4175750"/>
                <a:ext cx="232920" cy="287640"/>
              </p14:xfrm>
            </p:contentPart>
          </mc:Choice>
          <mc:Fallback>
            <p:pic>
              <p:nvPicPr>
                <p:cNvPr id="159" name="Ink 158">
                  <a:extLst>
                    <a:ext uri="{FF2B5EF4-FFF2-40B4-BE49-F238E27FC236}">
                      <a16:creationId xmlns:a16="http://schemas.microsoft.com/office/drawing/2014/main" id="{1BA19367-C540-9C4B-31C5-22E2E3F0844C}"/>
                    </a:ext>
                  </a:extLst>
                </p:cNvPr>
                <p:cNvPicPr/>
                <p:nvPr/>
              </p:nvPicPr>
              <p:blipFill>
                <a:blip r:embed="rId256"/>
                <a:stretch>
                  <a:fillRect/>
                </a:stretch>
              </p:blipFill>
              <p:spPr>
                <a:xfrm>
                  <a:off x="8483914" y="4167110"/>
                  <a:ext cx="250560" cy="305280"/>
                </a:xfrm>
                <a:prstGeom prst="rect">
                  <a:avLst/>
                </a:prstGeom>
              </p:spPr>
            </p:pic>
          </mc:Fallback>
        </mc:AlternateContent>
        <mc:AlternateContent xmlns:mc="http://schemas.openxmlformats.org/markup-compatibility/2006">
          <mc:Choice xmlns:p14="http://schemas.microsoft.com/office/powerpoint/2010/main" Requires="p14">
            <p:contentPart p14:bwMode="auto" r:id="rId257">
              <p14:nvContentPartPr>
                <p14:cNvPr id="161" name="Ink 160">
                  <a:extLst>
                    <a:ext uri="{FF2B5EF4-FFF2-40B4-BE49-F238E27FC236}">
                      <a16:creationId xmlns:a16="http://schemas.microsoft.com/office/drawing/2014/main" id="{08522CDA-9777-9DCC-9607-AD1E5354CC23}"/>
                    </a:ext>
                  </a:extLst>
                </p14:cNvPr>
                <p14:cNvContentPartPr/>
                <p14:nvPr/>
              </p14:nvContentPartPr>
              <p14:xfrm>
                <a:off x="3983914" y="2461070"/>
                <a:ext cx="20160" cy="63720"/>
              </p14:xfrm>
            </p:contentPart>
          </mc:Choice>
          <mc:Fallback>
            <p:pic>
              <p:nvPicPr>
                <p:cNvPr id="161" name="Ink 160">
                  <a:extLst>
                    <a:ext uri="{FF2B5EF4-FFF2-40B4-BE49-F238E27FC236}">
                      <a16:creationId xmlns:a16="http://schemas.microsoft.com/office/drawing/2014/main" id="{08522CDA-9777-9DCC-9607-AD1E5354CC23}"/>
                    </a:ext>
                  </a:extLst>
                </p:cNvPr>
                <p:cNvPicPr/>
                <p:nvPr/>
              </p:nvPicPr>
              <p:blipFill>
                <a:blip r:embed="rId258"/>
                <a:stretch>
                  <a:fillRect/>
                </a:stretch>
              </p:blipFill>
              <p:spPr>
                <a:xfrm>
                  <a:off x="3974914" y="2452430"/>
                  <a:ext cx="37800" cy="81360"/>
                </a:xfrm>
                <a:prstGeom prst="rect">
                  <a:avLst/>
                </a:prstGeom>
              </p:spPr>
            </p:pic>
          </mc:Fallback>
        </mc:AlternateContent>
        <mc:AlternateContent xmlns:mc="http://schemas.openxmlformats.org/markup-compatibility/2006">
          <mc:Choice xmlns:p14="http://schemas.microsoft.com/office/powerpoint/2010/main" Requires="p14">
            <p:contentPart p14:bwMode="auto" r:id="rId259">
              <p14:nvContentPartPr>
                <p14:cNvPr id="162" name="Ink 161">
                  <a:extLst>
                    <a:ext uri="{FF2B5EF4-FFF2-40B4-BE49-F238E27FC236}">
                      <a16:creationId xmlns:a16="http://schemas.microsoft.com/office/drawing/2014/main" id="{293AC8A2-7F28-9A44-3008-74ABF5791FB3}"/>
                    </a:ext>
                  </a:extLst>
                </p14:cNvPr>
                <p14:cNvContentPartPr/>
                <p14:nvPr/>
              </p14:nvContentPartPr>
              <p14:xfrm>
                <a:off x="3927754" y="2640710"/>
                <a:ext cx="54720" cy="157320"/>
              </p14:xfrm>
            </p:contentPart>
          </mc:Choice>
          <mc:Fallback>
            <p:pic>
              <p:nvPicPr>
                <p:cNvPr id="162" name="Ink 161">
                  <a:extLst>
                    <a:ext uri="{FF2B5EF4-FFF2-40B4-BE49-F238E27FC236}">
                      <a16:creationId xmlns:a16="http://schemas.microsoft.com/office/drawing/2014/main" id="{293AC8A2-7F28-9A44-3008-74ABF5791FB3}"/>
                    </a:ext>
                  </a:extLst>
                </p:cNvPr>
                <p:cNvPicPr/>
                <p:nvPr/>
              </p:nvPicPr>
              <p:blipFill>
                <a:blip r:embed="rId260"/>
                <a:stretch>
                  <a:fillRect/>
                </a:stretch>
              </p:blipFill>
              <p:spPr>
                <a:xfrm>
                  <a:off x="3918754" y="2631710"/>
                  <a:ext cx="72360" cy="174960"/>
                </a:xfrm>
                <a:prstGeom prst="rect">
                  <a:avLst/>
                </a:prstGeom>
              </p:spPr>
            </p:pic>
          </mc:Fallback>
        </mc:AlternateContent>
        <mc:AlternateContent xmlns:mc="http://schemas.openxmlformats.org/markup-compatibility/2006">
          <mc:Choice xmlns:p14="http://schemas.microsoft.com/office/powerpoint/2010/main" Requires="p14">
            <p:contentPart p14:bwMode="auto" r:id="rId261">
              <p14:nvContentPartPr>
                <p14:cNvPr id="163" name="Ink 162">
                  <a:extLst>
                    <a:ext uri="{FF2B5EF4-FFF2-40B4-BE49-F238E27FC236}">
                      <a16:creationId xmlns:a16="http://schemas.microsoft.com/office/drawing/2014/main" id="{130E638D-626D-6929-26FD-B34736AEEFCD}"/>
                    </a:ext>
                  </a:extLst>
                </p14:cNvPr>
                <p14:cNvContentPartPr/>
                <p14:nvPr/>
              </p14:nvContentPartPr>
              <p14:xfrm>
                <a:off x="3741274" y="3023030"/>
                <a:ext cx="13320" cy="135000"/>
              </p14:xfrm>
            </p:contentPart>
          </mc:Choice>
          <mc:Fallback>
            <p:pic>
              <p:nvPicPr>
                <p:cNvPr id="163" name="Ink 162">
                  <a:extLst>
                    <a:ext uri="{FF2B5EF4-FFF2-40B4-BE49-F238E27FC236}">
                      <a16:creationId xmlns:a16="http://schemas.microsoft.com/office/drawing/2014/main" id="{130E638D-626D-6929-26FD-B34736AEEFCD}"/>
                    </a:ext>
                  </a:extLst>
                </p:cNvPr>
                <p:cNvPicPr/>
                <p:nvPr/>
              </p:nvPicPr>
              <p:blipFill>
                <a:blip r:embed="rId262"/>
                <a:stretch>
                  <a:fillRect/>
                </a:stretch>
              </p:blipFill>
              <p:spPr>
                <a:xfrm>
                  <a:off x="3732634" y="3014390"/>
                  <a:ext cx="30960" cy="152640"/>
                </a:xfrm>
                <a:prstGeom prst="rect">
                  <a:avLst/>
                </a:prstGeom>
              </p:spPr>
            </p:pic>
          </mc:Fallback>
        </mc:AlternateContent>
        <mc:AlternateContent xmlns:mc="http://schemas.openxmlformats.org/markup-compatibility/2006">
          <mc:Choice xmlns:p14="http://schemas.microsoft.com/office/powerpoint/2010/main" Requires="p14">
            <p:contentPart p14:bwMode="auto" r:id="rId263">
              <p14:nvContentPartPr>
                <p14:cNvPr id="164" name="Ink 163">
                  <a:extLst>
                    <a:ext uri="{FF2B5EF4-FFF2-40B4-BE49-F238E27FC236}">
                      <a16:creationId xmlns:a16="http://schemas.microsoft.com/office/drawing/2014/main" id="{638F0A99-B76F-E2D2-B49A-CE16FE910780}"/>
                    </a:ext>
                  </a:extLst>
                </p14:cNvPr>
                <p14:cNvContentPartPr/>
                <p14:nvPr/>
              </p14:nvContentPartPr>
              <p14:xfrm>
                <a:off x="3889594" y="2919710"/>
                <a:ext cx="1128240" cy="241920"/>
              </p14:xfrm>
            </p:contentPart>
          </mc:Choice>
          <mc:Fallback>
            <p:pic>
              <p:nvPicPr>
                <p:cNvPr id="164" name="Ink 163">
                  <a:extLst>
                    <a:ext uri="{FF2B5EF4-FFF2-40B4-BE49-F238E27FC236}">
                      <a16:creationId xmlns:a16="http://schemas.microsoft.com/office/drawing/2014/main" id="{638F0A99-B76F-E2D2-B49A-CE16FE910780}"/>
                    </a:ext>
                  </a:extLst>
                </p:cNvPr>
                <p:cNvPicPr/>
                <p:nvPr/>
              </p:nvPicPr>
              <p:blipFill>
                <a:blip r:embed="rId264"/>
                <a:stretch>
                  <a:fillRect/>
                </a:stretch>
              </p:blipFill>
              <p:spPr>
                <a:xfrm>
                  <a:off x="3880594" y="2910710"/>
                  <a:ext cx="1145880" cy="259560"/>
                </a:xfrm>
                <a:prstGeom prst="rect">
                  <a:avLst/>
                </a:prstGeom>
              </p:spPr>
            </p:pic>
          </mc:Fallback>
        </mc:AlternateContent>
        <mc:AlternateContent xmlns:mc="http://schemas.openxmlformats.org/markup-compatibility/2006">
          <mc:Choice xmlns:p14="http://schemas.microsoft.com/office/powerpoint/2010/main" Requires="p14">
            <p:contentPart p14:bwMode="auto" r:id="rId265">
              <p14:nvContentPartPr>
                <p14:cNvPr id="166" name="Ink 165">
                  <a:extLst>
                    <a:ext uri="{FF2B5EF4-FFF2-40B4-BE49-F238E27FC236}">
                      <a16:creationId xmlns:a16="http://schemas.microsoft.com/office/drawing/2014/main" id="{7823F27C-734F-BBDF-CCDD-DBD6D6EA3005}"/>
                    </a:ext>
                  </a:extLst>
                </p14:cNvPr>
                <p14:cNvContentPartPr/>
                <p14:nvPr/>
              </p14:nvContentPartPr>
              <p14:xfrm>
                <a:off x="4571434" y="1679510"/>
                <a:ext cx="240120" cy="38880"/>
              </p14:xfrm>
            </p:contentPart>
          </mc:Choice>
          <mc:Fallback>
            <p:pic>
              <p:nvPicPr>
                <p:cNvPr id="166" name="Ink 165">
                  <a:extLst>
                    <a:ext uri="{FF2B5EF4-FFF2-40B4-BE49-F238E27FC236}">
                      <a16:creationId xmlns:a16="http://schemas.microsoft.com/office/drawing/2014/main" id="{7823F27C-734F-BBDF-CCDD-DBD6D6EA3005}"/>
                    </a:ext>
                  </a:extLst>
                </p:cNvPr>
                <p:cNvPicPr/>
                <p:nvPr/>
              </p:nvPicPr>
              <p:blipFill>
                <a:blip r:embed="rId266"/>
                <a:stretch>
                  <a:fillRect/>
                </a:stretch>
              </p:blipFill>
              <p:spPr>
                <a:xfrm>
                  <a:off x="4562794" y="1670510"/>
                  <a:ext cx="257760" cy="56520"/>
                </a:xfrm>
                <a:prstGeom prst="rect">
                  <a:avLst/>
                </a:prstGeom>
              </p:spPr>
            </p:pic>
          </mc:Fallback>
        </mc:AlternateContent>
        <mc:AlternateContent xmlns:mc="http://schemas.openxmlformats.org/markup-compatibility/2006">
          <mc:Choice xmlns:p14="http://schemas.microsoft.com/office/powerpoint/2010/main" Requires="p14">
            <p:contentPart p14:bwMode="auto" r:id="rId267">
              <p14:nvContentPartPr>
                <p14:cNvPr id="167" name="Ink 166">
                  <a:extLst>
                    <a:ext uri="{FF2B5EF4-FFF2-40B4-BE49-F238E27FC236}">
                      <a16:creationId xmlns:a16="http://schemas.microsoft.com/office/drawing/2014/main" id="{9331589B-E01A-7209-14F4-950A3710320A}"/>
                    </a:ext>
                  </a:extLst>
                </p14:cNvPr>
                <p14:cNvContentPartPr/>
                <p14:nvPr/>
              </p14:nvContentPartPr>
              <p14:xfrm>
                <a:off x="4621474" y="1630910"/>
                <a:ext cx="34560" cy="180000"/>
              </p14:xfrm>
            </p:contentPart>
          </mc:Choice>
          <mc:Fallback>
            <p:pic>
              <p:nvPicPr>
                <p:cNvPr id="167" name="Ink 166">
                  <a:extLst>
                    <a:ext uri="{FF2B5EF4-FFF2-40B4-BE49-F238E27FC236}">
                      <a16:creationId xmlns:a16="http://schemas.microsoft.com/office/drawing/2014/main" id="{9331589B-E01A-7209-14F4-950A3710320A}"/>
                    </a:ext>
                  </a:extLst>
                </p:cNvPr>
                <p:cNvPicPr/>
                <p:nvPr/>
              </p:nvPicPr>
              <p:blipFill>
                <a:blip r:embed="rId268"/>
                <a:stretch>
                  <a:fillRect/>
                </a:stretch>
              </p:blipFill>
              <p:spPr>
                <a:xfrm>
                  <a:off x="4612834" y="1621910"/>
                  <a:ext cx="52200" cy="197640"/>
                </a:xfrm>
                <a:prstGeom prst="rect">
                  <a:avLst/>
                </a:prstGeom>
              </p:spPr>
            </p:pic>
          </mc:Fallback>
        </mc:AlternateContent>
        <mc:AlternateContent xmlns:mc="http://schemas.openxmlformats.org/markup-compatibility/2006">
          <mc:Choice xmlns:p14="http://schemas.microsoft.com/office/powerpoint/2010/main" Requires="p14">
            <p:contentPart p14:bwMode="auto" r:id="rId269">
              <p14:nvContentPartPr>
                <p14:cNvPr id="168" name="Ink 167">
                  <a:extLst>
                    <a:ext uri="{FF2B5EF4-FFF2-40B4-BE49-F238E27FC236}">
                      <a16:creationId xmlns:a16="http://schemas.microsoft.com/office/drawing/2014/main" id="{D99A5166-6909-964A-6783-BEE0ECF5EECF}"/>
                    </a:ext>
                  </a:extLst>
                </p14:cNvPr>
                <p14:cNvContentPartPr/>
                <p14:nvPr/>
              </p14:nvContentPartPr>
              <p14:xfrm>
                <a:off x="4534354" y="1647110"/>
                <a:ext cx="205920" cy="164160"/>
              </p14:xfrm>
            </p:contentPart>
          </mc:Choice>
          <mc:Fallback>
            <p:pic>
              <p:nvPicPr>
                <p:cNvPr id="168" name="Ink 167">
                  <a:extLst>
                    <a:ext uri="{FF2B5EF4-FFF2-40B4-BE49-F238E27FC236}">
                      <a16:creationId xmlns:a16="http://schemas.microsoft.com/office/drawing/2014/main" id="{D99A5166-6909-964A-6783-BEE0ECF5EECF}"/>
                    </a:ext>
                  </a:extLst>
                </p:cNvPr>
                <p:cNvPicPr/>
                <p:nvPr/>
              </p:nvPicPr>
              <p:blipFill>
                <a:blip r:embed="rId270"/>
                <a:stretch>
                  <a:fillRect/>
                </a:stretch>
              </p:blipFill>
              <p:spPr>
                <a:xfrm>
                  <a:off x="4525714" y="1638470"/>
                  <a:ext cx="223560" cy="181800"/>
                </a:xfrm>
                <a:prstGeom prst="rect">
                  <a:avLst/>
                </a:prstGeom>
              </p:spPr>
            </p:pic>
          </mc:Fallback>
        </mc:AlternateContent>
        <mc:AlternateContent xmlns:mc="http://schemas.openxmlformats.org/markup-compatibility/2006">
          <mc:Choice xmlns:p14="http://schemas.microsoft.com/office/powerpoint/2010/main" Requires="p14">
            <p:contentPart p14:bwMode="auto" r:id="rId271">
              <p14:nvContentPartPr>
                <p14:cNvPr id="170" name="Ink 169">
                  <a:extLst>
                    <a:ext uri="{FF2B5EF4-FFF2-40B4-BE49-F238E27FC236}">
                      <a16:creationId xmlns:a16="http://schemas.microsoft.com/office/drawing/2014/main" id="{E8F0BD58-608C-04E7-9698-0A9A593FFDD9}"/>
                    </a:ext>
                  </a:extLst>
                </p14:cNvPr>
                <p14:cNvContentPartPr/>
                <p14:nvPr/>
              </p14:nvContentPartPr>
              <p14:xfrm>
                <a:off x="7782994" y="3366470"/>
                <a:ext cx="222840" cy="329040"/>
              </p14:xfrm>
            </p:contentPart>
          </mc:Choice>
          <mc:Fallback>
            <p:pic>
              <p:nvPicPr>
                <p:cNvPr id="170" name="Ink 169">
                  <a:extLst>
                    <a:ext uri="{FF2B5EF4-FFF2-40B4-BE49-F238E27FC236}">
                      <a16:creationId xmlns:a16="http://schemas.microsoft.com/office/drawing/2014/main" id="{E8F0BD58-608C-04E7-9698-0A9A593FFDD9}"/>
                    </a:ext>
                  </a:extLst>
                </p:cNvPr>
                <p:cNvPicPr/>
                <p:nvPr/>
              </p:nvPicPr>
              <p:blipFill>
                <a:blip r:embed="rId272"/>
                <a:stretch>
                  <a:fillRect/>
                </a:stretch>
              </p:blipFill>
              <p:spPr>
                <a:xfrm>
                  <a:off x="7774354" y="3357830"/>
                  <a:ext cx="240480" cy="346680"/>
                </a:xfrm>
                <a:prstGeom prst="rect">
                  <a:avLst/>
                </a:prstGeom>
              </p:spPr>
            </p:pic>
          </mc:Fallback>
        </mc:AlternateContent>
        <mc:AlternateContent xmlns:mc="http://schemas.openxmlformats.org/markup-compatibility/2006">
          <mc:Choice xmlns:p14="http://schemas.microsoft.com/office/powerpoint/2010/main" Requires="p14">
            <p:contentPart p14:bwMode="auto" r:id="rId273">
              <p14:nvContentPartPr>
                <p14:cNvPr id="171" name="Ink 170">
                  <a:extLst>
                    <a:ext uri="{FF2B5EF4-FFF2-40B4-BE49-F238E27FC236}">
                      <a16:creationId xmlns:a16="http://schemas.microsoft.com/office/drawing/2014/main" id="{122615B3-4A91-AC12-C644-A88AC6D94A9C}"/>
                    </a:ext>
                  </a:extLst>
                </p14:cNvPr>
                <p14:cNvContentPartPr/>
                <p14:nvPr/>
              </p14:nvContentPartPr>
              <p14:xfrm>
                <a:off x="8059834" y="3440270"/>
                <a:ext cx="479880" cy="189000"/>
              </p14:xfrm>
            </p:contentPart>
          </mc:Choice>
          <mc:Fallback>
            <p:pic>
              <p:nvPicPr>
                <p:cNvPr id="171" name="Ink 170">
                  <a:extLst>
                    <a:ext uri="{FF2B5EF4-FFF2-40B4-BE49-F238E27FC236}">
                      <a16:creationId xmlns:a16="http://schemas.microsoft.com/office/drawing/2014/main" id="{122615B3-4A91-AC12-C644-A88AC6D94A9C}"/>
                    </a:ext>
                  </a:extLst>
                </p:cNvPr>
                <p:cNvPicPr/>
                <p:nvPr/>
              </p:nvPicPr>
              <p:blipFill>
                <a:blip r:embed="rId274"/>
                <a:stretch>
                  <a:fillRect/>
                </a:stretch>
              </p:blipFill>
              <p:spPr>
                <a:xfrm>
                  <a:off x="8051194" y="3431630"/>
                  <a:ext cx="497520" cy="206640"/>
                </a:xfrm>
                <a:prstGeom prst="rect">
                  <a:avLst/>
                </a:prstGeom>
              </p:spPr>
            </p:pic>
          </mc:Fallback>
        </mc:AlternateContent>
        <mc:AlternateContent xmlns:mc="http://schemas.openxmlformats.org/markup-compatibility/2006">
          <mc:Choice xmlns:p14="http://schemas.microsoft.com/office/powerpoint/2010/main" Requires="p14">
            <p:contentPart p14:bwMode="auto" r:id="rId275">
              <p14:nvContentPartPr>
                <p14:cNvPr id="172" name="Ink 171">
                  <a:extLst>
                    <a:ext uri="{FF2B5EF4-FFF2-40B4-BE49-F238E27FC236}">
                      <a16:creationId xmlns:a16="http://schemas.microsoft.com/office/drawing/2014/main" id="{CDC046E3-1082-5625-6294-7A18460A00AE}"/>
                    </a:ext>
                  </a:extLst>
                </p14:cNvPr>
                <p14:cNvContentPartPr/>
                <p14:nvPr/>
              </p14:nvContentPartPr>
              <p14:xfrm>
                <a:off x="8735194" y="3298070"/>
                <a:ext cx="108360" cy="345600"/>
              </p14:xfrm>
            </p:contentPart>
          </mc:Choice>
          <mc:Fallback>
            <p:pic>
              <p:nvPicPr>
                <p:cNvPr id="172" name="Ink 171">
                  <a:extLst>
                    <a:ext uri="{FF2B5EF4-FFF2-40B4-BE49-F238E27FC236}">
                      <a16:creationId xmlns:a16="http://schemas.microsoft.com/office/drawing/2014/main" id="{CDC046E3-1082-5625-6294-7A18460A00AE}"/>
                    </a:ext>
                  </a:extLst>
                </p:cNvPr>
                <p:cNvPicPr/>
                <p:nvPr/>
              </p:nvPicPr>
              <p:blipFill>
                <a:blip r:embed="rId276"/>
                <a:stretch>
                  <a:fillRect/>
                </a:stretch>
              </p:blipFill>
              <p:spPr>
                <a:xfrm>
                  <a:off x="8726554" y="3289430"/>
                  <a:ext cx="126000" cy="363240"/>
                </a:xfrm>
                <a:prstGeom prst="rect">
                  <a:avLst/>
                </a:prstGeom>
              </p:spPr>
            </p:pic>
          </mc:Fallback>
        </mc:AlternateContent>
        <mc:AlternateContent xmlns:mc="http://schemas.openxmlformats.org/markup-compatibility/2006">
          <mc:Choice xmlns:p14="http://schemas.microsoft.com/office/powerpoint/2010/main" Requires="p14">
            <p:contentPart p14:bwMode="auto" r:id="rId277">
              <p14:nvContentPartPr>
                <p14:cNvPr id="173" name="Ink 172">
                  <a:extLst>
                    <a:ext uri="{FF2B5EF4-FFF2-40B4-BE49-F238E27FC236}">
                      <a16:creationId xmlns:a16="http://schemas.microsoft.com/office/drawing/2014/main" id="{33851384-5932-BBC5-D8AC-08FA3D97741F}"/>
                    </a:ext>
                  </a:extLst>
                </p14:cNvPr>
                <p14:cNvContentPartPr/>
                <p14:nvPr/>
              </p14:nvContentPartPr>
              <p14:xfrm>
                <a:off x="8721874" y="3748790"/>
                <a:ext cx="11160" cy="6480"/>
              </p14:xfrm>
            </p:contentPart>
          </mc:Choice>
          <mc:Fallback>
            <p:pic>
              <p:nvPicPr>
                <p:cNvPr id="173" name="Ink 172">
                  <a:extLst>
                    <a:ext uri="{FF2B5EF4-FFF2-40B4-BE49-F238E27FC236}">
                      <a16:creationId xmlns:a16="http://schemas.microsoft.com/office/drawing/2014/main" id="{33851384-5932-BBC5-D8AC-08FA3D97741F}"/>
                    </a:ext>
                  </a:extLst>
                </p:cNvPr>
                <p:cNvPicPr/>
                <p:nvPr/>
              </p:nvPicPr>
              <p:blipFill>
                <a:blip r:embed="rId278"/>
                <a:stretch>
                  <a:fillRect/>
                </a:stretch>
              </p:blipFill>
              <p:spPr>
                <a:xfrm>
                  <a:off x="8712874" y="3740150"/>
                  <a:ext cx="28800" cy="24120"/>
                </a:xfrm>
                <a:prstGeom prst="rect">
                  <a:avLst/>
                </a:prstGeom>
              </p:spPr>
            </p:pic>
          </mc:Fallback>
        </mc:AlternateContent>
        <mc:AlternateContent xmlns:mc="http://schemas.openxmlformats.org/markup-compatibility/2006">
          <mc:Choice xmlns:p14="http://schemas.microsoft.com/office/powerpoint/2010/main" Requires="p14">
            <p:contentPart p14:bwMode="auto" r:id="rId279">
              <p14:nvContentPartPr>
                <p14:cNvPr id="174" name="Ink 173">
                  <a:extLst>
                    <a:ext uri="{FF2B5EF4-FFF2-40B4-BE49-F238E27FC236}">
                      <a16:creationId xmlns:a16="http://schemas.microsoft.com/office/drawing/2014/main" id="{B49136CB-AA64-E74E-3D71-370D35031E2F}"/>
                    </a:ext>
                  </a:extLst>
                </p14:cNvPr>
                <p14:cNvContentPartPr/>
                <p14:nvPr/>
              </p14:nvContentPartPr>
              <p14:xfrm>
                <a:off x="9024994" y="3493190"/>
                <a:ext cx="165960" cy="230040"/>
              </p14:xfrm>
            </p:contentPart>
          </mc:Choice>
          <mc:Fallback>
            <p:pic>
              <p:nvPicPr>
                <p:cNvPr id="174" name="Ink 173">
                  <a:extLst>
                    <a:ext uri="{FF2B5EF4-FFF2-40B4-BE49-F238E27FC236}">
                      <a16:creationId xmlns:a16="http://schemas.microsoft.com/office/drawing/2014/main" id="{B49136CB-AA64-E74E-3D71-370D35031E2F}"/>
                    </a:ext>
                  </a:extLst>
                </p:cNvPr>
                <p:cNvPicPr/>
                <p:nvPr/>
              </p:nvPicPr>
              <p:blipFill>
                <a:blip r:embed="rId280"/>
                <a:stretch>
                  <a:fillRect/>
                </a:stretch>
              </p:blipFill>
              <p:spPr>
                <a:xfrm>
                  <a:off x="9015994" y="3484190"/>
                  <a:ext cx="183600" cy="247680"/>
                </a:xfrm>
                <a:prstGeom prst="rect">
                  <a:avLst/>
                </a:prstGeom>
              </p:spPr>
            </p:pic>
          </mc:Fallback>
        </mc:AlternateContent>
        <mc:AlternateContent xmlns:mc="http://schemas.openxmlformats.org/markup-compatibility/2006">
          <mc:Choice xmlns:p14="http://schemas.microsoft.com/office/powerpoint/2010/main" Requires="p14">
            <p:contentPart p14:bwMode="auto" r:id="rId281">
              <p14:nvContentPartPr>
                <p14:cNvPr id="175" name="Ink 174">
                  <a:extLst>
                    <a:ext uri="{FF2B5EF4-FFF2-40B4-BE49-F238E27FC236}">
                      <a16:creationId xmlns:a16="http://schemas.microsoft.com/office/drawing/2014/main" id="{9C5A5CD7-FEC3-A79E-D96C-C9752313C793}"/>
                    </a:ext>
                  </a:extLst>
                </p14:cNvPr>
                <p14:cNvContentPartPr/>
                <p14:nvPr/>
              </p14:nvContentPartPr>
              <p14:xfrm>
                <a:off x="9348274" y="3397430"/>
                <a:ext cx="469080" cy="317160"/>
              </p14:xfrm>
            </p:contentPart>
          </mc:Choice>
          <mc:Fallback>
            <p:pic>
              <p:nvPicPr>
                <p:cNvPr id="175" name="Ink 174">
                  <a:extLst>
                    <a:ext uri="{FF2B5EF4-FFF2-40B4-BE49-F238E27FC236}">
                      <a16:creationId xmlns:a16="http://schemas.microsoft.com/office/drawing/2014/main" id="{9C5A5CD7-FEC3-A79E-D96C-C9752313C793}"/>
                    </a:ext>
                  </a:extLst>
                </p:cNvPr>
                <p:cNvPicPr/>
                <p:nvPr/>
              </p:nvPicPr>
              <p:blipFill>
                <a:blip r:embed="rId282"/>
                <a:stretch>
                  <a:fillRect/>
                </a:stretch>
              </p:blipFill>
              <p:spPr>
                <a:xfrm>
                  <a:off x="9339274" y="3388430"/>
                  <a:ext cx="486720" cy="334800"/>
                </a:xfrm>
                <a:prstGeom prst="rect">
                  <a:avLst/>
                </a:prstGeom>
              </p:spPr>
            </p:pic>
          </mc:Fallback>
        </mc:AlternateContent>
        <mc:AlternateContent xmlns:mc="http://schemas.openxmlformats.org/markup-compatibility/2006">
          <mc:Choice xmlns:p14="http://schemas.microsoft.com/office/powerpoint/2010/main" Requires="p14">
            <p:contentPart p14:bwMode="auto" r:id="rId283">
              <p14:nvContentPartPr>
                <p14:cNvPr id="176" name="Ink 175">
                  <a:extLst>
                    <a:ext uri="{FF2B5EF4-FFF2-40B4-BE49-F238E27FC236}">
                      <a16:creationId xmlns:a16="http://schemas.microsoft.com/office/drawing/2014/main" id="{4AA5A814-7C1C-6F4E-9541-60A6055520B8}"/>
                    </a:ext>
                  </a:extLst>
                </p14:cNvPr>
                <p14:cNvContentPartPr/>
                <p14:nvPr/>
              </p14:nvContentPartPr>
              <p14:xfrm>
                <a:off x="9836794" y="3527030"/>
                <a:ext cx="167040" cy="227160"/>
              </p14:xfrm>
            </p:contentPart>
          </mc:Choice>
          <mc:Fallback>
            <p:pic>
              <p:nvPicPr>
                <p:cNvPr id="176" name="Ink 175">
                  <a:extLst>
                    <a:ext uri="{FF2B5EF4-FFF2-40B4-BE49-F238E27FC236}">
                      <a16:creationId xmlns:a16="http://schemas.microsoft.com/office/drawing/2014/main" id="{4AA5A814-7C1C-6F4E-9541-60A6055520B8}"/>
                    </a:ext>
                  </a:extLst>
                </p:cNvPr>
                <p:cNvPicPr/>
                <p:nvPr/>
              </p:nvPicPr>
              <p:blipFill>
                <a:blip r:embed="rId284"/>
                <a:stretch>
                  <a:fillRect/>
                </a:stretch>
              </p:blipFill>
              <p:spPr>
                <a:xfrm>
                  <a:off x="9828154" y="3518030"/>
                  <a:ext cx="184680" cy="244800"/>
                </a:xfrm>
                <a:prstGeom prst="rect">
                  <a:avLst/>
                </a:prstGeom>
              </p:spPr>
            </p:pic>
          </mc:Fallback>
        </mc:AlternateContent>
        <mc:AlternateContent xmlns:mc="http://schemas.openxmlformats.org/markup-compatibility/2006">
          <mc:Choice xmlns:p14="http://schemas.microsoft.com/office/powerpoint/2010/main" Requires="p14">
            <p:contentPart p14:bwMode="auto" r:id="rId285">
              <p14:nvContentPartPr>
                <p14:cNvPr id="177" name="Ink 176">
                  <a:extLst>
                    <a:ext uri="{FF2B5EF4-FFF2-40B4-BE49-F238E27FC236}">
                      <a16:creationId xmlns:a16="http://schemas.microsoft.com/office/drawing/2014/main" id="{F73BA014-5E6A-C046-3EB1-9D3D5B2D494A}"/>
                    </a:ext>
                  </a:extLst>
                </p14:cNvPr>
                <p14:cNvContentPartPr/>
                <p14:nvPr/>
              </p14:nvContentPartPr>
              <p14:xfrm>
                <a:off x="8446834" y="3843830"/>
                <a:ext cx="1709640" cy="38160"/>
              </p14:xfrm>
            </p:contentPart>
          </mc:Choice>
          <mc:Fallback>
            <p:pic>
              <p:nvPicPr>
                <p:cNvPr id="177" name="Ink 176">
                  <a:extLst>
                    <a:ext uri="{FF2B5EF4-FFF2-40B4-BE49-F238E27FC236}">
                      <a16:creationId xmlns:a16="http://schemas.microsoft.com/office/drawing/2014/main" id="{F73BA014-5E6A-C046-3EB1-9D3D5B2D494A}"/>
                    </a:ext>
                  </a:extLst>
                </p:cNvPr>
                <p:cNvPicPr/>
                <p:nvPr/>
              </p:nvPicPr>
              <p:blipFill>
                <a:blip r:embed="rId286"/>
                <a:stretch>
                  <a:fillRect/>
                </a:stretch>
              </p:blipFill>
              <p:spPr>
                <a:xfrm>
                  <a:off x="8438194" y="3835190"/>
                  <a:ext cx="1727280" cy="55800"/>
                </a:xfrm>
                <a:prstGeom prst="rect">
                  <a:avLst/>
                </a:prstGeom>
              </p:spPr>
            </p:pic>
          </mc:Fallback>
        </mc:AlternateContent>
        <mc:AlternateContent xmlns:mc="http://schemas.openxmlformats.org/markup-compatibility/2006">
          <mc:Choice xmlns:p14="http://schemas.microsoft.com/office/powerpoint/2010/main" Requires="p14">
            <p:contentPart p14:bwMode="auto" r:id="rId287">
              <p14:nvContentPartPr>
                <p14:cNvPr id="179" name="Ink 178">
                  <a:extLst>
                    <a:ext uri="{FF2B5EF4-FFF2-40B4-BE49-F238E27FC236}">
                      <a16:creationId xmlns:a16="http://schemas.microsoft.com/office/drawing/2014/main" id="{25FF3BE0-6523-DCDE-A349-C484126A4207}"/>
                    </a:ext>
                  </a:extLst>
                </p14:cNvPr>
                <p14:cNvContentPartPr/>
                <p14:nvPr/>
              </p14:nvContentPartPr>
              <p14:xfrm>
                <a:off x="6987754" y="170030"/>
                <a:ext cx="151200" cy="450360"/>
              </p14:xfrm>
            </p:contentPart>
          </mc:Choice>
          <mc:Fallback>
            <p:pic>
              <p:nvPicPr>
                <p:cNvPr id="179" name="Ink 178">
                  <a:extLst>
                    <a:ext uri="{FF2B5EF4-FFF2-40B4-BE49-F238E27FC236}">
                      <a16:creationId xmlns:a16="http://schemas.microsoft.com/office/drawing/2014/main" id="{25FF3BE0-6523-DCDE-A349-C484126A4207}"/>
                    </a:ext>
                  </a:extLst>
                </p:cNvPr>
                <p:cNvPicPr/>
                <p:nvPr/>
              </p:nvPicPr>
              <p:blipFill>
                <a:blip r:embed="rId288"/>
                <a:stretch>
                  <a:fillRect/>
                </a:stretch>
              </p:blipFill>
              <p:spPr>
                <a:xfrm>
                  <a:off x="6979114" y="161390"/>
                  <a:ext cx="168840" cy="468000"/>
                </a:xfrm>
                <a:prstGeom prst="rect">
                  <a:avLst/>
                </a:prstGeom>
              </p:spPr>
            </p:pic>
          </mc:Fallback>
        </mc:AlternateContent>
        <mc:AlternateContent xmlns:mc="http://schemas.openxmlformats.org/markup-compatibility/2006">
          <mc:Choice xmlns:p14="http://schemas.microsoft.com/office/powerpoint/2010/main" Requires="p14">
            <p:contentPart p14:bwMode="auto" r:id="rId289">
              <p14:nvContentPartPr>
                <p14:cNvPr id="180" name="Ink 179">
                  <a:extLst>
                    <a:ext uri="{FF2B5EF4-FFF2-40B4-BE49-F238E27FC236}">
                      <a16:creationId xmlns:a16="http://schemas.microsoft.com/office/drawing/2014/main" id="{1BCC0F2B-890F-B3DB-DC3D-99FE543870D0}"/>
                    </a:ext>
                  </a:extLst>
                </p14:cNvPr>
                <p14:cNvContentPartPr/>
                <p14:nvPr/>
              </p14:nvContentPartPr>
              <p14:xfrm>
                <a:off x="6946714" y="416630"/>
                <a:ext cx="414720" cy="207000"/>
              </p14:xfrm>
            </p:contentPart>
          </mc:Choice>
          <mc:Fallback>
            <p:pic>
              <p:nvPicPr>
                <p:cNvPr id="180" name="Ink 179">
                  <a:extLst>
                    <a:ext uri="{FF2B5EF4-FFF2-40B4-BE49-F238E27FC236}">
                      <a16:creationId xmlns:a16="http://schemas.microsoft.com/office/drawing/2014/main" id="{1BCC0F2B-890F-B3DB-DC3D-99FE543870D0}"/>
                    </a:ext>
                  </a:extLst>
                </p:cNvPr>
                <p:cNvPicPr/>
                <p:nvPr/>
              </p:nvPicPr>
              <p:blipFill>
                <a:blip r:embed="rId290"/>
                <a:stretch>
                  <a:fillRect/>
                </a:stretch>
              </p:blipFill>
              <p:spPr>
                <a:xfrm>
                  <a:off x="6938074" y="407630"/>
                  <a:ext cx="432360" cy="224640"/>
                </a:xfrm>
                <a:prstGeom prst="rect">
                  <a:avLst/>
                </a:prstGeom>
              </p:spPr>
            </p:pic>
          </mc:Fallback>
        </mc:AlternateContent>
        <mc:AlternateContent xmlns:mc="http://schemas.openxmlformats.org/markup-compatibility/2006">
          <mc:Choice xmlns:p14="http://schemas.microsoft.com/office/powerpoint/2010/main" Requires="p14">
            <p:contentPart p14:bwMode="auto" r:id="rId291">
              <p14:nvContentPartPr>
                <p14:cNvPr id="181" name="Ink 180">
                  <a:extLst>
                    <a:ext uri="{FF2B5EF4-FFF2-40B4-BE49-F238E27FC236}">
                      <a16:creationId xmlns:a16="http://schemas.microsoft.com/office/drawing/2014/main" id="{304FDC6F-4EDD-DCD8-AF02-E7DF92ED21D0}"/>
                    </a:ext>
                  </a:extLst>
                </p14:cNvPr>
                <p14:cNvContentPartPr/>
                <p14:nvPr/>
              </p14:nvContentPartPr>
              <p14:xfrm>
                <a:off x="7473034" y="401870"/>
                <a:ext cx="300960" cy="213480"/>
              </p14:xfrm>
            </p:contentPart>
          </mc:Choice>
          <mc:Fallback>
            <p:pic>
              <p:nvPicPr>
                <p:cNvPr id="181" name="Ink 180">
                  <a:extLst>
                    <a:ext uri="{FF2B5EF4-FFF2-40B4-BE49-F238E27FC236}">
                      <a16:creationId xmlns:a16="http://schemas.microsoft.com/office/drawing/2014/main" id="{304FDC6F-4EDD-DCD8-AF02-E7DF92ED21D0}"/>
                    </a:ext>
                  </a:extLst>
                </p:cNvPr>
                <p:cNvPicPr/>
                <p:nvPr/>
              </p:nvPicPr>
              <p:blipFill>
                <a:blip r:embed="rId292"/>
                <a:stretch>
                  <a:fillRect/>
                </a:stretch>
              </p:blipFill>
              <p:spPr>
                <a:xfrm>
                  <a:off x="7464034" y="393230"/>
                  <a:ext cx="318600" cy="231120"/>
                </a:xfrm>
                <a:prstGeom prst="rect">
                  <a:avLst/>
                </a:prstGeom>
              </p:spPr>
            </p:pic>
          </mc:Fallback>
        </mc:AlternateContent>
        <mc:AlternateContent xmlns:mc="http://schemas.openxmlformats.org/markup-compatibility/2006">
          <mc:Choice xmlns:p14="http://schemas.microsoft.com/office/powerpoint/2010/main" Requires="p14">
            <p:contentPart p14:bwMode="auto" r:id="rId293">
              <p14:nvContentPartPr>
                <p14:cNvPr id="182" name="Ink 181">
                  <a:extLst>
                    <a:ext uri="{FF2B5EF4-FFF2-40B4-BE49-F238E27FC236}">
                      <a16:creationId xmlns:a16="http://schemas.microsoft.com/office/drawing/2014/main" id="{4F6BF4A8-B374-34A6-E7BB-9002709E8B28}"/>
                    </a:ext>
                  </a:extLst>
                </p14:cNvPr>
                <p14:cNvContentPartPr/>
                <p14:nvPr/>
              </p14:nvContentPartPr>
              <p14:xfrm>
                <a:off x="7984594" y="242750"/>
                <a:ext cx="322560" cy="345240"/>
              </p14:xfrm>
            </p:contentPart>
          </mc:Choice>
          <mc:Fallback>
            <p:pic>
              <p:nvPicPr>
                <p:cNvPr id="182" name="Ink 181">
                  <a:extLst>
                    <a:ext uri="{FF2B5EF4-FFF2-40B4-BE49-F238E27FC236}">
                      <a16:creationId xmlns:a16="http://schemas.microsoft.com/office/drawing/2014/main" id="{4F6BF4A8-B374-34A6-E7BB-9002709E8B28}"/>
                    </a:ext>
                  </a:extLst>
                </p:cNvPr>
                <p:cNvPicPr/>
                <p:nvPr/>
              </p:nvPicPr>
              <p:blipFill>
                <a:blip r:embed="rId294"/>
                <a:stretch>
                  <a:fillRect/>
                </a:stretch>
              </p:blipFill>
              <p:spPr>
                <a:xfrm>
                  <a:off x="7975594" y="233750"/>
                  <a:ext cx="340200" cy="362880"/>
                </a:xfrm>
                <a:prstGeom prst="rect">
                  <a:avLst/>
                </a:prstGeom>
              </p:spPr>
            </p:pic>
          </mc:Fallback>
        </mc:AlternateContent>
        <mc:AlternateContent xmlns:mc="http://schemas.openxmlformats.org/markup-compatibility/2006">
          <mc:Choice xmlns:p14="http://schemas.microsoft.com/office/powerpoint/2010/main" Requires="p14">
            <p:contentPart p14:bwMode="auto" r:id="rId295">
              <p14:nvContentPartPr>
                <p14:cNvPr id="183" name="Ink 182">
                  <a:extLst>
                    <a:ext uri="{FF2B5EF4-FFF2-40B4-BE49-F238E27FC236}">
                      <a16:creationId xmlns:a16="http://schemas.microsoft.com/office/drawing/2014/main" id="{1F035E1A-47B2-FAEE-41D4-5E6795E2D418}"/>
                    </a:ext>
                  </a:extLst>
                </p14:cNvPr>
                <p14:cNvContentPartPr/>
                <p14:nvPr/>
              </p14:nvContentPartPr>
              <p14:xfrm>
                <a:off x="8248474" y="405110"/>
                <a:ext cx="180720" cy="172080"/>
              </p14:xfrm>
            </p:contentPart>
          </mc:Choice>
          <mc:Fallback>
            <p:pic>
              <p:nvPicPr>
                <p:cNvPr id="183" name="Ink 182">
                  <a:extLst>
                    <a:ext uri="{FF2B5EF4-FFF2-40B4-BE49-F238E27FC236}">
                      <a16:creationId xmlns:a16="http://schemas.microsoft.com/office/drawing/2014/main" id="{1F035E1A-47B2-FAEE-41D4-5E6795E2D418}"/>
                    </a:ext>
                  </a:extLst>
                </p:cNvPr>
                <p:cNvPicPr/>
                <p:nvPr/>
              </p:nvPicPr>
              <p:blipFill>
                <a:blip r:embed="rId296"/>
                <a:stretch>
                  <a:fillRect/>
                </a:stretch>
              </p:blipFill>
              <p:spPr>
                <a:xfrm>
                  <a:off x="8239474" y="396110"/>
                  <a:ext cx="198360" cy="189720"/>
                </a:xfrm>
                <a:prstGeom prst="rect">
                  <a:avLst/>
                </a:prstGeom>
              </p:spPr>
            </p:pic>
          </mc:Fallback>
        </mc:AlternateContent>
        <mc:AlternateContent xmlns:mc="http://schemas.openxmlformats.org/markup-compatibility/2006">
          <mc:Choice xmlns:p14="http://schemas.microsoft.com/office/powerpoint/2010/main" Requires="p14">
            <p:contentPart p14:bwMode="auto" r:id="rId297">
              <p14:nvContentPartPr>
                <p14:cNvPr id="184" name="Ink 183">
                  <a:extLst>
                    <a:ext uri="{FF2B5EF4-FFF2-40B4-BE49-F238E27FC236}">
                      <a16:creationId xmlns:a16="http://schemas.microsoft.com/office/drawing/2014/main" id="{5E8E3A94-1E43-82DD-0405-A06191E2FB3D}"/>
                    </a:ext>
                  </a:extLst>
                </p14:cNvPr>
                <p14:cNvContentPartPr/>
                <p14:nvPr/>
              </p14:nvContentPartPr>
              <p14:xfrm>
                <a:off x="8446474" y="384230"/>
                <a:ext cx="183240" cy="195120"/>
              </p14:xfrm>
            </p:contentPart>
          </mc:Choice>
          <mc:Fallback>
            <p:pic>
              <p:nvPicPr>
                <p:cNvPr id="184" name="Ink 183">
                  <a:extLst>
                    <a:ext uri="{FF2B5EF4-FFF2-40B4-BE49-F238E27FC236}">
                      <a16:creationId xmlns:a16="http://schemas.microsoft.com/office/drawing/2014/main" id="{5E8E3A94-1E43-82DD-0405-A06191E2FB3D}"/>
                    </a:ext>
                  </a:extLst>
                </p:cNvPr>
                <p:cNvPicPr/>
                <p:nvPr/>
              </p:nvPicPr>
              <p:blipFill>
                <a:blip r:embed="rId298"/>
                <a:stretch>
                  <a:fillRect/>
                </a:stretch>
              </p:blipFill>
              <p:spPr>
                <a:xfrm>
                  <a:off x="8437474" y="375590"/>
                  <a:ext cx="200880" cy="212760"/>
                </a:xfrm>
                <a:prstGeom prst="rect">
                  <a:avLst/>
                </a:prstGeom>
              </p:spPr>
            </p:pic>
          </mc:Fallback>
        </mc:AlternateContent>
        <mc:AlternateContent xmlns:mc="http://schemas.openxmlformats.org/markup-compatibility/2006">
          <mc:Choice xmlns:p14="http://schemas.microsoft.com/office/powerpoint/2010/main" Requires="p14">
            <p:contentPart p14:bwMode="auto" r:id="rId299">
              <p14:nvContentPartPr>
                <p14:cNvPr id="185" name="Ink 184">
                  <a:extLst>
                    <a:ext uri="{FF2B5EF4-FFF2-40B4-BE49-F238E27FC236}">
                      <a16:creationId xmlns:a16="http://schemas.microsoft.com/office/drawing/2014/main" id="{2F4C8AE3-6A4A-433E-7E97-5441B305E0C3}"/>
                    </a:ext>
                  </a:extLst>
                </p14:cNvPr>
                <p14:cNvContentPartPr/>
                <p14:nvPr/>
              </p14:nvContentPartPr>
              <p14:xfrm>
                <a:off x="8703874" y="231230"/>
                <a:ext cx="364320" cy="339840"/>
              </p14:xfrm>
            </p:contentPart>
          </mc:Choice>
          <mc:Fallback>
            <p:pic>
              <p:nvPicPr>
                <p:cNvPr id="185" name="Ink 184">
                  <a:extLst>
                    <a:ext uri="{FF2B5EF4-FFF2-40B4-BE49-F238E27FC236}">
                      <a16:creationId xmlns:a16="http://schemas.microsoft.com/office/drawing/2014/main" id="{2F4C8AE3-6A4A-433E-7E97-5441B305E0C3}"/>
                    </a:ext>
                  </a:extLst>
                </p:cNvPr>
                <p:cNvPicPr/>
                <p:nvPr/>
              </p:nvPicPr>
              <p:blipFill>
                <a:blip r:embed="rId300"/>
                <a:stretch>
                  <a:fillRect/>
                </a:stretch>
              </p:blipFill>
              <p:spPr>
                <a:xfrm>
                  <a:off x="8695234" y="222230"/>
                  <a:ext cx="381960" cy="357480"/>
                </a:xfrm>
                <a:prstGeom prst="rect">
                  <a:avLst/>
                </a:prstGeom>
              </p:spPr>
            </p:pic>
          </mc:Fallback>
        </mc:AlternateContent>
        <mc:AlternateContent xmlns:mc="http://schemas.openxmlformats.org/markup-compatibility/2006">
          <mc:Choice xmlns:p14="http://schemas.microsoft.com/office/powerpoint/2010/main" Requires="p14">
            <p:contentPart p14:bwMode="auto" r:id="rId301">
              <p14:nvContentPartPr>
                <p14:cNvPr id="186" name="Ink 185">
                  <a:extLst>
                    <a:ext uri="{FF2B5EF4-FFF2-40B4-BE49-F238E27FC236}">
                      <a16:creationId xmlns:a16="http://schemas.microsoft.com/office/drawing/2014/main" id="{DEC3BC87-3AB7-A590-D2EF-CEE322351EBF}"/>
                    </a:ext>
                  </a:extLst>
                </p14:cNvPr>
                <p14:cNvContentPartPr/>
                <p14:nvPr/>
              </p14:nvContentPartPr>
              <p14:xfrm>
                <a:off x="9144154" y="263630"/>
                <a:ext cx="93240" cy="267840"/>
              </p14:xfrm>
            </p:contentPart>
          </mc:Choice>
          <mc:Fallback>
            <p:pic>
              <p:nvPicPr>
                <p:cNvPr id="186" name="Ink 185">
                  <a:extLst>
                    <a:ext uri="{FF2B5EF4-FFF2-40B4-BE49-F238E27FC236}">
                      <a16:creationId xmlns:a16="http://schemas.microsoft.com/office/drawing/2014/main" id="{DEC3BC87-3AB7-A590-D2EF-CEE322351EBF}"/>
                    </a:ext>
                  </a:extLst>
                </p:cNvPr>
                <p:cNvPicPr/>
                <p:nvPr/>
              </p:nvPicPr>
              <p:blipFill>
                <a:blip r:embed="rId302"/>
                <a:stretch>
                  <a:fillRect/>
                </a:stretch>
              </p:blipFill>
              <p:spPr>
                <a:xfrm>
                  <a:off x="9135154" y="254990"/>
                  <a:ext cx="110880" cy="285480"/>
                </a:xfrm>
                <a:prstGeom prst="rect">
                  <a:avLst/>
                </a:prstGeom>
              </p:spPr>
            </p:pic>
          </mc:Fallback>
        </mc:AlternateContent>
        <mc:AlternateContent xmlns:mc="http://schemas.openxmlformats.org/markup-compatibility/2006">
          <mc:Choice xmlns:p14="http://schemas.microsoft.com/office/powerpoint/2010/main" Requires="p14">
            <p:contentPart p14:bwMode="auto" r:id="rId303">
              <p14:nvContentPartPr>
                <p14:cNvPr id="187" name="Ink 186">
                  <a:extLst>
                    <a:ext uri="{FF2B5EF4-FFF2-40B4-BE49-F238E27FC236}">
                      <a16:creationId xmlns:a16="http://schemas.microsoft.com/office/drawing/2014/main" id="{21F03EC7-9CD9-3941-73AD-9659E33F4045}"/>
                    </a:ext>
                  </a:extLst>
                </p14:cNvPr>
                <p14:cNvContentPartPr/>
                <p14:nvPr/>
              </p14:nvContentPartPr>
              <p14:xfrm>
                <a:off x="9315514" y="356150"/>
                <a:ext cx="246960" cy="508680"/>
              </p14:xfrm>
            </p:contentPart>
          </mc:Choice>
          <mc:Fallback>
            <p:pic>
              <p:nvPicPr>
                <p:cNvPr id="187" name="Ink 186">
                  <a:extLst>
                    <a:ext uri="{FF2B5EF4-FFF2-40B4-BE49-F238E27FC236}">
                      <a16:creationId xmlns:a16="http://schemas.microsoft.com/office/drawing/2014/main" id="{21F03EC7-9CD9-3941-73AD-9659E33F4045}"/>
                    </a:ext>
                  </a:extLst>
                </p:cNvPr>
                <p:cNvPicPr/>
                <p:nvPr/>
              </p:nvPicPr>
              <p:blipFill>
                <a:blip r:embed="rId304"/>
                <a:stretch>
                  <a:fillRect/>
                </a:stretch>
              </p:blipFill>
              <p:spPr>
                <a:xfrm>
                  <a:off x="9306874" y="347150"/>
                  <a:ext cx="264600" cy="526320"/>
                </a:xfrm>
                <a:prstGeom prst="rect">
                  <a:avLst/>
                </a:prstGeom>
              </p:spPr>
            </p:pic>
          </mc:Fallback>
        </mc:AlternateContent>
        <mc:AlternateContent xmlns:mc="http://schemas.openxmlformats.org/markup-compatibility/2006">
          <mc:Choice xmlns:p14="http://schemas.microsoft.com/office/powerpoint/2010/main" Requires="p14">
            <p:contentPart p14:bwMode="auto" r:id="rId305">
              <p14:nvContentPartPr>
                <p14:cNvPr id="188" name="Ink 187">
                  <a:extLst>
                    <a:ext uri="{FF2B5EF4-FFF2-40B4-BE49-F238E27FC236}">
                      <a16:creationId xmlns:a16="http://schemas.microsoft.com/office/drawing/2014/main" id="{E2789C23-ED61-E8CA-7279-944219E5B06F}"/>
                    </a:ext>
                  </a:extLst>
                </p14:cNvPr>
                <p14:cNvContentPartPr/>
                <p14:nvPr/>
              </p14:nvContentPartPr>
              <p14:xfrm>
                <a:off x="8433874" y="830270"/>
                <a:ext cx="213840" cy="254520"/>
              </p14:xfrm>
            </p:contentPart>
          </mc:Choice>
          <mc:Fallback>
            <p:pic>
              <p:nvPicPr>
                <p:cNvPr id="188" name="Ink 187">
                  <a:extLst>
                    <a:ext uri="{FF2B5EF4-FFF2-40B4-BE49-F238E27FC236}">
                      <a16:creationId xmlns:a16="http://schemas.microsoft.com/office/drawing/2014/main" id="{E2789C23-ED61-E8CA-7279-944219E5B06F}"/>
                    </a:ext>
                  </a:extLst>
                </p:cNvPr>
                <p:cNvPicPr/>
                <p:nvPr/>
              </p:nvPicPr>
              <p:blipFill>
                <a:blip r:embed="rId306"/>
                <a:stretch>
                  <a:fillRect/>
                </a:stretch>
              </p:blipFill>
              <p:spPr>
                <a:xfrm>
                  <a:off x="8425234" y="821630"/>
                  <a:ext cx="231480" cy="272160"/>
                </a:xfrm>
                <a:prstGeom prst="rect">
                  <a:avLst/>
                </a:prstGeom>
              </p:spPr>
            </p:pic>
          </mc:Fallback>
        </mc:AlternateContent>
        <mc:AlternateContent xmlns:mc="http://schemas.openxmlformats.org/markup-compatibility/2006">
          <mc:Choice xmlns:p14="http://schemas.microsoft.com/office/powerpoint/2010/main" Requires="p14">
            <p:contentPart p14:bwMode="auto" r:id="rId307">
              <p14:nvContentPartPr>
                <p14:cNvPr id="189" name="Ink 188">
                  <a:extLst>
                    <a:ext uri="{FF2B5EF4-FFF2-40B4-BE49-F238E27FC236}">
                      <a16:creationId xmlns:a16="http://schemas.microsoft.com/office/drawing/2014/main" id="{A3FD7ECD-FA4A-30A0-6CA2-6A2169C8837C}"/>
                    </a:ext>
                  </a:extLst>
                </p14:cNvPr>
                <p14:cNvContentPartPr/>
                <p14:nvPr/>
              </p14:nvContentPartPr>
              <p14:xfrm>
                <a:off x="8761474" y="805430"/>
                <a:ext cx="57240" cy="227160"/>
              </p14:xfrm>
            </p:contentPart>
          </mc:Choice>
          <mc:Fallback>
            <p:pic>
              <p:nvPicPr>
                <p:cNvPr id="189" name="Ink 188">
                  <a:extLst>
                    <a:ext uri="{FF2B5EF4-FFF2-40B4-BE49-F238E27FC236}">
                      <a16:creationId xmlns:a16="http://schemas.microsoft.com/office/drawing/2014/main" id="{A3FD7ECD-FA4A-30A0-6CA2-6A2169C8837C}"/>
                    </a:ext>
                  </a:extLst>
                </p:cNvPr>
                <p:cNvPicPr/>
                <p:nvPr/>
              </p:nvPicPr>
              <p:blipFill>
                <a:blip r:embed="rId308"/>
                <a:stretch>
                  <a:fillRect/>
                </a:stretch>
              </p:blipFill>
              <p:spPr>
                <a:xfrm>
                  <a:off x="8752474" y="796790"/>
                  <a:ext cx="74880" cy="244800"/>
                </a:xfrm>
                <a:prstGeom prst="rect">
                  <a:avLst/>
                </a:prstGeom>
              </p:spPr>
            </p:pic>
          </mc:Fallback>
        </mc:AlternateContent>
        <mc:AlternateContent xmlns:mc="http://schemas.openxmlformats.org/markup-compatibility/2006">
          <mc:Choice xmlns:p14="http://schemas.microsoft.com/office/powerpoint/2010/main" Requires="p14">
            <p:contentPart p14:bwMode="auto" r:id="rId309">
              <p14:nvContentPartPr>
                <p14:cNvPr id="190" name="Ink 189">
                  <a:extLst>
                    <a:ext uri="{FF2B5EF4-FFF2-40B4-BE49-F238E27FC236}">
                      <a16:creationId xmlns:a16="http://schemas.microsoft.com/office/drawing/2014/main" id="{06EA5C60-495A-A79D-0693-94471691A510}"/>
                    </a:ext>
                  </a:extLst>
                </p14:cNvPr>
                <p14:cNvContentPartPr/>
                <p14:nvPr/>
              </p14:nvContentPartPr>
              <p14:xfrm>
                <a:off x="8761114" y="864830"/>
                <a:ext cx="355320" cy="201600"/>
              </p14:xfrm>
            </p:contentPart>
          </mc:Choice>
          <mc:Fallback>
            <p:pic>
              <p:nvPicPr>
                <p:cNvPr id="190" name="Ink 189">
                  <a:extLst>
                    <a:ext uri="{FF2B5EF4-FFF2-40B4-BE49-F238E27FC236}">
                      <a16:creationId xmlns:a16="http://schemas.microsoft.com/office/drawing/2014/main" id="{06EA5C60-495A-A79D-0693-94471691A510}"/>
                    </a:ext>
                  </a:extLst>
                </p:cNvPr>
                <p:cNvPicPr/>
                <p:nvPr/>
              </p:nvPicPr>
              <p:blipFill>
                <a:blip r:embed="rId310"/>
                <a:stretch>
                  <a:fillRect/>
                </a:stretch>
              </p:blipFill>
              <p:spPr>
                <a:xfrm>
                  <a:off x="8752114" y="856190"/>
                  <a:ext cx="372960" cy="219240"/>
                </a:xfrm>
                <a:prstGeom prst="rect">
                  <a:avLst/>
                </a:prstGeom>
              </p:spPr>
            </p:pic>
          </mc:Fallback>
        </mc:AlternateContent>
        <mc:AlternateContent xmlns:mc="http://schemas.openxmlformats.org/markup-compatibility/2006">
          <mc:Choice xmlns:p14="http://schemas.microsoft.com/office/powerpoint/2010/main" Requires="p14">
            <p:contentPart p14:bwMode="auto" r:id="rId311">
              <p14:nvContentPartPr>
                <p14:cNvPr id="191" name="Ink 190">
                  <a:extLst>
                    <a:ext uri="{FF2B5EF4-FFF2-40B4-BE49-F238E27FC236}">
                      <a16:creationId xmlns:a16="http://schemas.microsoft.com/office/drawing/2014/main" id="{62A8623B-401D-1908-36BC-CA5CEC6209E1}"/>
                    </a:ext>
                  </a:extLst>
                </p14:cNvPr>
                <p14:cNvContentPartPr/>
                <p14:nvPr/>
              </p14:nvContentPartPr>
              <p14:xfrm>
                <a:off x="9326674" y="947990"/>
                <a:ext cx="182880" cy="14040"/>
              </p14:xfrm>
            </p:contentPart>
          </mc:Choice>
          <mc:Fallback>
            <p:pic>
              <p:nvPicPr>
                <p:cNvPr id="191" name="Ink 190">
                  <a:extLst>
                    <a:ext uri="{FF2B5EF4-FFF2-40B4-BE49-F238E27FC236}">
                      <a16:creationId xmlns:a16="http://schemas.microsoft.com/office/drawing/2014/main" id="{62A8623B-401D-1908-36BC-CA5CEC6209E1}"/>
                    </a:ext>
                  </a:extLst>
                </p:cNvPr>
                <p:cNvPicPr/>
                <p:nvPr/>
              </p:nvPicPr>
              <p:blipFill>
                <a:blip r:embed="rId312"/>
                <a:stretch>
                  <a:fillRect/>
                </a:stretch>
              </p:blipFill>
              <p:spPr>
                <a:xfrm>
                  <a:off x="9317674" y="938990"/>
                  <a:ext cx="200520" cy="31680"/>
                </a:xfrm>
                <a:prstGeom prst="rect">
                  <a:avLst/>
                </a:prstGeom>
              </p:spPr>
            </p:pic>
          </mc:Fallback>
        </mc:AlternateContent>
        <mc:AlternateContent xmlns:mc="http://schemas.openxmlformats.org/markup-compatibility/2006">
          <mc:Choice xmlns:p14="http://schemas.microsoft.com/office/powerpoint/2010/main" Requires="p14">
            <p:contentPart p14:bwMode="auto" r:id="rId313">
              <p14:nvContentPartPr>
                <p14:cNvPr id="192" name="Ink 191">
                  <a:extLst>
                    <a:ext uri="{FF2B5EF4-FFF2-40B4-BE49-F238E27FC236}">
                      <a16:creationId xmlns:a16="http://schemas.microsoft.com/office/drawing/2014/main" id="{37C5EC36-F10A-C625-25CE-9E2EC79A7C2D}"/>
                    </a:ext>
                  </a:extLst>
                </p14:cNvPr>
                <p14:cNvContentPartPr/>
                <p14:nvPr/>
              </p14:nvContentPartPr>
              <p14:xfrm>
                <a:off x="9654994" y="744590"/>
                <a:ext cx="794520" cy="337320"/>
              </p14:xfrm>
            </p:contentPart>
          </mc:Choice>
          <mc:Fallback>
            <p:pic>
              <p:nvPicPr>
                <p:cNvPr id="192" name="Ink 191">
                  <a:extLst>
                    <a:ext uri="{FF2B5EF4-FFF2-40B4-BE49-F238E27FC236}">
                      <a16:creationId xmlns:a16="http://schemas.microsoft.com/office/drawing/2014/main" id="{37C5EC36-F10A-C625-25CE-9E2EC79A7C2D}"/>
                    </a:ext>
                  </a:extLst>
                </p:cNvPr>
                <p:cNvPicPr/>
                <p:nvPr/>
              </p:nvPicPr>
              <p:blipFill>
                <a:blip r:embed="rId314"/>
                <a:stretch>
                  <a:fillRect/>
                </a:stretch>
              </p:blipFill>
              <p:spPr>
                <a:xfrm>
                  <a:off x="9645994" y="735950"/>
                  <a:ext cx="812160" cy="354960"/>
                </a:xfrm>
                <a:prstGeom prst="rect">
                  <a:avLst/>
                </a:prstGeom>
              </p:spPr>
            </p:pic>
          </mc:Fallback>
        </mc:AlternateContent>
        <mc:AlternateContent xmlns:mc="http://schemas.openxmlformats.org/markup-compatibility/2006">
          <mc:Choice xmlns:p14="http://schemas.microsoft.com/office/powerpoint/2010/main" Requires="p14">
            <p:contentPart p14:bwMode="auto" r:id="rId315">
              <p14:nvContentPartPr>
                <p14:cNvPr id="193" name="Ink 192">
                  <a:extLst>
                    <a:ext uri="{FF2B5EF4-FFF2-40B4-BE49-F238E27FC236}">
                      <a16:creationId xmlns:a16="http://schemas.microsoft.com/office/drawing/2014/main" id="{86BC2E26-7023-E7A1-C1AD-EB853F4F3366}"/>
                    </a:ext>
                  </a:extLst>
                </p14:cNvPr>
                <p14:cNvContentPartPr/>
                <p14:nvPr/>
              </p14:nvContentPartPr>
              <p14:xfrm>
                <a:off x="10440874" y="771950"/>
                <a:ext cx="418680" cy="253800"/>
              </p14:xfrm>
            </p:contentPart>
          </mc:Choice>
          <mc:Fallback>
            <p:pic>
              <p:nvPicPr>
                <p:cNvPr id="193" name="Ink 192">
                  <a:extLst>
                    <a:ext uri="{FF2B5EF4-FFF2-40B4-BE49-F238E27FC236}">
                      <a16:creationId xmlns:a16="http://schemas.microsoft.com/office/drawing/2014/main" id="{86BC2E26-7023-E7A1-C1AD-EB853F4F3366}"/>
                    </a:ext>
                  </a:extLst>
                </p:cNvPr>
                <p:cNvPicPr/>
                <p:nvPr/>
              </p:nvPicPr>
              <p:blipFill>
                <a:blip r:embed="rId316"/>
                <a:stretch>
                  <a:fillRect/>
                </a:stretch>
              </p:blipFill>
              <p:spPr>
                <a:xfrm>
                  <a:off x="10431874" y="762950"/>
                  <a:ext cx="436320" cy="271440"/>
                </a:xfrm>
                <a:prstGeom prst="rect">
                  <a:avLst/>
                </a:prstGeom>
              </p:spPr>
            </p:pic>
          </mc:Fallback>
        </mc:AlternateContent>
        <mc:AlternateContent xmlns:mc="http://schemas.openxmlformats.org/markup-compatibility/2006">
          <mc:Choice xmlns:p14="http://schemas.microsoft.com/office/powerpoint/2010/main" Requires="p14">
            <p:contentPart p14:bwMode="auto" r:id="rId317">
              <p14:nvContentPartPr>
                <p14:cNvPr id="194" name="Ink 193">
                  <a:extLst>
                    <a:ext uri="{FF2B5EF4-FFF2-40B4-BE49-F238E27FC236}">
                      <a16:creationId xmlns:a16="http://schemas.microsoft.com/office/drawing/2014/main" id="{848FFB84-3E35-4EDA-682A-53DDCE7C461A}"/>
                    </a:ext>
                  </a:extLst>
                </p14:cNvPr>
                <p14:cNvContentPartPr/>
                <p14:nvPr/>
              </p14:nvContentPartPr>
              <p14:xfrm>
                <a:off x="11011114" y="819470"/>
                <a:ext cx="185400" cy="272520"/>
              </p14:xfrm>
            </p:contentPart>
          </mc:Choice>
          <mc:Fallback>
            <p:pic>
              <p:nvPicPr>
                <p:cNvPr id="194" name="Ink 193">
                  <a:extLst>
                    <a:ext uri="{FF2B5EF4-FFF2-40B4-BE49-F238E27FC236}">
                      <a16:creationId xmlns:a16="http://schemas.microsoft.com/office/drawing/2014/main" id="{848FFB84-3E35-4EDA-682A-53DDCE7C461A}"/>
                    </a:ext>
                  </a:extLst>
                </p:cNvPr>
                <p:cNvPicPr/>
                <p:nvPr/>
              </p:nvPicPr>
              <p:blipFill>
                <a:blip r:embed="rId318"/>
                <a:stretch>
                  <a:fillRect/>
                </a:stretch>
              </p:blipFill>
              <p:spPr>
                <a:xfrm>
                  <a:off x="11002474" y="810470"/>
                  <a:ext cx="203040" cy="290160"/>
                </a:xfrm>
                <a:prstGeom prst="rect">
                  <a:avLst/>
                </a:prstGeom>
              </p:spPr>
            </p:pic>
          </mc:Fallback>
        </mc:AlternateContent>
        <mc:AlternateContent xmlns:mc="http://schemas.openxmlformats.org/markup-compatibility/2006">
          <mc:Choice xmlns:p14="http://schemas.microsoft.com/office/powerpoint/2010/main" Requires="p14">
            <p:contentPart p14:bwMode="auto" r:id="rId319">
              <p14:nvContentPartPr>
                <p14:cNvPr id="195" name="Ink 194">
                  <a:extLst>
                    <a:ext uri="{FF2B5EF4-FFF2-40B4-BE49-F238E27FC236}">
                      <a16:creationId xmlns:a16="http://schemas.microsoft.com/office/drawing/2014/main" id="{AB43C634-9DD0-2725-A769-721C3F39FFBC}"/>
                    </a:ext>
                  </a:extLst>
                </p14:cNvPr>
                <p14:cNvContentPartPr/>
                <p14:nvPr/>
              </p14:nvContentPartPr>
              <p14:xfrm>
                <a:off x="11215594" y="836750"/>
                <a:ext cx="112680" cy="231480"/>
              </p14:xfrm>
            </p:contentPart>
          </mc:Choice>
          <mc:Fallback>
            <p:pic>
              <p:nvPicPr>
                <p:cNvPr id="195" name="Ink 194">
                  <a:extLst>
                    <a:ext uri="{FF2B5EF4-FFF2-40B4-BE49-F238E27FC236}">
                      <a16:creationId xmlns:a16="http://schemas.microsoft.com/office/drawing/2014/main" id="{AB43C634-9DD0-2725-A769-721C3F39FFBC}"/>
                    </a:ext>
                  </a:extLst>
                </p:cNvPr>
                <p:cNvPicPr/>
                <p:nvPr/>
              </p:nvPicPr>
              <p:blipFill>
                <a:blip r:embed="rId320"/>
                <a:stretch>
                  <a:fillRect/>
                </a:stretch>
              </p:blipFill>
              <p:spPr>
                <a:xfrm>
                  <a:off x="11206594" y="828110"/>
                  <a:ext cx="130320" cy="249120"/>
                </a:xfrm>
                <a:prstGeom prst="rect">
                  <a:avLst/>
                </a:prstGeom>
              </p:spPr>
            </p:pic>
          </mc:Fallback>
        </mc:AlternateContent>
        <mc:AlternateContent xmlns:mc="http://schemas.openxmlformats.org/markup-compatibility/2006">
          <mc:Choice xmlns:p14="http://schemas.microsoft.com/office/powerpoint/2010/main" Requires="p14">
            <p:contentPart p14:bwMode="auto" r:id="rId321">
              <p14:nvContentPartPr>
                <p14:cNvPr id="196" name="Ink 195">
                  <a:extLst>
                    <a:ext uri="{FF2B5EF4-FFF2-40B4-BE49-F238E27FC236}">
                      <a16:creationId xmlns:a16="http://schemas.microsoft.com/office/drawing/2014/main" id="{D5046586-91C9-48BE-3CA4-6030F67B04E2}"/>
                    </a:ext>
                  </a:extLst>
                </p14:cNvPr>
                <p14:cNvContentPartPr/>
                <p14:nvPr/>
              </p14:nvContentPartPr>
              <p14:xfrm>
                <a:off x="11289754" y="868790"/>
                <a:ext cx="335880" cy="204480"/>
              </p14:xfrm>
            </p:contentPart>
          </mc:Choice>
          <mc:Fallback>
            <p:pic>
              <p:nvPicPr>
                <p:cNvPr id="196" name="Ink 195">
                  <a:extLst>
                    <a:ext uri="{FF2B5EF4-FFF2-40B4-BE49-F238E27FC236}">
                      <a16:creationId xmlns:a16="http://schemas.microsoft.com/office/drawing/2014/main" id="{D5046586-91C9-48BE-3CA4-6030F67B04E2}"/>
                    </a:ext>
                  </a:extLst>
                </p:cNvPr>
                <p:cNvPicPr/>
                <p:nvPr/>
              </p:nvPicPr>
              <p:blipFill>
                <a:blip r:embed="rId322"/>
                <a:stretch>
                  <a:fillRect/>
                </a:stretch>
              </p:blipFill>
              <p:spPr>
                <a:xfrm>
                  <a:off x="11281114" y="860150"/>
                  <a:ext cx="353520" cy="222120"/>
                </a:xfrm>
                <a:prstGeom prst="rect">
                  <a:avLst/>
                </a:prstGeom>
              </p:spPr>
            </p:pic>
          </mc:Fallback>
        </mc:AlternateContent>
        <mc:AlternateContent xmlns:mc="http://schemas.openxmlformats.org/markup-compatibility/2006">
          <mc:Choice xmlns:p14="http://schemas.microsoft.com/office/powerpoint/2010/main" Requires="p14">
            <p:contentPart p14:bwMode="auto" r:id="rId323">
              <p14:nvContentPartPr>
                <p14:cNvPr id="198" name="Ink 197">
                  <a:extLst>
                    <a:ext uri="{FF2B5EF4-FFF2-40B4-BE49-F238E27FC236}">
                      <a16:creationId xmlns:a16="http://schemas.microsoft.com/office/drawing/2014/main" id="{2605EDD6-86AD-3725-5060-10FC7A59B56C}"/>
                    </a:ext>
                  </a:extLst>
                </p14:cNvPr>
                <p14:cNvContentPartPr/>
                <p14:nvPr/>
              </p14:nvContentPartPr>
              <p14:xfrm>
                <a:off x="8357554" y="1307630"/>
                <a:ext cx="213480" cy="36360"/>
              </p14:xfrm>
            </p:contentPart>
          </mc:Choice>
          <mc:Fallback>
            <p:pic>
              <p:nvPicPr>
                <p:cNvPr id="198" name="Ink 197">
                  <a:extLst>
                    <a:ext uri="{FF2B5EF4-FFF2-40B4-BE49-F238E27FC236}">
                      <a16:creationId xmlns:a16="http://schemas.microsoft.com/office/drawing/2014/main" id="{2605EDD6-86AD-3725-5060-10FC7A59B56C}"/>
                    </a:ext>
                  </a:extLst>
                </p:cNvPr>
                <p:cNvPicPr/>
                <p:nvPr/>
              </p:nvPicPr>
              <p:blipFill>
                <a:blip r:embed="rId324"/>
                <a:stretch>
                  <a:fillRect/>
                </a:stretch>
              </p:blipFill>
              <p:spPr>
                <a:xfrm>
                  <a:off x="8348914" y="1298990"/>
                  <a:ext cx="231120" cy="54000"/>
                </a:xfrm>
                <a:prstGeom prst="rect">
                  <a:avLst/>
                </a:prstGeom>
              </p:spPr>
            </p:pic>
          </mc:Fallback>
        </mc:AlternateContent>
        <mc:AlternateContent xmlns:mc="http://schemas.openxmlformats.org/markup-compatibility/2006">
          <mc:Choice xmlns:p14="http://schemas.microsoft.com/office/powerpoint/2010/main" Requires="p14">
            <p:contentPart p14:bwMode="auto" r:id="rId325">
              <p14:nvContentPartPr>
                <p14:cNvPr id="199" name="Ink 198">
                  <a:extLst>
                    <a:ext uri="{FF2B5EF4-FFF2-40B4-BE49-F238E27FC236}">
                      <a16:creationId xmlns:a16="http://schemas.microsoft.com/office/drawing/2014/main" id="{C4D21DAD-1C07-E101-7C6B-A155DDC047DA}"/>
                    </a:ext>
                  </a:extLst>
                </p14:cNvPr>
                <p14:cNvContentPartPr/>
                <p14:nvPr/>
              </p14:nvContentPartPr>
              <p14:xfrm>
                <a:off x="8434594" y="1324550"/>
                <a:ext cx="19440" cy="156600"/>
              </p14:xfrm>
            </p:contentPart>
          </mc:Choice>
          <mc:Fallback>
            <p:pic>
              <p:nvPicPr>
                <p:cNvPr id="199" name="Ink 198">
                  <a:extLst>
                    <a:ext uri="{FF2B5EF4-FFF2-40B4-BE49-F238E27FC236}">
                      <a16:creationId xmlns:a16="http://schemas.microsoft.com/office/drawing/2014/main" id="{C4D21DAD-1C07-E101-7C6B-A155DDC047DA}"/>
                    </a:ext>
                  </a:extLst>
                </p:cNvPr>
                <p:cNvPicPr/>
                <p:nvPr/>
              </p:nvPicPr>
              <p:blipFill>
                <a:blip r:embed="rId326"/>
                <a:stretch>
                  <a:fillRect/>
                </a:stretch>
              </p:blipFill>
              <p:spPr>
                <a:xfrm>
                  <a:off x="8425954" y="1315910"/>
                  <a:ext cx="37080" cy="174240"/>
                </a:xfrm>
                <a:prstGeom prst="rect">
                  <a:avLst/>
                </a:prstGeom>
              </p:spPr>
            </p:pic>
          </mc:Fallback>
        </mc:AlternateContent>
        <mc:AlternateContent xmlns:mc="http://schemas.openxmlformats.org/markup-compatibility/2006">
          <mc:Choice xmlns:p14="http://schemas.microsoft.com/office/powerpoint/2010/main" Requires="p14">
            <p:contentPart p14:bwMode="auto" r:id="rId327">
              <p14:nvContentPartPr>
                <p14:cNvPr id="200" name="Ink 199">
                  <a:extLst>
                    <a:ext uri="{FF2B5EF4-FFF2-40B4-BE49-F238E27FC236}">
                      <a16:creationId xmlns:a16="http://schemas.microsoft.com/office/drawing/2014/main" id="{2BBBE59B-F1EA-97EA-0823-A789DB0C64BF}"/>
                    </a:ext>
                  </a:extLst>
                </p14:cNvPr>
                <p14:cNvContentPartPr/>
                <p14:nvPr/>
              </p14:nvContentPartPr>
              <p14:xfrm>
                <a:off x="8612074" y="1333910"/>
                <a:ext cx="146520" cy="140400"/>
              </p14:xfrm>
            </p:contentPart>
          </mc:Choice>
          <mc:Fallback>
            <p:pic>
              <p:nvPicPr>
                <p:cNvPr id="200" name="Ink 199">
                  <a:extLst>
                    <a:ext uri="{FF2B5EF4-FFF2-40B4-BE49-F238E27FC236}">
                      <a16:creationId xmlns:a16="http://schemas.microsoft.com/office/drawing/2014/main" id="{2BBBE59B-F1EA-97EA-0823-A789DB0C64BF}"/>
                    </a:ext>
                  </a:extLst>
                </p:cNvPr>
                <p:cNvPicPr/>
                <p:nvPr/>
              </p:nvPicPr>
              <p:blipFill>
                <a:blip r:embed="rId328"/>
                <a:stretch>
                  <a:fillRect/>
                </a:stretch>
              </p:blipFill>
              <p:spPr>
                <a:xfrm>
                  <a:off x="8603074" y="1325270"/>
                  <a:ext cx="164160" cy="158040"/>
                </a:xfrm>
                <a:prstGeom prst="rect">
                  <a:avLst/>
                </a:prstGeom>
              </p:spPr>
            </p:pic>
          </mc:Fallback>
        </mc:AlternateContent>
        <mc:AlternateContent xmlns:mc="http://schemas.openxmlformats.org/markup-compatibility/2006">
          <mc:Choice xmlns:p14="http://schemas.microsoft.com/office/powerpoint/2010/main" Requires="p14">
            <p:contentPart p14:bwMode="auto" r:id="rId329">
              <p14:nvContentPartPr>
                <p14:cNvPr id="201" name="Ink 200">
                  <a:extLst>
                    <a:ext uri="{FF2B5EF4-FFF2-40B4-BE49-F238E27FC236}">
                      <a16:creationId xmlns:a16="http://schemas.microsoft.com/office/drawing/2014/main" id="{E94D7DA4-1DFF-4CB5-0F3D-0E521931A865}"/>
                    </a:ext>
                  </a:extLst>
                </p14:cNvPr>
                <p14:cNvContentPartPr/>
                <p14:nvPr/>
              </p14:nvContentPartPr>
              <p14:xfrm>
                <a:off x="8699554" y="1313750"/>
                <a:ext cx="210960" cy="119520"/>
              </p14:xfrm>
            </p:contentPart>
          </mc:Choice>
          <mc:Fallback>
            <p:pic>
              <p:nvPicPr>
                <p:cNvPr id="201" name="Ink 200">
                  <a:extLst>
                    <a:ext uri="{FF2B5EF4-FFF2-40B4-BE49-F238E27FC236}">
                      <a16:creationId xmlns:a16="http://schemas.microsoft.com/office/drawing/2014/main" id="{E94D7DA4-1DFF-4CB5-0F3D-0E521931A865}"/>
                    </a:ext>
                  </a:extLst>
                </p:cNvPr>
                <p:cNvPicPr/>
                <p:nvPr/>
              </p:nvPicPr>
              <p:blipFill>
                <a:blip r:embed="rId330"/>
                <a:stretch>
                  <a:fillRect/>
                </a:stretch>
              </p:blipFill>
              <p:spPr>
                <a:xfrm>
                  <a:off x="8690914" y="1305110"/>
                  <a:ext cx="228600" cy="137160"/>
                </a:xfrm>
                <a:prstGeom prst="rect">
                  <a:avLst/>
                </a:prstGeom>
              </p:spPr>
            </p:pic>
          </mc:Fallback>
        </mc:AlternateContent>
        <mc:AlternateContent xmlns:mc="http://schemas.openxmlformats.org/markup-compatibility/2006">
          <mc:Choice xmlns:p14="http://schemas.microsoft.com/office/powerpoint/2010/main" Requires="p14">
            <p:contentPart p14:bwMode="auto" r:id="rId331">
              <p14:nvContentPartPr>
                <p14:cNvPr id="202" name="Ink 201">
                  <a:extLst>
                    <a:ext uri="{FF2B5EF4-FFF2-40B4-BE49-F238E27FC236}">
                      <a16:creationId xmlns:a16="http://schemas.microsoft.com/office/drawing/2014/main" id="{9754C8F1-CCDD-50E3-5F5C-B06EDDF95CFD}"/>
                    </a:ext>
                  </a:extLst>
                </p14:cNvPr>
                <p14:cNvContentPartPr/>
                <p14:nvPr/>
              </p14:nvContentPartPr>
              <p14:xfrm>
                <a:off x="8865154" y="1307990"/>
                <a:ext cx="184320" cy="176400"/>
              </p14:xfrm>
            </p:contentPart>
          </mc:Choice>
          <mc:Fallback>
            <p:pic>
              <p:nvPicPr>
                <p:cNvPr id="202" name="Ink 201">
                  <a:extLst>
                    <a:ext uri="{FF2B5EF4-FFF2-40B4-BE49-F238E27FC236}">
                      <a16:creationId xmlns:a16="http://schemas.microsoft.com/office/drawing/2014/main" id="{9754C8F1-CCDD-50E3-5F5C-B06EDDF95CFD}"/>
                    </a:ext>
                  </a:extLst>
                </p:cNvPr>
                <p:cNvPicPr/>
                <p:nvPr/>
              </p:nvPicPr>
              <p:blipFill>
                <a:blip r:embed="rId332"/>
                <a:stretch>
                  <a:fillRect/>
                </a:stretch>
              </p:blipFill>
              <p:spPr>
                <a:xfrm>
                  <a:off x="8856514" y="1299350"/>
                  <a:ext cx="201960" cy="194040"/>
                </a:xfrm>
                <a:prstGeom prst="rect">
                  <a:avLst/>
                </a:prstGeom>
              </p:spPr>
            </p:pic>
          </mc:Fallback>
        </mc:AlternateContent>
        <mc:AlternateContent xmlns:mc="http://schemas.openxmlformats.org/markup-compatibility/2006">
          <mc:Choice xmlns:p14="http://schemas.microsoft.com/office/powerpoint/2010/main" Requires="p14">
            <p:contentPart p14:bwMode="auto" r:id="rId333">
              <p14:nvContentPartPr>
                <p14:cNvPr id="203" name="Ink 202">
                  <a:extLst>
                    <a:ext uri="{FF2B5EF4-FFF2-40B4-BE49-F238E27FC236}">
                      <a16:creationId xmlns:a16="http://schemas.microsoft.com/office/drawing/2014/main" id="{F0663C2F-4026-135A-D3D6-71F28200004F}"/>
                    </a:ext>
                  </a:extLst>
                </p14:cNvPr>
                <p14:cNvContentPartPr/>
                <p14:nvPr/>
              </p14:nvContentPartPr>
              <p14:xfrm>
                <a:off x="8415154" y="1590590"/>
                <a:ext cx="154440" cy="256320"/>
              </p14:xfrm>
            </p:contentPart>
          </mc:Choice>
          <mc:Fallback>
            <p:pic>
              <p:nvPicPr>
                <p:cNvPr id="203" name="Ink 202">
                  <a:extLst>
                    <a:ext uri="{FF2B5EF4-FFF2-40B4-BE49-F238E27FC236}">
                      <a16:creationId xmlns:a16="http://schemas.microsoft.com/office/drawing/2014/main" id="{F0663C2F-4026-135A-D3D6-71F28200004F}"/>
                    </a:ext>
                  </a:extLst>
                </p:cNvPr>
                <p:cNvPicPr/>
                <p:nvPr/>
              </p:nvPicPr>
              <p:blipFill>
                <a:blip r:embed="rId334"/>
                <a:stretch>
                  <a:fillRect/>
                </a:stretch>
              </p:blipFill>
              <p:spPr>
                <a:xfrm>
                  <a:off x="8406154" y="1581590"/>
                  <a:ext cx="172080" cy="273960"/>
                </a:xfrm>
                <a:prstGeom prst="rect">
                  <a:avLst/>
                </a:prstGeom>
              </p:spPr>
            </p:pic>
          </mc:Fallback>
        </mc:AlternateContent>
        <mc:AlternateContent xmlns:mc="http://schemas.openxmlformats.org/markup-compatibility/2006">
          <mc:Choice xmlns:p14="http://schemas.microsoft.com/office/powerpoint/2010/main" Requires="p14">
            <p:contentPart p14:bwMode="auto" r:id="rId335">
              <p14:nvContentPartPr>
                <p14:cNvPr id="204" name="Ink 203">
                  <a:extLst>
                    <a:ext uri="{FF2B5EF4-FFF2-40B4-BE49-F238E27FC236}">
                      <a16:creationId xmlns:a16="http://schemas.microsoft.com/office/drawing/2014/main" id="{A3F26080-5041-8338-E992-A88041BB3CFA}"/>
                    </a:ext>
                  </a:extLst>
                </p14:cNvPr>
                <p14:cNvContentPartPr/>
                <p14:nvPr/>
              </p14:nvContentPartPr>
              <p14:xfrm>
                <a:off x="8423434" y="1604630"/>
                <a:ext cx="269640" cy="161640"/>
              </p14:xfrm>
            </p:contentPart>
          </mc:Choice>
          <mc:Fallback>
            <p:pic>
              <p:nvPicPr>
                <p:cNvPr id="204" name="Ink 203">
                  <a:extLst>
                    <a:ext uri="{FF2B5EF4-FFF2-40B4-BE49-F238E27FC236}">
                      <a16:creationId xmlns:a16="http://schemas.microsoft.com/office/drawing/2014/main" id="{A3F26080-5041-8338-E992-A88041BB3CFA}"/>
                    </a:ext>
                  </a:extLst>
                </p:cNvPr>
                <p:cNvPicPr/>
                <p:nvPr/>
              </p:nvPicPr>
              <p:blipFill>
                <a:blip r:embed="rId336"/>
                <a:stretch>
                  <a:fillRect/>
                </a:stretch>
              </p:blipFill>
              <p:spPr>
                <a:xfrm>
                  <a:off x="8414434" y="1595630"/>
                  <a:ext cx="287280" cy="179280"/>
                </a:xfrm>
                <a:prstGeom prst="rect">
                  <a:avLst/>
                </a:prstGeom>
              </p:spPr>
            </p:pic>
          </mc:Fallback>
        </mc:AlternateContent>
        <mc:AlternateContent xmlns:mc="http://schemas.openxmlformats.org/markup-compatibility/2006">
          <mc:Choice xmlns:p14="http://schemas.microsoft.com/office/powerpoint/2010/main" Requires="p14">
            <p:contentPart p14:bwMode="auto" r:id="rId337">
              <p14:nvContentPartPr>
                <p14:cNvPr id="205" name="Ink 204">
                  <a:extLst>
                    <a:ext uri="{FF2B5EF4-FFF2-40B4-BE49-F238E27FC236}">
                      <a16:creationId xmlns:a16="http://schemas.microsoft.com/office/drawing/2014/main" id="{0FCCD8C5-CF9E-74B0-A538-51D4A413CE81}"/>
                    </a:ext>
                  </a:extLst>
                </p14:cNvPr>
                <p14:cNvContentPartPr/>
                <p14:nvPr/>
              </p14:nvContentPartPr>
              <p14:xfrm>
                <a:off x="8619274" y="1631270"/>
                <a:ext cx="319680" cy="216720"/>
              </p14:xfrm>
            </p:contentPart>
          </mc:Choice>
          <mc:Fallback>
            <p:pic>
              <p:nvPicPr>
                <p:cNvPr id="205" name="Ink 204">
                  <a:extLst>
                    <a:ext uri="{FF2B5EF4-FFF2-40B4-BE49-F238E27FC236}">
                      <a16:creationId xmlns:a16="http://schemas.microsoft.com/office/drawing/2014/main" id="{0FCCD8C5-CF9E-74B0-A538-51D4A413CE81}"/>
                    </a:ext>
                  </a:extLst>
                </p:cNvPr>
                <p:cNvPicPr/>
                <p:nvPr/>
              </p:nvPicPr>
              <p:blipFill>
                <a:blip r:embed="rId338"/>
                <a:stretch>
                  <a:fillRect/>
                </a:stretch>
              </p:blipFill>
              <p:spPr>
                <a:xfrm>
                  <a:off x="8610274" y="1622270"/>
                  <a:ext cx="337320" cy="234360"/>
                </a:xfrm>
                <a:prstGeom prst="rect">
                  <a:avLst/>
                </a:prstGeom>
              </p:spPr>
            </p:pic>
          </mc:Fallback>
        </mc:AlternateContent>
        <mc:AlternateContent xmlns:mc="http://schemas.openxmlformats.org/markup-compatibility/2006">
          <mc:Choice xmlns:p14="http://schemas.microsoft.com/office/powerpoint/2010/main" Requires="p14">
            <p:contentPart p14:bwMode="auto" r:id="rId339">
              <p14:nvContentPartPr>
                <p14:cNvPr id="206" name="Ink 205">
                  <a:extLst>
                    <a:ext uri="{FF2B5EF4-FFF2-40B4-BE49-F238E27FC236}">
                      <a16:creationId xmlns:a16="http://schemas.microsoft.com/office/drawing/2014/main" id="{8B5A7102-FB23-9E55-F48F-3E24534BAF97}"/>
                    </a:ext>
                  </a:extLst>
                </p14:cNvPr>
                <p14:cNvContentPartPr/>
                <p14:nvPr/>
              </p14:nvContentPartPr>
              <p14:xfrm>
                <a:off x="8904034" y="1570430"/>
                <a:ext cx="134640" cy="279360"/>
              </p14:xfrm>
            </p:contentPart>
          </mc:Choice>
          <mc:Fallback>
            <p:pic>
              <p:nvPicPr>
                <p:cNvPr id="206" name="Ink 205">
                  <a:extLst>
                    <a:ext uri="{FF2B5EF4-FFF2-40B4-BE49-F238E27FC236}">
                      <a16:creationId xmlns:a16="http://schemas.microsoft.com/office/drawing/2014/main" id="{8B5A7102-FB23-9E55-F48F-3E24534BAF97}"/>
                    </a:ext>
                  </a:extLst>
                </p:cNvPr>
                <p:cNvPicPr/>
                <p:nvPr/>
              </p:nvPicPr>
              <p:blipFill>
                <a:blip r:embed="rId340"/>
                <a:stretch>
                  <a:fillRect/>
                </a:stretch>
              </p:blipFill>
              <p:spPr>
                <a:xfrm>
                  <a:off x="8895034" y="1561430"/>
                  <a:ext cx="152280" cy="297000"/>
                </a:xfrm>
                <a:prstGeom prst="rect">
                  <a:avLst/>
                </a:prstGeom>
              </p:spPr>
            </p:pic>
          </mc:Fallback>
        </mc:AlternateContent>
        <mc:AlternateContent xmlns:mc="http://schemas.openxmlformats.org/markup-compatibility/2006">
          <mc:Choice xmlns:p14="http://schemas.microsoft.com/office/powerpoint/2010/main" Requires="p14">
            <p:contentPart p14:bwMode="auto" r:id="rId341">
              <p14:nvContentPartPr>
                <p14:cNvPr id="208" name="Ink 207">
                  <a:extLst>
                    <a:ext uri="{FF2B5EF4-FFF2-40B4-BE49-F238E27FC236}">
                      <a16:creationId xmlns:a16="http://schemas.microsoft.com/office/drawing/2014/main" id="{E5C549F1-96E8-3C81-978C-E01E93A7C82B}"/>
                    </a:ext>
                  </a:extLst>
                </p14:cNvPr>
                <p14:cNvContentPartPr/>
                <p14:nvPr/>
              </p14:nvContentPartPr>
              <p14:xfrm>
                <a:off x="8469874" y="1987310"/>
                <a:ext cx="157680" cy="205200"/>
              </p14:xfrm>
            </p:contentPart>
          </mc:Choice>
          <mc:Fallback>
            <p:pic>
              <p:nvPicPr>
                <p:cNvPr id="208" name="Ink 207">
                  <a:extLst>
                    <a:ext uri="{FF2B5EF4-FFF2-40B4-BE49-F238E27FC236}">
                      <a16:creationId xmlns:a16="http://schemas.microsoft.com/office/drawing/2014/main" id="{E5C549F1-96E8-3C81-978C-E01E93A7C82B}"/>
                    </a:ext>
                  </a:extLst>
                </p:cNvPr>
                <p:cNvPicPr/>
                <p:nvPr/>
              </p:nvPicPr>
              <p:blipFill>
                <a:blip r:embed="rId342"/>
                <a:stretch>
                  <a:fillRect/>
                </a:stretch>
              </p:blipFill>
              <p:spPr>
                <a:xfrm>
                  <a:off x="8461234" y="1978670"/>
                  <a:ext cx="175320" cy="222840"/>
                </a:xfrm>
                <a:prstGeom prst="rect">
                  <a:avLst/>
                </a:prstGeom>
              </p:spPr>
            </p:pic>
          </mc:Fallback>
        </mc:AlternateContent>
        <mc:AlternateContent xmlns:mc="http://schemas.openxmlformats.org/markup-compatibility/2006">
          <mc:Choice xmlns:p14="http://schemas.microsoft.com/office/powerpoint/2010/main" Requires="p14">
            <p:contentPart p14:bwMode="auto" r:id="rId343">
              <p14:nvContentPartPr>
                <p14:cNvPr id="209" name="Ink 208">
                  <a:extLst>
                    <a:ext uri="{FF2B5EF4-FFF2-40B4-BE49-F238E27FC236}">
                      <a16:creationId xmlns:a16="http://schemas.microsoft.com/office/drawing/2014/main" id="{ADB04EE1-5EB6-A68B-7EC0-73B4F354BF40}"/>
                    </a:ext>
                  </a:extLst>
                </p14:cNvPr>
                <p14:cNvContentPartPr/>
                <p14:nvPr/>
              </p14:nvContentPartPr>
              <p14:xfrm>
                <a:off x="8774074" y="2034110"/>
                <a:ext cx="14760" cy="135360"/>
              </p14:xfrm>
            </p:contentPart>
          </mc:Choice>
          <mc:Fallback>
            <p:pic>
              <p:nvPicPr>
                <p:cNvPr id="209" name="Ink 208">
                  <a:extLst>
                    <a:ext uri="{FF2B5EF4-FFF2-40B4-BE49-F238E27FC236}">
                      <a16:creationId xmlns:a16="http://schemas.microsoft.com/office/drawing/2014/main" id="{ADB04EE1-5EB6-A68B-7EC0-73B4F354BF40}"/>
                    </a:ext>
                  </a:extLst>
                </p:cNvPr>
                <p:cNvPicPr/>
                <p:nvPr/>
              </p:nvPicPr>
              <p:blipFill>
                <a:blip r:embed="rId344"/>
                <a:stretch>
                  <a:fillRect/>
                </a:stretch>
              </p:blipFill>
              <p:spPr>
                <a:xfrm>
                  <a:off x="8765074" y="2025110"/>
                  <a:ext cx="32400" cy="153000"/>
                </a:xfrm>
                <a:prstGeom prst="rect">
                  <a:avLst/>
                </a:prstGeom>
              </p:spPr>
            </p:pic>
          </mc:Fallback>
        </mc:AlternateContent>
        <mc:AlternateContent xmlns:mc="http://schemas.openxmlformats.org/markup-compatibility/2006">
          <mc:Choice xmlns:p14="http://schemas.microsoft.com/office/powerpoint/2010/main" Requires="p14">
            <p:contentPart p14:bwMode="auto" r:id="rId345">
              <p14:nvContentPartPr>
                <p14:cNvPr id="210" name="Ink 209">
                  <a:extLst>
                    <a:ext uri="{FF2B5EF4-FFF2-40B4-BE49-F238E27FC236}">
                      <a16:creationId xmlns:a16="http://schemas.microsoft.com/office/drawing/2014/main" id="{7A6E04DD-F9D9-F6D9-CC94-7E63232A7580}"/>
                    </a:ext>
                  </a:extLst>
                </p14:cNvPr>
                <p14:cNvContentPartPr/>
                <p14:nvPr/>
              </p14:nvContentPartPr>
              <p14:xfrm>
                <a:off x="8704954" y="2019350"/>
                <a:ext cx="266760" cy="160920"/>
              </p14:xfrm>
            </p:contentPart>
          </mc:Choice>
          <mc:Fallback>
            <p:pic>
              <p:nvPicPr>
                <p:cNvPr id="210" name="Ink 209">
                  <a:extLst>
                    <a:ext uri="{FF2B5EF4-FFF2-40B4-BE49-F238E27FC236}">
                      <a16:creationId xmlns:a16="http://schemas.microsoft.com/office/drawing/2014/main" id="{7A6E04DD-F9D9-F6D9-CC94-7E63232A7580}"/>
                    </a:ext>
                  </a:extLst>
                </p:cNvPr>
                <p:cNvPicPr/>
                <p:nvPr/>
              </p:nvPicPr>
              <p:blipFill>
                <a:blip r:embed="rId346"/>
                <a:stretch>
                  <a:fillRect/>
                </a:stretch>
              </p:blipFill>
              <p:spPr>
                <a:xfrm>
                  <a:off x="8695954" y="2010350"/>
                  <a:ext cx="284400" cy="178560"/>
                </a:xfrm>
                <a:prstGeom prst="rect">
                  <a:avLst/>
                </a:prstGeom>
              </p:spPr>
            </p:pic>
          </mc:Fallback>
        </mc:AlternateContent>
        <mc:AlternateContent xmlns:mc="http://schemas.openxmlformats.org/markup-compatibility/2006">
          <mc:Choice xmlns:p14="http://schemas.microsoft.com/office/powerpoint/2010/main" Requires="p14">
            <p:contentPart p14:bwMode="auto" r:id="rId347">
              <p14:nvContentPartPr>
                <p14:cNvPr id="212" name="Ink 211">
                  <a:extLst>
                    <a:ext uri="{FF2B5EF4-FFF2-40B4-BE49-F238E27FC236}">
                      <a16:creationId xmlns:a16="http://schemas.microsoft.com/office/drawing/2014/main" id="{FDC2D61D-890C-4CCF-451A-B943EDDB3079}"/>
                    </a:ext>
                  </a:extLst>
                </p14:cNvPr>
                <p14:cNvContentPartPr/>
                <p14:nvPr/>
              </p14:nvContentPartPr>
              <p14:xfrm>
                <a:off x="8559154" y="2362790"/>
                <a:ext cx="133560" cy="187200"/>
              </p14:xfrm>
            </p:contentPart>
          </mc:Choice>
          <mc:Fallback>
            <p:pic>
              <p:nvPicPr>
                <p:cNvPr id="212" name="Ink 211">
                  <a:extLst>
                    <a:ext uri="{FF2B5EF4-FFF2-40B4-BE49-F238E27FC236}">
                      <a16:creationId xmlns:a16="http://schemas.microsoft.com/office/drawing/2014/main" id="{FDC2D61D-890C-4CCF-451A-B943EDDB3079}"/>
                    </a:ext>
                  </a:extLst>
                </p:cNvPr>
                <p:cNvPicPr/>
                <p:nvPr/>
              </p:nvPicPr>
              <p:blipFill>
                <a:blip r:embed="rId348"/>
                <a:stretch>
                  <a:fillRect/>
                </a:stretch>
              </p:blipFill>
              <p:spPr>
                <a:xfrm>
                  <a:off x="8550154" y="2354150"/>
                  <a:ext cx="151200" cy="204840"/>
                </a:xfrm>
                <a:prstGeom prst="rect">
                  <a:avLst/>
                </a:prstGeom>
              </p:spPr>
            </p:pic>
          </mc:Fallback>
        </mc:AlternateContent>
        <mc:AlternateContent xmlns:mc="http://schemas.openxmlformats.org/markup-compatibility/2006">
          <mc:Choice xmlns:p14="http://schemas.microsoft.com/office/powerpoint/2010/main" Requires="p14">
            <p:contentPart p14:bwMode="auto" r:id="rId349">
              <p14:nvContentPartPr>
                <p14:cNvPr id="213" name="Ink 212">
                  <a:extLst>
                    <a:ext uri="{FF2B5EF4-FFF2-40B4-BE49-F238E27FC236}">
                      <a16:creationId xmlns:a16="http://schemas.microsoft.com/office/drawing/2014/main" id="{EA0BBD20-56EB-5ABC-A587-304C9FFD15B3}"/>
                    </a:ext>
                  </a:extLst>
                </p14:cNvPr>
                <p14:cNvContentPartPr/>
                <p14:nvPr/>
              </p14:nvContentPartPr>
              <p14:xfrm>
                <a:off x="8637994" y="2275310"/>
                <a:ext cx="441720" cy="232200"/>
              </p14:xfrm>
            </p:contentPart>
          </mc:Choice>
          <mc:Fallback>
            <p:pic>
              <p:nvPicPr>
                <p:cNvPr id="213" name="Ink 212">
                  <a:extLst>
                    <a:ext uri="{FF2B5EF4-FFF2-40B4-BE49-F238E27FC236}">
                      <a16:creationId xmlns:a16="http://schemas.microsoft.com/office/drawing/2014/main" id="{EA0BBD20-56EB-5ABC-A587-304C9FFD15B3}"/>
                    </a:ext>
                  </a:extLst>
                </p:cNvPr>
                <p:cNvPicPr/>
                <p:nvPr/>
              </p:nvPicPr>
              <p:blipFill>
                <a:blip r:embed="rId350"/>
                <a:stretch>
                  <a:fillRect/>
                </a:stretch>
              </p:blipFill>
              <p:spPr>
                <a:xfrm>
                  <a:off x="8629354" y="2266670"/>
                  <a:ext cx="459360" cy="249840"/>
                </a:xfrm>
                <a:prstGeom prst="rect">
                  <a:avLst/>
                </a:prstGeom>
              </p:spPr>
            </p:pic>
          </mc:Fallback>
        </mc:AlternateContent>
        <mc:AlternateContent xmlns:mc="http://schemas.openxmlformats.org/markup-compatibility/2006">
          <mc:Choice xmlns:p14="http://schemas.microsoft.com/office/powerpoint/2010/main" Requires="p14">
            <p:contentPart p14:bwMode="auto" r:id="rId351">
              <p14:nvContentPartPr>
                <p14:cNvPr id="215" name="Ink 214">
                  <a:extLst>
                    <a:ext uri="{FF2B5EF4-FFF2-40B4-BE49-F238E27FC236}">
                      <a16:creationId xmlns:a16="http://schemas.microsoft.com/office/drawing/2014/main" id="{E817BF1A-BF4F-126D-1294-1857CCA61BB3}"/>
                    </a:ext>
                  </a:extLst>
                </p14:cNvPr>
                <p14:cNvContentPartPr/>
                <p14:nvPr/>
              </p14:nvContentPartPr>
              <p14:xfrm>
                <a:off x="8097994" y="1203590"/>
                <a:ext cx="123120" cy="1873440"/>
              </p14:xfrm>
            </p:contentPart>
          </mc:Choice>
          <mc:Fallback>
            <p:pic>
              <p:nvPicPr>
                <p:cNvPr id="215" name="Ink 214">
                  <a:extLst>
                    <a:ext uri="{FF2B5EF4-FFF2-40B4-BE49-F238E27FC236}">
                      <a16:creationId xmlns:a16="http://schemas.microsoft.com/office/drawing/2014/main" id="{E817BF1A-BF4F-126D-1294-1857CCA61BB3}"/>
                    </a:ext>
                  </a:extLst>
                </p:cNvPr>
                <p:cNvPicPr/>
                <p:nvPr/>
              </p:nvPicPr>
              <p:blipFill>
                <a:blip r:embed="rId352"/>
                <a:stretch>
                  <a:fillRect/>
                </a:stretch>
              </p:blipFill>
              <p:spPr>
                <a:xfrm>
                  <a:off x="8088994" y="1194590"/>
                  <a:ext cx="140760" cy="1891080"/>
                </a:xfrm>
                <a:prstGeom prst="rect">
                  <a:avLst/>
                </a:prstGeom>
              </p:spPr>
            </p:pic>
          </mc:Fallback>
        </mc:AlternateContent>
        <mc:AlternateContent xmlns:mc="http://schemas.openxmlformats.org/markup-compatibility/2006">
          <mc:Choice xmlns:p14="http://schemas.microsoft.com/office/powerpoint/2010/main" Requires="p14">
            <p:contentPart p14:bwMode="auto" r:id="rId353">
              <p14:nvContentPartPr>
                <p14:cNvPr id="216" name="Ink 215">
                  <a:extLst>
                    <a:ext uri="{FF2B5EF4-FFF2-40B4-BE49-F238E27FC236}">
                      <a16:creationId xmlns:a16="http://schemas.microsoft.com/office/drawing/2014/main" id="{24B5421B-EF20-E8AE-6AF3-1BDB29CDB46E}"/>
                    </a:ext>
                  </a:extLst>
                </p14:cNvPr>
                <p14:cNvContentPartPr/>
                <p14:nvPr/>
              </p14:nvContentPartPr>
              <p14:xfrm>
                <a:off x="8145514" y="1148150"/>
                <a:ext cx="3280680" cy="167040"/>
              </p14:xfrm>
            </p:contentPart>
          </mc:Choice>
          <mc:Fallback>
            <p:pic>
              <p:nvPicPr>
                <p:cNvPr id="216" name="Ink 215">
                  <a:extLst>
                    <a:ext uri="{FF2B5EF4-FFF2-40B4-BE49-F238E27FC236}">
                      <a16:creationId xmlns:a16="http://schemas.microsoft.com/office/drawing/2014/main" id="{24B5421B-EF20-E8AE-6AF3-1BDB29CDB46E}"/>
                    </a:ext>
                  </a:extLst>
                </p:cNvPr>
                <p:cNvPicPr/>
                <p:nvPr/>
              </p:nvPicPr>
              <p:blipFill>
                <a:blip r:embed="rId354"/>
                <a:stretch>
                  <a:fillRect/>
                </a:stretch>
              </p:blipFill>
              <p:spPr>
                <a:xfrm>
                  <a:off x="8136874" y="1139510"/>
                  <a:ext cx="3298320" cy="184680"/>
                </a:xfrm>
                <a:prstGeom prst="rect">
                  <a:avLst/>
                </a:prstGeom>
              </p:spPr>
            </p:pic>
          </mc:Fallback>
        </mc:AlternateContent>
        <mc:AlternateContent xmlns:mc="http://schemas.openxmlformats.org/markup-compatibility/2006">
          <mc:Choice xmlns:p14="http://schemas.microsoft.com/office/powerpoint/2010/main" Requires="p14">
            <p:contentPart p14:bwMode="auto" r:id="rId355">
              <p14:nvContentPartPr>
                <p14:cNvPr id="217" name="Ink 216">
                  <a:extLst>
                    <a:ext uri="{FF2B5EF4-FFF2-40B4-BE49-F238E27FC236}">
                      <a16:creationId xmlns:a16="http://schemas.microsoft.com/office/drawing/2014/main" id="{419E012E-94FA-8857-B0C1-DD690E83E642}"/>
                    </a:ext>
                  </a:extLst>
                </p14:cNvPr>
                <p14:cNvContentPartPr/>
                <p14:nvPr/>
              </p14:nvContentPartPr>
              <p14:xfrm>
                <a:off x="8024194" y="2886590"/>
                <a:ext cx="3703680" cy="71280"/>
              </p14:xfrm>
            </p:contentPart>
          </mc:Choice>
          <mc:Fallback>
            <p:pic>
              <p:nvPicPr>
                <p:cNvPr id="217" name="Ink 216">
                  <a:extLst>
                    <a:ext uri="{FF2B5EF4-FFF2-40B4-BE49-F238E27FC236}">
                      <a16:creationId xmlns:a16="http://schemas.microsoft.com/office/drawing/2014/main" id="{419E012E-94FA-8857-B0C1-DD690E83E642}"/>
                    </a:ext>
                  </a:extLst>
                </p:cNvPr>
                <p:cNvPicPr/>
                <p:nvPr/>
              </p:nvPicPr>
              <p:blipFill>
                <a:blip r:embed="rId356"/>
                <a:stretch>
                  <a:fillRect/>
                </a:stretch>
              </p:blipFill>
              <p:spPr>
                <a:xfrm>
                  <a:off x="8015554" y="2877950"/>
                  <a:ext cx="3721320" cy="88920"/>
                </a:xfrm>
                <a:prstGeom prst="rect">
                  <a:avLst/>
                </a:prstGeom>
              </p:spPr>
            </p:pic>
          </mc:Fallback>
        </mc:AlternateContent>
        <mc:AlternateContent xmlns:mc="http://schemas.openxmlformats.org/markup-compatibility/2006">
          <mc:Choice xmlns:p14="http://schemas.microsoft.com/office/powerpoint/2010/main" Requires="p14">
            <p:contentPart p14:bwMode="auto" r:id="rId357">
              <p14:nvContentPartPr>
                <p14:cNvPr id="218" name="Ink 217">
                  <a:extLst>
                    <a:ext uri="{FF2B5EF4-FFF2-40B4-BE49-F238E27FC236}">
                      <a16:creationId xmlns:a16="http://schemas.microsoft.com/office/drawing/2014/main" id="{84EAE92A-F610-52A6-5ABC-0F0ACEA607D6}"/>
                    </a:ext>
                  </a:extLst>
                </p14:cNvPr>
                <p14:cNvContentPartPr/>
                <p14:nvPr/>
              </p14:nvContentPartPr>
              <p14:xfrm>
                <a:off x="11233954" y="1296830"/>
                <a:ext cx="224640" cy="1670760"/>
              </p14:xfrm>
            </p:contentPart>
          </mc:Choice>
          <mc:Fallback>
            <p:pic>
              <p:nvPicPr>
                <p:cNvPr id="218" name="Ink 217">
                  <a:extLst>
                    <a:ext uri="{FF2B5EF4-FFF2-40B4-BE49-F238E27FC236}">
                      <a16:creationId xmlns:a16="http://schemas.microsoft.com/office/drawing/2014/main" id="{84EAE92A-F610-52A6-5ABC-0F0ACEA607D6}"/>
                    </a:ext>
                  </a:extLst>
                </p:cNvPr>
                <p:cNvPicPr/>
                <p:nvPr/>
              </p:nvPicPr>
              <p:blipFill>
                <a:blip r:embed="rId358"/>
                <a:stretch>
                  <a:fillRect/>
                </a:stretch>
              </p:blipFill>
              <p:spPr>
                <a:xfrm>
                  <a:off x="11224954" y="1288190"/>
                  <a:ext cx="242280" cy="1688400"/>
                </a:xfrm>
                <a:prstGeom prst="rect">
                  <a:avLst/>
                </a:prstGeom>
              </p:spPr>
            </p:pic>
          </mc:Fallback>
        </mc:AlternateContent>
        <mc:AlternateContent xmlns:mc="http://schemas.openxmlformats.org/markup-compatibility/2006">
          <mc:Choice xmlns:p14="http://schemas.microsoft.com/office/powerpoint/2010/main" Requires="p14">
            <p:contentPart p14:bwMode="auto" r:id="rId359">
              <p14:nvContentPartPr>
                <p14:cNvPr id="219" name="Ink 218">
                  <a:extLst>
                    <a:ext uri="{FF2B5EF4-FFF2-40B4-BE49-F238E27FC236}">
                      <a16:creationId xmlns:a16="http://schemas.microsoft.com/office/drawing/2014/main" id="{227B8FA6-03FA-076C-4175-FC286A86A884}"/>
                    </a:ext>
                  </a:extLst>
                </p14:cNvPr>
                <p14:cNvContentPartPr/>
                <p14:nvPr/>
              </p14:nvContentPartPr>
              <p14:xfrm>
                <a:off x="9265114" y="1184870"/>
                <a:ext cx="131760" cy="1700640"/>
              </p14:xfrm>
            </p:contentPart>
          </mc:Choice>
          <mc:Fallback>
            <p:pic>
              <p:nvPicPr>
                <p:cNvPr id="219" name="Ink 218">
                  <a:extLst>
                    <a:ext uri="{FF2B5EF4-FFF2-40B4-BE49-F238E27FC236}">
                      <a16:creationId xmlns:a16="http://schemas.microsoft.com/office/drawing/2014/main" id="{227B8FA6-03FA-076C-4175-FC286A86A884}"/>
                    </a:ext>
                  </a:extLst>
                </p:cNvPr>
                <p:cNvPicPr/>
                <p:nvPr/>
              </p:nvPicPr>
              <p:blipFill>
                <a:blip r:embed="rId360"/>
                <a:stretch>
                  <a:fillRect/>
                </a:stretch>
              </p:blipFill>
              <p:spPr>
                <a:xfrm>
                  <a:off x="9256474" y="1176230"/>
                  <a:ext cx="149400" cy="1718280"/>
                </a:xfrm>
                <a:prstGeom prst="rect">
                  <a:avLst/>
                </a:prstGeom>
              </p:spPr>
            </p:pic>
          </mc:Fallback>
        </mc:AlternateContent>
        <mc:AlternateContent xmlns:mc="http://schemas.openxmlformats.org/markup-compatibility/2006">
          <mc:Choice xmlns:p14="http://schemas.microsoft.com/office/powerpoint/2010/main" Requires="p14">
            <p:contentPart p14:bwMode="auto" r:id="rId361">
              <p14:nvContentPartPr>
                <p14:cNvPr id="220" name="Ink 219">
                  <a:extLst>
                    <a:ext uri="{FF2B5EF4-FFF2-40B4-BE49-F238E27FC236}">
                      <a16:creationId xmlns:a16="http://schemas.microsoft.com/office/drawing/2014/main" id="{2266A5E7-A26E-A490-B759-1FA2D6849080}"/>
                    </a:ext>
                  </a:extLst>
                </p14:cNvPr>
                <p14:cNvContentPartPr/>
                <p14:nvPr/>
              </p14:nvContentPartPr>
              <p14:xfrm>
                <a:off x="9871714" y="988670"/>
                <a:ext cx="249840" cy="239760"/>
              </p14:xfrm>
            </p:contentPart>
          </mc:Choice>
          <mc:Fallback>
            <p:pic>
              <p:nvPicPr>
                <p:cNvPr id="220" name="Ink 219">
                  <a:extLst>
                    <a:ext uri="{FF2B5EF4-FFF2-40B4-BE49-F238E27FC236}">
                      <a16:creationId xmlns:a16="http://schemas.microsoft.com/office/drawing/2014/main" id="{2266A5E7-A26E-A490-B759-1FA2D6849080}"/>
                    </a:ext>
                  </a:extLst>
                </p:cNvPr>
                <p:cNvPicPr/>
                <p:nvPr/>
              </p:nvPicPr>
              <p:blipFill>
                <a:blip r:embed="rId362"/>
                <a:stretch>
                  <a:fillRect/>
                </a:stretch>
              </p:blipFill>
              <p:spPr>
                <a:xfrm>
                  <a:off x="9863074" y="980030"/>
                  <a:ext cx="267480" cy="257400"/>
                </a:xfrm>
                <a:prstGeom prst="rect">
                  <a:avLst/>
                </a:prstGeom>
              </p:spPr>
            </p:pic>
          </mc:Fallback>
        </mc:AlternateContent>
        <mc:AlternateContent xmlns:mc="http://schemas.openxmlformats.org/markup-compatibility/2006">
          <mc:Choice xmlns:p14="http://schemas.microsoft.com/office/powerpoint/2010/main" Requires="p14">
            <p:contentPart p14:bwMode="auto" r:id="rId363">
              <p14:nvContentPartPr>
                <p14:cNvPr id="221" name="Ink 220">
                  <a:extLst>
                    <a:ext uri="{FF2B5EF4-FFF2-40B4-BE49-F238E27FC236}">
                      <a16:creationId xmlns:a16="http://schemas.microsoft.com/office/drawing/2014/main" id="{6A14D5F2-9887-11DF-6B14-398C6B82B1A8}"/>
                    </a:ext>
                  </a:extLst>
                </p14:cNvPr>
                <p14:cNvContentPartPr/>
                <p14:nvPr/>
              </p14:nvContentPartPr>
              <p14:xfrm>
                <a:off x="10180234" y="1112150"/>
                <a:ext cx="73440" cy="109800"/>
              </p14:xfrm>
            </p:contentPart>
          </mc:Choice>
          <mc:Fallback>
            <p:pic>
              <p:nvPicPr>
                <p:cNvPr id="221" name="Ink 220">
                  <a:extLst>
                    <a:ext uri="{FF2B5EF4-FFF2-40B4-BE49-F238E27FC236}">
                      <a16:creationId xmlns:a16="http://schemas.microsoft.com/office/drawing/2014/main" id="{6A14D5F2-9887-11DF-6B14-398C6B82B1A8}"/>
                    </a:ext>
                  </a:extLst>
                </p:cNvPr>
                <p:cNvPicPr/>
                <p:nvPr/>
              </p:nvPicPr>
              <p:blipFill>
                <a:blip r:embed="rId364"/>
                <a:stretch>
                  <a:fillRect/>
                </a:stretch>
              </p:blipFill>
              <p:spPr>
                <a:xfrm>
                  <a:off x="10171594" y="1103510"/>
                  <a:ext cx="91080" cy="127440"/>
                </a:xfrm>
                <a:prstGeom prst="rect">
                  <a:avLst/>
                </a:prstGeom>
              </p:spPr>
            </p:pic>
          </mc:Fallback>
        </mc:AlternateContent>
        <mc:AlternateContent xmlns:mc="http://schemas.openxmlformats.org/markup-compatibility/2006">
          <mc:Choice xmlns:p14="http://schemas.microsoft.com/office/powerpoint/2010/main" Requires="p14">
            <p:contentPart p14:bwMode="auto" r:id="rId365">
              <p14:nvContentPartPr>
                <p14:cNvPr id="222" name="Ink 221">
                  <a:extLst>
                    <a:ext uri="{FF2B5EF4-FFF2-40B4-BE49-F238E27FC236}">
                      <a16:creationId xmlns:a16="http://schemas.microsoft.com/office/drawing/2014/main" id="{79306448-E60D-C795-0C89-4A9BB398FEAD}"/>
                    </a:ext>
                  </a:extLst>
                </p14:cNvPr>
                <p14:cNvContentPartPr/>
                <p14:nvPr/>
              </p14:nvContentPartPr>
              <p14:xfrm>
                <a:off x="10331794" y="1117910"/>
                <a:ext cx="101160" cy="120240"/>
              </p14:xfrm>
            </p:contentPart>
          </mc:Choice>
          <mc:Fallback>
            <p:pic>
              <p:nvPicPr>
                <p:cNvPr id="222" name="Ink 221">
                  <a:extLst>
                    <a:ext uri="{FF2B5EF4-FFF2-40B4-BE49-F238E27FC236}">
                      <a16:creationId xmlns:a16="http://schemas.microsoft.com/office/drawing/2014/main" id="{79306448-E60D-C795-0C89-4A9BB398FEAD}"/>
                    </a:ext>
                  </a:extLst>
                </p:cNvPr>
                <p:cNvPicPr/>
                <p:nvPr/>
              </p:nvPicPr>
              <p:blipFill>
                <a:blip r:embed="rId366"/>
                <a:stretch>
                  <a:fillRect/>
                </a:stretch>
              </p:blipFill>
              <p:spPr>
                <a:xfrm>
                  <a:off x="10322794" y="1108910"/>
                  <a:ext cx="118800" cy="137880"/>
                </a:xfrm>
                <a:prstGeom prst="rect">
                  <a:avLst/>
                </a:prstGeom>
              </p:spPr>
            </p:pic>
          </mc:Fallback>
        </mc:AlternateContent>
        <mc:AlternateContent xmlns:mc="http://schemas.openxmlformats.org/markup-compatibility/2006">
          <mc:Choice xmlns:p14="http://schemas.microsoft.com/office/powerpoint/2010/main" Requires="p14">
            <p:contentPart p14:bwMode="auto" r:id="rId367">
              <p14:nvContentPartPr>
                <p14:cNvPr id="223" name="Ink 222">
                  <a:extLst>
                    <a:ext uri="{FF2B5EF4-FFF2-40B4-BE49-F238E27FC236}">
                      <a16:creationId xmlns:a16="http://schemas.microsoft.com/office/drawing/2014/main" id="{EDF3A068-5014-E5AA-2501-9050A2A19C10}"/>
                    </a:ext>
                  </a:extLst>
                </p14:cNvPr>
                <p14:cNvContentPartPr/>
                <p14:nvPr/>
              </p14:nvContentPartPr>
              <p14:xfrm>
                <a:off x="10526194" y="1068950"/>
                <a:ext cx="36360" cy="172080"/>
              </p14:xfrm>
            </p:contentPart>
          </mc:Choice>
          <mc:Fallback>
            <p:pic>
              <p:nvPicPr>
                <p:cNvPr id="223" name="Ink 222">
                  <a:extLst>
                    <a:ext uri="{FF2B5EF4-FFF2-40B4-BE49-F238E27FC236}">
                      <a16:creationId xmlns:a16="http://schemas.microsoft.com/office/drawing/2014/main" id="{EDF3A068-5014-E5AA-2501-9050A2A19C10}"/>
                    </a:ext>
                  </a:extLst>
                </p:cNvPr>
                <p:cNvPicPr/>
                <p:nvPr/>
              </p:nvPicPr>
              <p:blipFill>
                <a:blip r:embed="rId368"/>
                <a:stretch>
                  <a:fillRect/>
                </a:stretch>
              </p:blipFill>
              <p:spPr>
                <a:xfrm>
                  <a:off x="10517554" y="1059950"/>
                  <a:ext cx="54000" cy="189720"/>
                </a:xfrm>
                <a:prstGeom prst="rect">
                  <a:avLst/>
                </a:prstGeom>
              </p:spPr>
            </p:pic>
          </mc:Fallback>
        </mc:AlternateContent>
        <mc:AlternateContent xmlns:mc="http://schemas.openxmlformats.org/markup-compatibility/2006">
          <mc:Choice xmlns:p14="http://schemas.microsoft.com/office/powerpoint/2010/main" Requires="p14">
            <p:contentPart p14:bwMode="auto" r:id="rId369">
              <p14:nvContentPartPr>
                <p14:cNvPr id="224" name="Ink 223">
                  <a:extLst>
                    <a:ext uri="{FF2B5EF4-FFF2-40B4-BE49-F238E27FC236}">
                      <a16:creationId xmlns:a16="http://schemas.microsoft.com/office/drawing/2014/main" id="{BCB2485C-E166-616F-7E63-853DA72B843B}"/>
                    </a:ext>
                  </a:extLst>
                </p14:cNvPr>
                <p14:cNvContentPartPr/>
                <p14:nvPr/>
              </p14:nvContentPartPr>
              <p14:xfrm>
                <a:off x="10621594" y="1120790"/>
                <a:ext cx="263880" cy="128880"/>
              </p14:xfrm>
            </p:contentPart>
          </mc:Choice>
          <mc:Fallback>
            <p:pic>
              <p:nvPicPr>
                <p:cNvPr id="224" name="Ink 223">
                  <a:extLst>
                    <a:ext uri="{FF2B5EF4-FFF2-40B4-BE49-F238E27FC236}">
                      <a16:creationId xmlns:a16="http://schemas.microsoft.com/office/drawing/2014/main" id="{BCB2485C-E166-616F-7E63-853DA72B843B}"/>
                    </a:ext>
                  </a:extLst>
                </p:cNvPr>
                <p:cNvPicPr/>
                <p:nvPr/>
              </p:nvPicPr>
              <p:blipFill>
                <a:blip r:embed="rId370"/>
                <a:stretch>
                  <a:fillRect/>
                </a:stretch>
              </p:blipFill>
              <p:spPr>
                <a:xfrm>
                  <a:off x="10612954" y="1112150"/>
                  <a:ext cx="281520" cy="146520"/>
                </a:xfrm>
                <a:prstGeom prst="rect">
                  <a:avLst/>
                </a:prstGeom>
              </p:spPr>
            </p:pic>
          </mc:Fallback>
        </mc:AlternateContent>
        <mc:AlternateContent xmlns:mc="http://schemas.openxmlformats.org/markup-compatibility/2006">
          <mc:Choice xmlns:p14="http://schemas.microsoft.com/office/powerpoint/2010/main" Requires="p14">
            <p:contentPart p14:bwMode="auto" r:id="rId371">
              <p14:nvContentPartPr>
                <p14:cNvPr id="225" name="Ink 224">
                  <a:extLst>
                    <a:ext uri="{FF2B5EF4-FFF2-40B4-BE49-F238E27FC236}">
                      <a16:creationId xmlns:a16="http://schemas.microsoft.com/office/drawing/2014/main" id="{CEA3E5F3-3B63-7C46-6949-8986B98EE400}"/>
                    </a:ext>
                  </a:extLst>
                </p14:cNvPr>
                <p14:cNvContentPartPr/>
                <p14:nvPr/>
              </p14:nvContentPartPr>
              <p14:xfrm>
                <a:off x="10972594" y="1151390"/>
                <a:ext cx="227160" cy="127800"/>
              </p14:xfrm>
            </p:contentPart>
          </mc:Choice>
          <mc:Fallback>
            <p:pic>
              <p:nvPicPr>
                <p:cNvPr id="225" name="Ink 224">
                  <a:extLst>
                    <a:ext uri="{FF2B5EF4-FFF2-40B4-BE49-F238E27FC236}">
                      <a16:creationId xmlns:a16="http://schemas.microsoft.com/office/drawing/2014/main" id="{CEA3E5F3-3B63-7C46-6949-8986B98EE400}"/>
                    </a:ext>
                  </a:extLst>
                </p:cNvPr>
                <p:cNvPicPr/>
                <p:nvPr/>
              </p:nvPicPr>
              <p:blipFill>
                <a:blip r:embed="rId372"/>
                <a:stretch>
                  <a:fillRect/>
                </a:stretch>
              </p:blipFill>
              <p:spPr>
                <a:xfrm>
                  <a:off x="10963594" y="1142390"/>
                  <a:ext cx="244800" cy="145440"/>
                </a:xfrm>
                <a:prstGeom prst="rect">
                  <a:avLst/>
                </a:prstGeom>
              </p:spPr>
            </p:pic>
          </mc:Fallback>
        </mc:AlternateContent>
        <mc:AlternateContent xmlns:mc="http://schemas.openxmlformats.org/markup-compatibility/2006">
          <mc:Choice xmlns:p14="http://schemas.microsoft.com/office/powerpoint/2010/main" Requires="p14">
            <p:contentPart p14:bwMode="auto" r:id="rId373">
              <p14:nvContentPartPr>
                <p14:cNvPr id="227" name="Ink 226">
                  <a:extLst>
                    <a:ext uri="{FF2B5EF4-FFF2-40B4-BE49-F238E27FC236}">
                      <a16:creationId xmlns:a16="http://schemas.microsoft.com/office/drawing/2014/main" id="{A236768F-4784-00EF-679C-A227D4CEE257}"/>
                    </a:ext>
                  </a:extLst>
                </p14:cNvPr>
                <p14:cNvContentPartPr/>
                <p14:nvPr/>
              </p14:nvContentPartPr>
              <p14:xfrm>
                <a:off x="9722314" y="1636670"/>
                <a:ext cx="281880" cy="211680"/>
              </p14:xfrm>
            </p:contentPart>
          </mc:Choice>
          <mc:Fallback>
            <p:pic>
              <p:nvPicPr>
                <p:cNvPr id="227" name="Ink 226">
                  <a:extLst>
                    <a:ext uri="{FF2B5EF4-FFF2-40B4-BE49-F238E27FC236}">
                      <a16:creationId xmlns:a16="http://schemas.microsoft.com/office/drawing/2014/main" id="{A236768F-4784-00EF-679C-A227D4CEE257}"/>
                    </a:ext>
                  </a:extLst>
                </p:cNvPr>
                <p:cNvPicPr/>
                <p:nvPr/>
              </p:nvPicPr>
              <p:blipFill>
                <a:blip r:embed="rId374"/>
                <a:stretch>
                  <a:fillRect/>
                </a:stretch>
              </p:blipFill>
              <p:spPr>
                <a:xfrm>
                  <a:off x="9713674" y="1627670"/>
                  <a:ext cx="299520" cy="229320"/>
                </a:xfrm>
                <a:prstGeom prst="rect">
                  <a:avLst/>
                </a:prstGeom>
              </p:spPr>
            </p:pic>
          </mc:Fallback>
        </mc:AlternateContent>
        <mc:AlternateContent xmlns:mc="http://schemas.openxmlformats.org/markup-compatibility/2006">
          <mc:Choice xmlns:p14="http://schemas.microsoft.com/office/powerpoint/2010/main" Requires="p14">
            <p:contentPart p14:bwMode="auto" r:id="rId375">
              <p14:nvContentPartPr>
                <p14:cNvPr id="228" name="Ink 227">
                  <a:extLst>
                    <a:ext uri="{FF2B5EF4-FFF2-40B4-BE49-F238E27FC236}">
                      <a16:creationId xmlns:a16="http://schemas.microsoft.com/office/drawing/2014/main" id="{CA274520-7068-3F2E-1850-0C75DD19557C}"/>
                    </a:ext>
                  </a:extLst>
                </p14:cNvPr>
                <p14:cNvContentPartPr/>
                <p14:nvPr/>
              </p14:nvContentPartPr>
              <p14:xfrm>
                <a:off x="9703954" y="1651430"/>
                <a:ext cx="252000" cy="205560"/>
              </p14:xfrm>
            </p:contentPart>
          </mc:Choice>
          <mc:Fallback>
            <p:pic>
              <p:nvPicPr>
                <p:cNvPr id="228" name="Ink 227">
                  <a:extLst>
                    <a:ext uri="{FF2B5EF4-FFF2-40B4-BE49-F238E27FC236}">
                      <a16:creationId xmlns:a16="http://schemas.microsoft.com/office/drawing/2014/main" id="{CA274520-7068-3F2E-1850-0C75DD19557C}"/>
                    </a:ext>
                  </a:extLst>
                </p:cNvPr>
                <p:cNvPicPr/>
                <p:nvPr/>
              </p:nvPicPr>
              <p:blipFill>
                <a:blip r:embed="rId376"/>
                <a:stretch>
                  <a:fillRect/>
                </a:stretch>
              </p:blipFill>
              <p:spPr>
                <a:xfrm>
                  <a:off x="9694954" y="1642430"/>
                  <a:ext cx="269640" cy="223200"/>
                </a:xfrm>
                <a:prstGeom prst="rect">
                  <a:avLst/>
                </a:prstGeom>
              </p:spPr>
            </p:pic>
          </mc:Fallback>
        </mc:AlternateContent>
        <mc:AlternateContent xmlns:mc="http://schemas.openxmlformats.org/markup-compatibility/2006">
          <mc:Choice xmlns:p14="http://schemas.microsoft.com/office/powerpoint/2010/main" Requires="p14">
            <p:contentPart p14:bwMode="auto" r:id="rId377">
              <p14:nvContentPartPr>
                <p14:cNvPr id="230" name="Ink 229">
                  <a:extLst>
                    <a:ext uri="{FF2B5EF4-FFF2-40B4-BE49-F238E27FC236}">
                      <a16:creationId xmlns:a16="http://schemas.microsoft.com/office/drawing/2014/main" id="{35B707F3-29C6-964F-1C88-6B6F2D9BFFC1}"/>
                    </a:ext>
                  </a:extLst>
                </p14:cNvPr>
                <p14:cNvContentPartPr/>
                <p14:nvPr/>
              </p14:nvContentPartPr>
              <p14:xfrm>
                <a:off x="9793594" y="2300150"/>
                <a:ext cx="369720" cy="230400"/>
              </p14:xfrm>
            </p:contentPart>
          </mc:Choice>
          <mc:Fallback>
            <p:pic>
              <p:nvPicPr>
                <p:cNvPr id="230" name="Ink 229">
                  <a:extLst>
                    <a:ext uri="{FF2B5EF4-FFF2-40B4-BE49-F238E27FC236}">
                      <a16:creationId xmlns:a16="http://schemas.microsoft.com/office/drawing/2014/main" id="{35B707F3-29C6-964F-1C88-6B6F2D9BFFC1}"/>
                    </a:ext>
                  </a:extLst>
                </p:cNvPr>
                <p:cNvPicPr/>
                <p:nvPr/>
              </p:nvPicPr>
              <p:blipFill>
                <a:blip r:embed="rId378"/>
                <a:stretch>
                  <a:fillRect/>
                </a:stretch>
              </p:blipFill>
              <p:spPr>
                <a:xfrm>
                  <a:off x="9784594" y="2291510"/>
                  <a:ext cx="387360" cy="248040"/>
                </a:xfrm>
                <a:prstGeom prst="rect">
                  <a:avLst/>
                </a:prstGeom>
              </p:spPr>
            </p:pic>
          </mc:Fallback>
        </mc:AlternateContent>
        <mc:AlternateContent xmlns:mc="http://schemas.openxmlformats.org/markup-compatibility/2006">
          <mc:Choice xmlns:p14="http://schemas.microsoft.com/office/powerpoint/2010/main" Requires="p14">
            <p:contentPart p14:bwMode="auto" r:id="rId379">
              <p14:nvContentPartPr>
                <p14:cNvPr id="231" name="Ink 230">
                  <a:extLst>
                    <a:ext uri="{FF2B5EF4-FFF2-40B4-BE49-F238E27FC236}">
                      <a16:creationId xmlns:a16="http://schemas.microsoft.com/office/drawing/2014/main" id="{064D3645-7394-82A0-59E8-EF9AFD8D6EEA}"/>
                    </a:ext>
                  </a:extLst>
                </p14:cNvPr>
                <p14:cNvContentPartPr/>
                <p14:nvPr/>
              </p14:nvContentPartPr>
              <p14:xfrm>
                <a:off x="9800434" y="2301950"/>
                <a:ext cx="267480" cy="235440"/>
              </p14:xfrm>
            </p:contentPart>
          </mc:Choice>
          <mc:Fallback>
            <p:pic>
              <p:nvPicPr>
                <p:cNvPr id="231" name="Ink 230">
                  <a:extLst>
                    <a:ext uri="{FF2B5EF4-FFF2-40B4-BE49-F238E27FC236}">
                      <a16:creationId xmlns:a16="http://schemas.microsoft.com/office/drawing/2014/main" id="{064D3645-7394-82A0-59E8-EF9AFD8D6EEA}"/>
                    </a:ext>
                  </a:extLst>
                </p:cNvPr>
                <p:cNvPicPr/>
                <p:nvPr/>
              </p:nvPicPr>
              <p:blipFill>
                <a:blip r:embed="rId380"/>
                <a:stretch>
                  <a:fillRect/>
                </a:stretch>
              </p:blipFill>
              <p:spPr>
                <a:xfrm>
                  <a:off x="9791794" y="2293310"/>
                  <a:ext cx="285120" cy="253080"/>
                </a:xfrm>
                <a:prstGeom prst="rect">
                  <a:avLst/>
                </a:prstGeom>
              </p:spPr>
            </p:pic>
          </mc:Fallback>
        </mc:AlternateContent>
        <mc:AlternateContent xmlns:mc="http://schemas.openxmlformats.org/markup-compatibility/2006">
          <mc:Choice xmlns:p14="http://schemas.microsoft.com/office/powerpoint/2010/main" Requires="p14">
            <p:contentPart p14:bwMode="auto" r:id="rId381">
              <p14:nvContentPartPr>
                <p14:cNvPr id="236" name="Ink 235">
                  <a:extLst>
                    <a:ext uri="{FF2B5EF4-FFF2-40B4-BE49-F238E27FC236}">
                      <a16:creationId xmlns:a16="http://schemas.microsoft.com/office/drawing/2014/main" id="{D7F57600-5F6C-7061-DF54-6E97144EB8CC}"/>
                    </a:ext>
                  </a:extLst>
                </p14:cNvPr>
                <p14:cNvContentPartPr/>
                <p14:nvPr/>
              </p14:nvContentPartPr>
              <p14:xfrm>
                <a:off x="5775274" y="2022230"/>
                <a:ext cx="1084320" cy="58680"/>
              </p14:xfrm>
            </p:contentPart>
          </mc:Choice>
          <mc:Fallback>
            <p:pic>
              <p:nvPicPr>
                <p:cNvPr id="236" name="Ink 235">
                  <a:extLst>
                    <a:ext uri="{FF2B5EF4-FFF2-40B4-BE49-F238E27FC236}">
                      <a16:creationId xmlns:a16="http://schemas.microsoft.com/office/drawing/2014/main" id="{D7F57600-5F6C-7061-DF54-6E97144EB8CC}"/>
                    </a:ext>
                  </a:extLst>
                </p:cNvPr>
                <p:cNvPicPr/>
                <p:nvPr/>
              </p:nvPicPr>
              <p:blipFill>
                <a:blip r:embed="rId382"/>
                <a:stretch>
                  <a:fillRect/>
                </a:stretch>
              </p:blipFill>
              <p:spPr>
                <a:xfrm>
                  <a:off x="5766634" y="2013590"/>
                  <a:ext cx="1101960" cy="76320"/>
                </a:xfrm>
                <a:prstGeom prst="rect">
                  <a:avLst/>
                </a:prstGeom>
              </p:spPr>
            </p:pic>
          </mc:Fallback>
        </mc:AlternateContent>
      </p:grpSp>
    </p:spTree>
    <p:extLst>
      <p:ext uri="{BB962C8B-B14F-4D97-AF65-F5344CB8AC3E}">
        <p14:creationId xmlns:p14="http://schemas.microsoft.com/office/powerpoint/2010/main" val="10690653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765175" y="1340768"/>
            <a:ext cx="10225781" cy="5117999"/>
          </a:xfrm>
          <a:prstGeom prst="rect">
            <a:avLst/>
          </a:prstGeom>
        </p:spPr>
      </p:pic>
      <p:sp>
        <p:nvSpPr>
          <p:cNvPr id="11" name="Title 10"/>
          <p:cNvSpPr>
            <a:spLocks noGrp="1"/>
          </p:cNvSpPr>
          <p:nvPr>
            <p:ph type="title"/>
          </p:nvPr>
        </p:nvSpPr>
        <p:spPr>
          <a:xfrm>
            <a:off x="609441" y="188640"/>
            <a:ext cx="10969943" cy="711081"/>
          </a:xfrm>
        </p:spPr>
        <p:txBody>
          <a:bodyPr>
            <a:noAutofit/>
          </a:bodyPr>
          <a:lstStyle/>
          <a:p>
            <a:r>
              <a:rPr lang="en-US" dirty="0">
                <a:latin typeface="Cooper Black" panose="0208090404030B020404" pitchFamily="18" charset="0"/>
              </a:rPr>
              <a:t>Implementing Create, Update and Delete</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Calibri" panose="020F0502020204030204"/>
              </a:rPr>
              <a:t>Trainer: </a:t>
            </a:r>
            <a:r>
              <a:rPr lang="en-US" sz="1400" b="1" noProof="0" dirty="0">
                <a:solidFill>
                  <a:schemeClr val="tx1"/>
                </a:solidFill>
                <a:latin typeface="Calibri" panose="020F0502020204030204"/>
              </a:rPr>
              <a:t>Anubhav Oberoy</a:t>
            </a:r>
            <a:endParaRPr kumimoji="0" lang="en-US" sz="1400" b="1" i="0" u="none" strike="noStrike" kern="1200" cap="none" spc="0" normalizeH="0" baseline="0" noProof="0" dirty="0">
              <a:ln>
                <a:noFill/>
              </a:ln>
              <a:solidFill>
                <a:schemeClr val="tx1"/>
              </a:solidFill>
              <a:effectLst/>
              <a:uLnTx/>
              <a:uFillTx/>
              <a:latin typeface="Calibri" panose="020F0502020204030204"/>
            </a:endParaRPr>
          </a:p>
        </p:txBody>
      </p:sp>
      <p:sp>
        <p:nvSpPr>
          <p:cNvPr id="4" name="AutoShape 2" descr="B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4Seq.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4Seq.pn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8" descr="4Seq.png"/>
          <p:cNvSpPr>
            <a:spLocks noChangeAspect="1" noChangeArrowheads="1"/>
          </p:cNvSpPr>
          <p:nvPr/>
        </p:nvSpPr>
        <p:spPr bwMode="auto">
          <a:xfrm>
            <a:off x="6554511" y="4737067"/>
            <a:ext cx="232223" cy="23222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TextBox 14"/>
          <p:cNvSpPr txBox="1"/>
          <p:nvPr/>
        </p:nvSpPr>
        <p:spPr>
          <a:xfrm>
            <a:off x="619811" y="895161"/>
            <a:ext cx="10760868" cy="646331"/>
          </a:xfrm>
          <a:prstGeom prst="rect">
            <a:avLst/>
          </a:prstGeom>
          <a:noFill/>
        </p:spPr>
        <p:txBody>
          <a:bodyPr wrap="square" rtlCol="0">
            <a:spAutoFit/>
          </a:bodyPr>
          <a:lstStyle/>
          <a:p>
            <a:pPr algn="just"/>
            <a:r>
              <a:rPr lang="en-US" sz="1800" dirty="0"/>
              <a:t>For the Functionality of Create ,Update &amp; Delete we Implement the Code in Behavior Definition Class.</a:t>
            </a:r>
          </a:p>
          <a:p>
            <a:pPr algn="just"/>
            <a:r>
              <a:rPr lang="en-US" sz="1800" dirty="0"/>
              <a:t>Step 1: Click Create Button.</a:t>
            </a:r>
          </a:p>
        </p:txBody>
      </p:sp>
    </p:spTree>
    <p:extLst>
      <p:ext uri="{BB962C8B-B14F-4D97-AF65-F5344CB8AC3E}">
        <p14:creationId xmlns:p14="http://schemas.microsoft.com/office/powerpoint/2010/main" val="806906180"/>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raw.githubusercontent.com/soyuztechnologies/restful-abap/master/Unmanaged%20Implementation/DevelopingUnmanagedTransactionalApp/images/5Create.png?token=ASAGDWZYH6IFR4SAWFYDNDDBUYRG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4871"/>
          <a:stretch/>
        </p:blipFill>
        <p:spPr bwMode="auto">
          <a:xfrm>
            <a:off x="3025054" y="1124744"/>
            <a:ext cx="5950381" cy="2812579"/>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0"/>
          <p:cNvSpPr>
            <a:spLocks noGrp="1"/>
          </p:cNvSpPr>
          <p:nvPr>
            <p:ph type="title"/>
          </p:nvPr>
        </p:nvSpPr>
        <p:spPr>
          <a:xfrm>
            <a:off x="609441" y="188640"/>
            <a:ext cx="10969943" cy="711081"/>
          </a:xfrm>
        </p:spPr>
        <p:txBody>
          <a:bodyPr>
            <a:noAutofit/>
          </a:bodyPr>
          <a:lstStyle/>
          <a:p>
            <a:r>
              <a:rPr lang="en-US" dirty="0">
                <a:latin typeface="Cooper Black" panose="0208090404030B020404" pitchFamily="18" charset="0"/>
              </a:rPr>
              <a:t>Implementing Create</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Calibri" panose="020F0502020204030204"/>
              </a:rPr>
              <a:t>Trainer: </a:t>
            </a:r>
            <a:r>
              <a:rPr lang="en-US" sz="1400" b="1" noProof="0" dirty="0">
                <a:solidFill>
                  <a:schemeClr val="tx1"/>
                </a:solidFill>
                <a:latin typeface="Calibri" panose="020F0502020204030204"/>
              </a:rPr>
              <a:t>Anubhav Oberoy</a:t>
            </a:r>
            <a:endParaRPr kumimoji="0" lang="en-US" sz="1400" b="1" i="0" u="none" strike="noStrike" kern="1200" cap="none" spc="0" normalizeH="0" baseline="0" noProof="0" dirty="0">
              <a:ln>
                <a:noFill/>
              </a:ln>
              <a:solidFill>
                <a:schemeClr val="tx1"/>
              </a:solidFill>
              <a:effectLst/>
              <a:uLnTx/>
              <a:uFillTx/>
              <a:latin typeface="Calibri" panose="020F0502020204030204"/>
            </a:endParaRPr>
          </a:p>
        </p:txBody>
      </p:sp>
      <p:sp>
        <p:nvSpPr>
          <p:cNvPr id="4" name="AutoShape 2" descr="B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4Seq.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4Seq.pn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8" descr="4Seq.png"/>
          <p:cNvSpPr>
            <a:spLocks noChangeAspect="1" noChangeArrowheads="1"/>
          </p:cNvSpPr>
          <p:nvPr/>
        </p:nvSpPr>
        <p:spPr bwMode="auto">
          <a:xfrm>
            <a:off x="6554511" y="4737067"/>
            <a:ext cx="232223" cy="23222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TextBox 14"/>
          <p:cNvSpPr txBox="1"/>
          <p:nvPr/>
        </p:nvSpPr>
        <p:spPr>
          <a:xfrm>
            <a:off x="619811" y="895161"/>
            <a:ext cx="10760868" cy="369332"/>
          </a:xfrm>
          <a:prstGeom prst="rect">
            <a:avLst/>
          </a:prstGeom>
          <a:noFill/>
        </p:spPr>
        <p:txBody>
          <a:bodyPr wrap="square" rtlCol="0">
            <a:spAutoFit/>
          </a:bodyPr>
          <a:lstStyle/>
          <a:p>
            <a:pPr algn="just"/>
            <a:r>
              <a:rPr lang="en-US" sz="1800" dirty="0"/>
              <a:t>Step 2: Fill all Correct Entries and Click on Create Button.</a:t>
            </a:r>
          </a:p>
        </p:txBody>
      </p:sp>
      <p:pic>
        <p:nvPicPr>
          <p:cNvPr id="5124" name="Picture 4" descr="https://raw.githubusercontent.com/soyuztechnologies/restful-abap/master/Unmanaged%20Implementation/DevelopingUnmanagedTransactionalApp/images/5CreateSaved.png?token=ASAGDWYVDYOJJ4VJK64DZM3BUYRWI"/>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6471" y="4314427"/>
            <a:ext cx="8287548" cy="2337514"/>
          </a:xfrm>
          <a:prstGeom prst="rect">
            <a:avLst/>
          </a:prstGeom>
          <a:noFill/>
          <a:extLst>
            <a:ext uri="{909E8E84-426E-40DD-AFC4-6F175D3DCCD1}">
              <a14:hiddenFill xmlns:a14="http://schemas.microsoft.com/office/drawing/2010/main">
                <a:solidFill>
                  <a:srgbClr val="FFFFFF"/>
                </a:solidFill>
              </a14:hiddenFill>
            </a:ext>
          </a:extLst>
        </p:spPr>
      </p:pic>
      <p:sp>
        <p:nvSpPr>
          <p:cNvPr id="2" name="Chevron 1"/>
          <p:cNvSpPr/>
          <p:nvPr/>
        </p:nvSpPr>
        <p:spPr>
          <a:xfrm rot="5400000">
            <a:off x="5434979" y="3904537"/>
            <a:ext cx="486897" cy="543936"/>
          </a:xfrm>
          <a:prstGeom prst="chevron">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278914954"/>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descr="A person sitting at a desk with a computer&#10;&#10;Description automatically generated with low confidence">
            <a:extLst>
              <a:ext uri="{FF2B5EF4-FFF2-40B4-BE49-F238E27FC236}">
                <a16:creationId xmlns:a16="http://schemas.microsoft.com/office/drawing/2014/main" id="{D92B8D88-76D3-BC83-3CAA-D98B9A600021}"/>
              </a:ext>
            </a:extLst>
          </p:cNvPr>
          <p:cNvPicPr>
            <a:picLocks noGrp="1" noChangeAspect="1"/>
          </p:cNvPicPr>
          <p:nvPr>
            <p:ph type="pic" sz="quarter" idx="10"/>
          </p:nvPr>
        </p:nvPicPr>
        <p:blipFill rotWithShape="1">
          <a:blip r:embed="rId3" cstate="screen">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a:stretch/>
        </p:blipFill>
        <p:spPr>
          <a:xfrm>
            <a:off x="0" y="1575025"/>
            <a:ext cx="4942284" cy="4230238"/>
          </a:xfrm>
        </p:spPr>
      </p:pic>
      <p:sp>
        <p:nvSpPr>
          <p:cNvPr id="12" name="Title 11">
            <a:extLst>
              <a:ext uri="{FF2B5EF4-FFF2-40B4-BE49-F238E27FC236}">
                <a16:creationId xmlns:a16="http://schemas.microsoft.com/office/drawing/2014/main" id="{DDA022C3-481E-4D69-3555-C2E48288894D}"/>
              </a:ext>
            </a:extLst>
          </p:cNvPr>
          <p:cNvSpPr>
            <a:spLocks noGrp="1"/>
          </p:cNvSpPr>
          <p:nvPr>
            <p:ph type="title"/>
          </p:nvPr>
        </p:nvSpPr>
        <p:spPr>
          <a:xfrm>
            <a:off x="1024128" y="728462"/>
            <a:ext cx="5574340" cy="509048"/>
          </a:xfrm>
        </p:spPr>
        <p:txBody>
          <a:bodyPr/>
          <a:lstStyle/>
          <a:p>
            <a:r>
              <a:rPr lang="en-IN" dirty="0"/>
              <a:t>Agenda – Day 8</a:t>
            </a:r>
            <a:endParaRPr lang="en-US" dirty="0"/>
          </a:p>
        </p:txBody>
      </p:sp>
      <p:sp>
        <p:nvSpPr>
          <p:cNvPr id="49" name="Rectangle 48">
            <a:extLst>
              <a:ext uri="{FF2B5EF4-FFF2-40B4-BE49-F238E27FC236}">
                <a16:creationId xmlns:a16="http://schemas.microsoft.com/office/drawing/2014/main" id="{B10C9A54-B6A1-56BF-E02F-5726F1DEAF77}"/>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C34B679-1B28-E34E-1111-DB27BA1902D8}"/>
              </a:ext>
            </a:extLst>
          </p:cNvPr>
          <p:cNvSpPr/>
          <p:nvPr/>
        </p:nvSpPr>
        <p:spPr>
          <a:xfrm>
            <a:off x="10793831" y="1576873"/>
            <a:ext cx="1394994" cy="4228390"/>
          </a:xfrm>
          <a:prstGeom prst="rect">
            <a:avLst/>
          </a:prstGeom>
          <a:gradFill flip="none" rotWithShape="1">
            <a:gsLst>
              <a:gs pos="0">
                <a:schemeClr val="accent2"/>
              </a:gs>
              <a:gs pos="100000">
                <a:schemeClr val="accent1"/>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AEA5EAC-59FE-EB72-A2AE-FE35C6F098E5}"/>
              </a:ext>
            </a:extLst>
          </p:cNvPr>
          <p:cNvSpPr txBox="1"/>
          <p:nvPr/>
        </p:nvSpPr>
        <p:spPr>
          <a:xfrm>
            <a:off x="5131753" y="1508772"/>
            <a:ext cx="5472608" cy="4770537"/>
          </a:xfrm>
          <a:prstGeom prst="rect">
            <a:avLst/>
          </a:prstGeom>
          <a:noFill/>
        </p:spPr>
        <p:txBody>
          <a:bodyPr wrap="square" rtlCol="0">
            <a:spAutoFit/>
          </a:bodyPr>
          <a:lstStyle/>
          <a:p>
            <a:pPr marL="133234" indent="-285664">
              <a:buFont typeface="Arial" panose="020B0604020202020204" pitchFamily="34" charset="0"/>
              <a:buChar char="•"/>
            </a:pPr>
            <a:r>
              <a:rPr lang="en-IN" sz="1600" dirty="0"/>
              <a:t>Local Types/Classes in ABAP with Global Classes</a:t>
            </a:r>
          </a:p>
          <a:p>
            <a:pPr marL="133234" indent="-285664">
              <a:buFont typeface="Arial" panose="020B0604020202020204" pitchFamily="34" charset="0"/>
              <a:buChar char="•"/>
            </a:pPr>
            <a:r>
              <a:rPr lang="en-IN" sz="1600" dirty="0"/>
              <a:t>Implementing Class Pool Concept</a:t>
            </a:r>
          </a:p>
          <a:p>
            <a:r>
              <a:rPr lang="en-IN" sz="1600" dirty="0"/>
              <a:t>--break</a:t>
            </a:r>
            <a:endParaRPr lang="en-US" sz="1600" dirty="0"/>
          </a:p>
          <a:p>
            <a:pPr marL="342900" indent="-342900">
              <a:buFont typeface="Arial" panose="020B0604020202020204" pitchFamily="34" charset="0"/>
              <a:buChar char="•"/>
            </a:pPr>
            <a:r>
              <a:rPr lang="en-US" sz="1600" dirty="0"/>
              <a:t>Behavior Definition Introduction</a:t>
            </a:r>
          </a:p>
          <a:p>
            <a:pPr marL="342900" indent="-342900">
              <a:buFont typeface="Arial" panose="020B0604020202020204" pitchFamily="34" charset="0"/>
              <a:buChar char="•"/>
            </a:pPr>
            <a:r>
              <a:rPr lang="en-US" sz="1600" dirty="0"/>
              <a:t>Create Behavior Definition</a:t>
            </a:r>
          </a:p>
          <a:p>
            <a:pPr marL="342900" indent="-342900">
              <a:buFont typeface="Arial" panose="020B0604020202020204" pitchFamily="34" charset="0"/>
              <a:buChar char="•"/>
            </a:pPr>
            <a:r>
              <a:rPr lang="en-US" sz="1600" dirty="0"/>
              <a:t>Create Behavior implementation for Unmanaged Scenario</a:t>
            </a:r>
          </a:p>
          <a:p>
            <a:pPr marL="342900" indent="-342900">
              <a:buFont typeface="Arial" panose="020B0604020202020204" pitchFamily="34" charset="0"/>
              <a:buChar char="•"/>
            </a:pPr>
            <a:r>
              <a:rPr lang="en-US" sz="1600" dirty="0"/>
              <a:t>Sequence Diagram</a:t>
            </a:r>
          </a:p>
          <a:p>
            <a:pPr marL="342900" indent="-342900">
              <a:buFont typeface="Arial" panose="020B0604020202020204" pitchFamily="34" charset="0"/>
              <a:buChar char="•"/>
            </a:pPr>
            <a:r>
              <a:rPr lang="en-US" sz="1600" dirty="0"/>
              <a:t>Implementing Create, Update and Delete</a:t>
            </a:r>
          </a:p>
          <a:p>
            <a:pPr marL="342900" indent="-342900">
              <a:buFont typeface="Arial" panose="020B0604020202020204" pitchFamily="34" charset="0"/>
              <a:buChar char="•"/>
            </a:pPr>
            <a:r>
              <a:rPr lang="en-US" sz="1600" dirty="0"/>
              <a:t>Make field read only</a:t>
            </a:r>
          </a:p>
          <a:p>
            <a:pPr marL="342900" indent="-342900">
              <a:buFont typeface="Arial" panose="020B0604020202020204" pitchFamily="34" charset="0"/>
              <a:buChar char="•"/>
            </a:pPr>
            <a:r>
              <a:rPr lang="en-US" sz="1600" dirty="0"/>
              <a:t>Making field Mandatory</a:t>
            </a:r>
          </a:p>
          <a:p>
            <a:pPr marL="342900" indent="-342900">
              <a:buFont typeface="Arial" panose="020B0604020202020204" pitchFamily="34" charset="0"/>
              <a:buChar char="•"/>
            </a:pPr>
            <a:r>
              <a:rPr lang="en-US" sz="1600" dirty="0"/>
              <a:t>Add validation to the code</a:t>
            </a:r>
          </a:p>
          <a:p>
            <a:pPr marL="342900" indent="-342900">
              <a:buFont typeface="Arial" panose="020B0604020202020204" pitchFamily="34" charset="0"/>
              <a:buChar char="•"/>
            </a:pPr>
            <a:r>
              <a:rPr lang="en-US" sz="1600" dirty="0"/>
              <a:t>Implement Actions - </a:t>
            </a:r>
            <a:r>
              <a:rPr lang="en-US" sz="1600" dirty="0" err="1"/>
              <a:t>set_status_booked</a:t>
            </a:r>
            <a:endParaRPr lang="en-US" sz="1600" dirty="0"/>
          </a:p>
          <a:p>
            <a:r>
              <a:rPr lang="en-US" sz="1600" dirty="0"/>
              <a:t>--break</a:t>
            </a:r>
          </a:p>
          <a:p>
            <a:pPr marL="342900" indent="-342900">
              <a:buFont typeface="Arial" panose="020B0604020202020204" pitchFamily="34" charset="0"/>
              <a:buChar char="•"/>
            </a:pPr>
            <a:r>
              <a:rPr lang="en-US" sz="1600" dirty="0"/>
              <a:t>What is EML ?</a:t>
            </a:r>
          </a:p>
          <a:p>
            <a:pPr marL="342900" indent="-342900">
              <a:buFont typeface="Arial" panose="020B0604020202020204" pitchFamily="34" charset="0"/>
              <a:buChar char="•"/>
            </a:pPr>
            <a:r>
              <a:rPr lang="en-US" sz="1600" dirty="0"/>
              <a:t>Why we use EML</a:t>
            </a:r>
          </a:p>
          <a:p>
            <a:pPr marL="342900" indent="-342900">
              <a:buFont typeface="Arial" panose="020B0604020202020204" pitchFamily="34" charset="0"/>
              <a:buChar char="•"/>
            </a:pPr>
            <a:r>
              <a:rPr lang="en-US" sz="1600" dirty="0"/>
              <a:t>Syntax of EML</a:t>
            </a:r>
          </a:p>
          <a:p>
            <a:pPr marL="342900" indent="-342900">
              <a:buFont typeface="Arial" panose="020B0604020202020204" pitchFamily="34" charset="0"/>
              <a:buChar char="•"/>
            </a:pPr>
            <a:r>
              <a:rPr lang="en-US" sz="1600" dirty="0"/>
              <a:t>C-R-U-D Using EML</a:t>
            </a:r>
          </a:p>
          <a:p>
            <a:pPr marL="342900" indent="-342900">
              <a:buFont typeface="Arial" panose="020B0604020202020204" pitchFamily="34" charset="0"/>
              <a:buChar char="•"/>
            </a:pPr>
            <a:r>
              <a:rPr lang="en-US" sz="1600" dirty="0"/>
              <a:t>Implementation of EML</a:t>
            </a:r>
          </a:p>
        </p:txBody>
      </p:sp>
    </p:spTree>
    <p:extLst>
      <p:ext uri="{BB962C8B-B14F-4D97-AF65-F5344CB8AC3E}">
        <p14:creationId xmlns:p14="http://schemas.microsoft.com/office/powerpoint/2010/main" val="15433279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441" y="188640"/>
            <a:ext cx="10969943" cy="711081"/>
          </a:xfrm>
        </p:spPr>
        <p:txBody>
          <a:bodyPr>
            <a:noAutofit/>
          </a:bodyPr>
          <a:lstStyle/>
          <a:p>
            <a:r>
              <a:rPr lang="en-US" dirty="0">
                <a:latin typeface="Cooper Black" panose="0208090404030B020404" pitchFamily="18" charset="0"/>
              </a:rPr>
              <a:t>Implementing Update</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Calibri" panose="020F0502020204030204"/>
              </a:rPr>
              <a:t>Trainer: </a:t>
            </a:r>
            <a:r>
              <a:rPr lang="en-US" sz="1400" b="1" noProof="0" dirty="0">
                <a:solidFill>
                  <a:schemeClr val="tx1"/>
                </a:solidFill>
                <a:latin typeface="Calibri" panose="020F0502020204030204"/>
              </a:rPr>
              <a:t>Anubhav Oberoy</a:t>
            </a:r>
            <a:endParaRPr kumimoji="0" lang="en-US" sz="1400" b="1" i="0" u="none" strike="noStrike" kern="1200" cap="none" spc="0" normalizeH="0" baseline="0" noProof="0" dirty="0">
              <a:ln>
                <a:noFill/>
              </a:ln>
              <a:solidFill>
                <a:schemeClr val="tx1"/>
              </a:solidFill>
              <a:effectLst/>
              <a:uLnTx/>
              <a:uFillTx/>
              <a:latin typeface="Calibri" panose="020F0502020204030204"/>
            </a:endParaRPr>
          </a:p>
        </p:txBody>
      </p:sp>
      <p:sp>
        <p:nvSpPr>
          <p:cNvPr id="4" name="AutoShape 2" descr="B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4Seq.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4Seq.pn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8" descr="4Seq.png"/>
          <p:cNvSpPr>
            <a:spLocks noChangeAspect="1" noChangeArrowheads="1"/>
          </p:cNvSpPr>
          <p:nvPr/>
        </p:nvSpPr>
        <p:spPr bwMode="auto">
          <a:xfrm>
            <a:off x="6554511" y="4737067"/>
            <a:ext cx="232223" cy="23222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TextBox 14"/>
          <p:cNvSpPr txBox="1"/>
          <p:nvPr/>
        </p:nvSpPr>
        <p:spPr>
          <a:xfrm>
            <a:off x="619811" y="836712"/>
            <a:ext cx="10760868" cy="369332"/>
          </a:xfrm>
          <a:prstGeom prst="rect">
            <a:avLst/>
          </a:prstGeom>
          <a:noFill/>
        </p:spPr>
        <p:txBody>
          <a:bodyPr wrap="square" rtlCol="0">
            <a:spAutoFit/>
          </a:bodyPr>
          <a:lstStyle/>
          <a:p>
            <a:pPr algn="just"/>
            <a:r>
              <a:rPr lang="en-US" sz="1800" dirty="0"/>
              <a:t>Step 3: Select a Radio Button and Click Edit Option for Update.</a:t>
            </a:r>
          </a:p>
        </p:txBody>
      </p:sp>
      <p:pic>
        <p:nvPicPr>
          <p:cNvPr id="6146" name="Picture 2" descr="https://raw.githubusercontent.com/soyuztechnologies/restful-abap/master/Unmanaged%20Implementation/DevelopingUnmanagedTransactionalApp/images/6Update.png?token=ASAGDWYPMP4XQN42LDOM7YTBUYSGA"/>
          <p:cNvPicPr>
            <a:picLocks noChangeAspect="1" noChangeArrowheads="1"/>
          </p:cNvPicPr>
          <p:nvPr/>
        </p:nvPicPr>
        <p:blipFill rotWithShape="1">
          <a:blip r:embed="rId3">
            <a:extLst>
              <a:ext uri="{28A0092B-C50C-407E-A947-70E740481C1C}">
                <a14:useLocalDpi xmlns:a14="http://schemas.microsoft.com/office/drawing/2010/main" val="0"/>
              </a:ext>
            </a:extLst>
          </a:blip>
          <a:srcRect b="17284"/>
          <a:stretch/>
        </p:blipFill>
        <p:spPr bwMode="auto">
          <a:xfrm>
            <a:off x="609441" y="1196752"/>
            <a:ext cx="10564293" cy="2664296"/>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s://raw.githubusercontent.com/soyuztechnologies/restful-abap/master/Unmanaged%20Implementation/DevelopingUnmanagedTransactionalApp/images/6Edit.png?token=ASAGDWZB7KWYAYGMTTSI2TLBUYSL6"/>
          <p:cNvPicPr>
            <a:picLocks noChangeAspect="1" noChangeArrowheads="1"/>
          </p:cNvPicPr>
          <p:nvPr/>
        </p:nvPicPr>
        <p:blipFill rotWithShape="1">
          <a:blip r:embed="rId4">
            <a:extLst>
              <a:ext uri="{28A0092B-C50C-407E-A947-70E740481C1C}">
                <a14:useLocalDpi xmlns:a14="http://schemas.microsoft.com/office/drawing/2010/main" val="0"/>
              </a:ext>
            </a:extLst>
          </a:blip>
          <a:srcRect t="5595" b="33611"/>
          <a:stretch/>
        </p:blipFill>
        <p:spPr bwMode="auto">
          <a:xfrm>
            <a:off x="1989956" y="4221088"/>
            <a:ext cx="8047417" cy="2430853"/>
          </a:xfrm>
          <a:prstGeom prst="rect">
            <a:avLst/>
          </a:prstGeom>
          <a:noFill/>
          <a:extLst>
            <a:ext uri="{909E8E84-426E-40DD-AFC4-6F175D3DCCD1}">
              <a14:hiddenFill xmlns:a14="http://schemas.microsoft.com/office/drawing/2010/main">
                <a:solidFill>
                  <a:srgbClr val="FFFFFF"/>
                </a:solidFill>
              </a14:hiddenFill>
            </a:ext>
          </a:extLst>
        </p:spPr>
      </p:pic>
      <p:sp>
        <p:nvSpPr>
          <p:cNvPr id="16" name="Chevron 15"/>
          <p:cNvSpPr/>
          <p:nvPr/>
        </p:nvSpPr>
        <p:spPr>
          <a:xfrm rot="5400000">
            <a:off x="5795019" y="3832529"/>
            <a:ext cx="486897" cy="543936"/>
          </a:xfrm>
          <a:prstGeom prst="chevron">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720806943"/>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441" y="188640"/>
            <a:ext cx="10969943" cy="711081"/>
          </a:xfrm>
        </p:spPr>
        <p:txBody>
          <a:bodyPr>
            <a:noAutofit/>
          </a:bodyPr>
          <a:lstStyle/>
          <a:p>
            <a:r>
              <a:rPr lang="en-US" dirty="0">
                <a:latin typeface="Cooper Black" panose="0208090404030B020404" pitchFamily="18" charset="0"/>
              </a:rPr>
              <a:t>Implementing Delete</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Calibri" panose="020F0502020204030204"/>
              </a:rPr>
              <a:t>Trainer: </a:t>
            </a:r>
            <a:r>
              <a:rPr lang="en-US" sz="1400" b="1" noProof="0" dirty="0">
                <a:solidFill>
                  <a:schemeClr val="tx1"/>
                </a:solidFill>
                <a:latin typeface="Calibri" panose="020F0502020204030204"/>
              </a:rPr>
              <a:t>Anubhav Oberoy</a:t>
            </a:r>
            <a:endParaRPr kumimoji="0" lang="en-US" sz="1400" b="1" i="0" u="none" strike="noStrike" kern="1200" cap="none" spc="0" normalizeH="0" baseline="0" noProof="0" dirty="0">
              <a:ln>
                <a:noFill/>
              </a:ln>
              <a:solidFill>
                <a:schemeClr val="tx1"/>
              </a:solidFill>
              <a:effectLst/>
              <a:uLnTx/>
              <a:uFillTx/>
              <a:latin typeface="Calibri" panose="020F0502020204030204"/>
            </a:endParaRPr>
          </a:p>
        </p:txBody>
      </p:sp>
      <p:sp>
        <p:nvSpPr>
          <p:cNvPr id="4" name="AutoShape 2" descr="B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4Seq.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4Seq.pn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8" descr="4Seq.png"/>
          <p:cNvSpPr>
            <a:spLocks noChangeAspect="1" noChangeArrowheads="1"/>
          </p:cNvSpPr>
          <p:nvPr/>
        </p:nvSpPr>
        <p:spPr bwMode="auto">
          <a:xfrm>
            <a:off x="6554511" y="4737067"/>
            <a:ext cx="232223" cy="23222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TextBox 14"/>
          <p:cNvSpPr txBox="1"/>
          <p:nvPr/>
        </p:nvSpPr>
        <p:spPr>
          <a:xfrm>
            <a:off x="619811" y="836712"/>
            <a:ext cx="10760868" cy="369332"/>
          </a:xfrm>
          <a:prstGeom prst="rect">
            <a:avLst/>
          </a:prstGeom>
          <a:noFill/>
        </p:spPr>
        <p:txBody>
          <a:bodyPr wrap="square" rtlCol="0">
            <a:spAutoFit/>
          </a:bodyPr>
          <a:lstStyle/>
          <a:p>
            <a:pPr algn="just"/>
            <a:r>
              <a:rPr lang="en-US" sz="1800" dirty="0"/>
              <a:t>Step 4: Select a Radio Button and Click on Delete Button.</a:t>
            </a:r>
          </a:p>
        </p:txBody>
      </p:sp>
      <p:sp>
        <p:nvSpPr>
          <p:cNvPr id="16" name="Chevron 15"/>
          <p:cNvSpPr/>
          <p:nvPr/>
        </p:nvSpPr>
        <p:spPr>
          <a:xfrm rot="5400000">
            <a:off x="5795019" y="3760521"/>
            <a:ext cx="486897" cy="543936"/>
          </a:xfrm>
          <a:prstGeom prst="chevron">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7170" name="Picture 2" descr="https://raw.githubusercontent.com/soyuztechnologies/restful-abap/master/Unmanaged%20Implementation/DevelopingUnmanagedTransactionalApp/images/7Search.png?token=ASAGDW4NFLPTIE2UN44LXMDBUYSZQ"/>
          <p:cNvPicPr>
            <a:picLocks noChangeAspect="1" noChangeArrowheads="1"/>
          </p:cNvPicPr>
          <p:nvPr/>
        </p:nvPicPr>
        <p:blipFill rotWithShape="1">
          <a:blip r:embed="rId3">
            <a:extLst>
              <a:ext uri="{28A0092B-C50C-407E-A947-70E740481C1C}">
                <a14:useLocalDpi xmlns:a14="http://schemas.microsoft.com/office/drawing/2010/main" val="0"/>
              </a:ext>
            </a:extLst>
          </a:blip>
          <a:srcRect t="3288" b="5228"/>
          <a:stretch/>
        </p:blipFill>
        <p:spPr bwMode="auto">
          <a:xfrm>
            <a:off x="619811" y="1268760"/>
            <a:ext cx="10819433" cy="252028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https://raw.githubusercontent.com/soyuztechnologies/restful-abap/master/Unmanaged%20Implementation/DevelopingUnmanagedTransactionalApp/images/7confirmDelete.png?token=ASAGDW4W6NOFBCGPCR5Z2E3BUYS7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10979"/>
          <a:stretch/>
        </p:blipFill>
        <p:spPr bwMode="auto">
          <a:xfrm>
            <a:off x="3430116" y="4339476"/>
            <a:ext cx="5267400" cy="23298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0138518"/>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159733" y="39873"/>
            <a:ext cx="10969943" cy="711081"/>
          </a:xfrm>
        </p:spPr>
        <p:txBody>
          <a:bodyPr>
            <a:noAutofit/>
          </a:bodyPr>
          <a:lstStyle/>
          <a:p>
            <a:r>
              <a:rPr lang="en-US" dirty="0">
                <a:latin typeface="Cooper Black" panose="0208090404030B020404" pitchFamily="18" charset="0"/>
              </a:rPr>
              <a:t>Action Implementation</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Calibri" panose="020F0502020204030204"/>
              </a:rPr>
              <a:t>Trainer: </a:t>
            </a:r>
            <a:r>
              <a:rPr lang="en-US" sz="1400" b="1" noProof="0" dirty="0">
                <a:solidFill>
                  <a:schemeClr val="tx1"/>
                </a:solidFill>
                <a:latin typeface="Calibri" panose="020F0502020204030204"/>
              </a:rPr>
              <a:t>Anubhav Oberoy</a:t>
            </a:r>
            <a:endParaRPr kumimoji="0" lang="en-US" sz="1400" b="1" i="0" u="none" strike="noStrike" kern="1200" cap="none" spc="0" normalizeH="0" baseline="0" noProof="0" dirty="0">
              <a:ln>
                <a:noFill/>
              </a:ln>
              <a:solidFill>
                <a:schemeClr val="tx1"/>
              </a:solidFill>
              <a:effectLst/>
              <a:uLnTx/>
              <a:uFillTx/>
              <a:latin typeface="Calibri" panose="020F0502020204030204"/>
            </a:endParaRPr>
          </a:p>
        </p:txBody>
      </p:sp>
      <p:sp>
        <p:nvSpPr>
          <p:cNvPr id="2" name="AutoShape 2" descr="8CID.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4" name="Picture 6" descr="https://raw.githubusercontent.com/soyuztechnologies/restful-abap/master/Unmanaged%20Implementation/DevelopingUnmanagedTransactionalApp/images/8CID.png?token=ASAGDWZQZY6Y4QTBSFHEHKLBUYPV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338" y="2915899"/>
            <a:ext cx="7560840" cy="337223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619811" y="895161"/>
            <a:ext cx="10760867" cy="1815882"/>
          </a:xfrm>
          <a:prstGeom prst="rect">
            <a:avLst/>
          </a:prstGeom>
          <a:noFill/>
        </p:spPr>
        <p:txBody>
          <a:bodyPr wrap="square" rtlCol="0">
            <a:spAutoFit/>
          </a:bodyPr>
          <a:lstStyle/>
          <a:p>
            <a:pPr lvl="0" defTabSz="914400" eaLnBrk="0" fontAlgn="base" hangingPunct="0">
              <a:spcBef>
                <a:spcPct val="0"/>
              </a:spcBef>
              <a:spcAft>
                <a:spcPct val="0"/>
              </a:spcAft>
            </a:pPr>
            <a:r>
              <a:rPr lang="en-US" sz="1600" dirty="0"/>
              <a:t>“Actions” are </a:t>
            </a:r>
            <a:r>
              <a:rPr lang="en-US" sz="1600" b="1" dirty="0"/>
              <a:t>addition operations in addition to CRUD operations</a:t>
            </a:r>
            <a:r>
              <a:rPr lang="en-US" sz="1600" dirty="0"/>
              <a:t>. Are the operations which are non-standard for a business object</a:t>
            </a:r>
            <a:endParaRPr lang="en-US" altLang="en-US" sz="1600" dirty="0">
              <a:solidFill>
                <a:srgbClr val="24292F"/>
              </a:solidFill>
            </a:endParaRPr>
          </a:p>
          <a:p>
            <a:pPr lvl="0" algn="just" defTabSz="914400" eaLnBrk="0" fontAlgn="base" hangingPunct="0">
              <a:spcBef>
                <a:spcPct val="0"/>
              </a:spcBef>
              <a:spcAft>
                <a:spcPct val="0"/>
              </a:spcAft>
            </a:pPr>
            <a:r>
              <a:rPr lang="en-US" altLang="en-US" sz="1600" dirty="0">
                <a:solidFill>
                  <a:srgbClr val="24292F"/>
                </a:solidFill>
              </a:rPr>
              <a:t>Below steps describes the implementation of an action related to the travel instances. Using this action, the end user should be able to change the status of travel processing.</a:t>
            </a:r>
          </a:p>
          <a:p>
            <a:pPr lvl="0" defTabSz="914400" eaLnBrk="0" fontAlgn="base" hangingPunct="0">
              <a:spcBef>
                <a:spcPct val="0"/>
              </a:spcBef>
              <a:spcAft>
                <a:spcPct val="0"/>
              </a:spcAft>
            </a:pPr>
            <a:endParaRPr lang="en-US" altLang="en-US" sz="1600" dirty="0"/>
          </a:p>
          <a:p>
            <a:pPr lvl="0" defTabSz="914400" eaLnBrk="0" fontAlgn="base" hangingPunct="0">
              <a:spcBef>
                <a:spcPct val="0"/>
              </a:spcBef>
              <a:spcAft>
                <a:spcPct val="0"/>
              </a:spcAft>
              <a:buFontTx/>
              <a:buAutoNum type="arabicPeriod"/>
            </a:pPr>
            <a:r>
              <a:rPr lang="en-US" altLang="en-US" sz="1600" dirty="0">
                <a:solidFill>
                  <a:srgbClr val="24292F"/>
                </a:solidFill>
              </a:rPr>
              <a:t>Adding a Type Definition for Import and Export Parameters Required for the </a:t>
            </a:r>
            <a:r>
              <a:rPr lang="en-US" altLang="en-US" sz="1600" b="1" dirty="0">
                <a:solidFill>
                  <a:srgbClr val="24292F"/>
                </a:solidFill>
              </a:rPr>
              <a:t>Action SET_STATUS_BOOKED</a:t>
            </a:r>
          </a:p>
          <a:p>
            <a:pPr defTabSz="914400" eaLnBrk="0" fontAlgn="base" hangingPunct="0">
              <a:spcBef>
                <a:spcPct val="0"/>
              </a:spcBef>
              <a:spcAft>
                <a:spcPct val="0"/>
              </a:spcAft>
              <a:buFontTx/>
              <a:buAutoNum type="arabicPeriod"/>
            </a:pPr>
            <a:r>
              <a:rPr lang="en-US" sz="1600" dirty="0"/>
              <a:t>Implementing the Action Handling.</a:t>
            </a:r>
          </a:p>
        </p:txBody>
      </p:sp>
      <p:sp>
        <p:nvSpPr>
          <p:cNvPr id="5" name="Rectangle 8"/>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20028456"/>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raw.githubusercontent.com/soyuztechnologies/restful-abap/master/Unmanaged%20Implementation/DevelopingUnmanagedTransactionalApp/images/8SelRadio.png?token=ASAGDW2TY5U3VUC3P2YWYQ3BUYTGA"/>
          <p:cNvPicPr>
            <a:picLocks noChangeAspect="1" noChangeArrowheads="1"/>
          </p:cNvPicPr>
          <p:nvPr/>
        </p:nvPicPr>
        <p:blipFill rotWithShape="1">
          <a:blip r:embed="rId2">
            <a:extLst>
              <a:ext uri="{28A0092B-C50C-407E-A947-70E740481C1C}">
                <a14:useLocalDpi xmlns:a14="http://schemas.microsoft.com/office/drawing/2010/main" val="0"/>
              </a:ext>
            </a:extLst>
          </a:blip>
          <a:srcRect t="13067" b="11452"/>
          <a:stretch/>
        </p:blipFill>
        <p:spPr bwMode="auto">
          <a:xfrm>
            <a:off x="1010787" y="1124744"/>
            <a:ext cx="9980169" cy="2520281"/>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0"/>
          <p:cNvSpPr>
            <a:spLocks noGrp="1"/>
          </p:cNvSpPr>
          <p:nvPr>
            <p:ph type="title"/>
          </p:nvPr>
        </p:nvSpPr>
        <p:spPr>
          <a:xfrm>
            <a:off x="609441" y="188640"/>
            <a:ext cx="10969943" cy="711081"/>
          </a:xfrm>
        </p:spPr>
        <p:txBody>
          <a:bodyPr>
            <a:noAutofit/>
          </a:bodyPr>
          <a:lstStyle/>
          <a:p>
            <a:r>
              <a:rPr lang="en-US" dirty="0">
                <a:latin typeface="Cooper Black" panose="0208090404030B020404" pitchFamily="18" charset="0"/>
              </a:rPr>
              <a:t>Action Implementation</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Calibri" panose="020F0502020204030204"/>
              </a:rPr>
              <a:t>Trainer: </a:t>
            </a:r>
            <a:r>
              <a:rPr lang="en-US" sz="1400" b="1" noProof="0" dirty="0">
                <a:solidFill>
                  <a:schemeClr val="tx1"/>
                </a:solidFill>
                <a:latin typeface="Calibri" panose="020F0502020204030204"/>
              </a:rPr>
              <a:t>Anubhav Oberoy</a:t>
            </a:r>
            <a:endParaRPr kumimoji="0" lang="en-US" sz="1400" b="1" i="0" u="none" strike="noStrike" kern="1200" cap="none" spc="0" normalizeH="0" baseline="0" noProof="0" dirty="0">
              <a:ln>
                <a:noFill/>
              </a:ln>
              <a:solidFill>
                <a:schemeClr val="tx1"/>
              </a:solidFill>
              <a:effectLst/>
              <a:uLnTx/>
              <a:uFillTx/>
              <a:latin typeface="Calibri" panose="020F0502020204030204"/>
            </a:endParaRPr>
          </a:p>
        </p:txBody>
      </p:sp>
      <p:sp>
        <p:nvSpPr>
          <p:cNvPr id="2" name="AutoShape 2" descr="8CID.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p:nvSpPr>
        <p:spPr>
          <a:xfrm>
            <a:off x="619811" y="895161"/>
            <a:ext cx="10959574" cy="369332"/>
          </a:xfrm>
          <a:prstGeom prst="rect">
            <a:avLst/>
          </a:prstGeom>
          <a:noFill/>
        </p:spPr>
        <p:txBody>
          <a:bodyPr wrap="square" rtlCol="0">
            <a:spAutoFit/>
          </a:bodyPr>
          <a:lstStyle/>
          <a:p>
            <a:pPr lvl="0" defTabSz="914400" eaLnBrk="0" fontAlgn="base" hangingPunct="0">
              <a:spcBef>
                <a:spcPct val="0"/>
              </a:spcBef>
              <a:spcAft>
                <a:spcPct val="0"/>
              </a:spcAft>
            </a:pPr>
            <a:r>
              <a:rPr lang="en-US" altLang="en-US" sz="1800" dirty="0">
                <a:solidFill>
                  <a:srgbClr val="24292F"/>
                </a:solidFill>
              </a:rPr>
              <a:t>Select Radio Button and Click on </a:t>
            </a:r>
            <a:r>
              <a:rPr lang="en-US" altLang="en-US" sz="1800" b="1" dirty="0">
                <a:solidFill>
                  <a:srgbClr val="24292F"/>
                </a:solidFill>
              </a:rPr>
              <a:t>Set To Booked &amp; Travel Status </a:t>
            </a:r>
            <a:r>
              <a:rPr lang="en-US" altLang="en-US" sz="1800" dirty="0">
                <a:solidFill>
                  <a:srgbClr val="24292F"/>
                </a:solidFill>
              </a:rPr>
              <a:t>Change to Book </a:t>
            </a:r>
            <a:r>
              <a:rPr lang="en-US" altLang="en-US" sz="1800" b="1" dirty="0">
                <a:solidFill>
                  <a:srgbClr val="24292F"/>
                </a:solidFill>
              </a:rPr>
              <a:t>(B)</a:t>
            </a:r>
          </a:p>
        </p:txBody>
      </p:sp>
      <p:sp>
        <p:nvSpPr>
          <p:cNvPr id="5" name="Rectangle 8"/>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AutoShape 4" descr="8StatusChanged.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198" name="Picture 6" descr="https://raw.githubusercontent.com/soyuztechnologies/restful-abap/master/Unmanaged%20Implementation/DevelopingUnmanagedTransactionalApp/images/8StatusChanged.png?token=ASAGDW3NA3D32HNYLQ3LBULBUYTVO"/>
          <p:cNvPicPr>
            <a:picLocks noChangeAspect="1" noChangeArrowheads="1"/>
          </p:cNvPicPr>
          <p:nvPr/>
        </p:nvPicPr>
        <p:blipFill rotWithShape="1">
          <a:blip r:embed="rId4">
            <a:extLst>
              <a:ext uri="{28A0092B-C50C-407E-A947-70E740481C1C}">
                <a14:useLocalDpi xmlns:a14="http://schemas.microsoft.com/office/drawing/2010/main" val="0"/>
              </a:ext>
            </a:extLst>
          </a:blip>
          <a:srcRect t="15608"/>
          <a:stretch/>
        </p:blipFill>
        <p:spPr bwMode="auto">
          <a:xfrm>
            <a:off x="1615943" y="4293096"/>
            <a:ext cx="8769856" cy="2257369"/>
          </a:xfrm>
          <a:prstGeom prst="rect">
            <a:avLst/>
          </a:prstGeom>
          <a:noFill/>
          <a:extLst>
            <a:ext uri="{909E8E84-426E-40DD-AFC4-6F175D3DCCD1}">
              <a14:hiddenFill xmlns:a14="http://schemas.microsoft.com/office/drawing/2010/main">
                <a:solidFill>
                  <a:srgbClr val="FFFFFF"/>
                </a:solidFill>
              </a14:hiddenFill>
            </a:ext>
          </a:extLst>
        </p:spPr>
      </p:pic>
      <p:sp>
        <p:nvSpPr>
          <p:cNvPr id="12" name="Chevron 11"/>
          <p:cNvSpPr/>
          <p:nvPr/>
        </p:nvSpPr>
        <p:spPr>
          <a:xfrm rot="5400000">
            <a:off x="5778955" y="3672449"/>
            <a:ext cx="486897" cy="576064"/>
          </a:xfrm>
          <a:prstGeom prst="chevron">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956881030"/>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441" y="116632"/>
            <a:ext cx="10969943" cy="711081"/>
          </a:xfrm>
        </p:spPr>
        <p:txBody>
          <a:bodyPr>
            <a:noAutofit/>
          </a:bodyPr>
          <a:lstStyle/>
          <a:p>
            <a:r>
              <a:rPr lang="en-US" dirty="0">
                <a:latin typeface="Cooper Black" panose="0208090404030B020404" pitchFamily="18" charset="0"/>
              </a:rPr>
              <a:t>Behavior Pool Logic </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Calibri" panose="020F0502020204030204"/>
              </a:rPr>
              <a:t>Trainer: </a:t>
            </a:r>
            <a:r>
              <a:rPr lang="en-US" sz="1400" b="1" noProof="0" dirty="0">
                <a:solidFill>
                  <a:schemeClr val="tx1"/>
                </a:solidFill>
                <a:latin typeface="Calibri" panose="020F0502020204030204"/>
              </a:rPr>
              <a:t>Anubhav Oberoy</a:t>
            </a:r>
            <a:endParaRPr kumimoji="0" lang="en-US" sz="1400" b="1" i="0" u="none" strike="noStrike" kern="1200" cap="none" spc="0" normalizeH="0" baseline="0" noProof="0" dirty="0">
              <a:ln>
                <a:noFill/>
              </a:ln>
              <a:solidFill>
                <a:schemeClr val="tx1"/>
              </a:solidFill>
              <a:effectLst/>
              <a:uLnTx/>
              <a:uFillTx/>
              <a:latin typeface="Calibri" panose="020F0502020204030204"/>
            </a:endParaRPr>
          </a:p>
        </p:txBody>
      </p:sp>
      <p:pic>
        <p:nvPicPr>
          <p:cNvPr id="3" name="Picture 2"/>
          <p:cNvPicPr>
            <a:picLocks noChangeAspect="1"/>
          </p:cNvPicPr>
          <p:nvPr/>
        </p:nvPicPr>
        <p:blipFill>
          <a:blip r:embed="rId3"/>
          <a:stretch>
            <a:fillRect/>
          </a:stretch>
        </p:blipFill>
        <p:spPr>
          <a:xfrm>
            <a:off x="609441" y="887528"/>
            <a:ext cx="6371429" cy="4771429"/>
          </a:xfrm>
          <a:prstGeom prst="rect">
            <a:avLst/>
          </a:prstGeom>
        </p:spPr>
      </p:pic>
      <p:cxnSp>
        <p:nvCxnSpPr>
          <p:cNvPr id="8" name="Straight Connector 7"/>
          <p:cNvCxnSpPr/>
          <p:nvPr/>
        </p:nvCxnSpPr>
        <p:spPr>
          <a:xfrm>
            <a:off x="6933781" y="5112836"/>
            <a:ext cx="5065287"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716DAAA-7009-4BFA-9313-18DA80509E40}"/>
              </a:ext>
            </a:extLst>
          </p:cNvPr>
          <p:cNvSpPr txBox="1"/>
          <p:nvPr/>
        </p:nvSpPr>
        <p:spPr>
          <a:xfrm>
            <a:off x="6933781" y="5147900"/>
            <a:ext cx="4044812" cy="369332"/>
          </a:xfrm>
          <a:prstGeom prst="rect">
            <a:avLst/>
          </a:prstGeom>
          <a:noFill/>
        </p:spPr>
        <p:txBody>
          <a:bodyPr wrap="square" rtlCol="0">
            <a:spAutoFit/>
          </a:bodyPr>
          <a:lstStyle/>
          <a:p>
            <a:pPr marL="457200" indent="-457200">
              <a:buFont typeface="Arial" panose="020B0604020202020204" pitchFamily="34" charset="0"/>
              <a:buChar char="•"/>
            </a:pPr>
            <a:r>
              <a:rPr lang="en-US" sz="1800" dirty="0">
                <a:hlinkClick r:id="rId4"/>
              </a:rPr>
              <a:t>Behavior Pool Logic</a:t>
            </a:r>
            <a:endParaRPr lang="en-US" sz="1800" dirty="0"/>
          </a:p>
        </p:txBody>
      </p:sp>
      <p:sp>
        <p:nvSpPr>
          <p:cNvPr id="10" name="TextBox 9">
            <a:extLst>
              <a:ext uri="{FF2B5EF4-FFF2-40B4-BE49-F238E27FC236}">
                <a16:creationId xmlns:a16="http://schemas.microsoft.com/office/drawing/2014/main" id="{0ED6B133-127C-45F7-A6F7-791D612BB43A}"/>
              </a:ext>
            </a:extLst>
          </p:cNvPr>
          <p:cNvSpPr txBox="1"/>
          <p:nvPr/>
        </p:nvSpPr>
        <p:spPr>
          <a:xfrm>
            <a:off x="6933781" y="4642361"/>
            <a:ext cx="2088231" cy="461665"/>
          </a:xfrm>
          <a:prstGeom prst="rect">
            <a:avLst/>
          </a:prstGeom>
          <a:noFill/>
        </p:spPr>
        <p:txBody>
          <a:bodyPr wrap="square" rtlCol="0">
            <a:spAutoFit/>
          </a:bodyPr>
          <a:lstStyle/>
          <a:p>
            <a:r>
              <a:rPr lang="en-US" dirty="0">
                <a:latin typeface="72 Black" panose="020B0A04030603020204" pitchFamily="34" charset="0"/>
                <a:cs typeface="72 Black" panose="020B0A04030603020204" pitchFamily="34" charset="0"/>
              </a:rPr>
              <a:t>Exercise</a:t>
            </a:r>
          </a:p>
        </p:txBody>
      </p:sp>
    </p:spTree>
    <p:extLst>
      <p:ext uri="{BB962C8B-B14F-4D97-AF65-F5344CB8AC3E}">
        <p14:creationId xmlns:p14="http://schemas.microsoft.com/office/powerpoint/2010/main" val="491986356"/>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441" y="188640"/>
            <a:ext cx="10969943" cy="711081"/>
          </a:xfrm>
        </p:spPr>
        <p:txBody>
          <a:bodyPr>
            <a:noAutofit/>
          </a:bodyPr>
          <a:lstStyle/>
          <a:p>
            <a:r>
              <a:rPr lang="en-US" sz="3200" dirty="0">
                <a:latin typeface="Cooper Black" panose="0208090404030B020404" pitchFamily="18" charset="0"/>
              </a:rPr>
              <a:t>What is EML ?</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Calibri" panose="020F0502020204030204"/>
              </a:rPr>
              <a:t>Trainer: </a:t>
            </a:r>
            <a:r>
              <a:rPr lang="en-US" sz="1200" b="1" noProof="0" dirty="0">
                <a:solidFill>
                  <a:schemeClr val="tx1"/>
                </a:solidFill>
                <a:latin typeface="Calibri" panose="020F0502020204030204"/>
              </a:rPr>
              <a:t>Anubhav Oberoy</a:t>
            </a:r>
            <a:endParaRPr kumimoji="0" lang="en-US" sz="1200" b="1" i="0" u="none" strike="noStrike" kern="1200" cap="none" spc="0" normalizeH="0" baseline="0" noProof="0" dirty="0">
              <a:ln>
                <a:noFill/>
              </a:ln>
              <a:solidFill>
                <a:schemeClr val="tx1"/>
              </a:solidFill>
              <a:effectLst/>
              <a:uLnTx/>
              <a:uFillTx/>
              <a:latin typeface="Calibri" panose="020F0502020204030204"/>
            </a:endParaRPr>
          </a:p>
        </p:txBody>
      </p:sp>
      <p:sp>
        <p:nvSpPr>
          <p:cNvPr id="2" name="TextBox 1"/>
          <p:cNvSpPr txBox="1"/>
          <p:nvPr/>
        </p:nvSpPr>
        <p:spPr>
          <a:xfrm>
            <a:off x="609441" y="908720"/>
            <a:ext cx="11101595" cy="2554545"/>
          </a:xfrm>
          <a:prstGeom prst="rect">
            <a:avLst/>
          </a:prstGeom>
          <a:noFill/>
        </p:spPr>
        <p:txBody>
          <a:bodyPr wrap="square" rtlCol="0">
            <a:spAutoFit/>
          </a:bodyPr>
          <a:lstStyle/>
          <a:p>
            <a:r>
              <a:rPr lang="en-US" sz="1600" dirty="0"/>
              <a:t>The </a:t>
            </a:r>
            <a:r>
              <a:rPr lang="en-US" sz="1600" b="1" dirty="0"/>
              <a:t>Entity Manipulation Language</a:t>
            </a:r>
            <a:r>
              <a:rPr lang="en-US" sz="1600" dirty="0"/>
              <a:t> (EML) is a part of the ABAP language that enables access to RAP business objects. Because the consumption of business objects via the OData protocol requires a Fiori UI or a web API, EML enables a type-safe access to business objects directly by using ABAP.</a:t>
            </a:r>
            <a:endParaRPr lang="en-IN" sz="1600" dirty="0"/>
          </a:p>
          <a:p>
            <a:pPr algn="just"/>
            <a:r>
              <a:rPr lang="en-US" sz="1600" dirty="0"/>
              <a:t>A Business Object in RESTful ABAP is consists of multiple Entities. This is a entity composition tree with one entity acting as a root. EML is part of the ABAP language and used in context of RESTful ABAP to control the BO behavior </a:t>
            </a:r>
            <a:r>
              <a:rPr lang="en-US" sz="1600" b="1" dirty="0"/>
              <a:t>(create, read, update, delete). </a:t>
            </a:r>
          </a:p>
          <a:p>
            <a:pPr algn="just"/>
            <a:endParaRPr lang="en-US" sz="1600" b="1" dirty="0"/>
          </a:p>
          <a:p>
            <a:pPr algn="just"/>
            <a:endParaRPr lang="en-US" sz="1600" b="1" dirty="0"/>
          </a:p>
          <a:p>
            <a:pPr algn="just"/>
            <a:r>
              <a:rPr lang="en-US" sz="1600" dirty="0"/>
              <a:t>We can use the EML in ABAP to test our BO. We can call the BO using EMP from ABAP program in 2 ways</a:t>
            </a:r>
          </a:p>
          <a:p>
            <a:pPr algn="just"/>
            <a:endParaRPr lang="en-US" sz="1600" b="1" dirty="0"/>
          </a:p>
        </p:txBody>
      </p:sp>
      <p:sp>
        <p:nvSpPr>
          <p:cNvPr id="27" name="Freeform: Shape 43">
            <a:extLst>
              <a:ext uri="{FF2B5EF4-FFF2-40B4-BE49-F238E27FC236}">
                <a16:creationId xmlns:a16="http://schemas.microsoft.com/office/drawing/2014/main" id="{407DAA7D-80ED-4684-BC1F-AC12A3BA2A71}"/>
              </a:ext>
            </a:extLst>
          </p:cNvPr>
          <p:cNvSpPr>
            <a:spLocks/>
          </p:cNvSpPr>
          <p:nvPr/>
        </p:nvSpPr>
        <p:spPr bwMode="auto">
          <a:xfrm>
            <a:off x="1779587" y="3723159"/>
            <a:ext cx="5023206" cy="1246187"/>
          </a:xfrm>
          <a:custGeom>
            <a:avLst/>
            <a:gdLst>
              <a:gd name="connsiteX0" fmla="*/ 619125 w 5023206"/>
              <a:gd name="connsiteY0" fmla="*/ 0 h 1246187"/>
              <a:gd name="connsiteX1" fmla="*/ 619125 w 5023206"/>
              <a:gd name="connsiteY1" fmla="*/ 134937 h 1246187"/>
              <a:gd name="connsiteX2" fmla="*/ 1343039 w 5023206"/>
              <a:gd name="connsiteY2" fmla="*/ 134937 h 1246187"/>
              <a:gd name="connsiteX3" fmla="*/ 4835711 w 5023206"/>
              <a:gd name="connsiteY3" fmla="*/ 134937 h 1246187"/>
              <a:gd name="connsiteX4" fmla="*/ 5023142 w 5023206"/>
              <a:gd name="connsiteY4" fmla="*/ 241954 h 1246187"/>
              <a:gd name="connsiteX5" fmla="*/ 4930868 w 5023206"/>
              <a:gd name="connsiteY5" fmla="*/ 522513 h 1246187"/>
              <a:gd name="connsiteX6" fmla="*/ 4858780 w 5023206"/>
              <a:gd name="connsiteY6" fmla="*/ 756794 h 1246187"/>
              <a:gd name="connsiteX7" fmla="*/ 4769390 w 5023206"/>
              <a:gd name="connsiteY7" fmla="*/ 1109662 h 1246187"/>
              <a:gd name="connsiteX8" fmla="*/ 662095 w 5023206"/>
              <a:gd name="connsiteY8" fmla="*/ 1109662 h 1246187"/>
              <a:gd name="connsiteX9" fmla="*/ 619125 w 5023206"/>
              <a:gd name="connsiteY9" fmla="*/ 1109662 h 1246187"/>
              <a:gd name="connsiteX10" fmla="*/ 619125 w 5023206"/>
              <a:gd name="connsiteY10" fmla="*/ 1246187 h 1246187"/>
              <a:gd name="connsiteX11" fmla="*/ 0 w 5023206"/>
              <a:gd name="connsiteY11" fmla="*/ 623887 h 124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3206" h="1246187">
                <a:moveTo>
                  <a:pt x="619125" y="0"/>
                </a:moveTo>
                <a:lnTo>
                  <a:pt x="619125" y="134937"/>
                </a:lnTo>
                <a:lnTo>
                  <a:pt x="1343039" y="134937"/>
                </a:lnTo>
                <a:cubicBezTo>
                  <a:pt x="4835711" y="134937"/>
                  <a:pt x="4835711" y="134937"/>
                  <a:pt x="4835711" y="134937"/>
                </a:cubicBezTo>
                <a:cubicBezTo>
                  <a:pt x="4835711" y="134937"/>
                  <a:pt x="5020258" y="134937"/>
                  <a:pt x="5023142" y="241954"/>
                </a:cubicBezTo>
                <a:cubicBezTo>
                  <a:pt x="5026025" y="279555"/>
                  <a:pt x="4930868" y="522513"/>
                  <a:pt x="4930868" y="522513"/>
                </a:cubicBezTo>
                <a:cubicBezTo>
                  <a:pt x="4858780" y="756794"/>
                  <a:pt x="4858780" y="756794"/>
                  <a:pt x="4858780" y="756794"/>
                </a:cubicBezTo>
                <a:cubicBezTo>
                  <a:pt x="4769390" y="1109662"/>
                  <a:pt x="4769390" y="1109662"/>
                  <a:pt x="4769390" y="1109662"/>
                </a:cubicBezTo>
                <a:cubicBezTo>
                  <a:pt x="1640023" y="1109662"/>
                  <a:pt x="857681" y="1109662"/>
                  <a:pt x="662095" y="1109662"/>
                </a:cubicBezTo>
                <a:lnTo>
                  <a:pt x="619125" y="1109662"/>
                </a:lnTo>
                <a:lnTo>
                  <a:pt x="619125" y="1246187"/>
                </a:lnTo>
                <a:lnTo>
                  <a:pt x="0" y="623887"/>
                </a:lnTo>
                <a:close/>
              </a:path>
            </a:pathLst>
          </a:custGeom>
          <a:gradFill>
            <a:gsLst>
              <a:gs pos="24000">
                <a:schemeClr val="accent1"/>
              </a:gs>
              <a:gs pos="100000">
                <a:schemeClr val="accent1">
                  <a:lumMod val="50000"/>
                </a:schemeClr>
              </a:gs>
            </a:gsLst>
            <a:lin ang="0" scaled="1"/>
          </a:gradFill>
          <a:ln>
            <a:noFill/>
          </a:ln>
        </p:spPr>
        <p:txBody>
          <a:bodyPr vert="horz" wrap="square" lIns="91440" tIns="45720" rIns="91440" bIns="45720" numCol="1" anchor="t" anchorCtr="0" compatLnSpc="1">
            <a:prstTxWarp prst="textNoShape">
              <a:avLst/>
            </a:prstTxWarp>
            <a:noAutofit/>
          </a:bodyPr>
          <a:lstStyle/>
          <a:p>
            <a:endParaRPr lang="en-IN" sz="2000" dirty="0"/>
          </a:p>
        </p:txBody>
      </p:sp>
      <p:sp>
        <p:nvSpPr>
          <p:cNvPr id="28" name="Freeform: Shape 76">
            <a:extLst>
              <a:ext uri="{FF2B5EF4-FFF2-40B4-BE49-F238E27FC236}">
                <a16:creationId xmlns:a16="http://schemas.microsoft.com/office/drawing/2014/main" id="{1FDAA983-DA5F-4707-AF23-292FB0B72E1D}"/>
              </a:ext>
            </a:extLst>
          </p:cNvPr>
          <p:cNvSpPr>
            <a:spLocks/>
          </p:cNvSpPr>
          <p:nvPr/>
        </p:nvSpPr>
        <p:spPr bwMode="auto">
          <a:xfrm>
            <a:off x="5357456" y="4850284"/>
            <a:ext cx="5051782" cy="1243012"/>
          </a:xfrm>
          <a:custGeom>
            <a:avLst/>
            <a:gdLst>
              <a:gd name="connsiteX0" fmla="*/ 4437419 w 5051782"/>
              <a:gd name="connsiteY0" fmla="*/ 0 h 1243012"/>
              <a:gd name="connsiteX1" fmla="*/ 5051782 w 5051782"/>
              <a:gd name="connsiteY1" fmla="*/ 612775 h 1243012"/>
              <a:gd name="connsiteX2" fmla="*/ 4437419 w 5051782"/>
              <a:gd name="connsiteY2" fmla="*/ 1243012 h 1243012"/>
              <a:gd name="connsiteX3" fmla="*/ 4437419 w 5051782"/>
              <a:gd name="connsiteY3" fmla="*/ 1108075 h 1243012"/>
              <a:gd name="connsiteX4" fmla="*/ 3737727 w 5051782"/>
              <a:gd name="connsiteY4" fmla="*/ 1108075 h 1243012"/>
              <a:gd name="connsiteX5" fmla="*/ 187522 w 5051782"/>
              <a:gd name="connsiteY5" fmla="*/ 1108075 h 1243012"/>
              <a:gd name="connsiteX6" fmla="*/ 65 w 5051782"/>
              <a:gd name="connsiteY6" fmla="*/ 1001089 h 1243012"/>
              <a:gd name="connsiteX7" fmla="*/ 92352 w 5051782"/>
              <a:gd name="connsiteY7" fmla="*/ 723503 h 1243012"/>
              <a:gd name="connsiteX8" fmla="*/ 164451 w 5051782"/>
              <a:gd name="connsiteY8" fmla="*/ 489290 h 1243012"/>
              <a:gd name="connsiteX9" fmla="*/ 253854 w 5051782"/>
              <a:gd name="connsiteY9" fmla="*/ 136525 h 1243012"/>
              <a:gd name="connsiteX10" fmla="*/ 4429870 w 5051782"/>
              <a:gd name="connsiteY10" fmla="*/ 136525 h 1243012"/>
              <a:gd name="connsiteX11" fmla="*/ 4437419 w 5051782"/>
              <a:gd name="connsiteY11" fmla="*/ 136525 h 1243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51782" h="1243012">
                <a:moveTo>
                  <a:pt x="4437419" y="0"/>
                </a:moveTo>
                <a:lnTo>
                  <a:pt x="5051782" y="612775"/>
                </a:lnTo>
                <a:lnTo>
                  <a:pt x="4437419" y="1243012"/>
                </a:lnTo>
                <a:lnTo>
                  <a:pt x="4437419" y="1108075"/>
                </a:lnTo>
                <a:lnTo>
                  <a:pt x="3737727" y="1108075"/>
                </a:lnTo>
                <a:cubicBezTo>
                  <a:pt x="187522" y="1108075"/>
                  <a:pt x="187522" y="1108075"/>
                  <a:pt x="187522" y="1108075"/>
                </a:cubicBezTo>
                <a:cubicBezTo>
                  <a:pt x="187522" y="1108075"/>
                  <a:pt x="5833" y="1108075"/>
                  <a:pt x="65" y="1001089"/>
                </a:cubicBezTo>
                <a:cubicBezTo>
                  <a:pt x="-2819" y="963499"/>
                  <a:pt x="92352" y="723503"/>
                  <a:pt x="92352" y="723503"/>
                </a:cubicBezTo>
                <a:cubicBezTo>
                  <a:pt x="164451" y="489290"/>
                  <a:pt x="164451" y="489290"/>
                  <a:pt x="164451" y="489290"/>
                </a:cubicBezTo>
                <a:cubicBezTo>
                  <a:pt x="253854" y="136525"/>
                  <a:pt x="253854" y="136525"/>
                  <a:pt x="253854" y="136525"/>
                </a:cubicBezTo>
                <a:cubicBezTo>
                  <a:pt x="3435580" y="136525"/>
                  <a:pt x="4231012" y="136525"/>
                  <a:pt x="4429870" y="136525"/>
                </a:cubicBezTo>
                <a:lnTo>
                  <a:pt x="4437419" y="136525"/>
                </a:lnTo>
                <a:close/>
              </a:path>
            </a:pathLst>
          </a:custGeom>
          <a:gradFill>
            <a:gsLst>
              <a:gs pos="66000">
                <a:schemeClr val="accent2"/>
              </a:gs>
              <a:gs pos="0">
                <a:schemeClr val="accent2">
                  <a:lumMod val="50000"/>
                </a:schemeClr>
              </a:gs>
            </a:gsLst>
            <a:lin ang="0" scaled="1"/>
          </a:gradFill>
          <a:ln>
            <a:noFill/>
          </a:ln>
        </p:spPr>
        <p:txBody>
          <a:bodyPr vert="horz" wrap="square" lIns="91440" tIns="45720" rIns="91440" bIns="45720" numCol="1" anchor="t" anchorCtr="0" compatLnSpc="1">
            <a:prstTxWarp prst="textNoShape">
              <a:avLst/>
            </a:prstTxWarp>
            <a:noAutofit/>
          </a:bodyPr>
          <a:lstStyle/>
          <a:p>
            <a:endParaRPr lang="en-IN" sz="2000" dirty="0"/>
          </a:p>
        </p:txBody>
      </p:sp>
      <p:grpSp>
        <p:nvGrpSpPr>
          <p:cNvPr id="29" name="Group 28">
            <a:extLst>
              <a:ext uri="{FF2B5EF4-FFF2-40B4-BE49-F238E27FC236}">
                <a16:creationId xmlns:a16="http://schemas.microsoft.com/office/drawing/2014/main" id="{EC014EF9-CE79-447B-B99A-FA7D6F0FD276}"/>
              </a:ext>
            </a:extLst>
          </p:cNvPr>
          <p:cNvGrpSpPr/>
          <p:nvPr/>
        </p:nvGrpSpPr>
        <p:grpSpPr>
          <a:xfrm>
            <a:off x="2460213" y="4063012"/>
            <a:ext cx="3418175" cy="553998"/>
            <a:chOff x="2368138" y="2983041"/>
            <a:chExt cx="3418175" cy="553998"/>
          </a:xfrm>
        </p:grpSpPr>
        <p:sp>
          <p:nvSpPr>
            <p:cNvPr id="30" name="TextBox 29">
              <a:extLst>
                <a:ext uri="{FF2B5EF4-FFF2-40B4-BE49-F238E27FC236}">
                  <a16:creationId xmlns:a16="http://schemas.microsoft.com/office/drawing/2014/main" id="{E9208030-E724-4CC3-A982-C1CB65F14C52}"/>
                </a:ext>
              </a:extLst>
            </p:cNvPr>
            <p:cNvSpPr txBox="1"/>
            <p:nvPr/>
          </p:nvSpPr>
          <p:spPr>
            <a:xfrm>
              <a:off x="2368138" y="2983041"/>
              <a:ext cx="532197" cy="553998"/>
            </a:xfrm>
            <a:prstGeom prst="rect">
              <a:avLst/>
            </a:prstGeom>
            <a:noFill/>
          </p:spPr>
          <p:txBody>
            <a:bodyPr wrap="none" lIns="0" tIns="0" rIns="0" bIns="0" rtlCol="0" anchor="ctr">
              <a:spAutoFit/>
            </a:bodyPr>
            <a:lstStyle/>
            <a:p>
              <a:pPr algn="ctr"/>
              <a:r>
                <a:rPr lang="en-US" sz="3600" b="1" dirty="0">
                  <a:solidFill>
                    <a:schemeClr val="bg1"/>
                  </a:solidFill>
                </a:rPr>
                <a:t>01</a:t>
              </a:r>
              <a:endParaRPr lang="en-IN" sz="3600" b="1" dirty="0">
                <a:solidFill>
                  <a:schemeClr val="bg1"/>
                </a:solidFill>
              </a:endParaRPr>
            </a:p>
          </p:txBody>
        </p:sp>
        <p:sp>
          <p:nvSpPr>
            <p:cNvPr id="31" name="TextBox 30">
              <a:extLst>
                <a:ext uri="{FF2B5EF4-FFF2-40B4-BE49-F238E27FC236}">
                  <a16:creationId xmlns:a16="http://schemas.microsoft.com/office/drawing/2014/main" id="{C531D543-6283-480C-9906-74460C09187F}"/>
                </a:ext>
              </a:extLst>
            </p:cNvPr>
            <p:cNvSpPr txBox="1"/>
            <p:nvPr/>
          </p:nvSpPr>
          <p:spPr>
            <a:xfrm>
              <a:off x="3070076" y="3059985"/>
              <a:ext cx="2716237" cy="400110"/>
            </a:xfrm>
            <a:prstGeom prst="rect">
              <a:avLst/>
            </a:prstGeom>
            <a:noFill/>
          </p:spPr>
          <p:txBody>
            <a:bodyPr wrap="square" rtlCol="0" anchor="ctr">
              <a:spAutoFit/>
            </a:bodyPr>
            <a:lstStyle/>
            <a:p>
              <a:r>
                <a:rPr lang="en-US" sz="2000" dirty="0">
                  <a:solidFill>
                    <a:schemeClr val="bg1"/>
                  </a:solidFill>
                </a:rPr>
                <a:t>Standard (Statically)</a:t>
              </a:r>
              <a:endParaRPr lang="en-IN" sz="2000" dirty="0">
                <a:solidFill>
                  <a:schemeClr val="bg1"/>
                </a:solidFill>
              </a:endParaRPr>
            </a:p>
          </p:txBody>
        </p:sp>
      </p:grpSp>
      <p:grpSp>
        <p:nvGrpSpPr>
          <p:cNvPr id="32" name="Group 31">
            <a:extLst>
              <a:ext uri="{FF2B5EF4-FFF2-40B4-BE49-F238E27FC236}">
                <a16:creationId xmlns:a16="http://schemas.microsoft.com/office/drawing/2014/main" id="{36EFFE49-1A37-41F4-B53D-E332509B8D24}"/>
              </a:ext>
            </a:extLst>
          </p:cNvPr>
          <p:cNvGrpSpPr/>
          <p:nvPr/>
        </p:nvGrpSpPr>
        <p:grpSpPr>
          <a:xfrm>
            <a:off x="6217836" y="5146739"/>
            <a:ext cx="3359171" cy="707886"/>
            <a:chOff x="6637916" y="4117568"/>
            <a:chExt cx="2858993" cy="707886"/>
          </a:xfrm>
        </p:grpSpPr>
        <p:sp>
          <p:nvSpPr>
            <p:cNvPr id="33" name="TextBox 32">
              <a:extLst>
                <a:ext uri="{FF2B5EF4-FFF2-40B4-BE49-F238E27FC236}">
                  <a16:creationId xmlns:a16="http://schemas.microsoft.com/office/drawing/2014/main" id="{F0F5685C-3FD4-41BA-9451-83AB04A45501}"/>
                </a:ext>
              </a:extLst>
            </p:cNvPr>
            <p:cNvSpPr txBox="1"/>
            <p:nvPr/>
          </p:nvSpPr>
          <p:spPr>
            <a:xfrm>
              <a:off x="9043956" y="4174038"/>
              <a:ext cx="452953" cy="553998"/>
            </a:xfrm>
            <a:prstGeom prst="rect">
              <a:avLst/>
            </a:prstGeom>
            <a:noFill/>
          </p:spPr>
          <p:txBody>
            <a:bodyPr wrap="none" lIns="0" tIns="0" rIns="0" bIns="0" rtlCol="0" anchor="ctr">
              <a:spAutoFit/>
            </a:bodyPr>
            <a:lstStyle/>
            <a:p>
              <a:pPr algn="ctr"/>
              <a:r>
                <a:rPr lang="en-US" sz="3600" b="1" dirty="0">
                  <a:solidFill>
                    <a:schemeClr val="bg1"/>
                  </a:solidFill>
                </a:rPr>
                <a:t>02</a:t>
              </a:r>
              <a:endParaRPr lang="en-IN" sz="3600" b="1" dirty="0">
                <a:solidFill>
                  <a:schemeClr val="bg1"/>
                </a:solidFill>
              </a:endParaRPr>
            </a:p>
          </p:txBody>
        </p:sp>
        <p:sp>
          <p:nvSpPr>
            <p:cNvPr id="34" name="TextBox 33">
              <a:extLst>
                <a:ext uri="{FF2B5EF4-FFF2-40B4-BE49-F238E27FC236}">
                  <a16:creationId xmlns:a16="http://schemas.microsoft.com/office/drawing/2014/main" id="{58175713-F0EF-4A2A-98A2-F8DADA739ABE}"/>
                </a:ext>
              </a:extLst>
            </p:cNvPr>
            <p:cNvSpPr txBox="1"/>
            <p:nvPr/>
          </p:nvSpPr>
          <p:spPr>
            <a:xfrm>
              <a:off x="6637916" y="4117568"/>
              <a:ext cx="2530255" cy="707886"/>
            </a:xfrm>
            <a:prstGeom prst="rect">
              <a:avLst/>
            </a:prstGeom>
            <a:noFill/>
          </p:spPr>
          <p:txBody>
            <a:bodyPr wrap="square" rtlCol="0" anchor="ctr">
              <a:spAutoFit/>
            </a:bodyPr>
            <a:lstStyle/>
            <a:p>
              <a:r>
                <a:rPr lang="en-US" sz="2000" dirty="0">
                  <a:solidFill>
                    <a:schemeClr val="bg1"/>
                  </a:solidFill>
                </a:rPr>
                <a:t>Generically (Dynamic) framework</a:t>
              </a:r>
              <a:r>
                <a:rPr lang="en-IN" sz="2000" dirty="0">
                  <a:solidFill>
                    <a:schemeClr val="bg1"/>
                  </a:solidFill>
                  <a:ea typeface="Open Sans" panose="020B0606030504020204" pitchFamily="34" charset="0"/>
                  <a:cs typeface="Segoe UI Light" panose="020B0502040204020203" pitchFamily="34" charset="0"/>
                </a:rPr>
                <a:t>.</a:t>
              </a:r>
              <a:endParaRPr lang="en-IN" sz="2000" dirty="0">
                <a:solidFill>
                  <a:schemeClr val="bg1"/>
                </a:solidFill>
              </a:endParaRPr>
            </a:p>
          </p:txBody>
        </p:sp>
      </p:grpSp>
      <p:sp>
        <p:nvSpPr>
          <p:cNvPr id="35" name="Freeform 7">
            <a:extLst>
              <a:ext uri="{FF2B5EF4-FFF2-40B4-BE49-F238E27FC236}">
                <a16:creationId xmlns:a16="http://schemas.microsoft.com/office/drawing/2014/main" id="{60D08EA3-4E1D-4F4A-B039-302A1F320366}"/>
              </a:ext>
            </a:extLst>
          </p:cNvPr>
          <p:cNvSpPr>
            <a:spLocks/>
          </p:cNvSpPr>
          <p:nvPr/>
        </p:nvSpPr>
        <p:spPr bwMode="auto">
          <a:xfrm>
            <a:off x="5357813" y="3966046"/>
            <a:ext cx="1484313" cy="1884362"/>
          </a:xfrm>
          <a:custGeom>
            <a:avLst/>
            <a:gdLst>
              <a:gd name="T0" fmla="*/ 0 w 515"/>
              <a:gd name="T1" fmla="*/ 370 h 652"/>
              <a:gd name="T2" fmla="*/ 335 w 515"/>
              <a:gd name="T3" fmla="*/ 141 h 652"/>
              <a:gd name="T4" fmla="*/ 501 w 515"/>
              <a:gd name="T5" fmla="*/ 0 h 652"/>
              <a:gd name="T6" fmla="*/ 501 w 515"/>
              <a:gd name="T7" fmla="*/ 281 h 652"/>
              <a:gd name="T8" fmla="*/ 335 w 515"/>
              <a:gd name="T9" fmla="*/ 423 h 652"/>
              <a:gd name="T10" fmla="*/ 0 w 515"/>
              <a:gd name="T11" fmla="*/ 652 h 652"/>
              <a:gd name="T12" fmla="*/ 0 w 515"/>
              <a:gd name="T13" fmla="*/ 370 h 652"/>
            </a:gdLst>
            <a:ahLst/>
            <a:cxnLst>
              <a:cxn ang="0">
                <a:pos x="T0" y="T1"/>
              </a:cxn>
              <a:cxn ang="0">
                <a:pos x="T2" y="T3"/>
              </a:cxn>
              <a:cxn ang="0">
                <a:pos x="T4" y="T5"/>
              </a:cxn>
              <a:cxn ang="0">
                <a:pos x="T6" y="T7"/>
              </a:cxn>
              <a:cxn ang="0">
                <a:pos x="T8" y="T9"/>
              </a:cxn>
              <a:cxn ang="0">
                <a:pos x="T10" y="T11"/>
              </a:cxn>
              <a:cxn ang="0">
                <a:pos x="T12" y="T13"/>
              </a:cxn>
            </a:cxnLst>
            <a:rect l="0" t="0" r="r" b="b"/>
            <a:pathLst>
              <a:path w="515" h="652">
                <a:moveTo>
                  <a:pt x="0" y="370"/>
                </a:moveTo>
                <a:cubicBezTo>
                  <a:pt x="7" y="338"/>
                  <a:pt x="146" y="253"/>
                  <a:pt x="335" y="141"/>
                </a:cubicBezTo>
                <a:cubicBezTo>
                  <a:pt x="510" y="37"/>
                  <a:pt x="501" y="0"/>
                  <a:pt x="501" y="0"/>
                </a:cubicBezTo>
                <a:cubicBezTo>
                  <a:pt x="501" y="281"/>
                  <a:pt x="501" y="281"/>
                  <a:pt x="501" y="281"/>
                </a:cubicBezTo>
                <a:cubicBezTo>
                  <a:pt x="501" y="281"/>
                  <a:pt x="515" y="321"/>
                  <a:pt x="335" y="423"/>
                </a:cubicBezTo>
                <a:cubicBezTo>
                  <a:pt x="143" y="531"/>
                  <a:pt x="7" y="620"/>
                  <a:pt x="0" y="652"/>
                </a:cubicBezTo>
                <a:lnTo>
                  <a:pt x="0" y="370"/>
                </a:lnTo>
                <a:close/>
              </a:path>
            </a:pathLst>
          </a:custGeom>
          <a:gradFill>
            <a:gsLst>
              <a:gs pos="11000">
                <a:schemeClr val="accent2"/>
              </a:gs>
              <a:gs pos="92000">
                <a:schemeClr val="accent1">
                  <a:lumMod val="75000"/>
                </a:schemeClr>
              </a:gs>
            </a:gsLst>
            <a:lin ang="0" scaled="1"/>
          </a:gradFill>
          <a:ln>
            <a:noFill/>
          </a:ln>
        </p:spPr>
        <p:txBody>
          <a:bodyPr vert="horz" wrap="square" lIns="91440" tIns="45720" rIns="91440" bIns="45720" numCol="1" anchor="t" anchorCtr="0" compatLnSpc="1">
            <a:prstTxWarp prst="textNoShape">
              <a:avLst/>
            </a:prstTxWarp>
          </a:bodyPr>
          <a:lstStyle/>
          <a:p>
            <a:endParaRPr lang="en-IN" sz="2000" dirty="0"/>
          </a:p>
        </p:txBody>
      </p:sp>
    </p:spTree>
    <p:extLst>
      <p:ext uri="{BB962C8B-B14F-4D97-AF65-F5344CB8AC3E}">
        <p14:creationId xmlns:p14="http://schemas.microsoft.com/office/powerpoint/2010/main" val="11981026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1000"/>
                                        <p:tgtEl>
                                          <p:spTgt spid="2">
                                            <p:txEl>
                                              <p:pRg st="1" end="1"/>
                                            </p:txEl>
                                          </p:spTgt>
                                        </p:tgtEl>
                                      </p:cBhvr>
                                    </p:animEffect>
                                    <p:anim calcmode="lin" valueType="num">
                                      <p:cBhvr>
                                        <p:cTn id="8"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4" end="4"/>
                                            </p:txEl>
                                          </p:spTgt>
                                        </p:tgtEl>
                                        <p:attrNameLst>
                                          <p:attrName>style.visibility</p:attrName>
                                        </p:attrNameLst>
                                      </p:cBhvr>
                                      <p:to>
                                        <p:strVal val="visible"/>
                                      </p:to>
                                    </p:set>
                                    <p:animEffect transition="in" filter="fade">
                                      <p:cBhvr>
                                        <p:cTn id="14" dur="1000"/>
                                        <p:tgtEl>
                                          <p:spTgt spid="2">
                                            <p:txEl>
                                              <p:pRg st="4" end="4"/>
                                            </p:txEl>
                                          </p:spTgt>
                                        </p:tgtEl>
                                      </p:cBhvr>
                                    </p:animEffect>
                                    <p:anim calcmode="lin" valueType="num">
                                      <p:cBhvr>
                                        <p:cTn id="15"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1000"/>
                                        <p:tgtEl>
                                          <p:spTgt spid="27"/>
                                        </p:tgtEl>
                                      </p:cBhvr>
                                    </p:animEffect>
                                    <p:anim calcmode="lin" valueType="num">
                                      <p:cBhvr>
                                        <p:cTn id="22" dur="1000" fill="hold"/>
                                        <p:tgtEl>
                                          <p:spTgt spid="27"/>
                                        </p:tgtEl>
                                        <p:attrNameLst>
                                          <p:attrName>ppt_x</p:attrName>
                                        </p:attrNameLst>
                                      </p:cBhvr>
                                      <p:tavLst>
                                        <p:tav tm="0">
                                          <p:val>
                                            <p:strVal val="#ppt_x"/>
                                          </p:val>
                                        </p:tav>
                                        <p:tav tm="100000">
                                          <p:val>
                                            <p:strVal val="#ppt_x"/>
                                          </p:val>
                                        </p:tav>
                                      </p:tavLst>
                                    </p:anim>
                                    <p:anim calcmode="lin" valueType="num">
                                      <p:cBhvr>
                                        <p:cTn id="23" dur="1000" fill="hold"/>
                                        <p:tgtEl>
                                          <p:spTgt spid="27"/>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fade">
                                      <p:cBhvr>
                                        <p:cTn id="26" dur="1000"/>
                                        <p:tgtEl>
                                          <p:spTgt spid="28"/>
                                        </p:tgtEl>
                                      </p:cBhvr>
                                    </p:animEffect>
                                    <p:anim calcmode="lin" valueType="num">
                                      <p:cBhvr>
                                        <p:cTn id="27" dur="1000" fill="hold"/>
                                        <p:tgtEl>
                                          <p:spTgt spid="28"/>
                                        </p:tgtEl>
                                        <p:attrNameLst>
                                          <p:attrName>ppt_x</p:attrName>
                                        </p:attrNameLst>
                                      </p:cBhvr>
                                      <p:tavLst>
                                        <p:tav tm="0">
                                          <p:val>
                                            <p:strVal val="#ppt_x"/>
                                          </p:val>
                                        </p:tav>
                                        <p:tav tm="100000">
                                          <p:val>
                                            <p:strVal val="#ppt_x"/>
                                          </p:val>
                                        </p:tav>
                                      </p:tavLst>
                                    </p:anim>
                                    <p:anim calcmode="lin" valueType="num">
                                      <p:cBhvr>
                                        <p:cTn id="28" dur="1000" fill="hold"/>
                                        <p:tgtEl>
                                          <p:spTgt spid="28"/>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fade">
                                      <p:cBhvr>
                                        <p:cTn id="31" dur="1000"/>
                                        <p:tgtEl>
                                          <p:spTgt spid="29"/>
                                        </p:tgtEl>
                                      </p:cBhvr>
                                    </p:animEffect>
                                    <p:anim calcmode="lin" valueType="num">
                                      <p:cBhvr>
                                        <p:cTn id="32" dur="1000" fill="hold"/>
                                        <p:tgtEl>
                                          <p:spTgt spid="29"/>
                                        </p:tgtEl>
                                        <p:attrNameLst>
                                          <p:attrName>ppt_x</p:attrName>
                                        </p:attrNameLst>
                                      </p:cBhvr>
                                      <p:tavLst>
                                        <p:tav tm="0">
                                          <p:val>
                                            <p:strVal val="#ppt_x"/>
                                          </p:val>
                                        </p:tav>
                                        <p:tav tm="100000">
                                          <p:val>
                                            <p:strVal val="#ppt_x"/>
                                          </p:val>
                                        </p:tav>
                                      </p:tavLst>
                                    </p:anim>
                                    <p:anim calcmode="lin" valueType="num">
                                      <p:cBhvr>
                                        <p:cTn id="33" dur="1000" fill="hold"/>
                                        <p:tgtEl>
                                          <p:spTgt spid="29"/>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fade">
                                      <p:cBhvr>
                                        <p:cTn id="36" dur="1000"/>
                                        <p:tgtEl>
                                          <p:spTgt spid="32"/>
                                        </p:tgtEl>
                                      </p:cBhvr>
                                    </p:animEffect>
                                    <p:anim calcmode="lin" valueType="num">
                                      <p:cBhvr>
                                        <p:cTn id="37" dur="1000" fill="hold"/>
                                        <p:tgtEl>
                                          <p:spTgt spid="32"/>
                                        </p:tgtEl>
                                        <p:attrNameLst>
                                          <p:attrName>ppt_x</p:attrName>
                                        </p:attrNameLst>
                                      </p:cBhvr>
                                      <p:tavLst>
                                        <p:tav tm="0">
                                          <p:val>
                                            <p:strVal val="#ppt_x"/>
                                          </p:val>
                                        </p:tav>
                                        <p:tav tm="100000">
                                          <p:val>
                                            <p:strVal val="#ppt_x"/>
                                          </p:val>
                                        </p:tav>
                                      </p:tavLst>
                                    </p:anim>
                                    <p:anim calcmode="lin" valueType="num">
                                      <p:cBhvr>
                                        <p:cTn id="38" dur="1000" fill="hold"/>
                                        <p:tgtEl>
                                          <p:spTgt spid="32"/>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animEffect transition="in" filter="fade">
                                      <p:cBhvr>
                                        <p:cTn id="41" dur="1000"/>
                                        <p:tgtEl>
                                          <p:spTgt spid="35"/>
                                        </p:tgtEl>
                                      </p:cBhvr>
                                    </p:animEffect>
                                    <p:anim calcmode="lin" valueType="num">
                                      <p:cBhvr>
                                        <p:cTn id="42" dur="1000" fill="hold"/>
                                        <p:tgtEl>
                                          <p:spTgt spid="35"/>
                                        </p:tgtEl>
                                        <p:attrNameLst>
                                          <p:attrName>ppt_x</p:attrName>
                                        </p:attrNameLst>
                                      </p:cBhvr>
                                      <p:tavLst>
                                        <p:tav tm="0">
                                          <p:val>
                                            <p:strVal val="#ppt_x"/>
                                          </p:val>
                                        </p:tav>
                                        <p:tav tm="100000">
                                          <p:val>
                                            <p:strVal val="#ppt_x"/>
                                          </p:val>
                                        </p:tav>
                                      </p:tavLst>
                                    </p:anim>
                                    <p:anim calcmode="lin" valueType="num">
                                      <p:cBhvr>
                                        <p:cTn id="43"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3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441" y="188640"/>
            <a:ext cx="10969943" cy="711081"/>
          </a:xfrm>
        </p:spPr>
        <p:txBody>
          <a:bodyPr>
            <a:noAutofit/>
          </a:bodyPr>
          <a:lstStyle/>
          <a:p>
            <a:r>
              <a:rPr lang="en-US" sz="3200" dirty="0">
                <a:latin typeface="Cooper Black" panose="0208090404030B020404" pitchFamily="18" charset="0"/>
              </a:rPr>
              <a:t>Syntax of EML</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Calibri" panose="020F0502020204030204"/>
              </a:rPr>
              <a:t>Trainer: </a:t>
            </a:r>
            <a:r>
              <a:rPr lang="en-US" sz="1200" b="1" noProof="0" dirty="0">
                <a:solidFill>
                  <a:schemeClr val="tx1"/>
                </a:solidFill>
                <a:latin typeface="Calibri" panose="020F0502020204030204"/>
              </a:rPr>
              <a:t>Anubhav Oberoy</a:t>
            </a:r>
            <a:endParaRPr kumimoji="0" lang="en-US" sz="1200" b="1" i="0" u="none" strike="noStrike" kern="1200" cap="none" spc="0" normalizeH="0" baseline="0" noProof="0" dirty="0">
              <a:ln>
                <a:noFill/>
              </a:ln>
              <a:solidFill>
                <a:schemeClr val="tx1"/>
              </a:solidFill>
              <a:effectLst/>
              <a:uLnTx/>
              <a:uFillTx/>
              <a:latin typeface="Calibri" panose="020F0502020204030204"/>
            </a:endParaRPr>
          </a:p>
        </p:txBody>
      </p:sp>
      <p:sp>
        <p:nvSpPr>
          <p:cNvPr id="2" name="Rectangle 1"/>
          <p:cNvSpPr/>
          <p:nvPr/>
        </p:nvSpPr>
        <p:spPr>
          <a:xfrm>
            <a:off x="609441" y="972130"/>
            <a:ext cx="10771237" cy="369332"/>
          </a:xfrm>
          <a:prstGeom prst="rect">
            <a:avLst/>
          </a:prstGeom>
        </p:spPr>
        <p:txBody>
          <a:bodyPr wrap="square">
            <a:spAutoFit/>
          </a:bodyPr>
          <a:lstStyle/>
          <a:p>
            <a:r>
              <a:rPr lang="en-US" sz="1800" dirty="0"/>
              <a:t>The EML provides </a:t>
            </a:r>
            <a:r>
              <a:rPr lang="en-US" sz="1800" i="1" dirty="0"/>
              <a:t>us 3 important access statements </a:t>
            </a:r>
            <a:r>
              <a:rPr lang="en-US" sz="1800" dirty="0"/>
              <a:t>for Data Manipulation using BO( Business Object ).</a:t>
            </a:r>
          </a:p>
        </p:txBody>
      </p:sp>
      <p:sp>
        <p:nvSpPr>
          <p:cNvPr id="7" name="TextBox 20"/>
          <p:cNvSpPr txBox="1"/>
          <p:nvPr/>
        </p:nvSpPr>
        <p:spPr>
          <a:xfrm>
            <a:off x="878566" y="1373344"/>
            <a:ext cx="870751" cy="830997"/>
          </a:xfrm>
          <a:prstGeom prst="rect">
            <a:avLst/>
          </a:prstGeom>
          <a:noFill/>
        </p:spPr>
        <p:txBody>
          <a:bodyPr wrap="none" rtlCol="0" anchor="ctr">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a:r>
              <a:rPr lang="en-IN" sz="4800" b="1" dirty="0">
                <a:solidFill>
                  <a:schemeClr val="accent3"/>
                </a:solidFill>
                <a:latin typeface="Arial" pitchFamily="34" charset="0"/>
                <a:cs typeface="Arial" pitchFamily="34" charset="0"/>
              </a:rPr>
              <a:t>01</a:t>
            </a:r>
          </a:p>
        </p:txBody>
      </p:sp>
      <p:sp>
        <p:nvSpPr>
          <p:cNvPr id="9" name="TextBox 27"/>
          <p:cNvSpPr txBox="1"/>
          <p:nvPr/>
        </p:nvSpPr>
        <p:spPr>
          <a:xfrm>
            <a:off x="1944132" y="1357956"/>
            <a:ext cx="7534656" cy="369332"/>
          </a:xfrm>
          <a:prstGeom prst="rect">
            <a:avLst/>
          </a:prstGeom>
          <a:noFill/>
        </p:spPr>
        <p:txBody>
          <a:bodyPr wrap="square" rtlCol="0" anchor="b">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r>
              <a:rPr lang="en-IN" sz="1800" b="1" dirty="0">
                <a:latin typeface="Arial" panose="020B0604020202020204" pitchFamily="34" charset="0"/>
                <a:cs typeface="Arial" panose="020B0604020202020204" pitchFamily="34" charset="0"/>
              </a:rPr>
              <a:t>Perform the CUD ( Create ,Update ,Delete on BO</a:t>
            </a:r>
            <a:endParaRPr lang="en-US" sz="1800" b="1" kern="0" dirty="0">
              <a:latin typeface="Arial" pitchFamily="34" charset="0"/>
              <a:cs typeface="Arial" pitchFamily="34" charset="0"/>
            </a:endParaRPr>
          </a:p>
        </p:txBody>
      </p:sp>
      <p:sp>
        <p:nvSpPr>
          <p:cNvPr id="10" name="TextBox 30"/>
          <p:cNvSpPr txBox="1"/>
          <p:nvPr/>
        </p:nvSpPr>
        <p:spPr>
          <a:xfrm>
            <a:off x="878566" y="3965632"/>
            <a:ext cx="870751" cy="830997"/>
          </a:xfrm>
          <a:prstGeom prst="rect">
            <a:avLst/>
          </a:prstGeom>
          <a:noFill/>
        </p:spPr>
        <p:txBody>
          <a:bodyPr wrap="none" rtlCol="0" anchor="ctr">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a:r>
              <a:rPr lang="en-IN" sz="4800" b="1" dirty="0">
                <a:solidFill>
                  <a:schemeClr val="accent1"/>
                </a:solidFill>
                <a:latin typeface="Arial" pitchFamily="34" charset="0"/>
                <a:cs typeface="Arial" pitchFamily="34" charset="0"/>
              </a:rPr>
              <a:t>02</a:t>
            </a:r>
          </a:p>
        </p:txBody>
      </p:sp>
      <p:sp>
        <p:nvSpPr>
          <p:cNvPr id="12" name="TextBox 31"/>
          <p:cNvSpPr txBox="1"/>
          <p:nvPr/>
        </p:nvSpPr>
        <p:spPr>
          <a:xfrm>
            <a:off x="1944132" y="4207498"/>
            <a:ext cx="9436546" cy="2308324"/>
          </a:xfrm>
          <a:prstGeom prst="rect">
            <a:avLst/>
          </a:prstGeom>
          <a:noFill/>
        </p:spPr>
        <p:txBody>
          <a:bodyPr wrap="square" rtlCol="0">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just"/>
            <a:r>
              <a:rPr lang="en-US" sz="1600" dirty="0"/>
              <a:t>Will actually persist the changes in the DB from transaction buffer.  Any modify operation that are executed within behavior pool or by ABAP program are not causing any DB change because they are applied on transaction Buffer and this buffer content will disappear when ABAP session ends. So if we want the changes to be passed to SAVE SEQUENCE and persisted, we will use the COMMIT ENTITIES statement.</a:t>
            </a:r>
          </a:p>
          <a:p>
            <a:pPr algn="just"/>
            <a:r>
              <a:rPr lang="en-US" sz="1600" dirty="0"/>
              <a:t>finalize ( )</a:t>
            </a:r>
          </a:p>
          <a:p>
            <a:pPr algn="just"/>
            <a:r>
              <a:rPr lang="en-IN" sz="1600" dirty="0"/>
              <a:t>check_before_save( )</a:t>
            </a:r>
          </a:p>
          <a:p>
            <a:pPr algn="just"/>
            <a:r>
              <a:rPr lang="en-IN" sz="1600" dirty="0"/>
              <a:t>Adjust_numbers( )</a:t>
            </a:r>
          </a:p>
          <a:p>
            <a:pPr algn="just"/>
            <a:r>
              <a:rPr lang="en-IN" sz="1600" dirty="0"/>
              <a:t>Save( )</a:t>
            </a:r>
          </a:p>
        </p:txBody>
      </p:sp>
      <p:sp>
        <p:nvSpPr>
          <p:cNvPr id="13" name="TextBox 32"/>
          <p:cNvSpPr txBox="1"/>
          <p:nvPr/>
        </p:nvSpPr>
        <p:spPr>
          <a:xfrm>
            <a:off x="1944132" y="3950244"/>
            <a:ext cx="2710120" cy="369332"/>
          </a:xfrm>
          <a:prstGeom prst="rect">
            <a:avLst/>
          </a:prstGeom>
          <a:noFill/>
        </p:spPr>
        <p:txBody>
          <a:bodyPr wrap="square" rtlCol="0" anchor="b">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r>
              <a:rPr lang="en-US" sz="1800" b="1" kern="0" dirty="0">
                <a:latin typeface="Arial" pitchFamily="34" charset="0"/>
                <a:cs typeface="Arial" pitchFamily="34" charset="0"/>
              </a:rPr>
              <a:t>Commit Entities</a:t>
            </a:r>
          </a:p>
        </p:txBody>
      </p:sp>
      <p:sp>
        <p:nvSpPr>
          <p:cNvPr id="17" name="TextBox 31"/>
          <p:cNvSpPr txBox="1"/>
          <p:nvPr/>
        </p:nvSpPr>
        <p:spPr>
          <a:xfrm>
            <a:off x="1989956" y="1615210"/>
            <a:ext cx="6696744" cy="2062103"/>
          </a:xfrm>
          <a:prstGeom prst="rect">
            <a:avLst/>
          </a:prstGeom>
          <a:noFill/>
        </p:spPr>
        <p:txBody>
          <a:bodyPr wrap="square" rtlCol="0">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r>
              <a:rPr lang="en-IN" sz="1600" dirty="0"/>
              <a:t>MODIFY ENTITIES OF </a:t>
            </a:r>
            <a:r>
              <a:rPr lang="en-IN" sz="1600" i="1" dirty="0"/>
              <a:t>RootEntityName</a:t>
            </a:r>
          </a:p>
          <a:p>
            <a:r>
              <a:rPr lang="en-IN" sz="1600" dirty="0"/>
              <a:t>ENTITY EntityAliasName</a:t>
            </a:r>
          </a:p>
          <a:p>
            <a:r>
              <a:rPr lang="en-IN" sz="1600" dirty="0"/>
              <a:t>[ CREATE FROM  it_instance_c ]</a:t>
            </a:r>
          </a:p>
          <a:p>
            <a:r>
              <a:rPr lang="en-IN" sz="1600" dirty="0"/>
              <a:t>[ UPDATE FROM it_instance_u ]</a:t>
            </a:r>
          </a:p>
          <a:p>
            <a:r>
              <a:rPr lang="en-IN" sz="1600" dirty="0"/>
              <a:t>[ DELETE FROM it_instance_d ]</a:t>
            </a:r>
          </a:p>
          <a:p>
            <a:r>
              <a:rPr lang="en-IN" sz="1600" dirty="0"/>
              <a:t>[ CREATE BY \AssociationName FROM it_instance_cba ]</a:t>
            </a:r>
          </a:p>
          <a:p>
            <a:r>
              <a:rPr lang="en-IN" sz="1600" dirty="0"/>
              <a:t>[ RESULT et_result_tab ] [ FAILED failed ] [ REPORTED response ] [ MAPPED mapped ]</a:t>
            </a:r>
          </a:p>
        </p:txBody>
      </p:sp>
    </p:spTree>
    <p:extLst>
      <p:ext uri="{BB962C8B-B14F-4D97-AF65-F5344CB8AC3E}">
        <p14:creationId xmlns:p14="http://schemas.microsoft.com/office/powerpoint/2010/main" val="8153184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ppt_x"/>
                                          </p:val>
                                        </p:tav>
                                        <p:tav tm="100000">
                                          <p:val>
                                            <p:strVal val="#ppt_x"/>
                                          </p:val>
                                        </p:tav>
                                      </p:tavLst>
                                    </p:anim>
                                    <p:anim calcmode="lin" valueType="num">
                                      <p:cBhvr additive="base">
                                        <p:cTn id="22" dur="500" fill="hold"/>
                                        <p:tgtEl>
                                          <p:spTgt spid="13"/>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2" grpId="0"/>
      <p:bldP spid="13" grpId="0"/>
      <p:bldP spid="1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441" y="188640"/>
            <a:ext cx="10969943" cy="711081"/>
          </a:xfrm>
        </p:spPr>
        <p:txBody>
          <a:bodyPr>
            <a:noAutofit/>
          </a:bodyPr>
          <a:lstStyle/>
          <a:p>
            <a:r>
              <a:rPr lang="en-US" sz="3200" dirty="0">
                <a:latin typeface="Cooper Black" panose="0208090404030B020404" pitchFamily="18" charset="0"/>
              </a:rPr>
              <a:t>Syntax of EML</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Calibri" panose="020F0502020204030204"/>
              </a:rPr>
              <a:t>Trainer: </a:t>
            </a:r>
            <a:r>
              <a:rPr lang="en-US" sz="1200" b="1" noProof="0" dirty="0">
                <a:solidFill>
                  <a:schemeClr val="tx1"/>
                </a:solidFill>
                <a:latin typeface="Calibri" panose="020F0502020204030204"/>
              </a:rPr>
              <a:t>Anubhav Oberoy</a:t>
            </a:r>
            <a:endParaRPr kumimoji="0" lang="en-US" sz="1200" b="1" i="0" u="none" strike="noStrike" kern="1200" cap="none" spc="0" normalizeH="0" baseline="0" noProof="0" dirty="0">
              <a:ln>
                <a:noFill/>
              </a:ln>
              <a:solidFill>
                <a:schemeClr val="tx1"/>
              </a:solidFill>
              <a:effectLst/>
              <a:uLnTx/>
              <a:uFillTx/>
              <a:latin typeface="Calibri" panose="020F0502020204030204"/>
            </a:endParaRPr>
          </a:p>
        </p:txBody>
      </p:sp>
      <p:sp>
        <p:nvSpPr>
          <p:cNvPr id="6" name="TextBox 34"/>
          <p:cNvSpPr txBox="1"/>
          <p:nvPr/>
        </p:nvSpPr>
        <p:spPr>
          <a:xfrm>
            <a:off x="735490" y="895652"/>
            <a:ext cx="870751" cy="830997"/>
          </a:xfrm>
          <a:prstGeom prst="rect">
            <a:avLst/>
          </a:prstGeom>
          <a:noFill/>
        </p:spPr>
        <p:txBody>
          <a:bodyPr wrap="none" rtlCol="0" anchor="ctr">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a:r>
              <a:rPr lang="en-IN" sz="4800" b="1" dirty="0">
                <a:solidFill>
                  <a:schemeClr val="accent2"/>
                </a:solidFill>
                <a:latin typeface="Arial" pitchFamily="34" charset="0"/>
                <a:cs typeface="Arial" pitchFamily="34" charset="0"/>
              </a:rPr>
              <a:t>03</a:t>
            </a:r>
          </a:p>
        </p:txBody>
      </p:sp>
      <p:sp>
        <p:nvSpPr>
          <p:cNvPr id="7" name="TextBox 35"/>
          <p:cNvSpPr txBox="1"/>
          <p:nvPr/>
        </p:nvSpPr>
        <p:spPr>
          <a:xfrm>
            <a:off x="1629916" y="1381969"/>
            <a:ext cx="8829860" cy="4278094"/>
          </a:xfrm>
          <a:prstGeom prst="rect">
            <a:avLst/>
          </a:prstGeom>
          <a:noFill/>
        </p:spPr>
        <p:txBody>
          <a:bodyPr wrap="square" rtlCol="0">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just"/>
            <a:r>
              <a:rPr lang="en-US" sz="1600" dirty="0"/>
              <a:t>All operations that do not need to change the data of an entity are carried out by READ Data.</a:t>
            </a:r>
          </a:p>
          <a:p>
            <a:pPr algn="just"/>
            <a:r>
              <a:rPr lang="en-US" sz="1600" dirty="0"/>
              <a:t>There 2 types of Read</a:t>
            </a:r>
          </a:p>
          <a:p>
            <a:pPr marL="457200" indent="-457200" algn="just">
              <a:buAutoNum type="arabicPeriod"/>
            </a:pPr>
            <a:r>
              <a:rPr lang="en-US" sz="1600" dirty="0"/>
              <a:t>Read Entity by Key </a:t>
            </a:r>
          </a:p>
          <a:p>
            <a:pPr marL="457200" indent="-457200" algn="just">
              <a:buAutoNum type="arabicPeriod"/>
            </a:pPr>
            <a:r>
              <a:rPr lang="en-US" sz="1600" dirty="0"/>
              <a:t>Read Access to child (association) by parent key</a:t>
            </a:r>
          </a:p>
          <a:p>
            <a:pPr algn="just"/>
            <a:endParaRPr lang="en-US" sz="1600" dirty="0"/>
          </a:p>
          <a:p>
            <a:pPr algn="just"/>
            <a:r>
              <a:rPr lang="en-IN" sz="1600" dirty="0"/>
              <a:t>Read Statement always returns the RESULT and you must specify target variable. We can also read the associated entity data using </a:t>
            </a:r>
            <a:r>
              <a:rPr lang="en-IN" sz="1600" b="1" dirty="0"/>
              <a:t>BY \asso_name FROM it_table </a:t>
            </a:r>
            <a:r>
              <a:rPr lang="en-IN" sz="1600" dirty="0"/>
              <a:t>syntax.</a:t>
            </a:r>
          </a:p>
          <a:p>
            <a:pPr algn="just"/>
            <a:r>
              <a:rPr lang="en-IN" sz="1600" dirty="0"/>
              <a:t>The result of associated data with come in another internal table </a:t>
            </a:r>
            <a:r>
              <a:rPr lang="en-IN" sz="1600" b="1" dirty="0"/>
              <a:t>LINK tab_name, </a:t>
            </a:r>
            <a:r>
              <a:rPr lang="en-IN" sz="1600" dirty="0"/>
              <a:t>it will always contain the key value pair</a:t>
            </a:r>
            <a:r>
              <a:rPr lang="en-IN" sz="1600" b="1" dirty="0"/>
              <a:t>.</a:t>
            </a:r>
          </a:p>
          <a:p>
            <a:pPr algn="just"/>
            <a:r>
              <a:rPr lang="en-IN" sz="1600" dirty="0"/>
              <a:t>READ ENTITIES OF </a:t>
            </a:r>
            <a:r>
              <a:rPr lang="en-IN" sz="1600" b="1" dirty="0"/>
              <a:t>RootEntityName</a:t>
            </a:r>
          </a:p>
          <a:p>
            <a:pPr algn="just"/>
            <a:r>
              <a:rPr lang="en-IN" sz="1600" dirty="0"/>
              <a:t>ENTITY </a:t>
            </a:r>
            <a:r>
              <a:rPr lang="en-IN" sz="1600" b="1" dirty="0"/>
              <a:t>EntityAlias </a:t>
            </a:r>
            <a:r>
              <a:rPr lang="en-IN" sz="1600" dirty="0"/>
              <a:t>FROM it_read_condition</a:t>
            </a:r>
          </a:p>
          <a:p>
            <a:pPr algn="just"/>
            <a:r>
              <a:rPr lang="en-IN" sz="1600" dirty="0"/>
              <a:t>RESULT et_result</a:t>
            </a:r>
          </a:p>
          <a:p>
            <a:pPr algn="just"/>
            <a:r>
              <a:rPr lang="en-IN" sz="1600" dirty="0"/>
              <a:t>BY \asso_name FROM it_read_rba</a:t>
            </a:r>
          </a:p>
          <a:p>
            <a:pPr algn="just"/>
            <a:r>
              <a:rPr lang="en-IN" sz="1600" dirty="0"/>
              <a:t>RESULT et_res_rba</a:t>
            </a:r>
          </a:p>
          <a:p>
            <a:pPr algn="just"/>
            <a:r>
              <a:rPr lang="en-IN" sz="1600" dirty="0"/>
              <a:t>LINK et_link_keys</a:t>
            </a:r>
          </a:p>
          <a:p>
            <a:pPr algn="just"/>
            <a:r>
              <a:rPr lang="en-IN" sz="1600" dirty="0"/>
              <a:t>ENTITY </a:t>
            </a:r>
            <a:r>
              <a:rPr lang="en-IN" sz="1600" b="1" dirty="0"/>
              <a:t>EntityAlias </a:t>
            </a:r>
            <a:r>
              <a:rPr lang="en-IN" sz="1600" dirty="0"/>
              <a:t>FROM it_ins_2…. [ FAILED failed ] [REPORTED reported]</a:t>
            </a:r>
            <a:endParaRPr lang="en-US" sz="1600" dirty="0"/>
          </a:p>
          <a:p>
            <a:pPr algn="just"/>
            <a:endParaRPr lang="en-US" sz="1600" kern="0" dirty="0">
              <a:latin typeface="Arial" pitchFamily="34" charset="0"/>
              <a:cs typeface="Arial" pitchFamily="34" charset="0"/>
            </a:endParaRPr>
          </a:p>
        </p:txBody>
      </p:sp>
      <p:sp>
        <p:nvSpPr>
          <p:cNvPr id="8" name="TextBox 36"/>
          <p:cNvSpPr txBox="1"/>
          <p:nvPr/>
        </p:nvSpPr>
        <p:spPr>
          <a:xfrm>
            <a:off x="1629916" y="925067"/>
            <a:ext cx="2710120" cy="369332"/>
          </a:xfrm>
          <a:prstGeom prst="rect">
            <a:avLst/>
          </a:prstGeom>
          <a:noFill/>
        </p:spPr>
        <p:txBody>
          <a:bodyPr wrap="square" rtlCol="0" anchor="b">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r>
              <a:rPr lang="en-US" sz="1800" b="1" kern="0" dirty="0">
                <a:latin typeface="Arial" pitchFamily="34" charset="0"/>
                <a:cs typeface="Arial" pitchFamily="34" charset="0"/>
              </a:rPr>
              <a:t>Read the Data</a:t>
            </a:r>
          </a:p>
        </p:txBody>
      </p:sp>
    </p:spTree>
    <p:extLst>
      <p:ext uri="{BB962C8B-B14F-4D97-AF65-F5344CB8AC3E}">
        <p14:creationId xmlns:p14="http://schemas.microsoft.com/office/powerpoint/2010/main" val="25078354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000"/>
                                        <p:tgtEl>
                                          <p:spTgt spid="7">
                                            <p:txEl>
                                              <p:pRg st="0" end="0"/>
                                            </p:txEl>
                                          </p:spTgt>
                                        </p:tgtEl>
                                      </p:cBhvr>
                                    </p:animEffect>
                                    <p:anim calcmode="lin" valueType="num">
                                      <p:cBhvr>
                                        <p:cTn id="20"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0" end="0"/>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7">
                                            <p:txEl>
                                              <p:pRg st="1" end="1"/>
                                            </p:txEl>
                                          </p:spTgt>
                                        </p:tgtEl>
                                        <p:attrNameLst>
                                          <p:attrName>style.visibility</p:attrName>
                                        </p:attrNameLst>
                                      </p:cBhvr>
                                      <p:to>
                                        <p:strVal val="visible"/>
                                      </p:to>
                                    </p:set>
                                    <p:animEffect transition="in" filter="fade">
                                      <p:cBhvr>
                                        <p:cTn id="24" dur="1000"/>
                                        <p:tgtEl>
                                          <p:spTgt spid="7">
                                            <p:txEl>
                                              <p:pRg st="1" end="1"/>
                                            </p:txEl>
                                          </p:spTgt>
                                        </p:tgtEl>
                                      </p:cBhvr>
                                    </p:animEffect>
                                    <p:anim calcmode="lin" valueType="num">
                                      <p:cBhvr>
                                        <p:cTn id="25"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1" end="1"/>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7">
                                            <p:txEl>
                                              <p:pRg st="2" end="2"/>
                                            </p:txEl>
                                          </p:spTgt>
                                        </p:tgtEl>
                                        <p:attrNameLst>
                                          <p:attrName>style.visibility</p:attrName>
                                        </p:attrNameLst>
                                      </p:cBhvr>
                                      <p:to>
                                        <p:strVal val="visible"/>
                                      </p:to>
                                    </p:set>
                                    <p:animEffect transition="in" filter="fade">
                                      <p:cBhvr>
                                        <p:cTn id="29" dur="1000"/>
                                        <p:tgtEl>
                                          <p:spTgt spid="7">
                                            <p:txEl>
                                              <p:pRg st="2" end="2"/>
                                            </p:txEl>
                                          </p:spTgt>
                                        </p:tgtEl>
                                      </p:cBhvr>
                                    </p:animEffect>
                                    <p:anim calcmode="lin" valueType="num">
                                      <p:cBhvr>
                                        <p:cTn id="30"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2" end="2"/>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7">
                                            <p:txEl>
                                              <p:pRg st="3" end="3"/>
                                            </p:txEl>
                                          </p:spTgt>
                                        </p:tgtEl>
                                        <p:attrNameLst>
                                          <p:attrName>style.visibility</p:attrName>
                                        </p:attrNameLst>
                                      </p:cBhvr>
                                      <p:to>
                                        <p:strVal val="visible"/>
                                      </p:to>
                                    </p:set>
                                    <p:animEffect transition="in" filter="fade">
                                      <p:cBhvr>
                                        <p:cTn id="34" dur="1000"/>
                                        <p:tgtEl>
                                          <p:spTgt spid="7">
                                            <p:txEl>
                                              <p:pRg st="3" end="3"/>
                                            </p:txEl>
                                          </p:spTgt>
                                        </p:tgtEl>
                                      </p:cBhvr>
                                    </p:animEffect>
                                    <p:anim calcmode="lin" valueType="num">
                                      <p:cBhvr>
                                        <p:cTn id="35"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7">
                                            <p:txEl>
                                              <p:pRg st="5" end="5"/>
                                            </p:txEl>
                                          </p:spTgt>
                                        </p:tgtEl>
                                        <p:attrNameLst>
                                          <p:attrName>style.visibility</p:attrName>
                                        </p:attrNameLst>
                                      </p:cBhvr>
                                      <p:to>
                                        <p:strVal val="visible"/>
                                      </p:to>
                                    </p:set>
                                    <p:animEffect transition="in" filter="fade">
                                      <p:cBhvr>
                                        <p:cTn id="41" dur="1000"/>
                                        <p:tgtEl>
                                          <p:spTgt spid="7">
                                            <p:txEl>
                                              <p:pRg st="5" end="5"/>
                                            </p:txEl>
                                          </p:spTgt>
                                        </p:tgtEl>
                                      </p:cBhvr>
                                    </p:animEffect>
                                    <p:anim calcmode="lin" valueType="num">
                                      <p:cBhvr>
                                        <p:cTn id="42"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7">
                                            <p:txEl>
                                              <p:pRg st="5" end="5"/>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7">
                                            <p:txEl>
                                              <p:pRg st="6" end="6"/>
                                            </p:txEl>
                                          </p:spTgt>
                                        </p:tgtEl>
                                        <p:attrNameLst>
                                          <p:attrName>style.visibility</p:attrName>
                                        </p:attrNameLst>
                                      </p:cBhvr>
                                      <p:to>
                                        <p:strVal val="visible"/>
                                      </p:to>
                                    </p:set>
                                    <p:animEffect transition="in" filter="fade">
                                      <p:cBhvr>
                                        <p:cTn id="46" dur="1000"/>
                                        <p:tgtEl>
                                          <p:spTgt spid="7">
                                            <p:txEl>
                                              <p:pRg st="6" end="6"/>
                                            </p:txEl>
                                          </p:spTgt>
                                        </p:tgtEl>
                                      </p:cBhvr>
                                    </p:animEffect>
                                    <p:anim calcmode="lin" valueType="num">
                                      <p:cBhvr>
                                        <p:cTn id="47"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48"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7">
                                            <p:txEl>
                                              <p:pRg st="7" end="7"/>
                                            </p:txEl>
                                          </p:spTgt>
                                        </p:tgtEl>
                                        <p:attrNameLst>
                                          <p:attrName>style.visibility</p:attrName>
                                        </p:attrNameLst>
                                      </p:cBhvr>
                                      <p:to>
                                        <p:strVal val="visible"/>
                                      </p:to>
                                    </p:set>
                                    <p:animEffect transition="in" filter="fade">
                                      <p:cBhvr>
                                        <p:cTn id="53" dur="1000"/>
                                        <p:tgtEl>
                                          <p:spTgt spid="7">
                                            <p:txEl>
                                              <p:pRg st="7" end="7"/>
                                            </p:txEl>
                                          </p:spTgt>
                                        </p:tgtEl>
                                      </p:cBhvr>
                                    </p:animEffect>
                                    <p:anim calcmode="lin" valueType="num">
                                      <p:cBhvr>
                                        <p:cTn id="54"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55" dur="1000" fill="hold"/>
                                        <p:tgtEl>
                                          <p:spTgt spid="7">
                                            <p:txEl>
                                              <p:pRg st="7" end="7"/>
                                            </p:txEl>
                                          </p:spTgt>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7">
                                            <p:txEl>
                                              <p:pRg st="8" end="8"/>
                                            </p:txEl>
                                          </p:spTgt>
                                        </p:tgtEl>
                                        <p:attrNameLst>
                                          <p:attrName>style.visibility</p:attrName>
                                        </p:attrNameLst>
                                      </p:cBhvr>
                                      <p:to>
                                        <p:strVal val="visible"/>
                                      </p:to>
                                    </p:set>
                                    <p:animEffect transition="in" filter="fade">
                                      <p:cBhvr>
                                        <p:cTn id="58" dur="1000"/>
                                        <p:tgtEl>
                                          <p:spTgt spid="7">
                                            <p:txEl>
                                              <p:pRg st="8" end="8"/>
                                            </p:txEl>
                                          </p:spTgt>
                                        </p:tgtEl>
                                      </p:cBhvr>
                                    </p:animEffect>
                                    <p:anim calcmode="lin" valueType="num">
                                      <p:cBhvr>
                                        <p:cTn id="59"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60" dur="1000" fill="hold"/>
                                        <p:tgtEl>
                                          <p:spTgt spid="7">
                                            <p:txEl>
                                              <p:pRg st="8" end="8"/>
                                            </p:txEl>
                                          </p:spTgt>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7">
                                            <p:txEl>
                                              <p:pRg st="9" end="9"/>
                                            </p:txEl>
                                          </p:spTgt>
                                        </p:tgtEl>
                                        <p:attrNameLst>
                                          <p:attrName>style.visibility</p:attrName>
                                        </p:attrNameLst>
                                      </p:cBhvr>
                                      <p:to>
                                        <p:strVal val="visible"/>
                                      </p:to>
                                    </p:set>
                                    <p:animEffect transition="in" filter="fade">
                                      <p:cBhvr>
                                        <p:cTn id="63" dur="1000"/>
                                        <p:tgtEl>
                                          <p:spTgt spid="7">
                                            <p:txEl>
                                              <p:pRg st="9" end="9"/>
                                            </p:txEl>
                                          </p:spTgt>
                                        </p:tgtEl>
                                      </p:cBhvr>
                                    </p:animEffect>
                                    <p:anim calcmode="lin" valueType="num">
                                      <p:cBhvr>
                                        <p:cTn id="64" dur="1000" fill="hold"/>
                                        <p:tgtEl>
                                          <p:spTgt spid="7">
                                            <p:txEl>
                                              <p:pRg st="9" end="9"/>
                                            </p:txEl>
                                          </p:spTgt>
                                        </p:tgtEl>
                                        <p:attrNameLst>
                                          <p:attrName>ppt_x</p:attrName>
                                        </p:attrNameLst>
                                      </p:cBhvr>
                                      <p:tavLst>
                                        <p:tav tm="0">
                                          <p:val>
                                            <p:strVal val="#ppt_x"/>
                                          </p:val>
                                        </p:tav>
                                        <p:tav tm="100000">
                                          <p:val>
                                            <p:strVal val="#ppt_x"/>
                                          </p:val>
                                        </p:tav>
                                      </p:tavLst>
                                    </p:anim>
                                    <p:anim calcmode="lin" valueType="num">
                                      <p:cBhvr>
                                        <p:cTn id="65" dur="1000" fill="hold"/>
                                        <p:tgtEl>
                                          <p:spTgt spid="7">
                                            <p:txEl>
                                              <p:pRg st="9" end="9"/>
                                            </p:txEl>
                                          </p:spTgt>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7">
                                            <p:txEl>
                                              <p:pRg st="10" end="10"/>
                                            </p:txEl>
                                          </p:spTgt>
                                        </p:tgtEl>
                                        <p:attrNameLst>
                                          <p:attrName>style.visibility</p:attrName>
                                        </p:attrNameLst>
                                      </p:cBhvr>
                                      <p:to>
                                        <p:strVal val="visible"/>
                                      </p:to>
                                    </p:set>
                                    <p:animEffect transition="in" filter="fade">
                                      <p:cBhvr>
                                        <p:cTn id="68" dur="1000"/>
                                        <p:tgtEl>
                                          <p:spTgt spid="7">
                                            <p:txEl>
                                              <p:pRg st="10" end="10"/>
                                            </p:txEl>
                                          </p:spTgt>
                                        </p:tgtEl>
                                      </p:cBhvr>
                                    </p:animEffect>
                                    <p:anim calcmode="lin" valueType="num">
                                      <p:cBhvr>
                                        <p:cTn id="69"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70" dur="1000" fill="hold"/>
                                        <p:tgtEl>
                                          <p:spTgt spid="7">
                                            <p:txEl>
                                              <p:pRg st="10" end="10"/>
                                            </p:txEl>
                                          </p:spTgt>
                                        </p:tgtEl>
                                        <p:attrNameLst>
                                          <p:attrName>ppt_y</p:attrName>
                                        </p:attrNameLst>
                                      </p:cBhvr>
                                      <p:tavLst>
                                        <p:tav tm="0">
                                          <p:val>
                                            <p:strVal val="#ppt_y+.1"/>
                                          </p:val>
                                        </p:tav>
                                        <p:tav tm="100000">
                                          <p:val>
                                            <p:strVal val="#ppt_y"/>
                                          </p:val>
                                        </p:tav>
                                      </p:tavLst>
                                    </p:anim>
                                  </p:childTnLst>
                                </p:cTn>
                              </p:par>
                              <p:par>
                                <p:cTn id="71" presetID="42" presetClass="entr" presetSubtype="0" fill="hold" nodeType="withEffect">
                                  <p:stCondLst>
                                    <p:cond delay="0"/>
                                  </p:stCondLst>
                                  <p:childTnLst>
                                    <p:set>
                                      <p:cBhvr>
                                        <p:cTn id="72" dur="1" fill="hold">
                                          <p:stCondLst>
                                            <p:cond delay="0"/>
                                          </p:stCondLst>
                                        </p:cTn>
                                        <p:tgtEl>
                                          <p:spTgt spid="7">
                                            <p:txEl>
                                              <p:pRg st="11" end="11"/>
                                            </p:txEl>
                                          </p:spTgt>
                                        </p:tgtEl>
                                        <p:attrNameLst>
                                          <p:attrName>style.visibility</p:attrName>
                                        </p:attrNameLst>
                                      </p:cBhvr>
                                      <p:to>
                                        <p:strVal val="visible"/>
                                      </p:to>
                                    </p:set>
                                    <p:animEffect transition="in" filter="fade">
                                      <p:cBhvr>
                                        <p:cTn id="73" dur="1000"/>
                                        <p:tgtEl>
                                          <p:spTgt spid="7">
                                            <p:txEl>
                                              <p:pRg st="11" end="11"/>
                                            </p:txEl>
                                          </p:spTgt>
                                        </p:tgtEl>
                                      </p:cBhvr>
                                    </p:animEffect>
                                    <p:anim calcmode="lin" valueType="num">
                                      <p:cBhvr>
                                        <p:cTn id="74" dur="1000" fill="hold"/>
                                        <p:tgtEl>
                                          <p:spTgt spid="7">
                                            <p:txEl>
                                              <p:pRg st="11" end="11"/>
                                            </p:txEl>
                                          </p:spTgt>
                                        </p:tgtEl>
                                        <p:attrNameLst>
                                          <p:attrName>ppt_x</p:attrName>
                                        </p:attrNameLst>
                                      </p:cBhvr>
                                      <p:tavLst>
                                        <p:tav tm="0">
                                          <p:val>
                                            <p:strVal val="#ppt_x"/>
                                          </p:val>
                                        </p:tav>
                                        <p:tav tm="100000">
                                          <p:val>
                                            <p:strVal val="#ppt_x"/>
                                          </p:val>
                                        </p:tav>
                                      </p:tavLst>
                                    </p:anim>
                                    <p:anim calcmode="lin" valueType="num">
                                      <p:cBhvr>
                                        <p:cTn id="75" dur="1000" fill="hold"/>
                                        <p:tgtEl>
                                          <p:spTgt spid="7">
                                            <p:txEl>
                                              <p:pRg st="11" end="11"/>
                                            </p:txEl>
                                          </p:spTgt>
                                        </p:tgtEl>
                                        <p:attrNameLst>
                                          <p:attrName>ppt_y</p:attrName>
                                        </p:attrNameLst>
                                      </p:cBhvr>
                                      <p:tavLst>
                                        <p:tav tm="0">
                                          <p:val>
                                            <p:strVal val="#ppt_y+.1"/>
                                          </p:val>
                                        </p:tav>
                                        <p:tav tm="100000">
                                          <p:val>
                                            <p:strVal val="#ppt_y"/>
                                          </p:val>
                                        </p:tav>
                                      </p:tavLst>
                                    </p:anim>
                                  </p:childTnLst>
                                </p:cTn>
                              </p:par>
                              <p:par>
                                <p:cTn id="76" presetID="42" presetClass="entr" presetSubtype="0" fill="hold" nodeType="withEffect">
                                  <p:stCondLst>
                                    <p:cond delay="0"/>
                                  </p:stCondLst>
                                  <p:childTnLst>
                                    <p:set>
                                      <p:cBhvr>
                                        <p:cTn id="77" dur="1" fill="hold">
                                          <p:stCondLst>
                                            <p:cond delay="0"/>
                                          </p:stCondLst>
                                        </p:cTn>
                                        <p:tgtEl>
                                          <p:spTgt spid="7">
                                            <p:txEl>
                                              <p:pRg st="12" end="12"/>
                                            </p:txEl>
                                          </p:spTgt>
                                        </p:tgtEl>
                                        <p:attrNameLst>
                                          <p:attrName>style.visibility</p:attrName>
                                        </p:attrNameLst>
                                      </p:cBhvr>
                                      <p:to>
                                        <p:strVal val="visible"/>
                                      </p:to>
                                    </p:set>
                                    <p:animEffect transition="in" filter="fade">
                                      <p:cBhvr>
                                        <p:cTn id="78" dur="1000"/>
                                        <p:tgtEl>
                                          <p:spTgt spid="7">
                                            <p:txEl>
                                              <p:pRg st="12" end="12"/>
                                            </p:txEl>
                                          </p:spTgt>
                                        </p:tgtEl>
                                      </p:cBhvr>
                                    </p:animEffect>
                                    <p:anim calcmode="lin" valueType="num">
                                      <p:cBhvr>
                                        <p:cTn id="79" dur="1000" fill="hold"/>
                                        <p:tgtEl>
                                          <p:spTgt spid="7">
                                            <p:txEl>
                                              <p:pRg st="12" end="12"/>
                                            </p:txEl>
                                          </p:spTgt>
                                        </p:tgtEl>
                                        <p:attrNameLst>
                                          <p:attrName>ppt_x</p:attrName>
                                        </p:attrNameLst>
                                      </p:cBhvr>
                                      <p:tavLst>
                                        <p:tav tm="0">
                                          <p:val>
                                            <p:strVal val="#ppt_x"/>
                                          </p:val>
                                        </p:tav>
                                        <p:tav tm="100000">
                                          <p:val>
                                            <p:strVal val="#ppt_x"/>
                                          </p:val>
                                        </p:tav>
                                      </p:tavLst>
                                    </p:anim>
                                    <p:anim calcmode="lin" valueType="num">
                                      <p:cBhvr>
                                        <p:cTn id="80" dur="1000" fill="hold"/>
                                        <p:tgtEl>
                                          <p:spTgt spid="7">
                                            <p:txEl>
                                              <p:pRg st="12" end="12"/>
                                            </p:txEl>
                                          </p:spTgt>
                                        </p:tgtEl>
                                        <p:attrNameLst>
                                          <p:attrName>ppt_y</p:attrName>
                                        </p:attrNameLst>
                                      </p:cBhvr>
                                      <p:tavLst>
                                        <p:tav tm="0">
                                          <p:val>
                                            <p:strVal val="#ppt_y+.1"/>
                                          </p:val>
                                        </p:tav>
                                        <p:tav tm="100000">
                                          <p:val>
                                            <p:strVal val="#ppt_y"/>
                                          </p:val>
                                        </p:tav>
                                      </p:tavLst>
                                    </p:anim>
                                  </p:childTnLst>
                                </p:cTn>
                              </p:par>
                              <p:par>
                                <p:cTn id="81" presetID="42" presetClass="entr" presetSubtype="0" fill="hold" nodeType="withEffect">
                                  <p:stCondLst>
                                    <p:cond delay="0"/>
                                  </p:stCondLst>
                                  <p:childTnLst>
                                    <p:set>
                                      <p:cBhvr>
                                        <p:cTn id="82" dur="1" fill="hold">
                                          <p:stCondLst>
                                            <p:cond delay="0"/>
                                          </p:stCondLst>
                                        </p:cTn>
                                        <p:tgtEl>
                                          <p:spTgt spid="7">
                                            <p:txEl>
                                              <p:pRg st="13" end="13"/>
                                            </p:txEl>
                                          </p:spTgt>
                                        </p:tgtEl>
                                        <p:attrNameLst>
                                          <p:attrName>style.visibility</p:attrName>
                                        </p:attrNameLst>
                                      </p:cBhvr>
                                      <p:to>
                                        <p:strVal val="visible"/>
                                      </p:to>
                                    </p:set>
                                    <p:animEffect transition="in" filter="fade">
                                      <p:cBhvr>
                                        <p:cTn id="83" dur="1000"/>
                                        <p:tgtEl>
                                          <p:spTgt spid="7">
                                            <p:txEl>
                                              <p:pRg st="13" end="13"/>
                                            </p:txEl>
                                          </p:spTgt>
                                        </p:tgtEl>
                                      </p:cBhvr>
                                    </p:animEffect>
                                    <p:anim calcmode="lin" valueType="num">
                                      <p:cBhvr>
                                        <p:cTn id="84" dur="1000" fill="hold"/>
                                        <p:tgtEl>
                                          <p:spTgt spid="7">
                                            <p:txEl>
                                              <p:pRg st="13" end="13"/>
                                            </p:txEl>
                                          </p:spTgt>
                                        </p:tgtEl>
                                        <p:attrNameLst>
                                          <p:attrName>ppt_x</p:attrName>
                                        </p:attrNameLst>
                                      </p:cBhvr>
                                      <p:tavLst>
                                        <p:tav tm="0">
                                          <p:val>
                                            <p:strVal val="#ppt_x"/>
                                          </p:val>
                                        </p:tav>
                                        <p:tav tm="100000">
                                          <p:val>
                                            <p:strVal val="#ppt_x"/>
                                          </p:val>
                                        </p:tav>
                                      </p:tavLst>
                                    </p:anim>
                                    <p:anim calcmode="lin" valueType="num">
                                      <p:cBhvr>
                                        <p:cTn id="85" dur="1000" fill="hold"/>
                                        <p:tgtEl>
                                          <p:spTgt spid="7">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441" y="188640"/>
            <a:ext cx="10969943" cy="711081"/>
          </a:xfrm>
        </p:spPr>
        <p:txBody>
          <a:bodyPr>
            <a:noAutofit/>
          </a:bodyPr>
          <a:lstStyle/>
          <a:p>
            <a:r>
              <a:rPr lang="en-US" sz="3200" dirty="0">
                <a:latin typeface="Cooper Black" panose="0208090404030B020404" pitchFamily="18" charset="0"/>
              </a:rPr>
              <a:t>Rule for EML</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Calibri" panose="020F0502020204030204"/>
              </a:rPr>
              <a:t>Trainer: </a:t>
            </a:r>
            <a:r>
              <a:rPr lang="en-US" sz="1200" b="1" noProof="0" dirty="0">
                <a:solidFill>
                  <a:schemeClr val="tx1"/>
                </a:solidFill>
                <a:latin typeface="Calibri" panose="020F0502020204030204"/>
              </a:rPr>
              <a:t>Anubhav Oberoy</a:t>
            </a:r>
            <a:endParaRPr kumimoji="0" lang="en-US" sz="1200" b="1" i="0" u="none" strike="noStrike" kern="1200" cap="none" spc="0" normalizeH="0" baseline="0" noProof="0" dirty="0">
              <a:ln>
                <a:noFill/>
              </a:ln>
              <a:solidFill>
                <a:schemeClr val="tx1"/>
              </a:solidFill>
              <a:effectLst/>
              <a:uLnTx/>
              <a:uFillTx/>
              <a:latin typeface="Calibri" panose="020F0502020204030204"/>
            </a:endParaRPr>
          </a:p>
        </p:txBody>
      </p:sp>
      <p:sp>
        <p:nvSpPr>
          <p:cNvPr id="6" name="TextBox 5">
            <a:extLst>
              <a:ext uri="{FF2B5EF4-FFF2-40B4-BE49-F238E27FC236}">
                <a16:creationId xmlns:a16="http://schemas.microsoft.com/office/drawing/2014/main" id="{19730261-CF6C-4157-81BC-2352D8128480}"/>
              </a:ext>
            </a:extLst>
          </p:cNvPr>
          <p:cNvSpPr txBox="1"/>
          <p:nvPr/>
        </p:nvSpPr>
        <p:spPr>
          <a:xfrm>
            <a:off x="648073" y="836712"/>
            <a:ext cx="10732605" cy="1815882"/>
          </a:xfrm>
          <a:prstGeom prst="rect">
            <a:avLst/>
          </a:prstGeom>
          <a:noFill/>
        </p:spPr>
        <p:txBody>
          <a:bodyPr wrap="square" rtlCol="0">
            <a:spAutoFit/>
          </a:bodyPr>
          <a:lstStyle/>
          <a:p>
            <a:pPr algn="just"/>
            <a:r>
              <a:rPr lang="en-US" sz="1600" dirty="0"/>
              <a:t>In addition to the data we also have a compiler generated field in input and output results called %control, this field is responsible to inform the RESTful framework that, which are all the fields we would like to send to DB while creation or update while updating. Also while read we can specify the same to avoid reading everything.</a:t>
            </a:r>
          </a:p>
          <a:p>
            <a:endParaRPr lang="en-US" sz="1600" dirty="0"/>
          </a:p>
          <a:p>
            <a:endParaRPr lang="en-US" sz="1600" dirty="0"/>
          </a:p>
          <a:p>
            <a:r>
              <a:rPr lang="en-US" sz="1600" dirty="0"/>
              <a:t>We can also see the complete BO structure in BO Explorer using keyboard shortcut :-</a:t>
            </a:r>
          </a:p>
          <a:p>
            <a:r>
              <a:rPr lang="en-US" sz="1600" dirty="0"/>
              <a:t>Alt+Shift+W</a:t>
            </a:r>
            <a:endParaRPr lang="en-IN" sz="1600" dirty="0"/>
          </a:p>
        </p:txBody>
      </p:sp>
      <p:pic>
        <p:nvPicPr>
          <p:cNvPr id="1026" name="Picture 2" descr="Design Rules Available for PCB Layout in Altium Designer | Altium Designer  21 User Manual | Document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8015" y="2842705"/>
            <a:ext cx="6052719" cy="3698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7106241"/>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441" y="188640"/>
            <a:ext cx="10969943" cy="711081"/>
          </a:xfrm>
        </p:spPr>
        <p:txBody>
          <a:bodyPr>
            <a:noAutofit/>
          </a:bodyPr>
          <a:lstStyle/>
          <a:p>
            <a:r>
              <a:rPr lang="en-US" dirty="0">
                <a:latin typeface="Cooper Black" panose="0208090404030B020404" pitchFamily="18" charset="0"/>
              </a:rPr>
              <a:t>Implementing EML</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Calibri" panose="020F0502020204030204"/>
              </a:rPr>
              <a:t>Trainer: </a:t>
            </a:r>
            <a:r>
              <a:rPr lang="en-US" sz="1400" b="1" noProof="0" dirty="0">
                <a:solidFill>
                  <a:schemeClr val="tx1"/>
                </a:solidFill>
                <a:latin typeface="Calibri" panose="020F0502020204030204"/>
              </a:rPr>
              <a:t>Anubhav Oberoy</a:t>
            </a:r>
            <a:endParaRPr kumimoji="0" lang="en-US" sz="1400" b="1" i="0" u="none" strike="noStrike" kern="1200" cap="none" spc="0" normalizeH="0" baseline="0" noProof="0" dirty="0">
              <a:ln>
                <a:noFill/>
              </a:ln>
              <a:solidFill>
                <a:schemeClr val="tx1"/>
              </a:solidFill>
              <a:effectLst/>
              <a:uLnTx/>
              <a:uFillTx/>
              <a:latin typeface="Calibri" panose="020F0502020204030204"/>
            </a:endParaRPr>
          </a:p>
        </p:txBody>
      </p:sp>
      <p:pic>
        <p:nvPicPr>
          <p:cNvPr id="2" name="Picture 1"/>
          <p:cNvPicPr>
            <a:picLocks noChangeAspect="1"/>
          </p:cNvPicPr>
          <p:nvPr/>
        </p:nvPicPr>
        <p:blipFill>
          <a:blip r:embed="rId3"/>
          <a:stretch>
            <a:fillRect/>
          </a:stretch>
        </p:blipFill>
        <p:spPr>
          <a:xfrm>
            <a:off x="609441" y="1058724"/>
            <a:ext cx="7380952" cy="4819048"/>
          </a:xfrm>
          <a:prstGeom prst="rect">
            <a:avLst/>
          </a:prstGeom>
        </p:spPr>
      </p:pic>
    </p:spTree>
    <p:extLst>
      <p:ext uri="{BB962C8B-B14F-4D97-AF65-F5344CB8AC3E}">
        <p14:creationId xmlns:p14="http://schemas.microsoft.com/office/powerpoint/2010/main" val="2755226617"/>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441" y="188640"/>
            <a:ext cx="10969943" cy="711081"/>
          </a:xfrm>
        </p:spPr>
        <p:txBody>
          <a:bodyPr>
            <a:noAutofit/>
          </a:bodyPr>
          <a:lstStyle/>
          <a:p>
            <a:r>
              <a:rPr lang="en-US" dirty="0">
                <a:latin typeface="Cooper Black" panose="0208090404030B020404" pitchFamily="18" charset="0"/>
              </a:rPr>
              <a:t>Developing Read only List Report </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Calibri" panose="020F0502020204030204"/>
              </a:rPr>
              <a:t>Trainer: </a:t>
            </a:r>
            <a:r>
              <a:rPr lang="en-US" sz="1400" b="1" noProof="0" dirty="0">
                <a:solidFill>
                  <a:schemeClr val="tx1"/>
                </a:solidFill>
                <a:latin typeface="Calibri" panose="020F0502020204030204"/>
              </a:rPr>
              <a:t>Anubhav Oberoy</a:t>
            </a:r>
            <a:endParaRPr kumimoji="0" lang="en-US" sz="1400" b="1" i="0" u="none" strike="noStrike" kern="1200" cap="none" spc="0" normalizeH="0" baseline="0" noProof="0" dirty="0">
              <a:ln>
                <a:noFill/>
              </a:ln>
              <a:solidFill>
                <a:schemeClr val="tx1"/>
              </a:solidFill>
              <a:effectLst/>
              <a:uLnTx/>
              <a:uFillTx/>
              <a:latin typeface="Calibri" panose="020F0502020204030204"/>
            </a:endParaRPr>
          </a:p>
        </p:txBody>
      </p:sp>
      <p:sp>
        <p:nvSpPr>
          <p:cNvPr id="6" name="TextBox 5">
            <a:extLst>
              <a:ext uri="{FF2B5EF4-FFF2-40B4-BE49-F238E27FC236}">
                <a16:creationId xmlns:a16="http://schemas.microsoft.com/office/drawing/2014/main" id="{9DBBFDB1-1D59-470B-9904-94A0F33E77EB}"/>
              </a:ext>
            </a:extLst>
          </p:cNvPr>
          <p:cNvSpPr txBox="1"/>
          <p:nvPr/>
        </p:nvSpPr>
        <p:spPr>
          <a:xfrm>
            <a:off x="609441" y="899721"/>
            <a:ext cx="9558150" cy="4401205"/>
          </a:xfrm>
          <a:prstGeom prst="rect">
            <a:avLst/>
          </a:prstGeom>
          <a:noFill/>
        </p:spPr>
        <p:txBody>
          <a:bodyPr wrap="square" rtlCol="0">
            <a:spAutoFit/>
          </a:bodyPr>
          <a:lstStyle/>
          <a:p>
            <a:r>
              <a:rPr lang="en-US" sz="2000" b="1" dirty="0"/>
              <a:t>UI Annotations</a:t>
            </a:r>
            <a:r>
              <a:rPr lang="en-US" sz="2000" dirty="0"/>
              <a:t> </a:t>
            </a:r>
          </a:p>
          <a:p>
            <a:pPr marL="285750" indent="-285750">
              <a:buFont typeface="Wingdings" panose="05000000000000000000" pitchFamily="2" charset="2"/>
              <a:buChar char="§"/>
            </a:pPr>
            <a:r>
              <a:rPr lang="en-US" sz="2000" dirty="0"/>
              <a:t>@UI.selectionField – Bring a filter field on smart filter bar</a:t>
            </a:r>
          </a:p>
          <a:p>
            <a:pPr marL="285750" indent="-285750">
              <a:buFont typeface="Wingdings" panose="05000000000000000000" pitchFamily="2" charset="2"/>
              <a:buChar char="§"/>
            </a:pPr>
            <a:r>
              <a:rPr lang="en-US" sz="2000" dirty="0"/>
              <a:t>@UI.lineItem – enable us to put a column inside the smart table, position, label</a:t>
            </a:r>
          </a:p>
          <a:p>
            <a:pPr marL="285750" indent="-285750">
              <a:buFont typeface="Wingdings" panose="05000000000000000000" pitchFamily="2" charset="2"/>
              <a:buChar char="§"/>
            </a:pPr>
            <a:r>
              <a:rPr lang="en-US" sz="2000" dirty="0"/>
              <a:t>@UI.identification – used create fields in Object page</a:t>
            </a:r>
          </a:p>
          <a:p>
            <a:pPr marL="285750" indent="-285750">
              <a:buFont typeface="Wingdings" panose="05000000000000000000" pitchFamily="2" charset="2"/>
              <a:buChar char="§"/>
            </a:pPr>
            <a:r>
              <a:rPr lang="en-US" sz="2000" dirty="0"/>
              <a:t>@Semantics.amount.currencyCode – mark the unit of amount field</a:t>
            </a:r>
          </a:p>
          <a:p>
            <a:pPr marL="285750" indent="-285750">
              <a:buFont typeface="Wingdings" panose="05000000000000000000" pitchFamily="2" charset="2"/>
              <a:buChar char="§"/>
            </a:pPr>
            <a:r>
              <a:rPr lang="en-US" sz="2000" dirty="0"/>
              <a:t>@UI.headerInfo.typeName – Label for displaying single record</a:t>
            </a:r>
          </a:p>
          <a:p>
            <a:pPr marL="285750" indent="-285750">
              <a:buFont typeface="Wingdings" panose="05000000000000000000" pitchFamily="2" charset="2"/>
              <a:buChar char="§"/>
            </a:pPr>
            <a:r>
              <a:rPr lang="en-US" sz="2000" dirty="0"/>
              <a:t>@UI.headerInfo.typeNamePlural – Table Label</a:t>
            </a:r>
          </a:p>
          <a:p>
            <a:pPr marL="285750" indent="-285750">
              <a:buFont typeface="Wingdings" panose="05000000000000000000" pitchFamily="2" charset="2"/>
              <a:buChar char="§"/>
            </a:pPr>
            <a:r>
              <a:rPr lang="en-US" sz="2000" dirty="0"/>
              <a:t>@UI.facet: [{purpose : #STANDARD – This will create a section inside the object page</a:t>
            </a:r>
          </a:p>
          <a:p>
            <a:r>
              <a:rPr lang="en-US" sz="2000" dirty="0"/>
              <a:t>                       type: #IDENTIFICTION_REFERENCE – What type of data you want to display}]</a:t>
            </a:r>
          </a:p>
          <a:p>
            <a:endParaRPr lang="en-US" sz="2000" dirty="0"/>
          </a:p>
          <a:p>
            <a:r>
              <a:rPr lang="en-US" sz="2000" dirty="0"/>
              <a:t>Documentation</a:t>
            </a:r>
          </a:p>
          <a:p>
            <a:r>
              <a:rPr lang="en-US" sz="2000" dirty="0">
                <a:hlinkClick r:id="rId3"/>
              </a:rPr>
              <a:t>Documentation Link for ABAP RAP</a:t>
            </a:r>
            <a:endParaRPr lang="en-IN" sz="2000" dirty="0"/>
          </a:p>
        </p:txBody>
      </p:sp>
    </p:spTree>
    <p:extLst>
      <p:ext uri="{BB962C8B-B14F-4D97-AF65-F5344CB8AC3E}">
        <p14:creationId xmlns:p14="http://schemas.microsoft.com/office/powerpoint/2010/main" val="1487861303"/>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61764" y="133136"/>
            <a:ext cx="11245612" cy="711081"/>
          </a:xfrm>
        </p:spPr>
        <p:txBody>
          <a:bodyPr>
            <a:noAutofit/>
          </a:bodyPr>
          <a:lstStyle/>
          <a:p>
            <a:r>
              <a:rPr lang="en-US" dirty="0">
                <a:latin typeface="Cooper Black" panose="0208090404030B020404" pitchFamily="18" charset="0"/>
              </a:rPr>
              <a:t>Title</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26" name="TextBox 25">
            <a:extLst>
              <a:ext uri="{FF2B5EF4-FFF2-40B4-BE49-F238E27FC236}">
                <a16:creationId xmlns:a16="http://schemas.microsoft.com/office/drawing/2014/main" id="{2668874E-C0FA-4ADA-BBF6-2FE5710B408A}"/>
              </a:ext>
            </a:extLst>
          </p:cNvPr>
          <p:cNvSpPr txBox="1"/>
          <p:nvPr/>
        </p:nvSpPr>
        <p:spPr>
          <a:xfrm>
            <a:off x="261764" y="923731"/>
            <a:ext cx="11802718" cy="369332"/>
          </a:xfrm>
          <a:prstGeom prst="rect">
            <a:avLst/>
          </a:prstGeom>
          <a:noFill/>
        </p:spPr>
        <p:txBody>
          <a:bodyPr wrap="square" rtlCol="0">
            <a:spAutoFit/>
          </a:bodyPr>
          <a:lstStyle/>
          <a:p>
            <a:r>
              <a:rPr lang="en-US" sz="1800" dirty="0"/>
              <a:t>Text</a:t>
            </a:r>
          </a:p>
        </p:txBody>
      </p:sp>
      <p:sp>
        <p:nvSpPr>
          <p:cNvPr id="9"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8614692" y="6525344"/>
            <a:ext cx="3528392" cy="287537"/>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www.anubhavtrainings.com</a:t>
            </a:r>
          </a:p>
        </p:txBody>
      </p:sp>
    </p:spTree>
    <p:extLst>
      <p:ext uri="{BB962C8B-B14F-4D97-AF65-F5344CB8AC3E}">
        <p14:creationId xmlns:p14="http://schemas.microsoft.com/office/powerpoint/2010/main" val="1664076807"/>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61764" y="133136"/>
            <a:ext cx="11245612" cy="711081"/>
          </a:xfrm>
        </p:spPr>
        <p:txBody>
          <a:bodyPr>
            <a:noAutofit/>
          </a:bodyPr>
          <a:lstStyle/>
          <a:p>
            <a:r>
              <a:rPr lang="en-US" dirty="0">
                <a:latin typeface="Cooper Black" panose="0208090404030B020404" pitchFamily="18" charset="0"/>
              </a:rPr>
              <a:t>Title</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26" name="TextBox 25">
            <a:extLst>
              <a:ext uri="{FF2B5EF4-FFF2-40B4-BE49-F238E27FC236}">
                <a16:creationId xmlns:a16="http://schemas.microsoft.com/office/drawing/2014/main" id="{2668874E-C0FA-4ADA-BBF6-2FE5710B408A}"/>
              </a:ext>
            </a:extLst>
          </p:cNvPr>
          <p:cNvSpPr txBox="1"/>
          <p:nvPr/>
        </p:nvSpPr>
        <p:spPr>
          <a:xfrm>
            <a:off x="261764" y="923731"/>
            <a:ext cx="11802718" cy="369332"/>
          </a:xfrm>
          <a:prstGeom prst="rect">
            <a:avLst/>
          </a:prstGeom>
          <a:noFill/>
        </p:spPr>
        <p:txBody>
          <a:bodyPr wrap="square" rtlCol="0">
            <a:spAutoFit/>
          </a:bodyPr>
          <a:lstStyle/>
          <a:p>
            <a:r>
              <a:rPr lang="en-US" sz="1800" dirty="0"/>
              <a:t>Text</a:t>
            </a:r>
          </a:p>
        </p:txBody>
      </p:sp>
      <p:sp>
        <p:nvSpPr>
          <p:cNvPr id="9"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8614692" y="6525344"/>
            <a:ext cx="3528392" cy="287537"/>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www.anubhavtrainings.com</a:t>
            </a:r>
          </a:p>
        </p:txBody>
      </p:sp>
    </p:spTree>
    <p:extLst>
      <p:ext uri="{BB962C8B-B14F-4D97-AF65-F5344CB8AC3E}">
        <p14:creationId xmlns:p14="http://schemas.microsoft.com/office/powerpoint/2010/main" val="754783840"/>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person holding a pen in a notebook&#10;&#10;Description automatically generated with low confidence">
            <a:extLst>
              <a:ext uri="{FF2B5EF4-FFF2-40B4-BE49-F238E27FC236}">
                <a16:creationId xmlns:a16="http://schemas.microsoft.com/office/drawing/2014/main" id="{B7A383F1-B332-C3B3-2D54-50078A8117E1}"/>
              </a:ext>
            </a:extLst>
          </p:cNvPr>
          <p:cNvPicPr>
            <a:picLocks noGrp="1" noChangeAspect="1"/>
          </p:cNvPicPr>
          <p:nvPr>
            <p:ph type="pic" sz="quarter" idx="12"/>
          </p:nvPr>
        </p:nvPicPr>
        <p:blipFill>
          <a:blip r:embed="rId2" cstate="screen">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a:stretch/>
        </p:blipFill>
        <p:spPr>
          <a:xfrm>
            <a:off x="0" y="2206625"/>
            <a:ext cx="12188825" cy="3182938"/>
          </a:xfrm>
        </p:spPr>
      </p:pic>
      <p:sp>
        <p:nvSpPr>
          <p:cNvPr id="2" name="Title 1">
            <a:extLst>
              <a:ext uri="{FF2B5EF4-FFF2-40B4-BE49-F238E27FC236}">
                <a16:creationId xmlns:a16="http://schemas.microsoft.com/office/drawing/2014/main" id="{2B417D41-2D1C-FD0F-5664-A52D34F78A27}"/>
              </a:ext>
            </a:extLst>
          </p:cNvPr>
          <p:cNvSpPr>
            <a:spLocks noGrp="1"/>
          </p:cNvSpPr>
          <p:nvPr>
            <p:ph type="title"/>
          </p:nvPr>
        </p:nvSpPr>
        <p:spPr>
          <a:xfrm>
            <a:off x="1651058" y="728462"/>
            <a:ext cx="8886708" cy="1188370"/>
          </a:xfrm>
        </p:spPr>
        <p:txBody>
          <a:bodyPr/>
          <a:lstStyle/>
          <a:p>
            <a:r>
              <a:rPr lang="en-US" sz="5400" dirty="0"/>
              <a:t>Questions?</a:t>
            </a:r>
          </a:p>
        </p:txBody>
      </p:sp>
      <p:sp>
        <p:nvSpPr>
          <p:cNvPr id="6" name="Rectangle 5">
            <a:extLst>
              <a:ext uri="{FF2B5EF4-FFF2-40B4-BE49-F238E27FC236}">
                <a16:creationId xmlns:a16="http://schemas.microsoft.com/office/drawing/2014/main" id="{CA2CB3F1-C977-3187-782E-5D7930F6594C}"/>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10080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A clock on a wall&#10;&#10;Description automatically generated with medium confidence">
            <a:extLst>
              <a:ext uri="{FF2B5EF4-FFF2-40B4-BE49-F238E27FC236}">
                <a16:creationId xmlns:a16="http://schemas.microsoft.com/office/drawing/2014/main" id="{E434A80B-4880-808E-70C8-B347C5B02911}"/>
              </a:ext>
            </a:extLst>
          </p:cNvPr>
          <p:cNvPicPr>
            <a:picLocks noGrp="1" noChangeAspect="1"/>
          </p:cNvPicPr>
          <p:nvPr>
            <p:ph type="pic" sz="quarter" idx="10"/>
          </p:nvPr>
        </p:nvPicPr>
        <p:blipFill rotWithShape="1">
          <a:blip r:embed="rId3" cstate="screen">
            <a:extLst>
              <a:ext uri="{BEBA8EAE-BF5A-486C-A8C5-ECC9F3942E4B}">
                <a14:imgProps xmlns:a14="http://schemas.microsoft.com/office/drawing/2010/main">
                  <a14:imgLayer r:embed="rId4">
                    <a14:imgEffect>
                      <a14:saturation sat="0"/>
                    </a14:imgEffect>
                    <a14:imgEffect>
                      <a14:brightnessContrast contrast="40000"/>
                    </a14:imgEffect>
                  </a14:imgLayer>
                </a14:imgProps>
              </a:ext>
              <a:ext uri="{28A0092B-C50C-407E-A947-70E740481C1C}">
                <a14:useLocalDpi xmlns:a14="http://schemas.microsoft.com/office/drawing/2010/main"/>
              </a:ext>
            </a:extLst>
          </a:blip>
          <a:srcRect/>
          <a:stretch/>
        </p:blipFill>
        <p:spPr>
          <a:xfrm>
            <a:off x="2133972" y="0"/>
            <a:ext cx="5760640" cy="6858000"/>
          </a:xfrm>
        </p:spPr>
      </p:pic>
      <p:sp>
        <p:nvSpPr>
          <p:cNvPr id="4" name="Rectangle 3">
            <a:extLst>
              <a:ext uri="{FF2B5EF4-FFF2-40B4-BE49-F238E27FC236}">
                <a16:creationId xmlns:a16="http://schemas.microsoft.com/office/drawing/2014/main" id="{CC25EAAF-B157-4C19-3FC6-28EC796F10B8}"/>
              </a:ext>
            </a:extLst>
          </p:cNvPr>
          <p:cNvSpPr/>
          <p:nvPr/>
        </p:nvSpPr>
        <p:spPr>
          <a:xfrm>
            <a:off x="7518400" y="0"/>
            <a:ext cx="4670424" cy="6858000"/>
          </a:xfrm>
          <a:prstGeom prst="rect">
            <a:avLst/>
          </a:prstGeom>
          <a:gradFill>
            <a:gsLst>
              <a:gs pos="4000">
                <a:schemeClr val="accent2"/>
              </a:gs>
              <a:gs pos="100000">
                <a:schemeClr val="accent1"/>
              </a:gs>
            </a:gsLst>
            <a:lin ang="6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F52F5AEC-EA17-C090-17EB-A923D0D40815}"/>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99D159A5-3D84-FC6E-7C02-7CC596336911}"/>
              </a:ext>
            </a:extLst>
          </p:cNvPr>
          <p:cNvGrpSpPr/>
          <p:nvPr/>
        </p:nvGrpSpPr>
        <p:grpSpPr>
          <a:xfrm>
            <a:off x="8039515" y="2130630"/>
            <a:ext cx="3649371" cy="2395427"/>
            <a:chOff x="8039516" y="1953264"/>
            <a:chExt cx="3142204" cy="2395427"/>
          </a:xfrm>
        </p:grpSpPr>
        <p:grpSp>
          <p:nvGrpSpPr>
            <p:cNvPr id="30" name="Group 29">
              <a:extLst>
                <a:ext uri="{FF2B5EF4-FFF2-40B4-BE49-F238E27FC236}">
                  <a16:creationId xmlns:a16="http://schemas.microsoft.com/office/drawing/2014/main" id="{DBF9E201-17B2-8A0A-B1BF-0531028D22DC}"/>
                </a:ext>
              </a:extLst>
            </p:cNvPr>
            <p:cNvGrpSpPr/>
            <p:nvPr/>
          </p:nvGrpSpPr>
          <p:grpSpPr>
            <a:xfrm>
              <a:off x="8039516" y="1953264"/>
              <a:ext cx="3117556" cy="830997"/>
              <a:chOff x="8216676" y="2308864"/>
              <a:chExt cx="3117556" cy="830997"/>
            </a:xfrm>
          </p:grpSpPr>
          <p:sp>
            <p:nvSpPr>
              <p:cNvPr id="12" name="Rectangle 11">
                <a:extLst>
                  <a:ext uri="{FF2B5EF4-FFF2-40B4-BE49-F238E27FC236}">
                    <a16:creationId xmlns:a16="http://schemas.microsoft.com/office/drawing/2014/main" id="{EAD51693-38A1-535A-1351-E63EB58A0EFC}"/>
                  </a:ext>
                </a:extLst>
              </p:cNvPr>
              <p:cNvSpPr/>
              <p:nvPr/>
            </p:nvSpPr>
            <p:spPr>
              <a:xfrm>
                <a:off x="8664978" y="2308864"/>
                <a:ext cx="2669254" cy="830997"/>
              </a:xfrm>
              <a:prstGeom prst="rect">
                <a:avLst/>
              </a:prstGeom>
            </p:spPr>
            <p:txBody>
              <a:bodyPr wrap="square" anchor="ctr">
                <a:spAutoFit/>
              </a:bodyPr>
              <a:lstStyle/>
              <a:p>
                <a:pPr>
                  <a:defRPr/>
                </a:pPr>
                <a:r>
                  <a:rPr lang="en-US" sz="1600" kern="0" dirty="0">
                    <a:solidFill>
                      <a:schemeClr val="bg1"/>
                    </a:solidFill>
                    <a:cs typeface="Arial" panose="020B0604020202020204" pitchFamily="34" charset="0"/>
                  </a:rPr>
                  <a:t>Anubhav.abap@gmail.com</a:t>
                </a:r>
              </a:p>
              <a:p>
                <a:pPr>
                  <a:defRPr/>
                </a:pPr>
                <a:r>
                  <a:rPr lang="en-US" sz="1600" kern="0" dirty="0">
                    <a:solidFill>
                      <a:schemeClr val="bg1"/>
                    </a:solidFill>
                    <a:cs typeface="Arial" panose="020B0604020202020204" pitchFamily="34" charset="0"/>
                  </a:rPr>
                  <a:t>contact@anubhavtrainings.com</a:t>
                </a:r>
              </a:p>
            </p:txBody>
          </p:sp>
          <p:grpSp>
            <p:nvGrpSpPr>
              <p:cNvPr id="13" name="Group 12">
                <a:extLst>
                  <a:ext uri="{FF2B5EF4-FFF2-40B4-BE49-F238E27FC236}">
                    <a16:creationId xmlns:a16="http://schemas.microsoft.com/office/drawing/2014/main" id="{48A2CAB4-1E32-F76D-740E-1C488F62110F}"/>
                  </a:ext>
                </a:extLst>
              </p:cNvPr>
              <p:cNvGrpSpPr/>
              <p:nvPr/>
            </p:nvGrpSpPr>
            <p:grpSpPr>
              <a:xfrm>
                <a:off x="8216676" y="2570966"/>
                <a:ext cx="216451" cy="306793"/>
                <a:chOff x="-2689225" y="1136650"/>
                <a:chExt cx="3708401" cy="5256212"/>
              </a:xfrm>
              <a:solidFill>
                <a:schemeClr val="bg1"/>
              </a:solidFill>
            </p:grpSpPr>
            <p:sp>
              <p:nvSpPr>
                <p:cNvPr id="21" name="Freeform 5">
                  <a:extLst>
                    <a:ext uri="{FF2B5EF4-FFF2-40B4-BE49-F238E27FC236}">
                      <a16:creationId xmlns:a16="http://schemas.microsoft.com/office/drawing/2014/main" id="{B46A3159-021F-E57F-7C9F-F3846FBBF8E3}"/>
                    </a:ext>
                  </a:extLst>
                </p:cNvPr>
                <p:cNvSpPr>
                  <a:spLocks noEditPoints="1"/>
                </p:cNvSpPr>
                <p:nvPr/>
              </p:nvSpPr>
              <p:spPr bwMode="auto">
                <a:xfrm>
                  <a:off x="-2689225" y="1136650"/>
                  <a:ext cx="3708401" cy="5256212"/>
                </a:xfrm>
                <a:custGeom>
                  <a:avLst/>
                  <a:gdLst>
                    <a:gd name="T0" fmla="*/ 861 w 1722"/>
                    <a:gd name="T1" fmla="*/ 0 h 2448"/>
                    <a:gd name="T2" fmla="*/ 0 w 1722"/>
                    <a:gd name="T3" fmla="*/ 861 h 2448"/>
                    <a:gd name="T4" fmla="*/ 129 w 1722"/>
                    <a:gd name="T5" fmla="*/ 1313 h 2448"/>
                    <a:gd name="T6" fmla="*/ 812 w 1722"/>
                    <a:gd name="T7" fmla="*/ 2414 h 2448"/>
                    <a:gd name="T8" fmla="*/ 873 w 1722"/>
                    <a:gd name="T9" fmla="*/ 2448 h 2448"/>
                    <a:gd name="T10" fmla="*/ 874 w 1722"/>
                    <a:gd name="T11" fmla="*/ 2448 h 2448"/>
                    <a:gd name="T12" fmla="*/ 934 w 1722"/>
                    <a:gd name="T13" fmla="*/ 2413 h 2448"/>
                    <a:gd name="T14" fmla="*/ 1600 w 1722"/>
                    <a:gd name="T15" fmla="*/ 1302 h 2448"/>
                    <a:gd name="T16" fmla="*/ 1722 w 1722"/>
                    <a:gd name="T17" fmla="*/ 861 h 2448"/>
                    <a:gd name="T18" fmla="*/ 861 w 1722"/>
                    <a:gd name="T19" fmla="*/ 0 h 2448"/>
                    <a:gd name="T20" fmla="*/ 1477 w 1722"/>
                    <a:gd name="T21" fmla="*/ 1228 h 2448"/>
                    <a:gd name="T22" fmla="*/ 872 w 1722"/>
                    <a:gd name="T23" fmla="*/ 2239 h 2448"/>
                    <a:gd name="T24" fmla="*/ 251 w 1722"/>
                    <a:gd name="T25" fmla="*/ 1238 h 2448"/>
                    <a:gd name="T26" fmla="*/ 143 w 1722"/>
                    <a:gd name="T27" fmla="*/ 861 h 2448"/>
                    <a:gd name="T28" fmla="*/ 861 w 1722"/>
                    <a:gd name="T29" fmla="*/ 142 h 2448"/>
                    <a:gd name="T30" fmla="*/ 1579 w 1722"/>
                    <a:gd name="T31" fmla="*/ 861 h 2448"/>
                    <a:gd name="T32" fmla="*/ 1477 w 1722"/>
                    <a:gd name="T33" fmla="*/ 1228 h 2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22" h="2448">
                      <a:moveTo>
                        <a:pt x="861" y="0"/>
                      </a:moveTo>
                      <a:cubicBezTo>
                        <a:pt x="386" y="0"/>
                        <a:pt x="0" y="386"/>
                        <a:pt x="0" y="861"/>
                      </a:cubicBezTo>
                      <a:cubicBezTo>
                        <a:pt x="0" y="1021"/>
                        <a:pt x="45" y="1177"/>
                        <a:pt x="129" y="1313"/>
                      </a:cubicBezTo>
                      <a:cubicBezTo>
                        <a:pt x="812" y="2414"/>
                        <a:pt x="812" y="2414"/>
                        <a:pt x="812" y="2414"/>
                      </a:cubicBezTo>
                      <a:cubicBezTo>
                        <a:pt x="825" y="2435"/>
                        <a:pt x="848" y="2448"/>
                        <a:pt x="873" y="2448"/>
                      </a:cubicBezTo>
                      <a:cubicBezTo>
                        <a:pt x="873" y="2448"/>
                        <a:pt x="873" y="2448"/>
                        <a:pt x="874" y="2448"/>
                      </a:cubicBezTo>
                      <a:cubicBezTo>
                        <a:pt x="899" y="2448"/>
                        <a:pt x="922" y="2435"/>
                        <a:pt x="934" y="2413"/>
                      </a:cubicBezTo>
                      <a:cubicBezTo>
                        <a:pt x="1600" y="1302"/>
                        <a:pt x="1600" y="1302"/>
                        <a:pt x="1600" y="1302"/>
                      </a:cubicBezTo>
                      <a:cubicBezTo>
                        <a:pt x="1680" y="1169"/>
                        <a:pt x="1722" y="1016"/>
                        <a:pt x="1722" y="861"/>
                      </a:cubicBezTo>
                      <a:cubicBezTo>
                        <a:pt x="1722" y="386"/>
                        <a:pt x="1336" y="0"/>
                        <a:pt x="861" y="0"/>
                      </a:cubicBezTo>
                      <a:close/>
                      <a:moveTo>
                        <a:pt x="1477" y="1228"/>
                      </a:moveTo>
                      <a:cubicBezTo>
                        <a:pt x="872" y="2239"/>
                        <a:pt x="872" y="2239"/>
                        <a:pt x="872" y="2239"/>
                      </a:cubicBezTo>
                      <a:cubicBezTo>
                        <a:pt x="251" y="1238"/>
                        <a:pt x="251" y="1238"/>
                        <a:pt x="251" y="1238"/>
                      </a:cubicBezTo>
                      <a:cubicBezTo>
                        <a:pt x="181" y="1125"/>
                        <a:pt x="143" y="994"/>
                        <a:pt x="143" y="861"/>
                      </a:cubicBezTo>
                      <a:cubicBezTo>
                        <a:pt x="143" y="465"/>
                        <a:pt x="466" y="142"/>
                        <a:pt x="861" y="142"/>
                      </a:cubicBezTo>
                      <a:cubicBezTo>
                        <a:pt x="1256" y="142"/>
                        <a:pt x="1579" y="465"/>
                        <a:pt x="1579" y="861"/>
                      </a:cubicBezTo>
                      <a:cubicBezTo>
                        <a:pt x="1579" y="990"/>
                        <a:pt x="1543" y="1117"/>
                        <a:pt x="1477" y="12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sp>
              <p:nvSpPr>
                <p:cNvPr id="22" name="Freeform 6">
                  <a:extLst>
                    <a:ext uri="{FF2B5EF4-FFF2-40B4-BE49-F238E27FC236}">
                      <a16:creationId xmlns:a16="http://schemas.microsoft.com/office/drawing/2014/main" id="{78C65B73-A63F-92FE-A97E-C0CBD96ABDC4}"/>
                    </a:ext>
                  </a:extLst>
                </p:cNvPr>
                <p:cNvSpPr>
                  <a:spLocks noEditPoints="1"/>
                </p:cNvSpPr>
                <p:nvPr/>
              </p:nvSpPr>
              <p:spPr bwMode="auto">
                <a:xfrm>
                  <a:off x="-1760538" y="2060575"/>
                  <a:ext cx="1852613" cy="1849437"/>
                </a:xfrm>
                <a:custGeom>
                  <a:avLst/>
                  <a:gdLst>
                    <a:gd name="T0" fmla="*/ 430 w 860"/>
                    <a:gd name="T1" fmla="*/ 0 h 861"/>
                    <a:gd name="T2" fmla="*/ 0 w 860"/>
                    <a:gd name="T3" fmla="*/ 431 h 861"/>
                    <a:gd name="T4" fmla="*/ 430 w 860"/>
                    <a:gd name="T5" fmla="*/ 861 h 861"/>
                    <a:gd name="T6" fmla="*/ 860 w 860"/>
                    <a:gd name="T7" fmla="*/ 431 h 861"/>
                    <a:gd name="T8" fmla="*/ 430 w 860"/>
                    <a:gd name="T9" fmla="*/ 0 h 861"/>
                    <a:gd name="T10" fmla="*/ 430 w 860"/>
                    <a:gd name="T11" fmla="*/ 718 h 861"/>
                    <a:gd name="T12" fmla="*/ 142 w 860"/>
                    <a:gd name="T13" fmla="*/ 431 h 861"/>
                    <a:gd name="T14" fmla="*/ 430 w 860"/>
                    <a:gd name="T15" fmla="*/ 143 h 861"/>
                    <a:gd name="T16" fmla="*/ 717 w 860"/>
                    <a:gd name="T17" fmla="*/ 431 h 861"/>
                    <a:gd name="T18" fmla="*/ 430 w 860"/>
                    <a:gd name="T19" fmla="*/ 718 h 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0" h="861">
                      <a:moveTo>
                        <a:pt x="430" y="0"/>
                      </a:moveTo>
                      <a:cubicBezTo>
                        <a:pt x="193" y="0"/>
                        <a:pt x="0" y="193"/>
                        <a:pt x="0" y="431"/>
                      </a:cubicBezTo>
                      <a:cubicBezTo>
                        <a:pt x="0" y="666"/>
                        <a:pt x="190" y="861"/>
                        <a:pt x="430" y="861"/>
                      </a:cubicBezTo>
                      <a:cubicBezTo>
                        <a:pt x="673" y="861"/>
                        <a:pt x="860" y="664"/>
                        <a:pt x="860" y="431"/>
                      </a:cubicBezTo>
                      <a:cubicBezTo>
                        <a:pt x="860" y="193"/>
                        <a:pt x="667" y="0"/>
                        <a:pt x="430" y="0"/>
                      </a:cubicBezTo>
                      <a:close/>
                      <a:moveTo>
                        <a:pt x="430" y="718"/>
                      </a:moveTo>
                      <a:cubicBezTo>
                        <a:pt x="271" y="718"/>
                        <a:pt x="142" y="589"/>
                        <a:pt x="142" y="431"/>
                      </a:cubicBezTo>
                      <a:cubicBezTo>
                        <a:pt x="142" y="272"/>
                        <a:pt x="272" y="143"/>
                        <a:pt x="430" y="143"/>
                      </a:cubicBezTo>
                      <a:cubicBezTo>
                        <a:pt x="588" y="143"/>
                        <a:pt x="717" y="272"/>
                        <a:pt x="717" y="431"/>
                      </a:cubicBezTo>
                      <a:cubicBezTo>
                        <a:pt x="717" y="587"/>
                        <a:pt x="592" y="718"/>
                        <a:pt x="430" y="7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grpSp>
        </p:grpSp>
        <p:grpSp>
          <p:nvGrpSpPr>
            <p:cNvPr id="31" name="Group 30">
              <a:extLst>
                <a:ext uri="{FF2B5EF4-FFF2-40B4-BE49-F238E27FC236}">
                  <a16:creationId xmlns:a16="http://schemas.microsoft.com/office/drawing/2014/main" id="{8EF70C3E-1193-111D-EDCB-B2116653F8CA}"/>
                </a:ext>
              </a:extLst>
            </p:cNvPr>
            <p:cNvGrpSpPr/>
            <p:nvPr/>
          </p:nvGrpSpPr>
          <p:grpSpPr>
            <a:xfrm>
              <a:off x="8039516" y="3074033"/>
              <a:ext cx="3132044" cy="400110"/>
              <a:chOff x="8216676" y="3532419"/>
              <a:chExt cx="3132044" cy="400110"/>
            </a:xfrm>
          </p:grpSpPr>
          <p:sp>
            <p:nvSpPr>
              <p:cNvPr id="14" name="Rectangle 13">
                <a:extLst>
                  <a:ext uri="{FF2B5EF4-FFF2-40B4-BE49-F238E27FC236}">
                    <a16:creationId xmlns:a16="http://schemas.microsoft.com/office/drawing/2014/main" id="{8BE3AFD1-8629-14D2-8FE1-EC3600B455D2}"/>
                  </a:ext>
                </a:extLst>
              </p:cNvPr>
              <p:cNvSpPr/>
              <p:nvPr/>
            </p:nvSpPr>
            <p:spPr>
              <a:xfrm>
                <a:off x="8664978" y="3532419"/>
                <a:ext cx="2683742" cy="400110"/>
              </a:xfrm>
              <a:prstGeom prst="rect">
                <a:avLst/>
              </a:prstGeom>
            </p:spPr>
            <p:txBody>
              <a:bodyPr wrap="square" anchor="ctr">
                <a:spAutoFit/>
              </a:bodyPr>
              <a:lstStyle/>
              <a:p>
                <a:pPr>
                  <a:defRPr/>
                </a:pPr>
                <a:r>
                  <a:rPr lang="en-US" sz="2000" kern="0" dirty="0">
                    <a:solidFill>
                      <a:schemeClr val="bg1"/>
                    </a:solidFill>
                    <a:cs typeface="Arial" panose="020B0604020202020204" pitchFamily="34" charset="0"/>
                  </a:rPr>
                  <a:t>+91 84484 54549</a:t>
                </a:r>
              </a:p>
            </p:txBody>
          </p:sp>
          <p:grpSp>
            <p:nvGrpSpPr>
              <p:cNvPr id="15" name="Group 14">
                <a:extLst>
                  <a:ext uri="{FF2B5EF4-FFF2-40B4-BE49-F238E27FC236}">
                    <a16:creationId xmlns:a16="http://schemas.microsoft.com/office/drawing/2014/main" id="{346D98C3-DE44-4690-8771-D1CBFAF17BC9}"/>
                  </a:ext>
                </a:extLst>
              </p:cNvPr>
              <p:cNvGrpSpPr/>
              <p:nvPr/>
            </p:nvGrpSpPr>
            <p:grpSpPr>
              <a:xfrm>
                <a:off x="8216676" y="3599286"/>
                <a:ext cx="267741" cy="266376"/>
                <a:chOff x="-4170363" y="1123951"/>
                <a:chExt cx="5295900" cy="5268911"/>
              </a:xfrm>
              <a:solidFill>
                <a:schemeClr val="bg1"/>
              </a:solidFill>
            </p:grpSpPr>
            <p:sp>
              <p:nvSpPr>
                <p:cNvPr id="18" name="Freeform 10">
                  <a:extLst>
                    <a:ext uri="{FF2B5EF4-FFF2-40B4-BE49-F238E27FC236}">
                      <a16:creationId xmlns:a16="http://schemas.microsoft.com/office/drawing/2014/main" id="{4267D30F-E39E-5E7B-C853-7695C0876591}"/>
                    </a:ext>
                  </a:extLst>
                </p:cNvPr>
                <p:cNvSpPr>
                  <a:spLocks noEditPoints="1"/>
                </p:cNvSpPr>
                <p:nvPr/>
              </p:nvSpPr>
              <p:spPr bwMode="auto">
                <a:xfrm>
                  <a:off x="-4170363" y="1441450"/>
                  <a:ext cx="4964113" cy="4951412"/>
                </a:xfrm>
                <a:custGeom>
                  <a:avLst/>
                  <a:gdLst>
                    <a:gd name="T0" fmla="*/ 1768 w 2306"/>
                    <a:gd name="T1" fmla="*/ 1294 h 2306"/>
                    <a:gd name="T2" fmla="*/ 1428 w 2306"/>
                    <a:gd name="T3" fmla="*/ 1537 h 2306"/>
                    <a:gd name="T4" fmla="*/ 1337 w 2306"/>
                    <a:gd name="T5" fmla="*/ 1489 h 2306"/>
                    <a:gd name="T6" fmla="*/ 772 w 2306"/>
                    <a:gd name="T7" fmla="*/ 881 h 2306"/>
                    <a:gd name="T8" fmla="*/ 936 w 2306"/>
                    <a:gd name="T9" fmla="*/ 719 h 2306"/>
                    <a:gd name="T10" fmla="*/ 795 w 2306"/>
                    <a:gd name="T11" fmla="*/ 221 h 2306"/>
                    <a:gd name="T12" fmla="*/ 649 w 2306"/>
                    <a:gd name="T13" fmla="*/ 76 h 2306"/>
                    <a:gd name="T14" fmla="*/ 301 w 2306"/>
                    <a:gd name="T15" fmla="*/ 76 h 2306"/>
                    <a:gd name="T16" fmla="*/ 124 w 2306"/>
                    <a:gd name="T17" fmla="*/ 254 h 2306"/>
                    <a:gd name="T18" fmla="*/ 78 w 2306"/>
                    <a:gd name="T19" fmla="*/ 877 h 2306"/>
                    <a:gd name="T20" fmla="*/ 1283 w 2306"/>
                    <a:gd name="T21" fmla="*/ 2171 h 2306"/>
                    <a:gd name="T22" fmla="*/ 1770 w 2306"/>
                    <a:gd name="T23" fmla="*/ 2306 h 2306"/>
                    <a:gd name="T24" fmla="*/ 2070 w 2306"/>
                    <a:gd name="T25" fmla="*/ 2175 h 2306"/>
                    <a:gd name="T26" fmla="*/ 2228 w 2306"/>
                    <a:gd name="T27" fmla="*/ 2015 h 2306"/>
                    <a:gd name="T28" fmla="*/ 2226 w 2306"/>
                    <a:gd name="T29" fmla="*/ 1659 h 2306"/>
                    <a:gd name="T30" fmla="*/ 2128 w 2306"/>
                    <a:gd name="T31" fmla="*/ 1918 h 2306"/>
                    <a:gd name="T32" fmla="*/ 2065 w 2306"/>
                    <a:gd name="T33" fmla="*/ 1982 h 2306"/>
                    <a:gd name="T34" fmla="*/ 1771 w 2306"/>
                    <a:gd name="T35" fmla="*/ 2167 h 2306"/>
                    <a:gd name="T36" fmla="*/ 1344 w 2306"/>
                    <a:gd name="T37" fmla="*/ 2046 h 2306"/>
                    <a:gd name="T38" fmla="*/ 209 w 2306"/>
                    <a:gd name="T39" fmla="*/ 829 h 2306"/>
                    <a:gd name="T40" fmla="*/ 223 w 2306"/>
                    <a:gd name="T41" fmla="*/ 352 h 2306"/>
                    <a:gd name="T42" fmla="*/ 477 w 2306"/>
                    <a:gd name="T43" fmla="*/ 139 h 2306"/>
                    <a:gd name="T44" fmla="*/ 554 w 2306"/>
                    <a:gd name="T45" fmla="*/ 177 h 2306"/>
                    <a:gd name="T46" fmla="*/ 696 w 2306"/>
                    <a:gd name="T47" fmla="*/ 319 h 2306"/>
                    <a:gd name="T48" fmla="*/ 838 w 2306"/>
                    <a:gd name="T49" fmla="*/ 621 h 2306"/>
                    <a:gd name="T50" fmla="*/ 663 w 2306"/>
                    <a:gd name="T51" fmla="*/ 791 h 2306"/>
                    <a:gd name="T52" fmla="*/ 634 w 2306"/>
                    <a:gd name="T53" fmla="*/ 911 h 2306"/>
                    <a:gd name="T54" fmla="*/ 802 w 2306"/>
                    <a:gd name="T55" fmla="*/ 1188 h 2306"/>
                    <a:gd name="T56" fmla="*/ 1262 w 2306"/>
                    <a:gd name="T57" fmla="*/ 1606 h 2306"/>
                    <a:gd name="T58" fmla="*/ 1376 w 2306"/>
                    <a:gd name="T59" fmla="*/ 1668 h 2306"/>
                    <a:gd name="T60" fmla="*/ 1434 w 2306"/>
                    <a:gd name="T61" fmla="*/ 1684 h 2306"/>
                    <a:gd name="T62" fmla="*/ 1689 w 2306"/>
                    <a:gd name="T63" fmla="*/ 1472 h 2306"/>
                    <a:gd name="T64" fmla="*/ 1841 w 2306"/>
                    <a:gd name="T65" fmla="*/ 1471 h 2306"/>
                    <a:gd name="T66" fmla="*/ 2127 w 2306"/>
                    <a:gd name="T67" fmla="*/ 1757 h 2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06" h="2306">
                      <a:moveTo>
                        <a:pt x="1943" y="1374"/>
                      </a:moveTo>
                      <a:cubicBezTo>
                        <a:pt x="1893" y="1322"/>
                        <a:pt x="1832" y="1294"/>
                        <a:pt x="1768" y="1294"/>
                      </a:cubicBezTo>
                      <a:cubicBezTo>
                        <a:pt x="1705" y="1294"/>
                        <a:pt x="1644" y="1322"/>
                        <a:pt x="1591" y="1374"/>
                      </a:cubicBezTo>
                      <a:cubicBezTo>
                        <a:pt x="1428" y="1537"/>
                        <a:pt x="1428" y="1537"/>
                        <a:pt x="1428" y="1537"/>
                      </a:cubicBezTo>
                      <a:cubicBezTo>
                        <a:pt x="1415" y="1529"/>
                        <a:pt x="1401" y="1523"/>
                        <a:pt x="1388" y="1516"/>
                      </a:cubicBezTo>
                      <a:cubicBezTo>
                        <a:pt x="1370" y="1507"/>
                        <a:pt x="1352" y="1498"/>
                        <a:pt x="1337" y="1489"/>
                      </a:cubicBezTo>
                      <a:cubicBezTo>
                        <a:pt x="1184" y="1391"/>
                        <a:pt x="1045" y="1265"/>
                        <a:pt x="912" y="1101"/>
                      </a:cubicBezTo>
                      <a:cubicBezTo>
                        <a:pt x="847" y="1019"/>
                        <a:pt x="804" y="951"/>
                        <a:pt x="772" y="881"/>
                      </a:cubicBezTo>
                      <a:cubicBezTo>
                        <a:pt x="815" y="842"/>
                        <a:pt x="854" y="802"/>
                        <a:pt x="892" y="763"/>
                      </a:cubicBezTo>
                      <a:cubicBezTo>
                        <a:pt x="907" y="749"/>
                        <a:pt x="921" y="734"/>
                        <a:pt x="936" y="719"/>
                      </a:cubicBezTo>
                      <a:cubicBezTo>
                        <a:pt x="1044" y="611"/>
                        <a:pt x="1044" y="470"/>
                        <a:pt x="936" y="362"/>
                      </a:cubicBezTo>
                      <a:cubicBezTo>
                        <a:pt x="795" y="221"/>
                        <a:pt x="795" y="221"/>
                        <a:pt x="795" y="221"/>
                      </a:cubicBezTo>
                      <a:cubicBezTo>
                        <a:pt x="779" y="205"/>
                        <a:pt x="762" y="188"/>
                        <a:pt x="747" y="172"/>
                      </a:cubicBezTo>
                      <a:cubicBezTo>
                        <a:pt x="716" y="140"/>
                        <a:pt x="683" y="107"/>
                        <a:pt x="649" y="76"/>
                      </a:cubicBezTo>
                      <a:cubicBezTo>
                        <a:pt x="599" y="26"/>
                        <a:pt x="539" y="0"/>
                        <a:pt x="476" y="0"/>
                      </a:cubicBezTo>
                      <a:cubicBezTo>
                        <a:pt x="413" y="0"/>
                        <a:pt x="352" y="26"/>
                        <a:pt x="301" y="76"/>
                      </a:cubicBezTo>
                      <a:cubicBezTo>
                        <a:pt x="300" y="76"/>
                        <a:pt x="300" y="76"/>
                        <a:pt x="300" y="77"/>
                      </a:cubicBezTo>
                      <a:cubicBezTo>
                        <a:pt x="124" y="254"/>
                        <a:pt x="124" y="254"/>
                        <a:pt x="124" y="254"/>
                      </a:cubicBezTo>
                      <a:cubicBezTo>
                        <a:pt x="58" y="320"/>
                        <a:pt x="20" y="401"/>
                        <a:pt x="12" y="494"/>
                      </a:cubicBezTo>
                      <a:cubicBezTo>
                        <a:pt x="0" y="645"/>
                        <a:pt x="44" y="785"/>
                        <a:pt x="78" y="877"/>
                      </a:cubicBezTo>
                      <a:cubicBezTo>
                        <a:pt x="162" y="1103"/>
                        <a:pt x="287" y="1312"/>
                        <a:pt x="473" y="1537"/>
                      </a:cubicBezTo>
                      <a:cubicBezTo>
                        <a:pt x="700" y="1807"/>
                        <a:pt x="972" y="2020"/>
                        <a:pt x="1283" y="2171"/>
                      </a:cubicBezTo>
                      <a:cubicBezTo>
                        <a:pt x="1402" y="2227"/>
                        <a:pt x="1560" y="2294"/>
                        <a:pt x="1738" y="2305"/>
                      </a:cubicBezTo>
                      <a:cubicBezTo>
                        <a:pt x="1748" y="2305"/>
                        <a:pt x="1760" y="2306"/>
                        <a:pt x="1770" y="2306"/>
                      </a:cubicBezTo>
                      <a:cubicBezTo>
                        <a:pt x="1889" y="2306"/>
                        <a:pt x="1990" y="2263"/>
                        <a:pt x="2068" y="2178"/>
                      </a:cubicBezTo>
                      <a:cubicBezTo>
                        <a:pt x="2069" y="2177"/>
                        <a:pt x="2070" y="2176"/>
                        <a:pt x="2070" y="2175"/>
                      </a:cubicBezTo>
                      <a:cubicBezTo>
                        <a:pt x="2097" y="2143"/>
                        <a:pt x="2128" y="2113"/>
                        <a:pt x="2161" y="2082"/>
                      </a:cubicBezTo>
                      <a:cubicBezTo>
                        <a:pt x="2183" y="2061"/>
                        <a:pt x="2206" y="2038"/>
                        <a:pt x="2228" y="2015"/>
                      </a:cubicBezTo>
                      <a:cubicBezTo>
                        <a:pt x="2279" y="1962"/>
                        <a:pt x="2306" y="1900"/>
                        <a:pt x="2306" y="1836"/>
                      </a:cubicBezTo>
                      <a:cubicBezTo>
                        <a:pt x="2306" y="1772"/>
                        <a:pt x="2279" y="1711"/>
                        <a:pt x="2226" y="1659"/>
                      </a:cubicBezTo>
                      <a:lnTo>
                        <a:pt x="1943" y="1374"/>
                      </a:lnTo>
                      <a:close/>
                      <a:moveTo>
                        <a:pt x="2128" y="1918"/>
                      </a:moveTo>
                      <a:cubicBezTo>
                        <a:pt x="2127" y="1918"/>
                        <a:pt x="2127" y="1919"/>
                        <a:pt x="2128" y="1918"/>
                      </a:cubicBezTo>
                      <a:cubicBezTo>
                        <a:pt x="2108" y="1940"/>
                        <a:pt x="2087" y="1960"/>
                        <a:pt x="2065" y="1982"/>
                      </a:cubicBezTo>
                      <a:cubicBezTo>
                        <a:pt x="2031" y="2014"/>
                        <a:pt x="1997" y="2047"/>
                        <a:pt x="1965" y="2085"/>
                      </a:cubicBezTo>
                      <a:cubicBezTo>
                        <a:pt x="1913" y="2141"/>
                        <a:pt x="1851" y="2167"/>
                        <a:pt x="1771" y="2167"/>
                      </a:cubicBezTo>
                      <a:cubicBezTo>
                        <a:pt x="1763" y="2167"/>
                        <a:pt x="1755" y="2167"/>
                        <a:pt x="1747" y="2166"/>
                      </a:cubicBezTo>
                      <a:cubicBezTo>
                        <a:pt x="1593" y="2157"/>
                        <a:pt x="1451" y="2097"/>
                        <a:pt x="1344" y="2046"/>
                      </a:cubicBezTo>
                      <a:cubicBezTo>
                        <a:pt x="1051" y="1904"/>
                        <a:pt x="795" y="1703"/>
                        <a:pt x="581" y="1448"/>
                      </a:cubicBezTo>
                      <a:cubicBezTo>
                        <a:pt x="405" y="1236"/>
                        <a:pt x="287" y="1040"/>
                        <a:pt x="209" y="829"/>
                      </a:cubicBezTo>
                      <a:cubicBezTo>
                        <a:pt x="161" y="700"/>
                        <a:pt x="144" y="600"/>
                        <a:pt x="151" y="505"/>
                      </a:cubicBezTo>
                      <a:cubicBezTo>
                        <a:pt x="157" y="445"/>
                        <a:pt x="180" y="395"/>
                        <a:pt x="223" y="352"/>
                      </a:cubicBezTo>
                      <a:cubicBezTo>
                        <a:pt x="399" y="176"/>
                        <a:pt x="399" y="176"/>
                        <a:pt x="399" y="176"/>
                      </a:cubicBezTo>
                      <a:cubicBezTo>
                        <a:pt x="424" y="152"/>
                        <a:pt x="451" y="139"/>
                        <a:pt x="477" y="139"/>
                      </a:cubicBezTo>
                      <a:cubicBezTo>
                        <a:pt x="510" y="139"/>
                        <a:pt x="536" y="159"/>
                        <a:pt x="553" y="175"/>
                      </a:cubicBezTo>
                      <a:cubicBezTo>
                        <a:pt x="553" y="176"/>
                        <a:pt x="554" y="176"/>
                        <a:pt x="554" y="177"/>
                      </a:cubicBezTo>
                      <a:cubicBezTo>
                        <a:pt x="586" y="206"/>
                        <a:pt x="616" y="237"/>
                        <a:pt x="647" y="269"/>
                      </a:cubicBezTo>
                      <a:cubicBezTo>
                        <a:pt x="663" y="286"/>
                        <a:pt x="680" y="302"/>
                        <a:pt x="696" y="319"/>
                      </a:cubicBezTo>
                      <a:cubicBezTo>
                        <a:pt x="838" y="460"/>
                        <a:pt x="838" y="460"/>
                        <a:pt x="838" y="460"/>
                      </a:cubicBezTo>
                      <a:cubicBezTo>
                        <a:pt x="892" y="515"/>
                        <a:pt x="892" y="566"/>
                        <a:pt x="838" y="621"/>
                      </a:cubicBezTo>
                      <a:cubicBezTo>
                        <a:pt x="823" y="636"/>
                        <a:pt x="808" y="651"/>
                        <a:pt x="793" y="665"/>
                      </a:cubicBezTo>
                      <a:cubicBezTo>
                        <a:pt x="750" y="709"/>
                        <a:pt x="708" y="751"/>
                        <a:pt x="663" y="791"/>
                      </a:cubicBezTo>
                      <a:cubicBezTo>
                        <a:pt x="662" y="792"/>
                        <a:pt x="661" y="793"/>
                        <a:pt x="661" y="794"/>
                      </a:cubicBezTo>
                      <a:cubicBezTo>
                        <a:pt x="616" y="838"/>
                        <a:pt x="625" y="882"/>
                        <a:pt x="634" y="911"/>
                      </a:cubicBezTo>
                      <a:cubicBezTo>
                        <a:pt x="634" y="913"/>
                        <a:pt x="635" y="914"/>
                        <a:pt x="636" y="916"/>
                      </a:cubicBezTo>
                      <a:cubicBezTo>
                        <a:pt x="672" y="1005"/>
                        <a:pt x="724" y="1088"/>
                        <a:pt x="802" y="1188"/>
                      </a:cubicBezTo>
                      <a:cubicBezTo>
                        <a:pt x="803" y="1188"/>
                        <a:pt x="803" y="1188"/>
                        <a:pt x="803" y="1188"/>
                      </a:cubicBezTo>
                      <a:cubicBezTo>
                        <a:pt x="946" y="1364"/>
                        <a:pt x="1096" y="1501"/>
                        <a:pt x="1262" y="1606"/>
                      </a:cubicBezTo>
                      <a:cubicBezTo>
                        <a:pt x="1283" y="1619"/>
                        <a:pt x="1305" y="1630"/>
                        <a:pt x="1325" y="1641"/>
                      </a:cubicBezTo>
                      <a:cubicBezTo>
                        <a:pt x="1344" y="1650"/>
                        <a:pt x="1361" y="1659"/>
                        <a:pt x="1376" y="1668"/>
                      </a:cubicBezTo>
                      <a:cubicBezTo>
                        <a:pt x="1378" y="1669"/>
                        <a:pt x="1381" y="1670"/>
                        <a:pt x="1383" y="1672"/>
                      </a:cubicBezTo>
                      <a:cubicBezTo>
                        <a:pt x="1400" y="1680"/>
                        <a:pt x="1417" y="1684"/>
                        <a:pt x="1434" y="1684"/>
                      </a:cubicBezTo>
                      <a:cubicBezTo>
                        <a:pt x="1477" y="1684"/>
                        <a:pt x="1504" y="1658"/>
                        <a:pt x="1512" y="1649"/>
                      </a:cubicBezTo>
                      <a:cubicBezTo>
                        <a:pt x="1689" y="1472"/>
                        <a:pt x="1689" y="1472"/>
                        <a:pt x="1689" y="1472"/>
                      </a:cubicBezTo>
                      <a:cubicBezTo>
                        <a:pt x="1707" y="1455"/>
                        <a:pt x="1734" y="1433"/>
                        <a:pt x="1767" y="1433"/>
                      </a:cubicBezTo>
                      <a:cubicBezTo>
                        <a:pt x="1799" y="1433"/>
                        <a:pt x="1825" y="1453"/>
                        <a:pt x="1841" y="1471"/>
                      </a:cubicBezTo>
                      <a:cubicBezTo>
                        <a:pt x="1842" y="1472"/>
                        <a:pt x="1842" y="1472"/>
                        <a:pt x="1842" y="1472"/>
                      </a:cubicBezTo>
                      <a:cubicBezTo>
                        <a:pt x="2127" y="1757"/>
                        <a:pt x="2127" y="1757"/>
                        <a:pt x="2127" y="1757"/>
                      </a:cubicBezTo>
                      <a:cubicBezTo>
                        <a:pt x="2180" y="1809"/>
                        <a:pt x="2180" y="1864"/>
                        <a:pt x="2128" y="19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sp>
              <p:nvSpPr>
                <p:cNvPr id="19" name="Freeform 11">
                  <a:extLst>
                    <a:ext uri="{FF2B5EF4-FFF2-40B4-BE49-F238E27FC236}">
                      <a16:creationId xmlns:a16="http://schemas.microsoft.com/office/drawing/2014/main" id="{C1C264D8-7A2E-DCCF-02A1-EA38209C6064}"/>
                    </a:ext>
                  </a:extLst>
                </p:cNvPr>
                <p:cNvSpPr>
                  <a:spLocks/>
                </p:cNvSpPr>
                <p:nvPr/>
              </p:nvSpPr>
              <p:spPr bwMode="auto">
                <a:xfrm>
                  <a:off x="-1441450" y="2079625"/>
                  <a:ext cx="1612900" cy="1595437"/>
                </a:xfrm>
                <a:custGeom>
                  <a:avLst/>
                  <a:gdLst>
                    <a:gd name="T0" fmla="*/ 63 w 749"/>
                    <a:gd name="T1" fmla="*/ 143 h 743"/>
                    <a:gd name="T2" fmla="*/ 419 w 749"/>
                    <a:gd name="T3" fmla="*/ 328 h 743"/>
                    <a:gd name="T4" fmla="*/ 604 w 749"/>
                    <a:gd name="T5" fmla="*/ 685 h 743"/>
                    <a:gd name="T6" fmla="*/ 673 w 749"/>
                    <a:gd name="T7" fmla="*/ 743 h 743"/>
                    <a:gd name="T8" fmla="*/ 685 w 749"/>
                    <a:gd name="T9" fmla="*/ 742 h 743"/>
                    <a:gd name="T10" fmla="*/ 742 w 749"/>
                    <a:gd name="T11" fmla="*/ 661 h 743"/>
                    <a:gd name="T12" fmla="*/ 519 w 749"/>
                    <a:gd name="T13" fmla="*/ 230 h 743"/>
                    <a:gd name="T14" fmla="*/ 87 w 749"/>
                    <a:gd name="T15" fmla="*/ 6 h 743"/>
                    <a:gd name="T16" fmla="*/ 7 w 749"/>
                    <a:gd name="T17" fmla="*/ 63 h 743"/>
                    <a:gd name="T18" fmla="*/ 63 w 749"/>
                    <a:gd name="T19" fmla="*/ 143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9" h="743">
                      <a:moveTo>
                        <a:pt x="63" y="143"/>
                      </a:moveTo>
                      <a:cubicBezTo>
                        <a:pt x="198" y="166"/>
                        <a:pt x="321" y="230"/>
                        <a:pt x="419" y="328"/>
                      </a:cubicBezTo>
                      <a:cubicBezTo>
                        <a:pt x="518" y="426"/>
                        <a:pt x="581" y="549"/>
                        <a:pt x="604" y="685"/>
                      </a:cubicBezTo>
                      <a:cubicBezTo>
                        <a:pt x="610" y="719"/>
                        <a:pt x="640" y="743"/>
                        <a:pt x="673" y="743"/>
                      </a:cubicBezTo>
                      <a:cubicBezTo>
                        <a:pt x="677" y="743"/>
                        <a:pt x="681" y="742"/>
                        <a:pt x="685" y="742"/>
                      </a:cubicBezTo>
                      <a:cubicBezTo>
                        <a:pt x="723" y="735"/>
                        <a:pt x="749" y="699"/>
                        <a:pt x="742" y="661"/>
                      </a:cubicBezTo>
                      <a:cubicBezTo>
                        <a:pt x="714" y="497"/>
                        <a:pt x="637" y="348"/>
                        <a:pt x="519" y="230"/>
                      </a:cubicBezTo>
                      <a:cubicBezTo>
                        <a:pt x="400" y="111"/>
                        <a:pt x="251" y="34"/>
                        <a:pt x="87" y="6"/>
                      </a:cubicBezTo>
                      <a:cubicBezTo>
                        <a:pt x="49" y="0"/>
                        <a:pt x="13" y="25"/>
                        <a:pt x="7" y="63"/>
                      </a:cubicBezTo>
                      <a:cubicBezTo>
                        <a:pt x="0" y="100"/>
                        <a:pt x="25" y="137"/>
                        <a:pt x="63" y="1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sp>
              <p:nvSpPr>
                <p:cNvPr id="20" name="Freeform 12">
                  <a:extLst>
                    <a:ext uri="{FF2B5EF4-FFF2-40B4-BE49-F238E27FC236}">
                      <a16:creationId xmlns:a16="http://schemas.microsoft.com/office/drawing/2014/main" id="{49F0590E-207A-15DE-7F7E-9782A4A969FB}"/>
                    </a:ext>
                  </a:extLst>
                </p:cNvPr>
                <p:cNvSpPr>
                  <a:spLocks/>
                </p:cNvSpPr>
                <p:nvPr/>
              </p:nvSpPr>
              <p:spPr bwMode="auto">
                <a:xfrm>
                  <a:off x="-1398588" y="1123951"/>
                  <a:ext cx="2524125" cy="2503487"/>
                </a:xfrm>
                <a:custGeom>
                  <a:avLst/>
                  <a:gdLst>
                    <a:gd name="T0" fmla="*/ 1165 w 1172"/>
                    <a:gd name="T1" fmla="*/ 1086 h 1166"/>
                    <a:gd name="T2" fmla="*/ 797 w 1172"/>
                    <a:gd name="T3" fmla="*/ 375 h 1166"/>
                    <a:gd name="T4" fmla="*/ 86 w 1172"/>
                    <a:gd name="T5" fmla="*/ 7 h 1166"/>
                    <a:gd name="T6" fmla="*/ 6 w 1172"/>
                    <a:gd name="T7" fmla="*/ 64 h 1166"/>
                    <a:gd name="T8" fmla="*/ 64 w 1172"/>
                    <a:gd name="T9" fmla="*/ 144 h 1166"/>
                    <a:gd name="T10" fmla="*/ 699 w 1172"/>
                    <a:gd name="T11" fmla="*/ 474 h 1166"/>
                    <a:gd name="T12" fmla="*/ 1028 w 1172"/>
                    <a:gd name="T13" fmla="*/ 1109 h 1166"/>
                    <a:gd name="T14" fmla="*/ 1096 w 1172"/>
                    <a:gd name="T15" fmla="*/ 1166 h 1166"/>
                    <a:gd name="T16" fmla="*/ 1108 w 1172"/>
                    <a:gd name="T17" fmla="*/ 1165 h 1166"/>
                    <a:gd name="T18" fmla="*/ 1165 w 1172"/>
                    <a:gd name="T19" fmla="*/ 1086 h 1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2" h="1166">
                      <a:moveTo>
                        <a:pt x="1165" y="1086"/>
                      </a:moveTo>
                      <a:cubicBezTo>
                        <a:pt x="1119" y="816"/>
                        <a:pt x="992" y="571"/>
                        <a:pt x="797" y="375"/>
                      </a:cubicBezTo>
                      <a:cubicBezTo>
                        <a:pt x="601" y="180"/>
                        <a:pt x="356" y="53"/>
                        <a:pt x="86" y="7"/>
                      </a:cubicBezTo>
                      <a:cubicBezTo>
                        <a:pt x="49" y="0"/>
                        <a:pt x="13" y="26"/>
                        <a:pt x="6" y="64"/>
                      </a:cubicBezTo>
                      <a:cubicBezTo>
                        <a:pt x="0" y="102"/>
                        <a:pt x="25" y="138"/>
                        <a:pt x="64" y="144"/>
                      </a:cubicBezTo>
                      <a:cubicBezTo>
                        <a:pt x="304" y="185"/>
                        <a:pt x="524" y="299"/>
                        <a:pt x="699" y="474"/>
                      </a:cubicBezTo>
                      <a:cubicBezTo>
                        <a:pt x="873" y="648"/>
                        <a:pt x="987" y="868"/>
                        <a:pt x="1028" y="1109"/>
                      </a:cubicBezTo>
                      <a:cubicBezTo>
                        <a:pt x="1033" y="1143"/>
                        <a:pt x="1063" y="1166"/>
                        <a:pt x="1096" y="1166"/>
                      </a:cubicBezTo>
                      <a:cubicBezTo>
                        <a:pt x="1101" y="1166"/>
                        <a:pt x="1104" y="1166"/>
                        <a:pt x="1108" y="1165"/>
                      </a:cubicBezTo>
                      <a:cubicBezTo>
                        <a:pt x="1146" y="1160"/>
                        <a:pt x="1172" y="1124"/>
                        <a:pt x="1165" y="10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grpSp>
        </p:grpSp>
        <p:grpSp>
          <p:nvGrpSpPr>
            <p:cNvPr id="32" name="Group 31">
              <a:extLst>
                <a:ext uri="{FF2B5EF4-FFF2-40B4-BE49-F238E27FC236}">
                  <a16:creationId xmlns:a16="http://schemas.microsoft.com/office/drawing/2014/main" id="{E360731E-B2C0-EBFB-4A25-864FAA4DD28E}"/>
                </a:ext>
              </a:extLst>
            </p:cNvPr>
            <p:cNvGrpSpPr/>
            <p:nvPr/>
          </p:nvGrpSpPr>
          <p:grpSpPr>
            <a:xfrm>
              <a:off x="8039516" y="4010137"/>
              <a:ext cx="3142204" cy="338554"/>
              <a:chOff x="8216676" y="4365737"/>
              <a:chExt cx="3142204" cy="338554"/>
            </a:xfrm>
          </p:grpSpPr>
          <p:sp>
            <p:nvSpPr>
              <p:cNvPr id="16" name="Rectangle 15">
                <a:extLst>
                  <a:ext uri="{FF2B5EF4-FFF2-40B4-BE49-F238E27FC236}">
                    <a16:creationId xmlns:a16="http://schemas.microsoft.com/office/drawing/2014/main" id="{EC0E9B82-2792-FF35-34B5-46CEEF223D15}"/>
                  </a:ext>
                </a:extLst>
              </p:cNvPr>
              <p:cNvSpPr/>
              <p:nvPr/>
            </p:nvSpPr>
            <p:spPr>
              <a:xfrm>
                <a:off x="8664978" y="4365737"/>
                <a:ext cx="2693902" cy="338554"/>
              </a:xfrm>
              <a:prstGeom prst="rect">
                <a:avLst/>
              </a:prstGeom>
            </p:spPr>
            <p:txBody>
              <a:bodyPr wrap="square" anchor="ctr">
                <a:spAutoFit/>
              </a:bodyPr>
              <a:lstStyle/>
              <a:p>
                <a:pPr>
                  <a:defRPr/>
                </a:pPr>
                <a:r>
                  <a:rPr lang="en-US" sz="1600" kern="0" dirty="0">
                    <a:solidFill>
                      <a:schemeClr val="bg1"/>
                    </a:solidFill>
                    <a:cs typeface="Arial" panose="020B0604020202020204" pitchFamily="34" charset="0"/>
                  </a:rPr>
                  <a:t>www.anubhavtrainings.com</a:t>
                </a:r>
              </a:p>
            </p:txBody>
          </p:sp>
          <p:sp>
            <p:nvSpPr>
              <p:cNvPr id="17" name="Freeform 16">
                <a:extLst>
                  <a:ext uri="{FF2B5EF4-FFF2-40B4-BE49-F238E27FC236}">
                    <a16:creationId xmlns:a16="http://schemas.microsoft.com/office/drawing/2014/main" id="{4F0CB8A1-849A-49DE-8DB1-4120952B1022}"/>
                  </a:ext>
                </a:extLst>
              </p:cNvPr>
              <p:cNvSpPr>
                <a:spLocks noEditPoints="1"/>
              </p:cNvSpPr>
              <p:nvPr/>
            </p:nvSpPr>
            <p:spPr bwMode="auto">
              <a:xfrm>
                <a:off x="8216676" y="4391195"/>
                <a:ext cx="288365" cy="287639"/>
              </a:xfrm>
              <a:custGeom>
                <a:avLst/>
                <a:gdLst>
                  <a:gd name="T0" fmla="*/ 1171 w 2342"/>
                  <a:gd name="T1" fmla="*/ 0 h 2342"/>
                  <a:gd name="T2" fmla="*/ 0 w 2342"/>
                  <a:gd name="T3" fmla="*/ 1171 h 2342"/>
                  <a:gd name="T4" fmla="*/ 1171 w 2342"/>
                  <a:gd name="T5" fmla="*/ 2342 h 2342"/>
                  <a:gd name="T6" fmla="*/ 2342 w 2342"/>
                  <a:gd name="T7" fmla="*/ 1171 h 2342"/>
                  <a:gd name="T8" fmla="*/ 2236 w 2342"/>
                  <a:gd name="T9" fmla="*/ 1118 h 2342"/>
                  <a:gd name="T10" fmla="*/ 1708 w 2342"/>
                  <a:gd name="T11" fmla="*/ 609 h 2342"/>
                  <a:gd name="T12" fmla="*/ 2236 w 2342"/>
                  <a:gd name="T13" fmla="*/ 1118 h 2342"/>
                  <a:gd name="T14" fmla="*/ 1677 w 2342"/>
                  <a:gd name="T15" fmla="*/ 1224 h 2342"/>
                  <a:gd name="T16" fmla="*/ 1224 w 2342"/>
                  <a:gd name="T17" fmla="*/ 1608 h 2342"/>
                  <a:gd name="T18" fmla="*/ 1874 w 2342"/>
                  <a:gd name="T19" fmla="*/ 370 h 2342"/>
                  <a:gd name="T20" fmla="*/ 1613 w 2342"/>
                  <a:gd name="T21" fmla="*/ 364 h 2342"/>
                  <a:gd name="T22" fmla="*/ 1874 w 2342"/>
                  <a:gd name="T23" fmla="*/ 370 h 2342"/>
                  <a:gd name="T24" fmla="*/ 1520 w 2342"/>
                  <a:gd name="T25" fmla="*/ 411 h 2342"/>
                  <a:gd name="T26" fmla="*/ 1224 w 2342"/>
                  <a:gd name="T27" fmla="*/ 633 h 2342"/>
                  <a:gd name="T28" fmla="*/ 1611 w 2342"/>
                  <a:gd name="T29" fmla="*/ 654 h 2342"/>
                  <a:gd name="T30" fmla="*/ 1224 w 2342"/>
                  <a:gd name="T31" fmla="*/ 1119 h 2342"/>
                  <a:gd name="T32" fmla="*/ 1611 w 2342"/>
                  <a:gd name="T33" fmla="*/ 654 h 2342"/>
                  <a:gd name="T34" fmla="*/ 665 w 2342"/>
                  <a:gd name="T35" fmla="*/ 1118 h 2342"/>
                  <a:gd name="T36" fmla="*/ 1118 w 2342"/>
                  <a:gd name="T37" fmla="*/ 737 h 2342"/>
                  <a:gd name="T38" fmla="*/ 1119 w 2342"/>
                  <a:gd name="T39" fmla="*/ 121 h 2342"/>
                  <a:gd name="T40" fmla="*/ 763 w 2342"/>
                  <a:gd name="T41" fmla="*/ 553 h 2342"/>
                  <a:gd name="T42" fmla="*/ 1119 w 2342"/>
                  <a:gd name="T43" fmla="*/ 121 h 2342"/>
                  <a:gd name="T44" fmla="*/ 729 w 2342"/>
                  <a:gd name="T45" fmla="*/ 364 h 2342"/>
                  <a:gd name="T46" fmla="*/ 469 w 2342"/>
                  <a:gd name="T47" fmla="*/ 370 h 2342"/>
                  <a:gd name="T48" fmla="*/ 393 w 2342"/>
                  <a:gd name="T49" fmla="*/ 443 h 2342"/>
                  <a:gd name="T50" fmla="*/ 560 w 2342"/>
                  <a:gd name="T51" fmla="*/ 1118 h 2342"/>
                  <a:gd name="T52" fmla="*/ 393 w 2342"/>
                  <a:gd name="T53" fmla="*/ 443 h 2342"/>
                  <a:gd name="T54" fmla="*/ 560 w 2342"/>
                  <a:gd name="T55" fmla="*/ 1224 h 2342"/>
                  <a:gd name="T56" fmla="*/ 395 w 2342"/>
                  <a:gd name="T57" fmla="*/ 1901 h 2342"/>
                  <a:gd name="T58" fmla="*/ 471 w 2342"/>
                  <a:gd name="T59" fmla="*/ 1974 h 2342"/>
                  <a:gd name="T60" fmla="*/ 729 w 2342"/>
                  <a:gd name="T61" fmla="*/ 1978 h 2342"/>
                  <a:gd name="T62" fmla="*/ 471 w 2342"/>
                  <a:gd name="T63" fmla="*/ 1974 h 2342"/>
                  <a:gd name="T64" fmla="*/ 823 w 2342"/>
                  <a:gd name="T65" fmla="*/ 1931 h 2342"/>
                  <a:gd name="T66" fmla="*/ 1119 w 2342"/>
                  <a:gd name="T67" fmla="*/ 1713 h 2342"/>
                  <a:gd name="T68" fmla="*/ 732 w 2342"/>
                  <a:gd name="T69" fmla="*/ 1692 h 2342"/>
                  <a:gd name="T70" fmla="*/ 1119 w 2342"/>
                  <a:gd name="T71" fmla="*/ 1224 h 2342"/>
                  <a:gd name="T72" fmla="*/ 732 w 2342"/>
                  <a:gd name="T73" fmla="*/ 1692 h 2342"/>
                  <a:gd name="T74" fmla="*/ 1224 w 2342"/>
                  <a:gd name="T75" fmla="*/ 1713 h 2342"/>
                  <a:gd name="T76" fmla="*/ 1520 w 2342"/>
                  <a:gd name="T77" fmla="*/ 1931 h 2342"/>
                  <a:gd name="T78" fmla="*/ 1460 w 2342"/>
                  <a:gd name="T79" fmla="*/ 2198 h 2342"/>
                  <a:gd name="T80" fmla="*/ 1674 w 2342"/>
                  <a:gd name="T81" fmla="*/ 1837 h 2342"/>
                  <a:gd name="T82" fmla="*/ 1460 w 2342"/>
                  <a:gd name="T83" fmla="*/ 2198 h 2342"/>
                  <a:gd name="T84" fmla="*/ 1708 w 2342"/>
                  <a:gd name="T85" fmla="*/ 1736 h 2342"/>
                  <a:gd name="T86" fmla="*/ 2237 w 2342"/>
                  <a:gd name="T87" fmla="*/ 1224 h 2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342" h="2342">
                    <a:moveTo>
                      <a:pt x="1999" y="343"/>
                    </a:moveTo>
                    <a:cubicBezTo>
                      <a:pt x="1778" y="122"/>
                      <a:pt x="1484" y="0"/>
                      <a:pt x="1171" y="0"/>
                    </a:cubicBezTo>
                    <a:cubicBezTo>
                      <a:pt x="858" y="0"/>
                      <a:pt x="564" y="122"/>
                      <a:pt x="343" y="343"/>
                    </a:cubicBezTo>
                    <a:cubicBezTo>
                      <a:pt x="122" y="564"/>
                      <a:pt x="0" y="858"/>
                      <a:pt x="0" y="1171"/>
                    </a:cubicBezTo>
                    <a:cubicBezTo>
                      <a:pt x="0" y="1484"/>
                      <a:pt x="122" y="1778"/>
                      <a:pt x="343" y="1999"/>
                    </a:cubicBezTo>
                    <a:cubicBezTo>
                      <a:pt x="564" y="2220"/>
                      <a:pt x="858" y="2342"/>
                      <a:pt x="1171" y="2342"/>
                    </a:cubicBezTo>
                    <a:cubicBezTo>
                      <a:pt x="1484" y="2342"/>
                      <a:pt x="1778" y="2220"/>
                      <a:pt x="1999" y="1999"/>
                    </a:cubicBezTo>
                    <a:cubicBezTo>
                      <a:pt x="2220" y="1778"/>
                      <a:pt x="2342" y="1484"/>
                      <a:pt x="2342" y="1171"/>
                    </a:cubicBezTo>
                    <a:cubicBezTo>
                      <a:pt x="2342" y="858"/>
                      <a:pt x="2220" y="564"/>
                      <a:pt x="1999" y="343"/>
                    </a:cubicBezTo>
                    <a:close/>
                    <a:moveTo>
                      <a:pt x="2236" y="1118"/>
                    </a:moveTo>
                    <a:cubicBezTo>
                      <a:pt x="1782" y="1118"/>
                      <a:pt x="1782" y="1118"/>
                      <a:pt x="1782" y="1118"/>
                    </a:cubicBezTo>
                    <a:cubicBezTo>
                      <a:pt x="1778" y="938"/>
                      <a:pt x="1752" y="764"/>
                      <a:pt x="1708" y="609"/>
                    </a:cubicBezTo>
                    <a:cubicBezTo>
                      <a:pt x="1794" y="565"/>
                      <a:pt x="1875" y="509"/>
                      <a:pt x="1949" y="443"/>
                    </a:cubicBezTo>
                    <a:cubicBezTo>
                      <a:pt x="2117" y="622"/>
                      <a:pt x="2223" y="858"/>
                      <a:pt x="2236" y="1118"/>
                    </a:cubicBezTo>
                    <a:close/>
                    <a:moveTo>
                      <a:pt x="1224" y="1224"/>
                    </a:moveTo>
                    <a:cubicBezTo>
                      <a:pt x="1677" y="1224"/>
                      <a:pt x="1677" y="1224"/>
                      <a:pt x="1677" y="1224"/>
                    </a:cubicBezTo>
                    <a:cubicBezTo>
                      <a:pt x="1674" y="1390"/>
                      <a:pt x="1651" y="1549"/>
                      <a:pt x="1611" y="1692"/>
                    </a:cubicBezTo>
                    <a:cubicBezTo>
                      <a:pt x="1488" y="1642"/>
                      <a:pt x="1358" y="1614"/>
                      <a:pt x="1224" y="1608"/>
                    </a:cubicBezTo>
                    <a:lnTo>
                      <a:pt x="1224" y="1224"/>
                    </a:lnTo>
                    <a:close/>
                    <a:moveTo>
                      <a:pt x="1874" y="370"/>
                    </a:moveTo>
                    <a:cubicBezTo>
                      <a:pt x="1813" y="424"/>
                      <a:pt x="1746" y="470"/>
                      <a:pt x="1675" y="508"/>
                    </a:cubicBezTo>
                    <a:cubicBezTo>
                      <a:pt x="1657" y="457"/>
                      <a:pt x="1636" y="409"/>
                      <a:pt x="1613" y="364"/>
                    </a:cubicBezTo>
                    <a:cubicBezTo>
                      <a:pt x="1568" y="275"/>
                      <a:pt x="1516" y="201"/>
                      <a:pt x="1459" y="144"/>
                    </a:cubicBezTo>
                    <a:cubicBezTo>
                      <a:pt x="1615" y="188"/>
                      <a:pt x="1756" y="266"/>
                      <a:pt x="1874" y="370"/>
                    </a:cubicBezTo>
                    <a:close/>
                    <a:moveTo>
                      <a:pt x="1224" y="121"/>
                    </a:moveTo>
                    <a:cubicBezTo>
                      <a:pt x="1333" y="145"/>
                      <a:pt x="1436" y="246"/>
                      <a:pt x="1520" y="411"/>
                    </a:cubicBezTo>
                    <a:cubicBezTo>
                      <a:pt x="1542" y="455"/>
                      <a:pt x="1562" y="503"/>
                      <a:pt x="1580" y="553"/>
                    </a:cubicBezTo>
                    <a:cubicBezTo>
                      <a:pt x="1467" y="599"/>
                      <a:pt x="1347" y="626"/>
                      <a:pt x="1224" y="633"/>
                    </a:cubicBezTo>
                    <a:lnTo>
                      <a:pt x="1224" y="121"/>
                    </a:lnTo>
                    <a:close/>
                    <a:moveTo>
                      <a:pt x="1611" y="654"/>
                    </a:moveTo>
                    <a:cubicBezTo>
                      <a:pt x="1651" y="795"/>
                      <a:pt x="1673" y="953"/>
                      <a:pt x="1677" y="1119"/>
                    </a:cubicBezTo>
                    <a:cubicBezTo>
                      <a:pt x="1224" y="1119"/>
                      <a:pt x="1224" y="1119"/>
                      <a:pt x="1224" y="1119"/>
                    </a:cubicBezTo>
                    <a:cubicBezTo>
                      <a:pt x="1224" y="738"/>
                      <a:pt x="1224" y="738"/>
                      <a:pt x="1224" y="738"/>
                    </a:cubicBezTo>
                    <a:cubicBezTo>
                      <a:pt x="1358" y="732"/>
                      <a:pt x="1489" y="703"/>
                      <a:pt x="1611" y="654"/>
                    </a:cubicBezTo>
                    <a:close/>
                    <a:moveTo>
                      <a:pt x="1118" y="1118"/>
                    </a:moveTo>
                    <a:cubicBezTo>
                      <a:pt x="665" y="1118"/>
                      <a:pt x="665" y="1118"/>
                      <a:pt x="665" y="1118"/>
                    </a:cubicBezTo>
                    <a:cubicBezTo>
                      <a:pt x="668" y="953"/>
                      <a:pt x="691" y="795"/>
                      <a:pt x="730" y="653"/>
                    </a:cubicBezTo>
                    <a:cubicBezTo>
                      <a:pt x="853" y="703"/>
                      <a:pt x="984" y="732"/>
                      <a:pt x="1118" y="737"/>
                    </a:cubicBezTo>
                    <a:cubicBezTo>
                      <a:pt x="1118" y="1118"/>
                      <a:pt x="1118" y="1118"/>
                      <a:pt x="1118" y="1118"/>
                    </a:cubicBezTo>
                    <a:close/>
                    <a:moveTo>
                      <a:pt x="1119" y="121"/>
                    </a:moveTo>
                    <a:cubicBezTo>
                      <a:pt x="1119" y="633"/>
                      <a:pt x="1119" y="633"/>
                      <a:pt x="1119" y="633"/>
                    </a:cubicBezTo>
                    <a:cubicBezTo>
                      <a:pt x="995" y="626"/>
                      <a:pt x="875" y="599"/>
                      <a:pt x="763" y="553"/>
                    </a:cubicBezTo>
                    <a:cubicBezTo>
                      <a:pt x="780" y="503"/>
                      <a:pt x="800" y="455"/>
                      <a:pt x="823" y="411"/>
                    </a:cubicBezTo>
                    <a:cubicBezTo>
                      <a:pt x="906" y="246"/>
                      <a:pt x="1009" y="145"/>
                      <a:pt x="1119" y="121"/>
                    </a:cubicBezTo>
                    <a:close/>
                    <a:moveTo>
                      <a:pt x="883" y="144"/>
                    </a:moveTo>
                    <a:cubicBezTo>
                      <a:pt x="826" y="201"/>
                      <a:pt x="775" y="275"/>
                      <a:pt x="729" y="364"/>
                    </a:cubicBezTo>
                    <a:cubicBezTo>
                      <a:pt x="707" y="409"/>
                      <a:pt x="686" y="457"/>
                      <a:pt x="668" y="508"/>
                    </a:cubicBezTo>
                    <a:cubicBezTo>
                      <a:pt x="597" y="470"/>
                      <a:pt x="530" y="424"/>
                      <a:pt x="469" y="370"/>
                    </a:cubicBezTo>
                    <a:cubicBezTo>
                      <a:pt x="587" y="266"/>
                      <a:pt x="728" y="188"/>
                      <a:pt x="883" y="144"/>
                    </a:cubicBezTo>
                    <a:close/>
                    <a:moveTo>
                      <a:pt x="393" y="443"/>
                    </a:moveTo>
                    <a:cubicBezTo>
                      <a:pt x="467" y="509"/>
                      <a:pt x="548" y="564"/>
                      <a:pt x="635" y="609"/>
                    </a:cubicBezTo>
                    <a:cubicBezTo>
                      <a:pt x="590" y="764"/>
                      <a:pt x="564" y="938"/>
                      <a:pt x="560" y="1118"/>
                    </a:cubicBezTo>
                    <a:cubicBezTo>
                      <a:pt x="106" y="1118"/>
                      <a:pt x="106" y="1118"/>
                      <a:pt x="106" y="1118"/>
                    </a:cubicBezTo>
                    <a:cubicBezTo>
                      <a:pt x="119" y="858"/>
                      <a:pt x="226" y="622"/>
                      <a:pt x="393" y="443"/>
                    </a:cubicBezTo>
                    <a:close/>
                    <a:moveTo>
                      <a:pt x="106" y="1224"/>
                    </a:moveTo>
                    <a:cubicBezTo>
                      <a:pt x="560" y="1224"/>
                      <a:pt x="560" y="1224"/>
                      <a:pt x="560" y="1224"/>
                    </a:cubicBezTo>
                    <a:cubicBezTo>
                      <a:pt x="565" y="1406"/>
                      <a:pt x="591" y="1580"/>
                      <a:pt x="636" y="1736"/>
                    </a:cubicBezTo>
                    <a:cubicBezTo>
                      <a:pt x="549" y="1780"/>
                      <a:pt x="469" y="1835"/>
                      <a:pt x="395" y="1901"/>
                    </a:cubicBezTo>
                    <a:cubicBezTo>
                      <a:pt x="226" y="1722"/>
                      <a:pt x="119" y="1485"/>
                      <a:pt x="106" y="1224"/>
                    </a:cubicBezTo>
                    <a:close/>
                    <a:moveTo>
                      <a:pt x="471" y="1974"/>
                    </a:moveTo>
                    <a:cubicBezTo>
                      <a:pt x="532" y="1921"/>
                      <a:pt x="598" y="1875"/>
                      <a:pt x="668" y="1837"/>
                    </a:cubicBezTo>
                    <a:cubicBezTo>
                      <a:pt x="687" y="1886"/>
                      <a:pt x="707" y="1934"/>
                      <a:pt x="729" y="1978"/>
                    </a:cubicBezTo>
                    <a:cubicBezTo>
                      <a:pt x="775" y="2067"/>
                      <a:pt x="826" y="2141"/>
                      <a:pt x="883" y="2198"/>
                    </a:cubicBezTo>
                    <a:cubicBezTo>
                      <a:pt x="729" y="2154"/>
                      <a:pt x="588" y="2077"/>
                      <a:pt x="471" y="1974"/>
                    </a:cubicBezTo>
                    <a:close/>
                    <a:moveTo>
                      <a:pt x="1119" y="2221"/>
                    </a:moveTo>
                    <a:cubicBezTo>
                      <a:pt x="1009" y="2197"/>
                      <a:pt x="906" y="2096"/>
                      <a:pt x="823" y="1931"/>
                    </a:cubicBezTo>
                    <a:cubicBezTo>
                      <a:pt x="801" y="1888"/>
                      <a:pt x="781" y="1841"/>
                      <a:pt x="764" y="1792"/>
                    </a:cubicBezTo>
                    <a:cubicBezTo>
                      <a:pt x="876" y="1746"/>
                      <a:pt x="996" y="1718"/>
                      <a:pt x="1119" y="1713"/>
                    </a:cubicBezTo>
                    <a:cubicBezTo>
                      <a:pt x="1119" y="2221"/>
                      <a:pt x="1119" y="2221"/>
                      <a:pt x="1119" y="2221"/>
                    </a:cubicBezTo>
                    <a:close/>
                    <a:moveTo>
                      <a:pt x="732" y="1692"/>
                    </a:moveTo>
                    <a:cubicBezTo>
                      <a:pt x="692" y="1549"/>
                      <a:pt x="669" y="1390"/>
                      <a:pt x="665" y="1224"/>
                    </a:cubicBezTo>
                    <a:cubicBezTo>
                      <a:pt x="1119" y="1224"/>
                      <a:pt x="1119" y="1224"/>
                      <a:pt x="1119" y="1224"/>
                    </a:cubicBezTo>
                    <a:cubicBezTo>
                      <a:pt x="1119" y="1608"/>
                      <a:pt x="1119" y="1608"/>
                      <a:pt x="1119" y="1608"/>
                    </a:cubicBezTo>
                    <a:cubicBezTo>
                      <a:pt x="985" y="1613"/>
                      <a:pt x="854" y="1642"/>
                      <a:pt x="732" y="1692"/>
                    </a:cubicBezTo>
                    <a:close/>
                    <a:moveTo>
                      <a:pt x="1224" y="2221"/>
                    </a:moveTo>
                    <a:cubicBezTo>
                      <a:pt x="1224" y="1713"/>
                      <a:pt x="1224" y="1713"/>
                      <a:pt x="1224" y="1713"/>
                    </a:cubicBezTo>
                    <a:cubicBezTo>
                      <a:pt x="1347" y="1719"/>
                      <a:pt x="1467" y="1746"/>
                      <a:pt x="1579" y="1792"/>
                    </a:cubicBezTo>
                    <a:cubicBezTo>
                      <a:pt x="1562" y="1841"/>
                      <a:pt x="1542" y="1888"/>
                      <a:pt x="1520" y="1931"/>
                    </a:cubicBezTo>
                    <a:cubicBezTo>
                      <a:pt x="1437" y="2096"/>
                      <a:pt x="1334" y="2197"/>
                      <a:pt x="1224" y="2221"/>
                    </a:cubicBezTo>
                    <a:close/>
                    <a:moveTo>
                      <a:pt x="1460" y="2198"/>
                    </a:moveTo>
                    <a:cubicBezTo>
                      <a:pt x="1517" y="2141"/>
                      <a:pt x="1568" y="2067"/>
                      <a:pt x="1614" y="1977"/>
                    </a:cubicBezTo>
                    <a:cubicBezTo>
                      <a:pt x="1636" y="1933"/>
                      <a:pt x="1656" y="1886"/>
                      <a:pt x="1674" y="1837"/>
                    </a:cubicBezTo>
                    <a:cubicBezTo>
                      <a:pt x="1745" y="1874"/>
                      <a:pt x="1811" y="1920"/>
                      <a:pt x="1872" y="1974"/>
                    </a:cubicBezTo>
                    <a:cubicBezTo>
                      <a:pt x="1755" y="2077"/>
                      <a:pt x="1614" y="2154"/>
                      <a:pt x="1460" y="2198"/>
                    </a:cubicBezTo>
                    <a:close/>
                    <a:moveTo>
                      <a:pt x="1948" y="1901"/>
                    </a:moveTo>
                    <a:cubicBezTo>
                      <a:pt x="1875" y="1836"/>
                      <a:pt x="1794" y="1780"/>
                      <a:pt x="1708" y="1736"/>
                    </a:cubicBezTo>
                    <a:cubicBezTo>
                      <a:pt x="1753" y="1580"/>
                      <a:pt x="1779" y="1405"/>
                      <a:pt x="1783" y="1224"/>
                    </a:cubicBezTo>
                    <a:cubicBezTo>
                      <a:pt x="2237" y="1224"/>
                      <a:pt x="2237" y="1224"/>
                      <a:pt x="2237" y="1224"/>
                    </a:cubicBezTo>
                    <a:cubicBezTo>
                      <a:pt x="2224" y="1485"/>
                      <a:pt x="2117" y="1722"/>
                      <a:pt x="1948" y="190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grpSp>
      </p:grpSp>
      <p:sp>
        <p:nvSpPr>
          <p:cNvPr id="3" name="Title 4">
            <a:extLst>
              <a:ext uri="{FF2B5EF4-FFF2-40B4-BE49-F238E27FC236}">
                <a16:creationId xmlns:a16="http://schemas.microsoft.com/office/drawing/2014/main" id="{19F2014F-ABC5-E39E-B083-4A504E0543C6}"/>
              </a:ext>
            </a:extLst>
          </p:cNvPr>
          <p:cNvSpPr txBox="1">
            <a:spLocks/>
          </p:cNvSpPr>
          <p:nvPr/>
        </p:nvSpPr>
        <p:spPr>
          <a:xfrm>
            <a:off x="7963754" y="816405"/>
            <a:ext cx="3193318" cy="1200936"/>
          </a:xfrm>
          <a:prstGeom prst="rect">
            <a:avLst/>
          </a:prstGeom>
        </p:spPr>
        <p:txBody>
          <a:bodyPr/>
          <a:lstStyle>
            <a:lvl1pPr algn="l" defTabSz="1218987" rtl="0" eaLnBrk="1" latinLnBrk="0" hangingPunct="1">
              <a:spcBef>
                <a:spcPct val="0"/>
              </a:spcBef>
              <a:buNone/>
              <a:defRPr sz="3600" kern="1200">
                <a:solidFill>
                  <a:schemeClr val="tx1"/>
                </a:solidFill>
                <a:latin typeface="+mj-lt"/>
                <a:ea typeface="+mj-ea"/>
                <a:cs typeface="+mj-cs"/>
              </a:defRPr>
            </a:lvl1pPr>
          </a:lstStyle>
          <a:p>
            <a:r>
              <a:rPr lang="en-US" dirty="0">
                <a:solidFill>
                  <a:schemeClr val="bg1"/>
                </a:solidFill>
                <a:latin typeface="Segoe UI Black" panose="020B0A02040204020203" pitchFamily="34" charset="0"/>
                <a:ea typeface="Segoe UI Black" panose="020B0A02040204020203" pitchFamily="34" charset="0"/>
              </a:rPr>
              <a:t>Thank you</a:t>
            </a:r>
          </a:p>
        </p:txBody>
      </p:sp>
      <p:pic>
        <p:nvPicPr>
          <p:cNvPr id="6" name="Picture 5">
            <a:extLst>
              <a:ext uri="{FF2B5EF4-FFF2-40B4-BE49-F238E27FC236}">
                <a16:creationId xmlns:a16="http://schemas.microsoft.com/office/drawing/2014/main" id="{478AEB94-2681-66BD-158B-E16E5BFF38E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30716" y="4715082"/>
            <a:ext cx="1706702" cy="1685718"/>
          </a:xfrm>
          <a:prstGeom prst="rect">
            <a:avLst/>
          </a:prstGeom>
        </p:spPr>
      </p:pic>
    </p:spTree>
    <p:extLst>
      <p:ext uri="{BB962C8B-B14F-4D97-AF65-F5344CB8AC3E}">
        <p14:creationId xmlns:p14="http://schemas.microsoft.com/office/powerpoint/2010/main" val="3645348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410735" y="188640"/>
            <a:ext cx="10969943" cy="711081"/>
          </a:xfrm>
        </p:spPr>
        <p:txBody>
          <a:bodyPr>
            <a:noAutofit/>
          </a:bodyPr>
          <a:lstStyle/>
          <a:p>
            <a:r>
              <a:rPr lang="en-US" sz="3200" dirty="0">
                <a:latin typeface="Cooper Black" panose="0208090404030B020404" pitchFamily="18" charset="0"/>
              </a:rPr>
              <a:t>Local Types/Classes in ABAP with Global Classes</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Calibri" panose="020F0502020204030204"/>
              </a:rPr>
              <a:t>Trainer: </a:t>
            </a:r>
            <a:r>
              <a:rPr lang="en-US" sz="1400" b="1" noProof="0" dirty="0">
                <a:solidFill>
                  <a:schemeClr val="tx1"/>
                </a:solidFill>
                <a:latin typeface="Calibri" panose="020F0502020204030204"/>
              </a:rPr>
              <a:t>Anubhav Oberoy</a:t>
            </a:r>
            <a:endParaRPr kumimoji="0" lang="en-US" sz="1400" b="1" i="0" u="none" strike="noStrike" kern="1200" cap="none" spc="0" normalizeH="0" baseline="0" noProof="0" dirty="0">
              <a:ln>
                <a:noFill/>
              </a:ln>
              <a:solidFill>
                <a:schemeClr val="tx1"/>
              </a:solidFill>
              <a:effectLst/>
              <a:uLnTx/>
              <a:uFillTx/>
              <a:latin typeface="Calibri" panose="020F0502020204030204"/>
            </a:endParaRPr>
          </a:p>
        </p:txBody>
      </p:sp>
      <p:sp>
        <p:nvSpPr>
          <p:cNvPr id="6" name="TextBox 5">
            <a:extLst>
              <a:ext uri="{FF2B5EF4-FFF2-40B4-BE49-F238E27FC236}">
                <a16:creationId xmlns:a16="http://schemas.microsoft.com/office/drawing/2014/main" id="{37CE849F-BD64-4DB2-9A0C-B8566C657077}"/>
              </a:ext>
            </a:extLst>
          </p:cNvPr>
          <p:cNvSpPr txBox="1"/>
          <p:nvPr/>
        </p:nvSpPr>
        <p:spPr>
          <a:xfrm>
            <a:off x="410735" y="896527"/>
            <a:ext cx="11142163" cy="3785652"/>
          </a:xfrm>
          <a:prstGeom prst="rect">
            <a:avLst/>
          </a:prstGeom>
          <a:noFill/>
        </p:spPr>
        <p:txBody>
          <a:bodyPr wrap="square" rtlCol="0">
            <a:spAutoFit/>
          </a:bodyPr>
          <a:lstStyle/>
          <a:p>
            <a:r>
              <a:rPr lang="en-US" sz="2000" dirty="0"/>
              <a:t>Local Types for Global Classes -  Within class pools, as in virtually any other ABAP program, data types, local interfaces, and local classes can be defined to ensure a better structure of the implementation of the global class.</a:t>
            </a:r>
          </a:p>
          <a:p>
            <a:pPr marL="457200" indent="-457200">
              <a:buAutoNum type="arabicPeriod"/>
            </a:pPr>
            <a:endParaRPr lang="en-US" sz="2000" dirty="0"/>
          </a:p>
          <a:p>
            <a:pPr marL="457200" indent="-457200">
              <a:buAutoNum type="arabicPeriod"/>
            </a:pPr>
            <a:r>
              <a:rPr lang="en-US" sz="2000" dirty="0"/>
              <a:t>More number of classes will cause confusion and over-modularization increase the complexity of our design</a:t>
            </a:r>
          </a:p>
          <a:p>
            <a:pPr marL="457200" indent="-457200">
              <a:buAutoNum type="arabicPeriod"/>
            </a:pPr>
            <a:r>
              <a:rPr lang="en-US" sz="2000" dirty="0"/>
              <a:t>More number of global classes, will increase the chance of our code being exposed to reports/classes which we may want to use only a private</a:t>
            </a:r>
          </a:p>
          <a:p>
            <a:pPr marL="457200" indent="-457200" algn="just">
              <a:buAutoNum type="arabicPeriod"/>
            </a:pPr>
            <a:r>
              <a:rPr lang="en-US" sz="2000" dirty="0"/>
              <a:t>Allow a modularized way of designing app but still keeping our code in a single contain, a good balance between number of classes v.s modularization.</a:t>
            </a:r>
          </a:p>
          <a:p>
            <a:pPr marL="457200" indent="-457200">
              <a:buAutoNum type="arabicPeriod"/>
            </a:pPr>
            <a:r>
              <a:rPr lang="en-US" sz="2000" dirty="0"/>
              <a:t>At times we need so many classes for different purpose with very limited no of methods. 2 meh. + 20 classes, Create a class pool would be a good options.</a:t>
            </a:r>
            <a:endParaRPr lang="en-IN" sz="2000" dirty="0"/>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94374AFC-E168-8B29-E40A-6908AA9A44FF}"/>
                  </a:ext>
                </a:extLst>
              </p14:cNvPr>
              <p14:cNvContentPartPr/>
              <p14:nvPr/>
            </p14:nvContentPartPr>
            <p14:xfrm>
              <a:off x="1695240" y="5892840"/>
              <a:ext cx="5302440" cy="724320"/>
            </p14:xfrm>
          </p:contentPart>
        </mc:Choice>
        <mc:Fallback>
          <p:pic>
            <p:nvPicPr>
              <p:cNvPr id="2" name="Ink 1">
                <a:extLst>
                  <a:ext uri="{FF2B5EF4-FFF2-40B4-BE49-F238E27FC236}">
                    <a16:creationId xmlns:a16="http://schemas.microsoft.com/office/drawing/2014/main" id="{94374AFC-E168-8B29-E40A-6908AA9A44FF}"/>
                  </a:ext>
                </a:extLst>
              </p:cNvPr>
              <p:cNvPicPr/>
              <p:nvPr/>
            </p:nvPicPr>
            <p:blipFill>
              <a:blip r:embed="rId4"/>
              <a:stretch>
                <a:fillRect/>
              </a:stretch>
            </p:blipFill>
            <p:spPr>
              <a:xfrm>
                <a:off x="1685880" y="5883480"/>
                <a:ext cx="5321160" cy="743040"/>
              </a:xfrm>
              <a:prstGeom prst="rect">
                <a:avLst/>
              </a:prstGeom>
            </p:spPr>
          </p:pic>
        </mc:Fallback>
      </mc:AlternateContent>
    </p:spTree>
    <p:extLst>
      <p:ext uri="{BB962C8B-B14F-4D97-AF65-F5344CB8AC3E}">
        <p14:creationId xmlns:p14="http://schemas.microsoft.com/office/powerpoint/2010/main" val="27656060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2" end="2"/>
                                            </p:txEl>
                                          </p:spTgt>
                                        </p:tgtEl>
                                        <p:attrNameLst>
                                          <p:attrName>style.visibility</p:attrName>
                                        </p:attrNameLst>
                                      </p:cBhvr>
                                      <p:to>
                                        <p:strVal val="visible"/>
                                      </p:to>
                                    </p:set>
                                    <p:animEffect transition="in" filter="fade">
                                      <p:cBhvr>
                                        <p:cTn id="14" dur="1000"/>
                                        <p:tgtEl>
                                          <p:spTgt spid="6">
                                            <p:txEl>
                                              <p:pRg st="2" end="2"/>
                                            </p:txEl>
                                          </p:spTgt>
                                        </p:tgtEl>
                                      </p:cBhvr>
                                    </p:animEffect>
                                    <p:anim calcmode="lin" valueType="num">
                                      <p:cBhvr>
                                        <p:cTn id="15"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animEffect transition="in" filter="fade">
                                      <p:cBhvr>
                                        <p:cTn id="21" dur="1000"/>
                                        <p:tgtEl>
                                          <p:spTgt spid="6">
                                            <p:txEl>
                                              <p:pRg st="3" end="3"/>
                                            </p:txEl>
                                          </p:spTgt>
                                        </p:tgtEl>
                                      </p:cBhvr>
                                    </p:animEffect>
                                    <p:anim calcmode="lin" valueType="num">
                                      <p:cBhvr>
                                        <p:cTn id="22"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xEl>
                                              <p:pRg st="4" end="4"/>
                                            </p:txEl>
                                          </p:spTgt>
                                        </p:tgtEl>
                                        <p:attrNameLst>
                                          <p:attrName>style.visibility</p:attrName>
                                        </p:attrNameLst>
                                      </p:cBhvr>
                                      <p:to>
                                        <p:strVal val="visible"/>
                                      </p:to>
                                    </p:set>
                                    <p:animEffect transition="in" filter="fade">
                                      <p:cBhvr>
                                        <p:cTn id="28" dur="1000"/>
                                        <p:tgtEl>
                                          <p:spTgt spid="6">
                                            <p:txEl>
                                              <p:pRg st="4" end="4"/>
                                            </p:txEl>
                                          </p:spTgt>
                                        </p:tgtEl>
                                      </p:cBhvr>
                                    </p:animEffect>
                                    <p:anim calcmode="lin" valueType="num">
                                      <p:cBhvr>
                                        <p:cTn id="29"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6">
                                            <p:txEl>
                                              <p:pRg st="5" end="5"/>
                                            </p:txEl>
                                          </p:spTgt>
                                        </p:tgtEl>
                                        <p:attrNameLst>
                                          <p:attrName>style.visibility</p:attrName>
                                        </p:attrNameLst>
                                      </p:cBhvr>
                                      <p:to>
                                        <p:strVal val="visible"/>
                                      </p:to>
                                    </p:set>
                                    <p:animEffect transition="in" filter="fade">
                                      <p:cBhvr>
                                        <p:cTn id="35" dur="1000"/>
                                        <p:tgtEl>
                                          <p:spTgt spid="6">
                                            <p:txEl>
                                              <p:pRg st="5" end="5"/>
                                            </p:txEl>
                                          </p:spTgt>
                                        </p:tgtEl>
                                      </p:cBhvr>
                                    </p:animEffect>
                                    <p:anim calcmode="lin" valueType="num">
                                      <p:cBhvr>
                                        <p:cTn id="36"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441" y="188640"/>
            <a:ext cx="10969943" cy="711081"/>
          </a:xfrm>
        </p:spPr>
        <p:txBody>
          <a:bodyPr>
            <a:noAutofit/>
          </a:bodyPr>
          <a:lstStyle/>
          <a:p>
            <a:r>
              <a:rPr lang="en-US" dirty="0">
                <a:latin typeface="Cooper Black" panose="0208090404030B020404" pitchFamily="18" charset="0"/>
              </a:rPr>
              <a:t>Implementing Class Pool Concept</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Calibri" panose="020F0502020204030204"/>
              </a:rPr>
              <a:t>Trainer: </a:t>
            </a:r>
            <a:r>
              <a:rPr lang="en-US" sz="1400" b="1" noProof="0" dirty="0">
                <a:solidFill>
                  <a:schemeClr val="tx1"/>
                </a:solidFill>
                <a:latin typeface="Calibri" panose="020F0502020204030204"/>
              </a:rPr>
              <a:t>Anubhav Oberoy</a:t>
            </a:r>
            <a:endParaRPr kumimoji="0" lang="en-US" sz="1400" b="1" i="0" u="none" strike="noStrike" kern="1200" cap="none" spc="0" normalizeH="0" baseline="0" noProof="0" dirty="0">
              <a:ln>
                <a:noFill/>
              </a:ln>
              <a:solidFill>
                <a:schemeClr val="tx1"/>
              </a:solidFill>
              <a:effectLst/>
              <a:uLnTx/>
              <a:uFillTx/>
              <a:latin typeface="Calibri" panose="020F0502020204030204"/>
            </a:endParaRPr>
          </a:p>
        </p:txBody>
      </p:sp>
      <p:pic>
        <p:nvPicPr>
          <p:cNvPr id="3" name="Picture 2"/>
          <p:cNvPicPr>
            <a:picLocks noChangeAspect="1"/>
          </p:cNvPicPr>
          <p:nvPr/>
        </p:nvPicPr>
        <p:blipFill>
          <a:blip r:embed="rId3"/>
          <a:stretch>
            <a:fillRect/>
          </a:stretch>
        </p:blipFill>
        <p:spPr>
          <a:xfrm>
            <a:off x="909836" y="1203542"/>
            <a:ext cx="4533333" cy="3600000"/>
          </a:xfrm>
          <a:prstGeom prst="rect">
            <a:avLst/>
          </a:prstGeom>
        </p:spPr>
      </p:pic>
      <p:cxnSp>
        <p:nvCxnSpPr>
          <p:cNvPr id="15" name="Straight Connector 14"/>
          <p:cNvCxnSpPr/>
          <p:nvPr/>
        </p:nvCxnSpPr>
        <p:spPr>
          <a:xfrm>
            <a:off x="3358108" y="4803542"/>
            <a:ext cx="0" cy="35365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7" name="Elbow Connector 16"/>
          <p:cNvCxnSpPr/>
          <p:nvPr/>
        </p:nvCxnSpPr>
        <p:spPr>
          <a:xfrm flipV="1">
            <a:off x="3355654" y="5156200"/>
            <a:ext cx="3017520" cy="992"/>
          </a:xfrm>
          <a:prstGeom prst="bentConnector3">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pic>
        <p:nvPicPr>
          <p:cNvPr id="21" name="Picture 20"/>
          <p:cNvPicPr>
            <a:picLocks noChangeAspect="1"/>
          </p:cNvPicPr>
          <p:nvPr/>
        </p:nvPicPr>
        <p:blipFill>
          <a:blip r:embed="rId4"/>
          <a:stretch>
            <a:fillRect/>
          </a:stretch>
        </p:blipFill>
        <p:spPr>
          <a:xfrm>
            <a:off x="6388100" y="942648"/>
            <a:ext cx="4315572" cy="5078640"/>
          </a:xfrm>
          <a:prstGeom prst="rect">
            <a:avLst/>
          </a:prstGeom>
        </p:spPr>
      </p:pic>
      <p:sp>
        <p:nvSpPr>
          <p:cNvPr id="25" name="TextBox 186">
            <a:extLst>
              <a:ext uri="{FF2B5EF4-FFF2-40B4-BE49-F238E27FC236}">
                <a16:creationId xmlns:a16="http://schemas.microsoft.com/office/drawing/2014/main" id="{B4020C96-DCDC-4B12-8888-3A35D1609CCC}"/>
              </a:ext>
            </a:extLst>
          </p:cNvPr>
          <p:cNvSpPr txBox="1"/>
          <p:nvPr/>
        </p:nvSpPr>
        <p:spPr>
          <a:xfrm>
            <a:off x="2001077" y="4869160"/>
            <a:ext cx="1501047" cy="369332"/>
          </a:xfrm>
          <a:prstGeom prst="rect">
            <a:avLst/>
          </a:prstGeom>
          <a:noFill/>
        </p:spPr>
        <p:txBody>
          <a:bodyPr wrap="square" rtlCol="0" anchor="b">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r>
              <a:rPr lang="en-US" sz="1800" kern="0" dirty="0">
                <a:cs typeface="Arial" pitchFamily="34" charset="0"/>
              </a:rPr>
              <a:t>Global Class</a:t>
            </a:r>
          </a:p>
        </p:txBody>
      </p:sp>
      <p:sp>
        <p:nvSpPr>
          <p:cNvPr id="26" name="TextBox 186">
            <a:extLst>
              <a:ext uri="{FF2B5EF4-FFF2-40B4-BE49-F238E27FC236}">
                <a16:creationId xmlns:a16="http://schemas.microsoft.com/office/drawing/2014/main" id="{B4020C96-DCDC-4B12-8888-3A35D1609CCC}"/>
              </a:ext>
            </a:extLst>
          </p:cNvPr>
          <p:cNvSpPr txBox="1"/>
          <p:nvPr/>
        </p:nvSpPr>
        <p:spPr>
          <a:xfrm>
            <a:off x="7545693" y="6021288"/>
            <a:ext cx="2005103" cy="369332"/>
          </a:xfrm>
          <a:prstGeom prst="rect">
            <a:avLst/>
          </a:prstGeom>
          <a:noFill/>
        </p:spPr>
        <p:txBody>
          <a:bodyPr wrap="square" rtlCol="0" anchor="b">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r>
              <a:rPr lang="en-US" sz="1800" kern="0" dirty="0">
                <a:cs typeface="Arial" pitchFamily="34" charset="0"/>
              </a:rPr>
              <a:t>Local Types/Class</a:t>
            </a:r>
          </a:p>
        </p:txBody>
      </p:sp>
      <p:cxnSp>
        <p:nvCxnSpPr>
          <p:cNvPr id="4" name="Straight Connector 3"/>
          <p:cNvCxnSpPr/>
          <p:nvPr/>
        </p:nvCxnSpPr>
        <p:spPr>
          <a:xfrm>
            <a:off x="909836" y="5526524"/>
            <a:ext cx="453333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2452574"/>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99" name="Ink 98">
                <a:extLst>
                  <a:ext uri="{FF2B5EF4-FFF2-40B4-BE49-F238E27FC236}">
                    <a16:creationId xmlns:a16="http://schemas.microsoft.com/office/drawing/2014/main" id="{4A1D1F2E-57EF-D87C-23E0-0A58ECDDE8FE}"/>
                  </a:ext>
                </a:extLst>
              </p14:cNvPr>
              <p14:cNvContentPartPr/>
              <p14:nvPr/>
            </p14:nvContentPartPr>
            <p14:xfrm>
              <a:off x="5269474" y="3080990"/>
              <a:ext cx="4739760" cy="222120"/>
            </p14:xfrm>
          </p:contentPart>
        </mc:Choice>
        <mc:Fallback>
          <p:pic>
            <p:nvPicPr>
              <p:cNvPr id="99" name="Ink 98">
                <a:extLst>
                  <a:ext uri="{FF2B5EF4-FFF2-40B4-BE49-F238E27FC236}">
                    <a16:creationId xmlns:a16="http://schemas.microsoft.com/office/drawing/2014/main" id="{4A1D1F2E-57EF-D87C-23E0-0A58ECDDE8FE}"/>
                  </a:ext>
                </a:extLst>
              </p:cNvPr>
              <p:cNvPicPr/>
              <p:nvPr/>
            </p:nvPicPr>
            <p:blipFill>
              <a:blip r:embed="rId3"/>
              <a:stretch>
                <a:fillRect/>
              </a:stretch>
            </p:blipFill>
            <p:spPr>
              <a:xfrm>
                <a:off x="5260474" y="3072350"/>
                <a:ext cx="4757400" cy="239760"/>
              </a:xfrm>
              <a:prstGeom prst="rect">
                <a:avLst/>
              </a:prstGeom>
            </p:spPr>
          </p:pic>
        </mc:Fallback>
      </mc:AlternateContent>
      <p:grpSp>
        <p:nvGrpSpPr>
          <p:cNvPr id="154" name="Group 153">
            <a:extLst>
              <a:ext uri="{FF2B5EF4-FFF2-40B4-BE49-F238E27FC236}">
                <a16:creationId xmlns:a16="http://schemas.microsoft.com/office/drawing/2014/main" id="{92131100-15AB-CA16-5958-AB14A3F0FB01}"/>
              </a:ext>
            </a:extLst>
          </p:cNvPr>
          <p:cNvGrpSpPr/>
          <p:nvPr/>
        </p:nvGrpSpPr>
        <p:grpSpPr>
          <a:xfrm>
            <a:off x="241354" y="2378270"/>
            <a:ext cx="6989760" cy="2781360"/>
            <a:chOff x="241354" y="2378270"/>
            <a:chExt cx="6989760" cy="2781360"/>
          </a:xfrm>
        </p:grpSpPr>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6A139327-4849-4E89-9094-DF624EDABC91}"/>
                    </a:ext>
                  </a:extLst>
                </p14:cNvPr>
                <p14:cNvContentPartPr/>
                <p14:nvPr/>
              </p14:nvContentPartPr>
              <p14:xfrm>
                <a:off x="782434" y="2613350"/>
                <a:ext cx="1302120" cy="1400040"/>
              </p14:xfrm>
            </p:contentPart>
          </mc:Choice>
          <mc:Fallback>
            <p:pic>
              <p:nvPicPr>
                <p:cNvPr id="4" name="Ink 3">
                  <a:extLst>
                    <a:ext uri="{FF2B5EF4-FFF2-40B4-BE49-F238E27FC236}">
                      <a16:creationId xmlns:a16="http://schemas.microsoft.com/office/drawing/2014/main" id="{6A139327-4849-4E89-9094-DF624EDABC91}"/>
                    </a:ext>
                  </a:extLst>
                </p:cNvPr>
                <p:cNvPicPr/>
                <p:nvPr/>
              </p:nvPicPr>
              <p:blipFill>
                <a:blip r:embed="rId5"/>
                <a:stretch>
                  <a:fillRect/>
                </a:stretch>
              </p:blipFill>
              <p:spPr>
                <a:xfrm>
                  <a:off x="773794" y="2604350"/>
                  <a:ext cx="1319760" cy="14176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 name="Ink 4">
                  <a:extLst>
                    <a:ext uri="{FF2B5EF4-FFF2-40B4-BE49-F238E27FC236}">
                      <a16:creationId xmlns:a16="http://schemas.microsoft.com/office/drawing/2014/main" id="{ECCE3406-44DB-F7DB-3C6B-80A33540594A}"/>
                    </a:ext>
                  </a:extLst>
                </p14:cNvPr>
                <p14:cNvContentPartPr/>
                <p14:nvPr/>
              </p14:nvContentPartPr>
              <p14:xfrm>
                <a:off x="1924714" y="2967230"/>
                <a:ext cx="118800" cy="66960"/>
              </p14:xfrm>
            </p:contentPart>
          </mc:Choice>
          <mc:Fallback>
            <p:pic>
              <p:nvPicPr>
                <p:cNvPr id="5" name="Ink 4">
                  <a:extLst>
                    <a:ext uri="{FF2B5EF4-FFF2-40B4-BE49-F238E27FC236}">
                      <a16:creationId xmlns:a16="http://schemas.microsoft.com/office/drawing/2014/main" id="{ECCE3406-44DB-F7DB-3C6B-80A33540594A}"/>
                    </a:ext>
                  </a:extLst>
                </p:cNvPr>
                <p:cNvPicPr/>
                <p:nvPr/>
              </p:nvPicPr>
              <p:blipFill>
                <a:blip r:embed="rId7"/>
                <a:stretch>
                  <a:fillRect/>
                </a:stretch>
              </p:blipFill>
              <p:spPr>
                <a:xfrm>
                  <a:off x="1916074" y="2958230"/>
                  <a:ext cx="136440" cy="846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6" name="Ink 5">
                  <a:extLst>
                    <a:ext uri="{FF2B5EF4-FFF2-40B4-BE49-F238E27FC236}">
                      <a16:creationId xmlns:a16="http://schemas.microsoft.com/office/drawing/2014/main" id="{D1063560-89AA-6658-6AFB-869D5AB9DFB2}"/>
                    </a:ext>
                  </a:extLst>
                </p14:cNvPr>
                <p14:cNvContentPartPr/>
                <p14:nvPr/>
              </p14:nvContentPartPr>
              <p14:xfrm>
                <a:off x="1925074" y="2987030"/>
                <a:ext cx="181080" cy="80640"/>
              </p14:xfrm>
            </p:contentPart>
          </mc:Choice>
          <mc:Fallback>
            <p:pic>
              <p:nvPicPr>
                <p:cNvPr id="6" name="Ink 5">
                  <a:extLst>
                    <a:ext uri="{FF2B5EF4-FFF2-40B4-BE49-F238E27FC236}">
                      <a16:creationId xmlns:a16="http://schemas.microsoft.com/office/drawing/2014/main" id="{D1063560-89AA-6658-6AFB-869D5AB9DFB2}"/>
                    </a:ext>
                  </a:extLst>
                </p:cNvPr>
                <p:cNvPicPr/>
                <p:nvPr/>
              </p:nvPicPr>
              <p:blipFill>
                <a:blip r:embed="rId9"/>
                <a:stretch>
                  <a:fillRect/>
                </a:stretch>
              </p:blipFill>
              <p:spPr>
                <a:xfrm>
                  <a:off x="1916074" y="2978390"/>
                  <a:ext cx="198720" cy="982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7" name="Ink 6">
                  <a:extLst>
                    <a:ext uri="{FF2B5EF4-FFF2-40B4-BE49-F238E27FC236}">
                      <a16:creationId xmlns:a16="http://schemas.microsoft.com/office/drawing/2014/main" id="{AD1D38E9-34CB-D1F6-DE02-F2EF4A2F066D}"/>
                    </a:ext>
                  </a:extLst>
                </p14:cNvPr>
                <p14:cNvContentPartPr/>
                <p14:nvPr/>
              </p14:nvContentPartPr>
              <p14:xfrm>
                <a:off x="2015794" y="2920430"/>
                <a:ext cx="137160" cy="56880"/>
              </p14:xfrm>
            </p:contentPart>
          </mc:Choice>
          <mc:Fallback>
            <p:pic>
              <p:nvPicPr>
                <p:cNvPr id="7" name="Ink 6">
                  <a:extLst>
                    <a:ext uri="{FF2B5EF4-FFF2-40B4-BE49-F238E27FC236}">
                      <a16:creationId xmlns:a16="http://schemas.microsoft.com/office/drawing/2014/main" id="{AD1D38E9-34CB-D1F6-DE02-F2EF4A2F066D}"/>
                    </a:ext>
                  </a:extLst>
                </p:cNvPr>
                <p:cNvPicPr/>
                <p:nvPr/>
              </p:nvPicPr>
              <p:blipFill>
                <a:blip r:embed="rId11"/>
                <a:stretch>
                  <a:fillRect/>
                </a:stretch>
              </p:blipFill>
              <p:spPr>
                <a:xfrm>
                  <a:off x="2007154" y="2911790"/>
                  <a:ext cx="154800" cy="745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Ink 8">
                  <a:extLst>
                    <a:ext uri="{FF2B5EF4-FFF2-40B4-BE49-F238E27FC236}">
                      <a16:creationId xmlns:a16="http://schemas.microsoft.com/office/drawing/2014/main" id="{5DFF10C3-BB22-2006-F626-04A8B956CCC2}"/>
                    </a:ext>
                  </a:extLst>
                </p14:cNvPr>
                <p14:cNvContentPartPr/>
                <p14:nvPr/>
              </p14:nvContentPartPr>
              <p14:xfrm>
                <a:off x="1977994" y="2798750"/>
                <a:ext cx="289080" cy="103320"/>
              </p14:xfrm>
            </p:contentPart>
          </mc:Choice>
          <mc:Fallback>
            <p:pic>
              <p:nvPicPr>
                <p:cNvPr id="9" name="Ink 8">
                  <a:extLst>
                    <a:ext uri="{FF2B5EF4-FFF2-40B4-BE49-F238E27FC236}">
                      <a16:creationId xmlns:a16="http://schemas.microsoft.com/office/drawing/2014/main" id="{5DFF10C3-BB22-2006-F626-04A8B956CCC2}"/>
                    </a:ext>
                  </a:extLst>
                </p:cNvPr>
                <p:cNvPicPr/>
                <p:nvPr/>
              </p:nvPicPr>
              <p:blipFill>
                <a:blip r:embed="rId13"/>
                <a:stretch>
                  <a:fillRect/>
                </a:stretch>
              </p:blipFill>
              <p:spPr>
                <a:xfrm>
                  <a:off x="1969354" y="2789750"/>
                  <a:ext cx="306720" cy="1209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0" name="Ink 9">
                  <a:extLst>
                    <a:ext uri="{FF2B5EF4-FFF2-40B4-BE49-F238E27FC236}">
                      <a16:creationId xmlns:a16="http://schemas.microsoft.com/office/drawing/2014/main" id="{52F29A06-0C99-B78E-2332-FC8C8B89709B}"/>
                    </a:ext>
                  </a:extLst>
                </p14:cNvPr>
                <p14:cNvContentPartPr/>
                <p14:nvPr/>
              </p14:nvContentPartPr>
              <p14:xfrm>
                <a:off x="1493794" y="2836190"/>
                <a:ext cx="866520" cy="1391400"/>
              </p14:xfrm>
            </p:contentPart>
          </mc:Choice>
          <mc:Fallback>
            <p:pic>
              <p:nvPicPr>
                <p:cNvPr id="10" name="Ink 9">
                  <a:extLst>
                    <a:ext uri="{FF2B5EF4-FFF2-40B4-BE49-F238E27FC236}">
                      <a16:creationId xmlns:a16="http://schemas.microsoft.com/office/drawing/2014/main" id="{52F29A06-0C99-B78E-2332-FC8C8B89709B}"/>
                    </a:ext>
                  </a:extLst>
                </p:cNvPr>
                <p:cNvPicPr/>
                <p:nvPr/>
              </p:nvPicPr>
              <p:blipFill>
                <a:blip r:embed="rId15"/>
                <a:stretch>
                  <a:fillRect/>
                </a:stretch>
              </p:blipFill>
              <p:spPr>
                <a:xfrm>
                  <a:off x="1485154" y="2827550"/>
                  <a:ext cx="884160" cy="14090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1" name="Ink 10">
                  <a:extLst>
                    <a:ext uri="{FF2B5EF4-FFF2-40B4-BE49-F238E27FC236}">
                      <a16:creationId xmlns:a16="http://schemas.microsoft.com/office/drawing/2014/main" id="{750DCE9C-E0B8-7B74-588A-CC83FA5B18F7}"/>
                    </a:ext>
                  </a:extLst>
                </p14:cNvPr>
                <p14:cNvContentPartPr/>
                <p14:nvPr/>
              </p14:nvContentPartPr>
              <p14:xfrm>
                <a:off x="1259434" y="4226510"/>
                <a:ext cx="9720" cy="360"/>
              </p14:xfrm>
            </p:contentPart>
          </mc:Choice>
          <mc:Fallback>
            <p:pic>
              <p:nvPicPr>
                <p:cNvPr id="11" name="Ink 10">
                  <a:extLst>
                    <a:ext uri="{FF2B5EF4-FFF2-40B4-BE49-F238E27FC236}">
                      <a16:creationId xmlns:a16="http://schemas.microsoft.com/office/drawing/2014/main" id="{750DCE9C-E0B8-7B74-588A-CC83FA5B18F7}"/>
                    </a:ext>
                  </a:extLst>
                </p:cNvPr>
                <p:cNvPicPr/>
                <p:nvPr/>
              </p:nvPicPr>
              <p:blipFill>
                <a:blip r:embed="rId17"/>
                <a:stretch>
                  <a:fillRect/>
                </a:stretch>
              </p:blipFill>
              <p:spPr>
                <a:xfrm>
                  <a:off x="1250794" y="4217870"/>
                  <a:ext cx="273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2" name="Ink 11">
                  <a:extLst>
                    <a:ext uri="{FF2B5EF4-FFF2-40B4-BE49-F238E27FC236}">
                      <a16:creationId xmlns:a16="http://schemas.microsoft.com/office/drawing/2014/main" id="{E59D6C50-ABA4-DCEA-1614-290D62D32189}"/>
                    </a:ext>
                  </a:extLst>
                </p14:cNvPr>
                <p14:cNvContentPartPr/>
                <p14:nvPr/>
              </p14:nvContentPartPr>
              <p14:xfrm>
                <a:off x="728794" y="4060190"/>
                <a:ext cx="419040" cy="157320"/>
              </p14:xfrm>
            </p:contentPart>
          </mc:Choice>
          <mc:Fallback>
            <p:pic>
              <p:nvPicPr>
                <p:cNvPr id="12" name="Ink 11">
                  <a:extLst>
                    <a:ext uri="{FF2B5EF4-FFF2-40B4-BE49-F238E27FC236}">
                      <a16:creationId xmlns:a16="http://schemas.microsoft.com/office/drawing/2014/main" id="{E59D6C50-ABA4-DCEA-1614-290D62D32189}"/>
                    </a:ext>
                  </a:extLst>
                </p:cNvPr>
                <p:cNvPicPr/>
                <p:nvPr/>
              </p:nvPicPr>
              <p:blipFill>
                <a:blip r:embed="rId19"/>
                <a:stretch>
                  <a:fillRect/>
                </a:stretch>
              </p:blipFill>
              <p:spPr>
                <a:xfrm>
                  <a:off x="720154" y="4051550"/>
                  <a:ext cx="436680" cy="1749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3" name="Ink 12">
                  <a:extLst>
                    <a:ext uri="{FF2B5EF4-FFF2-40B4-BE49-F238E27FC236}">
                      <a16:creationId xmlns:a16="http://schemas.microsoft.com/office/drawing/2014/main" id="{CFFDB8AC-B80A-8327-C857-237C64BB102E}"/>
                    </a:ext>
                  </a:extLst>
                </p14:cNvPr>
                <p14:cNvContentPartPr/>
                <p14:nvPr/>
              </p14:nvContentPartPr>
              <p14:xfrm>
                <a:off x="503434" y="3720350"/>
                <a:ext cx="177840" cy="291960"/>
              </p14:xfrm>
            </p:contentPart>
          </mc:Choice>
          <mc:Fallback>
            <p:pic>
              <p:nvPicPr>
                <p:cNvPr id="13" name="Ink 12">
                  <a:extLst>
                    <a:ext uri="{FF2B5EF4-FFF2-40B4-BE49-F238E27FC236}">
                      <a16:creationId xmlns:a16="http://schemas.microsoft.com/office/drawing/2014/main" id="{CFFDB8AC-B80A-8327-C857-237C64BB102E}"/>
                    </a:ext>
                  </a:extLst>
                </p:cNvPr>
                <p:cNvPicPr/>
                <p:nvPr/>
              </p:nvPicPr>
              <p:blipFill>
                <a:blip r:embed="rId21"/>
                <a:stretch>
                  <a:fillRect/>
                </a:stretch>
              </p:blipFill>
              <p:spPr>
                <a:xfrm>
                  <a:off x="494434" y="3711350"/>
                  <a:ext cx="195480" cy="3096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4" name="Ink 13">
                  <a:extLst>
                    <a:ext uri="{FF2B5EF4-FFF2-40B4-BE49-F238E27FC236}">
                      <a16:creationId xmlns:a16="http://schemas.microsoft.com/office/drawing/2014/main" id="{DD3D4D48-EC28-B581-D0DD-022A546E58F0}"/>
                    </a:ext>
                  </a:extLst>
                </p14:cNvPr>
                <p14:cNvContentPartPr/>
                <p14:nvPr/>
              </p14:nvContentPartPr>
              <p14:xfrm>
                <a:off x="496594" y="3191870"/>
                <a:ext cx="63360" cy="372600"/>
              </p14:xfrm>
            </p:contentPart>
          </mc:Choice>
          <mc:Fallback>
            <p:pic>
              <p:nvPicPr>
                <p:cNvPr id="14" name="Ink 13">
                  <a:extLst>
                    <a:ext uri="{FF2B5EF4-FFF2-40B4-BE49-F238E27FC236}">
                      <a16:creationId xmlns:a16="http://schemas.microsoft.com/office/drawing/2014/main" id="{DD3D4D48-EC28-B581-D0DD-022A546E58F0}"/>
                    </a:ext>
                  </a:extLst>
                </p:cNvPr>
                <p:cNvPicPr/>
                <p:nvPr/>
              </p:nvPicPr>
              <p:blipFill>
                <a:blip r:embed="rId23"/>
                <a:stretch>
                  <a:fillRect/>
                </a:stretch>
              </p:blipFill>
              <p:spPr>
                <a:xfrm>
                  <a:off x="487594" y="3183230"/>
                  <a:ext cx="81000" cy="3902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5" name="Ink 14">
                  <a:extLst>
                    <a:ext uri="{FF2B5EF4-FFF2-40B4-BE49-F238E27FC236}">
                      <a16:creationId xmlns:a16="http://schemas.microsoft.com/office/drawing/2014/main" id="{BAC03438-8847-DCEE-0F1E-17424BFCAC33}"/>
                    </a:ext>
                  </a:extLst>
                </p14:cNvPr>
                <p14:cNvContentPartPr/>
                <p14:nvPr/>
              </p14:nvContentPartPr>
              <p14:xfrm>
                <a:off x="550594" y="2958590"/>
                <a:ext cx="28440" cy="92520"/>
              </p14:xfrm>
            </p:contentPart>
          </mc:Choice>
          <mc:Fallback>
            <p:pic>
              <p:nvPicPr>
                <p:cNvPr id="15" name="Ink 14">
                  <a:extLst>
                    <a:ext uri="{FF2B5EF4-FFF2-40B4-BE49-F238E27FC236}">
                      <a16:creationId xmlns:a16="http://schemas.microsoft.com/office/drawing/2014/main" id="{BAC03438-8847-DCEE-0F1E-17424BFCAC33}"/>
                    </a:ext>
                  </a:extLst>
                </p:cNvPr>
                <p:cNvPicPr/>
                <p:nvPr/>
              </p:nvPicPr>
              <p:blipFill>
                <a:blip r:embed="rId25"/>
                <a:stretch>
                  <a:fillRect/>
                </a:stretch>
              </p:blipFill>
              <p:spPr>
                <a:xfrm>
                  <a:off x="541594" y="2949950"/>
                  <a:ext cx="46080" cy="1101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6" name="Ink 15">
                  <a:extLst>
                    <a:ext uri="{FF2B5EF4-FFF2-40B4-BE49-F238E27FC236}">
                      <a16:creationId xmlns:a16="http://schemas.microsoft.com/office/drawing/2014/main" id="{76E0DA4A-C7AA-8513-441C-1070224698A4}"/>
                    </a:ext>
                  </a:extLst>
                </p14:cNvPr>
                <p14:cNvContentPartPr/>
                <p14:nvPr/>
              </p14:nvContentPartPr>
              <p14:xfrm>
                <a:off x="634474" y="2565830"/>
                <a:ext cx="780120" cy="270720"/>
              </p14:xfrm>
            </p:contentPart>
          </mc:Choice>
          <mc:Fallback>
            <p:pic>
              <p:nvPicPr>
                <p:cNvPr id="16" name="Ink 15">
                  <a:extLst>
                    <a:ext uri="{FF2B5EF4-FFF2-40B4-BE49-F238E27FC236}">
                      <a16:creationId xmlns:a16="http://schemas.microsoft.com/office/drawing/2014/main" id="{76E0DA4A-C7AA-8513-441C-1070224698A4}"/>
                    </a:ext>
                  </a:extLst>
                </p:cNvPr>
                <p:cNvPicPr/>
                <p:nvPr/>
              </p:nvPicPr>
              <p:blipFill>
                <a:blip r:embed="rId27"/>
                <a:stretch>
                  <a:fillRect/>
                </a:stretch>
              </p:blipFill>
              <p:spPr>
                <a:xfrm>
                  <a:off x="625834" y="2556830"/>
                  <a:ext cx="797760" cy="2883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7" name="Ink 16">
                  <a:extLst>
                    <a:ext uri="{FF2B5EF4-FFF2-40B4-BE49-F238E27FC236}">
                      <a16:creationId xmlns:a16="http://schemas.microsoft.com/office/drawing/2014/main" id="{A02C59FB-8762-D186-F932-E0D186761663}"/>
                    </a:ext>
                  </a:extLst>
                </p14:cNvPr>
                <p14:cNvContentPartPr/>
                <p14:nvPr/>
              </p14:nvContentPartPr>
              <p14:xfrm>
                <a:off x="1604674" y="2584550"/>
                <a:ext cx="339840" cy="60120"/>
              </p14:xfrm>
            </p:contentPart>
          </mc:Choice>
          <mc:Fallback>
            <p:pic>
              <p:nvPicPr>
                <p:cNvPr id="17" name="Ink 16">
                  <a:extLst>
                    <a:ext uri="{FF2B5EF4-FFF2-40B4-BE49-F238E27FC236}">
                      <a16:creationId xmlns:a16="http://schemas.microsoft.com/office/drawing/2014/main" id="{A02C59FB-8762-D186-F932-E0D186761663}"/>
                    </a:ext>
                  </a:extLst>
                </p:cNvPr>
                <p:cNvPicPr/>
                <p:nvPr/>
              </p:nvPicPr>
              <p:blipFill>
                <a:blip r:embed="rId29"/>
                <a:stretch>
                  <a:fillRect/>
                </a:stretch>
              </p:blipFill>
              <p:spPr>
                <a:xfrm>
                  <a:off x="1596034" y="2575550"/>
                  <a:ext cx="357480" cy="777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8" name="Ink 17">
                  <a:extLst>
                    <a:ext uri="{FF2B5EF4-FFF2-40B4-BE49-F238E27FC236}">
                      <a16:creationId xmlns:a16="http://schemas.microsoft.com/office/drawing/2014/main" id="{CDF39C3F-365A-0ACB-E480-114626926A69}"/>
                    </a:ext>
                  </a:extLst>
                </p14:cNvPr>
                <p14:cNvContentPartPr/>
                <p14:nvPr/>
              </p14:nvContentPartPr>
              <p14:xfrm>
                <a:off x="2061874" y="2714870"/>
                <a:ext cx="298080" cy="696600"/>
              </p14:xfrm>
            </p:contentPart>
          </mc:Choice>
          <mc:Fallback>
            <p:pic>
              <p:nvPicPr>
                <p:cNvPr id="18" name="Ink 17">
                  <a:extLst>
                    <a:ext uri="{FF2B5EF4-FFF2-40B4-BE49-F238E27FC236}">
                      <a16:creationId xmlns:a16="http://schemas.microsoft.com/office/drawing/2014/main" id="{CDF39C3F-365A-0ACB-E480-114626926A69}"/>
                    </a:ext>
                  </a:extLst>
                </p:cNvPr>
                <p:cNvPicPr/>
                <p:nvPr/>
              </p:nvPicPr>
              <p:blipFill>
                <a:blip r:embed="rId31"/>
                <a:stretch>
                  <a:fillRect/>
                </a:stretch>
              </p:blipFill>
              <p:spPr>
                <a:xfrm>
                  <a:off x="2053234" y="2706230"/>
                  <a:ext cx="315720" cy="71424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9" name="Ink 18">
                  <a:extLst>
                    <a:ext uri="{FF2B5EF4-FFF2-40B4-BE49-F238E27FC236}">
                      <a16:creationId xmlns:a16="http://schemas.microsoft.com/office/drawing/2014/main" id="{E5105163-3140-F61E-5A3B-6C5D4B156EF8}"/>
                    </a:ext>
                  </a:extLst>
                </p14:cNvPr>
                <p14:cNvContentPartPr/>
                <p14:nvPr/>
              </p14:nvContentPartPr>
              <p14:xfrm>
                <a:off x="2342314" y="3676070"/>
                <a:ext cx="18360" cy="55440"/>
              </p14:xfrm>
            </p:contentPart>
          </mc:Choice>
          <mc:Fallback>
            <p:pic>
              <p:nvPicPr>
                <p:cNvPr id="19" name="Ink 18">
                  <a:extLst>
                    <a:ext uri="{FF2B5EF4-FFF2-40B4-BE49-F238E27FC236}">
                      <a16:creationId xmlns:a16="http://schemas.microsoft.com/office/drawing/2014/main" id="{E5105163-3140-F61E-5A3B-6C5D4B156EF8}"/>
                    </a:ext>
                  </a:extLst>
                </p:cNvPr>
                <p:cNvPicPr/>
                <p:nvPr/>
              </p:nvPicPr>
              <p:blipFill>
                <a:blip r:embed="rId33"/>
                <a:stretch>
                  <a:fillRect/>
                </a:stretch>
              </p:blipFill>
              <p:spPr>
                <a:xfrm>
                  <a:off x="2333314" y="3667070"/>
                  <a:ext cx="36000" cy="7308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0" name="Ink 19">
                  <a:extLst>
                    <a:ext uri="{FF2B5EF4-FFF2-40B4-BE49-F238E27FC236}">
                      <a16:creationId xmlns:a16="http://schemas.microsoft.com/office/drawing/2014/main" id="{58B878D1-FF3E-FBB4-9017-8B0E97890AE7}"/>
                    </a:ext>
                  </a:extLst>
                </p14:cNvPr>
                <p14:cNvContentPartPr/>
                <p14:nvPr/>
              </p14:nvContentPartPr>
              <p14:xfrm>
                <a:off x="1698634" y="3899990"/>
                <a:ext cx="587520" cy="345600"/>
              </p14:xfrm>
            </p:contentPart>
          </mc:Choice>
          <mc:Fallback>
            <p:pic>
              <p:nvPicPr>
                <p:cNvPr id="20" name="Ink 19">
                  <a:extLst>
                    <a:ext uri="{FF2B5EF4-FFF2-40B4-BE49-F238E27FC236}">
                      <a16:creationId xmlns:a16="http://schemas.microsoft.com/office/drawing/2014/main" id="{58B878D1-FF3E-FBB4-9017-8B0E97890AE7}"/>
                    </a:ext>
                  </a:extLst>
                </p:cNvPr>
                <p:cNvPicPr/>
                <p:nvPr/>
              </p:nvPicPr>
              <p:blipFill>
                <a:blip r:embed="rId35"/>
                <a:stretch>
                  <a:fillRect/>
                </a:stretch>
              </p:blipFill>
              <p:spPr>
                <a:xfrm>
                  <a:off x="1689634" y="3890990"/>
                  <a:ext cx="605160" cy="3632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1" name="Ink 20">
                  <a:extLst>
                    <a:ext uri="{FF2B5EF4-FFF2-40B4-BE49-F238E27FC236}">
                      <a16:creationId xmlns:a16="http://schemas.microsoft.com/office/drawing/2014/main" id="{7BDA8BF6-ADAE-19FC-A72F-C7E8785E6D25}"/>
                    </a:ext>
                  </a:extLst>
                </p14:cNvPr>
                <p14:cNvContentPartPr/>
                <p14:nvPr/>
              </p14:nvContentPartPr>
              <p14:xfrm>
                <a:off x="885754" y="4230110"/>
                <a:ext cx="560520" cy="81720"/>
              </p14:xfrm>
            </p:contentPart>
          </mc:Choice>
          <mc:Fallback>
            <p:pic>
              <p:nvPicPr>
                <p:cNvPr id="21" name="Ink 20">
                  <a:extLst>
                    <a:ext uri="{FF2B5EF4-FFF2-40B4-BE49-F238E27FC236}">
                      <a16:creationId xmlns:a16="http://schemas.microsoft.com/office/drawing/2014/main" id="{7BDA8BF6-ADAE-19FC-A72F-C7E8785E6D25}"/>
                    </a:ext>
                  </a:extLst>
                </p:cNvPr>
                <p:cNvPicPr/>
                <p:nvPr/>
              </p:nvPicPr>
              <p:blipFill>
                <a:blip r:embed="rId37"/>
                <a:stretch>
                  <a:fillRect/>
                </a:stretch>
              </p:blipFill>
              <p:spPr>
                <a:xfrm>
                  <a:off x="876754" y="4221470"/>
                  <a:ext cx="578160" cy="9936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2" name="Ink 21">
                  <a:extLst>
                    <a:ext uri="{FF2B5EF4-FFF2-40B4-BE49-F238E27FC236}">
                      <a16:creationId xmlns:a16="http://schemas.microsoft.com/office/drawing/2014/main" id="{EF560D78-7693-32AE-BBBE-12D324085A5A}"/>
                    </a:ext>
                  </a:extLst>
                </p14:cNvPr>
                <p14:cNvContentPartPr/>
                <p14:nvPr/>
              </p14:nvContentPartPr>
              <p14:xfrm>
                <a:off x="418114" y="3732950"/>
                <a:ext cx="328680" cy="410040"/>
              </p14:xfrm>
            </p:contentPart>
          </mc:Choice>
          <mc:Fallback>
            <p:pic>
              <p:nvPicPr>
                <p:cNvPr id="22" name="Ink 21">
                  <a:extLst>
                    <a:ext uri="{FF2B5EF4-FFF2-40B4-BE49-F238E27FC236}">
                      <a16:creationId xmlns:a16="http://schemas.microsoft.com/office/drawing/2014/main" id="{EF560D78-7693-32AE-BBBE-12D324085A5A}"/>
                    </a:ext>
                  </a:extLst>
                </p:cNvPr>
                <p:cNvPicPr/>
                <p:nvPr/>
              </p:nvPicPr>
              <p:blipFill>
                <a:blip r:embed="rId39"/>
                <a:stretch>
                  <a:fillRect/>
                </a:stretch>
              </p:blipFill>
              <p:spPr>
                <a:xfrm>
                  <a:off x="409474" y="3724310"/>
                  <a:ext cx="346320" cy="42768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3" name="Ink 22">
                  <a:extLst>
                    <a:ext uri="{FF2B5EF4-FFF2-40B4-BE49-F238E27FC236}">
                      <a16:creationId xmlns:a16="http://schemas.microsoft.com/office/drawing/2014/main" id="{42F30092-D1F1-2CAE-CA4E-9701415C8703}"/>
                    </a:ext>
                  </a:extLst>
                </p14:cNvPr>
                <p14:cNvContentPartPr/>
                <p14:nvPr/>
              </p14:nvContentPartPr>
              <p14:xfrm>
                <a:off x="336754" y="2904230"/>
                <a:ext cx="129960" cy="585720"/>
              </p14:xfrm>
            </p:contentPart>
          </mc:Choice>
          <mc:Fallback>
            <p:pic>
              <p:nvPicPr>
                <p:cNvPr id="23" name="Ink 22">
                  <a:extLst>
                    <a:ext uri="{FF2B5EF4-FFF2-40B4-BE49-F238E27FC236}">
                      <a16:creationId xmlns:a16="http://schemas.microsoft.com/office/drawing/2014/main" id="{42F30092-D1F1-2CAE-CA4E-9701415C8703}"/>
                    </a:ext>
                  </a:extLst>
                </p:cNvPr>
                <p:cNvPicPr/>
                <p:nvPr/>
              </p:nvPicPr>
              <p:blipFill>
                <a:blip r:embed="rId41"/>
                <a:stretch>
                  <a:fillRect/>
                </a:stretch>
              </p:blipFill>
              <p:spPr>
                <a:xfrm>
                  <a:off x="328114" y="2895590"/>
                  <a:ext cx="147600" cy="60336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4" name="Ink 23">
                  <a:extLst>
                    <a:ext uri="{FF2B5EF4-FFF2-40B4-BE49-F238E27FC236}">
                      <a16:creationId xmlns:a16="http://schemas.microsoft.com/office/drawing/2014/main" id="{C4808C81-724A-1A5E-1E54-B521164AEAC4}"/>
                    </a:ext>
                  </a:extLst>
                </p14:cNvPr>
                <p14:cNvContentPartPr/>
                <p14:nvPr/>
              </p14:nvContentPartPr>
              <p14:xfrm>
                <a:off x="512794" y="2534150"/>
                <a:ext cx="609120" cy="218880"/>
              </p14:xfrm>
            </p:contentPart>
          </mc:Choice>
          <mc:Fallback>
            <p:pic>
              <p:nvPicPr>
                <p:cNvPr id="24" name="Ink 23">
                  <a:extLst>
                    <a:ext uri="{FF2B5EF4-FFF2-40B4-BE49-F238E27FC236}">
                      <a16:creationId xmlns:a16="http://schemas.microsoft.com/office/drawing/2014/main" id="{C4808C81-724A-1A5E-1E54-B521164AEAC4}"/>
                    </a:ext>
                  </a:extLst>
                </p:cNvPr>
                <p:cNvPicPr/>
                <p:nvPr/>
              </p:nvPicPr>
              <p:blipFill>
                <a:blip r:embed="rId43"/>
                <a:stretch>
                  <a:fillRect/>
                </a:stretch>
              </p:blipFill>
              <p:spPr>
                <a:xfrm>
                  <a:off x="504154" y="2525150"/>
                  <a:ext cx="626760" cy="23652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5" name="Ink 24">
                  <a:extLst>
                    <a:ext uri="{FF2B5EF4-FFF2-40B4-BE49-F238E27FC236}">
                      <a16:creationId xmlns:a16="http://schemas.microsoft.com/office/drawing/2014/main" id="{284EFDFD-A0DD-51E7-D50C-CB6CA2C9835A}"/>
                    </a:ext>
                  </a:extLst>
                </p14:cNvPr>
                <p14:cNvContentPartPr/>
                <p14:nvPr/>
              </p14:nvContentPartPr>
              <p14:xfrm>
                <a:off x="1352674" y="2534870"/>
                <a:ext cx="354240" cy="21960"/>
              </p14:xfrm>
            </p:contentPart>
          </mc:Choice>
          <mc:Fallback>
            <p:pic>
              <p:nvPicPr>
                <p:cNvPr id="25" name="Ink 24">
                  <a:extLst>
                    <a:ext uri="{FF2B5EF4-FFF2-40B4-BE49-F238E27FC236}">
                      <a16:creationId xmlns:a16="http://schemas.microsoft.com/office/drawing/2014/main" id="{284EFDFD-A0DD-51E7-D50C-CB6CA2C9835A}"/>
                    </a:ext>
                  </a:extLst>
                </p:cNvPr>
                <p:cNvPicPr/>
                <p:nvPr/>
              </p:nvPicPr>
              <p:blipFill>
                <a:blip r:embed="rId45"/>
                <a:stretch>
                  <a:fillRect/>
                </a:stretch>
              </p:blipFill>
              <p:spPr>
                <a:xfrm>
                  <a:off x="1343674" y="2525870"/>
                  <a:ext cx="371880" cy="396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6" name="Ink 25">
                  <a:extLst>
                    <a:ext uri="{FF2B5EF4-FFF2-40B4-BE49-F238E27FC236}">
                      <a16:creationId xmlns:a16="http://schemas.microsoft.com/office/drawing/2014/main" id="{D1E4BBAB-8742-310F-1CC3-A17C5990CA8F}"/>
                    </a:ext>
                  </a:extLst>
                </p14:cNvPr>
                <p14:cNvContentPartPr/>
                <p14:nvPr/>
              </p14:nvContentPartPr>
              <p14:xfrm>
                <a:off x="1903114" y="2584550"/>
                <a:ext cx="451440" cy="579960"/>
              </p14:xfrm>
            </p:contentPart>
          </mc:Choice>
          <mc:Fallback>
            <p:pic>
              <p:nvPicPr>
                <p:cNvPr id="26" name="Ink 25">
                  <a:extLst>
                    <a:ext uri="{FF2B5EF4-FFF2-40B4-BE49-F238E27FC236}">
                      <a16:creationId xmlns:a16="http://schemas.microsoft.com/office/drawing/2014/main" id="{D1E4BBAB-8742-310F-1CC3-A17C5990CA8F}"/>
                    </a:ext>
                  </a:extLst>
                </p:cNvPr>
                <p:cNvPicPr/>
                <p:nvPr/>
              </p:nvPicPr>
              <p:blipFill>
                <a:blip r:embed="rId47"/>
                <a:stretch>
                  <a:fillRect/>
                </a:stretch>
              </p:blipFill>
              <p:spPr>
                <a:xfrm>
                  <a:off x="1894474" y="2575550"/>
                  <a:ext cx="469080" cy="59760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27" name="Ink 26">
                  <a:extLst>
                    <a:ext uri="{FF2B5EF4-FFF2-40B4-BE49-F238E27FC236}">
                      <a16:creationId xmlns:a16="http://schemas.microsoft.com/office/drawing/2014/main" id="{ED2B06B3-E840-63A5-6BD9-245F144C0C2F}"/>
                    </a:ext>
                  </a:extLst>
                </p14:cNvPr>
                <p14:cNvContentPartPr/>
                <p14:nvPr/>
              </p14:nvContentPartPr>
              <p14:xfrm>
                <a:off x="2294794" y="3284030"/>
                <a:ext cx="84960" cy="484200"/>
              </p14:xfrm>
            </p:contentPart>
          </mc:Choice>
          <mc:Fallback>
            <p:pic>
              <p:nvPicPr>
                <p:cNvPr id="27" name="Ink 26">
                  <a:extLst>
                    <a:ext uri="{FF2B5EF4-FFF2-40B4-BE49-F238E27FC236}">
                      <a16:creationId xmlns:a16="http://schemas.microsoft.com/office/drawing/2014/main" id="{ED2B06B3-E840-63A5-6BD9-245F144C0C2F}"/>
                    </a:ext>
                  </a:extLst>
                </p:cNvPr>
                <p:cNvPicPr/>
                <p:nvPr/>
              </p:nvPicPr>
              <p:blipFill>
                <a:blip r:embed="rId49"/>
                <a:stretch>
                  <a:fillRect/>
                </a:stretch>
              </p:blipFill>
              <p:spPr>
                <a:xfrm>
                  <a:off x="2286154" y="3275390"/>
                  <a:ext cx="102600" cy="50184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28" name="Ink 27">
                  <a:extLst>
                    <a:ext uri="{FF2B5EF4-FFF2-40B4-BE49-F238E27FC236}">
                      <a16:creationId xmlns:a16="http://schemas.microsoft.com/office/drawing/2014/main" id="{3BD4BC93-A793-58F6-B825-FF3DF64C6334}"/>
                    </a:ext>
                  </a:extLst>
                </p14:cNvPr>
                <p14:cNvContentPartPr/>
                <p14:nvPr/>
              </p14:nvContentPartPr>
              <p14:xfrm>
                <a:off x="1952434" y="3984230"/>
                <a:ext cx="371160" cy="279360"/>
              </p14:xfrm>
            </p:contentPart>
          </mc:Choice>
          <mc:Fallback>
            <p:pic>
              <p:nvPicPr>
                <p:cNvPr id="28" name="Ink 27">
                  <a:extLst>
                    <a:ext uri="{FF2B5EF4-FFF2-40B4-BE49-F238E27FC236}">
                      <a16:creationId xmlns:a16="http://schemas.microsoft.com/office/drawing/2014/main" id="{3BD4BC93-A793-58F6-B825-FF3DF64C6334}"/>
                    </a:ext>
                  </a:extLst>
                </p:cNvPr>
                <p:cNvPicPr/>
                <p:nvPr/>
              </p:nvPicPr>
              <p:blipFill>
                <a:blip r:embed="rId51"/>
                <a:stretch>
                  <a:fillRect/>
                </a:stretch>
              </p:blipFill>
              <p:spPr>
                <a:xfrm>
                  <a:off x="1943794" y="3975230"/>
                  <a:ext cx="388800" cy="29700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29" name="Ink 28">
                  <a:extLst>
                    <a:ext uri="{FF2B5EF4-FFF2-40B4-BE49-F238E27FC236}">
                      <a16:creationId xmlns:a16="http://schemas.microsoft.com/office/drawing/2014/main" id="{DA268461-F9F5-59F7-490F-FBF18156F5BE}"/>
                    </a:ext>
                  </a:extLst>
                </p14:cNvPr>
                <p14:cNvContentPartPr/>
                <p14:nvPr/>
              </p14:nvContentPartPr>
              <p14:xfrm>
                <a:off x="917794" y="4157750"/>
                <a:ext cx="678240" cy="106560"/>
              </p14:xfrm>
            </p:contentPart>
          </mc:Choice>
          <mc:Fallback>
            <p:pic>
              <p:nvPicPr>
                <p:cNvPr id="29" name="Ink 28">
                  <a:extLst>
                    <a:ext uri="{FF2B5EF4-FFF2-40B4-BE49-F238E27FC236}">
                      <a16:creationId xmlns:a16="http://schemas.microsoft.com/office/drawing/2014/main" id="{DA268461-F9F5-59F7-490F-FBF18156F5BE}"/>
                    </a:ext>
                  </a:extLst>
                </p:cNvPr>
                <p:cNvPicPr/>
                <p:nvPr/>
              </p:nvPicPr>
              <p:blipFill>
                <a:blip r:embed="rId53"/>
                <a:stretch>
                  <a:fillRect/>
                </a:stretch>
              </p:blipFill>
              <p:spPr>
                <a:xfrm>
                  <a:off x="908794" y="4149110"/>
                  <a:ext cx="695880" cy="12420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0" name="Ink 29">
                  <a:extLst>
                    <a:ext uri="{FF2B5EF4-FFF2-40B4-BE49-F238E27FC236}">
                      <a16:creationId xmlns:a16="http://schemas.microsoft.com/office/drawing/2014/main" id="{80F1B0D3-115B-CB1F-7CFA-1F966A925070}"/>
                    </a:ext>
                  </a:extLst>
                </p14:cNvPr>
                <p14:cNvContentPartPr/>
                <p14:nvPr/>
              </p14:nvContentPartPr>
              <p14:xfrm>
                <a:off x="241354" y="3608390"/>
                <a:ext cx="365040" cy="432000"/>
              </p14:xfrm>
            </p:contentPart>
          </mc:Choice>
          <mc:Fallback>
            <p:pic>
              <p:nvPicPr>
                <p:cNvPr id="30" name="Ink 29">
                  <a:extLst>
                    <a:ext uri="{FF2B5EF4-FFF2-40B4-BE49-F238E27FC236}">
                      <a16:creationId xmlns:a16="http://schemas.microsoft.com/office/drawing/2014/main" id="{80F1B0D3-115B-CB1F-7CFA-1F966A925070}"/>
                    </a:ext>
                  </a:extLst>
                </p:cNvPr>
                <p:cNvPicPr/>
                <p:nvPr/>
              </p:nvPicPr>
              <p:blipFill>
                <a:blip r:embed="rId55"/>
                <a:stretch>
                  <a:fillRect/>
                </a:stretch>
              </p:blipFill>
              <p:spPr>
                <a:xfrm>
                  <a:off x="232714" y="3599750"/>
                  <a:ext cx="382680" cy="44964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1" name="Ink 30">
                  <a:extLst>
                    <a:ext uri="{FF2B5EF4-FFF2-40B4-BE49-F238E27FC236}">
                      <a16:creationId xmlns:a16="http://schemas.microsoft.com/office/drawing/2014/main" id="{D1C4AAB7-9C60-3AEC-93E7-088C60616678}"/>
                    </a:ext>
                  </a:extLst>
                </p14:cNvPr>
                <p14:cNvContentPartPr/>
                <p14:nvPr/>
              </p14:nvContentPartPr>
              <p14:xfrm>
                <a:off x="347194" y="2801270"/>
                <a:ext cx="100800" cy="343440"/>
              </p14:xfrm>
            </p:contentPart>
          </mc:Choice>
          <mc:Fallback>
            <p:pic>
              <p:nvPicPr>
                <p:cNvPr id="31" name="Ink 30">
                  <a:extLst>
                    <a:ext uri="{FF2B5EF4-FFF2-40B4-BE49-F238E27FC236}">
                      <a16:creationId xmlns:a16="http://schemas.microsoft.com/office/drawing/2014/main" id="{D1C4AAB7-9C60-3AEC-93E7-088C60616678}"/>
                    </a:ext>
                  </a:extLst>
                </p:cNvPr>
                <p:cNvPicPr/>
                <p:nvPr/>
              </p:nvPicPr>
              <p:blipFill>
                <a:blip r:embed="rId57"/>
                <a:stretch>
                  <a:fillRect/>
                </a:stretch>
              </p:blipFill>
              <p:spPr>
                <a:xfrm>
                  <a:off x="338194" y="2792270"/>
                  <a:ext cx="118440" cy="36108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2" name="Ink 31">
                  <a:extLst>
                    <a:ext uri="{FF2B5EF4-FFF2-40B4-BE49-F238E27FC236}">
                      <a16:creationId xmlns:a16="http://schemas.microsoft.com/office/drawing/2014/main" id="{4AADDBEF-D9E3-6D52-C18A-A5FF3BB3D449}"/>
                    </a:ext>
                  </a:extLst>
                </p14:cNvPr>
                <p14:cNvContentPartPr/>
                <p14:nvPr/>
              </p14:nvContentPartPr>
              <p14:xfrm>
                <a:off x="550234" y="2465030"/>
                <a:ext cx="300600" cy="147600"/>
              </p14:xfrm>
            </p:contentPart>
          </mc:Choice>
          <mc:Fallback>
            <p:pic>
              <p:nvPicPr>
                <p:cNvPr id="32" name="Ink 31">
                  <a:extLst>
                    <a:ext uri="{FF2B5EF4-FFF2-40B4-BE49-F238E27FC236}">
                      <a16:creationId xmlns:a16="http://schemas.microsoft.com/office/drawing/2014/main" id="{4AADDBEF-D9E3-6D52-C18A-A5FF3BB3D449}"/>
                    </a:ext>
                  </a:extLst>
                </p:cNvPr>
                <p:cNvPicPr/>
                <p:nvPr/>
              </p:nvPicPr>
              <p:blipFill>
                <a:blip r:embed="rId59"/>
                <a:stretch>
                  <a:fillRect/>
                </a:stretch>
              </p:blipFill>
              <p:spPr>
                <a:xfrm>
                  <a:off x="541594" y="2456030"/>
                  <a:ext cx="318240" cy="16524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3" name="Ink 32">
                  <a:extLst>
                    <a:ext uri="{FF2B5EF4-FFF2-40B4-BE49-F238E27FC236}">
                      <a16:creationId xmlns:a16="http://schemas.microsoft.com/office/drawing/2014/main" id="{E31A43BD-A73E-56EF-FAC3-585E9372F39A}"/>
                    </a:ext>
                  </a:extLst>
                </p14:cNvPr>
                <p14:cNvContentPartPr/>
                <p14:nvPr/>
              </p14:nvContentPartPr>
              <p14:xfrm>
                <a:off x="1586314" y="2439470"/>
                <a:ext cx="483120" cy="117000"/>
              </p14:xfrm>
            </p:contentPart>
          </mc:Choice>
          <mc:Fallback>
            <p:pic>
              <p:nvPicPr>
                <p:cNvPr id="33" name="Ink 32">
                  <a:extLst>
                    <a:ext uri="{FF2B5EF4-FFF2-40B4-BE49-F238E27FC236}">
                      <a16:creationId xmlns:a16="http://schemas.microsoft.com/office/drawing/2014/main" id="{E31A43BD-A73E-56EF-FAC3-585E9372F39A}"/>
                    </a:ext>
                  </a:extLst>
                </p:cNvPr>
                <p:cNvPicPr/>
                <p:nvPr/>
              </p:nvPicPr>
              <p:blipFill>
                <a:blip r:embed="rId61"/>
                <a:stretch>
                  <a:fillRect/>
                </a:stretch>
              </p:blipFill>
              <p:spPr>
                <a:xfrm>
                  <a:off x="1577314" y="2430830"/>
                  <a:ext cx="500760" cy="13464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4" name="Ink 33">
                  <a:extLst>
                    <a:ext uri="{FF2B5EF4-FFF2-40B4-BE49-F238E27FC236}">
                      <a16:creationId xmlns:a16="http://schemas.microsoft.com/office/drawing/2014/main" id="{182FAF4A-C8F3-0637-60DA-2CCAB8A1532F}"/>
                    </a:ext>
                  </a:extLst>
                </p14:cNvPr>
                <p14:cNvContentPartPr/>
                <p14:nvPr/>
              </p14:nvContentPartPr>
              <p14:xfrm>
                <a:off x="2155474" y="2640710"/>
                <a:ext cx="157680" cy="100800"/>
              </p14:xfrm>
            </p:contentPart>
          </mc:Choice>
          <mc:Fallback>
            <p:pic>
              <p:nvPicPr>
                <p:cNvPr id="34" name="Ink 33">
                  <a:extLst>
                    <a:ext uri="{FF2B5EF4-FFF2-40B4-BE49-F238E27FC236}">
                      <a16:creationId xmlns:a16="http://schemas.microsoft.com/office/drawing/2014/main" id="{182FAF4A-C8F3-0637-60DA-2CCAB8A1532F}"/>
                    </a:ext>
                  </a:extLst>
                </p:cNvPr>
                <p:cNvPicPr/>
                <p:nvPr/>
              </p:nvPicPr>
              <p:blipFill>
                <a:blip r:embed="rId63"/>
                <a:stretch>
                  <a:fillRect/>
                </a:stretch>
              </p:blipFill>
              <p:spPr>
                <a:xfrm>
                  <a:off x="2146474" y="2631710"/>
                  <a:ext cx="175320" cy="11844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36" name="Ink 35">
                  <a:extLst>
                    <a:ext uri="{FF2B5EF4-FFF2-40B4-BE49-F238E27FC236}">
                      <a16:creationId xmlns:a16="http://schemas.microsoft.com/office/drawing/2014/main" id="{B9D49866-A88A-2516-B551-E17557223AF3}"/>
                    </a:ext>
                  </a:extLst>
                </p14:cNvPr>
                <p14:cNvContentPartPr/>
                <p14:nvPr/>
              </p14:nvContentPartPr>
              <p14:xfrm>
                <a:off x="1138474" y="3171350"/>
                <a:ext cx="291600" cy="264600"/>
              </p14:xfrm>
            </p:contentPart>
          </mc:Choice>
          <mc:Fallback>
            <p:pic>
              <p:nvPicPr>
                <p:cNvPr id="36" name="Ink 35">
                  <a:extLst>
                    <a:ext uri="{FF2B5EF4-FFF2-40B4-BE49-F238E27FC236}">
                      <a16:creationId xmlns:a16="http://schemas.microsoft.com/office/drawing/2014/main" id="{B9D49866-A88A-2516-B551-E17557223AF3}"/>
                    </a:ext>
                  </a:extLst>
                </p:cNvPr>
                <p:cNvPicPr/>
                <p:nvPr/>
              </p:nvPicPr>
              <p:blipFill>
                <a:blip r:embed="rId65"/>
                <a:stretch>
                  <a:fillRect/>
                </a:stretch>
              </p:blipFill>
              <p:spPr>
                <a:xfrm>
                  <a:off x="1129834" y="3162350"/>
                  <a:ext cx="309240" cy="28224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37" name="Ink 36">
                  <a:extLst>
                    <a:ext uri="{FF2B5EF4-FFF2-40B4-BE49-F238E27FC236}">
                      <a16:creationId xmlns:a16="http://schemas.microsoft.com/office/drawing/2014/main" id="{D5DD6331-F72A-579F-9C0E-738D877ED117}"/>
                    </a:ext>
                  </a:extLst>
                </p14:cNvPr>
                <p14:cNvContentPartPr/>
                <p14:nvPr/>
              </p14:nvContentPartPr>
              <p14:xfrm>
                <a:off x="1501354" y="3177110"/>
                <a:ext cx="324360" cy="126720"/>
              </p14:xfrm>
            </p:contentPart>
          </mc:Choice>
          <mc:Fallback>
            <p:pic>
              <p:nvPicPr>
                <p:cNvPr id="37" name="Ink 36">
                  <a:extLst>
                    <a:ext uri="{FF2B5EF4-FFF2-40B4-BE49-F238E27FC236}">
                      <a16:creationId xmlns:a16="http://schemas.microsoft.com/office/drawing/2014/main" id="{D5DD6331-F72A-579F-9C0E-738D877ED117}"/>
                    </a:ext>
                  </a:extLst>
                </p:cNvPr>
                <p:cNvPicPr/>
                <p:nvPr/>
              </p:nvPicPr>
              <p:blipFill>
                <a:blip r:embed="rId67"/>
                <a:stretch>
                  <a:fillRect/>
                </a:stretch>
              </p:blipFill>
              <p:spPr>
                <a:xfrm>
                  <a:off x="1492354" y="3168470"/>
                  <a:ext cx="342000" cy="14436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38" name="Ink 37">
                  <a:extLst>
                    <a:ext uri="{FF2B5EF4-FFF2-40B4-BE49-F238E27FC236}">
                      <a16:creationId xmlns:a16="http://schemas.microsoft.com/office/drawing/2014/main" id="{60817B0C-34FD-FE8E-8C1A-31D9A95B1E0C}"/>
                    </a:ext>
                  </a:extLst>
                </p14:cNvPr>
                <p14:cNvContentPartPr/>
                <p14:nvPr/>
              </p14:nvContentPartPr>
              <p14:xfrm>
                <a:off x="1717714" y="3119150"/>
                <a:ext cx="92520" cy="173520"/>
              </p14:xfrm>
            </p:contentPart>
          </mc:Choice>
          <mc:Fallback>
            <p:pic>
              <p:nvPicPr>
                <p:cNvPr id="38" name="Ink 37">
                  <a:extLst>
                    <a:ext uri="{FF2B5EF4-FFF2-40B4-BE49-F238E27FC236}">
                      <a16:creationId xmlns:a16="http://schemas.microsoft.com/office/drawing/2014/main" id="{60817B0C-34FD-FE8E-8C1A-31D9A95B1E0C}"/>
                    </a:ext>
                  </a:extLst>
                </p:cNvPr>
                <p:cNvPicPr/>
                <p:nvPr/>
              </p:nvPicPr>
              <p:blipFill>
                <a:blip r:embed="rId69"/>
                <a:stretch>
                  <a:fillRect/>
                </a:stretch>
              </p:blipFill>
              <p:spPr>
                <a:xfrm>
                  <a:off x="1709074" y="3110150"/>
                  <a:ext cx="110160" cy="19116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39" name="Ink 38">
                  <a:extLst>
                    <a:ext uri="{FF2B5EF4-FFF2-40B4-BE49-F238E27FC236}">
                      <a16:creationId xmlns:a16="http://schemas.microsoft.com/office/drawing/2014/main" id="{DA1F49C2-67CF-9FED-FE2A-CDAB8CE6849E}"/>
                    </a:ext>
                  </a:extLst>
                </p14:cNvPr>
                <p14:cNvContentPartPr/>
                <p14:nvPr/>
              </p14:nvContentPartPr>
              <p14:xfrm>
                <a:off x="1560394" y="3337310"/>
                <a:ext cx="96480" cy="133920"/>
              </p14:xfrm>
            </p:contentPart>
          </mc:Choice>
          <mc:Fallback>
            <p:pic>
              <p:nvPicPr>
                <p:cNvPr id="39" name="Ink 38">
                  <a:extLst>
                    <a:ext uri="{FF2B5EF4-FFF2-40B4-BE49-F238E27FC236}">
                      <a16:creationId xmlns:a16="http://schemas.microsoft.com/office/drawing/2014/main" id="{DA1F49C2-67CF-9FED-FE2A-CDAB8CE6849E}"/>
                    </a:ext>
                  </a:extLst>
                </p:cNvPr>
                <p:cNvPicPr/>
                <p:nvPr/>
              </p:nvPicPr>
              <p:blipFill>
                <a:blip r:embed="rId71"/>
                <a:stretch>
                  <a:fillRect/>
                </a:stretch>
              </p:blipFill>
              <p:spPr>
                <a:xfrm>
                  <a:off x="1551394" y="3328310"/>
                  <a:ext cx="114120" cy="15156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1" name="Ink 40">
                  <a:extLst>
                    <a:ext uri="{FF2B5EF4-FFF2-40B4-BE49-F238E27FC236}">
                      <a16:creationId xmlns:a16="http://schemas.microsoft.com/office/drawing/2014/main" id="{E1724E59-7ABB-23B3-D5F1-B22E5E15906A}"/>
                    </a:ext>
                  </a:extLst>
                </p14:cNvPr>
                <p14:cNvContentPartPr/>
                <p14:nvPr/>
              </p14:nvContentPartPr>
              <p14:xfrm>
                <a:off x="1998154" y="2537750"/>
                <a:ext cx="113040" cy="36000"/>
              </p14:xfrm>
            </p:contentPart>
          </mc:Choice>
          <mc:Fallback>
            <p:pic>
              <p:nvPicPr>
                <p:cNvPr id="41" name="Ink 40">
                  <a:extLst>
                    <a:ext uri="{FF2B5EF4-FFF2-40B4-BE49-F238E27FC236}">
                      <a16:creationId xmlns:a16="http://schemas.microsoft.com/office/drawing/2014/main" id="{E1724E59-7ABB-23B3-D5F1-B22E5E15906A}"/>
                    </a:ext>
                  </a:extLst>
                </p:cNvPr>
                <p:cNvPicPr/>
                <p:nvPr/>
              </p:nvPicPr>
              <p:blipFill>
                <a:blip r:embed="rId73"/>
                <a:stretch>
                  <a:fillRect/>
                </a:stretch>
              </p:blipFill>
              <p:spPr>
                <a:xfrm>
                  <a:off x="1989154" y="2529110"/>
                  <a:ext cx="130680" cy="5364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2" name="Ink 41">
                  <a:extLst>
                    <a:ext uri="{FF2B5EF4-FFF2-40B4-BE49-F238E27FC236}">
                      <a16:creationId xmlns:a16="http://schemas.microsoft.com/office/drawing/2014/main" id="{74996BE8-7659-13C6-3695-F12FB3EF48F2}"/>
                    </a:ext>
                  </a:extLst>
                </p14:cNvPr>
                <p14:cNvContentPartPr/>
                <p14:nvPr/>
              </p14:nvContentPartPr>
              <p14:xfrm>
                <a:off x="2306314" y="2771030"/>
                <a:ext cx="26640" cy="447480"/>
              </p14:xfrm>
            </p:contentPart>
          </mc:Choice>
          <mc:Fallback>
            <p:pic>
              <p:nvPicPr>
                <p:cNvPr id="42" name="Ink 41">
                  <a:extLst>
                    <a:ext uri="{FF2B5EF4-FFF2-40B4-BE49-F238E27FC236}">
                      <a16:creationId xmlns:a16="http://schemas.microsoft.com/office/drawing/2014/main" id="{74996BE8-7659-13C6-3695-F12FB3EF48F2}"/>
                    </a:ext>
                  </a:extLst>
                </p:cNvPr>
                <p:cNvPicPr/>
                <p:nvPr/>
              </p:nvPicPr>
              <p:blipFill>
                <a:blip r:embed="rId75"/>
                <a:stretch>
                  <a:fillRect/>
                </a:stretch>
              </p:blipFill>
              <p:spPr>
                <a:xfrm>
                  <a:off x="2297314" y="2762030"/>
                  <a:ext cx="44280" cy="46512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3" name="Ink 42">
                  <a:extLst>
                    <a:ext uri="{FF2B5EF4-FFF2-40B4-BE49-F238E27FC236}">
                      <a16:creationId xmlns:a16="http://schemas.microsoft.com/office/drawing/2014/main" id="{FA54FA48-1610-293C-BCAD-9FEDA075FB41}"/>
                    </a:ext>
                  </a:extLst>
                </p14:cNvPr>
                <p14:cNvContentPartPr/>
                <p14:nvPr/>
              </p14:nvContentPartPr>
              <p14:xfrm>
                <a:off x="2231794" y="3461510"/>
                <a:ext cx="73080" cy="448560"/>
              </p14:xfrm>
            </p:contentPart>
          </mc:Choice>
          <mc:Fallback>
            <p:pic>
              <p:nvPicPr>
                <p:cNvPr id="43" name="Ink 42">
                  <a:extLst>
                    <a:ext uri="{FF2B5EF4-FFF2-40B4-BE49-F238E27FC236}">
                      <a16:creationId xmlns:a16="http://schemas.microsoft.com/office/drawing/2014/main" id="{FA54FA48-1610-293C-BCAD-9FEDA075FB41}"/>
                    </a:ext>
                  </a:extLst>
                </p:cNvPr>
                <p:cNvPicPr/>
                <p:nvPr/>
              </p:nvPicPr>
              <p:blipFill>
                <a:blip r:embed="rId77"/>
                <a:stretch>
                  <a:fillRect/>
                </a:stretch>
              </p:blipFill>
              <p:spPr>
                <a:xfrm>
                  <a:off x="2222794" y="3452510"/>
                  <a:ext cx="90720" cy="46620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44" name="Ink 43">
                  <a:extLst>
                    <a:ext uri="{FF2B5EF4-FFF2-40B4-BE49-F238E27FC236}">
                      <a16:creationId xmlns:a16="http://schemas.microsoft.com/office/drawing/2014/main" id="{07EFA338-18EE-ECF1-5C59-DE940226898C}"/>
                    </a:ext>
                  </a:extLst>
                </p14:cNvPr>
                <p14:cNvContentPartPr/>
                <p14:nvPr/>
              </p14:nvContentPartPr>
              <p14:xfrm>
                <a:off x="1709794" y="4077110"/>
                <a:ext cx="408240" cy="163080"/>
              </p14:xfrm>
            </p:contentPart>
          </mc:Choice>
          <mc:Fallback>
            <p:pic>
              <p:nvPicPr>
                <p:cNvPr id="44" name="Ink 43">
                  <a:extLst>
                    <a:ext uri="{FF2B5EF4-FFF2-40B4-BE49-F238E27FC236}">
                      <a16:creationId xmlns:a16="http://schemas.microsoft.com/office/drawing/2014/main" id="{07EFA338-18EE-ECF1-5C59-DE940226898C}"/>
                    </a:ext>
                  </a:extLst>
                </p:cNvPr>
                <p:cNvPicPr/>
                <p:nvPr/>
              </p:nvPicPr>
              <p:blipFill>
                <a:blip r:embed="rId79"/>
                <a:stretch>
                  <a:fillRect/>
                </a:stretch>
              </p:blipFill>
              <p:spPr>
                <a:xfrm>
                  <a:off x="1701154" y="4068470"/>
                  <a:ext cx="425880" cy="18072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45" name="Ink 44">
                  <a:extLst>
                    <a:ext uri="{FF2B5EF4-FFF2-40B4-BE49-F238E27FC236}">
                      <a16:creationId xmlns:a16="http://schemas.microsoft.com/office/drawing/2014/main" id="{DEEF3CB7-381A-1EF3-92C0-31500CED9994}"/>
                    </a:ext>
                  </a:extLst>
                </p14:cNvPr>
                <p14:cNvContentPartPr/>
                <p14:nvPr/>
              </p14:nvContentPartPr>
              <p14:xfrm>
                <a:off x="930034" y="4248110"/>
                <a:ext cx="488520" cy="25560"/>
              </p14:xfrm>
            </p:contentPart>
          </mc:Choice>
          <mc:Fallback>
            <p:pic>
              <p:nvPicPr>
                <p:cNvPr id="45" name="Ink 44">
                  <a:extLst>
                    <a:ext uri="{FF2B5EF4-FFF2-40B4-BE49-F238E27FC236}">
                      <a16:creationId xmlns:a16="http://schemas.microsoft.com/office/drawing/2014/main" id="{DEEF3CB7-381A-1EF3-92C0-31500CED9994}"/>
                    </a:ext>
                  </a:extLst>
                </p:cNvPr>
                <p:cNvPicPr/>
                <p:nvPr/>
              </p:nvPicPr>
              <p:blipFill>
                <a:blip r:embed="rId81"/>
                <a:stretch>
                  <a:fillRect/>
                </a:stretch>
              </p:blipFill>
              <p:spPr>
                <a:xfrm>
                  <a:off x="921394" y="4239110"/>
                  <a:ext cx="506160" cy="4320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46" name="Ink 45">
                  <a:extLst>
                    <a:ext uri="{FF2B5EF4-FFF2-40B4-BE49-F238E27FC236}">
                      <a16:creationId xmlns:a16="http://schemas.microsoft.com/office/drawing/2014/main" id="{2B56C13A-5AE6-46A1-D86B-B45754125C85}"/>
                    </a:ext>
                  </a:extLst>
                </p14:cNvPr>
                <p14:cNvContentPartPr/>
                <p14:nvPr/>
              </p14:nvContentPartPr>
              <p14:xfrm>
                <a:off x="373834" y="2599670"/>
                <a:ext cx="268560" cy="815760"/>
              </p14:xfrm>
            </p:contentPart>
          </mc:Choice>
          <mc:Fallback>
            <p:pic>
              <p:nvPicPr>
                <p:cNvPr id="46" name="Ink 45">
                  <a:extLst>
                    <a:ext uri="{FF2B5EF4-FFF2-40B4-BE49-F238E27FC236}">
                      <a16:creationId xmlns:a16="http://schemas.microsoft.com/office/drawing/2014/main" id="{2B56C13A-5AE6-46A1-D86B-B45754125C85}"/>
                    </a:ext>
                  </a:extLst>
                </p:cNvPr>
                <p:cNvPicPr/>
                <p:nvPr/>
              </p:nvPicPr>
              <p:blipFill>
                <a:blip r:embed="rId83"/>
                <a:stretch>
                  <a:fillRect/>
                </a:stretch>
              </p:blipFill>
              <p:spPr>
                <a:xfrm>
                  <a:off x="364834" y="2591030"/>
                  <a:ext cx="286200" cy="83340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47" name="Ink 46">
                  <a:extLst>
                    <a:ext uri="{FF2B5EF4-FFF2-40B4-BE49-F238E27FC236}">
                      <a16:creationId xmlns:a16="http://schemas.microsoft.com/office/drawing/2014/main" id="{E8835A3F-CB3F-A918-5216-E6D7995740EC}"/>
                    </a:ext>
                  </a:extLst>
                </p14:cNvPr>
                <p14:cNvContentPartPr/>
                <p14:nvPr/>
              </p14:nvContentPartPr>
              <p14:xfrm>
                <a:off x="2015074" y="2547110"/>
                <a:ext cx="34920" cy="22680"/>
              </p14:xfrm>
            </p:contentPart>
          </mc:Choice>
          <mc:Fallback>
            <p:pic>
              <p:nvPicPr>
                <p:cNvPr id="47" name="Ink 46">
                  <a:extLst>
                    <a:ext uri="{FF2B5EF4-FFF2-40B4-BE49-F238E27FC236}">
                      <a16:creationId xmlns:a16="http://schemas.microsoft.com/office/drawing/2014/main" id="{E8835A3F-CB3F-A918-5216-E6D7995740EC}"/>
                    </a:ext>
                  </a:extLst>
                </p:cNvPr>
                <p:cNvPicPr/>
                <p:nvPr/>
              </p:nvPicPr>
              <p:blipFill>
                <a:blip r:embed="rId85"/>
                <a:stretch>
                  <a:fillRect/>
                </a:stretch>
              </p:blipFill>
              <p:spPr>
                <a:xfrm>
                  <a:off x="2006434" y="2538110"/>
                  <a:ext cx="52560" cy="4032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48" name="Ink 47">
                  <a:extLst>
                    <a:ext uri="{FF2B5EF4-FFF2-40B4-BE49-F238E27FC236}">
                      <a16:creationId xmlns:a16="http://schemas.microsoft.com/office/drawing/2014/main" id="{181488B0-DA5E-3A90-CE95-22802B71600E}"/>
                    </a:ext>
                  </a:extLst>
                </p14:cNvPr>
                <p14:cNvContentPartPr/>
                <p14:nvPr/>
              </p14:nvContentPartPr>
              <p14:xfrm>
                <a:off x="1058554" y="2378270"/>
                <a:ext cx="230040" cy="29520"/>
              </p14:xfrm>
            </p:contentPart>
          </mc:Choice>
          <mc:Fallback>
            <p:pic>
              <p:nvPicPr>
                <p:cNvPr id="48" name="Ink 47">
                  <a:extLst>
                    <a:ext uri="{FF2B5EF4-FFF2-40B4-BE49-F238E27FC236}">
                      <a16:creationId xmlns:a16="http://schemas.microsoft.com/office/drawing/2014/main" id="{181488B0-DA5E-3A90-CE95-22802B71600E}"/>
                    </a:ext>
                  </a:extLst>
                </p:cNvPr>
                <p:cNvPicPr/>
                <p:nvPr/>
              </p:nvPicPr>
              <p:blipFill>
                <a:blip r:embed="rId87"/>
                <a:stretch>
                  <a:fillRect/>
                </a:stretch>
              </p:blipFill>
              <p:spPr>
                <a:xfrm>
                  <a:off x="1049554" y="2369630"/>
                  <a:ext cx="247680" cy="4716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49" name="Ink 48">
                  <a:extLst>
                    <a:ext uri="{FF2B5EF4-FFF2-40B4-BE49-F238E27FC236}">
                      <a16:creationId xmlns:a16="http://schemas.microsoft.com/office/drawing/2014/main" id="{D92FAA04-BB21-44AD-288E-DCBABE3475F0}"/>
                    </a:ext>
                  </a:extLst>
                </p14:cNvPr>
                <p14:cNvContentPartPr/>
                <p14:nvPr/>
              </p14:nvContentPartPr>
              <p14:xfrm>
                <a:off x="1548874" y="2444510"/>
                <a:ext cx="215280" cy="41760"/>
              </p14:xfrm>
            </p:contentPart>
          </mc:Choice>
          <mc:Fallback>
            <p:pic>
              <p:nvPicPr>
                <p:cNvPr id="49" name="Ink 48">
                  <a:extLst>
                    <a:ext uri="{FF2B5EF4-FFF2-40B4-BE49-F238E27FC236}">
                      <a16:creationId xmlns:a16="http://schemas.microsoft.com/office/drawing/2014/main" id="{D92FAA04-BB21-44AD-288E-DCBABE3475F0}"/>
                    </a:ext>
                  </a:extLst>
                </p:cNvPr>
                <p:cNvPicPr/>
                <p:nvPr/>
              </p:nvPicPr>
              <p:blipFill>
                <a:blip r:embed="rId89"/>
                <a:stretch>
                  <a:fillRect/>
                </a:stretch>
              </p:blipFill>
              <p:spPr>
                <a:xfrm>
                  <a:off x="1539874" y="2435510"/>
                  <a:ext cx="232920" cy="5940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51" name="Ink 50">
                  <a:extLst>
                    <a:ext uri="{FF2B5EF4-FFF2-40B4-BE49-F238E27FC236}">
                      <a16:creationId xmlns:a16="http://schemas.microsoft.com/office/drawing/2014/main" id="{EFDA15A7-D2A9-F65F-D58D-5FE475561B0B}"/>
                    </a:ext>
                  </a:extLst>
                </p14:cNvPr>
                <p14:cNvContentPartPr/>
                <p14:nvPr/>
              </p14:nvContentPartPr>
              <p14:xfrm>
                <a:off x="1370314" y="2397710"/>
                <a:ext cx="813600" cy="137880"/>
              </p14:xfrm>
            </p:contentPart>
          </mc:Choice>
          <mc:Fallback>
            <p:pic>
              <p:nvPicPr>
                <p:cNvPr id="51" name="Ink 50">
                  <a:extLst>
                    <a:ext uri="{FF2B5EF4-FFF2-40B4-BE49-F238E27FC236}">
                      <a16:creationId xmlns:a16="http://schemas.microsoft.com/office/drawing/2014/main" id="{EFDA15A7-D2A9-F65F-D58D-5FE475561B0B}"/>
                    </a:ext>
                  </a:extLst>
                </p:cNvPr>
                <p:cNvPicPr/>
                <p:nvPr/>
              </p:nvPicPr>
              <p:blipFill>
                <a:blip r:embed="rId91"/>
                <a:stretch>
                  <a:fillRect/>
                </a:stretch>
              </p:blipFill>
              <p:spPr>
                <a:xfrm>
                  <a:off x="1361674" y="2388710"/>
                  <a:ext cx="831240" cy="15552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53" name="Ink 52">
                  <a:extLst>
                    <a:ext uri="{FF2B5EF4-FFF2-40B4-BE49-F238E27FC236}">
                      <a16:creationId xmlns:a16="http://schemas.microsoft.com/office/drawing/2014/main" id="{00EECBF5-1882-ECC2-1695-C3A4ED78CCFB}"/>
                    </a:ext>
                  </a:extLst>
                </p14:cNvPr>
                <p14:cNvContentPartPr/>
                <p14:nvPr/>
              </p14:nvContentPartPr>
              <p14:xfrm>
                <a:off x="1511434" y="2435150"/>
                <a:ext cx="4304520" cy="744480"/>
              </p14:xfrm>
            </p:contentPart>
          </mc:Choice>
          <mc:Fallback>
            <p:pic>
              <p:nvPicPr>
                <p:cNvPr id="53" name="Ink 52">
                  <a:extLst>
                    <a:ext uri="{FF2B5EF4-FFF2-40B4-BE49-F238E27FC236}">
                      <a16:creationId xmlns:a16="http://schemas.microsoft.com/office/drawing/2014/main" id="{00EECBF5-1882-ECC2-1695-C3A4ED78CCFB}"/>
                    </a:ext>
                  </a:extLst>
                </p:cNvPr>
                <p:cNvPicPr/>
                <p:nvPr/>
              </p:nvPicPr>
              <p:blipFill>
                <a:blip r:embed="rId93"/>
                <a:stretch>
                  <a:fillRect/>
                </a:stretch>
              </p:blipFill>
              <p:spPr>
                <a:xfrm>
                  <a:off x="1502434" y="2426150"/>
                  <a:ext cx="4322160" cy="76212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55" name="Ink 54">
                  <a:extLst>
                    <a:ext uri="{FF2B5EF4-FFF2-40B4-BE49-F238E27FC236}">
                      <a16:creationId xmlns:a16="http://schemas.microsoft.com/office/drawing/2014/main" id="{FF2D1B13-E313-3C1F-9172-CED0B5032788}"/>
                    </a:ext>
                  </a:extLst>
                </p14:cNvPr>
                <p14:cNvContentPartPr/>
                <p14:nvPr/>
              </p14:nvContentPartPr>
              <p14:xfrm>
                <a:off x="4935034" y="3340550"/>
                <a:ext cx="1869480" cy="1259640"/>
              </p14:xfrm>
            </p:contentPart>
          </mc:Choice>
          <mc:Fallback>
            <p:pic>
              <p:nvPicPr>
                <p:cNvPr id="55" name="Ink 54">
                  <a:extLst>
                    <a:ext uri="{FF2B5EF4-FFF2-40B4-BE49-F238E27FC236}">
                      <a16:creationId xmlns:a16="http://schemas.microsoft.com/office/drawing/2014/main" id="{FF2D1B13-E313-3C1F-9172-CED0B5032788}"/>
                    </a:ext>
                  </a:extLst>
                </p:cNvPr>
                <p:cNvPicPr/>
                <p:nvPr/>
              </p:nvPicPr>
              <p:blipFill>
                <a:blip r:embed="rId95"/>
                <a:stretch>
                  <a:fillRect/>
                </a:stretch>
              </p:blipFill>
              <p:spPr>
                <a:xfrm>
                  <a:off x="4926394" y="3331550"/>
                  <a:ext cx="1887120" cy="127728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56" name="Ink 55">
                  <a:extLst>
                    <a:ext uri="{FF2B5EF4-FFF2-40B4-BE49-F238E27FC236}">
                      <a16:creationId xmlns:a16="http://schemas.microsoft.com/office/drawing/2014/main" id="{0761080B-85A3-4029-E701-8AD8A0F78D25}"/>
                    </a:ext>
                  </a:extLst>
                </p14:cNvPr>
                <p14:cNvContentPartPr/>
                <p14:nvPr/>
              </p14:nvContentPartPr>
              <p14:xfrm>
                <a:off x="5624794" y="3826910"/>
                <a:ext cx="12240" cy="247680"/>
              </p14:xfrm>
            </p:contentPart>
          </mc:Choice>
          <mc:Fallback>
            <p:pic>
              <p:nvPicPr>
                <p:cNvPr id="56" name="Ink 55">
                  <a:extLst>
                    <a:ext uri="{FF2B5EF4-FFF2-40B4-BE49-F238E27FC236}">
                      <a16:creationId xmlns:a16="http://schemas.microsoft.com/office/drawing/2014/main" id="{0761080B-85A3-4029-E701-8AD8A0F78D25}"/>
                    </a:ext>
                  </a:extLst>
                </p:cNvPr>
                <p:cNvPicPr/>
                <p:nvPr/>
              </p:nvPicPr>
              <p:blipFill>
                <a:blip r:embed="rId97"/>
                <a:stretch>
                  <a:fillRect/>
                </a:stretch>
              </p:blipFill>
              <p:spPr>
                <a:xfrm>
                  <a:off x="5615794" y="3818270"/>
                  <a:ext cx="29880" cy="26532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57" name="Ink 56">
                  <a:extLst>
                    <a:ext uri="{FF2B5EF4-FFF2-40B4-BE49-F238E27FC236}">
                      <a16:creationId xmlns:a16="http://schemas.microsoft.com/office/drawing/2014/main" id="{A46B83B0-09B8-2A8F-E356-A7A00D7FFD16}"/>
                    </a:ext>
                  </a:extLst>
                </p14:cNvPr>
                <p14:cNvContentPartPr/>
                <p14:nvPr/>
              </p14:nvContentPartPr>
              <p14:xfrm>
                <a:off x="5509234" y="3815750"/>
                <a:ext cx="293400" cy="241560"/>
              </p14:xfrm>
            </p:contentPart>
          </mc:Choice>
          <mc:Fallback>
            <p:pic>
              <p:nvPicPr>
                <p:cNvPr id="57" name="Ink 56">
                  <a:extLst>
                    <a:ext uri="{FF2B5EF4-FFF2-40B4-BE49-F238E27FC236}">
                      <a16:creationId xmlns:a16="http://schemas.microsoft.com/office/drawing/2014/main" id="{A46B83B0-09B8-2A8F-E356-A7A00D7FFD16}"/>
                    </a:ext>
                  </a:extLst>
                </p:cNvPr>
                <p:cNvPicPr/>
                <p:nvPr/>
              </p:nvPicPr>
              <p:blipFill>
                <a:blip r:embed="rId99"/>
                <a:stretch>
                  <a:fillRect/>
                </a:stretch>
              </p:blipFill>
              <p:spPr>
                <a:xfrm>
                  <a:off x="5500234" y="3806750"/>
                  <a:ext cx="311040" cy="25920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58" name="Ink 57">
                  <a:extLst>
                    <a:ext uri="{FF2B5EF4-FFF2-40B4-BE49-F238E27FC236}">
                      <a16:creationId xmlns:a16="http://schemas.microsoft.com/office/drawing/2014/main" id="{66EBA2F3-3754-73EA-E276-9AD562BDBBC1}"/>
                    </a:ext>
                  </a:extLst>
                </p14:cNvPr>
                <p14:cNvContentPartPr/>
                <p14:nvPr/>
              </p14:nvContentPartPr>
              <p14:xfrm>
                <a:off x="5813434" y="3816830"/>
                <a:ext cx="228240" cy="324360"/>
              </p14:xfrm>
            </p:contentPart>
          </mc:Choice>
          <mc:Fallback>
            <p:pic>
              <p:nvPicPr>
                <p:cNvPr id="58" name="Ink 57">
                  <a:extLst>
                    <a:ext uri="{FF2B5EF4-FFF2-40B4-BE49-F238E27FC236}">
                      <a16:creationId xmlns:a16="http://schemas.microsoft.com/office/drawing/2014/main" id="{66EBA2F3-3754-73EA-E276-9AD562BDBBC1}"/>
                    </a:ext>
                  </a:extLst>
                </p:cNvPr>
                <p:cNvPicPr/>
                <p:nvPr/>
              </p:nvPicPr>
              <p:blipFill>
                <a:blip r:embed="rId101"/>
                <a:stretch>
                  <a:fillRect/>
                </a:stretch>
              </p:blipFill>
              <p:spPr>
                <a:xfrm>
                  <a:off x="5804434" y="3808190"/>
                  <a:ext cx="245880" cy="34200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60" name="Ink 59">
                  <a:extLst>
                    <a:ext uri="{FF2B5EF4-FFF2-40B4-BE49-F238E27FC236}">
                      <a16:creationId xmlns:a16="http://schemas.microsoft.com/office/drawing/2014/main" id="{8417F4F5-03B0-A029-3728-CC9996FAE4BA}"/>
                    </a:ext>
                  </a:extLst>
                </p14:cNvPr>
                <p14:cNvContentPartPr/>
                <p14:nvPr/>
              </p14:nvContentPartPr>
              <p14:xfrm>
                <a:off x="5837194" y="3151910"/>
                <a:ext cx="4320" cy="1800"/>
              </p14:xfrm>
            </p:contentPart>
          </mc:Choice>
          <mc:Fallback>
            <p:pic>
              <p:nvPicPr>
                <p:cNvPr id="60" name="Ink 59">
                  <a:extLst>
                    <a:ext uri="{FF2B5EF4-FFF2-40B4-BE49-F238E27FC236}">
                      <a16:creationId xmlns:a16="http://schemas.microsoft.com/office/drawing/2014/main" id="{8417F4F5-03B0-A029-3728-CC9996FAE4BA}"/>
                    </a:ext>
                  </a:extLst>
                </p:cNvPr>
                <p:cNvPicPr/>
                <p:nvPr/>
              </p:nvPicPr>
              <p:blipFill>
                <a:blip r:embed="rId103"/>
                <a:stretch>
                  <a:fillRect/>
                </a:stretch>
              </p:blipFill>
              <p:spPr>
                <a:xfrm>
                  <a:off x="5828194" y="3143270"/>
                  <a:ext cx="21960" cy="1944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61" name="Ink 60">
                  <a:extLst>
                    <a:ext uri="{FF2B5EF4-FFF2-40B4-BE49-F238E27FC236}">
                      <a16:creationId xmlns:a16="http://schemas.microsoft.com/office/drawing/2014/main" id="{C257CEBE-0B75-22D2-EA03-430DC948D158}"/>
                    </a:ext>
                  </a:extLst>
                </p14:cNvPr>
                <p14:cNvContentPartPr/>
                <p14:nvPr/>
              </p14:nvContentPartPr>
              <p14:xfrm>
                <a:off x="5765194" y="3044990"/>
                <a:ext cx="275760" cy="173880"/>
              </p14:xfrm>
            </p:contentPart>
          </mc:Choice>
          <mc:Fallback>
            <p:pic>
              <p:nvPicPr>
                <p:cNvPr id="61" name="Ink 60">
                  <a:extLst>
                    <a:ext uri="{FF2B5EF4-FFF2-40B4-BE49-F238E27FC236}">
                      <a16:creationId xmlns:a16="http://schemas.microsoft.com/office/drawing/2014/main" id="{C257CEBE-0B75-22D2-EA03-430DC948D158}"/>
                    </a:ext>
                  </a:extLst>
                </p:cNvPr>
                <p:cNvPicPr/>
                <p:nvPr/>
              </p:nvPicPr>
              <p:blipFill>
                <a:blip r:embed="rId105"/>
                <a:stretch>
                  <a:fillRect/>
                </a:stretch>
              </p:blipFill>
              <p:spPr>
                <a:xfrm>
                  <a:off x="5756554" y="3036350"/>
                  <a:ext cx="293400" cy="19152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63" name="Ink 62">
                  <a:extLst>
                    <a:ext uri="{FF2B5EF4-FFF2-40B4-BE49-F238E27FC236}">
                      <a16:creationId xmlns:a16="http://schemas.microsoft.com/office/drawing/2014/main" id="{7D96C162-7AEB-C35A-8920-13BE4CA00151}"/>
                    </a:ext>
                  </a:extLst>
                </p14:cNvPr>
                <p14:cNvContentPartPr/>
                <p14:nvPr/>
              </p14:nvContentPartPr>
              <p14:xfrm>
                <a:off x="5989834" y="3181430"/>
                <a:ext cx="54000" cy="4320"/>
              </p14:xfrm>
            </p:contentPart>
          </mc:Choice>
          <mc:Fallback>
            <p:pic>
              <p:nvPicPr>
                <p:cNvPr id="63" name="Ink 62">
                  <a:extLst>
                    <a:ext uri="{FF2B5EF4-FFF2-40B4-BE49-F238E27FC236}">
                      <a16:creationId xmlns:a16="http://schemas.microsoft.com/office/drawing/2014/main" id="{7D96C162-7AEB-C35A-8920-13BE4CA00151}"/>
                    </a:ext>
                  </a:extLst>
                </p:cNvPr>
                <p:cNvPicPr/>
                <p:nvPr/>
              </p:nvPicPr>
              <p:blipFill>
                <a:blip r:embed="rId107"/>
                <a:stretch>
                  <a:fillRect/>
                </a:stretch>
              </p:blipFill>
              <p:spPr>
                <a:xfrm>
                  <a:off x="5981194" y="3172430"/>
                  <a:ext cx="71640" cy="2196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64" name="Ink 63">
                  <a:extLst>
                    <a:ext uri="{FF2B5EF4-FFF2-40B4-BE49-F238E27FC236}">
                      <a16:creationId xmlns:a16="http://schemas.microsoft.com/office/drawing/2014/main" id="{CBB17677-8233-4438-B2C0-9EDEB617C2DC}"/>
                    </a:ext>
                  </a:extLst>
                </p14:cNvPr>
                <p14:cNvContentPartPr/>
                <p14:nvPr/>
              </p14:nvContentPartPr>
              <p14:xfrm>
                <a:off x="6025474" y="3181430"/>
                <a:ext cx="10800" cy="360"/>
              </p14:xfrm>
            </p:contentPart>
          </mc:Choice>
          <mc:Fallback>
            <p:pic>
              <p:nvPicPr>
                <p:cNvPr id="64" name="Ink 63">
                  <a:extLst>
                    <a:ext uri="{FF2B5EF4-FFF2-40B4-BE49-F238E27FC236}">
                      <a16:creationId xmlns:a16="http://schemas.microsoft.com/office/drawing/2014/main" id="{CBB17677-8233-4438-B2C0-9EDEB617C2DC}"/>
                    </a:ext>
                  </a:extLst>
                </p:cNvPr>
                <p:cNvPicPr/>
                <p:nvPr/>
              </p:nvPicPr>
              <p:blipFill>
                <a:blip r:embed="rId109"/>
                <a:stretch>
                  <a:fillRect/>
                </a:stretch>
              </p:blipFill>
              <p:spPr>
                <a:xfrm>
                  <a:off x="6016474" y="3172430"/>
                  <a:ext cx="284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65" name="Ink 64">
                  <a:extLst>
                    <a:ext uri="{FF2B5EF4-FFF2-40B4-BE49-F238E27FC236}">
                      <a16:creationId xmlns:a16="http://schemas.microsoft.com/office/drawing/2014/main" id="{3063BE31-E87F-3F7B-C2BE-34053298BB6C}"/>
                    </a:ext>
                  </a:extLst>
                </p14:cNvPr>
                <p14:cNvContentPartPr/>
                <p14:nvPr/>
              </p14:nvContentPartPr>
              <p14:xfrm>
                <a:off x="6146434" y="3200510"/>
                <a:ext cx="2520" cy="360"/>
              </p14:xfrm>
            </p:contentPart>
          </mc:Choice>
          <mc:Fallback>
            <p:pic>
              <p:nvPicPr>
                <p:cNvPr id="65" name="Ink 64">
                  <a:extLst>
                    <a:ext uri="{FF2B5EF4-FFF2-40B4-BE49-F238E27FC236}">
                      <a16:creationId xmlns:a16="http://schemas.microsoft.com/office/drawing/2014/main" id="{3063BE31-E87F-3F7B-C2BE-34053298BB6C}"/>
                    </a:ext>
                  </a:extLst>
                </p:cNvPr>
                <p:cNvPicPr/>
                <p:nvPr/>
              </p:nvPicPr>
              <p:blipFill>
                <a:blip r:embed="rId103"/>
                <a:stretch>
                  <a:fillRect/>
                </a:stretch>
              </p:blipFill>
              <p:spPr>
                <a:xfrm>
                  <a:off x="6137794" y="3191510"/>
                  <a:ext cx="201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11">
              <p14:nvContentPartPr>
                <p14:cNvPr id="66" name="Ink 65">
                  <a:extLst>
                    <a:ext uri="{FF2B5EF4-FFF2-40B4-BE49-F238E27FC236}">
                      <a16:creationId xmlns:a16="http://schemas.microsoft.com/office/drawing/2014/main" id="{85830727-CACB-86E2-D2FB-D9FC7632B548}"/>
                    </a:ext>
                  </a:extLst>
                </p14:cNvPr>
                <p14:cNvContentPartPr/>
                <p14:nvPr/>
              </p14:nvContentPartPr>
              <p14:xfrm>
                <a:off x="6242194" y="3237230"/>
                <a:ext cx="430920" cy="207720"/>
              </p14:xfrm>
            </p:contentPart>
          </mc:Choice>
          <mc:Fallback>
            <p:pic>
              <p:nvPicPr>
                <p:cNvPr id="66" name="Ink 65">
                  <a:extLst>
                    <a:ext uri="{FF2B5EF4-FFF2-40B4-BE49-F238E27FC236}">
                      <a16:creationId xmlns:a16="http://schemas.microsoft.com/office/drawing/2014/main" id="{85830727-CACB-86E2-D2FB-D9FC7632B548}"/>
                    </a:ext>
                  </a:extLst>
                </p:cNvPr>
                <p:cNvPicPr/>
                <p:nvPr/>
              </p:nvPicPr>
              <p:blipFill>
                <a:blip r:embed="rId112"/>
                <a:stretch>
                  <a:fillRect/>
                </a:stretch>
              </p:blipFill>
              <p:spPr>
                <a:xfrm>
                  <a:off x="6233194" y="3228590"/>
                  <a:ext cx="448560" cy="225360"/>
                </a:xfrm>
                <a:prstGeom prst="rect">
                  <a:avLst/>
                </a:prstGeom>
              </p:spPr>
            </p:pic>
          </mc:Fallback>
        </mc:AlternateContent>
        <mc:AlternateContent xmlns:mc="http://schemas.openxmlformats.org/markup-compatibility/2006">
          <mc:Choice xmlns:p14="http://schemas.microsoft.com/office/powerpoint/2010/main" Requires="p14">
            <p:contentPart p14:bwMode="auto" r:id="rId113">
              <p14:nvContentPartPr>
                <p14:cNvPr id="67" name="Ink 66">
                  <a:extLst>
                    <a:ext uri="{FF2B5EF4-FFF2-40B4-BE49-F238E27FC236}">
                      <a16:creationId xmlns:a16="http://schemas.microsoft.com/office/drawing/2014/main" id="{4CFA3F43-C0F6-1CB4-4CEF-2B4B8E209985}"/>
                    </a:ext>
                  </a:extLst>
                </p14:cNvPr>
                <p14:cNvContentPartPr/>
                <p14:nvPr/>
              </p14:nvContentPartPr>
              <p14:xfrm>
                <a:off x="6820354" y="3582830"/>
                <a:ext cx="202680" cy="230400"/>
              </p14:xfrm>
            </p:contentPart>
          </mc:Choice>
          <mc:Fallback>
            <p:pic>
              <p:nvPicPr>
                <p:cNvPr id="67" name="Ink 66">
                  <a:extLst>
                    <a:ext uri="{FF2B5EF4-FFF2-40B4-BE49-F238E27FC236}">
                      <a16:creationId xmlns:a16="http://schemas.microsoft.com/office/drawing/2014/main" id="{4CFA3F43-C0F6-1CB4-4CEF-2B4B8E209985}"/>
                    </a:ext>
                  </a:extLst>
                </p:cNvPr>
                <p:cNvPicPr/>
                <p:nvPr/>
              </p:nvPicPr>
              <p:blipFill>
                <a:blip r:embed="rId114"/>
                <a:stretch>
                  <a:fillRect/>
                </a:stretch>
              </p:blipFill>
              <p:spPr>
                <a:xfrm>
                  <a:off x="6811714" y="3574190"/>
                  <a:ext cx="220320" cy="248040"/>
                </a:xfrm>
                <a:prstGeom prst="rect">
                  <a:avLst/>
                </a:prstGeom>
              </p:spPr>
            </p:pic>
          </mc:Fallback>
        </mc:AlternateContent>
        <mc:AlternateContent xmlns:mc="http://schemas.openxmlformats.org/markup-compatibility/2006">
          <mc:Choice xmlns:p14="http://schemas.microsoft.com/office/powerpoint/2010/main" Requires="p14">
            <p:contentPart p14:bwMode="auto" r:id="rId115">
              <p14:nvContentPartPr>
                <p14:cNvPr id="68" name="Ink 67">
                  <a:extLst>
                    <a:ext uri="{FF2B5EF4-FFF2-40B4-BE49-F238E27FC236}">
                      <a16:creationId xmlns:a16="http://schemas.microsoft.com/office/drawing/2014/main" id="{DBE99A5E-3679-F335-CF22-9BD8F2435C96}"/>
                    </a:ext>
                  </a:extLst>
                </p14:cNvPr>
                <p14:cNvContentPartPr/>
                <p14:nvPr/>
              </p14:nvContentPartPr>
              <p14:xfrm>
                <a:off x="7100434" y="3909350"/>
                <a:ext cx="18720" cy="240840"/>
              </p14:xfrm>
            </p:contentPart>
          </mc:Choice>
          <mc:Fallback>
            <p:pic>
              <p:nvPicPr>
                <p:cNvPr id="68" name="Ink 67">
                  <a:extLst>
                    <a:ext uri="{FF2B5EF4-FFF2-40B4-BE49-F238E27FC236}">
                      <a16:creationId xmlns:a16="http://schemas.microsoft.com/office/drawing/2014/main" id="{DBE99A5E-3679-F335-CF22-9BD8F2435C96}"/>
                    </a:ext>
                  </a:extLst>
                </p:cNvPr>
                <p:cNvPicPr/>
                <p:nvPr/>
              </p:nvPicPr>
              <p:blipFill>
                <a:blip r:embed="rId116"/>
                <a:stretch>
                  <a:fillRect/>
                </a:stretch>
              </p:blipFill>
              <p:spPr>
                <a:xfrm>
                  <a:off x="7091434" y="3900350"/>
                  <a:ext cx="36360" cy="258480"/>
                </a:xfrm>
                <a:prstGeom prst="rect">
                  <a:avLst/>
                </a:prstGeom>
              </p:spPr>
            </p:pic>
          </mc:Fallback>
        </mc:AlternateContent>
        <mc:AlternateContent xmlns:mc="http://schemas.openxmlformats.org/markup-compatibility/2006">
          <mc:Choice xmlns:p14="http://schemas.microsoft.com/office/powerpoint/2010/main" Requires="p14">
            <p:contentPart p14:bwMode="auto" r:id="rId117">
              <p14:nvContentPartPr>
                <p14:cNvPr id="69" name="Ink 68">
                  <a:extLst>
                    <a:ext uri="{FF2B5EF4-FFF2-40B4-BE49-F238E27FC236}">
                      <a16:creationId xmlns:a16="http://schemas.microsoft.com/office/drawing/2014/main" id="{AB113D6D-A393-5557-7220-41F554180AAD}"/>
                    </a:ext>
                  </a:extLst>
                </p14:cNvPr>
                <p14:cNvContentPartPr/>
                <p14:nvPr/>
              </p14:nvContentPartPr>
              <p14:xfrm>
                <a:off x="6694714" y="4329470"/>
                <a:ext cx="387360" cy="414720"/>
              </p14:xfrm>
            </p:contentPart>
          </mc:Choice>
          <mc:Fallback>
            <p:pic>
              <p:nvPicPr>
                <p:cNvPr id="69" name="Ink 68">
                  <a:extLst>
                    <a:ext uri="{FF2B5EF4-FFF2-40B4-BE49-F238E27FC236}">
                      <a16:creationId xmlns:a16="http://schemas.microsoft.com/office/drawing/2014/main" id="{AB113D6D-A393-5557-7220-41F554180AAD}"/>
                    </a:ext>
                  </a:extLst>
                </p:cNvPr>
                <p:cNvPicPr/>
                <p:nvPr/>
              </p:nvPicPr>
              <p:blipFill>
                <a:blip r:embed="rId118"/>
                <a:stretch>
                  <a:fillRect/>
                </a:stretch>
              </p:blipFill>
              <p:spPr>
                <a:xfrm>
                  <a:off x="6686074" y="4320470"/>
                  <a:ext cx="405000" cy="432360"/>
                </a:xfrm>
                <a:prstGeom prst="rect">
                  <a:avLst/>
                </a:prstGeom>
              </p:spPr>
            </p:pic>
          </mc:Fallback>
        </mc:AlternateContent>
        <mc:AlternateContent xmlns:mc="http://schemas.openxmlformats.org/markup-compatibility/2006">
          <mc:Choice xmlns:p14="http://schemas.microsoft.com/office/powerpoint/2010/main" Requires="p14">
            <p:contentPart p14:bwMode="auto" r:id="rId119">
              <p14:nvContentPartPr>
                <p14:cNvPr id="70" name="Ink 69">
                  <a:extLst>
                    <a:ext uri="{FF2B5EF4-FFF2-40B4-BE49-F238E27FC236}">
                      <a16:creationId xmlns:a16="http://schemas.microsoft.com/office/drawing/2014/main" id="{8F3D2779-8D38-0A31-6DE0-BFDCC26D2D65}"/>
                    </a:ext>
                  </a:extLst>
                </p14:cNvPr>
                <p14:cNvContentPartPr/>
                <p14:nvPr/>
              </p14:nvContentPartPr>
              <p14:xfrm>
                <a:off x="6033394" y="4889270"/>
                <a:ext cx="405000" cy="65520"/>
              </p14:xfrm>
            </p:contentPart>
          </mc:Choice>
          <mc:Fallback>
            <p:pic>
              <p:nvPicPr>
                <p:cNvPr id="70" name="Ink 69">
                  <a:extLst>
                    <a:ext uri="{FF2B5EF4-FFF2-40B4-BE49-F238E27FC236}">
                      <a16:creationId xmlns:a16="http://schemas.microsoft.com/office/drawing/2014/main" id="{8F3D2779-8D38-0A31-6DE0-BFDCC26D2D65}"/>
                    </a:ext>
                  </a:extLst>
                </p:cNvPr>
                <p:cNvPicPr/>
                <p:nvPr/>
              </p:nvPicPr>
              <p:blipFill>
                <a:blip r:embed="rId120"/>
                <a:stretch>
                  <a:fillRect/>
                </a:stretch>
              </p:blipFill>
              <p:spPr>
                <a:xfrm>
                  <a:off x="6024394" y="4880270"/>
                  <a:ext cx="422640" cy="83160"/>
                </a:xfrm>
                <a:prstGeom prst="rect">
                  <a:avLst/>
                </a:prstGeom>
              </p:spPr>
            </p:pic>
          </mc:Fallback>
        </mc:AlternateContent>
        <mc:AlternateContent xmlns:mc="http://schemas.openxmlformats.org/markup-compatibility/2006">
          <mc:Choice xmlns:p14="http://schemas.microsoft.com/office/powerpoint/2010/main" Requires="p14">
            <p:contentPart p14:bwMode="auto" r:id="rId121">
              <p14:nvContentPartPr>
                <p14:cNvPr id="71" name="Ink 70">
                  <a:extLst>
                    <a:ext uri="{FF2B5EF4-FFF2-40B4-BE49-F238E27FC236}">
                      <a16:creationId xmlns:a16="http://schemas.microsoft.com/office/drawing/2014/main" id="{27A7CDFD-269D-1F21-CEB6-EA83DB95D46D}"/>
                    </a:ext>
                  </a:extLst>
                </p14:cNvPr>
                <p14:cNvContentPartPr/>
                <p14:nvPr/>
              </p14:nvContentPartPr>
              <p14:xfrm>
                <a:off x="5285314" y="4734110"/>
                <a:ext cx="537120" cy="173880"/>
              </p14:xfrm>
            </p:contentPart>
          </mc:Choice>
          <mc:Fallback>
            <p:pic>
              <p:nvPicPr>
                <p:cNvPr id="71" name="Ink 70">
                  <a:extLst>
                    <a:ext uri="{FF2B5EF4-FFF2-40B4-BE49-F238E27FC236}">
                      <a16:creationId xmlns:a16="http://schemas.microsoft.com/office/drawing/2014/main" id="{27A7CDFD-269D-1F21-CEB6-EA83DB95D46D}"/>
                    </a:ext>
                  </a:extLst>
                </p:cNvPr>
                <p:cNvPicPr/>
                <p:nvPr/>
              </p:nvPicPr>
              <p:blipFill>
                <a:blip r:embed="rId122"/>
                <a:stretch>
                  <a:fillRect/>
                </a:stretch>
              </p:blipFill>
              <p:spPr>
                <a:xfrm>
                  <a:off x="5276314" y="4725470"/>
                  <a:ext cx="554760" cy="191520"/>
                </a:xfrm>
                <a:prstGeom prst="rect">
                  <a:avLst/>
                </a:prstGeom>
              </p:spPr>
            </p:pic>
          </mc:Fallback>
        </mc:AlternateContent>
        <mc:AlternateContent xmlns:mc="http://schemas.openxmlformats.org/markup-compatibility/2006">
          <mc:Choice xmlns:p14="http://schemas.microsoft.com/office/powerpoint/2010/main" Requires="p14">
            <p:contentPart p14:bwMode="auto" r:id="rId123">
              <p14:nvContentPartPr>
                <p14:cNvPr id="72" name="Ink 71">
                  <a:extLst>
                    <a:ext uri="{FF2B5EF4-FFF2-40B4-BE49-F238E27FC236}">
                      <a16:creationId xmlns:a16="http://schemas.microsoft.com/office/drawing/2014/main" id="{F85F2407-5C24-D975-0767-53498E11BB01}"/>
                    </a:ext>
                  </a:extLst>
                </p14:cNvPr>
                <p14:cNvContentPartPr/>
                <p14:nvPr/>
              </p14:nvContentPartPr>
              <p14:xfrm>
                <a:off x="4757914" y="4289870"/>
                <a:ext cx="477000" cy="422640"/>
              </p14:xfrm>
            </p:contentPart>
          </mc:Choice>
          <mc:Fallback>
            <p:pic>
              <p:nvPicPr>
                <p:cNvPr id="72" name="Ink 71">
                  <a:extLst>
                    <a:ext uri="{FF2B5EF4-FFF2-40B4-BE49-F238E27FC236}">
                      <a16:creationId xmlns:a16="http://schemas.microsoft.com/office/drawing/2014/main" id="{F85F2407-5C24-D975-0767-53498E11BB01}"/>
                    </a:ext>
                  </a:extLst>
                </p:cNvPr>
                <p:cNvPicPr/>
                <p:nvPr/>
              </p:nvPicPr>
              <p:blipFill>
                <a:blip r:embed="rId124"/>
                <a:stretch>
                  <a:fillRect/>
                </a:stretch>
              </p:blipFill>
              <p:spPr>
                <a:xfrm>
                  <a:off x="4749274" y="4280870"/>
                  <a:ext cx="494640" cy="440280"/>
                </a:xfrm>
                <a:prstGeom prst="rect">
                  <a:avLst/>
                </a:prstGeom>
              </p:spPr>
            </p:pic>
          </mc:Fallback>
        </mc:AlternateContent>
        <mc:AlternateContent xmlns:mc="http://schemas.openxmlformats.org/markup-compatibility/2006">
          <mc:Choice xmlns:p14="http://schemas.microsoft.com/office/powerpoint/2010/main" Requires="p14">
            <p:contentPart p14:bwMode="auto" r:id="rId125">
              <p14:nvContentPartPr>
                <p14:cNvPr id="73" name="Ink 72">
                  <a:extLst>
                    <a:ext uri="{FF2B5EF4-FFF2-40B4-BE49-F238E27FC236}">
                      <a16:creationId xmlns:a16="http://schemas.microsoft.com/office/drawing/2014/main" id="{D375FCA1-8B68-7050-C3B1-D49BC542E6BD}"/>
                    </a:ext>
                  </a:extLst>
                </p14:cNvPr>
                <p14:cNvContentPartPr/>
                <p14:nvPr/>
              </p14:nvContentPartPr>
              <p14:xfrm>
                <a:off x="4666474" y="3851030"/>
                <a:ext cx="101520" cy="329040"/>
              </p14:xfrm>
            </p:contentPart>
          </mc:Choice>
          <mc:Fallback>
            <p:pic>
              <p:nvPicPr>
                <p:cNvPr id="73" name="Ink 72">
                  <a:extLst>
                    <a:ext uri="{FF2B5EF4-FFF2-40B4-BE49-F238E27FC236}">
                      <a16:creationId xmlns:a16="http://schemas.microsoft.com/office/drawing/2014/main" id="{D375FCA1-8B68-7050-C3B1-D49BC542E6BD}"/>
                    </a:ext>
                  </a:extLst>
                </p:cNvPr>
                <p:cNvPicPr/>
                <p:nvPr/>
              </p:nvPicPr>
              <p:blipFill>
                <a:blip r:embed="rId126"/>
                <a:stretch>
                  <a:fillRect/>
                </a:stretch>
              </p:blipFill>
              <p:spPr>
                <a:xfrm>
                  <a:off x="4657474" y="3842030"/>
                  <a:ext cx="119160" cy="346680"/>
                </a:xfrm>
                <a:prstGeom prst="rect">
                  <a:avLst/>
                </a:prstGeom>
              </p:spPr>
            </p:pic>
          </mc:Fallback>
        </mc:AlternateContent>
        <mc:AlternateContent xmlns:mc="http://schemas.openxmlformats.org/markup-compatibility/2006">
          <mc:Choice xmlns:p14="http://schemas.microsoft.com/office/powerpoint/2010/main" Requires="p14">
            <p:contentPart p14:bwMode="auto" r:id="rId127">
              <p14:nvContentPartPr>
                <p14:cNvPr id="74" name="Ink 73">
                  <a:extLst>
                    <a:ext uri="{FF2B5EF4-FFF2-40B4-BE49-F238E27FC236}">
                      <a16:creationId xmlns:a16="http://schemas.microsoft.com/office/drawing/2014/main" id="{7A58CF20-EEBD-78F3-7B6B-451BD47F3DED}"/>
                    </a:ext>
                  </a:extLst>
                </p14:cNvPr>
                <p14:cNvContentPartPr/>
                <p14:nvPr/>
              </p14:nvContentPartPr>
              <p14:xfrm>
                <a:off x="4679074" y="3435950"/>
                <a:ext cx="120240" cy="268560"/>
              </p14:xfrm>
            </p:contentPart>
          </mc:Choice>
          <mc:Fallback>
            <p:pic>
              <p:nvPicPr>
                <p:cNvPr id="74" name="Ink 73">
                  <a:extLst>
                    <a:ext uri="{FF2B5EF4-FFF2-40B4-BE49-F238E27FC236}">
                      <a16:creationId xmlns:a16="http://schemas.microsoft.com/office/drawing/2014/main" id="{7A58CF20-EEBD-78F3-7B6B-451BD47F3DED}"/>
                    </a:ext>
                  </a:extLst>
                </p:cNvPr>
                <p:cNvPicPr/>
                <p:nvPr/>
              </p:nvPicPr>
              <p:blipFill>
                <a:blip r:embed="rId128"/>
                <a:stretch>
                  <a:fillRect/>
                </a:stretch>
              </p:blipFill>
              <p:spPr>
                <a:xfrm>
                  <a:off x="4670434" y="3426950"/>
                  <a:ext cx="137880" cy="286200"/>
                </a:xfrm>
                <a:prstGeom prst="rect">
                  <a:avLst/>
                </a:prstGeom>
              </p:spPr>
            </p:pic>
          </mc:Fallback>
        </mc:AlternateContent>
        <mc:AlternateContent xmlns:mc="http://schemas.openxmlformats.org/markup-compatibility/2006">
          <mc:Choice xmlns:p14="http://schemas.microsoft.com/office/powerpoint/2010/main" Requires="p14">
            <p:contentPart p14:bwMode="auto" r:id="rId129">
              <p14:nvContentPartPr>
                <p14:cNvPr id="75" name="Ink 74">
                  <a:extLst>
                    <a:ext uri="{FF2B5EF4-FFF2-40B4-BE49-F238E27FC236}">
                      <a16:creationId xmlns:a16="http://schemas.microsoft.com/office/drawing/2014/main" id="{AF215BF7-59EA-242A-EB15-15083C2B603F}"/>
                    </a:ext>
                  </a:extLst>
                </p14:cNvPr>
                <p14:cNvContentPartPr/>
                <p14:nvPr/>
              </p14:nvContentPartPr>
              <p14:xfrm>
                <a:off x="4999114" y="3284390"/>
                <a:ext cx="305640" cy="75240"/>
              </p14:xfrm>
            </p:contentPart>
          </mc:Choice>
          <mc:Fallback>
            <p:pic>
              <p:nvPicPr>
                <p:cNvPr id="75" name="Ink 74">
                  <a:extLst>
                    <a:ext uri="{FF2B5EF4-FFF2-40B4-BE49-F238E27FC236}">
                      <a16:creationId xmlns:a16="http://schemas.microsoft.com/office/drawing/2014/main" id="{AF215BF7-59EA-242A-EB15-15083C2B603F}"/>
                    </a:ext>
                  </a:extLst>
                </p:cNvPr>
                <p:cNvPicPr/>
                <p:nvPr/>
              </p:nvPicPr>
              <p:blipFill>
                <a:blip r:embed="rId130"/>
                <a:stretch>
                  <a:fillRect/>
                </a:stretch>
              </p:blipFill>
              <p:spPr>
                <a:xfrm>
                  <a:off x="4990114" y="3275390"/>
                  <a:ext cx="323280" cy="92880"/>
                </a:xfrm>
                <a:prstGeom prst="rect">
                  <a:avLst/>
                </a:prstGeom>
              </p:spPr>
            </p:pic>
          </mc:Fallback>
        </mc:AlternateContent>
        <mc:AlternateContent xmlns:mc="http://schemas.openxmlformats.org/markup-compatibility/2006">
          <mc:Choice xmlns:p14="http://schemas.microsoft.com/office/powerpoint/2010/main" Requires="p14">
            <p:contentPart p14:bwMode="auto" r:id="rId131">
              <p14:nvContentPartPr>
                <p14:cNvPr id="76" name="Ink 75">
                  <a:extLst>
                    <a:ext uri="{FF2B5EF4-FFF2-40B4-BE49-F238E27FC236}">
                      <a16:creationId xmlns:a16="http://schemas.microsoft.com/office/drawing/2014/main" id="{6D65D09A-F451-ECAB-BB2F-8CA15700F008}"/>
                    </a:ext>
                  </a:extLst>
                </p14:cNvPr>
                <p14:cNvContentPartPr/>
                <p14:nvPr/>
              </p14:nvContentPartPr>
              <p14:xfrm>
                <a:off x="5572234" y="3242270"/>
                <a:ext cx="472320" cy="42480"/>
              </p14:xfrm>
            </p:contentPart>
          </mc:Choice>
          <mc:Fallback>
            <p:pic>
              <p:nvPicPr>
                <p:cNvPr id="76" name="Ink 75">
                  <a:extLst>
                    <a:ext uri="{FF2B5EF4-FFF2-40B4-BE49-F238E27FC236}">
                      <a16:creationId xmlns:a16="http://schemas.microsoft.com/office/drawing/2014/main" id="{6D65D09A-F451-ECAB-BB2F-8CA15700F008}"/>
                    </a:ext>
                  </a:extLst>
                </p:cNvPr>
                <p:cNvPicPr/>
                <p:nvPr/>
              </p:nvPicPr>
              <p:blipFill>
                <a:blip r:embed="rId132"/>
                <a:stretch>
                  <a:fillRect/>
                </a:stretch>
              </p:blipFill>
              <p:spPr>
                <a:xfrm>
                  <a:off x="5563594" y="3233270"/>
                  <a:ext cx="489960" cy="60120"/>
                </a:xfrm>
                <a:prstGeom prst="rect">
                  <a:avLst/>
                </a:prstGeom>
              </p:spPr>
            </p:pic>
          </mc:Fallback>
        </mc:AlternateContent>
        <mc:AlternateContent xmlns:mc="http://schemas.openxmlformats.org/markup-compatibility/2006">
          <mc:Choice xmlns:p14="http://schemas.microsoft.com/office/powerpoint/2010/main" Requires="p14">
            <p:contentPart p14:bwMode="auto" r:id="rId133">
              <p14:nvContentPartPr>
                <p14:cNvPr id="77" name="Ink 76">
                  <a:extLst>
                    <a:ext uri="{FF2B5EF4-FFF2-40B4-BE49-F238E27FC236}">
                      <a16:creationId xmlns:a16="http://schemas.microsoft.com/office/drawing/2014/main" id="{C178A811-0084-3AC8-8F03-D4B5CF3FE9C0}"/>
                    </a:ext>
                  </a:extLst>
                </p14:cNvPr>
                <p14:cNvContentPartPr/>
                <p14:nvPr/>
              </p14:nvContentPartPr>
              <p14:xfrm>
                <a:off x="6354154" y="3322550"/>
                <a:ext cx="313200" cy="113400"/>
              </p14:xfrm>
            </p:contentPart>
          </mc:Choice>
          <mc:Fallback>
            <p:pic>
              <p:nvPicPr>
                <p:cNvPr id="77" name="Ink 76">
                  <a:extLst>
                    <a:ext uri="{FF2B5EF4-FFF2-40B4-BE49-F238E27FC236}">
                      <a16:creationId xmlns:a16="http://schemas.microsoft.com/office/drawing/2014/main" id="{C178A811-0084-3AC8-8F03-D4B5CF3FE9C0}"/>
                    </a:ext>
                  </a:extLst>
                </p:cNvPr>
                <p:cNvPicPr/>
                <p:nvPr/>
              </p:nvPicPr>
              <p:blipFill>
                <a:blip r:embed="rId134"/>
                <a:stretch>
                  <a:fillRect/>
                </a:stretch>
              </p:blipFill>
              <p:spPr>
                <a:xfrm>
                  <a:off x="6345154" y="3313550"/>
                  <a:ext cx="330840" cy="131040"/>
                </a:xfrm>
                <a:prstGeom prst="rect">
                  <a:avLst/>
                </a:prstGeom>
              </p:spPr>
            </p:pic>
          </mc:Fallback>
        </mc:AlternateContent>
        <mc:AlternateContent xmlns:mc="http://schemas.openxmlformats.org/markup-compatibility/2006">
          <mc:Choice xmlns:p14="http://schemas.microsoft.com/office/powerpoint/2010/main" Requires="p14">
            <p:contentPart p14:bwMode="auto" r:id="rId135">
              <p14:nvContentPartPr>
                <p14:cNvPr id="78" name="Ink 77">
                  <a:extLst>
                    <a:ext uri="{FF2B5EF4-FFF2-40B4-BE49-F238E27FC236}">
                      <a16:creationId xmlns:a16="http://schemas.microsoft.com/office/drawing/2014/main" id="{6D63BC42-36FE-524D-D0E3-7D290A057944}"/>
                    </a:ext>
                  </a:extLst>
                </p14:cNvPr>
                <p14:cNvContentPartPr/>
                <p14:nvPr/>
              </p14:nvContentPartPr>
              <p14:xfrm>
                <a:off x="6867154" y="3573470"/>
                <a:ext cx="191160" cy="113040"/>
              </p14:xfrm>
            </p:contentPart>
          </mc:Choice>
          <mc:Fallback>
            <p:pic>
              <p:nvPicPr>
                <p:cNvPr id="78" name="Ink 77">
                  <a:extLst>
                    <a:ext uri="{FF2B5EF4-FFF2-40B4-BE49-F238E27FC236}">
                      <a16:creationId xmlns:a16="http://schemas.microsoft.com/office/drawing/2014/main" id="{6D63BC42-36FE-524D-D0E3-7D290A057944}"/>
                    </a:ext>
                  </a:extLst>
                </p:cNvPr>
                <p:cNvPicPr/>
                <p:nvPr/>
              </p:nvPicPr>
              <p:blipFill>
                <a:blip r:embed="rId136"/>
                <a:stretch>
                  <a:fillRect/>
                </a:stretch>
              </p:blipFill>
              <p:spPr>
                <a:xfrm>
                  <a:off x="6858514" y="3564470"/>
                  <a:ext cx="208800" cy="130680"/>
                </a:xfrm>
                <a:prstGeom prst="rect">
                  <a:avLst/>
                </a:prstGeom>
              </p:spPr>
            </p:pic>
          </mc:Fallback>
        </mc:AlternateContent>
        <mc:AlternateContent xmlns:mc="http://schemas.openxmlformats.org/markup-compatibility/2006">
          <mc:Choice xmlns:p14="http://schemas.microsoft.com/office/powerpoint/2010/main" Requires="p14">
            <p:contentPart p14:bwMode="auto" r:id="rId137">
              <p14:nvContentPartPr>
                <p14:cNvPr id="79" name="Ink 78">
                  <a:extLst>
                    <a:ext uri="{FF2B5EF4-FFF2-40B4-BE49-F238E27FC236}">
                      <a16:creationId xmlns:a16="http://schemas.microsoft.com/office/drawing/2014/main" id="{5926EABA-4F84-51A2-2E6B-2EBD91FABF23}"/>
                    </a:ext>
                  </a:extLst>
                </p14:cNvPr>
                <p14:cNvContentPartPr/>
                <p14:nvPr/>
              </p14:nvContentPartPr>
              <p14:xfrm>
                <a:off x="7107274" y="3843830"/>
                <a:ext cx="123840" cy="779040"/>
              </p14:xfrm>
            </p:contentPart>
          </mc:Choice>
          <mc:Fallback>
            <p:pic>
              <p:nvPicPr>
                <p:cNvPr id="79" name="Ink 78">
                  <a:extLst>
                    <a:ext uri="{FF2B5EF4-FFF2-40B4-BE49-F238E27FC236}">
                      <a16:creationId xmlns:a16="http://schemas.microsoft.com/office/drawing/2014/main" id="{5926EABA-4F84-51A2-2E6B-2EBD91FABF23}"/>
                    </a:ext>
                  </a:extLst>
                </p:cNvPr>
                <p:cNvPicPr/>
                <p:nvPr/>
              </p:nvPicPr>
              <p:blipFill>
                <a:blip r:embed="rId138"/>
                <a:stretch>
                  <a:fillRect/>
                </a:stretch>
              </p:blipFill>
              <p:spPr>
                <a:xfrm>
                  <a:off x="7098274" y="3835190"/>
                  <a:ext cx="141480" cy="796680"/>
                </a:xfrm>
                <a:prstGeom prst="rect">
                  <a:avLst/>
                </a:prstGeom>
              </p:spPr>
            </p:pic>
          </mc:Fallback>
        </mc:AlternateContent>
        <mc:AlternateContent xmlns:mc="http://schemas.openxmlformats.org/markup-compatibility/2006">
          <mc:Choice xmlns:p14="http://schemas.microsoft.com/office/powerpoint/2010/main" Requires="p14">
            <p:contentPart p14:bwMode="auto" r:id="rId139">
              <p14:nvContentPartPr>
                <p14:cNvPr id="80" name="Ink 79">
                  <a:extLst>
                    <a:ext uri="{FF2B5EF4-FFF2-40B4-BE49-F238E27FC236}">
                      <a16:creationId xmlns:a16="http://schemas.microsoft.com/office/drawing/2014/main" id="{21D90335-03FE-2335-FBD6-A6EAF854E735}"/>
                    </a:ext>
                  </a:extLst>
                </p14:cNvPr>
                <p14:cNvContentPartPr/>
                <p14:nvPr/>
              </p14:nvContentPartPr>
              <p14:xfrm>
                <a:off x="6135994" y="4805030"/>
                <a:ext cx="703440" cy="205920"/>
              </p14:xfrm>
            </p:contentPart>
          </mc:Choice>
          <mc:Fallback>
            <p:pic>
              <p:nvPicPr>
                <p:cNvPr id="80" name="Ink 79">
                  <a:extLst>
                    <a:ext uri="{FF2B5EF4-FFF2-40B4-BE49-F238E27FC236}">
                      <a16:creationId xmlns:a16="http://schemas.microsoft.com/office/drawing/2014/main" id="{21D90335-03FE-2335-FBD6-A6EAF854E735}"/>
                    </a:ext>
                  </a:extLst>
                </p:cNvPr>
                <p:cNvPicPr/>
                <p:nvPr/>
              </p:nvPicPr>
              <p:blipFill>
                <a:blip r:embed="rId140"/>
                <a:stretch>
                  <a:fillRect/>
                </a:stretch>
              </p:blipFill>
              <p:spPr>
                <a:xfrm>
                  <a:off x="6126994" y="4796030"/>
                  <a:ext cx="721080" cy="223560"/>
                </a:xfrm>
                <a:prstGeom prst="rect">
                  <a:avLst/>
                </a:prstGeom>
              </p:spPr>
            </p:pic>
          </mc:Fallback>
        </mc:AlternateContent>
        <mc:AlternateContent xmlns:mc="http://schemas.openxmlformats.org/markup-compatibility/2006">
          <mc:Choice xmlns:p14="http://schemas.microsoft.com/office/powerpoint/2010/main" Requires="p14">
            <p:contentPart p14:bwMode="auto" r:id="rId141">
              <p14:nvContentPartPr>
                <p14:cNvPr id="81" name="Ink 80">
                  <a:extLst>
                    <a:ext uri="{FF2B5EF4-FFF2-40B4-BE49-F238E27FC236}">
                      <a16:creationId xmlns:a16="http://schemas.microsoft.com/office/drawing/2014/main" id="{AF9C04F1-7473-122C-46FA-567CC7DEE846}"/>
                    </a:ext>
                  </a:extLst>
                </p14:cNvPr>
                <p14:cNvContentPartPr/>
                <p14:nvPr/>
              </p14:nvContentPartPr>
              <p14:xfrm>
                <a:off x="4978594" y="4628630"/>
                <a:ext cx="377280" cy="130320"/>
              </p14:xfrm>
            </p:contentPart>
          </mc:Choice>
          <mc:Fallback>
            <p:pic>
              <p:nvPicPr>
                <p:cNvPr id="81" name="Ink 80">
                  <a:extLst>
                    <a:ext uri="{FF2B5EF4-FFF2-40B4-BE49-F238E27FC236}">
                      <a16:creationId xmlns:a16="http://schemas.microsoft.com/office/drawing/2014/main" id="{AF9C04F1-7473-122C-46FA-567CC7DEE846}"/>
                    </a:ext>
                  </a:extLst>
                </p:cNvPr>
                <p:cNvPicPr/>
                <p:nvPr/>
              </p:nvPicPr>
              <p:blipFill>
                <a:blip r:embed="rId142"/>
                <a:stretch>
                  <a:fillRect/>
                </a:stretch>
              </p:blipFill>
              <p:spPr>
                <a:xfrm>
                  <a:off x="4969954" y="4619630"/>
                  <a:ext cx="394920" cy="147960"/>
                </a:xfrm>
                <a:prstGeom prst="rect">
                  <a:avLst/>
                </a:prstGeom>
              </p:spPr>
            </p:pic>
          </mc:Fallback>
        </mc:AlternateContent>
        <mc:AlternateContent xmlns:mc="http://schemas.openxmlformats.org/markup-compatibility/2006">
          <mc:Choice xmlns:p14="http://schemas.microsoft.com/office/powerpoint/2010/main" Requires="p14">
            <p:contentPart p14:bwMode="auto" r:id="rId143">
              <p14:nvContentPartPr>
                <p14:cNvPr id="82" name="Ink 81">
                  <a:extLst>
                    <a:ext uri="{FF2B5EF4-FFF2-40B4-BE49-F238E27FC236}">
                      <a16:creationId xmlns:a16="http://schemas.microsoft.com/office/drawing/2014/main" id="{06718F67-0BBA-654B-8B8C-1176166657D4}"/>
                    </a:ext>
                  </a:extLst>
                </p14:cNvPr>
                <p14:cNvContentPartPr/>
                <p14:nvPr/>
              </p14:nvContentPartPr>
              <p14:xfrm>
                <a:off x="4235554" y="3642590"/>
                <a:ext cx="532440" cy="826560"/>
              </p14:xfrm>
            </p:contentPart>
          </mc:Choice>
          <mc:Fallback>
            <p:pic>
              <p:nvPicPr>
                <p:cNvPr id="82" name="Ink 81">
                  <a:extLst>
                    <a:ext uri="{FF2B5EF4-FFF2-40B4-BE49-F238E27FC236}">
                      <a16:creationId xmlns:a16="http://schemas.microsoft.com/office/drawing/2014/main" id="{06718F67-0BBA-654B-8B8C-1176166657D4}"/>
                    </a:ext>
                  </a:extLst>
                </p:cNvPr>
                <p:cNvPicPr/>
                <p:nvPr/>
              </p:nvPicPr>
              <p:blipFill>
                <a:blip r:embed="rId144"/>
                <a:stretch>
                  <a:fillRect/>
                </a:stretch>
              </p:blipFill>
              <p:spPr>
                <a:xfrm>
                  <a:off x="4226554" y="3633950"/>
                  <a:ext cx="550080" cy="844200"/>
                </a:xfrm>
                <a:prstGeom prst="rect">
                  <a:avLst/>
                </a:prstGeom>
              </p:spPr>
            </p:pic>
          </mc:Fallback>
        </mc:AlternateContent>
        <mc:AlternateContent xmlns:mc="http://schemas.openxmlformats.org/markup-compatibility/2006">
          <mc:Choice xmlns:p14="http://schemas.microsoft.com/office/powerpoint/2010/main" Requires="p14">
            <p:contentPart p14:bwMode="auto" r:id="rId145">
              <p14:nvContentPartPr>
                <p14:cNvPr id="83" name="Ink 82">
                  <a:extLst>
                    <a:ext uri="{FF2B5EF4-FFF2-40B4-BE49-F238E27FC236}">
                      <a16:creationId xmlns:a16="http://schemas.microsoft.com/office/drawing/2014/main" id="{D49186F1-60E3-0F11-0BF0-5E16889BC146}"/>
                    </a:ext>
                  </a:extLst>
                </p14:cNvPr>
                <p14:cNvContentPartPr/>
                <p14:nvPr/>
              </p14:nvContentPartPr>
              <p14:xfrm>
                <a:off x="4475314" y="3200510"/>
                <a:ext cx="362520" cy="271080"/>
              </p14:xfrm>
            </p:contentPart>
          </mc:Choice>
          <mc:Fallback>
            <p:pic>
              <p:nvPicPr>
                <p:cNvPr id="83" name="Ink 82">
                  <a:extLst>
                    <a:ext uri="{FF2B5EF4-FFF2-40B4-BE49-F238E27FC236}">
                      <a16:creationId xmlns:a16="http://schemas.microsoft.com/office/drawing/2014/main" id="{D49186F1-60E3-0F11-0BF0-5E16889BC146}"/>
                    </a:ext>
                  </a:extLst>
                </p:cNvPr>
                <p:cNvPicPr/>
                <p:nvPr/>
              </p:nvPicPr>
              <p:blipFill>
                <a:blip r:embed="rId146"/>
                <a:stretch>
                  <a:fillRect/>
                </a:stretch>
              </p:blipFill>
              <p:spPr>
                <a:xfrm>
                  <a:off x="4466314" y="3191510"/>
                  <a:ext cx="380160" cy="288720"/>
                </a:xfrm>
                <a:prstGeom prst="rect">
                  <a:avLst/>
                </a:prstGeom>
              </p:spPr>
            </p:pic>
          </mc:Fallback>
        </mc:AlternateContent>
        <mc:AlternateContent xmlns:mc="http://schemas.openxmlformats.org/markup-compatibility/2006">
          <mc:Choice xmlns:p14="http://schemas.microsoft.com/office/powerpoint/2010/main" Requires="p14">
            <p:contentPart p14:bwMode="auto" r:id="rId147">
              <p14:nvContentPartPr>
                <p14:cNvPr id="84" name="Ink 83">
                  <a:extLst>
                    <a:ext uri="{FF2B5EF4-FFF2-40B4-BE49-F238E27FC236}">
                      <a16:creationId xmlns:a16="http://schemas.microsoft.com/office/drawing/2014/main" id="{08227804-5E3E-F2CE-036C-FCC3D376A548}"/>
                    </a:ext>
                  </a:extLst>
                </p14:cNvPr>
                <p14:cNvContentPartPr/>
                <p14:nvPr/>
              </p14:nvContentPartPr>
              <p14:xfrm>
                <a:off x="5113234" y="3011870"/>
                <a:ext cx="516240" cy="77040"/>
              </p14:xfrm>
            </p:contentPart>
          </mc:Choice>
          <mc:Fallback>
            <p:pic>
              <p:nvPicPr>
                <p:cNvPr id="84" name="Ink 83">
                  <a:extLst>
                    <a:ext uri="{FF2B5EF4-FFF2-40B4-BE49-F238E27FC236}">
                      <a16:creationId xmlns:a16="http://schemas.microsoft.com/office/drawing/2014/main" id="{08227804-5E3E-F2CE-036C-FCC3D376A548}"/>
                    </a:ext>
                  </a:extLst>
                </p:cNvPr>
                <p:cNvPicPr/>
                <p:nvPr/>
              </p:nvPicPr>
              <p:blipFill>
                <a:blip r:embed="rId148"/>
                <a:stretch>
                  <a:fillRect/>
                </a:stretch>
              </p:blipFill>
              <p:spPr>
                <a:xfrm>
                  <a:off x="5104234" y="3003230"/>
                  <a:ext cx="533880" cy="94680"/>
                </a:xfrm>
                <a:prstGeom prst="rect">
                  <a:avLst/>
                </a:prstGeom>
              </p:spPr>
            </p:pic>
          </mc:Fallback>
        </mc:AlternateContent>
        <mc:AlternateContent xmlns:mc="http://schemas.openxmlformats.org/markup-compatibility/2006">
          <mc:Choice xmlns:p14="http://schemas.microsoft.com/office/powerpoint/2010/main" Requires="p14">
            <p:contentPart p14:bwMode="auto" r:id="rId149">
              <p14:nvContentPartPr>
                <p14:cNvPr id="85" name="Ink 84">
                  <a:extLst>
                    <a:ext uri="{FF2B5EF4-FFF2-40B4-BE49-F238E27FC236}">
                      <a16:creationId xmlns:a16="http://schemas.microsoft.com/office/drawing/2014/main" id="{AC15F417-0A23-515A-B45E-1C57775EC036}"/>
                    </a:ext>
                  </a:extLst>
                </p14:cNvPr>
                <p14:cNvContentPartPr/>
                <p14:nvPr/>
              </p14:nvContentPartPr>
              <p14:xfrm>
                <a:off x="6036634" y="3088550"/>
                <a:ext cx="970560" cy="500760"/>
              </p14:xfrm>
            </p:contentPart>
          </mc:Choice>
          <mc:Fallback>
            <p:pic>
              <p:nvPicPr>
                <p:cNvPr id="85" name="Ink 84">
                  <a:extLst>
                    <a:ext uri="{FF2B5EF4-FFF2-40B4-BE49-F238E27FC236}">
                      <a16:creationId xmlns:a16="http://schemas.microsoft.com/office/drawing/2014/main" id="{AC15F417-0A23-515A-B45E-1C57775EC036}"/>
                    </a:ext>
                  </a:extLst>
                </p:cNvPr>
                <p:cNvPicPr/>
                <p:nvPr/>
              </p:nvPicPr>
              <p:blipFill>
                <a:blip r:embed="rId150"/>
                <a:stretch>
                  <a:fillRect/>
                </a:stretch>
              </p:blipFill>
              <p:spPr>
                <a:xfrm>
                  <a:off x="6027994" y="3079550"/>
                  <a:ext cx="988200" cy="518400"/>
                </a:xfrm>
                <a:prstGeom prst="rect">
                  <a:avLst/>
                </a:prstGeom>
              </p:spPr>
            </p:pic>
          </mc:Fallback>
        </mc:AlternateContent>
        <mc:AlternateContent xmlns:mc="http://schemas.openxmlformats.org/markup-compatibility/2006">
          <mc:Choice xmlns:p14="http://schemas.microsoft.com/office/powerpoint/2010/main" Requires="p14">
            <p:contentPart p14:bwMode="auto" r:id="rId151">
              <p14:nvContentPartPr>
                <p14:cNvPr id="86" name="Ink 85">
                  <a:extLst>
                    <a:ext uri="{FF2B5EF4-FFF2-40B4-BE49-F238E27FC236}">
                      <a16:creationId xmlns:a16="http://schemas.microsoft.com/office/drawing/2014/main" id="{C2625379-A0F1-17B6-6A05-1CF59D7201D3}"/>
                    </a:ext>
                  </a:extLst>
                </p14:cNvPr>
                <p14:cNvContentPartPr/>
                <p14:nvPr/>
              </p14:nvContentPartPr>
              <p14:xfrm>
                <a:off x="7039594" y="3862910"/>
                <a:ext cx="143280" cy="772560"/>
              </p14:xfrm>
            </p:contentPart>
          </mc:Choice>
          <mc:Fallback>
            <p:pic>
              <p:nvPicPr>
                <p:cNvPr id="86" name="Ink 85">
                  <a:extLst>
                    <a:ext uri="{FF2B5EF4-FFF2-40B4-BE49-F238E27FC236}">
                      <a16:creationId xmlns:a16="http://schemas.microsoft.com/office/drawing/2014/main" id="{C2625379-A0F1-17B6-6A05-1CF59D7201D3}"/>
                    </a:ext>
                  </a:extLst>
                </p:cNvPr>
                <p:cNvPicPr/>
                <p:nvPr/>
              </p:nvPicPr>
              <p:blipFill>
                <a:blip r:embed="rId152"/>
                <a:stretch>
                  <a:fillRect/>
                </a:stretch>
              </p:blipFill>
              <p:spPr>
                <a:xfrm>
                  <a:off x="7030594" y="3854270"/>
                  <a:ext cx="160920" cy="790200"/>
                </a:xfrm>
                <a:prstGeom prst="rect">
                  <a:avLst/>
                </a:prstGeom>
              </p:spPr>
            </p:pic>
          </mc:Fallback>
        </mc:AlternateContent>
        <mc:AlternateContent xmlns:mc="http://schemas.openxmlformats.org/markup-compatibility/2006">
          <mc:Choice xmlns:p14="http://schemas.microsoft.com/office/powerpoint/2010/main" Requires="p14">
            <p:contentPart p14:bwMode="auto" r:id="rId153">
              <p14:nvContentPartPr>
                <p14:cNvPr id="87" name="Ink 86">
                  <a:extLst>
                    <a:ext uri="{FF2B5EF4-FFF2-40B4-BE49-F238E27FC236}">
                      <a16:creationId xmlns:a16="http://schemas.microsoft.com/office/drawing/2014/main" id="{75061385-FEED-B95D-7130-9E4DFDD150F2}"/>
                    </a:ext>
                  </a:extLst>
                </p14:cNvPr>
                <p14:cNvContentPartPr/>
                <p14:nvPr/>
              </p14:nvContentPartPr>
              <p14:xfrm>
                <a:off x="6235714" y="4739870"/>
                <a:ext cx="725400" cy="280440"/>
              </p14:xfrm>
            </p:contentPart>
          </mc:Choice>
          <mc:Fallback>
            <p:pic>
              <p:nvPicPr>
                <p:cNvPr id="87" name="Ink 86">
                  <a:extLst>
                    <a:ext uri="{FF2B5EF4-FFF2-40B4-BE49-F238E27FC236}">
                      <a16:creationId xmlns:a16="http://schemas.microsoft.com/office/drawing/2014/main" id="{75061385-FEED-B95D-7130-9E4DFDD150F2}"/>
                    </a:ext>
                  </a:extLst>
                </p:cNvPr>
                <p:cNvPicPr/>
                <p:nvPr/>
              </p:nvPicPr>
              <p:blipFill>
                <a:blip r:embed="rId154"/>
                <a:stretch>
                  <a:fillRect/>
                </a:stretch>
              </p:blipFill>
              <p:spPr>
                <a:xfrm>
                  <a:off x="6226714" y="4730870"/>
                  <a:ext cx="743040" cy="298080"/>
                </a:xfrm>
                <a:prstGeom prst="rect">
                  <a:avLst/>
                </a:prstGeom>
              </p:spPr>
            </p:pic>
          </mc:Fallback>
        </mc:AlternateContent>
        <mc:AlternateContent xmlns:mc="http://schemas.openxmlformats.org/markup-compatibility/2006">
          <mc:Choice xmlns:p14="http://schemas.microsoft.com/office/powerpoint/2010/main" Requires="p14">
            <p:contentPart p14:bwMode="auto" r:id="rId155">
              <p14:nvContentPartPr>
                <p14:cNvPr id="88" name="Ink 87">
                  <a:extLst>
                    <a:ext uri="{FF2B5EF4-FFF2-40B4-BE49-F238E27FC236}">
                      <a16:creationId xmlns:a16="http://schemas.microsoft.com/office/drawing/2014/main" id="{22FA1AE6-04DD-067A-4C76-64C84B5A5D3D}"/>
                    </a:ext>
                  </a:extLst>
                </p14:cNvPr>
                <p14:cNvContentPartPr/>
                <p14:nvPr/>
              </p14:nvContentPartPr>
              <p14:xfrm>
                <a:off x="5625154" y="4941110"/>
                <a:ext cx="290520" cy="60120"/>
              </p14:xfrm>
            </p:contentPart>
          </mc:Choice>
          <mc:Fallback>
            <p:pic>
              <p:nvPicPr>
                <p:cNvPr id="88" name="Ink 87">
                  <a:extLst>
                    <a:ext uri="{FF2B5EF4-FFF2-40B4-BE49-F238E27FC236}">
                      <a16:creationId xmlns:a16="http://schemas.microsoft.com/office/drawing/2014/main" id="{22FA1AE6-04DD-067A-4C76-64C84B5A5D3D}"/>
                    </a:ext>
                  </a:extLst>
                </p:cNvPr>
                <p:cNvPicPr/>
                <p:nvPr/>
              </p:nvPicPr>
              <p:blipFill>
                <a:blip r:embed="rId156"/>
                <a:stretch>
                  <a:fillRect/>
                </a:stretch>
              </p:blipFill>
              <p:spPr>
                <a:xfrm>
                  <a:off x="5616514" y="4932470"/>
                  <a:ext cx="308160" cy="77760"/>
                </a:xfrm>
                <a:prstGeom prst="rect">
                  <a:avLst/>
                </a:prstGeom>
              </p:spPr>
            </p:pic>
          </mc:Fallback>
        </mc:AlternateContent>
        <mc:AlternateContent xmlns:mc="http://schemas.openxmlformats.org/markup-compatibility/2006">
          <mc:Choice xmlns:p14="http://schemas.microsoft.com/office/powerpoint/2010/main" Requires="p14">
            <p:contentPart p14:bwMode="auto" r:id="rId157">
              <p14:nvContentPartPr>
                <p14:cNvPr id="89" name="Ink 88">
                  <a:extLst>
                    <a:ext uri="{FF2B5EF4-FFF2-40B4-BE49-F238E27FC236}">
                      <a16:creationId xmlns:a16="http://schemas.microsoft.com/office/drawing/2014/main" id="{50572C87-1CF7-87C3-DF3C-D9867EF34A7D}"/>
                    </a:ext>
                  </a:extLst>
                </p14:cNvPr>
                <p14:cNvContentPartPr/>
                <p14:nvPr/>
              </p14:nvContentPartPr>
              <p14:xfrm>
                <a:off x="4743514" y="4510190"/>
                <a:ext cx="547560" cy="342000"/>
              </p14:xfrm>
            </p:contentPart>
          </mc:Choice>
          <mc:Fallback>
            <p:pic>
              <p:nvPicPr>
                <p:cNvPr id="89" name="Ink 88">
                  <a:extLst>
                    <a:ext uri="{FF2B5EF4-FFF2-40B4-BE49-F238E27FC236}">
                      <a16:creationId xmlns:a16="http://schemas.microsoft.com/office/drawing/2014/main" id="{50572C87-1CF7-87C3-DF3C-D9867EF34A7D}"/>
                    </a:ext>
                  </a:extLst>
                </p:cNvPr>
                <p:cNvPicPr/>
                <p:nvPr/>
              </p:nvPicPr>
              <p:blipFill>
                <a:blip r:embed="rId158"/>
                <a:stretch>
                  <a:fillRect/>
                </a:stretch>
              </p:blipFill>
              <p:spPr>
                <a:xfrm>
                  <a:off x="4734514" y="4501190"/>
                  <a:ext cx="565200" cy="359640"/>
                </a:xfrm>
                <a:prstGeom prst="rect">
                  <a:avLst/>
                </a:prstGeom>
              </p:spPr>
            </p:pic>
          </mc:Fallback>
        </mc:AlternateContent>
        <mc:AlternateContent xmlns:mc="http://schemas.openxmlformats.org/markup-compatibility/2006">
          <mc:Choice xmlns:p14="http://schemas.microsoft.com/office/powerpoint/2010/main" Requires="p14">
            <p:contentPart p14:bwMode="auto" r:id="rId159">
              <p14:nvContentPartPr>
                <p14:cNvPr id="90" name="Ink 89">
                  <a:extLst>
                    <a:ext uri="{FF2B5EF4-FFF2-40B4-BE49-F238E27FC236}">
                      <a16:creationId xmlns:a16="http://schemas.microsoft.com/office/drawing/2014/main" id="{F441F777-210B-BCB7-DB0F-1E82A1420330}"/>
                    </a:ext>
                  </a:extLst>
                </p14:cNvPr>
                <p14:cNvContentPartPr/>
                <p14:nvPr/>
              </p14:nvContentPartPr>
              <p14:xfrm>
                <a:off x="4573954" y="3708110"/>
                <a:ext cx="101160" cy="649440"/>
              </p14:xfrm>
            </p:contentPart>
          </mc:Choice>
          <mc:Fallback>
            <p:pic>
              <p:nvPicPr>
                <p:cNvPr id="90" name="Ink 89">
                  <a:extLst>
                    <a:ext uri="{FF2B5EF4-FFF2-40B4-BE49-F238E27FC236}">
                      <a16:creationId xmlns:a16="http://schemas.microsoft.com/office/drawing/2014/main" id="{F441F777-210B-BCB7-DB0F-1E82A1420330}"/>
                    </a:ext>
                  </a:extLst>
                </p:cNvPr>
                <p:cNvPicPr/>
                <p:nvPr/>
              </p:nvPicPr>
              <p:blipFill>
                <a:blip r:embed="rId160"/>
                <a:stretch>
                  <a:fillRect/>
                </a:stretch>
              </p:blipFill>
              <p:spPr>
                <a:xfrm>
                  <a:off x="4564954" y="3699110"/>
                  <a:ext cx="118800" cy="667080"/>
                </a:xfrm>
                <a:prstGeom prst="rect">
                  <a:avLst/>
                </a:prstGeom>
              </p:spPr>
            </p:pic>
          </mc:Fallback>
        </mc:AlternateContent>
        <mc:AlternateContent xmlns:mc="http://schemas.openxmlformats.org/markup-compatibility/2006">
          <mc:Choice xmlns:p14="http://schemas.microsoft.com/office/powerpoint/2010/main" Requires="p14">
            <p:contentPart p14:bwMode="auto" r:id="rId161">
              <p14:nvContentPartPr>
                <p14:cNvPr id="91" name="Ink 90">
                  <a:extLst>
                    <a:ext uri="{FF2B5EF4-FFF2-40B4-BE49-F238E27FC236}">
                      <a16:creationId xmlns:a16="http://schemas.microsoft.com/office/drawing/2014/main" id="{A0DC1837-2656-EF68-018D-222B269B175A}"/>
                    </a:ext>
                  </a:extLst>
                </p14:cNvPr>
                <p14:cNvContentPartPr/>
                <p14:nvPr/>
              </p14:nvContentPartPr>
              <p14:xfrm>
                <a:off x="4674754" y="3210950"/>
                <a:ext cx="681480" cy="325440"/>
              </p14:xfrm>
            </p:contentPart>
          </mc:Choice>
          <mc:Fallback>
            <p:pic>
              <p:nvPicPr>
                <p:cNvPr id="91" name="Ink 90">
                  <a:extLst>
                    <a:ext uri="{FF2B5EF4-FFF2-40B4-BE49-F238E27FC236}">
                      <a16:creationId xmlns:a16="http://schemas.microsoft.com/office/drawing/2014/main" id="{A0DC1837-2656-EF68-018D-222B269B175A}"/>
                    </a:ext>
                  </a:extLst>
                </p:cNvPr>
                <p:cNvPicPr/>
                <p:nvPr/>
              </p:nvPicPr>
              <p:blipFill>
                <a:blip r:embed="rId162"/>
                <a:stretch>
                  <a:fillRect/>
                </a:stretch>
              </p:blipFill>
              <p:spPr>
                <a:xfrm>
                  <a:off x="4665754" y="3202310"/>
                  <a:ext cx="699120" cy="343080"/>
                </a:xfrm>
                <a:prstGeom prst="rect">
                  <a:avLst/>
                </a:prstGeom>
              </p:spPr>
            </p:pic>
          </mc:Fallback>
        </mc:AlternateContent>
        <mc:AlternateContent xmlns:mc="http://schemas.openxmlformats.org/markup-compatibility/2006">
          <mc:Choice xmlns:p14="http://schemas.microsoft.com/office/powerpoint/2010/main" Requires="p14">
            <p:contentPart p14:bwMode="auto" r:id="rId163">
              <p14:nvContentPartPr>
                <p14:cNvPr id="92" name="Ink 91">
                  <a:extLst>
                    <a:ext uri="{FF2B5EF4-FFF2-40B4-BE49-F238E27FC236}">
                      <a16:creationId xmlns:a16="http://schemas.microsoft.com/office/drawing/2014/main" id="{0E2854FF-2B58-824C-6DF8-9D6C35460209}"/>
                    </a:ext>
                  </a:extLst>
                </p14:cNvPr>
                <p14:cNvContentPartPr/>
                <p14:nvPr/>
              </p14:nvContentPartPr>
              <p14:xfrm>
                <a:off x="5710114" y="3228230"/>
                <a:ext cx="477360" cy="82800"/>
              </p14:xfrm>
            </p:contentPart>
          </mc:Choice>
          <mc:Fallback>
            <p:pic>
              <p:nvPicPr>
                <p:cNvPr id="92" name="Ink 91">
                  <a:extLst>
                    <a:ext uri="{FF2B5EF4-FFF2-40B4-BE49-F238E27FC236}">
                      <a16:creationId xmlns:a16="http://schemas.microsoft.com/office/drawing/2014/main" id="{0E2854FF-2B58-824C-6DF8-9D6C35460209}"/>
                    </a:ext>
                  </a:extLst>
                </p:cNvPr>
                <p:cNvPicPr/>
                <p:nvPr/>
              </p:nvPicPr>
              <p:blipFill>
                <a:blip r:embed="rId164"/>
                <a:stretch>
                  <a:fillRect/>
                </a:stretch>
              </p:blipFill>
              <p:spPr>
                <a:xfrm>
                  <a:off x="5701114" y="3219230"/>
                  <a:ext cx="495000" cy="100440"/>
                </a:xfrm>
                <a:prstGeom prst="rect">
                  <a:avLst/>
                </a:prstGeom>
              </p:spPr>
            </p:pic>
          </mc:Fallback>
        </mc:AlternateContent>
        <mc:AlternateContent xmlns:mc="http://schemas.openxmlformats.org/markup-compatibility/2006">
          <mc:Choice xmlns:p14="http://schemas.microsoft.com/office/powerpoint/2010/main" Requires="p14">
            <p:contentPart p14:bwMode="auto" r:id="rId165">
              <p14:nvContentPartPr>
                <p14:cNvPr id="93" name="Ink 92">
                  <a:extLst>
                    <a:ext uri="{FF2B5EF4-FFF2-40B4-BE49-F238E27FC236}">
                      <a16:creationId xmlns:a16="http://schemas.microsoft.com/office/drawing/2014/main" id="{0D346574-7FD4-CF9C-8CDB-4335143AA1AC}"/>
                    </a:ext>
                  </a:extLst>
                </p14:cNvPr>
                <p14:cNvContentPartPr/>
                <p14:nvPr/>
              </p14:nvContentPartPr>
              <p14:xfrm>
                <a:off x="6475474" y="3415070"/>
                <a:ext cx="495000" cy="674640"/>
              </p14:xfrm>
            </p:contentPart>
          </mc:Choice>
          <mc:Fallback>
            <p:pic>
              <p:nvPicPr>
                <p:cNvPr id="93" name="Ink 92">
                  <a:extLst>
                    <a:ext uri="{FF2B5EF4-FFF2-40B4-BE49-F238E27FC236}">
                      <a16:creationId xmlns:a16="http://schemas.microsoft.com/office/drawing/2014/main" id="{0D346574-7FD4-CF9C-8CDB-4335143AA1AC}"/>
                    </a:ext>
                  </a:extLst>
                </p:cNvPr>
                <p:cNvPicPr/>
                <p:nvPr/>
              </p:nvPicPr>
              <p:blipFill>
                <a:blip r:embed="rId166"/>
                <a:stretch>
                  <a:fillRect/>
                </a:stretch>
              </p:blipFill>
              <p:spPr>
                <a:xfrm>
                  <a:off x="6466474" y="3406070"/>
                  <a:ext cx="512640" cy="692280"/>
                </a:xfrm>
                <a:prstGeom prst="rect">
                  <a:avLst/>
                </a:prstGeom>
              </p:spPr>
            </p:pic>
          </mc:Fallback>
        </mc:AlternateContent>
        <mc:AlternateContent xmlns:mc="http://schemas.openxmlformats.org/markup-compatibility/2006">
          <mc:Choice xmlns:p14="http://schemas.microsoft.com/office/powerpoint/2010/main" Requires="p14">
            <p:contentPart p14:bwMode="auto" r:id="rId167">
              <p14:nvContentPartPr>
                <p14:cNvPr id="94" name="Ink 93">
                  <a:extLst>
                    <a:ext uri="{FF2B5EF4-FFF2-40B4-BE49-F238E27FC236}">
                      <a16:creationId xmlns:a16="http://schemas.microsoft.com/office/drawing/2014/main" id="{90D79C7A-B34B-D790-6B4E-B87CC4259045}"/>
                    </a:ext>
                  </a:extLst>
                </p14:cNvPr>
                <p14:cNvContentPartPr/>
                <p14:nvPr/>
              </p14:nvContentPartPr>
              <p14:xfrm>
                <a:off x="6551794" y="4385270"/>
                <a:ext cx="269280" cy="538920"/>
              </p14:xfrm>
            </p:contentPart>
          </mc:Choice>
          <mc:Fallback>
            <p:pic>
              <p:nvPicPr>
                <p:cNvPr id="94" name="Ink 93">
                  <a:extLst>
                    <a:ext uri="{FF2B5EF4-FFF2-40B4-BE49-F238E27FC236}">
                      <a16:creationId xmlns:a16="http://schemas.microsoft.com/office/drawing/2014/main" id="{90D79C7A-B34B-D790-6B4E-B87CC4259045}"/>
                    </a:ext>
                  </a:extLst>
                </p:cNvPr>
                <p:cNvPicPr/>
                <p:nvPr/>
              </p:nvPicPr>
              <p:blipFill>
                <a:blip r:embed="rId168"/>
                <a:stretch>
                  <a:fillRect/>
                </a:stretch>
              </p:blipFill>
              <p:spPr>
                <a:xfrm>
                  <a:off x="6542794" y="4376630"/>
                  <a:ext cx="286920" cy="556560"/>
                </a:xfrm>
                <a:prstGeom prst="rect">
                  <a:avLst/>
                </a:prstGeom>
              </p:spPr>
            </p:pic>
          </mc:Fallback>
        </mc:AlternateContent>
        <mc:AlternateContent xmlns:mc="http://schemas.openxmlformats.org/markup-compatibility/2006">
          <mc:Choice xmlns:p14="http://schemas.microsoft.com/office/powerpoint/2010/main" Requires="p14">
            <p:contentPart p14:bwMode="auto" r:id="rId169">
              <p14:nvContentPartPr>
                <p14:cNvPr id="95" name="Ink 94">
                  <a:extLst>
                    <a:ext uri="{FF2B5EF4-FFF2-40B4-BE49-F238E27FC236}">
                      <a16:creationId xmlns:a16="http://schemas.microsoft.com/office/drawing/2014/main" id="{0920AA9B-03EF-781D-7131-6AA74951A250}"/>
                    </a:ext>
                  </a:extLst>
                </p14:cNvPr>
                <p14:cNvContentPartPr/>
                <p14:nvPr/>
              </p14:nvContentPartPr>
              <p14:xfrm>
                <a:off x="5151394" y="4782350"/>
                <a:ext cx="1128240" cy="246960"/>
              </p14:xfrm>
            </p:contentPart>
          </mc:Choice>
          <mc:Fallback>
            <p:pic>
              <p:nvPicPr>
                <p:cNvPr id="95" name="Ink 94">
                  <a:extLst>
                    <a:ext uri="{FF2B5EF4-FFF2-40B4-BE49-F238E27FC236}">
                      <a16:creationId xmlns:a16="http://schemas.microsoft.com/office/drawing/2014/main" id="{0920AA9B-03EF-781D-7131-6AA74951A250}"/>
                    </a:ext>
                  </a:extLst>
                </p:cNvPr>
                <p:cNvPicPr/>
                <p:nvPr/>
              </p:nvPicPr>
              <p:blipFill>
                <a:blip r:embed="rId170"/>
                <a:stretch>
                  <a:fillRect/>
                </a:stretch>
              </p:blipFill>
              <p:spPr>
                <a:xfrm>
                  <a:off x="5142754" y="4773350"/>
                  <a:ext cx="1145880" cy="264600"/>
                </a:xfrm>
                <a:prstGeom prst="rect">
                  <a:avLst/>
                </a:prstGeom>
              </p:spPr>
            </p:pic>
          </mc:Fallback>
        </mc:AlternateContent>
        <mc:AlternateContent xmlns:mc="http://schemas.openxmlformats.org/markup-compatibility/2006">
          <mc:Choice xmlns:p14="http://schemas.microsoft.com/office/powerpoint/2010/main" Requires="p14">
            <p:contentPart p14:bwMode="auto" r:id="rId171">
              <p14:nvContentPartPr>
                <p14:cNvPr id="96" name="Ink 95">
                  <a:extLst>
                    <a:ext uri="{FF2B5EF4-FFF2-40B4-BE49-F238E27FC236}">
                      <a16:creationId xmlns:a16="http://schemas.microsoft.com/office/drawing/2014/main" id="{75CCC295-DE32-EA8D-2F99-3D05B3FDD240}"/>
                    </a:ext>
                  </a:extLst>
                </p14:cNvPr>
                <p14:cNvContentPartPr/>
                <p14:nvPr/>
              </p14:nvContentPartPr>
              <p14:xfrm>
                <a:off x="4549834" y="4079630"/>
                <a:ext cx="348840" cy="576720"/>
              </p14:xfrm>
            </p:contentPart>
          </mc:Choice>
          <mc:Fallback>
            <p:pic>
              <p:nvPicPr>
                <p:cNvPr id="96" name="Ink 95">
                  <a:extLst>
                    <a:ext uri="{FF2B5EF4-FFF2-40B4-BE49-F238E27FC236}">
                      <a16:creationId xmlns:a16="http://schemas.microsoft.com/office/drawing/2014/main" id="{75CCC295-DE32-EA8D-2F99-3D05B3FDD240}"/>
                    </a:ext>
                  </a:extLst>
                </p:cNvPr>
                <p:cNvPicPr/>
                <p:nvPr/>
              </p:nvPicPr>
              <p:blipFill>
                <a:blip r:embed="rId172"/>
                <a:stretch>
                  <a:fillRect/>
                </a:stretch>
              </p:blipFill>
              <p:spPr>
                <a:xfrm>
                  <a:off x="4541194" y="4070630"/>
                  <a:ext cx="366480" cy="594360"/>
                </a:xfrm>
                <a:prstGeom prst="rect">
                  <a:avLst/>
                </a:prstGeom>
              </p:spPr>
            </p:pic>
          </mc:Fallback>
        </mc:AlternateContent>
        <mc:AlternateContent xmlns:mc="http://schemas.openxmlformats.org/markup-compatibility/2006">
          <mc:Choice xmlns:p14="http://schemas.microsoft.com/office/powerpoint/2010/main" Requires="p14">
            <p:contentPart p14:bwMode="auto" r:id="rId173">
              <p14:nvContentPartPr>
                <p14:cNvPr id="97" name="Ink 96">
                  <a:extLst>
                    <a:ext uri="{FF2B5EF4-FFF2-40B4-BE49-F238E27FC236}">
                      <a16:creationId xmlns:a16="http://schemas.microsoft.com/office/drawing/2014/main" id="{E5AF3ECD-081B-B355-8606-2318622D0701}"/>
                    </a:ext>
                  </a:extLst>
                </p14:cNvPr>
                <p14:cNvContentPartPr/>
                <p14:nvPr/>
              </p14:nvContentPartPr>
              <p14:xfrm>
                <a:off x="4543714" y="3889550"/>
                <a:ext cx="47160" cy="48240"/>
              </p14:xfrm>
            </p:contentPart>
          </mc:Choice>
          <mc:Fallback>
            <p:pic>
              <p:nvPicPr>
                <p:cNvPr id="97" name="Ink 96">
                  <a:extLst>
                    <a:ext uri="{FF2B5EF4-FFF2-40B4-BE49-F238E27FC236}">
                      <a16:creationId xmlns:a16="http://schemas.microsoft.com/office/drawing/2014/main" id="{E5AF3ECD-081B-B355-8606-2318622D0701}"/>
                    </a:ext>
                  </a:extLst>
                </p:cNvPr>
                <p:cNvPicPr/>
                <p:nvPr/>
              </p:nvPicPr>
              <p:blipFill>
                <a:blip r:embed="rId174"/>
                <a:stretch>
                  <a:fillRect/>
                </a:stretch>
              </p:blipFill>
              <p:spPr>
                <a:xfrm>
                  <a:off x="4534714" y="3880910"/>
                  <a:ext cx="64800" cy="65880"/>
                </a:xfrm>
                <a:prstGeom prst="rect">
                  <a:avLst/>
                </a:prstGeom>
              </p:spPr>
            </p:pic>
          </mc:Fallback>
        </mc:AlternateContent>
        <mc:AlternateContent xmlns:mc="http://schemas.openxmlformats.org/markup-compatibility/2006">
          <mc:Choice xmlns:p14="http://schemas.microsoft.com/office/powerpoint/2010/main" Requires="p14">
            <p:contentPart p14:bwMode="auto" r:id="rId175">
              <p14:nvContentPartPr>
                <p14:cNvPr id="129" name="Ink 128">
                  <a:extLst>
                    <a:ext uri="{FF2B5EF4-FFF2-40B4-BE49-F238E27FC236}">
                      <a16:creationId xmlns:a16="http://schemas.microsoft.com/office/drawing/2014/main" id="{E131B50B-CC3B-28D3-3787-E33A90761927}"/>
                    </a:ext>
                  </a:extLst>
                </p14:cNvPr>
                <p14:cNvContentPartPr/>
                <p14:nvPr/>
              </p14:nvContentPartPr>
              <p14:xfrm>
                <a:off x="4385314" y="3220670"/>
                <a:ext cx="176760" cy="149760"/>
              </p14:xfrm>
            </p:contentPart>
          </mc:Choice>
          <mc:Fallback>
            <p:pic>
              <p:nvPicPr>
                <p:cNvPr id="129" name="Ink 128">
                  <a:extLst>
                    <a:ext uri="{FF2B5EF4-FFF2-40B4-BE49-F238E27FC236}">
                      <a16:creationId xmlns:a16="http://schemas.microsoft.com/office/drawing/2014/main" id="{E131B50B-CC3B-28D3-3787-E33A90761927}"/>
                    </a:ext>
                  </a:extLst>
                </p:cNvPr>
                <p:cNvPicPr/>
                <p:nvPr/>
              </p:nvPicPr>
              <p:blipFill>
                <a:blip r:embed="rId176"/>
                <a:stretch>
                  <a:fillRect/>
                </a:stretch>
              </p:blipFill>
              <p:spPr>
                <a:xfrm>
                  <a:off x="4376674" y="3212030"/>
                  <a:ext cx="194400" cy="167400"/>
                </a:xfrm>
                <a:prstGeom prst="rect">
                  <a:avLst/>
                </a:prstGeom>
              </p:spPr>
            </p:pic>
          </mc:Fallback>
        </mc:AlternateContent>
        <mc:AlternateContent xmlns:mc="http://schemas.openxmlformats.org/markup-compatibility/2006">
          <mc:Choice xmlns:p14="http://schemas.microsoft.com/office/powerpoint/2010/main" Requires="p14">
            <p:contentPart p14:bwMode="auto" r:id="rId177">
              <p14:nvContentPartPr>
                <p14:cNvPr id="130" name="Ink 129">
                  <a:extLst>
                    <a:ext uri="{FF2B5EF4-FFF2-40B4-BE49-F238E27FC236}">
                      <a16:creationId xmlns:a16="http://schemas.microsoft.com/office/drawing/2014/main" id="{03EC8B14-E347-DDE7-0883-C175E6F8DE3A}"/>
                    </a:ext>
                  </a:extLst>
                </p14:cNvPr>
                <p14:cNvContentPartPr/>
                <p14:nvPr/>
              </p14:nvContentPartPr>
              <p14:xfrm>
                <a:off x="4597714" y="3265670"/>
                <a:ext cx="87840" cy="82800"/>
              </p14:xfrm>
            </p:contentPart>
          </mc:Choice>
          <mc:Fallback>
            <p:pic>
              <p:nvPicPr>
                <p:cNvPr id="130" name="Ink 129">
                  <a:extLst>
                    <a:ext uri="{FF2B5EF4-FFF2-40B4-BE49-F238E27FC236}">
                      <a16:creationId xmlns:a16="http://schemas.microsoft.com/office/drawing/2014/main" id="{03EC8B14-E347-DDE7-0883-C175E6F8DE3A}"/>
                    </a:ext>
                  </a:extLst>
                </p:cNvPr>
                <p:cNvPicPr/>
                <p:nvPr/>
              </p:nvPicPr>
              <p:blipFill>
                <a:blip r:embed="rId178"/>
                <a:stretch>
                  <a:fillRect/>
                </a:stretch>
              </p:blipFill>
              <p:spPr>
                <a:xfrm>
                  <a:off x="4589074" y="3256670"/>
                  <a:ext cx="105480" cy="100440"/>
                </a:xfrm>
                <a:prstGeom prst="rect">
                  <a:avLst/>
                </a:prstGeom>
              </p:spPr>
            </p:pic>
          </mc:Fallback>
        </mc:AlternateContent>
        <mc:AlternateContent xmlns:mc="http://schemas.openxmlformats.org/markup-compatibility/2006">
          <mc:Choice xmlns:p14="http://schemas.microsoft.com/office/powerpoint/2010/main" Requires="p14">
            <p:contentPart p14:bwMode="auto" r:id="rId179">
              <p14:nvContentPartPr>
                <p14:cNvPr id="131" name="Ink 130">
                  <a:extLst>
                    <a:ext uri="{FF2B5EF4-FFF2-40B4-BE49-F238E27FC236}">
                      <a16:creationId xmlns:a16="http://schemas.microsoft.com/office/drawing/2014/main" id="{D60D852E-C092-4137-21C7-F3664E892378}"/>
                    </a:ext>
                  </a:extLst>
                </p14:cNvPr>
                <p14:cNvContentPartPr/>
                <p14:nvPr/>
              </p14:nvContentPartPr>
              <p14:xfrm>
                <a:off x="4738474" y="3190430"/>
                <a:ext cx="69840" cy="169200"/>
              </p14:xfrm>
            </p:contentPart>
          </mc:Choice>
          <mc:Fallback>
            <p:pic>
              <p:nvPicPr>
                <p:cNvPr id="131" name="Ink 130">
                  <a:extLst>
                    <a:ext uri="{FF2B5EF4-FFF2-40B4-BE49-F238E27FC236}">
                      <a16:creationId xmlns:a16="http://schemas.microsoft.com/office/drawing/2014/main" id="{D60D852E-C092-4137-21C7-F3664E892378}"/>
                    </a:ext>
                  </a:extLst>
                </p:cNvPr>
                <p:cNvPicPr/>
                <p:nvPr/>
              </p:nvPicPr>
              <p:blipFill>
                <a:blip r:embed="rId180"/>
                <a:stretch>
                  <a:fillRect/>
                </a:stretch>
              </p:blipFill>
              <p:spPr>
                <a:xfrm>
                  <a:off x="4729474" y="3181430"/>
                  <a:ext cx="87480" cy="186840"/>
                </a:xfrm>
                <a:prstGeom prst="rect">
                  <a:avLst/>
                </a:prstGeom>
              </p:spPr>
            </p:pic>
          </mc:Fallback>
        </mc:AlternateContent>
        <mc:AlternateContent xmlns:mc="http://schemas.openxmlformats.org/markup-compatibility/2006">
          <mc:Choice xmlns:p14="http://schemas.microsoft.com/office/powerpoint/2010/main" Requires="p14">
            <p:contentPart p14:bwMode="auto" r:id="rId181">
              <p14:nvContentPartPr>
                <p14:cNvPr id="132" name="Ink 131">
                  <a:extLst>
                    <a:ext uri="{FF2B5EF4-FFF2-40B4-BE49-F238E27FC236}">
                      <a16:creationId xmlns:a16="http://schemas.microsoft.com/office/drawing/2014/main" id="{F8BAA6E7-41DA-C294-09E3-54E273EAD551}"/>
                    </a:ext>
                  </a:extLst>
                </p14:cNvPr>
                <p14:cNvContentPartPr/>
                <p14:nvPr/>
              </p14:nvContentPartPr>
              <p14:xfrm>
                <a:off x="4739914" y="3227510"/>
                <a:ext cx="128520" cy="141120"/>
              </p14:xfrm>
            </p:contentPart>
          </mc:Choice>
          <mc:Fallback>
            <p:pic>
              <p:nvPicPr>
                <p:cNvPr id="132" name="Ink 131">
                  <a:extLst>
                    <a:ext uri="{FF2B5EF4-FFF2-40B4-BE49-F238E27FC236}">
                      <a16:creationId xmlns:a16="http://schemas.microsoft.com/office/drawing/2014/main" id="{F8BAA6E7-41DA-C294-09E3-54E273EAD551}"/>
                    </a:ext>
                  </a:extLst>
                </p:cNvPr>
                <p:cNvPicPr/>
                <p:nvPr/>
              </p:nvPicPr>
              <p:blipFill>
                <a:blip r:embed="rId182"/>
                <a:stretch>
                  <a:fillRect/>
                </a:stretch>
              </p:blipFill>
              <p:spPr>
                <a:xfrm>
                  <a:off x="4730914" y="3218870"/>
                  <a:ext cx="146160" cy="158760"/>
                </a:xfrm>
                <a:prstGeom prst="rect">
                  <a:avLst/>
                </a:prstGeom>
              </p:spPr>
            </p:pic>
          </mc:Fallback>
        </mc:AlternateContent>
        <mc:AlternateContent xmlns:mc="http://schemas.openxmlformats.org/markup-compatibility/2006">
          <mc:Choice xmlns:p14="http://schemas.microsoft.com/office/powerpoint/2010/main" Requires="p14">
            <p:contentPart p14:bwMode="auto" r:id="rId183">
              <p14:nvContentPartPr>
                <p14:cNvPr id="133" name="Ink 132">
                  <a:extLst>
                    <a:ext uri="{FF2B5EF4-FFF2-40B4-BE49-F238E27FC236}">
                      <a16:creationId xmlns:a16="http://schemas.microsoft.com/office/drawing/2014/main" id="{53CEB474-5173-8D31-B916-07F1BCFD7527}"/>
                    </a:ext>
                  </a:extLst>
                </p14:cNvPr>
                <p14:cNvContentPartPr/>
                <p14:nvPr/>
              </p14:nvContentPartPr>
              <p14:xfrm>
                <a:off x="4899394" y="3221750"/>
                <a:ext cx="113400" cy="117720"/>
              </p14:xfrm>
            </p:contentPart>
          </mc:Choice>
          <mc:Fallback>
            <p:pic>
              <p:nvPicPr>
                <p:cNvPr id="133" name="Ink 132">
                  <a:extLst>
                    <a:ext uri="{FF2B5EF4-FFF2-40B4-BE49-F238E27FC236}">
                      <a16:creationId xmlns:a16="http://schemas.microsoft.com/office/drawing/2014/main" id="{53CEB474-5173-8D31-B916-07F1BCFD7527}"/>
                    </a:ext>
                  </a:extLst>
                </p:cNvPr>
                <p:cNvPicPr/>
                <p:nvPr/>
              </p:nvPicPr>
              <p:blipFill>
                <a:blip r:embed="rId184"/>
                <a:stretch>
                  <a:fillRect/>
                </a:stretch>
              </p:blipFill>
              <p:spPr>
                <a:xfrm>
                  <a:off x="4890754" y="3212750"/>
                  <a:ext cx="131040" cy="135360"/>
                </a:xfrm>
                <a:prstGeom prst="rect">
                  <a:avLst/>
                </a:prstGeom>
              </p:spPr>
            </p:pic>
          </mc:Fallback>
        </mc:AlternateContent>
        <mc:AlternateContent xmlns:mc="http://schemas.openxmlformats.org/markup-compatibility/2006">
          <mc:Choice xmlns:p14="http://schemas.microsoft.com/office/powerpoint/2010/main" Requires="p14">
            <p:contentPart p14:bwMode="auto" r:id="rId185">
              <p14:nvContentPartPr>
                <p14:cNvPr id="134" name="Ink 133">
                  <a:extLst>
                    <a:ext uri="{FF2B5EF4-FFF2-40B4-BE49-F238E27FC236}">
                      <a16:creationId xmlns:a16="http://schemas.microsoft.com/office/drawing/2014/main" id="{74C85E0B-6690-A2E5-EE5C-37E877573A58}"/>
                    </a:ext>
                  </a:extLst>
                </p14:cNvPr>
                <p14:cNvContentPartPr/>
                <p14:nvPr/>
              </p14:nvContentPartPr>
              <p14:xfrm>
                <a:off x="6394114" y="3152990"/>
                <a:ext cx="34920" cy="194040"/>
              </p14:xfrm>
            </p:contentPart>
          </mc:Choice>
          <mc:Fallback>
            <p:pic>
              <p:nvPicPr>
                <p:cNvPr id="134" name="Ink 133">
                  <a:extLst>
                    <a:ext uri="{FF2B5EF4-FFF2-40B4-BE49-F238E27FC236}">
                      <a16:creationId xmlns:a16="http://schemas.microsoft.com/office/drawing/2014/main" id="{74C85E0B-6690-A2E5-EE5C-37E877573A58}"/>
                    </a:ext>
                  </a:extLst>
                </p:cNvPr>
                <p:cNvPicPr/>
                <p:nvPr/>
              </p:nvPicPr>
              <p:blipFill>
                <a:blip r:embed="rId186"/>
                <a:stretch>
                  <a:fillRect/>
                </a:stretch>
              </p:blipFill>
              <p:spPr>
                <a:xfrm>
                  <a:off x="6385114" y="3143990"/>
                  <a:ext cx="52560" cy="211680"/>
                </a:xfrm>
                <a:prstGeom prst="rect">
                  <a:avLst/>
                </a:prstGeom>
              </p:spPr>
            </p:pic>
          </mc:Fallback>
        </mc:AlternateContent>
        <mc:AlternateContent xmlns:mc="http://schemas.openxmlformats.org/markup-compatibility/2006">
          <mc:Choice xmlns:p14="http://schemas.microsoft.com/office/powerpoint/2010/main" Requires="p14">
            <p:contentPart p14:bwMode="auto" r:id="rId187">
              <p14:nvContentPartPr>
                <p14:cNvPr id="135" name="Ink 134">
                  <a:extLst>
                    <a:ext uri="{FF2B5EF4-FFF2-40B4-BE49-F238E27FC236}">
                      <a16:creationId xmlns:a16="http://schemas.microsoft.com/office/drawing/2014/main" id="{463A458A-1D06-4C5E-26E3-1C21349C32B4}"/>
                    </a:ext>
                  </a:extLst>
                </p14:cNvPr>
                <p14:cNvContentPartPr/>
                <p14:nvPr/>
              </p14:nvContentPartPr>
              <p14:xfrm>
                <a:off x="6475834" y="3204110"/>
                <a:ext cx="224640" cy="138960"/>
              </p14:xfrm>
            </p:contentPart>
          </mc:Choice>
          <mc:Fallback>
            <p:pic>
              <p:nvPicPr>
                <p:cNvPr id="135" name="Ink 134">
                  <a:extLst>
                    <a:ext uri="{FF2B5EF4-FFF2-40B4-BE49-F238E27FC236}">
                      <a16:creationId xmlns:a16="http://schemas.microsoft.com/office/drawing/2014/main" id="{463A458A-1D06-4C5E-26E3-1C21349C32B4}"/>
                    </a:ext>
                  </a:extLst>
                </p:cNvPr>
                <p:cNvPicPr/>
                <p:nvPr/>
              </p:nvPicPr>
              <p:blipFill>
                <a:blip r:embed="rId188"/>
                <a:stretch>
                  <a:fillRect/>
                </a:stretch>
              </p:blipFill>
              <p:spPr>
                <a:xfrm>
                  <a:off x="6466834" y="3195470"/>
                  <a:ext cx="242280" cy="156600"/>
                </a:xfrm>
                <a:prstGeom prst="rect">
                  <a:avLst/>
                </a:prstGeom>
              </p:spPr>
            </p:pic>
          </mc:Fallback>
        </mc:AlternateContent>
        <mc:AlternateContent xmlns:mc="http://schemas.openxmlformats.org/markup-compatibility/2006">
          <mc:Choice xmlns:p14="http://schemas.microsoft.com/office/powerpoint/2010/main" Requires="p14">
            <p:contentPart p14:bwMode="auto" r:id="rId189">
              <p14:nvContentPartPr>
                <p14:cNvPr id="136" name="Ink 135">
                  <a:extLst>
                    <a:ext uri="{FF2B5EF4-FFF2-40B4-BE49-F238E27FC236}">
                      <a16:creationId xmlns:a16="http://schemas.microsoft.com/office/drawing/2014/main" id="{1A939C54-8D8C-EA7A-6BB0-03F96FAB8F5B}"/>
                    </a:ext>
                  </a:extLst>
                </p14:cNvPr>
                <p14:cNvContentPartPr/>
                <p14:nvPr/>
              </p14:nvContentPartPr>
              <p14:xfrm>
                <a:off x="6736114" y="3228590"/>
                <a:ext cx="81720" cy="78840"/>
              </p14:xfrm>
            </p:contentPart>
          </mc:Choice>
          <mc:Fallback>
            <p:pic>
              <p:nvPicPr>
                <p:cNvPr id="136" name="Ink 135">
                  <a:extLst>
                    <a:ext uri="{FF2B5EF4-FFF2-40B4-BE49-F238E27FC236}">
                      <a16:creationId xmlns:a16="http://schemas.microsoft.com/office/drawing/2014/main" id="{1A939C54-8D8C-EA7A-6BB0-03F96FAB8F5B}"/>
                    </a:ext>
                  </a:extLst>
                </p:cNvPr>
                <p:cNvPicPr/>
                <p:nvPr/>
              </p:nvPicPr>
              <p:blipFill>
                <a:blip r:embed="rId190"/>
                <a:stretch>
                  <a:fillRect/>
                </a:stretch>
              </p:blipFill>
              <p:spPr>
                <a:xfrm>
                  <a:off x="6727474" y="3219950"/>
                  <a:ext cx="99360" cy="96480"/>
                </a:xfrm>
                <a:prstGeom prst="rect">
                  <a:avLst/>
                </a:prstGeom>
              </p:spPr>
            </p:pic>
          </mc:Fallback>
        </mc:AlternateContent>
        <mc:AlternateContent xmlns:mc="http://schemas.openxmlformats.org/markup-compatibility/2006">
          <mc:Choice xmlns:p14="http://schemas.microsoft.com/office/powerpoint/2010/main" Requires="p14">
            <p:contentPart p14:bwMode="auto" r:id="rId191">
              <p14:nvContentPartPr>
                <p14:cNvPr id="137" name="Ink 136">
                  <a:extLst>
                    <a:ext uri="{FF2B5EF4-FFF2-40B4-BE49-F238E27FC236}">
                      <a16:creationId xmlns:a16="http://schemas.microsoft.com/office/drawing/2014/main" id="{255AF071-4FC0-92FD-287C-1C1517E871C2}"/>
                    </a:ext>
                  </a:extLst>
                </p14:cNvPr>
                <p14:cNvContentPartPr/>
                <p14:nvPr/>
              </p14:nvContentPartPr>
              <p14:xfrm>
                <a:off x="6832594" y="3197630"/>
                <a:ext cx="191520" cy="142560"/>
              </p14:xfrm>
            </p:contentPart>
          </mc:Choice>
          <mc:Fallback>
            <p:pic>
              <p:nvPicPr>
                <p:cNvPr id="137" name="Ink 136">
                  <a:extLst>
                    <a:ext uri="{FF2B5EF4-FFF2-40B4-BE49-F238E27FC236}">
                      <a16:creationId xmlns:a16="http://schemas.microsoft.com/office/drawing/2014/main" id="{255AF071-4FC0-92FD-287C-1C1517E871C2}"/>
                    </a:ext>
                  </a:extLst>
                </p:cNvPr>
                <p:cNvPicPr/>
                <p:nvPr/>
              </p:nvPicPr>
              <p:blipFill>
                <a:blip r:embed="rId192"/>
                <a:stretch>
                  <a:fillRect/>
                </a:stretch>
              </p:blipFill>
              <p:spPr>
                <a:xfrm>
                  <a:off x="6823954" y="3188630"/>
                  <a:ext cx="209160" cy="160200"/>
                </a:xfrm>
                <a:prstGeom prst="rect">
                  <a:avLst/>
                </a:prstGeom>
              </p:spPr>
            </p:pic>
          </mc:Fallback>
        </mc:AlternateContent>
        <mc:AlternateContent xmlns:mc="http://schemas.openxmlformats.org/markup-compatibility/2006">
          <mc:Choice xmlns:p14="http://schemas.microsoft.com/office/powerpoint/2010/main" Requires="p14">
            <p:contentPart p14:bwMode="auto" r:id="rId193">
              <p14:nvContentPartPr>
                <p14:cNvPr id="150" name="Ink 149">
                  <a:extLst>
                    <a:ext uri="{FF2B5EF4-FFF2-40B4-BE49-F238E27FC236}">
                      <a16:creationId xmlns:a16="http://schemas.microsoft.com/office/drawing/2014/main" id="{8A8F66A0-9960-AA7B-8B2F-5A2982BE9F57}"/>
                    </a:ext>
                  </a:extLst>
                </p14:cNvPr>
                <p14:cNvContentPartPr/>
                <p14:nvPr/>
              </p14:nvContentPartPr>
              <p14:xfrm>
                <a:off x="1144954" y="3866510"/>
                <a:ext cx="84960" cy="606240"/>
              </p14:xfrm>
            </p:contentPart>
          </mc:Choice>
          <mc:Fallback>
            <p:pic>
              <p:nvPicPr>
                <p:cNvPr id="150" name="Ink 149">
                  <a:extLst>
                    <a:ext uri="{FF2B5EF4-FFF2-40B4-BE49-F238E27FC236}">
                      <a16:creationId xmlns:a16="http://schemas.microsoft.com/office/drawing/2014/main" id="{8A8F66A0-9960-AA7B-8B2F-5A2982BE9F57}"/>
                    </a:ext>
                  </a:extLst>
                </p:cNvPr>
                <p:cNvPicPr/>
                <p:nvPr/>
              </p:nvPicPr>
              <p:blipFill>
                <a:blip r:embed="rId194"/>
                <a:stretch>
                  <a:fillRect/>
                </a:stretch>
              </p:blipFill>
              <p:spPr>
                <a:xfrm>
                  <a:off x="1136314" y="3857870"/>
                  <a:ext cx="102600" cy="623880"/>
                </a:xfrm>
                <a:prstGeom prst="rect">
                  <a:avLst/>
                </a:prstGeom>
              </p:spPr>
            </p:pic>
          </mc:Fallback>
        </mc:AlternateContent>
        <mc:AlternateContent xmlns:mc="http://schemas.openxmlformats.org/markup-compatibility/2006">
          <mc:Choice xmlns:p14="http://schemas.microsoft.com/office/powerpoint/2010/main" Requires="p14">
            <p:contentPart p14:bwMode="auto" r:id="rId195">
              <p14:nvContentPartPr>
                <p14:cNvPr id="151" name="Ink 150">
                  <a:extLst>
                    <a:ext uri="{FF2B5EF4-FFF2-40B4-BE49-F238E27FC236}">
                      <a16:creationId xmlns:a16="http://schemas.microsoft.com/office/drawing/2014/main" id="{2EA36ED8-31E0-9398-1B04-3B11EF6F1002}"/>
                    </a:ext>
                  </a:extLst>
                </p14:cNvPr>
                <p14:cNvContentPartPr/>
                <p14:nvPr/>
              </p14:nvContentPartPr>
              <p14:xfrm>
                <a:off x="869194" y="4686590"/>
                <a:ext cx="176040" cy="218160"/>
              </p14:xfrm>
            </p:contentPart>
          </mc:Choice>
          <mc:Fallback>
            <p:pic>
              <p:nvPicPr>
                <p:cNvPr id="151" name="Ink 150">
                  <a:extLst>
                    <a:ext uri="{FF2B5EF4-FFF2-40B4-BE49-F238E27FC236}">
                      <a16:creationId xmlns:a16="http://schemas.microsoft.com/office/drawing/2014/main" id="{2EA36ED8-31E0-9398-1B04-3B11EF6F1002}"/>
                    </a:ext>
                  </a:extLst>
                </p:cNvPr>
                <p:cNvPicPr/>
                <p:nvPr/>
              </p:nvPicPr>
              <p:blipFill>
                <a:blip r:embed="rId196"/>
                <a:stretch>
                  <a:fillRect/>
                </a:stretch>
              </p:blipFill>
              <p:spPr>
                <a:xfrm>
                  <a:off x="860554" y="4677590"/>
                  <a:ext cx="193680" cy="235800"/>
                </a:xfrm>
                <a:prstGeom prst="rect">
                  <a:avLst/>
                </a:prstGeom>
              </p:spPr>
            </p:pic>
          </mc:Fallback>
        </mc:AlternateContent>
        <mc:AlternateContent xmlns:mc="http://schemas.openxmlformats.org/markup-compatibility/2006">
          <mc:Choice xmlns:p14="http://schemas.microsoft.com/office/powerpoint/2010/main" Requires="p14">
            <p:contentPart p14:bwMode="auto" r:id="rId197">
              <p14:nvContentPartPr>
                <p14:cNvPr id="152" name="Ink 151">
                  <a:extLst>
                    <a:ext uri="{FF2B5EF4-FFF2-40B4-BE49-F238E27FC236}">
                      <a16:creationId xmlns:a16="http://schemas.microsoft.com/office/drawing/2014/main" id="{1880D991-1CAC-B0F1-AD8E-ABC026A8C462}"/>
                    </a:ext>
                  </a:extLst>
                </p14:cNvPr>
                <p14:cNvContentPartPr/>
                <p14:nvPr/>
              </p14:nvContentPartPr>
              <p14:xfrm>
                <a:off x="1188514" y="4720070"/>
                <a:ext cx="32040" cy="198000"/>
              </p14:xfrm>
            </p:contentPart>
          </mc:Choice>
          <mc:Fallback>
            <p:pic>
              <p:nvPicPr>
                <p:cNvPr id="152" name="Ink 151">
                  <a:extLst>
                    <a:ext uri="{FF2B5EF4-FFF2-40B4-BE49-F238E27FC236}">
                      <a16:creationId xmlns:a16="http://schemas.microsoft.com/office/drawing/2014/main" id="{1880D991-1CAC-B0F1-AD8E-ABC026A8C462}"/>
                    </a:ext>
                  </a:extLst>
                </p:cNvPr>
                <p:cNvPicPr/>
                <p:nvPr/>
              </p:nvPicPr>
              <p:blipFill>
                <a:blip r:embed="rId198"/>
                <a:stretch>
                  <a:fillRect/>
                </a:stretch>
              </p:blipFill>
              <p:spPr>
                <a:xfrm>
                  <a:off x="1179514" y="4711430"/>
                  <a:ext cx="49680" cy="215640"/>
                </a:xfrm>
                <a:prstGeom prst="rect">
                  <a:avLst/>
                </a:prstGeom>
              </p:spPr>
            </p:pic>
          </mc:Fallback>
        </mc:AlternateContent>
        <mc:AlternateContent xmlns:mc="http://schemas.openxmlformats.org/markup-compatibility/2006">
          <mc:Choice xmlns:p14="http://schemas.microsoft.com/office/powerpoint/2010/main" Requires="p14">
            <p:contentPart p14:bwMode="auto" r:id="rId199">
              <p14:nvContentPartPr>
                <p14:cNvPr id="153" name="Ink 152">
                  <a:extLst>
                    <a:ext uri="{FF2B5EF4-FFF2-40B4-BE49-F238E27FC236}">
                      <a16:creationId xmlns:a16="http://schemas.microsoft.com/office/drawing/2014/main" id="{B5989A10-0F99-0425-E54A-CC0C093BAB4B}"/>
                    </a:ext>
                  </a:extLst>
                </p14:cNvPr>
                <p14:cNvContentPartPr/>
                <p14:nvPr/>
              </p14:nvContentPartPr>
              <p14:xfrm>
                <a:off x="626914" y="4464830"/>
                <a:ext cx="988200" cy="694800"/>
              </p14:xfrm>
            </p:contentPart>
          </mc:Choice>
          <mc:Fallback>
            <p:pic>
              <p:nvPicPr>
                <p:cNvPr id="153" name="Ink 152">
                  <a:extLst>
                    <a:ext uri="{FF2B5EF4-FFF2-40B4-BE49-F238E27FC236}">
                      <a16:creationId xmlns:a16="http://schemas.microsoft.com/office/drawing/2014/main" id="{B5989A10-0F99-0425-E54A-CC0C093BAB4B}"/>
                    </a:ext>
                  </a:extLst>
                </p:cNvPr>
                <p:cNvPicPr/>
                <p:nvPr/>
              </p:nvPicPr>
              <p:blipFill>
                <a:blip r:embed="rId200"/>
                <a:stretch>
                  <a:fillRect/>
                </a:stretch>
              </p:blipFill>
              <p:spPr>
                <a:xfrm>
                  <a:off x="618274" y="4455830"/>
                  <a:ext cx="1005840" cy="7124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01">
            <p14:nvContentPartPr>
              <p14:cNvPr id="155" name="Ink 154">
                <a:extLst>
                  <a:ext uri="{FF2B5EF4-FFF2-40B4-BE49-F238E27FC236}">
                    <a16:creationId xmlns:a16="http://schemas.microsoft.com/office/drawing/2014/main" id="{D1FDF668-386F-00D7-677B-3174CC2C320B}"/>
                  </a:ext>
                </a:extLst>
              </p14:cNvPr>
              <p14:cNvContentPartPr/>
              <p14:nvPr/>
            </p14:nvContentPartPr>
            <p14:xfrm>
              <a:off x="5829634" y="4347830"/>
              <a:ext cx="133200" cy="680760"/>
            </p14:xfrm>
          </p:contentPart>
        </mc:Choice>
        <mc:Fallback>
          <p:pic>
            <p:nvPicPr>
              <p:cNvPr id="155" name="Ink 154">
                <a:extLst>
                  <a:ext uri="{FF2B5EF4-FFF2-40B4-BE49-F238E27FC236}">
                    <a16:creationId xmlns:a16="http://schemas.microsoft.com/office/drawing/2014/main" id="{D1FDF668-386F-00D7-677B-3174CC2C320B}"/>
                  </a:ext>
                </a:extLst>
              </p:cNvPr>
              <p:cNvPicPr/>
              <p:nvPr/>
            </p:nvPicPr>
            <p:blipFill>
              <a:blip r:embed="rId202"/>
              <a:stretch>
                <a:fillRect/>
              </a:stretch>
            </p:blipFill>
            <p:spPr>
              <a:xfrm>
                <a:off x="5820634" y="4338830"/>
                <a:ext cx="150840" cy="698400"/>
              </a:xfrm>
              <a:prstGeom prst="rect">
                <a:avLst/>
              </a:prstGeom>
            </p:spPr>
          </p:pic>
        </mc:Fallback>
      </mc:AlternateContent>
      <p:grpSp>
        <p:nvGrpSpPr>
          <p:cNvPr id="164" name="Group 163">
            <a:extLst>
              <a:ext uri="{FF2B5EF4-FFF2-40B4-BE49-F238E27FC236}">
                <a16:creationId xmlns:a16="http://schemas.microsoft.com/office/drawing/2014/main" id="{973B5D34-BC89-368A-6C10-5B303890FE81}"/>
              </a:ext>
            </a:extLst>
          </p:cNvPr>
          <p:cNvGrpSpPr/>
          <p:nvPr/>
        </p:nvGrpSpPr>
        <p:grpSpPr>
          <a:xfrm>
            <a:off x="5174794" y="5123270"/>
            <a:ext cx="1220400" cy="694800"/>
            <a:chOff x="5174794" y="5123270"/>
            <a:chExt cx="1220400" cy="694800"/>
          </a:xfrm>
        </p:grpSpPr>
        <mc:AlternateContent xmlns:mc="http://schemas.openxmlformats.org/markup-compatibility/2006">
          <mc:Choice xmlns:p14="http://schemas.microsoft.com/office/powerpoint/2010/main" Requires="p14">
            <p:contentPart p14:bwMode="auto" r:id="rId203">
              <p14:nvContentPartPr>
                <p14:cNvPr id="156" name="Ink 155">
                  <a:extLst>
                    <a:ext uri="{FF2B5EF4-FFF2-40B4-BE49-F238E27FC236}">
                      <a16:creationId xmlns:a16="http://schemas.microsoft.com/office/drawing/2014/main" id="{9EF920AA-A00A-CDB5-2046-8310ECF439C2}"/>
                    </a:ext>
                  </a:extLst>
                </p14:cNvPr>
                <p14:cNvContentPartPr/>
                <p14:nvPr/>
              </p14:nvContentPartPr>
              <p14:xfrm>
                <a:off x="5463154" y="5351510"/>
                <a:ext cx="200520" cy="191160"/>
              </p14:xfrm>
            </p:contentPart>
          </mc:Choice>
          <mc:Fallback>
            <p:pic>
              <p:nvPicPr>
                <p:cNvPr id="156" name="Ink 155">
                  <a:extLst>
                    <a:ext uri="{FF2B5EF4-FFF2-40B4-BE49-F238E27FC236}">
                      <a16:creationId xmlns:a16="http://schemas.microsoft.com/office/drawing/2014/main" id="{9EF920AA-A00A-CDB5-2046-8310ECF439C2}"/>
                    </a:ext>
                  </a:extLst>
                </p:cNvPr>
                <p:cNvPicPr/>
                <p:nvPr/>
              </p:nvPicPr>
              <p:blipFill>
                <a:blip r:embed="rId204"/>
                <a:stretch>
                  <a:fillRect/>
                </a:stretch>
              </p:blipFill>
              <p:spPr>
                <a:xfrm>
                  <a:off x="5454514" y="5342870"/>
                  <a:ext cx="218160" cy="208800"/>
                </a:xfrm>
                <a:prstGeom prst="rect">
                  <a:avLst/>
                </a:prstGeom>
              </p:spPr>
            </p:pic>
          </mc:Fallback>
        </mc:AlternateContent>
        <mc:AlternateContent xmlns:mc="http://schemas.openxmlformats.org/markup-compatibility/2006">
          <mc:Choice xmlns:p14="http://schemas.microsoft.com/office/powerpoint/2010/main" Requires="p14">
            <p:contentPart p14:bwMode="auto" r:id="rId205">
              <p14:nvContentPartPr>
                <p14:cNvPr id="157" name="Ink 156">
                  <a:extLst>
                    <a:ext uri="{FF2B5EF4-FFF2-40B4-BE49-F238E27FC236}">
                      <a16:creationId xmlns:a16="http://schemas.microsoft.com/office/drawing/2014/main" id="{6A2948A9-C48F-5DA2-F803-83F5C6A2C77A}"/>
                    </a:ext>
                  </a:extLst>
                </p14:cNvPr>
                <p14:cNvContentPartPr/>
                <p14:nvPr/>
              </p14:nvContentPartPr>
              <p14:xfrm>
                <a:off x="5797234" y="5385350"/>
                <a:ext cx="204120" cy="168840"/>
              </p14:xfrm>
            </p:contentPart>
          </mc:Choice>
          <mc:Fallback>
            <p:pic>
              <p:nvPicPr>
                <p:cNvPr id="157" name="Ink 156">
                  <a:extLst>
                    <a:ext uri="{FF2B5EF4-FFF2-40B4-BE49-F238E27FC236}">
                      <a16:creationId xmlns:a16="http://schemas.microsoft.com/office/drawing/2014/main" id="{6A2948A9-C48F-5DA2-F803-83F5C6A2C77A}"/>
                    </a:ext>
                  </a:extLst>
                </p:cNvPr>
                <p:cNvPicPr/>
                <p:nvPr/>
              </p:nvPicPr>
              <p:blipFill>
                <a:blip r:embed="rId206"/>
                <a:stretch>
                  <a:fillRect/>
                </a:stretch>
              </p:blipFill>
              <p:spPr>
                <a:xfrm>
                  <a:off x="5788234" y="5376350"/>
                  <a:ext cx="221760" cy="186480"/>
                </a:xfrm>
                <a:prstGeom prst="rect">
                  <a:avLst/>
                </a:prstGeom>
              </p:spPr>
            </p:pic>
          </mc:Fallback>
        </mc:AlternateContent>
        <mc:AlternateContent xmlns:mc="http://schemas.openxmlformats.org/markup-compatibility/2006">
          <mc:Choice xmlns:p14="http://schemas.microsoft.com/office/powerpoint/2010/main" Requires="p14">
            <p:contentPart p14:bwMode="auto" r:id="rId207">
              <p14:nvContentPartPr>
                <p14:cNvPr id="158" name="Ink 157">
                  <a:extLst>
                    <a:ext uri="{FF2B5EF4-FFF2-40B4-BE49-F238E27FC236}">
                      <a16:creationId xmlns:a16="http://schemas.microsoft.com/office/drawing/2014/main" id="{93E3C55D-372C-E755-9DE7-A2CCC27B77BE}"/>
                    </a:ext>
                  </a:extLst>
                </p14:cNvPr>
                <p14:cNvContentPartPr/>
                <p14:nvPr/>
              </p14:nvContentPartPr>
              <p14:xfrm>
                <a:off x="5174794" y="5123270"/>
                <a:ext cx="1220400" cy="694800"/>
              </p14:xfrm>
            </p:contentPart>
          </mc:Choice>
          <mc:Fallback>
            <p:pic>
              <p:nvPicPr>
                <p:cNvPr id="158" name="Ink 157">
                  <a:extLst>
                    <a:ext uri="{FF2B5EF4-FFF2-40B4-BE49-F238E27FC236}">
                      <a16:creationId xmlns:a16="http://schemas.microsoft.com/office/drawing/2014/main" id="{93E3C55D-372C-E755-9DE7-A2CCC27B77BE}"/>
                    </a:ext>
                  </a:extLst>
                </p:cNvPr>
                <p:cNvPicPr/>
                <p:nvPr/>
              </p:nvPicPr>
              <p:blipFill>
                <a:blip r:embed="rId208"/>
                <a:stretch>
                  <a:fillRect/>
                </a:stretch>
              </p:blipFill>
              <p:spPr>
                <a:xfrm>
                  <a:off x="5166154" y="5114630"/>
                  <a:ext cx="1238040" cy="712440"/>
                </a:xfrm>
                <a:prstGeom prst="rect">
                  <a:avLst/>
                </a:prstGeom>
              </p:spPr>
            </p:pic>
          </mc:Fallback>
        </mc:AlternateContent>
      </p:grpSp>
      <p:grpSp>
        <p:nvGrpSpPr>
          <p:cNvPr id="163" name="Group 162">
            <a:extLst>
              <a:ext uri="{FF2B5EF4-FFF2-40B4-BE49-F238E27FC236}">
                <a16:creationId xmlns:a16="http://schemas.microsoft.com/office/drawing/2014/main" id="{3B24B015-040A-69DF-D0F7-61D32F1AFB20}"/>
              </a:ext>
            </a:extLst>
          </p:cNvPr>
          <p:cNvGrpSpPr/>
          <p:nvPr/>
        </p:nvGrpSpPr>
        <p:grpSpPr>
          <a:xfrm>
            <a:off x="9015994" y="2841950"/>
            <a:ext cx="3085920" cy="3367440"/>
            <a:chOff x="9015994" y="2841950"/>
            <a:chExt cx="3085920" cy="3367440"/>
          </a:xfrm>
        </p:grpSpPr>
        <mc:AlternateContent xmlns:mc="http://schemas.openxmlformats.org/markup-compatibility/2006">
          <mc:Choice xmlns:p14="http://schemas.microsoft.com/office/powerpoint/2010/main" Requires="p14">
            <p:contentPart p14:bwMode="auto" r:id="rId209">
              <p14:nvContentPartPr>
                <p14:cNvPr id="101" name="Ink 100">
                  <a:extLst>
                    <a:ext uri="{FF2B5EF4-FFF2-40B4-BE49-F238E27FC236}">
                      <a16:creationId xmlns:a16="http://schemas.microsoft.com/office/drawing/2014/main" id="{637FEB56-D1AC-623F-7ABC-BA5C6D9FC564}"/>
                    </a:ext>
                  </a:extLst>
                </p14:cNvPr>
                <p14:cNvContentPartPr/>
                <p14:nvPr/>
              </p14:nvContentPartPr>
              <p14:xfrm>
                <a:off x="9410554" y="3357110"/>
                <a:ext cx="2467440" cy="1565640"/>
              </p14:xfrm>
            </p:contentPart>
          </mc:Choice>
          <mc:Fallback>
            <p:pic>
              <p:nvPicPr>
                <p:cNvPr id="101" name="Ink 100">
                  <a:extLst>
                    <a:ext uri="{FF2B5EF4-FFF2-40B4-BE49-F238E27FC236}">
                      <a16:creationId xmlns:a16="http://schemas.microsoft.com/office/drawing/2014/main" id="{637FEB56-D1AC-623F-7ABC-BA5C6D9FC564}"/>
                    </a:ext>
                  </a:extLst>
                </p:cNvPr>
                <p:cNvPicPr/>
                <p:nvPr/>
              </p:nvPicPr>
              <p:blipFill>
                <a:blip r:embed="rId210"/>
                <a:stretch>
                  <a:fillRect/>
                </a:stretch>
              </p:blipFill>
              <p:spPr>
                <a:xfrm>
                  <a:off x="9401914" y="3348110"/>
                  <a:ext cx="2485080" cy="1583280"/>
                </a:xfrm>
                <a:prstGeom prst="rect">
                  <a:avLst/>
                </a:prstGeom>
              </p:spPr>
            </p:pic>
          </mc:Fallback>
        </mc:AlternateContent>
        <mc:AlternateContent xmlns:mc="http://schemas.openxmlformats.org/markup-compatibility/2006">
          <mc:Choice xmlns:p14="http://schemas.microsoft.com/office/powerpoint/2010/main" Requires="p14">
            <p:contentPart p14:bwMode="auto" r:id="rId211">
              <p14:nvContentPartPr>
                <p14:cNvPr id="102" name="Ink 101">
                  <a:extLst>
                    <a:ext uri="{FF2B5EF4-FFF2-40B4-BE49-F238E27FC236}">
                      <a16:creationId xmlns:a16="http://schemas.microsoft.com/office/drawing/2014/main" id="{53FFDDB4-0033-F8EB-3B00-DFD80D6D6737}"/>
                    </a:ext>
                  </a:extLst>
                </p14:cNvPr>
                <p14:cNvContentPartPr/>
                <p14:nvPr/>
              </p14:nvContentPartPr>
              <p14:xfrm>
                <a:off x="10139554" y="3806750"/>
                <a:ext cx="631440" cy="446400"/>
              </p14:xfrm>
            </p:contentPart>
          </mc:Choice>
          <mc:Fallback>
            <p:pic>
              <p:nvPicPr>
                <p:cNvPr id="102" name="Ink 101">
                  <a:extLst>
                    <a:ext uri="{FF2B5EF4-FFF2-40B4-BE49-F238E27FC236}">
                      <a16:creationId xmlns:a16="http://schemas.microsoft.com/office/drawing/2014/main" id="{53FFDDB4-0033-F8EB-3B00-DFD80D6D6737}"/>
                    </a:ext>
                  </a:extLst>
                </p:cNvPr>
                <p:cNvPicPr/>
                <p:nvPr/>
              </p:nvPicPr>
              <p:blipFill>
                <a:blip r:embed="rId212"/>
                <a:stretch>
                  <a:fillRect/>
                </a:stretch>
              </p:blipFill>
              <p:spPr>
                <a:xfrm>
                  <a:off x="10130554" y="3798110"/>
                  <a:ext cx="649080" cy="464040"/>
                </a:xfrm>
                <a:prstGeom prst="rect">
                  <a:avLst/>
                </a:prstGeom>
              </p:spPr>
            </p:pic>
          </mc:Fallback>
        </mc:AlternateContent>
        <mc:AlternateContent xmlns:mc="http://schemas.openxmlformats.org/markup-compatibility/2006">
          <mc:Choice xmlns:p14="http://schemas.microsoft.com/office/powerpoint/2010/main" Requires="p14">
            <p:contentPart p14:bwMode="auto" r:id="rId213">
              <p14:nvContentPartPr>
                <p14:cNvPr id="104" name="Ink 103">
                  <a:extLst>
                    <a:ext uri="{FF2B5EF4-FFF2-40B4-BE49-F238E27FC236}">
                      <a16:creationId xmlns:a16="http://schemas.microsoft.com/office/drawing/2014/main" id="{0D9552BF-C427-5AD3-D70A-B882F0E3B6DB}"/>
                    </a:ext>
                  </a:extLst>
                </p14:cNvPr>
                <p14:cNvContentPartPr/>
                <p14:nvPr/>
              </p14:nvContentPartPr>
              <p14:xfrm>
                <a:off x="9834274" y="3097910"/>
                <a:ext cx="135360" cy="9360"/>
              </p14:xfrm>
            </p:contentPart>
          </mc:Choice>
          <mc:Fallback>
            <p:pic>
              <p:nvPicPr>
                <p:cNvPr id="104" name="Ink 103">
                  <a:extLst>
                    <a:ext uri="{FF2B5EF4-FFF2-40B4-BE49-F238E27FC236}">
                      <a16:creationId xmlns:a16="http://schemas.microsoft.com/office/drawing/2014/main" id="{0D9552BF-C427-5AD3-D70A-B882F0E3B6DB}"/>
                    </a:ext>
                  </a:extLst>
                </p:cNvPr>
                <p:cNvPicPr/>
                <p:nvPr/>
              </p:nvPicPr>
              <p:blipFill>
                <a:blip r:embed="rId214"/>
                <a:stretch>
                  <a:fillRect/>
                </a:stretch>
              </p:blipFill>
              <p:spPr>
                <a:xfrm>
                  <a:off x="9825634" y="3088910"/>
                  <a:ext cx="153000" cy="27000"/>
                </a:xfrm>
                <a:prstGeom prst="rect">
                  <a:avLst/>
                </a:prstGeom>
              </p:spPr>
            </p:pic>
          </mc:Fallback>
        </mc:AlternateContent>
        <mc:AlternateContent xmlns:mc="http://schemas.openxmlformats.org/markup-compatibility/2006">
          <mc:Choice xmlns:p14="http://schemas.microsoft.com/office/powerpoint/2010/main" Requires="p14">
            <p:contentPart p14:bwMode="auto" r:id="rId215">
              <p14:nvContentPartPr>
                <p14:cNvPr id="105" name="Ink 104">
                  <a:extLst>
                    <a:ext uri="{FF2B5EF4-FFF2-40B4-BE49-F238E27FC236}">
                      <a16:creationId xmlns:a16="http://schemas.microsoft.com/office/drawing/2014/main" id="{DA8F707C-95A0-4A8A-134B-DFCD0605FB21}"/>
                    </a:ext>
                  </a:extLst>
                </p14:cNvPr>
                <p14:cNvContentPartPr/>
                <p14:nvPr/>
              </p14:nvContentPartPr>
              <p14:xfrm>
                <a:off x="10254034" y="3080630"/>
                <a:ext cx="540720" cy="60840"/>
              </p14:xfrm>
            </p:contentPart>
          </mc:Choice>
          <mc:Fallback>
            <p:pic>
              <p:nvPicPr>
                <p:cNvPr id="105" name="Ink 104">
                  <a:extLst>
                    <a:ext uri="{FF2B5EF4-FFF2-40B4-BE49-F238E27FC236}">
                      <a16:creationId xmlns:a16="http://schemas.microsoft.com/office/drawing/2014/main" id="{DA8F707C-95A0-4A8A-134B-DFCD0605FB21}"/>
                    </a:ext>
                  </a:extLst>
                </p:cNvPr>
                <p:cNvPicPr/>
                <p:nvPr/>
              </p:nvPicPr>
              <p:blipFill>
                <a:blip r:embed="rId216"/>
                <a:stretch>
                  <a:fillRect/>
                </a:stretch>
              </p:blipFill>
              <p:spPr>
                <a:xfrm>
                  <a:off x="10245034" y="3071630"/>
                  <a:ext cx="558360" cy="78480"/>
                </a:xfrm>
                <a:prstGeom prst="rect">
                  <a:avLst/>
                </a:prstGeom>
              </p:spPr>
            </p:pic>
          </mc:Fallback>
        </mc:AlternateContent>
        <mc:AlternateContent xmlns:mc="http://schemas.openxmlformats.org/markup-compatibility/2006">
          <mc:Choice xmlns:p14="http://schemas.microsoft.com/office/powerpoint/2010/main" Requires="p14">
            <p:contentPart p14:bwMode="auto" r:id="rId217">
              <p14:nvContentPartPr>
                <p14:cNvPr id="106" name="Ink 105">
                  <a:extLst>
                    <a:ext uri="{FF2B5EF4-FFF2-40B4-BE49-F238E27FC236}">
                      <a16:creationId xmlns:a16="http://schemas.microsoft.com/office/drawing/2014/main" id="{8BF1C1A0-EBBA-2097-72B7-E9F3C5F880C1}"/>
                    </a:ext>
                  </a:extLst>
                </p14:cNvPr>
                <p14:cNvContentPartPr/>
                <p14:nvPr/>
              </p14:nvContentPartPr>
              <p14:xfrm>
                <a:off x="11149714" y="3237230"/>
                <a:ext cx="586080" cy="233640"/>
              </p14:xfrm>
            </p:contentPart>
          </mc:Choice>
          <mc:Fallback>
            <p:pic>
              <p:nvPicPr>
                <p:cNvPr id="106" name="Ink 105">
                  <a:extLst>
                    <a:ext uri="{FF2B5EF4-FFF2-40B4-BE49-F238E27FC236}">
                      <a16:creationId xmlns:a16="http://schemas.microsoft.com/office/drawing/2014/main" id="{8BF1C1A0-EBBA-2097-72B7-E9F3C5F880C1}"/>
                    </a:ext>
                  </a:extLst>
                </p:cNvPr>
                <p:cNvPicPr/>
                <p:nvPr/>
              </p:nvPicPr>
              <p:blipFill>
                <a:blip r:embed="rId218"/>
                <a:stretch>
                  <a:fillRect/>
                </a:stretch>
              </p:blipFill>
              <p:spPr>
                <a:xfrm>
                  <a:off x="11141074" y="3228590"/>
                  <a:ext cx="603720" cy="251280"/>
                </a:xfrm>
                <a:prstGeom prst="rect">
                  <a:avLst/>
                </a:prstGeom>
              </p:spPr>
            </p:pic>
          </mc:Fallback>
        </mc:AlternateContent>
        <mc:AlternateContent xmlns:mc="http://schemas.openxmlformats.org/markup-compatibility/2006">
          <mc:Choice xmlns:p14="http://schemas.microsoft.com/office/powerpoint/2010/main" Requires="p14">
            <p:contentPart p14:bwMode="auto" r:id="rId219">
              <p14:nvContentPartPr>
                <p14:cNvPr id="107" name="Ink 106">
                  <a:extLst>
                    <a:ext uri="{FF2B5EF4-FFF2-40B4-BE49-F238E27FC236}">
                      <a16:creationId xmlns:a16="http://schemas.microsoft.com/office/drawing/2014/main" id="{7BEC3161-B548-95B1-B018-C7195BBB2B89}"/>
                    </a:ext>
                  </a:extLst>
                </p14:cNvPr>
                <p14:cNvContentPartPr/>
                <p14:nvPr/>
              </p14:nvContentPartPr>
              <p14:xfrm>
                <a:off x="11898154" y="3685430"/>
                <a:ext cx="203760" cy="1142640"/>
              </p14:xfrm>
            </p:contentPart>
          </mc:Choice>
          <mc:Fallback>
            <p:pic>
              <p:nvPicPr>
                <p:cNvPr id="107" name="Ink 106">
                  <a:extLst>
                    <a:ext uri="{FF2B5EF4-FFF2-40B4-BE49-F238E27FC236}">
                      <a16:creationId xmlns:a16="http://schemas.microsoft.com/office/drawing/2014/main" id="{7BEC3161-B548-95B1-B018-C7195BBB2B89}"/>
                    </a:ext>
                  </a:extLst>
                </p:cNvPr>
                <p:cNvPicPr/>
                <p:nvPr/>
              </p:nvPicPr>
              <p:blipFill>
                <a:blip r:embed="rId220"/>
                <a:stretch>
                  <a:fillRect/>
                </a:stretch>
              </p:blipFill>
              <p:spPr>
                <a:xfrm>
                  <a:off x="11889514" y="3676430"/>
                  <a:ext cx="221400" cy="1160280"/>
                </a:xfrm>
                <a:prstGeom prst="rect">
                  <a:avLst/>
                </a:prstGeom>
              </p:spPr>
            </p:pic>
          </mc:Fallback>
        </mc:AlternateContent>
        <mc:AlternateContent xmlns:mc="http://schemas.openxmlformats.org/markup-compatibility/2006">
          <mc:Choice xmlns:p14="http://schemas.microsoft.com/office/powerpoint/2010/main" Requires="p14">
            <p:contentPart p14:bwMode="auto" r:id="rId221">
              <p14:nvContentPartPr>
                <p14:cNvPr id="108" name="Ink 107">
                  <a:extLst>
                    <a:ext uri="{FF2B5EF4-FFF2-40B4-BE49-F238E27FC236}">
                      <a16:creationId xmlns:a16="http://schemas.microsoft.com/office/drawing/2014/main" id="{83AB5A7F-AD50-41E2-4E2B-EE1685756915}"/>
                    </a:ext>
                  </a:extLst>
                </p14:cNvPr>
                <p14:cNvContentPartPr/>
                <p14:nvPr/>
              </p14:nvContentPartPr>
              <p14:xfrm>
                <a:off x="11411794" y="5103830"/>
                <a:ext cx="149400" cy="26640"/>
              </p14:xfrm>
            </p:contentPart>
          </mc:Choice>
          <mc:Fallback>
            <p:pic>
              <p:nvPicPr>
                <p:cNvPr id="108" name="Ink 107">
                  <a:extLst>
                    <a:ext uri="{FF2B5EF4-FFF2-40B4-BE49-F238E27FC236}">
                      <a16:creationId xmlns:a16="http://schemas.microsoft.com/office/drawing/2014/main" id="{83AB5A7F-AD50-41E2-4E2B-EE1685756915}"/>
                    </a:ext>
                  </a:extLst>
                </p:cNvPr>
                <p:cNvPicPr/>
                <p:nvPr/>
              </p:nvPicPr>
              <p:blipFill>
                <a:blip r:embed="rId222"/>
                <a:stretch>
                  <a:fillRect/>
                </a:stretch>
              </p:blipFill>
              <p:spPr>
                <a:xfrm>
                  <a:off x="11402794" y="5094830"/>
                  <a:ext cx="167040" cy="44280"/>
                </a:xfrm>
                <a:prstGeom prst="rect">
                  <a:avLst/>
                </a:prstGeom>
              </p:spPr>
            </p:pic>
          </mc:Fallback>
        </mc:AlternateContent>
        <mc:AlternateContent xmlns:mc="http://schemas.openxmlformats.org/markup-compatibility/2006">
          <mc:Choice xmlns:p14="http://schemas.microsoft.com/office/powerpoint/2010/main" Requires="p14">
            <p:contentPart p14:bwMode="auto" r:id="rId223">
              <p14:nvContentPartPr>
                <p14:cNvPr id="109" name="Ink 108">
                  <a:extLst>
                    <a:ext uri="{FF2B5EF4-FFF2-40B4-BE49-F238E27FC236}">
                      <a16:creationId xmlns:a16="http://schemas.microsoft.com/office/drawing/2014/main" id="{3129B33E-5724-B6C4-4CBF-93B64E603005}"/>
                    </a:ext>
                  </a:extLst>
                </p14:cNvPr>
                <p14:cNvContentPartPr/>
                <p14:nvPr/>
              </p14:nvContentPartPr>
              <p14:xfrm>
                <a:off x="10107514" y="4942550"/>
                <a:ext cx="949320" cy="217440"/>
              </p14:xfrm>
            </p:contentPart>
          </mc:Choice>
          <mc:Fallback>
            <p:pic>
              <p:nvPicPr>
                <p:cNvPr id="109" name="Ink 108">
                  <a:extLst>
                    <a:ext uri="{FF2B5EF4-FFF2-40B4-BE49-F238E27FC236}">
                      <a16:creationId xmlns:a16="http://schemas.microsoft.com/office/drawing/2014/main" id="{3129B33E-5724-B6C4-4CBF-93B64E603005}"/>
                    </a:ext>
                  </a:extLst>
                </p:cNvPr>
                <p:cNvPicPr/>
                <p:nvPr/>
              </p:nvPicPr>
              <p:blipFill>
                <a:blip r:embed="rId224"/>
                <a:stretch>
                  <a:fillRect/>
                </a:stretch>
              </p:blipFill>
              <p:spPr>
                <a:xfrm>
                  <a:off x="10098874" y="4933910"/>
                  <a:ext cx="966960" cy="235080"/>
                </a:xfrm>
                <a:prstGeom prst="rect">
                  <a:avLst/>
                </a:prstGeom>
              </p:spPr>
            </p:pic>
          </mc:Fallback>
        </mc:AlternateContent>
        <mc:AlternateContent xmlns:mc="http://schemas.openxmlformats.org/markup-compatibility/2006">
          <mc:Choice xmlns:p14="http://schemas.microsoft.com/office/powerpoint/2010/main" Requires="p14">
            <p:contentPart p14:bwMode="auto" r:id="rId225">
              <p14:nvContentPartPr>
                <p14:cNvPr id="110" name="Ink 109">
                  <a:extLst>
                    <a:ext uri="{FF2B5EF4-FFF2-40B4-BE49-F238E27FC236}">
                      <a16:creationId xmlns:a16="http://schemas.microsoft.com/office/drawing/2014/main" id="{0695D75E-21B4-D0BC-7189-46A4ED74FB79}"/>
                    </a:ext>
                  </a:extLst>
                </p14:cNvPr>
                <p14:cNvContentPartPr/>
                <p14:nvPr/>
              </p14:nvContentPartPr>
              <p14:xfrm>
                <a:off x="9210034" y="4274030"/>
                <a:ext cx="615600" cy="587160"/>
              </p14:xfrm>
            </p:contentPart>
          </mc:Choice>
          <mc:Fallback>
            <p:pic>
              <p:nvPicPr>
                <p:cNvPr id="110" name="Ink 109">
                  <a:extLst>
                    <a:ext uri="{FF2B5EF4-FFF2-40B4-BE49-F238E27FC236}">
                      <a16:creationId xmlns:a16="http://schemas.microsoft.com/office/drawing/2014/main" id="{0695D75E-21B4-D0BC-7189-46A4ED74FB79}"/>
                    </a:ext>
                  </a:extLst>
                </p:cNvPr>
                <p:cNvPicPr/>
                <p:nvPr/>
              </p:nvPicPr>
              <p:blipFill>
                <a:blip r:embed="rId226"/>
                <a:stretch>
                  <a:fillRect/>
                </a:stretch>
              </p:blipFill>
              <p:spPr>
                <a:xfrm>
                  <a:off x="9201034" y="4265390"/>
                  <a:ext cx="633240" cy="604800"/>
                </a:xfrm>
                <a:prstGeom prst="rect">
                  <a:avLst/>
                </a:prstGeom>
              </p:spPr>
            </p:pic>
          </mc:Fallback>
        </mc:AlternateContent>
        <mc:AlternateContent xmlns:mc="http://schemas.openxmlformats.org/markup-compatibility/2006">
          <mc:Choice xmlns:p14="http://schemas.microsoft.com/office/powerpoint/2010/main" Requires="p14">
            <p:contentPart p14:bwMode="auto" r:id="rId227">
              <p14:nvContentPartPr>
                <p14:cNvPr id="111" name="Ink 110">
                  <a:extLst>
                    <a:ext uri="{FF2B5EF4-FFF2-40B4-BE49-F238E27FC236}">
                      <a16:creationId xmlns:a16="http://schemas.microsoft.com/office/drawing/2014/main" id="{BD8455AD-1C4A-12BE-767E-CAD9A03D1995}"/>
                    </a:ext>
                  </a:extLst>
                </p14:cNvPr>
                <p14:cNvContentPartPr/>
                <p14:nvPr/>
              </p14:nvContentPartPr>
              <p14:xfrm>
                <a:off x="9395794" y="3469790"/>
                <a:ext cx="240840" cy="477000"/>
              </p14:xfrm>
            </p:contentPart>
          </mc:Choice>
          <mc:Fallback>
            <p:pic>
              <p:nvPicPr>
                <p:cNvPr id="111" name="Ink 110">
                  <a:extLst>
                    <a:ext uri="{FF2B5EF4-FFF2-40B4-BE49-F238E27FC236}">
                      <a16:creationId xmlns:a16="http://schemas.microsoft.com/office/drawing/2014/main" id="{BD8455AD-1C4A-12BE-767E-CAD9A03D1995}"/>
                    </a:ext>
                  </a:extLst>
                </p:cNvPr>
                <p:cNvPicPr/>
                <p:nvPr/>
              </p:nvPicPr>
              <p:blipFill>
                <a:blip r:embed="rId228"/>
                <a:stretch>
                  <a:fillRect/>
                </a:stretch>
              </p:blipFill>
              <p:spPr>
                <a:xfrm>
                  <a:off x="9386794" y="3461150"/>
                  <a:ext cx="258480" cy="494640"/>
                </a:xfrm>
                <a:prstGeom prst="rect">
                  <a:avLst/>
                </a:prstGeom>
              </p:spPr>
            </p:pic>
          </mc:Fallback>
        </mc:AlternateContent>
        <mc:AlternateContent xmlns:mc="http://schemas.openxmlformats.org/markup-compatibility/2006">
          <mc:Choice xmlns:p14="http://schemas.microsoft.com/office/powerpoint/2010/main" Requires="p14">
            <p:contentPart p14:bwMode="auto" r:id="rId229">
              <p14:nvContentPartPr>
                <p14:cNvPr id="112" name="Ink 111">
                  <a:extLst>
                    <a:ext uri="{FF2B5EF4-FFF2-40B4-BE49-F238E27FC236}">
                      <a16:creationId xmlns:a16="http://schemas.microsoft.com/office/drawing/2014/main" id="{5ABCF1BA-E224-9125-E72E-11BC62AC9282}"/>
                    </a:ext>
                  </a:extLst>
                </p14:cNvPr>
                <p14:cNvContentPartPr/>
                <p14:nvPr/>
              </p14:nvContentPartPr>
              <p14:xfrm>
                <a:off x="10002394" y="3116270"/>
                <a:ext cx="880200" cy="149760"/>
              </p14:xfrm>
            </p:contentPart>
          </mc:Choice>
          <mc:Fallback>
            <p:pic>
              <p:nvPicPr>
                <p:cNvPr id="112" name="Ink 111">
                  <a:extLst>
                    <a:ext uri="{FF2B5EF4-FFF2-40B4-BE49-F238E27FC236}">
                      <a16:creationId xmlns:a16="http://schemas.microsoft.com/office/drawing/2014/main" id="{5ABCF1BA-E224-9125-E72E-11BC62AC9282}"/>
                    </a:ext>
                  </a:extLst>
                </p:cNvPr>
                <p:cNvPicPr/>
                <p:nvPr/>
              </p:nvPicPr>
              <p:blipFill>
                <a:blip r:embed="rId230"/>
                <a:stretch>
                  <a:fillRect/>
                </a:stretch>
              </p:blipFill>
              <p:spPr>
                <a:xfrm>
                  <a:off x="9993394" y="3107270"/>
                  <a:ext cx="897840" cy="167400"/>
                </a:xfrm>
                <a:prstGeom prst="rect">
                  <a:avLst/>
                </a:prstGeom>
              </p:spPr>
            </p:pic>
          </mc:Fallback>
        </mc:AlternateContent>
        <mc:AlternateContent xmlns:mc="http://schemas.openxmlformats.org/markup-compatibility/2006">
          <mc:Choice xmlns:p14="http://schemas.microsoft.com/office/powerpoint/2010/main" Requires="p14">
            <p:contentPart p14:bwMode="auto" r:id="rId231">
              <p14:nvContentPartPr>
                <p14:cNvPr id="113" name="Ink 112">
                  <a:extLst>
                    <a:ext uri="{FF2B5EF4-FFF2-40B4-BE49-F238E27FC236}">
                      <a16:creationId xmlns:a16="http://schemas.microsoft.com/office/drawing/2014/main" id="{24B51F16-D02A-B7E5-D73B-46C69AB7939C}"/>
                    </a:ext>
                  </a:extLst>
                </p14:cNvPr>
                <p14:cNvContentPartPr/>
                <p14:nvPr/>
              </p14:nvContentPartPr>
              <p14:xfrm>
                <a:off x="11252314" y="3246950"/>
                <a:ext cx="755640" cy="692280"/>
              </p14:xfrm>
            </p:contentPart>
          </mc:Choice>
          <mc:Fallback>
            <p:pic>
              <p:nvPicPr>
                <p:cNvPr id="113" name="Ink 112">
                  <a:extLst>
                    <a:ext uri="{FF2B5EF4-FFF2-40B4-BE49-F238E27FC236}">
                      <a16:creationId xmlns:a16="http://schemas.microsoft.com/office/drawing/2014/main" id="{24B51F16-D02A-B7E5-D73B-46C69AB7939C}"/>
                    </a:ext>
                  </a:extLst>
                </p:cNvPr>
                <p:cNvPicPr/>
                <p:nvPr/>
              </p:nvPicPr>
              <p:blipFill>
                <a:blip r:embed="rId232"/>
                <a:stretch>
                  <a:fillRect/>
                </a:stretch>
              </p:blipFill>
              <p:spPr>
                <a:xfrm>
                  <a:off x="11243674" y="3238310"/>
                  <a:ext cx="773280" cy="709920"/>
                </a:xfrm>
                <a:prstGeom prst="rect">
                  <a:avLst/>
                </a:prstGeom>
              </p:spPr>
            </p:pic>
          </mc:Fallback>
        </mc:AlternateContent>
        <mc:AlternateContent xmlns:mc="http://schemas.openxmlformats.org/markup-compatibility/2006">
          <mc:Choice xmlns:p14="http://schemas.microsoft.com/office/powerpoint/2010/main" Requires="p14">
            <p:contentPart p14:bwMode="auto" r:id="rId233">
              <p14:nvContentPartPr>
                <p14:cNvPr id="114" name="Ink 113">
                  <a:extLst>
                    <a:ext uri="{FF2B5EF4-FFF2-40B4-BE49-F238E27FC236}">
                      <a16:creationId xmlns:a16="http://schemas.microsoft.com/office/drawing/2014/main" id="{3BCA059C-7948-73F4-6C46-08803A90DA73}"/>
                    </a:ext>
                  </a:extLst>
                </p14:cNvPr>
                <p14:cNvContentPartPr/>
                <p14:nvPr/>
              </p14:nvContentPartPr>
              <p14:xfrm>
                <a:off x="11629954" y="4179710"/>
                <a:ext cx="453240" cy="866160"/>
              </p14:xfrm>
            </p:contentPart>
          </mc:Choice>
          <mc:Fallback>
            <p:pic>
              <p:nvPicPr>
                <p:cNvPr id="114" name="Ink 113">
                  <a:extLst>
                    <a:ext uri="{FF2B5EF4-FFF2-40B4-BE49-F238E27FC236}">
                      <a16:creationId xmlns:a16="http://schemas.microsoft.com/office/drawing/2014/main" id="{3BCA059C-7948-73F4-6C46-08803A90DA73}"/>
                    </a:ext>
                  </a:extLst>
                </p:cNvPr>
                <p:cNvPicPr/>
                <p:nvPr/>
              </p:nvPicPr>
              <p:blipFill>
                <a:blip r:embed="rId234"/>
                <a:stretch>
                  <a:fillRect/>
                </a:stretch>
              </p:blipFill>
              <p:spPr>
                <a:xfrm>
                  <a:off x="11620954" y="4171070"/>
                  <a:ext cx="470880" cy="883800"/>
                </a:xfrm>
                <a:prstGeom prst="rect">
                  <a:avLst/>
                </a:prstGeom>
              </p:spPr>
            </p:pic>
          </mc:Fallback>
        </mc:AlternateContent>
        <mc:AlternateContent xmlns:mc="http://schemas.openxmlformats.org/markup-compatibility/2006">
          <mc:Choice xmlns:p14="http://schemas.microsoft.com/office/powerpoint/2010/main" Requires="p14">
            <p:contentPart p14:bwMode="auto" r:id="rId235">
              <p14:nvContentPartPr>
                <p14:cNvPr id="115" name="Ink 114">
                  <a:extLst>
                    <a:ext uri="{FF2B5EF4-FFF2-40B4-BE49-F238E27FC236}">
                      <a16:creationId xmlns:a16="http://schemas.microsoft.com/office/drawing/2014/main" id="{49ED3B0C-7D6D-09B6-27C4-7A59326A7E38}"/>
                    </a:ext>
                  </a:extLst>
                </p14:cNvPr>
                <p14:cNvContentPartPr/>
                <p14:nvPr/>
              </p14:nvContentPartPr>
              <p14:xfrm>
                <a:off x="9655714" y="4947950"/>
                <a:ext cx="1550160" cy="192960"/>
              </p14:xfrm>
            </p:contentPart>
          </mc:Choice>
          <mc:Fallback>
            <p:pic>
              <p:nvPicPr>
                <p:cNvPr id="115" name="Ink 114">
                  <a:extLst>
                    <a:ext uri="{FF2B5EF4-FFF2-40B4-BE49-F238E27FC236}">
                      <a16:creationId xmlns:a16="http://schemas.microsoft.com/office/drawing/2014/main" id="{49ED3B0C-7D6D-09B6-27C4-7A59326A7E38}"/>
                    </a:ext>
                  </a:extLst>
                </p:cNvPr>
                <p:cNvPicPr/>
                <p:nvPr/>
              </p:nvPicPr>
              <p:blipFill>
                <a:blip r:embed="rId236"/>
                <a:stretch>
                  <a:fillRect/>
                </a:stretch>
              </p:blipFill>
              <p:spPr>
                <a:xfrm>
                  <a:off x="9647074" y="4939310"/>
                  <a:ext cx="1567800" cy="210600"/>
                </a:xfrm>
                <a:prstGeom prst="rect">
                  <a:avLst/>
                </a:prstGeom>
              </p:spPr>
            </p:pic>
          </mc:Fallback>
        </mc:AlternateContent>
        <mc:AlternateContent xmlns:mc="http://schemas.openxmlformats.org/markup-compatibility/2006">
          <mc:Choice xmlns:p14="http://schemas.microsoft.com/office/powerpoint/2010/main" Requires="p14">
            <p:contentPart p14:bwMode="auto" r:id="rId237">
              <p14:nvContentPartPr>
                <p14:cNvPr id="116" name="Ink 115">
                  <a:extLst>
                    <a:ext uri="{FF2B5EF4-FFF2-40B4-BE49-F238E27FC236}">
                      <a16:creationId xmlns:a16="http://schemas.microsoft.com/office/drawing/2014/main" id="{5C6C3DCC-E1FC-2E3C-CF66-CA110C18372D}"/>
                    </a:ext>
                  </a:extLst>
                </p14:cNvPr>
                <p14:cNvContentPartPr/>
                <p14:nvPr/>
              </p14:nvContentPartPr>
              <p14:xfrm>
                <a:off x="9015994" y="4194110"/>
                <a:ext cx="379800" cy="601920"/>
              </p14:xfrm>
            </p:contentPart>
          </mc:Choice>
          <mc:Fallback>
            <p:pic>
              <p:nvPicPr>
                <p:cNvPr id="116" name="Ink 115">
                  <a:extLst>
                    <a:ext uri="{FF2B5EF4-FFF2-40B4-BE49-F238E27FC236}">
                      <a16:creationId xmlns:a16="http://schemas.microsoft.com/office/drawing/2014/main" id="{5C6C3DCC-E1FC-2E3C-CF66-CA110C18372D}"/>
                    </a:ext>
                  </a:extLst>
                </p:cNvPr>
                <p:cNvPicPr/>
                <p:nvPr/>
              </p:nvPicPr>
              <p:blipFill>
                <a:blip r:embed="rId238"/>
                <a:stretch>
                  <a:fillRect/>
                </a:stretch>
              </p:blipFill>
              <p:spPr>
                <a:xfrm>
                  <a:off x="9007354" y="4185470"/>
                  <a:ext cx="397440" cy="619560"/>
                </a:xfrm>
                <a:prstGeom prst="rect">
                  <a:avLst/>
                </a:prstGeom>
              </p:spPr>
            </p:pic>
          </mc:Fallback>
        </mc:AlternateContent>
        <mc:AlternateContent xmlns:mc="http://schemas.openxmlformats.org/markup-compatibility/2006">
          <mc:Choice xmlns:p14="http://schemas.microsoft.com/office/powerpoint/2010/main" Requires="p14">
            <p:contentPart p14:bwMode="auto" r:id="rId239">
              <p14:nvContentPartPr>
                <p14:cNvPr id="117" name="Ink 116">
                  <a:extLst>
                    <a:ext uri="{FF2B5EF4-FFF2-40B4-BE49-F238E27FC236}">
                      <a16:creationId xmlns:a16="http://schemas.microsoft.com/office/drawing/2014/main" id="{7CDCD1E5-8097-6FB9-F733-B8AEB42337D0}"/>
                    </a:ext>
                  </a:extLst>
                </p14:cNvPr>
                <p14:cNvContentPartPr/>
                <p14:nvPr/>
              </p14:nvContentPartPr>
              <p14:xfrm>
                <a:off x="9106714" y="3384830"/>
                <a:ext cx="286560" cy="627480"/>
              </p14:xfrm>
            </p:contentPart>
          </mc:Choice>
          <mc:Fallback>
            <p:pic>
              <p:nvPicPr>
                <p:cNvPr id="117" name="Ink 116">
                  <a:extLst>
                    <a:ext uri="{FF2B5EF4-FFF2-40B4-BE49-F238E27FC236}">
                      <a16:creationId xmlns:a16="http://schemas.microsoft.com/office/drawing/2014/main" id="{7CDCD1E5-8097-6FB9-F733-B8AEB42337D0}"/>
                    </a:ext>
                  </a:extLst>
                </p:cNvPr>
                <p:cNvPicPr/>
                <p:nvPr/>
              </p:nvPicPr>
              <p:blipFill>
                <a:blip r:embed="rId240"/>
                <a:stretch>
                  <a:fillRect/>
                </a:stretch>
              </p:blipFill>
              <p:spPr>
                <a:xfrm>
                  <a:off x="9097714" y="3376190"/>
                  <a:ext cx="304200" cy="645120"/>
                </a:xfrm>
                <a:prstGeom prst="rect">
                  <a:avLst/>
                </a:prstGeom>
              </p:spPr>
            </p:pic>
          </mc:Fallback>
        </mc:AlternateContent>
        <mc:AlternateContent xmlns:mc="http://schemas.openxmlformats.org/markup-compatibility/2006">
          <mc:Choice xmlns:p14="http://schemas.microsoft.com/office/powerpoint/2010/main" Requires="p14">
            <p:contentPart p14:bwMode="auto" r:id="rId241">
              <p14:nvContentPartPr>
                <p14:cNvPr id="118" name="Ink 117">
                  <a:extLst>
                    <a:ext uri="{FF2B5EF4-FFF2-40B4-BE49-F238E27FC236}">
                      <a16:creationId xmlns:a16="http://schemas.microsoft.com/office/drawing/2014/main" id="{77A6FB06-FB63-049C-1F7E-BA14FF0A2061}"/>
                    </a:ext>
                  </a:extLst>
                </p14:cNvPr>
                <p14:cNvContentPartPr/>
                <p14:nvPr/>
              </p14:nvContentPartPr>
              <p14:xfrm>
                <a:off x="9666514" y="3100790"/>
                <a:ext cx="1381680" cy="130320"/>
              </p14:xfrm>
            </p:contentPart>
          </mc:Choice>
          <mc:Fallback>
            <p:pic>
              <p:nvPicPr>
                <p:cNvPr id="118" name="Ink 117">
                  <a:extLst>
                    <a:ext uri="{FF2B5EF4-FFF2-40B4-BE49-F238E27FC236}">
                      <a16:creationId xmlns:a16="http://schemas.microsoft.com/office/drawing/2014/main" id="{77A6FB06-FB63-049C-1F7E-BA14FF0A2061}"/>
                    </a:ext>
                  </a:extLst>
                </p:cNvPr>
                <p:cNvPicPr/>
                <p:nvPr/>
              </p:nvPicPr>
              <p:blipFill>
                <a:blip r:embed="rId242"/>
                <a:stretch>
                  <a:fillRect/>
                </a:stretch>
              </p:blipFill>
              <p:spPr>
                <a:xfrm>
                  <a:off x="9657514" y="3092150"/>
                  <a:ext cx="1399320" cy="147960"/>
                </a:xfrm>
                <a:prstGeom prst="rect">
                  <a:avLst/>
                </a:prstGeom>
              </p:spPr>
            </p:pic>
          </mc:Fallback>
        </mc:AlternateContent>
        <mc:AlternateContent xmlns:mc="http://schemas.openxmlformats.org/markup-compatibility/2006">
          <mc:Choice xmlns:p14="http://schemas.microsoft.com/office/powerpoint/2010/main" Requires="p14">
            <p:contentPart p14:bwMode="auto" r:id="rId243">
              <p14:nvContentPartPr>
                <p14:cNvPr id="119" name="Ink 118">
                  <a:extLst>
                    <a:ext uri="{FF2B5EF4-FFF2-40B4-BE49-F238E27FC236}">
                      <a16:creationId xmlns:a16="http://schemas.microsoft.com/office/drawing/2014/main" id="{5D0AF954-EDC4-A49D-1322-C0D174F934F9}"/>
                    </a:ext>
                  </a:extLst>
                </p14:cNvPr>
                <p14:cNvContentPartPr/>
                <p14:nvPr/>
              </p14:nvContentPartPr>
              <p14:xfrm>
                <a:off x="11336554" y="3340190"/>
                <a:ext cx="383040" cy="600120"/>
              </p14:xfrm>
            </p:contentPart>
          </mc:Choice>
          <mc:Fallback>
            <p:pic>
              <p:nvPicPr>
                <p:cNvPr id="119" name="Ink 118">
                  <a:extLst>
                    <a:ext uri="{FF2B5EF4-FFF2-40B4-BE49-F238E27FC236}">
                      <a16:creationId xmlns:a16="http://schemas.microsoft.com/office/drawing/2014/main" id="{5D0AF954-EDC4-A49D-1322-C0D174F934F9}"/>
                    </a:ext>
                  </a:extLst>
                </p:cNvPr>
                <p:cNvPicPr/>
                <p:nvPr/>
              </p:nvPicPr>
              <p:blipFill>
                <a:blip r:embed="rId244"/>
                <a:stretch>
                  <a:fillRect/>
                </a:stretch>
              </p:blipFill>
              <p:spPr>
                <a:xfrm>
                  <a:off x="11327914" y="3331190"/>
                  <a:ext cx="400680" cy="617760"/>
                </a:xfrm>
                <a:prstGeom prst="rect">
                  <a:avLst/>
                </a:prstGeom>
              </p:spPr>
            </p:pic>
          </mc:Fallback>
        </mc:AlternateContent>
        <mc:AlternateContent xmlns:mc="http://schemas.openxmlformats.org/markup-compatibility/2006">
          <mc:Choice xmlns:p14="http://schemas.microsoft.com/office/powerpoint/2010/main" Requires="p14">
            <p:contentPart p14:bwMode="auto" r:id="rId245">
              <p14:nvContentPartPr>
                <p14:cNvPr id="120" name="Ink 119">
                  <a:extLst>
                    <a:ext uri="{FF2B5EF4-FFF2-40B4-BE49-F238E27FC236}">
                      <a16:creationId xmlns:a16="http://schemas.microsoft.com/office/drawing/2014/main" id="{3C3C1CF1-57A7-1BF6-A1C8-B3764E730E3C}"/>
                    </a:ext>
                  </a:extLst>
                </p14:cNvPr>
                <p14:cNvContentPartPr/>
                <p14:nvPr/>
              </p14:nvContentPartPr>
              <p14:xfrm>
                <a:off x="11596834" y="4254950"/>
                <a:ext cx="244440" cy="913320"/>
              </p14:xfrm>
            </p:contentPart>
          </mc:Choice>
          <mc:Fallback>
            <p:pic>
              <p:nvPicPr>
                <p:cNvPr id="120" name="Ink 119">
                  <a:extLst>
                    <a:ext uri="{FF2B5EF4-FFF2-40B4-BE49-F238E27FC236}">
                      <a16:creationId xmlns:a16="http://schemas.microsoft.com/office/drawing/2014/main" id="{3C3C1CF1-57A7-1BF6-A1C8-B3764E730E3C}"/>
                    </a:ext>
                  </a:extLst>
                </p:cNvPr>
                <p:cNvPicPr/>
                <p:nvPr/>
              </p:nvPicPr>
              <p:blipFill>
                <a:blip r:embed="rId246"/>
                <a:stretch>
                  <a:fillRect/>
                </a:stretch>
              </p:blipFill>
              <p:spPr>
                <a:xfrm>
                  <a:off x="11587834" y="4245950"/>
                  <a:ext cx="262080" cy="930960"/>
                </a:xfrm>
                <a:prstGeom prst="rect">
                  <a:avLst/>
                </a:prstGeom>
              </p:spPr>
            </p:pic>
          </mc:Fallback>
        </mc:AlternateContent>
        <mc:AlternateContent xmlns:mc="http://schemas.openxmlformats.org/markup-compatibility/2006">
          <mc:Choice xmlns:p14="http://schemas.microsoft.com/office/powerpoint/2010/main" Requires="p14">
            <p:contentPart p14:bwMode="auto" r:id="rId247">
              <p14:nvContentPartPr>
                <p14:cNvPr id="121" name="Ink 120">
                  <a:extLst>
                    <a:ext uri="{FF2B5EF4-FFF2-40B4-BE49-F238E27FC236}">
                      <a16:creationId xmlns:a16="http://schemas.microsoft.com/office/drawing/2014/main" id="{37CBEBC8-7EE0-13FB-7C84-35A1CCB63BA5}"/>
                    </a:ext>
                  </a:extLst>
                </p14:cNvPr>
                <p14:cNvContentPartPr/>
                <p14:nvPr/>
              </p14:nvContentPartPr>
              <p14:xfrm>
                <a:off x="9714034" y="4983230"/>
                <a:ext cx="1492200" cy="288720"/>
              </p14:xfrm>
            </p:contentPart>
          </mc:Choice>
          <mc:Fallback>
            <p:pic>
              <p:nvPicPr>
                <p:cNvPr id="121" name="Ink 120">
                  <a:extLst>
                    <a:ext uri="{FF2B5EF4-FFF2-40B4-BE49-F238E27FC236}">
                      <a16:creationId xmlns:a16="http://schemas.microsoft.com/office/drawing/2014/main" id="{37CBEBC8-7EE0-13FB-7C84-35A1CCB63BA5}"/>
                    </a:ext>
                  </a:extLst>
                </p:cNvPr>
                <p:cNvPicPr/>
                <p:nvPr/>
              </p:nvPicPr>
              <p:blipFill>
                <a:blip r:embed="rId248"/>
                <a:stretch>
                  <a:fillRect/>
                </a:stretch>
              </p:blipFill>
              <p:spPr>
                <a:xfrm>
                  <a:off x="9705034" y="4974590"/>
                  <a:ext cx="1509840" cy="306360"/>
                </a:xfrm>
                <a:prstGeom prst="rect">
                  <a:avLst/>
                </a:prstGeom>
              </p:spPr>
            </p:pic>
          </mc:Fallback>
        </mc:AlternateContent>
        <mc:AlternateContent xmlns:mc="http://schemas.openxmlformats.org/markup-compatibility/2006">
          <mc:Choice xmlns:p14="http://schemas.microsoft.com/office/powerpoint/2010/main" Requires="p14">
            <p:contentPart p14:bwMode="auto" r:id="rId249">
              <p14:nvContentPartPr>
                <p14:cNvPr id="122" name="Ink 121">
                  <a:extLst>
                    <a:ext uri="{FF2B5EF4-FFF2-40B4-BE49-F238E27FC236}">
                      <a16:creationId xmlns:a16="http://schemas.microsoft.com/office/drawing/2014/main" id="{C762554C-6CCE-AB2C-6856-8CDFB9D0A780}"/>
                    </a:ext>
                  </a:extLst>
                </p14:cNvPr>
                <p14:cNvContentPartPr/>
                <p14:nvPr/>
              </p14:nvContentPartPr>
              <p14:xfrm>
                <a:off x="9294994" y="3759230"/>
                <a:ext cx="259560" cy="999720"/>
              </p14:xfrm>
            </p:contentPart>
          </mc:Choice>
          <mc:Fallback>
            <p:pic>
              <p:nvPicPr>
                <p:cNvPr id="122" name="Ink 121">
                  <a:extLst>
                    <a:ext uri="{FF2B5EF4-FFF2-40B4-BE49-F238E27FC236}">
                      <a16:creationId xmlns:a16="http://schemas.microsoft.com/office/drawing/2014/main" id="{C762554C-6CCE-AB2C-6856-8CDFB9D0A780}"/>
                    </a:ext>
                  </a:extLst>
                </p:cNvPr>
                <p:cNvPicPr/>
                <p:nvPr/>
              </p:nvPicPr>
              <p:blipFill>
                <a:blip r:embed="rId250"/>
                <a:stretch>
                  <a:fillRect/>
                </a:stretch>
              </p:blipFill>
              <p:spPr>
                <a:xfrm>
                  <a:off x="9286354" y="3750230"/>
                  <a:ext cx="277200" cy="1017360"/>
                </a:xfrm>
                <a:prstGeom prst="rect">
                  <a:avLst/>
                </a:prstGeom>
              </p:spPr>
            </p:pic>
          </mc:Fallback>
        </mc:AlternateContent>
        <mc:AlternateContent xmlns:mc="http://schemas.openxmlformats.org/markup-compatibility/2006">
          <mc:Choice xmlns:p14="http://schemas.microsoft.com/office/powerpoint/2010/main" Requires="p14">
            <p:contentPart p14:bwMode="auto" r:id="rId251">
              <p14:nvContentPartPr>
                <p14:cNvPr id="123" name="Ink 122">
                  <a:extLst>
                    <a:ext uri="{FF2B5EF4-FFF2-40B4-BE49-F238E27FC236}">
                      <a16:creationId xmlns:a16="http://schemas.microsoft.com/office/drawing/2014/main" id="{1FF29222-04BA-9E11-98D6-B224CFA60C35}"/>
                    </a:ext>
                  </a:extLst>
                </p14:cNvPr>
                <p14:cNvContentPartPr/>
                <p14:nvPr/>
              </p14:nvContentPartPr>
              <p14:xfrm>
                <a:off x="9927874" y="3127790"/>
                <a:ext cx="521280" cy="138240"/>
              </p14:xfrm>
            </p:contentPart>
          </mc:Choice>
          <mc:Fallback>
            <p:pic>
              <p:nvPicPr>
                <p:cNvPr id="123" name="Ink 122">
                  <a:extLst>
                    <a:ext uri="{FF2B5EF4-FFF2-40B4-BE49-F238E27FC236}">
                      <a16:creationId xmlns:a16="http://schemas.microsoft.com/office/drawing/2014/main" id="{1FF29222-04BA-9E11-98D6-B224CFA60C35}"/>
                    </a:ext>
                  </a:extLst>
                </p:cNvPr>
                <p:cNvPicPr/>
                <p:nvPr/>
              </p:nvPicPr>
              <p:blipFill>
                <a:blip r:embed="rId252"/>
                <a:stretch>
                  <a:fillRect/>
                </a:stretch>
              </p:blipFill>
              <p:spPr>
                <a:xfrm>
                  <a:off x="9918874" y="3119150"/>
                  <a:ext cx="538920" cy="155880"/>
                </a:xfrm>
                <a:prstGeom prst="rect">
                  <a:avLst/>
                </a:prstGeom>
              </p:spPr>
            </p:pic>
          </mc:Fallback>
        </mc:AlternateContent>
        <mc:AlternateContent xmlns:mc="http://schemas.openxmlformats.org/markup-compatibility/2006">
          <mc:Choice xmlns:p14="http://schemas.microsoft.com/office/powerpoint/2010/main" Requires="p14">
            <p:contentPart p14:bwMode="auto" r:id="rId253">
              <p14:nvContentPartPr>
                <p14:cNvPr id="125" name="Ink 124">
                  <a:extLst>
                    <a:ext uri="{FF2B5EF4-FFF2-40B4-BE49-F238E27FC236}">
                      <a16:creationId xmlns:a16="http://schemas.microsoft.com/office/drawing/2014/main" id="{87941D6E-33DB-D2A8-BB2A-8813D134DE39}"/>
                    </a:ext>
                  </a:extLst>
                </p14:cNvPr>
                <p14:cNvContentPartPr/>
                <p14:nvPr/>
              </p14:nvContentPartPr>
              <p14:xfrm>
                <a:off x="10300834" y="3181430"/>
                <a:ext cx="94320" cy="522000"/>
              </p14:xfrm>
            </p:contentPart>
          </mc:Choice>
          <mc:Fallback>
            <p:pic>
              <p:nvPicPr>
                <p:cNvPr id="125" name="Ink 124">
                  <a:extLst>
                    <a:ext uri="{FF2B5EF4-FFF2-40B4-BE49-F238E27FC236}">
                      <a16:creationId xmlns:a16="http://schemas.microsoft.com/office/drawing/2014/main" id="{87941D6E-33DB-D2A8-BB2A-8813D134DE39}"/>
                    </a:ext>
                  </a:extLst>
                </p:cNvPr>
                <p:cNvPicPr/>
                <p:nvPr/>
              </p:nvPicPr>
              <p:blipFill>
                <a:blip r:embed="rId254"/>
                <a:stretch>
                  <a:fillRect/>
                </a:stretch>
              </p:blipFill>
              <p:spPr>
                <a:xfrm>
                  <a:off x="10291834" y="3172430"/>
                  <a:ext cx="111960" cy="539640"/>
                </a:xfrm>
                <a:prstGeom prst="rect">
                  <a:avLst/>
                </a:prstGeom>
              </p:spPr>
            </p:pic>
          </mc:Fallback>
        </mc:AlternateContent>
        <mc:AlternateContent xmlns:mc="http://schemas.openxmlformats.org/markup-compatibility/2006">
          <mc:Choice xmlns:p14="http://schemas.microsoft.com/office/powerpoint/2010/main" Requires="p14">
            <p:contentPart p14:bwMode="auto" r:id="rId255">
              <p14:nvContentPartPr>
                <p14:cNvPr id="126" name="Ink 125">
                  <a:extLst>
                    <a:ext uri="{FF2B5EF4-FFF2-40B4-BE49-F238E27FC236}">
                      <a16:creationId xmlns:a16="http://schemas.microsoft.com/office/drawing/2014/main" id="{52AD42F8-5E61-4F43-7515-CBF1F52643D9}"/>
                    </a:ext>
                  </a:extLst>
                </p14:cNvPr>
                <p14:cNvContentPartPr/>
                <p14:nvPr/>
              </p14:nvContentPartPr>
              <p14:xfrm>
                <a:off x="10300834" y="3648350"/>
                <a:ext cx="129600" cy="48240"/>
              </p14:xfrm>
            </p:contentPart>
          </mc:Choice>
          <mc:Fallback>
            <p:pic>
              <p:nvPicPr>
                <p:cNvPr id="126" name="Ink 125">
                  <a:extLst>
                    <a:ext uri="{FF2B5EF4-FFF2-40B4-BE49-F238E27FC236}">
                      <a16:creationId xmlns:a16="http://schemas.microsoft.com/office/drawing/2014/main" id="{52AD42F8-5E61-4F43-7515-CBF1F52643D9}"/>
                    </a:ext>
                  </a:extLst>
                </p:cNvPr>
                <p:cNvPicPr/>
                <p:nvPr/>
              </p:nvPicPr>
              <p:blipFill>
                <a:blip r:embed="rId256"/>
                <a:stretch>
                  <a:fillRect/>
                </a:stretch>
              </p:blipFill>
              <p:spPr>
                <a:xfrm>
                  <a:off x="10291834" y="3639350"/>
                  <a:ext cx="147240" cy="65880"/>
                </a:xfrm>
                <a:prstGeom prst="rect">
                  <a:avLst/>
                </a:prstGeom>
              </p:spPr>
            </p:pic>
          </mc:Fallback>
        </mc:AlternateContent>
        <mc:AlternateContent xmlns:mc="http://schemas.openxmlformats.org/markup-compatibility/2006">
          <mc:Choice xmlns:p14="http://schemas.microsoft.com/office/powerpoint/2010/main" Requires="p14">
            <p:contentPart p14:bwMode="auto" r:id="rId257">
              <p14:nvContentPartPr>
                <p14:cNvPr id="127" name="Ink 126">
                  <a:extLst>
                    <a:ext uri="{FF2B5EF4-FFF2-40B4-BE49-F238E27FC236}">
                      <a16:creationId xmlns:a16="http://schemas.microsoft.com/office/drawing/2014/main" id="{0C65BA97-FCD8-5E9C-438B-14A6CC32A57C}"/>
                    </a:ext>
                  </a:extLst>
                </p14:cNvPr>
                <p14:cNvContentPartPr/>
                <p14:nvPr/>
              </p14:nvContentPartPr>
              <p14:xfrm>
                <a:off x="10483714" y="3535310"/>
                <a:ext cx="196200" cy="199800"/>
              </p14:xfrm>
            </p:contentPart>
          </mc:Choice>
          <mc:Fallback>
            <p:pic>
              <p:nvPicPr>
                <p:cNvPr id="127" name="Ink 126">
                  <a:extLst>
                    <a:ext uri="{FF2B5EF4-FFF2-40B4-BE49-F238E27FC236}">
                      <a16:creationId xmlns:a16="http://schemas.microsoft.com/office/drawing/2014/main" id="{0C65BA97-FCD8-5E9C-438B-14A6CC32A57C}"/>
                    </a:ext>
                  </a:extLst>
                </p:cNvPr>
                <p:cNvPicPr/>
                <p:nvPr/>
              </p:nvPicPr>
              <p:blipFill>
                <a:blip r:embed="rId258"/>
                <a:stretch>
                  <a:fillRect/>
                </a:stretch>
              </p:blipFill>
              <p:spPr>
                <a:xfrm>
                  <a:off x="10474714" y="3526310"/>
                  <a:ext cx="213840" cy="217440"/>
                </a:xfrm>
                <a:prstGeom prst="rect">
                  <a:avLst/>
                </a:prstGeom>
              </p:spPr>
            </p:pic>
          </mc:Fallback>
        </mc:AlternateContent>
        <mc:AlternateContent xmlns:mc="http://schemas.openxmlformats.org/markup-compatibility/2006">
          <mc:Choice xmlns:p14="http://schemas.microsoft.com/office/powerpoint/2010/main" Requires="p14">
            <p:contentPart p14:bwMode="auto" r:id="rId259">
              <p14:nvContentPartPr>
                <p14:cNvPr id="139" name="Ink 138">
                  <a:extLst>
                    <a:ext uri="{FF2B5EF4-FFF2-40B4-BE49-F238E27FC236}">
                      <a16:creationId xmlns:a16="http://schemas.microsoft.com/office/drawing/2014/main" id="{F54A85C1-20E9-E6AD-5B88-75B556108AF5}"/>
                    </a:ext>
                  </a:extLst>
                </p14:cNvPr>
                <p14:cNvContentPartPr/>
                <p14:nvPr/>
              </p14:nvContentPartPr>
              <p14:xfrm>
                <a:off x="10013914" y="2921150"/>
                <a:ext cx="136080" cy="157320"/>
              </p14:xfrm>
            </p:contentPart>
          </mc:Choice>
          <mc:Fallback>
            <p:pic>
              <p:nvPicPr>
                <p:cNvPr id="139" name="Ink 138">
                  <a:extLst>
                    <a:ext uri="{FF2B5EF4-FFF2-40B4-BE49-F238E27FC236}">
                      <a16:creationId xmlns:a16="http://schemas.microsoft.com/office/drawing/2014/main" id="{F54A85C1-20E9-E6AD-5B88-75B556108AF5}"/>
                    </a:ext>
                  </a:extLst>
                </p:cNvPr>
                <p:cNvPicPr/>
                <p:nvPr/>
              </p:nvPicPr>
              <p:blipFill>
                <a:blip r:embed="rId260"/>
                <a:stretch>
                  <a:fillRect/>
                </a:stretch>
              </p:blipFill>
              <p:spPr>
                <a:xfrm>
                  <a:off x="10004914" y="2912510"/>
                  <a:ext cx="153720" cy="174960"/>
                </a:xfrm>
                <a:prstGeom prst="rect">
                  <a:avLst/>
                </a:prstGeom>
              </p:spPr>
            </p:pic>
          </mc:Fallback>
        </mc:AlternateContent>
        <mc:AlternateContent xmlns:mc="http://schemas.openxmlformats.org/markup-compatibility/2006">
          <mc:Choice xmlns:p14="http://schemas.microsoft.com/office/powerpoint/2010/main" Requires="p14">
            <p:contentPart p14:bwMode="auto" r:id="rId261">
              <p14:nvContentPartPr>
                <p14:cNvPr id="140" name="Ink 139">
                  <a:extLst>
                    <a:ext uri="{FF2B5EF4-FFF2-40B4-BE49-F238E27FC236}">
                      <a16:creationId xmlns:a16="http://schemas.microsoft.com/office/drawing/2014/main" id="{7E11E3EC-2EBB-692B-80A2-43469547D991}"/>
                    </a:ext>
                  </a:extLst>
                </p14:cNvPr>
                <p14:cNvContentPartPr/>
                <p14:nvPr/>
              </p14:nvContentPartPr>
              <p14:xfrm>
                <a:off x="10191394" y="2953550"/>
                <a:ext cx="101880" cy="106200"/>
              </p14:xfrm>
            </p:contentPart>
          </mc:Choice>
          <mc:Fallback>
            <p:pic>
              <p:nvPicPr>
                <p:cNvPr id="140" name="Ink 139">
                  <a:extLst>
                    <a:ext uri="{FF2B5EF4-FFF2-40B4-BE49-F238E27FC236}">
                      <a16:creationId xmlns:a16="http://schemas.microsoft.com/office/drawing/2014/main" id="{7E11E3EC-2EBB-692B-80A2-43469547D991}"/>
                    </a:ext>
                  </a:extLst>
                </p:cNvPr>
                <p:cNvPicPr/>
                <p:nvPr/>
              </p:nvPicPr>
              <p:blipFill>
                <a:blip r:embed="rId262"/>
                <a:stretch>
                  <a:fillRect/>
                </a:stretch>
              </p:blipFill>
              <p:spPr>
                <a:xfrm>
                  <a:off x="10182754" y="2944910"/>
                  <a:ext cx="119520" cy="123840"/>
                </a:xfrm>
                <a:prstGeom prst="rect">
                  <a:avLst/>
                </a:prstGeom>
              </p:spPr>
            </p:pic>
          </mc:Fallback>
        </mc:AlternateContent>
        <mc:AlternateContent xmlns:mc="http://schemas.openxmlformats.org/markup-compatibility/2006">
          <mc:Choice xmlns:p14="http://schemas.microsoft.com/office/powerpoint/2010/main" Requires="p14">
            <p:contentPart p14:bwMode="auto" r:id="rId263">
              <p14:nvContentPartPr>
                <p14:cNvPr id="141" name="Ink 140">
                  <a:extLst>
                    <a:ext uri="{FF2B5EF4-FFF2-40B4-BE49-F238E27FC236}">
                      <a16:creationId xmlns:a16="http://schemas.microsoft.com/office/drawing/2014/main" id="{9E2FDA9C-866D-7F86-D388-0A3A2DD309E7}"/>
                    </a:ext>
                  </a:extLst>
                </p14:cNvPr>
                <p14:cNvContentPartPr/>
                <p14:nvPr/>
              </p14:nvContentPartPr>
              <p14:xfrm>
                <a:off x="10355554" y="2841950"/>
                <a:ext cx="68760" cy="201240"/>
              </p14:xfrm>
            </p:contentPart>
          </mc:Choice>
          <mc:Fallback>
            <p:pic>
              <p:nvPicPr>
                <p:cNvPr id="141" name="Ink 140">
                  <a:extLst>
                    <a:ext uri="{FF2B5EF4-FFF2-40B4-BE49-F238E27FC236}">
                      <a16:creationId xmlns:a16="http://schemas.microsoft.com/office/drawing/2014/main" id="{9E2FDA9C-866D-7F86-D388-0A3A2DD309E7}"/>
                    </a:ext>
                  </a:extLst>
                </p:cNvPr>
                <p:cNvPicPr/>
                <p:nvPr/>
              </p:nvPicPr>
              <p:blipFill>
                <a:blip r:embed="rId264"/>
                <a:stretch>
                  <a:fillRect/>
                </a:stretch>
              </p:blipFill>
              <p:spPr>
                <a:xfrm>
                  <a:off x="10346914" y="2832950"/>
                  <a:ext cx="86400" cy="218880"/>
                </a:xfrm>
                <a:prstGeom prst="rect">
                  <a:avLst/>
                </a:prstGeom>
              </p:spPr>
            </p:pic>
          </mc:Fallback>
        </mc:AlternateContent>
        <mc:AlternateContent xmlns:mc="http://schemas.openxmlformats.org/markup-compatibility/2006">
          <mc:Choice xmlns:p14="http://schemas.microsoft.com/office/powerpoint/2010/main" Requires="p14">
            <p:contentPart p14:bwMode="auto" r:id="rId265">
              <p14:nvContentPartPr>
                <p14:cNvPr id="142" name="Ink 141">
                  <a:extLst>
                    <a:ext uri="{FF2B5EF4-FFF2-40B4-BE49-F238E27FC236}">
                      <a16:creationId xmlns:a16="http://schemas.microsoft.com/office/drawing/2014/main" id="{86571402-A1FC-2F56-3034-C50ECEBE5AE1}"/>
                    </a:ext>
                  </a:extLst>
                </p14:cNvPr>
                <p14:cNvContentPartPr/>
                <p14:nvPr/>
              </p14:nvContentPartPr>
              <p14:xfrm>
                <a:off x="10385074" y="2902790"/>
                <a:ext cx="160200" cy="167400"/>
              </p14:xfrm>
            </p:contentPart>
          </mc:Choice>
          <mc:Fallback>
            <p:pic>
              <p:nvPicPr>
                <p:cNvPr id="142" name="Ink 141">
                  <a:extLst>
                    <a:ext uri="{FF2B5EF4-FFF2-40B4-BE49-F238E27FC236}">
                      <a16:creationId xmlns:a16="http://schemas.microsoft.com/office/drawing/2014/main" id="{86571402-A1FC-2F56-3034-C50ECEBE5AE1}"/>
                    </a:ext>
                  </a:extLst>
                </p:cNvPr>
                <p:cNvPicPr/>
                <p:nvPr/>
              </p:nvPicPr>
              <p:blipFill>
                <a:blip r:embed="rId266"/>
                <a:stretch>
                  <a:fillRect/>
                </a:stretch>
              </p:blipFill>
              <p:spPr>
                <a:xfrm>
                  <a:off x="10376074" y="2893790"/>
                  <a:ext cx="177840" cy="185040"/>
                </a:xfrm>
                <a:prstGeom prst="rect">
                  <a:avLst/>
                </a:prstGeom>
              </p:spPr>
            </p:pic>
          </mc:Fallback>
        </mc:AlternateContent>
        <mc:AlternateContent xmlns:mc="http://schemas.openxmlformats.org/markup-compatibility/2006">
          <mc:Choice xmlns:p14="http://schemas.microsoft.com/office/powerpoint/2010/main" Requires="p14">
            <p:contentPart p14:bwMode="auto" r:id="rId267">
              <p14:nvContentPartPr>
                <p14:cNvPr id="143" name="Ink 142">
                  <a:extLst>
                    <a:ext uri="{FF2B5EF4-FFF2-40B4-BE49-F238E27FC236}">
                      <a16:creationId xmlns:a16="http://schemas.microsoft.com/office/drawing/2014/main" id="{47D62490-8F4E-4783-D3F9-4E251BF83A20}"/>
                    </a:ext>
                  </a:extLst>
                </p14:cNvPr>
                <p14:cNvContentPartPr/>
                <p14:nvPr/>
              </p14:nvContentPartPr>
              <p14:xfrm>
                <a:off x="10567234" y="2913590"/>
                <a:ext cx="168120" cy="117720"/>
              </p14:xfrm>
            </p:contentPart>
          </mc:Choice>
          <mc:Fallback>
            <p:pic>
              <p:nvPicPr>
                <p:cNvPr id="143" name="Ink 142">
                  <a:extLst>
                    <a:ext uri="{FF2B5EF4-FFF2-40B4-BE49-F238E27FC236}">
                      <a16:creationId xmlns:a16="http://schemas.microsoft.com/office/drawing/2014/main" id="{47D62490-8F4E-4783-D3F9-4E251BF83A20}"/>
                    </a:ext>
                  </a:extLst>
                </p:cNvPr>
                <p:cNvPicPr/>
                <p:nvPr/>
              </p:nvPicPr>
              <p:blipFill>
                <a:blip r:embed="rId268"/>
                <a:stretch>
                  <a:fillRect/>
                </a:stretch>
              </p:blipFill>
              <p:spPr>
                <a:xfrm>
                  <a:off x="10558234" y="2904950"/>
                  <a:ext cx="185760" cy="135360"/>
                </a:xfrm>
                <a:prstGeom prst="rect">
                  <a:avLst/>
                </a:prstGeom>
              </p:spPr>
            </p:pic>
          </mc:Fallback>
        </mc:AlternateContent>
        <mc:AlternateContent xmlns:mc="http://schemas.openxmlformats.org/markup-compatibility/2006">
          <mc:Choice xmlns:p14="http://schemas.microsoft.com/office/powerpoint/2010/main" Requires="p14">
            <p:contentPart p14:bwMode="auto" r:id="rId269">
              <p14:nvContentPartPr>
                <p14:cNvPr id="145" name="Ink 144">
                  <a:extLst>
                    <a:ext uri="{FF2B5EF4-FFF2-40B4-BE49-F238E27FC236}">
                      <a16:creationId xmlns:a16="http://schemas.microsoft.com/office/drawing/2014/main" id="{171FF312-CCC8-1936-1B03-CF99FFFDF11B}"/>
                    </a:ext>
                  </a:extLst>
                </p14:cNvPr>
                <p14:cNvContentPartPr/>
                <p14:nvPr/>
              </p14:nvContentPartPr>
              <p14:xfrm>
                <a:off x="10845514" y="3675350"/>
                <a:ext cx="78480" cy="188640"/>
              </p14:xfrm>
            </p:contentPart>
          </mc:Choice>
          <mc:Fallback>
            <p:pic>
              <p:nvPicPr>
                <p:cNvPr id="145" name="Ink 144">
                  <a:extLst>
                    <a:ext uri="{FF2B5EF4-FFF2-40B4-BE49-F238E27FC236}">
                      <a16:creationId xmlns:a16="http://schemas.microsoft.com/office/drawing/2014/main" id="{171FF312-CCC8-1936-1B03-CF99FFFDF11B}"/>
                    </a:ext>
                  </a:extLst>
                </p:cNvPr>
                <p:cNvPicPr/>
                <p:nvPr/>
              </p:nvPicPr>
              <p:blipFill>
                <a:blip r:embed="rId270"/>
                <a:stretch>
                  <a:fillRect/>
                </a:stretch>
              </p:blipFill>
              <p:spPr>
                <a:xfrm>
                  <a:off x="10836514" y="3666350"/>
                  <a:ext cx="96120" cy="206280"/>
                </a:xfrm>
                <a:prstGeom prst="rect">
                  <a:avLst/>
                </a:prstGeom>
              </p:spPr>
            </p:pic>
          </mc:Fallback>
        </mc:AlternateContent>
        <mc:AlternateContent xmlns:mc="http://schemas.openxmlformats.org/markup-compatibility/2006">
          <mc:Choice xmlns:p14="http://schemas.microsoft.com/office/powerpoint/2010/main" Requires="p14">
            <p:contentPart p14:bwMode="auto" r:id="rId271">
              <p14:nvContentPartPr>
                <p14:cNvPr id="146" name="Ink 145">
                  <a:extLst>
                    <a:ext uri="{FF2B5EF4-FFF2-40B4-BE49-F238E27FC236}">
                      <a16:creationId xmlns:a16="http://schemas.microsoft.com/office/drawing/2014/main" id="{C453C44D-44F2-5480-37B2-58918EA5E656}"/>
                    </a:ext>
                  </a:extLst>
                </p14:cNvPr>
                <p14:cNvContentPartPr/>
                <p14:nvPr/>
              </p14:nvContentPartPr>
              <p14:xfrm>
                <a:off x="10948834" y="3777590"/>
                <a:ext cx="161640" cy="112320"/>
              </p14:xfrm>
            </p:contentPart>
          </mc:Choice>
          <mc:Fallback>
            <p:pic>
              <p:nvPicPr>
                <p:cNvPr id="146" name="Ink 145">
                  <a:extLst>
                    <a:ext uri="{FF2B5EF4-FFF2-40B4-BE49-F238E27FC236}">
                      <a16:creationId xmlns:a16="http://schemas.microsoft.com/office/drawing/2014/main" id="{C453C44D-44F2-5480-37B2-58918EA5E656}"/>
                    </a:ext>
                  </a:extLst>
                </p:cNvPr>
                <p:cNvPicPr/>
                <p:nvPr/>
              </p:nvPicPr>
              <p:blipFill>
                <a:blip r:embed="rId272"/>
                <a:stretch>
                  <a:fillRect/>
                </a:stretch>
              </p:blipFill>
              <p:spPr>
                <a:xfrm>
                  <a:off x="10939834" y="3768590"/>
                  <a:ext cx="179280" cy="129960"/>
                </a:xfrm>
                <a:prstGeom prst="rect">
                  <a:avLst/>
                </a:prstGeom>
              </p:spPr>
            </p:pic>
          </mc:Fallback>
        </mc:AlternateContent>
        <mc:AlternateContent xmlns:mc="http://schemas.openxmlformats.org/markup-compatibility/2006">
          <mc:Choice xmlns:p14="http://schemas.microsoft.com/office/powerpoint/2010/main" Requires="p14">
            <p:contentPart p14:bwMode="auto" r:id="rId273">
              <p14:nvContentPartPr>
                <p14:cNvPr id="147" name="Ink 146">
                  <a:extLst>
                    <a:ext uri="{FF2B5EF4-FFF2-40B4-BE49-F238E27FC236}">
                      <a16:creationId xmlns:a16="http://schemas.microsoft.com/office/drawing/2014/main" id="{105B73B6-2453-D443-5946-F547343B214C}"/>
                    </a:ext>
                  </a:extLst>
                </p14:cNvPr>
                <p14:cNvContentPartPr/>
                <p14:nvPr/>
              </p14:nvContentPartPr>
              <p14:xfrm>
                <a:off x="11131714" y="3845990"/>
                <a:ext cx="91080" cy="80640"/>
              </p14:xfrm>
            </p:contentPart>
          </mc:Choice>
          <mc:Fallback>
            <p:pic>
              <p:nvPicPr>
                <p:cNvPr id="147" name="Ink 146">
                  <a:extLst>
                    <a:ext uri="{FF2B5EF4-FFF2-40B4-BE49-F238E27FC236}">
                      <a16:creationId xmlns:a16="http://schemas.microsoft.com/office/drawing/2014/main" id="{105B73B6-2453-D443-5946-F547343B214C}"/>
                    </a:ext>
                  </a:extLst>
                </p:cNvPr>
                <p:cNvPicPr/>
                <p:nvPr/>
              </p:nvPicPr>
              <p:blipFill>
                <a:blip r:embed="rId274"/>
                <a:stretch>
                  <a:fillRect/>
                </a:stretch>
              </p:blipFill>
              <p:spPr>
                <a:xfrm>
                  <a:off x="11123074" y="3836990"/>
                  <a:ext cx="108720" cy="98280"/>
                </a:xfrm>
                <a:prstGeom prst="rect">
                  <a:avLst/>
                </a:prstGeom>
              </p:spPr>
            </p:pic>
          </mc:Fallback>
        </mc:AlternateContent>
        <mc:AlternateContent xmlns:mc="http://schemas.openxmlformats.org/markup-compatibility/2006">
          <mc:Choice xmlns:p14="http://schemas.microsoft.com/office/powerpoint/2010/main" Requires="p14">
            <p:contentPart p14:bwMode="auto" r:id="rId275">
              <p14:nvContentPartPr>
                <p14:cNvPr id="148" name="Ink 147">
                  <a:extLst>
                    <a:ext uri="{FF2B5EF4-FFF2-40B4-BE49-F238E27FC236}">
                      <a16:creationId xmlns:a16="http://schemas.microsoft.com/office/drawing/2014/main" id="{9427186E-1855-5107-C869-81E4A5D87DDE}"/>
                    </a:ext>
                  </a:extLst>
                </p14:cNvPr>
                <p14:cNvContentPartPr/>
                <p14:nvPr/>
              </p14:nvContentPartPr>
              <p14:xfrm>
                <a:off x="11219194" y="3789830"/>
                <a:ext cx="173160" cy="175320"/>
              </p14:xfrm>
            </p:contentPart>
          </mc:Choice>
          <mc:Fallback>
            <p:pic>
              <p:nvPicPr>
                <p:cNvPr id="148" name="Ink 147">
                  <a:extLst>
                    <a:ext uri="{FF2B5EF4-FFF2-40B4-BE49-F238E27FC236}">
                      <a16:creationId xmlns:a16="http://schemas.microsoft.com/office/drawing/2014/main" id="{9427186E-1855-5107-C869-81E4A5D87DDE}"/>
                    </a:ext>
                  </a:extLst>
                </p:cNvPr>
                <p:cNvPicPr/>
                <p:nvPr/>
              </p:nvPicPr>
              <p:blipFill>
                <a:blip r:embed="rId276"/>
                <a:stretch>
                  <a:fillRect/>
                </a:stretch>
              </p:blipFill>
              <p:spPr>
                <a:xfrm>
                  <a:off x="11210554" y="3781190"/>
                  <a:ext cx="190800" cy="192960"/>
                </a:xfrm>
                <a:prstGeom prst="rect">
                  <a:avLst/>
                </a:prstGeom>
              </p:spPr>
            </p:pic>
          </mc:Fallback>
        </mc:AlternateContent>
        <mc:AlternateContent xmlns:mc="http://schemas.openxmlformats.org/markup-compatibility/2006">
          <mc:Choice xmlns:p14="http://schemas.microsoft.com/office/powerpoint/2010/main" Requires="p14">
            <p:contentPart p14:bwMode="auto" r:id="rId277">
              <p14:nvContentPartPr>
                <p14:cNvPr id="159" name="Ink 158">
                  <a:extLst>
                    <a:ext uri="{FF2B5EF4-FFF2-40B4-BE49-F238E27FC236}">
                      <a16:creationId xmlns:a16="http://schemas.microsoft.com/office/drawing/2014/main" id="{FDBA5B01-D22D-B0CF-DA35-79A3DBEE0B6F}"/>
                    </a:ext>
                  </a:extLst>
                </p14:cNvPr>
                <p14:cNvContentPartPr/>
                <p14:nvPr/>
              </p14:nvContentPartPr>
              <p14:xfrm>
                <a:off x="10103194" y="4632230"/>
                <a:ext cx="289080" cy="740880"/>
              </p14:xfrm>
            </p:contentPart>
          </mc:Choice>
          <mc:Fallback>
            <p:pic>
              <p:nvPicPr>
                <p:cNvPr id="159" name="Ink 158">
                  <a:extLst>
                    <a:ext uri="{FF2B5EF4-FFF2-40B4-BE49-F238E27FC236}">
                      <a16:creationId xmlns:a16="http://schemas.microsoft.com/office/drawing/2014/main" id="{FDBA5B01-D22D-B0CF-DA35-79A3DBEE0B6F}"/>
                    </a:ext>
                  </a:extLst>
                </p:cNvPr>
                <p:cNvPicPr/>
                <p:nvPr/>
              </p:nvPicPr>
              <p:blipFill>
                <a:blip r:embed="rId278"/>
                <a:stretch>
                  <a:fillRect/>
                </a:stretch>
              </p:blipFill>
              <p:spPr>
                <a:xfrm>
                  <a:off x="10094554" y="4623590"/>
                  <a:ext cx="306720" cy="758520"/>
                </a:xfrm>
                <a:prstGeom prst="rect">
                  <a:avLst/>
                </a:prstGeom>
              </p:spPr>
            </p:pic>
          </mc:Fallback>
        </mc:AlternateContent>
        <mc:AlternateContent xmlns:mc="http://schemas.openxmlformats.org/markup-compatibility/2006">
          <mc:Choice xmlns:p14="http://schemas.microsoft.com/office/powerpoint/2010/main" Requires="p14">
            <p:contentPart p14:bwMode="auto" r:id="rId279">
              <p14:nvContentPartPr>
                <p14:cNvPr id="160" name="Ink 159">
                  <a:extLst>
                    <a:ext uri="{FF2B5EF4-FFF2-40B4-BE49-F238E27FC236}">
                      <a16:creationId xmlns:a16="http://schemas.microsoft.com/office/drawing/2014/main" id="{8DEA385A-8B9E-C9D9-BD6B-90F1B9B09B82}"/>
                    </a:ext>
                  </a:extLst>
                </p14:cNvPr>
                <p14:cNvContentPartPr/>
                <p14:nvPr/>
              </p14:nvContentPartPr>
              <p14:xfrm>
                <a:off x="9676594" y="5607110"/>
                <a:ext cx="192600" cy="234000"/>
              </p14:xfrm>
            </p:contentPart>
          </mc:Choice>
          <mc:Fallback>
            <p:pic>
              <p:nvPicPr>
                <p:cNvPr id="160" name="Ink 159">
                  <a:extLst>
                    <a:ext uri="{FF2B5EF4-FFF2-40B4-BE49-F238E27FC236}">
                      <a16:creationId xmlns:a16="http://schemas.microsoft.com/office/drawing/2014/main" id="{8DEA385A-8B9E-C9D9-BD6B-90F1B9B09B82}"/>
                    </a:ext>
                  </a:extLst>
                </p:cNvPr>
                <p:cNvPicPr/>
                <p:nvPr/>
              </p:nvPicPr>
              <p:blipFill>
                <a:blip r:embed="rId280"/>
                <a:stretch>
                  <a:fillRect/>
                </a:stretch>
              </p:blipFill>
              <p:spPr>
                <a:xfrm>
                  <a:off x="9667594" y="5598110"/>
                  <a:ext cx="210240" cy="251640"/>
                </a:xfrm>
                <a:prstGeom prst="rect">
                  <a:avLst/>
                </a:prstGeom>
              </p:spPr>
            </p:pic>
          </mc:Fallback>
        </mc:AlternateContent>
        <mc:AlternateContent xmlns:mc="http://schemas.openxmlformats.org/markup-compatibility/2006">
          <mc:Choice xmlns:p14="http://schemas.microsoft.com/office/powerpoint/2010/main" Requires="p14">
            <p:contentPart p14:bwMode="auto" r:id="rId281">
              <p14:nvContentPartPr>
                <p14:cNvPr id="161" name="Ink 160">
                  <a:extLst>
                    <a:ext uri="{FF2B5EF4-FFF2-40B4-BE49-F238E27FC236}">
                      <a16:creationId xmlns:a16="http://schemas.microsoft.com/office/drawing/2014/main" id="{90C0E6FA-64A1-3F33-A231-3916A125054E}"/>
                    </a:ext>
                  </a:extLst>
                </p14:cNvPr>
                <p14:cNvContentPartPr/>
                <p14:nvPr/>
              </p14:nvContentPartPr>
              <p14:xfrm>
                <a:off x="10052074" y="5680190"/>
                <a:ext cx="249480" cy="187200"/>
              </p14:xfrm>
            </p:contentPart>
          </mc:Choice>
          <mc:Fallback>
            <p:pic>
              <p:nvPicPr>
                <p:cNvPr id="161" name="Ink 160">
                  <a:extLst>
                    <a:ext uri="{FF2B5EF4-FFF2-40B4-BE49-F238E27FC236}">
                      <a16:creationId xmlns:a16="http://schemas.microsoft.com/office/drawing/2014/main" id="{90C0E6FA-64A1-3F33-A231-3916A125054E}"/>
                    </a:ext>
                  </a:extLst>
                </p:cNvPr>
                <p:cNvPicPr/>
                <p:nvPr/>
              </p:nvPicPr>
              <p:blipFill>
                <a:blip r:embed="rId282"/>
                <a:stretch>
                  <a:fillRect/>
                </a:stretch>
              </p:blipFill>
              <p:spPr>
                <a:xfrm>
                  <a:off x="10043074" y="5671550"/>
                  <a:ext cx="267120" cy="204840"/>
                </a:xfrm>
                <a:prstGeom prst="rect">
                  <a:avLst/>
                </a:prstGeom>
              </p:spPr>
            </p:pic>
          </mc:Fallback>
        </mc:AlternateContent>
        <mc:AlternateContent xmlns:mc="http://schemas.openxmlformats.org/markup-compatibility/2006">
          <mc:Choice xmlns:p14="http://schemas.microsoft.com/office/powerpoint/2010/main" Requires="p14">
            <p:contentPart p14:bwMode="auto" r:id="rId283">
              <p14:nvContentPartPr>
                <p14:cNvPr id="162" name="Ink 161">
                  <a:extLst>
                    <a:ext uri="{FF2B5EF4-FFF2-40B4-BE49-F238E27FC236}">
                      <a16:creationId xmlns:a16="http://schemas.microsoft.com/office/drawing/2014/main" id="{376857FA-9FD5-DD90-0639-5DA9B83C2C01}"/>
                    </a:ext>
                  </a:extLst>
                </p14:cNvPr>
                <p14:cNvContentPartPr/>
                <p14:nvPr/>
              </p14:nvContentPartPr>
              <p14:xfrm>
                <a:off x="9354394" y="5432150"/>
                <a:ext cx="1243440" cy="777240"/>
              </p14:xfrm>
            </p:contentPart>
          </mc:Choice>
          <mc:Fallback>
            <p:pic>
              <p:nvPicPr>
                <p:cNvPr id="162" name="Ink 161">
                  <a:extLst>
                    <a:ext uri="{FF2B5EF4-FFF2-40B4-BE49-F238E27FC236}">
                      <a16:creationId xmlns:a16="http://schemas.microsoft.com/office/drawing/2014/main" id="{376857FA-9FD5-DD90-0639-5DA9B83C2C01}"/>
                    </a:ext>
                  </a:extLst>
                </p:cNvPr>
                <p:cNvPicPr/>
                <p:nvPr/>
              </p:nvPicPr>
              <p:blipFill>
                <a:blip r:embed="rId284"/>
                <a:stretch>
                  <a:fillRect/>
                </a:stretch>
              </p:blipFill>
              <p:spPr>
                <a:xfrm>
                  <a:off x="9345394" y="5423510"/>
                  <a:ext cx="1261080" cy="794880"/>
                </a:xfrm>
                <a:prstGeom prst="rect">
                  <a:avLst/>
                </a:prstGeom>
              </p:spPr>
            </p:pic>
          </mc:Fallback>
        </mc:AlternateContent>
      </p:grpSp>
    </p:spTree>
    <p:extLst>
      <p:ext uri="{BB962C8B-B14F-4D97-AF65-F5344CB8AC3E}">
        <p14:creationId xmlns:p14="http://schemas.microsoft.com/office/powerpoint/2010/main" val="349485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410735" y="232046"/>
            <a:ext cx="10969943" cy="711081"/>
          </a:xfrm>
        </p:spPr>
        <p:txBody>
          <a:bodyPr>
            <a:noAutofit/>
          </a:bodyPr>
          <a:lstStyle/>
          <a:p>
            <a:r>
              <a:rPr lang="en-US" dirty="0">
                <a:latin typeface="Cooper Black" panose="0208090404030B020404" pitchFamily="18" charset="0"/>
              </a:rPr>
              <a:t>Un-managed Implementation</a:t>
            </a:r>
            <a:endParaRPr lang="en-IN" dirty="0">
              <a:latin typeface="Cooper Black" panose="0208090404030B020404" pitchFamily="18" charset="0"/>
            </a:endParaRP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03534" y="6453831"/>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Trainer: Anubhav Oberoy</a:t>
            </a:r>
          </a:p>
        </p:txBody>
      </p:sp>
      <p:sp>
        <p:nvSpPr>
          <p:cNvPr id="7" name="Rectangle 6"/>
          <p:cNvSpPr/>
          <p:nvPr/>
        </p:nvSpPr>
        <p:spPr>
          <a:xfrm>
            <a:off x="410735" y="1121550"/>
            <a:ext cx="11245611" cy="2000548"/>
          </a:xfrm>
          <a:prstGeom prst="rect">
            <a:avLst/>
          </a:prstGeom>
        </p:spPr>
        <p:txBody>
          <a:bodyPr wrap="square">
            <a:spAutoFit/>
          </a:bodyPr>
          <a:lstStyle/>
          <a:p>
            <a:r>
              <a:rPr lang="en-US" sz="1800" dirty="0"/>
              <a:t>The scenario described below focuses on an </a:t>
            </a:r>
            <a:r>
              <a:rPr lang="en-US" sz="1800" b="1" dirty="0"/>
              <a:t>unmanaged</a:t>
            </a:r>
            <a:r>
              <a:rPr lang="en-US" sz="1800" dirty="0"/>
              <a:t> implementation type of a business object provider in the context of the ABAP RESTful programming model.</a:t>
            </a:r>
          </a:p>
          <a:p>
            <a:endParaRPr lang="en-US" sz="1800" dirty="0"/>
          </a:p>
          <a:p>
            <a:r>
              <a:rPr lang="en-US" sz="1800" dirty="0"/>
              <a:t>For the </a:t>
            </a:r>
            <a:r>
              <a:rPr lang="en-US" sz="1800" b="1" dirty="0"/>
              <a:t>unmanaged</a:t>
            </a:r>
            <a:r>
              <a:rPr lang="en-US" sz="1800" dirty="0"/>
              <a:t> implementation type, the application developer must implement essential components of the REST contract itself. In this case, all required operations (create, update, delete, or any application-specific actions) must be specified in the corresponding behavior definition before they are manually implemented in ABAP.</a:t>
            </a:r>
          </a:p>
          <a:p>
            <a:pPr marR="0" lvl="0" algn="just" defTabSz="1218987" rtl="0" eaLnBrk="1" fontAlgn="auto" latinLnBrk="0" hangingPunct="1">
              <a:lnSpc>
                <a:spcPct val="100000"/>
              </a:lnSpc>
              <a:spcBef>
                <a:spcPts val="0"/>
              </a:spcBef>
              <a:spcAft>
                <a:spcPts val="0"/>
              </a:spcAft>
              <a:buClrTx/>
              <a:buSzTx/>
              <a:tabLst/>
              <a:defRPr/>
            </a:pPr>
            <a:endParaRPr kumimoji="0" lang="en-IN" sz="1400" b="1" i="0" u="none" strike="noStrike" kern="1200" cap="none" spc="0" normalizeH="0" baseline="0" noProof="0" dirty="0">
              <a:ln>
                <a:noFill/>
              </a:ln>
              <a:solidFill>
                <a:prstClr val="black"/>
              </a:solidFill>
              <a:effectLst/>
              <a:uLnTx/>
              <a:uFillTx/>
              <a:latin typeface="Calibri"/>
              <a:ea typeface="+mn-ea"/>
              <a:cs typeface="+mn-cs"/>
            </a:endParaRPr>
          </a:p>
        </p:txBody>
      </p:sp>
      <p:pic>
        <p:nvPicPr>
          <p:cNvPr id="3" name="Picture 2">
            <a:extLst>
              <a:ext uri="{FF2B5EF4-FFF2-40B4-BE49-F238E27FC236}">
                <a16:creationId xmlns:a16="http://schemas.microsoft.com/office/drawing/2014/main" id="{ED5E9ED7-6262-4897-BF0A-64A7DD358726}"/>
              </a:ext>
            </a:extLst>
          </p:cNvPr>
          <p:cNvPicPr>
            <a:picLocks noChangeAspect="1"/>
          </p:cNvPicPr>
          <p:nvPr/>
        </p:nvPicPr>
        <p:blipFill>
          <a:blip r:embed="rId3"/>
          <a:stretch>
            <a:fillRect/>
          </a:stretch>
        </p:blipFill>
        <p:spPr>
          <a:xfrm>
            <a:off x="7323176" y="3267890"/>
            <a:ext cx="3700133" cy="2682997"/>
          </a:xfrm>
          <a:prstGeom prst="rect">
            <a:avLst/>
          </a:prstGeom>
        </p:spPr>
      </p:pic>
      <p:sp>
        <p:nvSpPr>
          <p:cNvPr id="21" name="Rectangle 20">
            <a:extLst>
              <a:ext uri="{FF2B5EF4-FFF2-40B4-BE49-F238E27FC236}">
                <a16:creationId xmlns:a16="http://schemas.microsoft.com/office/drawing/2014/main" id="{8E05D35A-C46E-43F0-BC39-060C8DDA30F0}"/>
              </a:ext>
            </a:extLst>
          </p:cNvPr>
          <p:cNvSpPr/>
          <p:nvPr/>
        </p:nvSpPr>
        <p:spPr>
          <a:xfrm>
            <a:off x="410735" y="3134215"/>
            <a:ext cx="6092825" cy="1754326"/>
          </a:xfrm>
          <a:prstGeom prst="rect">
            <a:avLst/>
          </a:prstGeom>
        </p:spPr>
        <p:txBody>
          <a:bodyPr>
            <a:spAutoFit/>
          </a:bodyPr>
          <a:lstStyle/>
          <a:p>
            <a:pPr algn="just"/>
            <a:r>
              <a:rPr lang="en-US" sz="1800" dirty="0"/>
              <a:t>The figure below shows the relationships between the travel, agency and customer entities where the travel entity represents the root of the data model. Additional entities for currencies (I_Currency) and countries (I_Country) are generally available in your system and are included in our data model using associations.</a:t>
            </a:r>
          </a:p>
        </p:txBody>
      </p:sp>
    </p:spTree>
    <p:extLst>
      <p:ext uri="{BB962C8B-B14F-4D97-AF65-F5344CB8AC3E}">
        <p14:creationId xmlns:p14="http://schemas.microsoft.com/office/powerpoint/2010/main" val="1613009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 calcmode="lin" valueType="num">
                                      <p:cBhvr additive="base">
                                        <p:cTn id="14"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21"/>
                                        </p:tgtEl>
                                        <p:attrNameLst>
                                          <p:attrName>style.visibility</p:attrName>
                                        </p:attrNameLst>
                                      </p:cBhvr>
                                      <p:to>
                                        <p:strVal val="visible"/>
                                      </p:to>
                                    </p:set>
                                    <p:anim calcmode="lin" valueType="num">
                                      <p:cBhvr additive="base">
                                        <p:cTn id="20" dur="500" fill="hold"/>
                                        <p:tgtEl>
                                          <p:spTgt spid="21"/>
                                        </p:tgtEl>
                                        <p:attrNameLst>
                                          <p:attrName>ppt_x</p:attrName>
                                        </p:attrNameLst>
                                      </p:cBhvr>
                                      <p:tavLst>
                                        <p:tav tm="0">
                                          <p:val>
                                            <p:strVal val="#ppt_x"/>
                                          </p:val>
                                        </p:tav>
                                        <p:tav tm="100000">
                                          <p:val>
                                            <p:strVal val="#ppt_x"/>
                                          </p:val>
                                        </p:tav>
                                      </p:tavLst>
                                    </p:anim>
                                    <p:anim calcmode="lin" valueType="num">
                                      <p:cBhvr additive="base">
                                        <p:cTn id="21" dur="500" fill="hold"/>
                                        <p:tgtEl>
                                          <p:spTgt spid="21"/>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additive="base">
                                        <p:cTn id="24" dur="500" fill="hold"/>
                                        <p:tgtEl>
                                          <p:spTgt spid="3"/>
                                        </p:tgtEl>
                                        <p:attrNameLst>
                                          <p:attrName>ppt_x</p:attrName>
                                        </p:attrNameLst>
                                      </p:cBhvr>
                                      <p:tavLst>
                                        <p:tav tm="0">
                                          <p:val>
                                            <p:strVal val="#ppt_x"/>
                                          </p:val>
                                        </p:tav>
                                        <p:tav tm="100000">
                                          <p:val>
                                            <p:strVal val="#ppt_x"/>
                                          </p:val>
                                        </p:tav>
                                      </p:tavLst>
                                    </p:anim>
                                    <p:anim calcmode="lin" valueType="num">
                                      <p:cBhvr additive="base">
                                        <p:cTn id="2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91448" y="51846"/>
            <a:ext cx="10969943" cy="711081"/>
          </a:xfrm>
        </p:spPr>
        <p:txBody>
          <a:bodyPr>
            <a:noAutofit/>
          </a:bodyPr>
          <a:lstStyle/>
          <a:p>
            <a:r>
              <a:rPr lang="en-US" dirty="0">
                <a:latin typeface="Cooper Black" panose="0208090404030B020404" pitchFamily="18" charset="0"/>
              </a:rPr>
              <a:t>Behavior Definition </a:t>
            </a:r>
            <a:r>
              <a:rPr lang="en-IN" dirty="0">
                <a:latin typeface="Cooper Black" panose="0208090404030B020404" pitchFamily="18" charset="0"/>
              </a:rPr>
              <a:t> </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03534" y="6453831"/>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Calibri" panose="020F0502020204030204"/>
              </a:rPr>
              <a:t>Trainer: </a:t>
            </a:r>
            <a:r>
              <a:rPr lang="en-US" sz="1400" b="1" noProof="0" dirty="0">
                <a:solidFill>
                  <a:schemeClr val="tx1"/>
                </a:solidFill>
                <a:latin typeface="Calibri" panose="020F0502020204030204"/>
              </a:rPr>
              <a:t>Anubhav Oberoy</a:t>
            </a:r>
            <a:endParaRPr kumimoji="0" lang="en-US" sz="1400" b="1" i="0" u="none" strike="noStrike" kern="1200" cap="none" spc="0" normalizeH="0" baseline="0" noProof="0" dirty="0">
              <a:ln>
                <a:noFill/>
              </a:ln>
              <a:solidFill>
                <a:schemeClr val="tx1"/>
              </a:solidFill>
              <a:effectLst/>
              <a:uLnTx/>
              <a:uFillTx/>
              <a:latin typeface="Calibri" panose="020F0502020204030204"/>
            </a:endParaRPr>
          </a:p>
        </p:txBody>
      </p:sp>
      <p:sp>
        <p:nvSpPr>
          <p:cNvPr id="7" name="Rectangle 6"/>
          <p:cNvSpPr/>
          <p:nvPr/>
        </p:nvSpPr>
        <p:spPr>
          <a:xfrm>
            <a:off x="91449" y="818302"/>
            <a:ext cx="7645211" cy="5355312"/>
          </a:xfrm>
          <a:prstGeom prst="rect">
            <a:avLst/>
          </a:prstGeom>
        </p:spPr>
        <p:txBody>
          <a:bodyPr wrap="square">
            <a:spAutoFit/>
          </a:bodyPr>
          <a:lstStyle/>
          <a:p>
            <a:pPr marL="342900" indent="-342900" algn="just">
              <a:buFont typeface="Arial" panose="020B0604020202020204" pitchFamily="34" charset="0"/>
              <a:buChar char="•"/>
            </a:pPr>
            <a:r>
              <a:rPr lang="en-US" sz="1800" dirty="0"/>
              <a:t>A business object behavior definition (behavior definition for short) is an ABAP Repository object that describes the behavior of a business object in the context of the ABAP RESTful programming model.</a:t>
            </a:r>
          </a:p>
          <a:p>
            <a:pPr marL="342900" indent="-342900" algn="just">
              <a:buFont typeface="Arial" panose="020B0604020202020204" pitchFamily="34" charset="0"/>
              <a:buChar char="•"/>
            </a:pPr>
            <a:r>
              <a:rPr lang="en-US" sz="1800" dirty="0"/>
              <a:t>A behavior definition is defined using the Behavior Definition Language (BDL) and comprises capabilities and modelling aspects of the business object node or nodes, for example the supported operations (such as create, update, and delete actions) or the definition of lock dependencies between the parent and child nodes.</a:t>
            </a:r>
          </a:p>
          <a:p>
            <a:pPr marL="342900" indent="-342900" algn="just">
              <a:buFont typeface="Arial" panose="020B0604020202020204" pitchFamily="34" charset="0"/>
              <a:buChar char="•"/>
            </a:pPr>
            <a:r>
              <a:rPr lang="en-US" sz="1800" dirty="0"/>
              <a:t>A behavior definition always refers to a CDS data model. This reference results from the name equality with the root entity. This means that a CDS data model must always exist before the behavior definition is created.</a:t>
            </a:r>
          </a:p>
          <a:p>
            <a:pPr marL="342900" indent="-342900" algn="just">
              <a:buFont typeface="Arial" panose="020B0604020202020204" pitchFamily="34" charset="0"/>
              <a:buChar char="•"/>
            </a:pPr>
            <a:r>
              <a:rPr lang="en-US" sz="1800" dirty="0"/>
              <a:t>A behavior definition relies directly on the CDS root entity.</a:t>
            </a:r>
          </a:p>
          <a:p>
            <a:pPr marL="342900" indent="-342900" algn="just">
              <a:buFont typeface="Arial" panose="020B0604020202020204" pitchFamily="34" charset="0"/>
              <a:buChar char="•"/>
            </a:pPr>
            <a:r>
              <a:rPr lang="en-US" sz="1800" dirty="0"/>
              <a:t>One behavior definition refers exactly to one root entity and one CDS root entity has a maximum of one behavior definition (a 0..1 relationship), which also handles all associated (child) entities.</a:t>
            </a:r>
          </a:p>
          <a:p>
            <a:pPr marL="342900" indent="-342900" algn="just">
              <a:buFont typeface="Arial" panose="020B0604020202020204" pitchFamily="34" charset="0"/>
              <a:buChar char="•"/>
            </a:pPr>
            <a:r>
              <a:rPr lang="en-US" sz="1800" dirty="0"/>
              <a:t>The implementation of a behavior definition can be done in a single ABAP class (behavior pool) or can be split between an arbitrary set of ABAP classes (behavior pools). You can assign any number of behavior pools to a behavior definition (a 1: n relationship).</a:t>
            </a:r>
            <a:endParaRPr lang="en-IN" sz="1800" b="1" dirty="0"/>
          </a:p>
        </p:txBody>
      </p:sp>
      <p:pic>
        <p:nvPicPr>
          <p:cNvPr id="2" name="Picture 1">
            <a:extLst>
              <a:ext uri="{FF2B5EF4-FFF2-40B4-BE49-F238E27FC236}">
                <a16:creationId xmlns:a16="http://schemas.microsoft.com/office/drawing/2014/main" id="{B4F0DFAA-E576-455B-A796-6995808877F7}"/>
              </a:ext>
            </a:extLst>
          </p:cNvPr>
          <p:cNvPicPr>
            <a:picLocks noChangeAspect="1"/>
          </p:cNvPicPr>
          <p:nvPr/>
        </p:nvPicPr>
        <p:blipFill>
          <a:blip r:embed="rId3"/>
          <a:stretch>
            <a:fillRect/>
          </a:stretch>
        </p:blipFill>
        <p:spPr>
          <a:xfrm>
            <a:off x="7736660" y="952285"/>
            <a:ext cx="4262407" cy="4953429"/>
          </a:xfrm>
          <a:prstGeom prst="rect">
            <a:avLst/>
          </a:prstGeom>
          <a:ln w="38100" cap="sq">
            <a:solidFill>
              <a:srgbClr val="FFC000"/>
            </a:solidFill>
            <a:prstDash val="solid"/>
            <a:miter lim="800000"/>
          </a:ln>
          <a:effectLst>
            <a:outerShdw blurRad="50800" dist="38100" dir="2700000" algn="tl" rotWithShape="0">
              <a:srgbClr val="000000">
                <a:alpha val="43000"/>
              </a:srgbClr>
            </a:outerShdw>
          </a:effectLst>
        </p:spPr>
      </p:pic>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C0DBEBEA-81D9-458B-B017-EC26D60429EE}"/>
                  </a:ext>
                </a:extLst>
              </p14:cNvPr>
              <p14:cNvContentPartPr/>
              <p14:nvPr/>
            </p14:nvContentPartPr>
            <p14:xfrm>
              <a:off x="1111320" y="660240"/>
              <a:ext cx="2540160" cy="2940480"/>
            </p14:xfrm>
          </p:contentPart>
        </mc:Choice>
        <mc:Fallback>
          <p:pic>
            <p:nvPicPr>
              <p:cNvPr id="3" name="Ink 2">
                <a:extLst>
                  <a:ext uri="{FF2B5EF4-FFF2-40B4-BE49-F238E27FC236}">
                    <a16:creationId xmlns:a16="http://schemas.microsoft.com/office/drawing/2014/main" id="{C0DBEBEA-81D9-458B-B017-EC26D60429EE}"/>
                  </a:ext>
                </a:extLst>
              </p:cNvPr>
              <p:cNvPicPr/>
              <p:nvPr/>
            </p:nvPicPr>
            <p:blipFill>
              <a:blip r:embed="rId5"/>
              <a:stretch>
                <a:fillRect/>
              </a:stretch>
            </p:blipFill>
            <p:spPr>
              <a:xfrm>
                <a:off x="1101960" y="650880"/>
                <a:ext cx="2558880" cy="2959200"/>
              </a:xfrm>
              <a:prstGeom prst="rect">
                <a:avLst/>
              </a:prstGeom>
            </p:spPr>
          </p:pic>
        </mc:Fallback>
      </mc:AlternateContent>
    </p:spTree>
    <p:extLst>
      <p:ext uri="{BB962C8B-B14F-4D97-AF65-F5344CB8AC3E}">
        <p14:creationId xmlns:p14="http://schemas.microsoft.com/office/powerpoint/2010/main" val="30413451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arn(inVertic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arn(inVertic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barn(inVertic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barn(inVertical)">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arn(inVertical)">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7">
                                            <p:txEl>
                                              <p:pRg st="4" end="4"/>
                                            </p:txEl>
                                          </p:spTgt>
                                        </p:tgtEl>
                                        <p:attrNameLst>
                                          <p:attrName>style.visibility</p:attrName>
                                        </p:attrNameLst>
                                      </p:cBhvr>
                                      <p:to>
                                        <p:strVal val="visible"/>
                                      </p:to>
                                    </p:set>
                                    <p:animEffect transition="in" filter="barn(inVertical)">
                                      <p:cBhvr>
                                        <p:cTn id="32" dur="500"/>
                                        <p:tgtEl>
                                          <p:spTgt spid="7">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Effect transition="in" filter="barn(inVertical)">
                                      <p:cBhvr>
                                        <p:cTn id="37"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597077" y="125631"/>
            <a:ext cx="10969943" cy="711081"/>
          </a:xfrm>
        </p:spPr>
        <p:txBody>
          <a:bodyPr>
            <a:noAutofit/>
          </a:bodyPr>
          <a:lstStyle/>
          <a:p>
            <a:r>
              <a:rPr lang="en-US" dirty="0">
                <a:latin typeface="Cooper Black" panose="0208090404030B020404" pitchFamily="18" charset="0"/>
              </a:rPr>
              <a:t>Behavior Pool </a:t>
            </a:r>
            <a:r>
              <a:rPr lang="en-IN" dirty="0">
                <a:latin typeface="Cooper Black" panose="0208090404030B020404" pitchFamily="18" charset="0"/>
              </a:rPr>
              <a:t> </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03534" y="6453831"/>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Trainer: Anubhav Oberoy</a:t>
            </a:r>
          </a:p>
        </p:txBody>
      </p:sp>
      <p:sp>
        <p:nvSpPr>
          <p:cNvPr id="7" name="Rectangle 6"/>
          <p:cNvSpPr/>
          <p:nvPr/>
        </p:nvSpPr>
        <p:spPr>
          <a:xfrm>
            <a:off x="597077" y="820342"/>
            <a:ext cx="11289230" cy="3139321"/>
          </a:xfrm>
          <a:prstGeom prst="rect">
            <a:avLst/>
          </a:prstGeom>
        </p:spPr>
        <p:txBody>
          <a:bodyPr wrap="square">
            <a:spAutoFit/>
          </a:bodyPr>
          <a:lstStyle/>
          <a:p>
            <a:pPr marL="342900" lvl="0" indent="-342900" algn="just">
              <a:buFont typeface="Arial" panose="020B0604020202020204" pitchFamily="34" charset="0"/>
              <a:buChar char="•"/>
            </a:pPr>
            <a:r>
              <a:rPr lang="en-US" sz="1800" dirty="0">
                <a:solidFill>
                  <a:prstClr val="black"/>
                </a:solidFill>
              </a:rPr>
              <a:t>The transactional behavior of a business object in the context of the current programming model is implemented in a global ABAP class or classes. These special classes are dedicated only to implementing the business object’s behavior and are called behavior pools.</a:t>
            </a:r>
          </a:p>
          <a:p>
            <a:pPr marL="342900" lvl="0" indent="-342900" algn="just">
              <a:buFont typeface="Arial" panose="020B0604020202020204" pitchFamily="34" charset="0"/>
              <a:buChar char="•"/>
            </a:pPr>
            <a:endParaRPr lang="en-US" sz="1800" dirty="0">
              <a:solidFill>
                <a:prstClr val="black"/>
              </a:solidFill>
            </a:endParaRPr>
          </a:p>
          <a:p>
            <a:pPr marL="342900" lvl="0" indent="-342900" algn="just">
              <a:buFont typeface="Arial" panose="020B0604020202020204" pitchFamily="34" charset="0"/>
              <a:buChar char="•"/>
            </a:pPr>
            <a:r>
              <a:rPr lang="en-US" sz="1800" dirty="0">
                <a:solidFill>
                  <a:prstClr val="black"/>
                </a:solidFill>
              </a:rPr>
              <a:t>the implementation of a behavior definition can be done in one class or split across an arbitrary set of ABAP classes.</a:t>
            </a:r>
          </a:p>
          <a:p>
            <a:pPr marL="342900" lvl="0" indent="-342900" algn="just">
              <a:buFont typeface="Arial" panose="020B0604020202020204" pitchFamily="34" charset="0"/>
              <a:buChar char="•"/>
            </a:pPr>
            <a:endParaRPr lang="en-US" sz="1800" dirty="0">
              <a:solidFill>
                <a:prstClr val="black"/>
              </a:solidFill>
            </a:endParaRPr>
          </a:p>
          <a:p>
            <a:pPr marL="342900" lvl="0" indent="-342900" algn="just">
              <a:buFont typeface="Arial" panose="020B0604020202020204" pitchFamily="34" charset="0"/>
              <a:buChar char="•"/>
            </a:pPr>
            <a:r>
              <a:rPr lang="en-US" sz="1800" dirty="0">
                <a:solidFill>
                  <a:prstClr val="black"/>
                </a:solidFill>
              </a:rPr>
              <a:t>You can assign any number of behavior classes to a behavior definition (a 1: n relationship). Within a single global class, you can define multiple local classes that handle the business object’s behavior.</a:t>
            </a:r>
          </a:p>
          <a:p>
            <a:pPr marL="342900" lvl="0" indent="-342900" algn="just">
              <a:buFont typeface="Arial" panose="020B0604020202020204" pitchFamily="34" charset="0"/>
              <a:buChar char="•"/>
            </a:pPr>
            <a:endParaRPr lang="en-US" sz="1800" dirty="0">
              <a:solidFill>
                <a:prstClr val="black"/>
              </a:solidFill>
            </a:endParaRPr>
          </a:p>
          <a:p>
            <a:pPr marL="342900" lvl="0" indent="-342900" algn="just">
              <a:buFont typeface="Arial" panose="020B0604020202020204" pitchFamily="34" charset="0"/>
              <a:buChar char="•"/>
            </a:pPr>
            <a:r>
              <a:rPr lang="en-US" sz="1800" dirty="0">
                <a:solidFill>
                  <a:prstClr val="black"/>
                </a:solidFill>
              </a:rPr>
              <a:t>The global class is just a container and is basically empty while the actual behavior logic is implemented in local classes.</a:t>
            </a:r>
            <a:endParaRPr kumimoji="0" lang="en-IN" sz="1800" b="1" i="0" u="none" strike="noStrike" kern="1200" cap="none" spc="0" normalizeH="0" baseline="0" noProof="0" dirty="0">
              <a:ln>
                <a:noFill/>
              </a:ln>
              <a:solidFill>
                <a:prstClr val="black"/>
              </a:solidFill>
              <a:effectLst/>
              <a:uLnTx/>
              <a:uFillTx/>
              <a:latin typeface="Calibri"/>
              <a:ea typeface="+mn-ea"/>
              <a:cs typeface="+mn-cs"/>
            </a:endParaRPr>
          </a:p>
        </p:txBody>
      </p:sp>
      <p:sp>
        <p:nvSpPr>
          <p:cNvPr id="4" name="Rectangle 3">
            <a:extLst>
              <a:ext uri="{FF2B5EF4-FFF2-40B4-BE49-F238E27FC236}">
                <a16:creationId xmlns:a16="http://schemas.microsoft.com/office/drawing/2014/main" id="{63E83260-4D5D-45C4-B3CD-B33C6EB67CA8}"/>
              </a:ext>
            </a:extLst>
          </p:cNvPr>
          <p:cNvSpPr/>
          <p:nvPr/>
        </p:nvSpPr>
        <p:spPr>
          <a:xfrm>
            <a:off x="1269876" y="4821831"/>
            <a:ext cx="2160240" cy="792088"/>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Behavior Definition</a:t>
            </a:r>
          </a:p>
        </p:txBody>
      </p:sp>
      <p:sp>
        <p:nvSpPr>
          <p:cNvPr id="9" name="Rectangle 8">
            <a:extLst>
              <a:ext uri="{FF2B5EF4-FFF2-40B4-BE49-F238E27FC236}">
                <a16:creationId xmlns:a16="http://schemas.microsoft.com/office/drawing/2014/main" id="{EA4AD41E-3D34-41B3-A460-FBC740A05DE6}"/>
              </a:ext>
            </a:extLst>
          </p:cNvPr>
          <p:cNvSpPr/>
          <p:nvPr/>
        </p:nvSpPr>
        <p:spPr>
          <a:xfrm>
            <a:off x="4870276" y="4821831"/>
            <a:ext cx="2160240" cy="79208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 Pool</a:t>
            </a:r>
          </a:p>
        </p:txBody>
      </p:sp>
      <p:sp>
        <p:nvSpPr>
          <p:cNvPr id="12" name="Rectangle 11">
            <a:extLst>
              <a:ext uri="{FF2B5EF4-FFF2-40B4-BE49-F238E27FC236}">
                <a16:creationId xmlns:a16="http://schemas.microsoft.com/office/drawing/2014/main" id="{34C9FE71-528F-49E4-B8DC-3EAA7ADE22D0}"/>
              </a:ext>
            </a:extLst>
          </p:cNvPr>
          <p:cNvSpPr/>
          <p:nvPr/>
        </p:nvSpPr>
        <p:spPr>
          <a:xfrm>
            <a:off x="8542684" y="4163471"/>
            <a:ext cx="2160240" cy="67072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Local class 1 for Entities</a:t>
            </a:r>
          </a:p>
        </p:txBody>
      </p:sp>
      <p:sp>
        <p:nvSpPr>
          <p:cNvPr id="13" name="Rectangle 12">
            <a:extLst>
              <a:ext uri="{FF2B5EF4-FFF2-40B4-BE49-F238E27FC236}">
                <a16:creationId xmlns:a16="http://schemas.microsoft.com/office/drawing/2014/main" id="{993E2034-FCCB-4BCD-8376-4CADA812368E}"/>
              </a:ext>
            </a:extLst>
          </p:cNvPr>
          <p:cNvSpPr/>
          <p:nvPr/>
        </p:nvSpPr>
        <p:spPr>
          <a:xfrm>
            <a:off x="8542684" y="4882514"/>
            <a:ext cx="2160240" cy="67072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Local class 2 for Entities</a:t>
            </a:r>
          </a:p>
        </p:txBody>
      </p:sp>
      <p:sp>
        <p:nvSpPr>
          <p:cNvPr id="14" name="Rectangle 13">
            <a:extLst>
              <a:ext uri="{FF2B5EF4-FFF2-40B4-BE49-F238E27FC236}">
                <a16:creationId xmlns:a16="http://schemas.microsoft.com/office/drawing/2014/main" id="{079454D0-E0A6-43C0-9028-2AC1BAAE6CDE}"/>
              </a:ext>
            </a:extLst>
          </p:cNvPr>
          <p:cNvSpPr/>
          <p:nvPr/>
        </p:nvSpPr>
        <p:spPr>
          <a:xfrm>
            <a:off x="8542684" y="5613919"/>
            <a:ext cx="2160240" cy="67072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Local class 3 for Entities</a:t>
            </a:r>
          </a:p>
        </p:txBody>
      </p:sp>
      <p:cxnSp>
        <p:nvCxnSpPr>
          <p:cNvPr id="8" name="Connector: Elbow 7">
            <a:extLst>
              <a:ext uri="{FF2B5EF4-FFF2-40B4-BE49-F238E27FC236}">
                <a16:creationId xmlns:a16="http://schemas.microsoft.com/office/drawing/2014/main" id="{8C23506D-99B2-4B37-88BB-F85F951223CF}"/>
              </a:ext>
            </a:extLst>
          </p:cNvPr>
          <p:cNvCxnSpPr>
            <a:stCxn id="9" idx="3"/>
            <a:endCxn id="12" idx="1"/>
          </p:cNvCxnSpPr>
          <p:nvPr/>
        </p:nvCxnSpPr>
        <p:spPr>
          <a:xfrm flipV="1">
            <a:off x="7030516" y="4498832"/>
            <a:ext cx="1512168" cy="71904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2B5C3A7C-7397-4C19-A4E5-1CE34C6B2FD3}"/>
              </a:ext>
            </a:extLst>
          </p:cNvPr>
          <p:cNvCxnSpPr>
            <a:stCxn id="9" idx="3"/>
            <a:endCxn id="14" idx="1"/>
          </p:cNvCxnSpPr>
          <p:nvPr/>
        </p:nvCxnSpPr>
        <p:spPr>
          <a:xfrm>
            <a:off x="7030516" y="5217875"/>
            <a:ext cx="1512168" cy="731405"/>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40A4E18-9C0A-4EF0-8A4E-DDECCA85C2BE}"/>
              </a:ext>
            </a:extLst>
          </p:cNvPr>
          <p:cNvCxnSpPr>
            <a:stCxn id="9" idx="3"/>
            <a:endCxn id="13" idx="1"/>
          </p:cNvCxnSpPr>
          <p:nvPr/>
        </p:nvCxnSpPr>
        <p:spPr>
          <a:xfrm>
            <a:off x="7030516" y="5217875"/>
            <a:ext cx="151216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D74D7BC-0E9B-499E-94BB-A21E1C164E7B}"/>
              </a:ext>
            </a:extLst>
          </p:cNvPr>
          <p:cNvCxnSpPr>
            <a:stCxn id="4" idx="3"/>
            <a:endCxn id="9" idx="1"/>
          </p:cNvCxnSpPr>
          <p:nvPr/>
        </p:nvCxnSpPr>
        <p:spPr>
          <a:xfrm>
            <a:off x="3430116" y="5217875"/>
            <a:ext cx="144016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330458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down)">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wipe(down)">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wipe(down)">
                                      <p:cBhvr>
                                        <p:cTn id="17" dur="500"/>
                                        <p:tgtEl>
                                          <p:spTgt spid="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7">
                                            <p:txEl>
                                              <p:pRg st="6" end="6"/>
                                            </p:txEl>
                                          </p:spTgt>
                                        </p:tgtEl>
                                        <p:attrNameLst>
                                          <p:attrName>style.visibility</p:attrName>
                                        </p:attrNameLst>
                                      </p:cBhvr>
                                      <p:to>
                                        <p:strVal val="visible"/>
                                      </p:to>
                                    </p:set>
                                    <p:animEffect transition="in" filter="wipe(down)">
                                      <p:cBhvr>
                                        <p:cTn id="22"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Custom 526">
      <a:dk1>
        <a:sysClr val="windowText" lastClr="000000"/>
      </a:dk1>
      <a:lt1>
        <a:sysClr val="window" lastClr="FFFFFF"/>
      </a:lt1>
      <a:dk2>
        <a:srgbClr val="153153"/>
      </a:dk2>
      <a:lt2>
        <a:srgbClr val="EEECE1"/>
      </a:lt2>
      <a:accent1>
        <a:srgbClr val="6249DF"/>
      </a:accent1>
      <a:accent2>
        <a:srgbClr val="03BAC8"/>
      </a:accent2>
      <a:accent3>
        <a:srgbClr val="F9F7F3"/>
      </a:accent3>
      <a:accent4>
        <a:srgbClr val="EDDEA4"/>
      </a:accent4>
      <a:accent5>
        <a:srgbClr val="F7A072"/>
      </a:accent5>
      <a:accent6>
        <a:srgbClr val="A5A5A5"/>
      </a:accent6>
      <a:hlink>
        <a:srgbClr val="0000FF"/>
      </a:hlink>
      <a:folHlink>
        <a:srgbClr val="800080"/>
      </a:folHlink>
    </a:clrScheme>
    <a:fontScheme name="slidemodel">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8724</TotalTime>
  <Words>2090</Words>
  <Application>Microsoft Office PowerPoint</Application>
  <PresentationFormat>Custom</PresentationFormat>
  <Paragraphs>205</Paragraphs>
  <Slides>33</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72 Black</vt:lpstr>
      <vt:lpstr>Arial</vt:lpstr>
      <vt:lpstr>Calibri</vt:lpstr>
      <vt:lpstr>Cooper Black</vt:lpstr>
      <vt:lpstr>Segoe UI</vt:lpstr>
      <vt:lpstr>Segoe UI Black</vt:lpstr>
      <vt:lpstr>Wingdings</vt:lpstr>
      <vt:lpstr>Office Theme</vt:lpstr>
      <vt:lpstr>SAP S/4HANA CDS, RAP Training Day 8</vt:lpstr>
      <vt:lpstr>Agenda – Day 8</vt:lpstr>
      <vt:lpstr>Developing Read only List Report </vt:lpstr>
      <vt:lpstr>Local Types/Classes in ABAP with Global Classes</vt:lpstr>
      <vt:lpstr>Implementing Class Pool Concept</vt:lpstr>
      <vt:lpstr>PowerPoint Presentation</vt:lpstr>
      <vt:lpstr>Un-managed Implementation</vt:lpstr>
      <vt:lpstr>Behavior Definition  </vt:lpstr>
      <vt:lpstr>Behavior Pool  </vt:lpstr>
      <vt:lpstr>Business Object’s Runtime Implementation</vt:lpstr>
      <vt:lpstr>PowerPoint Presentation</vt:lpstr>
      <vt:lpstr>PowerPoint Presentation</vt:lpstr>
      <vt:lpstr>What is %CID</vt:lpstr>
      <vt:lpstr>Create of Behavior Definition</vt:lpstr>
      <vt:lpstr>Implementing Behavior Definition  </vt:lpstr>
      <vt:lpstr>PowerPoint Presentation</vt:lpstr>
      <vt:lpstr>PowerPoint Presentation</vt:lpstr>
      <vt:lpstr>Implementing Create, Update and Delete</vt:lpstr>
      <vt:lpstr>Implementing Create</vt:lpstr>
      <vt:lpstr>Implementing Update</vt:lpstr>
      <vt:lpstr>Implementing Delete</vt:lpstr>
      <vt:lpstr>Action Implementation</vt:lpstr>
      <vt:lpstr>Action Implementation</vt:lpstr>
      <vt:lpstr>Behavior Pool Logic </vt:lpstr>
      <vt:lpstr>What is EML ?</vt:lpstr>
      <vt:lpstr>Syntax of EML</vt:lpstr>
      <vt:lpstr>Syntax of EML</vt:lpstr>
      <vt:lpstr>Rule for EML</vt:lpstr>
      <vt:lpstr>Implementing EML</vt:lpstr>
      <vt:lpstr>Title</vt:lpstr>
      <vt:lpstr>Title</vt:lpstr>
      <vt:lpstr>Questions?</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236</cp:revision>
  <dcterms:created xsi:type="dcterms:W3CDTF">2013-09-12T13:05:01Z</dcterms:created>
  <dcterms:modified xsi:type="dcterms:W3CDTF">2023-10-18T10:29:58Z</dcterms:modified>
</cp:coreProperties>
</file>