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77" r:id="rId3"/>
    <p:sldId id="1058" r:id="rId4"/>
    <p:sldId id="1063" r:id="rId5"/>
    <p:sldId id="1064" r:id="rId6"/>
    <p:sldId id="348" r:id="rId7"/>
    <p:sldId id="352" r:id="rId8"/>
    <p:sldId id="1060" r:id="rId9"/>
    <p:sldId id="1061" r:id="rId10"/>
    <p:sldId id="1062" r:id="rId11"/>
    <p:sldId id="335" r:id="rId12"/>
    <p:sldId id="336" r:id="rId13"/>
    <p:sldId id="337" r:id="rId14"/>
    <p:sldId id="338" r:id="rId15"/>
    <p:sldId id="339" r:id="rId16"/>
    <p:sldId id="340" r:id="rId17"/>
    <p:sldId id="343" r:id="rId18"/>
    <p:sldId id="344" r:id="rId19"/>
    <p:sldId id="1054" r:id="rId20"/>
    <p:sldId id="1038" r:id="rId21"/>
    <p:sldId id="280" r:id="rId22"/>
    <p:sldId id="287"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54.180"/>
    </inkml:context>
    <inkml:brush xml:id="br0">
      <inkml:brushProperty name="width" value="0.05" units="cm"/>
      <inkml:brushProperty name="height" value="0.05" units="cm"/>
    </inkml:brush>
  </inkml:definitions>
  <inkml:trace contextRef="#ctx0" brushRef="#br0">53 35 24575,'259'-13'0,"-10"-1"0,-204 10 0,-36 3 0,1 0 0,-1 0 0,0 1 0,1 0 0,-1 0 0,15 3 0,-24-3 0,1 0 0,-1 1 0,1-1 0,-1 0 0,0 0 0,0 1 0,1-1 0,-1 0 0,0 0 0,1 1 0,-1-1 0,0 0 0,0 1 0,0-1 0,1 0 0,-1 1 0,0-1 0,0 1 0,0-1 0,0 0 0,0 1 0,0-1 0,1 1 0,-1-1 0,0 0 0,0 1 0,0-1 0,0 1 0,-1-1 0,1 0 0,0 1 0,0-1 0,0 0 0,0 1 0,0-1 0,0 1 0,-1-1 0,1 0 0,0 1 0,0-1 0,0 0 0,-1 1 0,1-1 0,-1 1 0,-12 16 0,12-15 0,-160 163 0,6-6 0,135-136 0,10-10 0,0-1 0,-2 0 0,-19 17 0,35-33 0,-1 0 0,0-1 0,-1 1 0,1-1 0,-1 1 0,0-1 0,0 0 0,1-5 0,7-14 0,-9 22 0,1 0 0,-1 0 0,0-1 0,0 1 0,0-1 0,0 1 0,0-1 0,-1 1 0,1-1 0,-1 1 0,0-1 0,0 0 0,0 1 0,0-1 0,0 0 0,0 1 0,-1-1 0,1 1 0,-2-5 0,-1 2 0,0 1 0,0 0 0,0-1 0,-1 1 0,1 0 0,-1 1 0,0-1 0,-8-5 0,10 7 0,0 0 0,0 1 0,0-1 0,0 1 0,0 0 0,0-1 0,-1 1 0,1 0 0,0 0 0,-1 0 0,-2 0 0,4 1 0,0 1 0,-1-1 0,1 0 0,0 1 0,0 0 0,0-1 0,0 1 0,0 0 0,0-1 0,1 1 0,-1 0 0,0 0 0,0 0 0,0 0 0,1 0 0,-1 0 0,0 0 0,1 0 0,-1 0 0,1 0 0,-1 0 0,1 0 0,0 0 0,0 0 0,-1 3 0,-25 77 0,16-47 0,-1 0 0,-2 0 0,-24 45 0,19-49 0,2 2 0,0 0 0,2 1 0,2 0 0,-15 63 0,27-95 0,-1 5 0,0 0 0,-1 0 0,1 0 0,-1-1 0,0 1 0,-1-1 0,-3 7 0,3-11 0,0-9 0,1-8 0,0-37 0,3 0 0,2 0 0,2 1 0,2-1 0,16-51 0,8-61 0,-21 100 0,-10 61 0,1 0 0,-1 0 0,0 0 0,-1 0 0,1 0 0,-1 0 0,0 1 0,1-1 0,-2 0 0,1 0 0,0 0 0,-1 1 0,-3-6 0,5 8 0,-1 1 0,1-1 0,0 1 0,-1-1 0,1 1 0,0-1 0,0 1 0,-1-1 0,1 1 0,0-1 0,0 0 0,0 1 0,0-1 0,-1 1 0,1-1 0,0 0 0,0 1 0,0-1 0,1 1 0,-1-1 0,0 0 0,0 1 0,0-1 0,0 1 0,1-2 0,3 2 0,2 11 0,-2-2 0,-2-15 0,7-16 0,-7 18 0,0 1 0,0 0 0,0-1 0,0 0 0,0 1 0,-1-1 0,1 0 0,-1 0 0,0 0 0,-1 0 0,1 0 0,0 0 0,-1 0 0,0 0 0,0 0 0,-1-8 0,1-22 0,1 30-114,0 0 1,0 0-1,0 0 0,0 0 0,1 0 1,0 1-1,0-1 0,0 0 0,0 1 1,1 0-1,5-6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7.053"/>
    </inkml:context>
    <inkml:brush xml:id="br0">
      <inkml:brushProperty name="width" value="0.05" units="cm"/>
      <inkml:brushProperty name="height" value="0.05" units="cm"/>
    </inkml:brush>
  </inkml:definitions>
  <inkml:trace contextRef="#ctx0" brushRef="#br0">51 1 24575,'1'28'0,"-1"1"0,-2 0 0,-1-1 0,-13 54 0,9-57 0,0-1 0,1 1 0,2-1 0,-3 44 0,7-66 0,0 1 0,1-1 0,-1 1 0,0-1 0,1 1 0,0-1 0,-1 0 0,1 1 0,0-1 0,0 0 0,1 0 0,-1 1 0,0-1 0,1 0 0,-1 0 0,1 0 0,-1 0 0,1-1 0,0 1 0,0 0 0,0-1 0,0 1 0,0-1 0,0 0 0,1 0 0,-1 0 0,0 0 0,1 0 0,-1 0 0,1-1 0,-1 1 0,0-1 0,1 1 0,-1-1 0,5 0 0,10 0 0,-1 0 0,1-1 0,0-1 0,20-5 0,-18 4 0,147-31-1365,-135 28-5461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0.482"/>
    </inkml:context>
    <inkml:brush xml:id="br0">
      <inkml:brushProperty name="width" value="0.05" units="cm"/>
      <inkml:brushProperty name="height" value="0.05" units="cm"/>
    </inkml:brush>
  </inkml:definitions>
  <inkml:trace contextRef="#ctx0" brushRef="#br0">0 164 24575,'53'-3'0,"-1"-2"0,55-12 0,6-2 0,568-39-527,5 34-1,-94 23 516,25-2 0,-590 3 80,1 0-160,1-1 0,-1-1 1,0-1-1,0-1 0,32-10 0,-40 5-6537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0.808"/>
    </inkml:context>
    <inkml:brush xml:id="br0">
      <inkml:brushProperty name="width" value="0.05" units="cm"/>
      <inkml:brushProperty name="height" value="0.05" units="cm"/>
    </inkml:brush>
  </inkml:definitions>
  <inkml:trace contextRef="#ctx0" brushRef="#br0">1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1.172"/>
    </inkml:context>
    <inkml:brush xml:id="br0">
      <inkml:brushProperty name="width" value="0.05" units="cm"/>
      <inkml:brushProperty name="height" value="0.05" units="cm"/>
    </inkml:brush>
  </inkml:definitions>
  <inkml:trace contextRef="#ctx0" brushRef="#br0">1 0 24575,'1'28'0,"2"0"0,8 33 0,-2-8 0,17 122 0,3 313 0,-29-472-195,-2 0 0,0 0 0,-1 0 0,0 0 0,-2-1 0,-7 20 0,3-14-6631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1.506"/>
    </inkml:context>
    <inkml:brush xml:id="br0">
      <inkml:brushProperty name="width" value="0.05" units="cm"/>
      <inkml:brushProperty name="height" value="0.05" units="cm"/>
    </inkml:brush>
  </inkml:definitions>
  <inkml:trace contextRef="#ctx0" brushRef="#br0">1 1 24575,'5'1'0,"1"0"0,-1 0 0,1 1 0,-1-1 0,0 1 0,0 1 0,0-1 0,6 5 0,11 4 0,183 93 0,-36-16 0,426 178 0,-425-202-1365,-130-53-5461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2.086"/>
    </inkml:context>
    <inkml:brush xml:id="br0">
      <inkml:brushProperty name="width" value="0.05" units="cm"/>
      <inkml:brushProperty name="height" value="0.05" units="cm"/>
    </inkml:brush>
  </inkml:definitions>
  <inkml:trace contextRef="#ctx0" brushRef="#br0">1053 0 24575,'-15'2'0,"0"1"0,0 0 0,0 1 0,1 0 0,0 1 0,-1 1 0,-17 10 0,2-2 0,-364 179 0,291-133 0,-160 121 0,246-167-195,1 0 0,1 1 0,0 0 0,1 1 0,1 1 0,-15 22 0,18-23-6631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45.359"/>
    </inkml:context>
    <inkml:brush xml:id="br0">
      <inkml:brushProperty name="width" value="0.05" units="cm"/>
      <inkml:brushProperty name="height" value="0.05" units="cm"/>
    </inkml:brush>
  </inkml:definitions>
  <inkml:trace contextRef="#ctx0" brushRef="#br0">1 48 24575,'4'0'0,"6"0"0,6 0 0,4 0 0,9 0 0,2 0 0,1 0 0,4-4 0,0-2 0,3 0 0,-1 2 0,-2 1 0,-4-4 0,-1 0 0,-3 1 0,-6 2-8191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45.747"/>
    </inkml:context>
    <inkml:brush xml:id="br0">
      <inkml:brushProperty name="width" value="0.05" units="cm"/>
      <inkml:brushProperty name="height" value="0.05" units="cm"/>
    </inkml:brush>
  </inkml:definitions>
  <inkml:trace contextRef="#ctx0" brushRef="#br0">0 38 24575,'105'-1'0,"111"-14"0,-179 12-50,-29 4-70,0-1 1,0-1-1,-1 1 1,1-1-1,0-1 1,-1 0-1,1 0 1,-1 0-1,0-1 0,9-4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46.090"/>
    </inkml:context>
    <inkml:brush xml:id="br0">
      <inkml:brushProperty name="width" value="0.05" units="cm"/>
      <inkml:brushProperty name="height" value="0.05" units="cm"/>
    </inkml:brush>
  </inkml:definitions>
  <inkml:trace contextRef="#ctx0" brushRef="#br0">1 0 24575,'4'0'0,"7"0"0,9 0 0,6 0 0,8 0 0,2 0 0,-1 0 0,3 0 0,-1 0 0,-2 0 0,-3 0 0,-7 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46.599"/>
    </inkml:context>
    <inkml:brush xml:id="br0">
      <inkml:brushProperty name="width" value="0.05" units="cm"/>
      <inkml:brushProperty name="height" value="0.05" units="cm"/>
    </inkml:brush>
  </inkml:definitions>
  <inkml:trace contextRef="#ctx0" brushRef="#br0">0 51 24575,'4'0'0,"7"0"0,5 0 0,4 0 0,8 0 0,8 0 0,6 0 0,6 0 0,7-5 0,7-1 0,8 1 0,-1 0 0,-3 2 0,-3-3 0,-4-1 0,-8 1 0,-16 1 0,-15 3-8191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46.959"/>
    </inkml:context>
    <inkml:brush xml:id="br0">
      <inkml:brushProperty name="width" value="0.05" units="cm"/>
      <inkml:brushProperty name="height" value="0.05" units="cm"/>
    </inkml:brush>
  </inkml:definitions>
  <inkml:trace contextRef="#ctx0" brushRef="#br0">17 27 24575,'-16'0'0,"33"0"0,10 0 0,461-20 0,-470 19-17,21-4-1331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1.508"/>
    </inkml:context>
    <inkml:brush xml:id="br0">
      <inkml:brushProperty name="width" value="0.05" units="cm"/>
      <inkml:brushProperty name="height" value="0.05" units="cm"/>
    </inkml:brush>
  </inkml:definitions>
  <inkml:trace contextRef="#ctx0" brushRef="#br0">601 1 24575,'-7'16'0,"-1"1"0,-1-2 0,0 1 0,-17 20 0,-62 72 0,52-66 0,1 2 0,-30 51 0,30-30 0,-46 118 0,-8 76 0,22-59 0,57-170 0,1 1 0,1-1 0,2 1 0,1 1 0,1-1 0,2 1 0,1-1 0,5 53 0,-4-78-151,1-1-1,0 0 0,0 0 0,1 0 1,-1 0-1,1 0 0,0 0 1,4 5-1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47.460"/>
    </inkml:context>
    <inkml:brush xml:id="br0">
      <inkml:brushProperty name="width" value="0.05" units="cm"/>
      <inkml:brushProperty name="height" value="0.05" units="cm"/>
    </inkml:brush>
  </inkml:definitions>
  <inkml:trace contextRef="#ctx0" brushRef="#br0">6 47 24575,'-4'0'0,"2"0"0,7 0 0,11 0 0,11 0 0,10 0 0,13 0 0,5-4 0,8-2 0,1 1 0,-1 0 0,-3 2 0,-6 1 0,-9-4 0,-8 0 0,-14 1 0,-11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3.648"/>
    </inkml:context>
    <inkml:brush xml:id="br0">
      <inkml:brushProperty name="width" value="0.05" units="cm"/>
      <inkml:brushProperty name="height" value="0.05" units="cm"/>
    </inkml:brush>
  </inkml:definitions>
  <inkml:trace contextRef="#ctx0" brushRef="#br0">5 0 24575,'-2'58'0,"1"-35"0,0 0 0,1 0 0,2-1 0,5 32 0,-7-51 0,1-1 0,-1 1 0,1-1 0,0 1 0,0-1 0,0 1 0,0-1 0,0 0 0,1 1 0,-1-1 0,1 0 0,-1 0 0,1 0 0,0 0 0,0 0 0,0 0 0,0-1 0,0 1 0,0 0 0,0-1 0,1 0 0,-1 0 0,0 1 0,1-1 0,-1-1 0,1 1 0,2 0 0,0 0 0,0-1 0,-1-1 0,1 1 0,0-1 0,-1 0 0,1 0 0,-1 0 0,1 0 0,-1-1 0,1 0 0,-1 0 0,0 0 0,0 0 0,7-6 0,-1 0 0,0-1 0,-1-1 0,0 0 0,-1 0 0,0 0 0,0-1 0,-1-1 0,0 1 0,-1-1 0,-1 0 0,0 0 0,0-1 0,3-17 0,-6 43 0,1 0 0,0 0 0,0 0 0,2-1 0,-1 1 0,12 20 0,-13-28 0,1 1 0,-1 0 0,1-1 0,0 0 0,1 1 0,-1-2 0,1 1 0,0 0 0,0-1 0,1 0 0,-1 0 0,1-1 0,0 0 0,0 0 0,0 0 0,0 0 0,0-1 0,1 0 0,-1-1 0,1 1 0,-1-1 0,1 0 0,0-1 0,-1 0 0,1 0 0,0 0 0,-1-1 0,1 0 0,-1 0 0,1-1 0,-1 1 0,11-6 0,2-2 0,0-1 0,0-1 0,-1-1 0,-1 0 0,27-25 0,13-9 0,-54 43 0,0 1 0,-1 0 0,1 0 0,0 1 0,0-1 0,0 1 0,0-1 0,0 1 0,0 0 0,1 0 0,-1 0 0,0 0 0,0 1 0,1 0 0,-1-1 0,5 1 0,-6 1 0,1 0 0,-1 0 0,0 0 0,1 0 0,-1 1 0,0-1 0,0 0 0,0 1 0,0-1 0,0 1 0,0 0 0,0 0 0,-1 0 0,1 0 0,-1 0 0,1 0 0,-1 0 0,0 0 0,0 1 0,0-1 0,1 5 0,15 42 0,-14-35 0,1-1 0,1 0 0,0 0 0,1 0 0,11 17 0,-14-26 0,-1-1 0,1 0 0,0 0 0,0 0 0,0-1 0,0 1 0,0-1 0,0 0 0,1 1 0,0-2 0,-1 1 0,1 0 0,0-1 0,-1 1 0,1-1 0,0 0 0,0-1 0,0 1 0,0 0 0,0-1 0,0 0 0,0 0 0,8-1 0,-1-1 0,0-1 0,0 0 0,0 0 0,0-1 0,0 0 0,0-1 0,-1 0 0,14-9 0,77-63 0,-61 45 0,-29 23 0,63-44 0,-67 49 0,0 0 0,0 0 0,0 0 0,1 1 0,-1 0 0,1 1 0,0-1 0,12-1 0,-17 4 0,-1 0 0,1 0 0,0 0 0,-1 0 0,1 1 0,-1-1 0,1 1 0,-1-1 0,1 1 0,-1 0 0,1 0 0,-1 0 0,0 0 0,1 1 0,-1-1 0,0 0 0,0 1 0,0 0 0,0-1 0,0 1 0,2 3 0,1 2 0,0 1 0,-1 0 0,1 1 0,5 14 0,-7-13 0,2 0 0,-1-1 0,11 16 0,-14-23 0,1 0 0,0 1 0,0-1 0,0 0 0,0-1 0,0 1 0,0 0 0,1-1 0,-1 1 0,1-1 0,-1 0 0,1 1 0,-1-1 0,1 0 0,0-1 0,-1 1 0,1 0 0,3-1 0,1 1 0,0-2 0,-1 1 0,1-1 0,-1 0 0,1 0 0,-1-1 0,1 0 0,-1 0 0,0-1 0,11-5 0,7-6 0,29-22 0,-26 16 0,-4 4-195,1 1 0,1 1 0,0 0 0,0 2 0,2 2 0,51-15 0,-52 20-6631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4.744"/>
    </inkml:context>
    <inkml:brush xml:id="br0">
      <inkml:brushProperty name="width" value="0.05" units="cm"/>
      <inkml:brushProperty name="height" value="0.05" units="cm"/>
    </inkml:brush>
  </inkml:definitions>
  <inkml:trace contextRef="#ctx0" brushRef="#br0">0 15 24575,'0'0'0,"0"-1"0,0 1 0,0 0 0,0-1 0,0 1 0,0 0 0,0-1 0,0 1 0,0-1 0,0 1 0,0 0 0,1-1 0,-1 1 0,0 0 0,0-1 0,0 1 0,0 0 0,1-1 0,-1 1 0,0 0 0,0-1 0,1 1 0,-1 0 0,0 0 0,0-1 0,1 1 0,-1 0 0,0 0 0,1-1 0,-1 1 0,0 0 0,1 0 0,-1 0 0,1 0 0,-1 0 0,1 0 0,15 4 0,14 18 0,-21-9 0,-1 0 0,12 24 0,-14-23 0,1-1 0,1 0 0,0 0 0,17 21 0,-22-32 0,-1 1 0,1-1 0,-1 0 0,1 0 0,0 0 0,0 0 0,0 0 0,0-1 0,0 1 0,0-1 0,1 0 0,-1 0 0,0 0 0,1 0 0,-1-1 0,0 1 0,1-1 0,-1 0 0,1 0 0,-1 0 0,1 0 0,-1-1 0,0 1 0,1-1 0,4-2 0,8-4 0,0 0 0,-1-1 0,0-1 0,0-1 0,-1 0 0,0-1 0,24-24 0,29-23 0,-64 56 0,0 0 0,0 0 0,0 0 0,0 0 0,0 1 0,0-1 0,0 1 0,1 0 0,-1 0 0,0 0 0,1 0 0,4 0 0,-6 1 0,0 0 0,-1 1 0,1-1 0,0 1 0,0 0 0,0-1 0,0 1 0,-1 0 0,1 0 0,0 0 0,-1 0 0,1 0 0,-1 1 0,1-1 0,-1 0 0,0 1 0,1-1 0,-1 1 0,0-1 0,0 1 0,0 0 0,0-1 0,1 4 0,2 3 0,0 0 0,1 0 0,0 0 0,1-1 0,0 0 0,11 11 0,-13-15 0,0 0 0,1 0 0,0 0 0,0-1 0,0 1 0,0-1 0,0 0 0,0-1 0,0 0 0,1 1 0,-1-1 0,10 0 0,-3-1 0,0-1 0,0-1 0,0 1 0,-1-2 0,1 0 0,-1 0 0,0-1 0,0 0 0,0-1 0,16-9 0,-15 7 0,0 1 0,0 1 0,0 0 0,1 1 0,0 0 0,0 1 0,20-3 0,-30 6 0,-1 0 0,0 0 0,1 0 0,-1 1 0,0-1 0,0 1 0,1 0 0,-1-1 0,0 1 0,0 0 0,0 0 0,0 0 0,0 0 0,0 1 0,0-1 0,0 1 0,-1-1 0,1 1 0,0-1 0,-1 1 0,2 2 0,3 5 0,-1 0 0,0 0 0,7 16 0,11 20 0,-20-42 0,0 1 0,1-1 0,-1 0 0,1 0 0,0 0 0,0 0 0,0-1 0,1 1 0,-1-1 0,1 0 0,-1-1 0,1 1 0,-1-1 0,1 0 0,0 0 0,0 0 0,0 0 0,-1-1 0,1 0 0,0 0 0,0-1 0,0 1 0,7-2 0,9-3 0,-1 0 0,1-2 0,36-16 0,-26 7 0,-1-1 0,-1-1 0,38-33 0,27-16 0,-92 65 0,1 1 0,0-1 0,0 0 0,0 1 0,0 0 0,0-1 0,0 1 0,1 0 0,-1 1 0,0-1 0,0 1 0,7-1 0,-9 1 0,0 1 0,1-1 0,-1 1 0,1-1 0,-1 1 0,0 0 0,0 0 0,1-1 0,-1 1 0,0 0 0,0 0 0,0 0 0,0 0 0,0 1 0,0-1 0,0 0 0,0 0 0,-1 0 0,1 1 0,0-1 0,-1 0 0,1 1 0,-1-1 0,1 1 0,-1-1 0,0 1 0,1-1 0,-1 0 0,0 1 0,0 2 0,1 10 0,-1 0 0,-2 24 0,1-28 0,0 0 0,0 0 0,1 1 0,1-1 0,0 0 0,4 18 0,-5-26 0,1 0 0,0-1 0,0 1 0,0 0 0,0 0 0,0-1 0,0 1 0,0-1 0,1 1 0,-1-1 0,0 0 0,1 1 0,-1-1 0,1 0 0,0 0 0,-1 0 0,1 0 0,0 0 0,0 0 0,-1-1 0,1 1 0,0 0 0,0-1 0,0 0 0,0 1 0,0-1 0,0 0 0,0 0 0,0 0 0,0 0 0,-1 0 0,1-1 0,0 1 0,0-1 0,0 1 0,0-1 0,3-1 0,8-3 0,0 0 0,0-1 0,24-15 0,-31 17 0,51-32 0,-28 16 0,0 2 0,2 1 0,1 1 0,0 1 0,38-11 0,-67 25-59,0 0 0,0 0-1,1 0 1,-1 1-1,0-1 1,0 1 0,0 0-1,0 0 1,1 0 0,-1 1-1,0-1 1,0 1 0,0-1-1,0 1 1,0 0 0,0 0-1,0 1 1,0-1-1,0 1 1,0-1 0,0 1-1,4 4 1,4 9-6767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5.531"/>
    </inkml:context>
    <inkml:brush xml:id="br0">
      <inkml:brushProperty name="width" value="0.05" units="cm"/>
      <inkml:brushProperty name="height" value="0.05" units="cm"/>
    </inkml:brush>
  </inkml:definitions>
  <inkml:trace contextRef="#ctx0" brushRef="#br0">27 73 24575,'-5'0'0,"-1"-4"0,-4-2 0,4 1 0,8 0 0,7 2 0,12 1 0,5 1 0,9 1 0,10 0 0,8-5 0,2 0 0,2-1 0,-1 2 0,-5-3 0,-7-1 0,-7 2 0,-9 1-8191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5.872"/>
    </inkml:context>
    <inkml:brush xml:id="br0">
      <inkml:brushProperty name="width" value="0.05" units="cm"/>
      <inkml:brushProperty name="height" value="0.05" units="cm"/>
    </inkml:brush>
  </inkml:definitions>
  <inkml:trace contextRef="#ctx0" brushRef="#br0">0 0 24575,'0'5'0,"0"5"0,0 6 0,0 5 0,0 2 0,0 3 0,5 0 0,1 6 0,-1 1 0,0-1 0,-2-1 0,-1-1 0,-1-2 0,-1-1 0,0-1 0,0-4-8191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6.525"/>
    </inkml:context>
    <inkml:brush xml:id="br0">
      <inkml:brushProperty name="width" value="0.05" units="cm"/>
      <inkml:brushProperty name="height" value="0.05" units="cm"/>
    </inkml:brush>
  </inkml:definitions>
  <inkml:trace contextRef="#ctx0" brushRef="#br0">84 28 24575,'0'-1'0,"0"0"0,0 0 0,0 0 0,0 0 0,-1 0 0,1-1 0,0 1 0,-1 0 0,1 0 0,0 0 0,-1 0 0,0 0 0,1 0 0,-1 0 0,1 0 0,-1 0 0,0 0 0,0 0 0,0 1 0,1-1 0,-1 0 0,0 0 0,0 1 0,0-1 0,0 1 0,0-1 0,0 1 0,0-1 0,0 1 0,-1-1 0,1 1 0,0 0 0,0 0 0,0-1 0,0 1 0,0 0 0,-1 0 0,1 0 0,0 1 0,0-1 0,0 0 0,0 0 0,0 0 0,-1 1 0,1-1 0,0 1 0,0-1 0,0 1 0,0-1 0,0 1 0,0 0 0,0-1 0,0 1 0,1 0 0,-1 0 0,-1 1 0,-3 5 0,1 0 0,0 1 0,0-1 0,1 1 0,0 0 0,0 0 0,1 0 0,0 0 0,0 1 0,1-1 0,-1 14 0,1 6 0,1 0 0,5 33 0,-5-59 0,0 0 0,0 0 0,0-1 0,1 1 0,-1 0 0,1 0 0,-1-1 0,1 1 0,0 0 0,-1-1 0,1 1 0,0 0 0,0-1 0,0 1 0,0-1 0,0 0 0,1 1 0,1 0 0,-2-1 0,0-1 0,0 0 0,0 0 0,0 0 0,0 1 0,1-1 0,-1 0 0,0-1 0,0 1 0,0 0 0,0 0 0,0 0 0,1-1 0,-1 1 0,0 0 0,0-1 0,0 1 0,0-1 0,0 0 0,0 1 0,0-1 0,0 0 0,0 1 0,-1-1 0,1 0 0,0 0 0,0 0 0,1-2 0,9-9 0,1 0 0,1 1 0,0 1 0,0-1 0,1 2 0,16-9 0,-27 17 0,0-1 0,1 0 0,-1 1 0,0 0 0,1 0 0,-1 0 0,0 0 0,1 1 0,-1-1 0,1 1 0,-1 0 0,1 0 0,-1 0 0,1 0 0,-1 1 0,1-1 0,-1 1 0,1 0 0,-1 0 0,0 0 0,1 0 0,-1 1 0,0 0 0,0-1 0,0 1 0,0 0 0,0 0 0,-1 1 0,1-1 0,-1 1 0,1-1 0,-1 1 0,0 0 0,0 0 0,3 5 0,2 6 0,0 0 0,-1 0 0,5 16 0,-7-17 0,0-1 0,1 0 0,0 0 0,14 21 0,-18-31 0,1 0 0,-1 0 0,1-1 0,-1 1 0,1 0 0,0-1 0,0 1 0,0-1 0,0 0 0,0 0 0,0 1 0,0-1 0,0-1 0,0 1 0,0 0 0,1 0 0,-1-1 0,0 1 0,1-1 0,3 0 0,-1 0 0,0-1 0,-1 0 0,1 0 0,0 0 0,-1 0 0,1-1 0,-1 0 0,0 0 0,8-4 0,3-4 0,0-1 0,-1-1 0,-1 0 0,17-18 0,-17 17 0,-1-1 0,-1 0 0,1-1 0,-2 0 0,0-1 0,13-31 0,-22 45 0,0 0 0,0 0 0,-1 1 0,1-1 0,-1 0 0,0 0 0,1 0 0,-1 0 0,0 0 0,0 0 0,0 0 0,-1 0 0,1 0 0,0 0 0,-1 0 0,1 0 0,-1 1 0,0-1 0,1 0 0,-1 0 0,0 1 0,0-1 0,0 0 0,-1 1 0,1-1 0,0 1 0,0-1 0,-1 1 0,1 0 0,-1-1 0,1 1 0,-1 0 0,0 0 0,1 0 0,-1 0 0,0 0 0,0 1 0,0-1 0,1 1 0,-1-1 0,0 1 0,0-1 0,0 1 0,0 0 0,0 0 0,0 0 0,0 0 0,0 0 0,0 1 0,0-1 0,0 1 0,0-1 0,1 1 0,-1-1 0,0 1 0,0 0 0,1 0 0,-1 0 0,0 0 0,1 0 0,-1 0 0,1 1 0,-2 1 0,-1 0 0,1 0 0,0 1 0,0-1 0,0 1 0,0 0 0,1 0 0,0 0 0,-1 0 0,1 0 0,1 1 0,-1-1 0,1 1 0,0-1 0,0 1 0,0-1 0,0 1 0,1 0 0,0-1 0,0 1 0,0 0 0,2 8 0,-2-11 0,1 0 0,-1 1 0,1-1 0,0 0 0,0 0 0,0 0 0,0 0 0,0 0 0,1 0 0,-1 0 0,1 0 0,-1 0 0,1-1 0,0 1 0,-1-1 0,1 1 0,0-1 0,2 2 0,-1-2 0,0 0 0,0 0 0,0 0 0,0-1 0,0 1 0,0-1 0,0 0 0,0 0 0,0 0 0,0 0 0,0 0 0,0-1 0,0 1 0,0-1 0,0 0 0,0 0 0,4-2 0,-2 1 0,0-1 0,0 0 0,0-1 0,0 1 0,0-1 0,6-6 0,-7 6 0,-1 1 0,1-1 0,0 1 0,0 0 0,0 1 0,0-1 0,0 1 0,8-4 0,-11 6 2,0 0-1,0 0 0,0 0 1,1 0-1,-1 0 0,0 0 0,0 1 1,0-1-1,-1 0 0,1 0 1,0 1-1,0-1 0,0 1 1,0-1-1,0 1 0,0-1 1,0 1-1,-1 0 0,1-1 1,0 1-1,0 0 0,-1 0 0,1-1 1,-1 1-1,1 0 0,0 0 1,-1 0-1,1 2 0,15 34-192,-10-21-1021,6 7-5614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6.901"/>
    </inkml:context>
    <inkml:brush xml:id="br0">
      <inkml:brushProperty name="width" value="0.05" units="cm"/>
      <inkml:brushProperty name="height" value="0.05" units="cm"/>
    </inkml:brush>
  </inkml:definitions>
  <inkml:trace contextRef="#ctx0" brushRef="#br0">2 55 24575,'0'-9'0,"-1"7"0,1 0 0,0-1 0,0 1 0,0-1 0,0 1 0,0-1 0,0 1 0,1-1 0,-1 1 0,1 0 0,-1-1 0,1 1 0,0 0 0,0-1 0,0 1 0,1 0 0,1-3 0,-2 5 0,-1 0 0,1 0 0,-1 0 0,1 0 0,-1 0 0,1 0 0,-1 0 0,1 0 0,-1 0 0,1 0 0,-1 0 0,1 1 0,-1-1 0,1 0 0,-1 0 0,1 1 0,-1-1 0,1 0 0,-1 0 0,0 1 0,1-1 0,-1 0 0,0 1 0,1-1 0,-1 1 0,0-1 0,1 1 0,-1-1 0,0 0 0,0 1 0,1-1 0,-1 2 0,9 16 0,-5-8 0,-1 0 0,0 1 0,-1 0 0,1 16 0,7 26 0,-10-52 0,0-1 0,0 1 0,0-1 0,0 1 0,0-1 0,0 0 0,0 1 0,0-1 0,1 1 0,-1-1 0,0 0 0,0 1 0,1-1 0,-1 0 0,0 1 0,0-1 0,1 0 0,-1 1 0,0-1 0,1 0 0,-1 0 0,1 1 0,-1-1 0,0 0 0,1 0 0,-1 0 0,1 1 0,-1-1 0,0 0 0,1 0 0,0 0 0,12-9 0,16-32 0,-19 25 0,-5 9 0,1 1 0,0-1 0,0 1 0,1 1 0,-1-1 0,9-4 0,-14 9 0,0 0 0,1 0 0,-1 0 0,1 0 0,-1 0 0,1 1 0,-1-1 0,1 1 0,-1-1 0,1 1 0,-1-1 0,1 1 0,0 0 0,-1 0 0,1 0 0,0 0 0,-1 0 0,1 0 0,0 0 0,-1 0 0,1 1 0,-1-1 0,1 1 0,0-1 0,-1 1 0,1 0 0,-1 0 0,0-1 0,1 1 0,-1 0 0,0 0 0,1 0 0,-1 0 0,0 1 0,0-1 0,0 0 0,0 0 0,1 3 0,3 6 22,0 0 1,-1 0-1,0 0 0,-1 1 0,3 11 0,-3-9-521,0 0-1,11 23 1,-1-13-6327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7.266"/>
    </inkml:context>
    <inkml:brush xml:id="br0">
      <inkml:brushProperty name="width" value="0.05" units="cm"/>
      <inkml:brushProperty name="height" value="0.05" units="cm"/>
    </inkml:brush>
  </inkml:definitions>
  <inkml:trace contextRef="#ctx0" brushRef="#br0">1 38 24575,'-1'-22'0,"1"6"0,5 34 0,11 50 0,-2 1 0,6 122 0,-20-184-119,1 21 370,-1-27-322,0 0-1,0 0 1,0 0 0,0 0 0,0 0-1,0 0 1,1 0 0,-1 0-1,0 0 1,1-1 0,-1 1 0,1 0-1,-1 0 1,1 0 0,-1 0-1,1 0 1,0-1 0,-1 1 0,1 0-1,1 0 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7.619"/>
    </inkml:context>
    <inkml:brush xml:id="br0">
      <inkml:brushProperty name="width" value="0.05" units="cm"/>
      <inkml:brushProperty name="height" value="0.05" units="cm"/>
    </inkml:brush>
  </inkml:definitions>
  <inkml:trace contextRef="#ctx0" brushRef="#br0">60 33 24575,'2'-4'0,"21"-20"0,-13 19 0,-9 5 0,-1 1 0,0-1 0,1 0 0,-1 0 0,0 0 0,0 0 0,1 1 0,-1-1 0,0 0 0,0 0 0,1 1 0,-1-1 0,0 0 0,0 0 0,0 1 0,1-1 0,-1 0 0,0 1 0,0-1 0,0 0 0,0 1 0,0-1 0,0 0 0,0 1 0,0-1 0,0 0 0,0 1 0,0-1 0,0 0 0,0 1 0,0-1 0,0 1 0,0 1 0,0 0 0,-1 1 0,1-1 0,-1 0 0,0 0 0,0 0 0,0 1 0,0-1 0,0 0 0,0 0 0,0-1 0,0 1 0,-3 3 0,-26 25 0,15-16 0,11-10 0,0 1 0,-1-1 0,2 1 0,-1 0 0,1 0 0,-1 1 0,2-1 0,-1 0 0,0 1 0,-2 9 0,5-11 0,-1 0 0,1 0 0,0 0 0,1 0 0,-1 0 0,1 0 0,-1 0 0,1 0 0,0 0 0,1 0 0,-1-1 0,1 1 0,-1 0 0,1-1 0,0 1 0,1-1 0,3 5 0,-3-3-65,2 2-43,0 1 0,0-1-1,1 1 1,0-2 0,0 1-1,1-1 1,0 0-1,0 0 1,0-1 0,1 0-1,11 6 1,1-4-6718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58.004"/>
    </inkml:context>
    <inkml:brush xml:id="br0">
      <inkml:brushProperty name="width" value="0.05" units="cm"/>
      <inkml:brushProperty name="height" value="0.05" units="cm"/>
    </inkml:brush>
  </inkml:definitions>
  <inkml:trace contextRef="#ctx0" brushRef="#br0">278 74 24575,'0'-3'0,"0"0"0,0 0 0,-1 0 0,1 0 0,-1 1 0,0-1 0,0 0 0,0 1 0,0-1 0,0 1 0,0-1 0,-1 1 0,1-1 0,-1 1 0,0 0 0,0 0 0,0 0 0,0 0 0,0 0 0,0 0 0,-4-2 0,2 1 0,-1 1 0,1 0 0,-1 0 0,0 0 0,1 0 0,-1 1 0,0 0 0,0 0 0,0 1 0,0-1 0,0 1 0,-5 0 0,5 0 0,1 1 0,0-1 0,0 1 0,-1 0 0,1 0 0,0 0 0,0 1 0,0-1 0,0 1 0,0 0 0,1 0 0,-1 1 0,-6 4 0,8-4 0,0-1 0,0 0 0,0 1 0,0-1 0,1 1 0,-1-1 0,1 1 0,-1 0 0,1-1 0,0 1 0,0 0 0,1 0 0,-1 0 0,1 0 0,-1 0 0,1 0 0,0 0 0,0 0 0,0 0 0,0 0 0,2 6 0,1 1 0,0 1 0,0-1 0,10 18 0,-8-18 0,0 0 0,-1 1 0,4 15 0,-5-11 0,0 0 0,-1 0 0,-1-1 0,0 1 0,-1 0 0,-1 0 0,-2 15 0,2-24 0,-1 0 0,0 0 0,1-1 0,-2 1 0,1-1 0,-1 1 0,1-1 0,-2 0 0,1 0 0,0 0 0,-1 0 0,0-1 0,0 1 0,-1-1 0,1 0 0,-1 0 0,0-1 0,0 1 0,0-1 0,-7 3 0,-22 9-1365,0-2-5461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2.111"/>
    </inkml:context>
    <inkml:brush xml:id="br0">
      <inkml:brushProperty name="width" value="0.05" units="cm"/>
      <inkml:brushProperty name="height" value="0.05" units="cm"/>
    </inkml:brush>
  </inkml:definitions>
  <inkml:trace contextRef="#ctx0" brushRef="#br0">1 1 24575,'3'0'0,"0"1"0,0 0 0,0 0 0,0 0 0,0 0 0,0 0 0,4 3 0,21 7 0,25-5 0,1-2 0,85-6 0,-49 1 0,348 0 0,-429 1-273,0 0 0,0-1 0,-1 0 0,11-2 0,-3-3-6553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0.021"/>
    </inkml:context>
    <inkml:brush xml:id="br0">
      <inkml:brushProperty name="width" value="0.05" units="cm"/>
      <inkml:brushProperty name="height" value="0.05" units="cm"/>
    </inkml:brush>
  </inkml:definitions>
  <inkml:trace contextRef="#ctx0" brushRef="#br0">0 6 24575,'17'-2'0,"-16"1"0,0 1 0,0-1 0,0 1 0,0 0 0,0 0 0,0-1 0,0 1 0,-1 0 0,1 0 0,0 0 0,0 0 0,0 0 0,0 0 0,0 0 0,0 0 0,0 1 0,0-1 0,0 0 0,0 0 0,0 1 0,0-1 0,0 1 0,0-1 0,-1 1 0,1-1 0,0 1 0,0-1 0,-1 1 0,1 0 0,0 0 0,-1-1 0,1 1 0,-1 0 0,1 0 0,0-1 0,-1 1 0,0 0 0,1 0 0,0 2 0,8 27 0,0 2 0,5 38 0,3 11 0,-1-9-83,-7-28-345,3-1 1,32 84 0,-33-106-6399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0.363"/>
    </inkml:context>
    <inkml:brush xml:id="br0">
      <inkml:brushProperty name="width" value="0.05" units="cm"/>
      <inkml:brushProperty name="height" value="0.05" units="cm"/>
    </inkml:brush>
  </inkml:definitions>
  <inkml:trace contextRef="#ctx0" brushRef="#br0">1 59 24575,'0'-3'0,"0"-3"0,0 1 0,0 0 0,0-1 0,1 1 0,2-9 0,-3 14 0,1-1 0,-1 0 0,0 0 0,1 0 0,-1 1 0,0-1 0,1 0 0,-1 0 0,1 1 0,0-1 0,-1 1 0,1-1 0,-1 0 0,1 1 0,0-1 0,0 1 0,-1-1 0,1 1 0,0 0 0,0-1 0,-1 1 0,1 0 0,0-1 0,0 1 0,0 0 0,0 0 0,0 0 0,-1 0 0,1 0 0,0 0 0,0 0 0,0 0 0,0 0 0,0 0 0,-1 0 0,1 1 0,0-1 0,0 0 0,0 1 0,-1-1 0,1 0 0,1 2 0,10 4 0,-1 1 0,0 0 0,0 0 0,-1 1 0,0 1 0,-1 0 0,13 14 0,4 9 0,23 37 0,-34-47 0,-1 1 0,-2 0 0,-1 1 0,0 1 0,-2 0 0,-1 0 0,0 0 0,-2 1 0,4 45 0,-9-57 0,0 0 0,-1 0 0,-1 0 0,0 0 0,-1-1 0,0 1 0,-1 0 0,-1-1 0,0 1 0,-1-1 0,0 0 0,-1-1 0,-1 1 0,0-1 0,0-1 0,-1 1 0,-1-1 0,0 0 0,0-1 0,-14 11 0,8-9-195,0-1 0,-1 0 0,-1-1 0,0 0 0,0-2 0,-28 11 0,17-11-6631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3.338"/>
    </inkml:context>
    <inkml:brush xml:id="br0">
      <inkml:brushProperty name="width" value="0.05" units="cm"/>
      <inkml:brushProperty name="height" value="0.05" units="cm"/>
    </inkml:brush>
  </inkml:definitions>
  <inkml:trace contextRef="#ctx0" brushRef="#br0">28 85 24575,'0'-3'0,"1"0"0,0-1 0,0 1 0,0 0 0,1 0 0,-1 0 0,1 0 0,0 0 0,-1 1 0,1-1 0,0 0 0,1 1 0,3-4 0,32-28 0,-38 33 0,1 1 0,-1 0 0,0-1 0,0 1 0,1 0 0,-1-1 0,0 1 0,1 0 0,-1-1 0,0 1 0,1 0 0,-1-1 0,1 1 0,-1 0 0,1 0 0,-1 0 0,0 0 0,1-1 0,-1 1 0,1 0 0,-1 0 0,1 0 0,-1 0 0,1 0 0,-1 0 0,1 0 0,-1 0 0,0 0 0,1 0 0,-1 0 0,1 0 0,-1 1 0,1-1 0,-1 0 0,1 0 0,-1 18 0,-16 26 0,-2-2 0,-33 85 0,46-110 0,0 0 0,2 1 0,0 0 0,0-1 0,1 31 0,2-44 0,0 1 0,1 0 0,-1 0 0,1-1 0,0 1 0,1 0 0,-1-1 0,1 1 0,0-1 0,0 1 0,0-1 0,0 0 0,1 0 0,0 0 0,0 0 0,0-1 0,0 1 0,5 3 0,-5-5 0,0 0 0,1 0 0,-1 0 0,1 0 0,0 0 0,-1-1 0,1 0 0,0 0 0,0 0 0,0 0 0,0 0 0,0-1 0,0 0 0,0 0 0,0 0 0,0 0 0,0 0 0,0-1 0,0 0 0,0 0 0,6-2 0,8-4 0,-1 0 0,-1-1 0,1-1 0,-1 0 0,-1-1 0,29-24 0,-35 27 0,-1-1 0,-1 0 0,1-1 0,-1 0 0,-1 0 0,0 0 0,0-1 0,0 0 0,-2 0 0,1 0 0,-1 0 0,5-22 0,-12-6 0,-5 20 0,8 18 0,0-1 0,-1 1 0,1 0 0,0 0 0,-1-1 0,1 1 0,-1 0 0,1 0 0,0-1 0,-1 1 0,1 0 0,-1 0 0,1 0 0,-1 0 0,1 0 0,-1 0 0,1 0 0,-1 0 0,1 0 0,0 0 0,-1 0 0,1 0 0,-1 0 0,1 0 0,-1 0 0,1 0 0,-1 0 0,1 0 0,-1 1 0,1-1 0,-1 1 0,-1 0 0,1 0 0,0 1 0,-1 0 0,1-1 0,0 1 0,0 0 0,0 0 0,0-1 0,0 1 0,0 0 0,0 0 0,1 0 0,-1 0 0,1 0 0,-1 0 0,1 0 0,0 0 0,0 0 0,0 1 0,0-1 0,0 0 0,0 0 0,1 4 0,1 3 0,0 0 0,0 0 0,0 0 0,5 9 0,-3-9 0,0 0 0,1-1 0,0 0 0,1 0 0,-1 0 0,2-1 0,-1 0 0,1 0 0,0 0 0,0-1 0,1 0 0,0 0 0,0-1 0,0 0 0,1-1 0,-1 0 0,1 0 0,0 0 0,17 3 0,-19-6 0,1 1 0,0-1 0,0-1 0,0 0 0,0 0 0,0 0 0,-1-1 0,1 0 0,0 0 0,0-1 0,-1 0 0,1-1 0,-1 0 0,1 0 0,-1 0 0,0-1 0,-1 0 0,1 0 0,-1-1 0,1 0 0,-1 0 0,-1 0 0,1-1 0,6-9 0,-8 10 0,-1 0 0,0 0 0,0 0 0,0 0 0,0 0 0,-1-1 0,0 1 0,0-1 0,-1 0 0,0 1 0,0-1 0,0 0 0,0 0 0,-1 0 0,-1-8 0,0 6 0,0-1 0,-1 0 0,0 1 0,-1-1 0,0 1 0,0 0 0,-1-1 0,0 2 0,-8-13 0,5 10 0,0 0 0,-1 0 0,0 1 0,-1 1 0,1-1 0,-2 1 0,1 1 0,-1 0 0,0 0 0,-1 1 0,0 0 0,0 1 0,0 0 0,0 0 0,-14-2 0,23 6-114,-1 1 1,0-1-1,0 1 0,0 0 0,0 0 1,0 0-1,1 0 0,-1 0 0,0 1 1,0-1-1,-5 3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3.727"/>
    </inkml:context>
    <inkml:brush xml:id="br0">
      <inkml:brushProperty name="width" value="0.05" units="cm"/>
      <inkml:brushProperty name="height" value="0.05" units="cm"/>
    </inkml:brush>
  </inkml:definitions>
  <inkml:trace contextRef="#ctx0" brushRef="#br0">60 34 24575,'13'-10'0,"-12"9"0,0 1 0,1-1 0,-1 0 0,0 0 0,0 0 0,1 0 0,-1 0 0,0 0 0,0-1 0,0 1 0,0 0 0,-1-1 0,1 1 0,0 0 0,1-3 0,-5 0 0,-5 8 0,-7 7 0,8-3 0,1 1 0,-1-1 0,2 1 0,-1 0 0,1 1 0,1 0 0,0-1 0,0 1 0,1 1 0,0-1 0,-2 19 0,3-20 0,1 0 0,0 1 0,1-1 0,0 1 0,0 0 0,1-1 0,0 0 0,1 1 0,0-1 0,1 0 0,0 0 0,0 0 0,7 14 0,-8-20 0,0 0 0,0 0 0,0 0 0,1 0 0,-1-1 0,1 1 0,0 0 0,-1-1 0,1 0 0,0 0 0,1 0 0,-1 0 0,0 0 0,1-1 0,-1 1 0,0-1 0,1 0 0,0 0 0,-1 0 0,1-1 0,0 1 0,-1-1 0,1 0 0,0 0 0,-1 0 0,1 0 0,0-1 0,-1 0 0,1 1 0,0-1 0,-1-1 0,1 1 0,-1 0 0,7-4 0,-3 1 0,0 0 0,-1 0 0,1-1 0,-1 0 0,0 0 0,0 0 0,0-1 0,-1 0 0,1 0 0,-1-1 0,-1 1 0,0-1 0,0 0 0,0 0 0,4-12 0,-6 13 0,0 1 0,-1-1 0,0 0 0,0 0 0,-1 1 0,1-1 0,-1 0 0,0 0 0,-1 0 0,1 0 0,-1 1 0,-1-1 0,1 0 0,-1 1 0,0-1 0,0 1 0,0-1 0,-5-6 0,2 5 0,0 1 0,-1-1 0,1 1 0,-1 0 0,-1 1 0,1 0 0,-1 0 0,0 0 0,0 1 0,0 0 0,-1 0 0,-9-3 0,-49-15 120,62 21-219,0 0 0,0 1 0,0-1 0,0 1 0,0-1 0,-1 1 0,1 0 0,0 1 0,0-1 0,0 1 0,0 0 0,0 0 0,0 0 0,-5 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4.102"/>
    </inkml:context>
    <inkml:brush xml:id="br0">
      <inkml:brushProperty name="width" value="0.05" units="cm"/>
      <inkml:brushProperty name="height" value="0.05" units="cm"/>
    </inkml:brush>
  </inkml:definitions>
  <inkml:trace contextRef="#ctx0" brushRef="#br0">0 104 24575,'0'-1'0,"0"1"0,0-1 0,1 1 0,-1-1 0,0 0 0,0 1 0,1-1 0,-1 1 0,0-1 0,1 1 0,-1-1 0,1 1 0,-1-1 0,0 1 0,1-1 0,-1 1 0,1-1 0,-1 1 0,1 0 0,-1-1 0,1 1 0,0 0 0,-1 0 0,1-1 0,-1 1 0,1 0 0,0 0 0,-1 0 0,1 0 0,0 0 0,-1-1 0,1 1 0,0 1 0,-1-1 0,1 0 0,-1 0 0,1 0 0,0 0 0,-1 0 0,1 0 0,0 1 0,29 8 0,-21-4 0,-1 0 0,0 1 0,0 0 0,-1 1 0,1-1 0,-1 2 0,-1-1 0,1 1 0,-1 0 0,-1 0 0,1 0 0,-2 1 0,1 0 0,5 15 0,-5-13 0,-1 0 0,-1 1 0,0-1 0,0 1 0,-1-1 0,0 1 0,-1 0 0,-1 0 0,0 0 0,0 0 0,-5 22 0,4-30 0,0-1 0,0 0 0,0 0 0,-1 0 0,1 0 0,-1 0 0,0-1 0,0 1 0,0 0 0,0-1 0,-1 1 0,1-1 0,-1 0 0,1 0 0,-1 0 0,0 0 0,-4 2 0,6-4 0,-1 1 0,1-1 0,0 1 0,-1-1 0,1 1 0,-1-1 0,1 0 0,-1 0 0,1 0 0,-1 0 0,1 0 0,-1 0 0,1 0 0,0-1 0,-1 1 0,1 0 0,-1-1 0,1 1 0,0-1 0,-1 0 0,1 1 0,0-1 0,0 0 0,-1 0 0,1 0 0,0 0 0,0 0 0,0 0 0,0 0 0,0 0 0,0 0 0,0 0 0,1-1 0,-1 1 0,0 0 0,1 0 0,-1-1 0,1 1 0,-1-1 0,0-1 0,0-5 0,-1 1 0,1-1 0,0 1 0,1-1 0,0 1 0,0-1 0,0 1 0,1-1 0,0 1 0,1 0 0,-1-1 0,1 1 0,1 0 0,0 0 0,7-13 0,0 1 0,0 0 0,2 1 0,0 1 0,22-23 0,-17 22-124,1 1 0,0 1 0,1 0 0,1 2 0,1 0 0,0 1-1,0 1 1,1 1 0,1 1 0,32-9 0,-28 12-6702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4.793"/>
    </inkml:context>
    <inkml:brush xml:id="br0">
      <inkml:brushProperty name="width" value="0.05" units="cm"/>
      <inkml:brushProperty name="height" value="0.05" units="cm"/>
    </inkml:brush>
  </inkml:definitions>
  <inkml:trace contextRef="#ctx0" brushRef="#br0">0 1 24575,'23'170'0,"-22"-30"0,2 19 0,-3-158 0,0 0 0,0-1 0,0 1 0,0 0 0,0 0 0,0 0 0,0 0 0,0-1 0,0 1 0,1 0 0,-1 0 0,0 0 0,1-1 0,-1 1 0,0 0 0,1 0 0,-1-1 0,1 1 0,-1 0 0,1-1 0,-1 1 0,1 0 0,0-1 0,-1 1 0,2 0 0,-1-1 0,0 0 0,0 0 0,0-1 0,0 1 0,0 0 0,0-1 0,0 1 0,0 0 0,-1-1 0,1 1 0,0-1 0,0 1 0,0-1 0,-1 1 0,1-1 0,0 0 0,-1 1 0,2-2 0,33-47 0,-30 41 0,7-11 0,1 0 0,1 1 0,0 1 0,1 0 0,1 1 0,29-22 0,-27 29 0,-20 18 0,-24 21 0,-6 2 0,-7 8 0,-48 39 0,85-78 0,1 0 0,0 0 0,0 0 0,-1 0 0,1 0 0,-1 0 0,1-1 0,-1 1 0,1-1 0,-1 1 0,1-1 0,-1 1 0,0-1 0,1 0 0,-3 0 0,1-6 0,11-8 0,0 5 0,0 1 0,0-1 0,1 2 0,0-1 0,1 1 0,-1 1 0,1 0 0,20-9 0,-26 13 0,0 0 0,1 0 0,-1 1 0,1 0 0,-1 0 0,1 0 0,-1 0 0,1 1 0,0 0 0,-1 0 0,1 0 0,0 1 0,-1-1 0,1 1 0,0 0 0,-1 0 0,1 1 0,-1-1 0,0 1 0,0 0 0,1 0 0,-1 1 0,0-1 0,6 6 0,0 3 0,0 1 0,0 0 0,-1 1 0,-1 0 0,0 0 0,-1 0 0,0 1 0,-1 1 0,4 14 0,3 5 0,-12-32 0,0 1 0,0-1 0,-1 0 0,1 0 0,1 0 0,-1 0 0,0 0 0,0 0 0,1 0 0,-1 0 0,1-1 0,-1 1 0,1 0 0,0-1 0,0 1 0,0-1 0,0 0 0,0 0 0,0 0 0,0 0 0,0 0 0,0 0 0,1 0 0,-1-1 0,0 1 0,0-1 0,5 1 0,-3-2 0,0 0 0,0 0 0,0 0 0,0 0 0,0-1 0,0 0 0,-1 1 0,1-2 0,0 1 0,-1 0 0,0-1 0,0 1 0,1-1 0,-2 0 0,5-4 0,2-5-118,0-1 0,-1-1-1,-1 1 1,0-1 0,0-1 0,-1 1-1,-1-1 1,5-22 0,-9 31-183,7-21-6525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6.454"/>
    </inkml:context>
    <inkml:brush xml:id="br0">
      <inkml:brushProperty name="width" value="0.05" units="cm"/>
      <inkml:brushProperty name="height" value="0.05" units="cm"/>
    </inkml:brush>
  </inkml:definitions>
  <inkml:trace contextRef="#ctx0" brushRef="#br0">12 28 24575,'-5'0'0,"-1"-5"0,5-1 0,7 1 0,7 0 0,5 2 0,4 1 0,3 1 0,2 1 0,0 0 0,1 0 0,-1 0 0,-1 0 0,1 1 0,-5-1-8191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6.885"/>
    </inkml:context>
    <inkml:brush xml:id="br0">
      <inkml:brushProperty name="width" value="0.05" units="cm"/>
      <inkml:brushProperty name="height" value="0.05" units="cm"/>
    </inkml:brush>
  </inkml:definitions>
  <inkml:trace contextRef="#ctx0" brushRef="#br0">1 19 24575,'2'-19'0,"5"27"0,4 31 0,-4 42 0,-6 139 0,-4-107 0,3-112 0,0 0 0,0 1 0,0-1 0,0 0 0,0 0 0,0 1 0,0-1 0,1 0 0,-1 0 0,0 1 0,1-1 0,-1 0 0,1 0 0,-1 0 0,2 2 0,-2-3 0,1 1 0,-1-1 0,1 0 0,-1 0 0,0 0 0,1 0 0,-1 0 0,1-1 0,-1 1 0,0 0 0,1 0 0,-1 0 0,1 0 0,-1 0 0,0 0 0,1-1 0,-1 1 0,1 0 0,-1 0 0,0-1 0,1 1 0,-1 0 0,0 0 0,0-1 0,1 1 0,-1 0 0,0-1 0,0 1 0,1-1 0,24-40 0,-21 34 0,5-8 0,0 1 0,1 0 0,0 1 0,1 0 0,1 1 0,0 0 0,25-18 0,-32 26 0,0 1 0,0 0 0,1 0 0,0 0 0,-1 1 0,1 0 0,0 0 0,0 0 0,0 1 0,11-1 0,-12 2 0,-1 0 0,0 0 0,0 1 0,1 0 0,-1 0 0,0 0 0,0 0 0,0 0 0,0 1 0,0 0 0,-1 0 0,1 0 0,0 0 0,-1 1 0,1-1 0,-1 1 0,4 4 0,0 2-136,0 1-1,-1-1 1,0 1-1,-1 0 1,0 1-1,0-1 1,-1 1-1,-1 0 0,4 19 1,-2-6-6690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7.354"/>
    </inkml:context>
    <inkml:brush xml:id="br0">
      <inkml:brushProperty name="width" value="0.05" units="cm"/>
      <inkml:brushProperty name="height" value="0.05" units="cm"/>
    </inkml:brush>
  </inkml:definitions>
  <inkml:trace contextRef="#ctx0" brushRef="#br0">183 152 24575,'10'-28'0,"0"2"0,-10 22 0,1 0 0,-1 0 0,0 0 0,0 1 0,0-1 0,0 0 0,-1 0 0,1 0 0,-1 0 0,0 0 0,0 1 0,-1-1 0,1 0 0,-1 1 0,1-1 0,-1 1 0,-1-1 0,1 1 0,0 0 0,-4-4 0,4 6 0,0-1 0,0 0 0,-1 1 0,1-1 0,0 1 0,-1 0 0,1 0 0,-1 0 0,1 0 0,-1 0 0,1 0 0,-1 1 0,0-1 0,0 1 0,1 0 0,-1 0 0,0 0 0,1 0 0,-1 0 0,0 0 0,0 1 0,1-1 0,-1 1 0,1 0 0,-1 0 0,1 0 0,-1 0 0,1 0 0,-1 1 0,-2 1 0,-3 3 0,0 0 0,1 1 0,0 0 0,0 0 0,0 1 0,1-1 0,0 2 0,0-1 0,1 0 0,0 1 0,1 0 0,0 0 0,0 1 0,1-1 0,0 1 0,1-1 0,-2 17 0,3-24 0,1 1 0,0-1 0,0 1 0,0-1 0,0 1 0,0-1 0,1 0 0,-1 1 0,1-1 0,0 1 0,-1-1 0,1 0 0,0 0 0,1 1 0,-1-1 0,0 0 0,0 0 0,1 0 0,-1 0 0,1-1 0,0 1 0,0 0 0,-1 0 0,1-1 0,0 0 0,0 1 0,1-1 0,-1 0 0,0 0 0,0 0 0,0 0 0,1 0 0,-1-1 0,4 2 0,-1-2 0,0 1 0,-1-1 0,1 0 0,0-1 0,-1 1 0,1-1 0,-1 0 0,1 0 0,-1 0 0,1 0 0,-1-1 0,0 0 0,0 0 0,0 0 0,0-1 0,0 1 0,6-6 0,1-3 0,-1-1 0,0 0 0,0-1 0,-2 0 0,0-1 0,8-17 0,-4 9 0,-11 21 0,-1-1 0,1 1 0,-1 0 0,1 0 0,0 0 0,0 0 0,0-1 0,-1 1 0,1 0 0,0 1 0,0-1 0,0 0 0,1 0 0,-1 0 0,0 0 0,2 0 0,-3 1 0,1 0 0,-1 0 0,1 0 0,0 0 0,-1 0 0,1 0 0,-1 1 0,1-1 0,-1 0 0,1 0 0,-1 1 0,1-1 0,-1 0 0,1 0 0,-1 1 0,0-1 0,1 1 0,-1-1 0,1 0 0,-1 1 0,0-1 0,1 1 0,-1-1 0,0 1 0,0-1 0,1 1 0,-1 0 0,3 7 0,0 0 0,0 1 0,2 16 0,-1-7 0,7 8-1365,0-2-5461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7.684"/>
    </inkml:context>
    <inkml:brush xml:id="br0">
      <inkml:brushProperty name="width" value="0.05" units="cm"/>
      <inkml:brushProperty name="height" value="0.05" units="cm"/>
    </inkml:brush>
  </inkml:definitions>
  <inkml:trace contextRef="#ctx0" brushRef="#br0">28 12 24575,'0'-4'0,"-5"-2"0,0 5 0,-1 7 0,2 6 0,0 7 0,2 8 0,1 4 0,1 5 0,4 2 0,2-2 0,0 2 0,-1-1 0,-2-2 0,-1-4 0,-1-1 0,0-7-8191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2.528"/>
    </inkml:context>
    <inkml:brush xml:id="br0">
      <inkml:brushProperty name="width" value="0.05" units="cm"/>
      <inkml:brushProperty name="height" value="0.05" units="cm"/>
    </inkml:brush>
  </inkml:definitions>
  <inkml:trace contextRef="#ctx0" brushRef="#br0">15 289 24575,'-7'-36'0,"5"32"0,1 1 0,0-1 0,0 0 0,0 1 0,0-1 0,1 0 0,0 0 0,0 0 0,0 1 0,0-1 0,0 0 0,2-4 0,0 0 0,2 0 0,-1 1 0,1 0 0,0 0 0,0 0 0,1 0 0,0 1 0,0-1 0,1 1 0,-1 1 0,1-1 0,1 1 0,-1 0 0,1 0 0,12-6 0,0 0 0,1 2 0,0 0 0,0 1 0,37-9 0,17 2 0,0 4 0,0 3 0,1 3 0,120 8 0,-179-2 0,1 0 0,-1 2 0,0 0 0,0 0 0,0 2 0,19 7 0,-26-8 0,1 1 0,-1 0 0,-1 1 0,1 0 0,-1 0 0,0 1 0,0 0 0,-1 0 0,0 1 0,11 16 0,1 8-135,-1 1 0,-2 1 0,-1 1 0,16 59 0,-23-68-555,0-4-6136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8.057"/>
    </inkml:context>
    <inkml:brush xml:id="br0">
      <inkml:brushProperty name="width" value="0.05" units="cm"/>
      <inkml:brushProperty name="height" value="0.05" units="cm"/>
    </inkml:brush>
  </inkml:definitions>
  <inkml:trace contextRef="#ctx0" brushRef="#br0">57 377 24575,'-2'1'0,"0"-1"0,0 1 0,0-1 0,0 1 0,0 0 0,0 0 0,0 0 0,1 0 0,-1 0 0,0 0 0,0 0 0,1 1 0,-1-1 0,1 0 0,-1 1 0,1-1 0,0 1 0,0 0 0,-1 0 0,1-1 0,0 1 0,1 0 0,-1 0 0,0 0 0,0 0 0,0 4 0,-2 5 0,0 0 0,1 0 0,-1 17 0,-2 92 0,5-108 0,1 0 0,0 0 0,1 0 0,1 0 0,-1-1 0,2 1 0,8 19 0,-10-30 0,0-8 0,0-9 0,-3-201 0,6-104 0,-4 309 0,1-1 0,0 1 0,1 0 0,0 0 0,1 0 0,0 0 0,10-19 0,-12 29 0,-1-1 0,1 1 0,-1-1 0,1 1 0,0 0 0,0 0 0,0 0 0,0 0 0,1 0 0,-1 0 0,0 1 0,1-1 0,-1 1 0,1 0 0,0-1 0,-1 1 0,1 0 0,0 1 0,0-1 0,0 0 0,-1 1 0,1 0 0,0-1 0,0 1 0,0 0 0,0 1 0,0-1 0,0 0 0,0 1 0,-1 0 0,1-1 0,0 1 0,0 0 0,-1 1 0,1-1 0,-1 0 0,1 1 0,2 1 0,7 5 15,0 0 0,0 1 0,-1 0 0,0 1 0,-1 0 0,0 1 0,9 12 0,-3 0-510,0 0 0,20 42 0,-19-30-6331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08.400"/>
    </inkml:context>
    <inkml:brush xml:id="br0">
      <inkml:brushProperty name="width" value="0.05" units="cm"/>
      <inkml:brushProperty name="height" value="0.05" units="cm"/>
    </inkml:brush>
  </inkml:definitions>
  <inkml:trace contextRef="#ctx0" brushRef="#br0">0 28 24575,'5'-4'0,"5"-2"0,6 0 0,9 1 0,4 2 0,2 1 0,-4 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1.975"/>
    </inkml:context>
    <inkml:brush xml:id="br0">
      <inkml:brushProperty name="width" value="0.05" units="cm"/>
      <inkml:brushProperty name="height" value="0.05" units="cm"/>
    </inkml:brush>
  </inkml:definitions>
  <inkml:trace contextRef="#ctx0" brushRef="#br0">52 185 24575,'0'-7'0,"1"0"0,0-1 0,0 1 0,1 0 0,-1 0 0,2 0 0,-1 1 0,1-1 0,0 1 0,0-1 0,1 1 0,0 0 0,0 0 0,0 0 0,1 1 0,0-1 0,0 1 0,0 0 0,1 1 0,-1-1 0,1 1 0,0 0 0,1 1 0,7-4 0,1 0 0,-1 1 0,1 1 0,0 0 0,0 1 0,0 1 0,1 0 0,-1 1 0,1 1 0,-1 0 0,20 2 0,-31-1 0,0 1 0,1-1 0,-1 1 0,0 0 0,0 0 0,0 0 0,0 0 0,0 1 0,0 0 0,0 0 0,0 0 0,0 0 0,-1 0 0,1 1 0,-1 0 0,0 0 0,0 0 0,0 0 0,0 0 0,0 0 0,-1 1 0,1-1 0,-1 1 0,0 0 0,2 5 0,-2-3 0,-1 0 0,0 0 0,0 0 0,0 0 0,-1 0 0,0 0 0,0 0 0,0 1 0,-1-1 0,0 0 0,0 0 0,-1 0 0,0-1 0,0 1 0,0 0 0,0 0 0,-5 6 0,-5 7 0,0-1 0,-1-1 0,-1 0 0,-1-1 0,0 0 0,-25 18 0,8-9 0,-1-1 0,-55 28 0,79-47 0,1-1 0,-1 0 0,0-1 0,0 0 0,0-1 0,0 0 0,0 0 0,-13 1 0,20-3 0,0 0 0,0-1 0,0 1 0,0 0 0,-1 0 0,1-1 0,0 1 0,0-1 0,1 0 0,-1 0 0,0 1 0,0-1 0,0 0 0,0-1 0,1 1 0,-1 0 0,-2-3 0,3 2 0,-1 0 0,1 0 0,0-1 0,0 1 0,0 0 0,0-1 0,0 1 0,1-1 0,-1 1 0,1-1 0,0 0 0,-1 1 0,1-1 0,0 1 0,1-1 0,-1 1 0,1-5 0,1-1 0,0 1 0,0 0 0,1 1 0,-1-1 0,2 0 0,-1 1 0,1-1 0,0 1 0,0 0 0,0 1 0,1-1 0,0 1 0,0-1 0,1 2 0,-1-1 0,1 1 0,0-1 0,1 1 0,-1 1 0,0 0 0,1 0 0,0 0 0,13-3 0,-10 2 0,1 1 0,-1 1 0,1 0 0,-1 0 0,1 1 0,0 1 0,0 0 0,-1 0 0,1 1 0,0 0 0,-1 1 0,1 0 0,-1 1 0,1 0 0,16 7 0,-16-2 15,0 1-1,0 0 0,0 0 1,-1 1-1,-1 0 1,0 1-1,15 23 0,-11-16-754,27 29 0,-27-36-6086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2.331"/>
    </inkml:context>
    <inkml:brush xml:id="br0">
      <inkml:brushProperty name="width" value="0.05" units="cm"/>
      <inkml:brushProperty name="height" value="0.05" units="cm"/>
    </inkml:brush>
  </inkml:definitions>
  <inkml:trace contextRef="#ctx0" brushRef="#br0">21 96 24575,'-17'-45'0,"16"43"0,1-1 0,-1 0 0,0 0 0,1 1 0,0-1 0,-1 0 0,1 0 0,0 0 0,0 1 0,1-1 0,-1 0 0,1 0 0,1-4 0,-2 6 0,1 0 0,0 1 0,-1-1 0,1 1 0,0-1 0,0 1 0,-1-1 0,1 1 0,0 0 0,0-1 0,0 1 0,0 0 0,0 0 0,-1-1 0,1 1 0,0 0 0,0 0 0,0 0 0,0 0 0,0 0 0,0 0 0,0 0 0,-1 0 0,1 1 0,0-1 0,0 0 0,0 1 0,0-1 0,-1 0 0,1 1 0,0-1 0,0 1 0,0-1 0,0 1 0,30 20 0,-29-20 0,19 17 0,0 1 0,-1 1 0,-1 1 0,-1 1 0,-1 0 0,-1 1 0,-1 1 0,-1 0 0,13 33 0,-16-32 0,-1 0 0,-2 0 0,-1 1 0,-1 0 0,-1 0 0,-1 1 0,-1-1 0,-2 1 0,-3 50 0,1-64 14,-1 0-1,-1 1 0,-1-1 0,0-1 1,0 1-1,-1 0 0,-1-1 1,-12 21-1,12-25-127,0 0 0,0 0-1,-1-1 1,0 0 0,-1 0 0,1 0-1,-1-1 1,0 0 0,-1-1 0,1 1-1,-1-2 1,-12 5 0,-12 2-6712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2.687"/>
    </inkml:context>
    <inkml:brush xml:id="br0">
      <inkml:brushProperty name="width" value="0.05" units="cm"/>
      <inkml:brushProperty name="height" value="0.05" units="cm"/>
    </inkml:brush>
  </inkml:definitions>
  <inkml:trace contextRef="#ctx0" brushRef="#br0">6 6 24575,'-4'-4'0,"3"2"0,1 7 0,1 6 0,5 6 0,1 5 0,-1 2 0,4 7 0,-1 2 0,-1 4 0,-3 1 0,-1-3 0,-2-2 0,-1-2 0,-1-3 0,0-1 0,-1-5-8191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3.055"/>
    </inkml:context>
    <inkml:brush xml:id="br0">
      <inkml:brushProperty name="width" value="0.05" units="cm"/>
      <inkml:brushProperty name="height" value="0.05" units="cm"/>
    </inkml:brush>
  </inkml:definitions>
  <inkml:trace contextRef="#ctx0" brushRef="#br0">72 288 24575,'-28'-47'0,"21"37"0,0 0 0,1-1 0,1 0 0,0 0 0,-5-13 0,9 20 0,0 0 0,1 0 0,-1 0 0,1 0 0,0 1 0,0-1 0,0 0 0,1 0 0,-1 0 0,1 0 0,0 0 0,0 1 0,0-1 0,1 0 0,-1 1 0,1-1 0,0 1 0,0-1 0,0 1 0,4-5 0,0 1 0,1 1 0,0 0 0,0 0 0,0 0 0,1 1 0,0 0 0,0 1 0,0 0 0,1 0 0,-1 1 0,1-1 0,0 2 0,13-3 0,7 0 0,1 1 0,54 0 0,-63 4 0,0 1 0,0 1 0,0 1 0,0 0 0,0 2 0,-1 1 0,0 0 0,0 1 0,-1 1 0,32 19 0,-39-20 0,-1 1 0,-1 0 0,0 0 0,0 1 0,0 1 0,-1 0 0,-1 0 0,1 1 0,-2-1 0,0 2 0,0-1 0,-1 1 0,0 0 0,-1 1 0,0-1 0,-1 1 0,4 26 0,-6-26 0,0 1 0,-1 0 0,-1 0 0,0 0 0,-1-1 0,-1 1 0,0 0 0,-1-1 0,0 1 0,-1-1 0,-1 0 0,0 0 0,0-1 0,-1 1 0,-1-1 0,-10 14 0,4-10 0,0 0 0,-1-1 0,0-1 0,-1 0 0,-1-1 0,0-1 0,-1 0 0,-1-1 0,1-1 0,-27 11 0,36-17 11,-1-1 0,0 0 0,-1-1 0,1 1 0,0-2 0,-1 1-1,1-1 1,-1-1 0,1 0 0,-16-2 0,21 2-73,-1-1 0,1 0 0,-1 0 0,1 0 1,0-1-1,0 0 0,0 0 0,0 0 0,0 0 0,0 0 0,0-1 0,1 0 1,-1 0-1,1 0 0,0 0 0,-1 0 0,2-1 0,-1 1 0,0-1 0,1 0 1,0 0-1,-1 0 0,-2-8 0,-3-15-6764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3.389"/>
    </inkml:context>
    <inkml:brush xml:id="br0">
      <inkml:brushProperty name="width" value="0.05" units="cm"/>
      <inkml:brushProperty name="height" value="0.05" units="cm"/>
    </inkml:brush>
  </inkml:definitions>
  <inkml:trace contextRef="#ctx0" brushRef="#br0">6 150 24575,'7'1'0,"0"0"0,-1 0 0,1 0 0,-1 1 0,0 0 0,1 0 0,-1 1 0,0-1 0,6 5 0,29 10 0,-39-16 0,0-1 0,0 1 0,1-1 0,-1 0 0,0 0 0,0 0 0,0 0 0,1 0 0,-1 0 0,0-1 0,0 1 0,0-1 0,0 1 0,0-1 0,0 0 0,0 0 0,0 0 0,0 0 0,0 0 0,0 0 0,-1 0 0,1-1 0,0 1 0,-1-1 0,1 1 0,-1-1 0,1 0 0,-1 0 0,0 1 0,0-1 0,0 0 0,0 0 0,0 0 0,0 0 0,-1 0 0,1 0 0,0-4 0,1 0 0,-1 0 0,1-1 0,-2 1 0,1-1 0,0 1 0,-1-1 0,-1 1 0,1-1 0,-1 1 0,0-1 0,-3-10 0,3 14 0,0-1 0,-1 1 0,1 0 0,-1 0 0,0-1 0,0 1 0,0 0 0,0 1 0,0-1 0,-1 0 0,1 1 0,-1-1 0,0 1 0,1 0 0,-1-1 0,0 2 0,0-1 0,-1 0 0,1 1 0,0-1 0,-1 1 0,1 0 0,-1 0 0,1 0 0,-1 0 0,1 1 0,-1 0 0,1-1 0,-1 1 0,0 1 0,1-1 0,-1 0 0,1 1 0,-1 0 0,1 0 0,-1 0 0,1 0 0,-1 0 0,1 1 0,0-1 0,0 1 0,0 0 0,0 0 0,0 0 0,0 1 0,0-1 0,1 1 0,-1-1 0,1 1 0,0 0 0,0 0 0,-2 4 0,-1 2 7,1 0 0,0 1 0,1-1 0,0 1 0,0 0 1,1 0-1,0 0 0,1 0 0,0 1 0,1-1 0,0 0 0,0 0 0,1 1 0,1-1 0,0 0 0,4 15 0,-4-18-75,1 1 1,0-1-1,0 1 1,0-1-1,1 0 1,0-1-1,0 1 1,1 0-1,0-1 1,0 0-1,1 0 1,-1-1-1,1 0 1,0 0-1,1 0 1,-1 0-1,1-1 1,0 0-1,0-1 1,0 0-1,13 5 1,10-2-6759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3.781"/>
    </inkml:context>
    <inkml:brush xml:id="br0">
      <inkml:brushProperty name="width" value="0.05" units="cm"/>
      <inkml:brushProperty name="height" value="0.05" units="cm"/>
    </inkml:brush>
  </inkml:definitions>
  <inkml:trace contextRef="#ctx0" brushRef="#br0">49 40 24575,'-48'-40'0,"72"77"0,10 1 0,-6-8 0,-1 1 0,-2 1 0,33 55 0,-58-87 0,16 23 0,-16-23 0,1 1 0,-1-1 0,0 0 0,1 1 0,-1-1 0,0 0 0,1 0 0,-1 0 0,1 0 0,-1 1 0,0-1 0,1 0 0,-1 0 0,1 0 0,-1 0 0,1 0 0,-1 0 0,0 0 0,1 0 0,-1 0 0,1 0 0,-1 0 0,1 0 0,-1 0 0,0-1 0,1 1 0,-1 0 0,1 0 0,-1 0 0,0-1 0,1 1 0,-1 0 0,0 0 0,1-1 0,-1 1 0,0 0 0,1-1 0,-1 1 0,0 0 0,1-1 0,-1 1 0,0 0 0,0-1 0,0 1 0,0-1 0,1 1 0,-1-1 0,0 1 0,0 0 0,0-1 0,0 1 0,0-1 0,0 1 0,0-1 0,7-21 0,-2-1 0,0 1 0,2-35 0,-4 35 0,0 0 0,1 0 0,11-36 0,-8 46-1365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4.106"/>
    </inkml:context>
    <inkml:brush xml:id="br0">
      <inkml:brushProperty name="width" value="0.05" units="cm"/>
      <inkml:brushProperty name="height" value="0.05" units="cm"/>
    </inkml:brush>
  </inkml:definitions>
  <inkml:trace contextRef="#ctx0" brushRef="#br0">1 306 24575,'0'-5'0,"0"3"0,5 3 0,1 4 0,-1 7 0,0 5 0,3 4 0,0 3 0,-2 6 0,-1 3 0,-2 0 0,-1-2 0,-1-5-8191</inkml:trace>
  <inkml:trace contextRef="#ctx0" brushRef="#br0" timeOffset="1">79 46 24575,'0'-4'0,"0"-7"0,0-5 0,0 5 0,0 8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4.483"/>
    </inkml:context>
    <inkml:brush xml:id="br0">
      <inkml:brushProperty name="width" value="0.05" units="cm"/>
      <inkml:brushProperty name="height" value="0.05" units="cm"/>
    </inkml:brush>
  </inkml:definitions>
  <inkml:trace contextRef="#ctx0" brushRef="#br0">126 12 24575,'0'0'0,"0"-1"0,0 1 0,0-1 0,0 0 0,-1 1 0,1-1 0,0 1 0,0-1 0,-1 1 0,1-1 0,0 1 0,0-1 0,-1 1 0,1 0 0,0-1 0,-1 1 0,1-1 0,-1 1 0,1 0 0,-1-1 0,1 1 0,-1 0 0,1 0 0,-1-1 0,1 1 0,-1 0 0,1 0 0,-1 0 0,1-1 0,-1 1 0,1 0 0,-1 0 0,1 0 0,-1 0 0,0 0 0,1 0 0,-1 0 0,1 0 0,-1 0 0,1 1 0,-1-1 0,1 0 0,-1 0 0,1 0 0,-1 1 0,1-1 0,-1 0 0,1 1 0,-1-1 0,1 0 0,-1 1 0,-27 15 0,21-10 0,0 0 0,1 1 0,0 0 0,0 0 0,1 1 0,0-1 0,0 1 0,1 0 0,0 0 0,0 1 0,1-1 0,0 1 0,0 0 0,1-1 0,-1 12 0,2-16 0,0 1 0,1-1 0,0 0 0,0 0 0,0 0 0,1 1 0,-1-1 0,1 0 0,0 0 0,0 0 0,1 0 0,-1 0 0,1 0 0,0 0 0,0 0 0,0-1 0,0 1 0,0-1 0,1 0 0,0 1 0,0-1 0,0 0 0,0-1 0,0 1 0,0 0 0,1-1 0,0 0 0,-1 0 0,1 0 0,0 0 0,0-1 0,0 1 0,0-1 0,5 1 0,4 0-195,1 0 0,-1-1 0,1-1 0,-1 0 0,1-1 0,23-4 0,-1-1-6631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2.930"/>
    </inkml:context>
    <inkml:brush xml:id="br0">
      <inkml:brushProperty name="width" value="0.05" units="cm"/>
      <inkml:brushProperty name="height" value="0.05" units="cm"/>
    </inkml:brush>
  </inkml:definitions>
  <inkml:trace contextRef="#ctx0" brushRef="#br0">0 1 24575,'1245'0'-1365,"-1255"0"-5461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4.887"/>
    </inkml:context>
    <inkml:brush xml:id="br0">
      <inkml:brushProperty name="width" value="0.05" units="cm"/>
      <inkml:brushProperty name="height" value="0.05" units="cm"/>
    </inkml:brush>
  </inkml:definitions>
  <inkml:trace contextRef="#ctx0" brushRef="#br0">81 180 24575,'0'-1'0,"-1"0"0,1 0 0,-1 0 0,1 0 0,-1 1 0,1-1 0,-1 0 0,0 0 0,1 0 0,-1 0 0,0 1 0,0-1 0,0 0 0,1 1 0,-3-2 0,-4-5 0,7 7 0,0 0 0,0 0 0,0-1 0,0 1 0,0 0 0,0 0 0,0-1 0,0 1 0,0 0 0,1 0 0,-1 0 0,0 0 0,0-1 0,0 1 0,0 0 0,1 0 0,-1 0 0,0 0 0,0-1 0,0 1 0,1 0 0,-1 0 0,0 0 0,0 0 0,0 0 0,1 0 0,-1 0 0,0 0 0,0 0 0,1 0 0,-1 0 0,0 0 0,0 0 0,1 0 0,-1 0 0,0 0 0,0 0 0,1 0 0,-1 0 0,7-1 0,0 0 0,-1-1 0,1 0 0,-1 0 0,1-1 0,-1 0 0,0 0 0,0 0 0,0-1 0,0 1 0,-1-1 0,0-1 0,6-5 0,-9 8 0,0 1 0,-1-1 0,0 0 0,1 0 0,-1-1 0,0 1 0,0 0 0,0 0 0,0-1 0,0 1 0,-1 0 0,1-1 0,-1 1 0,1 0 0,-1-1 0,0-3 0,0 3 0,-1 0 0,0 0 0,0 0 0,0 0 0,0 1 0,0-1 0,-1 0 0,1 1 0,-1-1 0,1 1 0,-1-1 0,0 1 0,0 0 0,0-1 0,-1 1 0,-3-3 0,4 3 0,0 0 0,0 1 0,0-1 0,-1 0 0,1 0 0,-1 1 0,0 0 0,1-1 0,-1 1 0,0 0 0,0 0 0,1 1 0,-1-1 0,0 1 0,0-1 0,0 1 0,0 0 0,0 0 0,0 0 0,0 0 0,0 1 0,0-1 0,1 1 0,-1 0 0,0-1 0,0 1 0,0 1 0,1-1 0,-1 0 0,1 1 0,-1-1 0,1 1 0,-1 0 0,1 0 0,-3 3 0,0 1 0,0 0 0,0 0 0,1 0 0,0 0 0,0 1 0,0 0 0,1 0 0,0 0 0,1 0 0,0 0 0,0 0 0,0 1 0,0 7 0,1-4 0,0 0 0,1 0 0,1 0 0,0 0 0,0 0 0,4 12 0,-4-20 0,0 1 0,0 0 0,0-1 0,1 1 0,-1 0 0,1-1 0,0 0 0,0 1 0,0-1 0,0 0 0,1 0 0,-1 0 0,1-1 0,0 1 0,0-1 0,0 1 0,0-1 0,0 0 0,1 0 0,-1 0 0,5 1 0,23 4-1365,1-4-5461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5.262"/>
    </inkml:context>
    <inkml:brush xml:id="br0">
      <inkml:brushProperty name="width" value="0.05" units="cm"/>
      <inkml:brushProperty name="height" value="0.05" units="cm"/>
    </inkml:brush>
  </inkml:definitions>
  <inkml:trace contextRef="#ctx0" brushRef="#br0">362 200 24575,'-1'-8'0,"0"-1"0,0 1 0,0 0 0,-1 0 0,0 1 0,-1-1 0,0 0 0,0 1 0,-8-13 0,-3-4 0,-27-31 0,39 52 0,0 1 0,0 0 0,0 0 0,0-1 0,0 2 0,0-1 0,-1 0 0,1 0 0,-1 1 0,1-1 0,-1 1 0,0 0 0,1 0 0,-1 0 0,0 0 0,0 0 0,0 1 0,0-1 0,0 1 0,1 0 0,-1 0 0,0 0 0,0 0 0,0 0 0,0 1 0,0-1 0,0 1 0,0 0 0,0 0 0,-4 2 0,-7 4 0,1 0 0,0 1 0,0 1 0,-21 18 0,7-6 0,19-15 0,-1 1 0,1 0 0,0 1 0,0 0 0,1 0 0,-12 17 0,18-23 0,-1 0 0,1 1 0,0-1 0,0 1 0,0-1 0,0 1 0,0-1 0,0 1 0,1-1 0,-1 1 0,1 0 0,0-1 0,0 1 0,0 0 0,0-1 0,0 1 0,1 0 0,-1-1 0,1 1 0,-1 0 0,1-1 0,0 1 0,0-1 0,1 1 0,-1-1 0,0 0 0,1 0 0,-1 1 0,1-1 0,0 0 0,0 0 0,-1 0 0,5 2 0,3 3 0,0-1 0,1 1 0,0-2 0,0 1 0,1-1 0,20 6 0,73 16 0,-76-21 0,-14-3 0,0 1 0,-1 0 0,0 1 0,0 0 0,0 1 0,13 9 0,-24-14 0,0 0 0,0 1 0,0-1 0,0 0 0,0 1 0,-1-1 0,1 1 0,-1 0 0,1 0 0,-1-1 0,1 1 0,-1 0 0,0 0 0,0 1 0,0-1 0,0 0 0,0 0 0,-1 0 0,1 1 0,0-1 0,-1 0 0,0 0 0,0 1 0,1-1 0,-1 0 0,-1 1 0,1-1 0,0 0 0,-1 1 0,1-1 0,-1 0 0,1 0 0,-1 1 0,0-1 0,0 0 0,0 0 0,0 0 0,-1 0 0,1 0 0,0 0 0,-1 0 0,0-1 0,1 1 0,-3 2 0,-3 2 0,1-1 0,-1 1 0,0-1 0,-1 0 0,1 0 0,-1-1 0,0 0 0,0-1 0,0 0 0,0 0 0,0 0 0,-17 2 0,6-3 0,-1 1 0,1-2 0,0-1 0,-36-4 0,51 4-68,-1-1 0,1 0-1,-1 0 1,1-1 0,0 1 0,0-1-1,0 0 1,0 0 0,0 0 0,0-1-1,0 1 1,1-1 0,-1 0 0,1 0-1,0 0 1,0 0 0,0-1 0,0 1-1,-4-9 1,-3-8-6758</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5.935"/>
    </inkml:context>
    <inkml:brush xml:id="br0">
      <inkml:brushProperty name="width" value="0.05" units="cm"/>
      <inkml:brushProperty name="height" value="0.05" units="cm"/>
    </inkml:brush>
  </inkml:definitions>
  <inkml:trace contextRef="#ctx0" brushRef="#br0">1 112 24575,'4'-4'0,"0"0"0,0 1 0,0-1 0,1 1 0,-1 0 0,1 1 0,8-5 0,-12 7 0,0 0 0,-1-1 0,1 1 0,0 0 0,-1 0 0,1 0 0,0 0 0,-1 0 0,1 0 0,0 0 0,0 0 0,-1 0 0,1 0 0,0 0 0,-1 0 0,1 0 0,0 1 0,-1-1 0,1 0 0,0 1 0,-1-1 0,1 0 0,0 1 0,0 0 0,0 0 0,0 0 0,-1 1 0,1-1 0,-1 1 0,1-1 0,-1 1 0,1-1 0,-1 1 0,0-1 0,1 1 0,-1-1 0,0 1 0,0-1 0,0 1 0,-1 0 0,1 1 0,-5 39 0,1-19 0,2 0 0,0 0 0,2 0 0,3 42 0,-2-60 0,0 0 0,0 0 0,0 0 0,1 0 0,0 0 0,0 0 0,0 0 0,1-1 0,-1 1 0,1-1 0,0 1 0,0-1 0,1 0 0,-1 0 0,1-1 0,0 1 0,0-1 0,0 1 0,1-1 0,-1-1 0,1 1 0,-1-1 0,1 1 0,0-1 0,0-1 0,8 3 0,-8-3 0,-1 0 0,1 0 0,0 0 0,0-1 0,-1 1 0,1-1 0,0 0 0,0-1 0,-1 1 0,1-1 0,0 0 0,-1 0 0,1 0 0,-1-1 0,1 0 0,-1 0 0,0 0 0,1 0 0,-1-1 0,0 1 0,-1-1 0,1 0 0,0 0 0,-1-1 0,0 1 0,1-1 0,-1 1 0,-1-1 0,5-7 0,-1 0 0,-1 0 0,0-1 0,-1 1 0,0-1 0,-1 0 0,-1 0 0,1 0 0,-2-1 0,0 1 0,0-16 0,-1 16 0,-1-29 0,1 39 0,0 0 0,0 0 0,-1 0 0,1 0 0,-1 1 0,1-1 0,-1 0 0,1 0 0,-1 1 0,0-1 0,0 0 0,0 1 0,0-1 0,0 1 0,0-1 0,-2-1 0,2 3 0,1-1 0,-1 1 0,0 0 0,1 0 0,-1 0 0,1 0 0,-1 0 0,0 0 0,1 0 0,-1 0 0,1 0 0,-1 0 0,0 0 0,1 0 0,-1 0 0,1 0 0,-1 0 0,0 1 0,1-1 0,-1 0 0,1 0 0,-1 1 0,1-1 0,-1 0 0,1 1 0,-1-1 0,1 1 0,-1-1 0,1 1 0,0-1 0,-1 1 0,1-1 0,0 1 0,-1-1 0,1 1 0,0-1 0,-1 2 0,-9 21 0,8-12 0,0 0 0,0 0 0,1 0 0,0 0 0,1 0 0,1 0 0,-1 1 0,2-1 0,0 0 0,0 0 0,1-1 0,7 21 0,-8-26 0,1 0 0,0 0 0,-1 0 0,2 0 0,-1 0 0,0-1 0,1 1 0,0-1 0,0 0 0,0 0 0,9 6 0,-9-8 0,0 0 0,0-1 0,0 1 0,0 0 0,0-1 0,1 0 0,-1 0 0,0-1 0,0 1 0,1-1 0,-1 0 0,0 0 0,1 0 0,-1 0 0,0-1 0,1 0 0,5-1 0,-3-1 0,0 1 0,0-1 0,-1 0 0,1-1 0,-1 0 0,0 0 0,0 0 0,0-1 0,0 0 0,-1 0 0,1 0 0,-1 0 0,-1-1 0,1 0 0,-1 0 0,0-1 0,-1 1 0,1-1 0,2-7 0,3-11 0,0-1 0,-2 0 0,7-50 0,-12 34 0,-1 41 0,-1 0 0,0 0 0,0-1 0,0 1 0,0 0 0,-1 0 0,1 0 0,0 0 0,0 0 0,-1 0 0,1 0 0,-1-1 0,1 1 0,-1 0 0,1 0 0,-1 0 0,1 1 0,-1-1 0,0 0 0,0 0 0,1 0 0,-1 0 0,0 1 0,0-1 0,0 0 0,0 1 0,0-1 0,0 1 0,0-1 0,0 1 0,0-1 0,-2 0 0,2 2 0,0-1 0,-1 1 0,1-1 0,0 0 0,0 1 0,0 0 0,0-1 0,0 1 0,0 0 0,0-1 0,1 1 0,-1 0 0,0 0 0,0 0 0,0 0 0,1 0 0,-1 0 0,0 0 0,1 0 0,-1 0 0,1 0 0,-1 0 0,1 0 0,0 0 0,-1 0 0,1 0 0,0 3 0,-5 33 0,6-28 0,0 1 0,1-1 0,0 0 0,0 1 0,1-1 0,0-1 0,1 1 0,0 0 0,1-1 0,-1 0 0,2 0 0,-1 0 0,1 0 0,0-1 0,0 0 0,12 9 0,-13-12 0,-1 0 0,1-1 0,0 1 0,0-1 0,1 0 0,-1-1 0,1 1 0,-1-1 0,1 0 0,0 0 0,11 1 0,-12-3 0,-1 0 0,0 0 0,0 0 0,0-1 0,1 0 0,-1 1 0,0-1 0,0-1 0,0 1 0,0-1 0,0 1 0,0-1 0,-1 0 0,1-1 0,-1 1 0,1-1 0,-1 1 0,4-5 0,0 0 0,-2 0 0,1 0 0,-1-1 0,0 1 0,-1-1 0,0 0 0,0 0 0,-1-1 0,0 1 0,0-1 0,-1 0 0,2-15 0,-1 3 0,-2 0 0,0 0 0,-1 0 0,-4-28 0,-5 21 0,2 20 0,7 8 0,-1 1 0,1-1 0,-1 0 0,1 1 0,-1-1 0,1 0 0,0 1 0,-1-1 0,1 1 0,-1-1 0,1 0 0,0 1 0,0-1 0,-1 1 0,1-1 0,0 1 0,0 0 0,0-1 0,-1 1 0,1-1 0,0 1 0,0-1 0,0 2 0,-3 14 17,1 0 0,0 0 1,1 0-1,1 0 0,1 0 0,4 32 0,-1-25-314,1 1 0,2-1 0,0 0 0,11 23 0,-6-22-6529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6.290"/>
    </inkml:context>
    <inkml:brush xml:id="br0">
      <inkml:brushProperty name="width" value="0.05" units="cm"/>
      <inkml:brushProperty name="height" value="0.05" units="cm"/>
    </inkml:brush>
  </inkml:definitions>
  <inkml:trace contextRef="#ctx0" brushRef="#br0">31 32 24575,'-4'-4'0,"-2"-6"0,-4-2 0,0 7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6.673"/>
    </inkml:context>
    <inkml:brush xml:id="br0">
      <inkml:brushProperty name="width" value="0.05" units="cm"/>
      <inkml:brushProperty name="height" value="0.05" units="cm"/>
    </inkml:brush>
  </inkml:definitions>
  <inkml:trace contextRef="#ctx0" brushRef="#br0">0 1 24575,'0'4'0,"5"6"0,1 6 0,0 9 0,3 9 0,0 7 0,3 6 0,-1 4 0,-2 1 0,2-3 0,-1-1 0,-2-5 0,-3-4 0,-2-6 0,-1-7-8191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7.048"/>
    </inkml:context>
    <inkml:brush xml:id="br0">
      <inkml:brushProperty name="width" value="0.05" units="cm"/>
      <inkml:brushProperty name="height" value="0.05" units="cm"/>
    </inkml:brush>
  </inkml:definitions>
  <inkml:trace contextRef="#ctx0" brushRef="#br0">16 301 24575,'-8'-33'0,"7"29"0,-1-1 0,1 1 0,0-1 0,0 1 0,0-1 0,1-4 0,0 7 0,0 1 0,0 0 0,0-1 0,1 1 0,-1 0 0,1 0 0,-1-1 0,1 1 0,-1 0 0,1 0 0,0 0 0,-1-1 0,1 1 0,0 0 0,0 0 0,0 0 0,0 0 0,0 1 0,0-1 0,0 0 0,0 0 0,0 1 0,1-1 0,-1 0 0,2 0 0,8-3 0,1 0 0,0 1 0,19-3 0,24-7 0,-46 10 0,1-1 0,-1 0 0,0-1 0,0 0 0,0 0 0,-1-1 0,0 0 0,0-1 0,0 0 0,-1 0 0,0 0 0,0-1 0,-1 0 0,0-1 0,0 1 0,-1-1 0,6-13 0,-11 21 0,24-37 0,-24 37 0,0 1 0,0 0 0,1-1 0,-1 1 0,0 0 0,0 0 0,1-1 0,-1 1 0,0 0 0,0 0 0,1 0 0,-1-1 0,0 1 0,1 0 0,-1 0 0,0 0 0,1 0 0,-1 0 0,0-1 0,1 1 0,-1 0 0,1 0 0,-1 0 0,0 0 0,1 0 0,-1 0 0,0 0 0,1 1 0,-1-1 0,0 0 0,1 0 0,-1 0 0,1 0 0,-1 0 0,1 2 0,0-1 0,0 1 0,0-1 0,-1 1 0,1-1 0,-1 1 0,1-1 0,-1 1 0,1 0 0,-1-1 0,0 1 0,0 0 0,0 1 0,2 125 0,-4-98 0,2 0 0,1 0 0,1 0 0,11 53 0,-12-80 0,0 0 0,-1 0 0,1-1 0,1 1 0,-1 0 0,0-1 0,1 1 0,-1-1 0,1 0 0,2 3 0,-3-4 0,0 0 0,0 0 0,0-1 0,0 1 0,0 0 0,0-1 0,0 1 0,0-1 0,0 0 0,0 1 0,0-1 0,0 0 0,0 1 0,0-1 0,1 0 0,-1 0 0,0 0 0,2 0 0,1-1 0,-1 0 0,0-1 0,0 1 0,1-1 0,-1 0 0,0 1 0,0-1 0,0-1 0,0 1 0,-1 0 0,1-1 0,-1 1 0,1-1 0,3-6 0,16-21 0,-10 12 0,1 1 0,1 0 0,1 1 0,23-21 0,-37 36 0,0 0 0,0 0 0,0 0 0,0 0 0,0 0 0,0 1 0,0-1 0,0 0 0,0 1 0,1-1 0,-1 1 0,0-1 0,0 1 0,1 0 0,-1-1 0,0 1 0,1 0 0,-1 0 0,0 0 0,0 0 0,1 0 0,-1 0 0,0 0 0,1 1 0,-1-1 0,0 0 0,1 1 0,-1-1 0,0 1 0,0-1 0,0 1 0,0 0 0,1-1 0,-1 1 0,0 0 0,0 0 0,0 0 0,-1 0 0,1 0 0,0 0 0,0 0 0,0 0 0,-1 0 0,2 2 0,2 6 0,0 0 0,-1 1 0,0-1 0,4 20 0,-2-5 0,-4-21 0,0 0 0,0 0 0,0 0 0,1 0 0,-1 0 0,1 0 0,0 0 0,-1-1 0,1 1 0,1 0 0,-1-1 0,0 0 0,0 1 0,1-1 0,-1 0 0,1 0 0,0 0 0,0-1 0,0 1 0,3 1 0,-2-2 0,1 0 0,0-1 0,-1 1 0,1-1 0,0 0 0,-1 0 0,1 0 0,0 0 0,-1-1 0,1 0 0,-1 0 0,8-3 0,7-4 0,-1 0 0,0-2 0,0 0 0,-1-1 0,20-16 0,-21 13-1365,-4 1-5461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3.016"/>
    </inkml:context>
    <inkml:brush xml:id="br0">
      <inkml:brushProperty name="width" value="0.05" units="cm"/>
      <inkml:brushProperty name="height" value="0.05" units="cm"/>
    </inkml:brush>
  </inkml:definitions>
  <inkml:trace contextRef="#ctx0" brushRef="#br0">651 466 24575,'1'-6'0,"-2"0"0,1-1 0,-1 1 0,0 0 0,0 0 0,0 0 0,-1 0 0,0 0 0,-1 1 0,1-1 0,-1 0 0,0 1 0,0 0 0,-1 0 0,1 0 0,-1 0 0,0 0 0,-1 1 0,1-1 0,-1 1 0,0 0 0,0 1 0,0-1 0,0 1 0,-1 0 0,1 1 0,-1-1 0,0 1 0,0 0 0,-9-2 0,-7 0 0,0 0 0,0 2 0,0 0 0,0 1 0,0 2 0,0 0 0,0 1 0,0 2 0,0 0 0,-37 12 0,41-10 0,1 0 0,0 2 0,0 0 0,1 0 0,0 2 0,0 0 0,1 0 0,0 2 0,1 0 0,1 0 0,0 1 0,0 1 0,-12 19 0,21-27 0,0 0 0,0 0 0,1 0 0,0 0 0,1 1 0,-1 0 0,1-1 0,0 1 0,1 0 0,0 0 0,0 0 0,0 0 0,1 0 0,0 8 0,1-11 0,0 0 0,0 0 0,1 0 0,-1 0 0,1 0 0,0 0 0,0 0 0,0-1 0,1 1 0,-1-1 0,1 1 0,0-1 0,0 0 0,0 0 0,0 0 0,0-1 0,1 1 0,-1-1 0,1 0 0,0 0 0,0 0 0,-1 0 0,9 2 0,1 0 0,0-1 0,0 0 0,0 0 0,0-2 0,0 1 0,1-2 0,-1 0 0,0 0 0,0-2 0,1 1 0,-1-2 0,0 0 0,-1 0 0,24-10 0,-18 5 0,0 0 0,-1-2 0,0 0 0,0-1 0,-1 0 0,0-2 0,-1 0 0,-1 0 0,17-21 0,-21 21 0,0-1 0,-1-1 0,-1 1 0,-1-1 0,0-1 0,0 1 0,-2-1 0,0 0 0,-1 0 0,0-1 0,-2 0 0,0 1 0,0-34 0,-3 18 0,-2 0 0,-1 0 0,-1 0 0,-2 0 0,-1 1 0,-17-40 0,13 48 0,6 17 0,4 14 0,7 56 0,4 0 0,21 85 0,-12-71 0,51 242-1365,-61-287-5461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3.359"/>
    </inkml:context>
    <inkml:brush xml:id="br0">
      <inkml:brushProperty name="width" value="0.05" units="cm"/>
      <inkml:brushProperty name="height" value="0.05" units="cm"/>
    </inkml:brush>
  </inkml:definitions>
  <inkml:trace contextRef="#ctx0" brushRef="#br0">1 119 24575,'0'-2'0,"0"0"0,0 1 0,0-1 0,0 0 0,0 0 0,1 0 0,-1 0 0,1 0 0,-1 1 0,1-1 0,0 0 0,1-1 0,-2 2 0,0 1 0,1 0 0,-1-1 0,0 1 0,1-1 0,-1 1 0,1 0 0,-1-1 0,1 1 0,-1 0 0,1 0 0,-1 0 0,1-1 0,-1 1 0,1 0 0,-1 0 0,1 0 0,-1 0 0,1 0 0,-1 0 0,1 0 0,-1 0 0,1 0 0,-1 0 0,1 0 0,0 0 0,2 1 0,-1 0 0,0 1 0,1-1 0,-1 1 0,0-1 0,0 1 0,0 0 0,0-1 0,0 1 0,-1 0 0,1 0 0,0 0 0,-1 1 0,0-1 0,2 3 0,2 6 0,0 1 0,-1-1 0,0 1 0,-1 1 0,0-1 0,-1 0 0,1 22 0,-2-25 0,-1-1 0,0 1 0,-1 0 0,0-1 0,0 1 0,-1 0 0,0-1 0,0 0 0,-1 1 0,0-1 0,-8 13 0,1-11 0,2-15 0,7 3 0,1 0 0,-1 0 0,0-1 0,1 1 0,-1 0 0,1 0 0,0 0 0,0-1 0,0 1 0,0-3 0,5-21 0,1-1 0,2 1 0,0 0 0,2 1 0,0 0 0,21-35 0,-23 46-227,0 0-1,1 0 1,1 1-1,0 0 1,15-14-1,-3 7-6598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3.856"/>
    </inkml:context>
    <inkml:brush xml:id="br0">
      <inkml:brushProperty name="width" value="0.05" units="cm"/>
      <inkml:brushProperty name="height" value="0.05" units="cm"/>
    </inkml:brush>
  </inkml:definitions>
  <inkml:trace contextRef="#ctx0" brushRef="#br0">313 130 24575,'1'-9'0,"-1"-1"0,-1 0 0,0 1 0,0-1 0,-1 1 0,-5-18 0,6 24 0,-1 0 0,1 0 0,-1 1 0,0-1 0,0 0 0,0 1 0,0-1 0,0 1 0,-1 0 0,1 0 0,-1 0 0,1 0 0,-1 0 0,0 0 0,0 1 0,0-1 0,0 1 0,0 0 0,0 0 0,0 0 0,0 0 0,-1 0 0,-4 1 0,-2-1 0,1 1 0,-1 0 0,0 1 0,1 0 0,-1 1 0,1 0 0,0 0 0,-1 1 0,1 0 0,0 1 0,1 0 0,-1 1 0,1-1 0,-1 1 0,2 1 0,-1 0 0,0 0 0,1 0 0,0 1 0,1 0 0,0 1 0,0-1 0,0 1 0,1 0 0,0 0 0,1 1 0,-1 0 0,2-1 0,-1 2 0,1-1 0,1 0 0,0 0 0,0 1 0,-1 13 0,3-19 0,0 0 0,1 0 0,-1 0 0,1 0 0,0 0 0,0 0 0,0 0 0,0-1 0,1 1 0,-1 0 0,1-1 0,0 1 0,0-1 0,0 1 0,1-1 0,-1 0 0,1 0 0,0 0 0,0 0 0,0-1 0,0 1 0,0-1 0,1 0 0,-1 1 0,1-2 0,-1 1 0,1 0 0,0-1 0,-1 1 0,1-1 0,4 0 0,-1 1 0,1-1 0,-1 0 0,0-1 0,0 1 0,0-1 0,0-1 0,1 1 0,-1-1 0,0-1 0,0 1 0,0-1 0,-1-1 0,1 1 0,0-1 0,-1 0 0,11-7 0,-11 6 0,1 0 0,-1-1 0,0 0 0,0-1 0,-1 1 0,1-1 0,-1 0 0,-1-1 0,1 1 0,-1-1 0,0 0 0,0 0 0,-1 0 0,0 0 0,0 0 0,-1-1 0,0 0 0,0 1 0,0-12 0,-1 25 12,0-1 0,1 1 0,-1-1 0,1 0 0,0 1 0,1-1 0,-1 0 0,1 0 0,5 7 0,-2-3-260,0 0 1,1 0-1,-1-1 1,2 0-1,11 10 1,0-5-6579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4.215"/>
    </inkml:context>
    <inkml:brush xml:id="br0">
      <inkml:brushProperty name="width" value="0.05" units="cm"/>
      <inkml:brushProperty name="height" value="0.05" units="cm"/>
    </inkml:brush>
  </inkml:definitions>
  <inkml:trace contextRef="#ctx0" brushRef="#br0">188 87 24575,'-3'-9'0,"1"1"0,-1-1 0,0 0 0,-1 1 0,0 0 0,-7-12 0,10 19 0,0 0 0,0 0 0,0 0 0,0 0 0,0 0 0,0 0 0,0 0 0,0 0 0,0 0 0,-1 0 0,1 1 0,0-1 0,-1 0 0,1 1 0,0-1 0,-1 1 0,1 0 0,-1-1 0,1 1 0,-1 0 0,1 0 0,-1 0 0,1 0 0,-1 0 0,1 0 0,0 0 0,-1 0 0,1 1 0,-1-1 0,1 1 0,-1-1 0,1 1 0,0-1 0,-1 1 0,1 0 0,0 0 0,0 0 0,0 0 0,0-1 0,-1 2 0,0 0 0,-4 4 0,0 0 0,0 1 0,0-1 0,1 1 0,0 1 0,0-1 0,1 1 0,0 0 0,-4 8 0,0 5 0,1-1 0,-6 34 0,5-4 0,2 1 0,2 0 0,3 0 0,8 90 0,49 201 0,8-40 0,-62-295-227,-1 0-1,0 0 1,-1 0-1,0 1 1,0 10-1,-4-2-6598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3.352"/>
    </inkml:context>
    <inkml:brush xml:id="br0">
      <inkml:brushProperty name="width" value="0.05" units="cm"/>
      <inkml:brushProperty name="height" value="0.05" units="cm"/>
    </inkml:brush>
  </inkml:definitions>
  <inkml:trace contextRef="#ctx0" brushRef="#br0">1 209 24575,'0'-7'0,"0"-1"0,0 1 0,1 0 0,0 0 0,1-1 0,0 1 0,0 0 0,0 0 0,1 0 0,0 1 0,0-1 0,1 1 0,-1-1 0,10-10 0,-7 11 0,0 0 0,1 1 0,-1 0 0,1 0 0,0 0 0,1 1 0,-1 0 0,1 1 0,0-1 0,-1 1 0,1 1 0,16-4 0,56-8 0,141-6 0,84 18 0,-187 4 0,-75-3 0,-1 3 0,1 1 0,69 15 0,-99-15 0,0 1 0,0 0 0,-1 1 0,1 0 0,-1 1 0,0 1 0,-1 0 0,0 0 0,0 1 0,0 1 0,-1-1 0,0 2 0,-1-1 0,0 2 0,12 18 0,-14-19-136,-1 1-1,0 0 1,-1 0-1,0 1 1,-1-1-1,0 1 1,-1 0-1,0 0 0,1 18 1,-3-8-6690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4.567"/>
    </inkml:context>
    <inkml:brush xml:id="br0">
      <inkml:brushProperty name="width" value="0.05" units="cm"/>
      <inkml:brushProperty name="height" value="0.05" units="cm"/>
    </inkml:brush>
  </inkml:definitions>
  <inkml:trace contextRef="#ctx0" brushRef="#br0">1 37 24575,'4'0'0,"2"-4"0,8-2 0,7 0 0,4 2 0,2 1 0,5 1 0,2 0 0,4 2 0,-1 0 0,-1 0 0,-3-4 0,-7-2-8191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34.933"/>
    </inkml:context>
    <inkml:brush xml:id="br0">
      <inkml:brushProperty name="width" value="0.05" units="cm"/>
      <inkml:brushProperty name="height" value="0.05" units="cm"/>
    </inkml:brush>
  </inkml:definitions>
  <inkml:trace contextRef="#ctx0" brushRef="#br0">188 5 24575,'0'0'0,"0"0"0,0 0 0,0-1 0,0 1 0,0 0 0,0 0 0,0 0 0,0 0 0,0 0 0,0 0 0,0 0 0,1 0 0,-1 0 0,0-1 0,0 1 0,0 0 0,0 0 0,0 0 0,0 0 0,0 0 0,0 0 0,0 0 0,0 0 0,-1-1 0,1 1 0,0 0 0,0 0 0,0 0 0,0 0 0,0 0 0,0 0 0,0 0 0,0 0 0,0 0 0,0-1 0,0 1 0,0 0 0,0 0 0,0 0 0,0 0 0,-1 0 0,1 0 0,0 0 0,0 0 0,0 0 0,0 0 0,0 0 0,0 0 0,0 0 0,0 0 0,-1 0 0,1 0 0,0 0 0,0 0 0,0 0 0,0 0 0,0 0 0,0 0 0,0 0 0,0 0 0,-1 0 0,1 0 0,0 0 0,0 0 0,-6 9 0,-5 15 0,4 12 0,2 0 0,1 0 0,1 1 0,3-1 0,1 1 0,8 55 0,-6-76 0,1 1 0,0-1 0,1 1 0,1-1 0,0-1 0,1 1 0,1-1 0,0-1 0,1 1 0,1-1 0,0-1 0,1 0 0,0 0 0,1-1 0,0-1 0,20 14 0,-6-10-1365,-3-5-5461</inkml:trace>
  <inkml:trace contextRef="#ctx0" brushRef="#br0" timeOffset="1">7 239 24575,'-5'0'0,"4"0"0,10 0 0,12 0 0,13-5 0,12-1 0,8-4 0,-5-1-8191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24.399"/>
    </inkml:context>
    <inkml:brush xml:id="br0">
      <inkml:brushProperty name="width" value="0.05" units="cm"/>
      <inkml:brushProperty name="height" value="0.05" units="cm"/>
    </inkml:brush>
  </inkml:definitions>
  <inkml:trace contextRef="#ctx0" brushRef="#br0">1 20 24575,'1'-2'0,"1"0"0,-1 1 0,1-1 0,-1 1 0,1 0 0,-1 0 0,1-1 0,0 1 0,0 0 0,0 0 0,0 1 0,-1-1 0,1 0 0,0 1 0,0-1 0,1 1 0,-1-1 0,0 1 0,0 0 0,0 0 0,0 0 0,0 0 0,0 0 0,0 1 0,0-1 0,0 0 0,0 1 0,0 0 0,0-1 0,0 1 0,0 0 0,0 0 0,-1 0 0,4 2 0,-1 1 0,0 0 0,0 0 0,0 0 0,-1 1 0,1-1 0,-1 1 0,0-1 0,-1 1 0,1 0 0,-1 0 0,3 10 0,24 99 0,13 123 0,-8-44 0,-31-174-78,13 55-351,-4 1 0,4 93 0,-16-145-6397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24.805"/>
    </inkml:context>
    <inkml:brush xml:id="br0">
      <inkml:brushProperty name="width" value="0.05" units="cm"/>
      <inkml:brushProperty name="height" value="0.05" units="cm"/>
    </inkml:brush>
  </inkml:definitions>
  <inkml:trace contextRef="#ctx0" brushRef="#br0">0 1 24575,'5'0'0,"5"4"0,6 2 0,4 0 0,4 2 0,1 1 0,2-1 0,0 2 0,0-1 0,0 3 0,-1-1 0,1-2 0,-1-3 0,-4-2-8191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25.179"/>
    </inkml:context>
    <inkml:brush xml:id="br0">
      <inkml:brushProperty name="width" value="0.05" units="cm"/>
      <inkml:brushProperty name="height" value="0.05" units="cm"/>
    </inkml:brush>
  </inkml:definitions>
  <inkml:trace contextRef="#ctx0" brushRef="#br0">272 22 24575,'0'0'0,"0"-1"0,0 0 0,1 0 0,-1 1 0,0-1 0,0 0 0,0 1 0,0-1 0,0 0 0,0 0 0,0 1 0,0-1 0,0 0 0,0 1 0,-1-1 0,1 0 0,0 1 0,0-1 0,-1 0 0,1 1 0,0-1 0,-1 0 0,1 1 0,-1-1 0,1 1 0,-1-1 0,1 1 0,-1-1 0,1 1 0,-1-1 0,1 1 0,-1-1 0,0 1 0,-1-1 0,0 2 0,0 0 0,-1 0 0,1 0 0,-1 0 0,1 0 0,0 0 0,0 1 0,0-1 0,-4 4 0,-11 10 0,0 1 0,-22 27 0,-8 8 0,4-4 69,31-33-547,0 0 0,-22 18 0,19-21-6348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0.047"/>
    </inkml:context>
    <inkml:brush xml:id="br0">
      <inkml:brushProperty name="width" value="0.05" units="cm"/>
      <inkml:brushProperty name="height" value="0.05" units="cm"/>
    </inkml:brush>
  </inkml:definitions>
  <inkml:trace contextRef="#ctx0" brushRef="#br0">1 56 24575,'14'-26'0,"-14"24"0,1 0 0,-1 0 0,1 0 0,0 0 0,0 0 0,0 0 0,0 1 0,0-1 0,1 0 0,-1 0 0,0 1 0,1-1 0,-1 1 0,4-3 0,-5 4 0,1 0 0,-1 0 0,0 0 0,1 0 0,-1-1 0,0 1 0,0 0 0,1 0 0,-1 0 0,0 0 0,1 0 0,-1 0 0,0 0 0,0 0 0,1 0 0,-1 0 0,0 0 0,1 0 0,-1 1 0,0-1 0,0 0 0,1 0 0,-1 0 0,0 0 0,1 0 0,-1 1 0,0-1 0,0 0 0,0 0 0,1 0 0,-1 1 0,0-1 0,0 0 0,0 0 0,1 1 0,4 14 0,-1 19 0,-4-32 0,3 160 0,9 108 0,-1-111 0,20-223 0,-23 45 0,3-11 0,1 1 0,1 0 0,2 0 0,1 2 0,30-41 0,-45 66 0,1 0 0,0 0 0,-1 0 0,1 1 0,0-1 0,0 0 0,0 1 0,0-1 0,0 1 0,1 0 0,-1 0 0,0 0 0,1 0 0,-1 0 0,0 0 0,1 1 0,-1-1 0,5 0 0,-4 2 0,-1-1 0,0 0 0,1 1 0,-1 0 0,0 0 0,0-1 0,0 1 0,0 1 0,1-1 0,-1 0 0,0 0 0,-1 1 0,1-1 0,0 1 0,0-1 0,1 4 0,3 2 0,0 1 0,-1 1 0,0-1 0,0 1 0,-1 0 0,0 0 0,-1 0 0,3 14 0,1 4-108,16 82-1149,-21-86-5569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0.542"/>
    </inkml:context>
    <inkml:brush xml:id="br0">
      <inkml:brushProperty name="width" value="0.05" units="cm"/>
      <inkml:brushProperty name="height" value="0.05" units="cm"/>
    </inkml:brush>
  </inkml:definitions>
  <inkml:trace contextRef="#ctx0" brushRef="#br0">109 147 24575,'1'-3'0,"0"0"0,0 0 0,0 0 0,0 0 0,1 0 0,-1 1 0,1-1 0,-1 0 0,1 1 0,0 0 0,4-4 0,12-19 0,-17 22 0,0 0 0,0 1 0,0-1 0,-1 0 0,1 0 0,-1 0 0,0 0 0,1 0 0,-1 0 0,0 1 0,-1-1 0,1 0 0,0 0 0,-1 0 0,0 0 0,0 0 0,0 1 0,0-1 0,0 0 0,0 1 0,-1-1 0,1 1 0,-1-1 0,0 1 0,-3-4 0,3 5 0,1-1 0,-1 1 0,0 0 0,1 0 0,-1 0 0,0 1 0,0-1 0,0 0 0,0 1 0,0-1 0,0 1 0,0 0 0,0-1 0,0 1 0,0 0 0,0 0 0,0 1 0,0-1 0,0 0 0,0 1 0,0-1 0,0 1 0,0-1 0,0 1 0,0 0 0,1 0 0,-1 0 0,0 0 0,1 0 0,-1 0 0,0 1 0,1-1 0,-1 0 0,1 1 0,0-1 0,-1 1 0,0 2 0,-6 7 0,0 0 0,1 0 0,1 1 0,0 0 0,0 0 0,1 1 0,1-1 0,0 1 0,1 0 0,0 0 0,1 0 0,1 0 0,0 1 0,0-1 0,2 0 0,1 16 0,-2-27 0,0 0 0,0 1 0,1-1 0,-1 0 0,0 0 0,1 0 0,0 0 0,-1 0 0,1 0 0,0 0 0,0 0 0,0-1 0,0 1 0,0 0 0,1 0 0,-1-1 0,1 1 0,-1-1 0,1 1 0,-1-1 0,1 0 0,0 1 0,-1-1 0,1 0 0,0 0 0,0 0 0,0-1 0,0 1 0,0 0 0,0-1 0,0 1 0,0-1 0,0 0 0,0 1 0,0-1 0,1 0 0,-1 0 0,0-1 0,0 1 0,0 0 0,3-1 0,1-1 0,1 0 0,-1 0 0,0 0 0,0 0 0,-1-1 0,1 0 0,0 0 0,-1-1 0,0 0 0,0 0 0,0 0 0,9-9 0,-3-4 0,0-1 0,-2 1 0,1-2 0,7-24 0,12-21 0,-25 78 0,-3 13 0,-2-1-117,0-14-22,0 0 1,1 0-1,1 0 0,0 0 1,0 0-1,1 0 0,1 0 1,5 16-1,3-6-6687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0.920"/>
    </inkml:context>
    <inkml:brush xml:id="br0">
      <inkml:brushProperty name="width" value="0.05" units="cm"/>
      <inkml:brushProperty name="height" value="0.05" units="cm"/>
    </inkml:brush>
  </inkml:definitions>
  <inkml:trace contextRef="#ctx0" brushRef="#br0">25 24 24575,'0'-2'0,"-1"1"0,1-1 0,0 1 0,-1-1 0,1 1 0,-1-1 0,0 1 0,1 0 0,-1-1 0,0 1 0,0 0 0,-2-2 0,3 2 0,0 1 0,0 0 0,0 0 0,-1-1 0,1 1 0,0 0 0,0 0 0,-1-1 0,1 1 0,0 0 0,0 0 0,-1 0 0,1 0 0,0 0 0,-1-1 0,1 1 0,0 0 0,-1 0 0,1 0 0,0 0 0,-1 0 0,1 0 0,0 0 0,-1 0 0,1 0 0,0 0 0,0 0 0,-1 0 0,1 0 0,0 0 0,-1 1 0,1-1 0,0 0 0,-1 0 0,1 0 0,0 0 0,0 0 0,-1 1 0,1-1 0,0 0 0,0 0 0,-1 1 0,1-1 0,0 0 0,0 0 0,0 1 0,-1-1 0,1 0 0,0 0 0,0 1 0,0-1 0,0 0 0,0 1 0,0-1 0,0 0 0,0 1 0,0-1 0,0 0 0,0 1 0,0-1 0,0 0 0,0 1 0,0-1 0,0 1 0,-1 11 0,1 0 0,0 0 0,1 0 0,1 0 0,-1 0 0,2 0 0,5 17 0,-1-2 0,5 34-341,-3 0 0,-3 0-1,-3 100 1,-3-138-6485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1.244"/>
    </inkml:context>
    <inkml:brush xml:id="br0">
      <inkml:brushProperty name="width" value="0.05" units="cm"/>
      <inkml:brushProperty name="height" value="0.05" units="cm"/>
    </inkml:brush>
  </inkml:definitions>
  <inkml:trace contextRef="#ctx0" brushRef="#br0">31 415 24575,'-13'175'0,"-1"-14"0,13-119 0,-1-21 0,2 0 0,0 0 0,1-1 0,6 34 0,0-41 0,-1-18 0,0-23 0,2-164 0,-2 30 0,1 39 0,22-216 0,-28 331 0,1 0 0,0 0 0,0-1 0,1 1 0,-1 0 0,2 1 0,6-12 0,-10 17 0,1 1 0,0-1 0,1 1 0,-1 0 0,0 0 0,0-1 0,1 1 0,-1 0 0,0 0 0,1 0 0,-1 0 0,1 1 0,-1-1 0,1 0 0,0 1 0,-1-1 0,3 0 0,-2 1 0,0 0 0,1 0 0,-1 1 0,0-1 0,0 0 0,0 1 0,0-1 0,0 1 0,0 0 0,0 0 0,0 0 0,0 0 0,0 0 0,0 0 0,-1 1 0,1-1 0,2 3 0,3 3 0,0 0 0,-1 1 0,0 0 0,-1 0 0,1 1 0,-1-1 0,6 17 0,22 67 0,-32-90 0,9 33-341,-2 0 0,-1 1-1,3 54 1,-8-51-6485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1.633"/>
    </inkml:context>
    <inkml:brush xml:id="br0">
      <inkml:brushProperty name="width" value="0.05" units="cm"/>
      <inkml:brushProperty name="height" value="0.05" units="cm"/>
    </inkml:brush>
  </inkml:definitions>
  <inkml:trace contextRef="#ctx0" brushRef="#br0">0 1 24575,'5'0'0,"5"0"0,6 0 0,9 0 0,9 0 0,3 0 0,4 4 0,0 2 0,-8-1-8191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5.168"/>
    </inkml:context>
    <inkml:brush xml:id="br0">
      <inkml:brushProperty name="width" value="0.05" units="cm"/>
      <inkml:brushProperty name="height" value="0.05" units="cm"/>
    </inkml:brush>
  </inkml:definitions>
  <inkml:trace contextRef="#ctx0" brushRef="#br0">4513 2335 24575,'7'0'0,"0"1"0,0 0 0,0 1 0,11 4 0,23 4 0,973 52 0,-725-50 0,-176-8 0,328 22 0,-430-25 0,1 0 0,-1-1 0,1 0 0,-1 0 0,13-3 0,-20 2 0,0 0 0,0 0 0,-1-1 0,1 0 0,0 1 0,-1-1 0,0 0 0,1-1 0,-1 1 0,0-1 0,0 1 0,0-1 0,-1 0 0,1 0 0,-1 0 0,1 0 0,-1-1 0,2-3 0,7-15 0,-1-1 0,0 0 0,-2 0 0,-1-1 0,0 1 0,-2-2 0,3-33 0,-4 1 0,-3 0 0,-6-63 0,3 106 0,0-1 0,-1 1 0,-1-1 0,0 1 0,-1 0 0,0 0 0,-1 1 0,-1 0 0,0 0 0,0 0 0,-2 1 0,1 0 0,-2 1 0,1 0 0,-20-17 0,-12-5 0,0 1 0,-2 3 0,-53-27 0,7 3 0,-195-114 0,253 149 0,0 2 0,0 2 0,-2 1 0,1 1 0,-2 1 0,1 3 0,-1 0 0,-1 2 0,1 2 0,-60-1 0,52 7 0,23-1 0,0 0 0,-31-4 0,49 3 0,0-1 0,0 1 0,0-1 0,0 1 0,0-1 0,0 1 0,0-1 0,0 0 0,0 0 0,0 0 0,0 0 0,1 1 0,-1-1 0,0 0 0,1 0 0,-1 0 0,0-1 0,1 1 0,-1 0 0,0-2 0,-9-31 0,4 13 0,-5-3 0,-2 0 0,-1 1 0,-1 1 0,-1 0 0,-1 1 0,0 0 0,-2 2 0,-29-25 0,-21-10 0,-94-56 0,31 24 0,36 16 0,-98-91 0,96 77 0,-18-17 0,88 76 0,-2 1 0,0 1 0,-2 2 0,0 1 0,-2 1 0,0 2 0,0 1 0,-2 2 0,-49-13 0,-6 5 0,-1 4 0,-154-11 0,-278 19 0,367 12 0,-81 8 0,-372 64 0,-372 106 0,719-120 0,201-42 0,-1 2 0,-64 33 0,72-24 0,-66 49 0,64-40 0,52-35 0,-129 92 0,120-84 0,1 0 0,0 2 0,1-1 0,1 2 0,0-1 0,1 1 0,-11 20 0,17-25-195,0-1 0,1 1 0,0 0 0,1 0 0,0 1 0,-1 10 0,2 2-6631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3.892"/>
    </inkml:context>
    <inkml:brush xml:id="br0">
      <inkml:brushProperty name="width" value="0.05" units="cm"/>
      <inkml:brushProperty name="height" value="0.05" units="cm"/>
    </inkml:brush>
  </inkml:definitions>
  <inkml:trace contextRef="#ctx0" brushRef="#br0">1 200 24575,'504'-13'40,"-94"2"-1341,2085 6-2845,-1371 7 3961,1132-36 272,-3-45-1160,-2062 73 1071,337-23 1963,-521 29-1958,6-1 296,-1-1 0,1 1 0,-1-2 0,22-7 0,-21 3-5369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4.232"/>
    </inkml:context>
    <inkml:brush xml:id="br0">
      <inkml:brushProperty name="width" value="0.05" units="cm"/>
      <inkml:brushProperty name="height" value="0.05" units="cm"/>
    </inkml:brush>
  </inkml:definitions>
  <inkml:trace contextRef="#ctx0" brushRef="#br0">0 1 24575,'1'1'0,"-1"1"0,1-1 0,0 1 0,0-1 0,-1 1 0,1-1 0,0 1 0,0-1 0,0 0 0,1 0 0,-1 0 0,0 0 0,0 1 0,1-2 0,-1 1 0,2 1 0,29 18 0,-24-16 0,-2 0 0,16 8 0,-1 2 0,0 0 0,-1 1 0,25 25 0,-41-36 0,1 1 0,-1 0 0,-1 0 0,1 1 0,-1-1 0,0 1 0,0-1 0,-1 1 0,4 12 0,-5-14 0,0 0 0,-1 1 0,0-1 0,1 0 0,-2 1 0,1-1 0,0 0 0,-1 1 0,0-1 0,0 0 0,0 0 0,-1 0 0,1 0 0,-1 0 0,0 0 0,-3 4 0,-14 14-1365,-2-5-5461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2.384"/>
    </inkml:context>
    <inkml:brush xml:id="br0">
      <inkml:brushProperty name="width" value="0.05" units="cm"/>
      <inkml:brushProperty name="height" value="0.05" units="cm"/>
    </inkml:brush>
  </inkml:definitions>
  <inkml:trace contextRef="#ctx0" brushRef="#br0">1 0 24575,'0'14'0,"2"0"0,0 0 0,4 15 0,4 27 0,37 633 0,1 1 0,-33-429-1365,-14-220-5461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2.774"/>
    </inkml:context>
    <inkml:brush xml:id="br0">
      <inkml:brushProperty name="width" value="0.05" units="cm"/>
      <inkml:brushProperty name="height" value="0.05" units="cm"/>
    </inkml:brush>
  </inkml:definitions>
  <inkml:trace contextRef="#ctx0" brushRef="#br0">0 46 24575,'146'0'-16,"1791"15"-1165,-1796-11 1181,481-7 0,-601 1 42,59-7 194,-75 8-357,0-1 1,1 1 0,-1-1 0,0 0-1,0 0 1,0 0 0,0-1-1,0 0 1,0 0 0,-1 0-1,6-5 1,1-10-5708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3.550"/>
    </inkml:context>
    <inkml:brush xml:id="br0">
      <inkml:brushProperty name="width" value="0.05" units="cm"/>
      <inkml:brushProperty name="height" value="0.05" units="cm"/>
    </inkml:brush>
  </inkml:definitions>
  <inkml:trace contextRef="#ctx0" brushRef="#br0">69 211 24575,'-30'-24'0,"-4"-6"0,34 29 0,-1 1 0,1 0 0,0-1 0,-1 1 0,1-1 0,0 1 0,-1-1 0,1 1 0,0-1 0,0 1 0,-1-1 0,1 1 0,0-1 0,0 1 0,0-1 0,0 1 0,0-1 0,0 1 0,0-1 0,0 1 0,0-1 0,0 1 0,0-1 0,0 1 0,0-1 0,0 0 0,1 1 0,-1-1 0,0 1 0,0 0 0,1-1 0,-1 1 0,0-1 0,1 1 0,-1-1 0,0 1 0,1 0 0,-1-1 0,0 1 0,1-1 0,-1 1 0,1 0 0,-1 0 0,1-1 0,-1 1 0,1 0 0,-1 0 0,1 0 0,-1-1 0,1 1 0,-1 0 0,1 0 0,-1 0 0,1 0 0,0 0 0,0 0 0,39-4 0,-35 4 0,272-3 0,-32 2 0,2047-96-3045,-2173 91 3023,815-17-296,-916 23 999,-25 1 194,-12 0 50,-11 2-542,-4-1-279,0 1 0,0 2 1,0 2-1,-33 10 0,65-16-104,-1 0 0,1 0 0,0 0 0,0 0 0,0 0 0,0 0 0,0 1 0,1-1 0,-1 1 0,0-1 0,1 1 0,-1-1 0,0 1 0,1 0 0,0 0 0,0 0 0,-1 0 0,1 0 0,0 0 0,1 0 0,-1 0 0,0 1 0,1-1 0,-1 0 0,1 0 0,-1 1 0,1-1 0,0 3 0,1 6 0,0-1 0,1 1 0,0-1 0,1 0 0,4 11 0,0 2 0,18 78 0,-5 1 0,-4 1 0,3 113 0,-17 317 0,-5-292 0,2 354 0,2-583 0,0 1 0,0-1 0,5 17 0,-49-43 0,-3 5 0,0 1 0,0 3 0,-86 0 0,87 4 0,-861 3-2939,716 4-2313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4.419"/>
    </inkml:context>
    <inkml:brush xml:id="br0">
      <inkml:brushProperty name="width" value="0.05" units="cm"/>
      <inkml:brushProperty name="height" value="0.05" units="cm"/>
    </inkml:brush>
  </inkml:definitions>
  <inkml:trace contextRef="#ctx0" brushRef="#br0">120 178 24575,'-8'-1'0,"1"0"0,-1 0 0,1-1 0,0 0 0,0 0 0,0-1 0,0 0 0,0 0 0,1-1 0,-1 0 0,1 0 0,0 0 0,0-1 0,0 1 0,-5-7 0,11 10 0,-1 0 0,0 0 0,0 0 0,1 0 0,-1 0 0,1 0 0,-1 0 0,1 0 0,-1-1 0,1 1 0,0 0 0,0 0 0,-1 0 0,1-1 0,0 1 0,0 0 0,0 0 0,0 0 0,0-1 0,1 1 0,-1 0 0,0 0 0,0 0 0,1 0 0,-1 0 0,1-1 0,-1 1 0,1 0 0,0 0 0,-1 0 0,1 0 0,0 0 0,0 0 0,-1 1 0,1-1 0,0 0 0,0 0 0,0 0 0,0 1 0,2-2 0,3-1 0,0-1 0,0 1 0,0 1 0,0-1 0,1 1 0,6-1 0,70-13 43,131-8 0,-58 9-1494,-120 10-5375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4.763"/>
    </inkml:context>
    <inkml:brush xml:id="br0">
      <inkml:brushProperty name="width" value="0.05" units="cm"/>
      <inkml:brushProperty name="height" value="0.05" units="cm"/>
    </inkml:brush>
  </inkml:definitions>
  <inkml:trace contextRef="#ctx0" brushRef="#br0">35 1 24575,'-1'0'0,"-1"0"0,1 0 0,0 0 0,-1 0 0,1 1 0,-1-1 0,1 0 0,0 1 0,-1-1 0,1 1 0,0-1 0,-1 1 0,1 0 0,0 0 0,0 0 0,-1 0 0,1-1 0,0 1 0,0 1 0,0-1 0,0 0 0,1 0 0,-1 0 0,0 0 0,0 1 0,1-1 0,-1 0 0,0 1 0,1-1 0,0 0 0,-1 1 0,1-1 0,0 1 0,0-1 0,-1 1 0,1-1 0,0 1 0,1-1 0,-1 2 0,1 9 0,0-1 0,1 1 0,0-1 0,4 12 0,-3-10 0,19 68-341,-5 2 0,-3 0-1,6 150 1,-20-210-6485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5.138"/>
    </inkml:context>
    <inkml:brush xml:id="br0">
      <inkml:brushProperty name="width" value="0.05" units="cm"/>
      <inkml:brushProperty name="height" value="0.05" units="cm"/>
    </inkml:brush>
  </inkml:definitions>
  <inkml:trace contextRef="#ctx0" brushRef="#br0">0 276 24575,'2'-2'0,"1"-1"0,-2 0 0,1 0 0,0 0 0,-1 0 0,1 0 0,-1-1 0,0 1 0,0 0 0,0-1 0,0-4 0,4-43 0,-4 34 0,2-95 0,-3 112 0,0 0 0,0 0 0,0 0 0,0 0 0,0 0 0,0 0 0,0 0 0,0 0 0,1 0 0,-1 0 0,0 0 0,0 0 0,0 0 0,0 0 0,0 0 0,0 0 0,0 0 0,0 0 0,0 0 0,0 0 0,0 0 0,0 0 0,0 0 0,0 0 0,0 0 0,0 0 0,1 0 0,-1 0 0,0 0 0,0 0 0,0 0 0,0 0 0,0 0 0,0 0 0,0 0 0,0 0 0,0 0 0,0 0 0,0 0 0,5 12 0,4 20 0,18 111 0,-19-86 0,4 0 0,19 61 0,-31-118 0,0 0 0,0 0 0,0 0 0,0 0 0,0 1 0,0-1 0,0 0 0,-1 0 0,1 0 0,0 0 0,0 1 0,0-1 0,0 0 0,0 0 0,0 0 0,0 0 0,0 0 0,1 1 0,-1-1 0,0 0 0,0 0 0,0 0 0,0 0 0,0 0 0,0 1 0,0-1 0,0 0 0,0 0 0,0 0 0,0 0 0,0 0 0,1 0 0,-1 0 0,0 1 0,0-1 0,0 0 0,0 0 0,0 0 0,1 0 0,-1 0 0,0 0 0,0 0 0,0 0 0,0 0 0,0 0 0,1 0 0,-1 0 0,0 0 0,0 0 0,0 0 0,0 0 0,0 0 0,1 0 0,-1 0 0,0 0 0,0 0 0,0 0 0,0 0 0,0 0 0,1 0 0,-1 0 0,0 0 0,0 0 0,0-1 0,0 1 0,4-15 0,-2-24 0,-2-14 60,16-104 0,-12 136-225,0 1 0,2 1 0,0-1 0,1 1 0,1 0 0,1 0 0,1 1 0,14-22 0,-10 23-6661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5.482"/>
    </inkml:context>
    <inkml:brush xml:id="br0">
      <inkml:brushProperty name="width" value="0.05" units="cm"/>
      <inkml:brushProperty name="height" value="0.05" units="cm"/>
    </inkml:brush>
  </inkml:definitions>
  <inkml:trace contextRef="#ctx0" brushRef="#br0">131 21 24575,'0'-1'0,"0"0"0,0 0 0,0 0 0,0 0 0,0 0 0,0 0 0,-1 0 0,1 0 0,0 0 0,0 0 0,-1 0 0,1 0 0,-1 0 0,1 1 0,-1-1 0,1 0 0,-2-1 0,2 1 0,-1 1 0,1 0 0,-1 0 0,1 0 0,-1-1 0,1 1 0,-1 0 0,1 0 0,-1 0 0,1 0 0,-1 0 0,1 0 0,-1 0 0,1 0 0,-1 0 0,1 0 0,-1 0 0,1 0 0,-1 1 0,1-1 0,-1 0 0,1 0 0,-2 1 0,-1 1 0,0 0 0,0 0 0,0 1 0,0-1 0,0 1 0,0 0 0,1-1 0,-3 5 0,-6 8 0,1 1 0,1 1 0,0 0 0,1 0 0,1 0 0,0 1 0,1 0 0,2 1 0,-1-1 0,2 1 0,1 0 0,-1 24 0,4-38 0,-1 0 0,1 1 0,0-1 0,0 0 0,1-1 0,-1 1 0,1 0 0,0 0 0,0-1 0,1 1 0,0-1 0,0 1 0,6 7 0,-7-10 0,0-1 0,0 1 0,0 0 0,0 0 0,0-1 0,1 1 0,-1-1 0,0 0 0,1 0 0,-1 0 0,1 0 0,-1 0 0,1 0 0,0-1 0,-1 1 0,1-1 0,0 1 0,-1-1 0,1 0 0,0 0 0,-1-1 0,1 1 0,0 0 0,-1-1 0,1 0 0,0 0 0,4-1 0,1-3 0,0 1 0,0-1 0,0 0 0,-1-1 0,0 0 0,0 0 0,0-1 0,-1 1 0,1-2 0,-2 1 0,1-1 0,-1 1 0,0-1 0,-1-1 0,0 1 0,0-1 0,3-12 0,-1 0 0,-1 1 0,-1-1 0,-1 0 0,-1-1 0,-1 1 0,-2-32 0,1 92 0,0-9 0,1 1 0,5 38 0,-1-48-341,0-1 0,1 0-1,11 23 1,-4-17-6485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5.813"/>
    </inkml:context>
    <inkml:brush xml:id="br0">
      <inkml:brushProperty name="width" value="0.05" units="cm"/>
      <inkml:brushProperty name="height" value="0.05" units="cm"/>
    </inkml:brush>
  </inkml:definitions>
  <inkml:trace contextRef="#ctx0" brushRef="#br0">2 176 24575,'-1'-31'0,"1"-11"0,0 32 0,1 16 0,31 174 0,-16-99 0,-16-81 0,1 9 0,1 0 0,-1 0 0,2-1 0,-1 1 0,1-1 0,1 0 0,6 12 0,-10-19 0,0-1 0,1 1 0,-1-1 0,0 1 0,0-1 0,1 0 0,-1 1 0,0-1 0,1 0 0,-1 1 0,0-1 0,1 0 0,-1 1 0,0-1 0,1 0 0,-1 0 0,1 0 0,-1 1 0,0-1 0,1 0 0,-1 0 0,1 0 0,-1 0 0,1 0 0,-1 0 0,1 0 0,-1 0 0,1 0 0,-1 0 0,1 0 0,-1 0 0,0 0 0,1 0 0,-1 0 0,1 0 0,-1 0 0,1-1 0,-1 1 0,1 0 0,-1 0 0,0-1 0,1 1 0,-1 0 0,0 0 0,1-1 0,-1 1 0,0 0 0,1-1 0,-1 1 0,0-1 0,0 1 0,1 0 0,-1-1 0,0 1 0,0-1 0,0 1 0,1-1 0,-1 1 0,0-1 0,0 0 0,11-35 0,-10 30 0,6-20-92,85-309-1181,-81 301-5553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6.059"/>
    </inkml:context>
    <inkml:brush xml:id="br0">
      <inkml:brushProperty name="width" value="0.05" units="cm"/>
      <inkml:brushProperty name="height" value="0.05" units="cm"/>
    </inkml:brush>
  </inkml:definitions>
  <inkml:trace contextRef="#ctx0" brushRef="#br0">545 3 24575,'-365'192'0,"351"-183"0,0 1 0,1 0 0,0 0 0,0 2 0,1-1 0,1 1 0,0 1 0,1 0 0,0 1 0,1 0 0,-10 21 0,14-25 0,0 0 0,1 1 0,1-1 0,-1 1 0,2 0 0,-1 0 0,1 0 0,1 1 0,0-1 0,1 0 0,0 0 0,1 1 0,0-1 0,0 0 0,2 0 0,-1 0 0,8 19 0,-5-20 0,1 0 0,1 0 0,-1-1 0,1 1 0,1-2 0,0 1 0,0-1 0,1 0 0,0-1 0,0 0 0,15 9 0,3 0 0,1-2 0,1-1 0,31 11 0,-13-10 0,0-2 0,1-2 0,0-2 0,0-2 0,1-2 0,82-4 0,-40-7 0,0-4 0,146-37 0,-176 32 0,74-29 0,-113 35 0,0 0 0,-1 0 0,0-2 0,-1-1 0,0-1 0,27-23 0,-41 30 0,0 0 0,0 1 0,-1-2 0,0 1 0,0-1 0,-1 0 0,0 0 0,0 0 0,-1 0 0,0 0 0,0-1 0,-1 0 0,0 0 0,-1 1 0,1-1 0,-2 0 0,0 0 0,0 0 0,0 0 0,-1 0 0,0 0 0,-1 0 0,0 1 0,-6-16 0,2 7 0,-1 1 0,0 0 0,-1 0 0,-1 1 0,-1 0 0,0 1 0,-1 0 0,0 0 0,-1 1 0,-1 1 0,-24-20 0,9 14 0,-1 0 0,-1 2 0,-1 1 0,0 1 0,0 2 0,-2 1 0,-38-8 0,8 7 0,0 2 0,-121-2 0,161 12-195,0 1 0,0 1 0,0 1 0,0 1 0,0 2 0,-29 10 0,26-7-6631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6.360"/>
    </inkml:context>
    <inkml:brush xml:id="br0">
      <inkml:brushProperty name="width" value="0.05" units="cm"/>
      <inkml:brushProperty name="height" value="0.05" units="cm"/>
    </inkml:brush>
  </inkml:definitions>
  <inkml:trace contextRef="#ctx0" brushRef="#br0">1 723 24575,'0'1'0,"0"0"0,0 0 0,0-1 0,0 1 0,0 0 0,0-1 0,1 1 0,-1 0 0,0 0 0,0-1 0,1 1 0,-1 0 0,1-1 0,-1 1 0,0-1 0,1 1 0,-1 0 0,1-1 0,0 1 0,-1-1 0,1 1 0,-1-1 0,1 0 0,0 1 0,-1-1 0,1 0 0,0 1 0,-1-1 0,1 0 0,0 0 0,0 0 0,-1 1 0,1-1 0,0 0 0,0 0 0,-1 0 0,1 0 0,0 0 0,0 0 0,-1-1 0,1 1 0,0 0 0,0 0 0,-1 0 0,1-1 0,0 1 0,-1 0 0,1-1 0,1 0 0,2 0 0,0-1 0,1 0 0,-1 0 0,0-1 0,0 1 0,6-6 0,-6 4 0,-1 0 0,0 0 0,0-1 0,0 0 0,0 0 0,-1 1 0,0-1 0,3-10 0,-4 13 0,0 1 0,-1-1 0,1 1 0,-1-1 0,0 1 0,0-1 0,1 0 0,-1 1 0,0-1 0,0 0 0,0 1 0,-1-1 0,1 1 0,0-1 0,-1 0 0,1 1 0,-1-1 0,1 1 0,-1-1 0,0 1 0,1-1 0,-1 1 0,0 0 0,0-1 0,0 1 0,0 0 0,0 0 0,-1 0 0,1 0 0,0 0 0,0 0 0,-1 0 0,-1-1 0,1 1 0,1 1 0,-1-1 0,0 1 0,0 0 0,1-1 0,-1 1 0,0 0 0,0 0 0,1 0 0,-1 0 0,0 0 0,0 1 0,1-1 0,-1 0 0,0 1 0,0 0 0,1-1 0,-1 1 0,1 0 0,-1 0 0,0 0 0,1 0 0,0 0 0,-1 0 0,1 0 0,0 0 0,-1 0 0,1 1 0,0-1 0,0 1 0,0-1 0,0 1 0,0-1 0,1 1 0,-1-1 0,0 1 0,0 2 0,-1 2 0,0-1 0,0 1 0,1-1 0,-1 1 0,1 0 0,1 0 0,-1-1 0,1 1 0,0 0 0,1 8 0,0-9 0,0 0 0,0-1 0,1 1 0,-1 0 0,1-1 0,1 1 0,-1-1 0,0 1 0,1-1 0,0 0 0,0 0 0,0 0 0,1-1 0,-1 1 0,1-1 0,0 0 0,0 0 0,0 0 0,0 0 0,0-1 0,1 0 0,-1 0 0,6 2 0,-4-2 0,0-1 0,0 0 0,0 0 0,0 0 0,0-1 0,0 0 0,0 0 0,0-1 0,1 1 0,-1-1 0,-1-1 0,1 1 0,0-1 0,0 0 0,0 0 0,-1-1 0,0 0 0,9-5 0,-1-2 0,-2 0 0,1-1 0,-1 0 0,0-1 0,-1 0 0,-1-1 0,0 0 0,-1 0 0,0-1 0,-1 0 0,0 0 0,4-16 0,0-4 0,-1 0 0,-1-1 0,-2 0 0,2-44 0,-7 50 0,-1 1 0,-1-1 0,-2 1 0,-1 0 0,-1-1 0,-1 1 0,-2 1 0,-1-1 0,-22-50 0,28 73 0,-1 0 0,0 0 0,0 0 0,0 0 0,-1 1 0,1 0 0,-1 0 0,0 0 0,-1 0 0,-5-4 0,8 7 0,0 0 0,1 0 0,-1 0 0,0 1 0,0-1 0,0 0 0,1 1 0,-1-1 0,0 1 0,0 0 0,0 0 0,0 0 0,0 0 0,0 0 0,0 0 0,0 0 0,0 1 0,0-1 0,1 1 0,-1-1 0,0 1 0,0 0 0,0 0 0,1-1 0,-1 1 0,0 1 0,1-1 0,-1 0 0,1 0 0,-1 0 0,1 1 0,0-1 0,-2 3 0,-4 5 0,1 0 0,0 0 0,1 0 0,0 1 0,1 0 0,-1 0 0,2 1 0,0-1 0,0 1 0,1-1 0,-2 20 0,1 3 0,2 1 0,5 49 0,4-8 0,4-1 0,3 0 0,46 132 0,-47-167 0,22 41 0,-30-67 0,1 0 0,1-1 0,0 0 0,1-1 0,0 0 0,21 20 0,-28-29 4,1 0 0,0 0 0,-1 0 0,1 0 0,0 0-1,0 0 1,0-1 0,0 0 0,0 1 0,0-1 0,1 0 0,-1-1-1,0 1 1,1 0 0,-1-1 0,0 0 0,1 0 0,-1 0 0,0 0 0,1 0-1,-1-1 1,0 0 0,1 1 0,-1-1 0,0-1 0,0 1 0,0 0-1,0-1 1,0 1 0,6-5 0,-1-1-169,0 0 0,0-1 0,0 0 0,-1 0 0,0 0 0,-1-1 0,0 0 0,6-12 0,4-11-6661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8.556"/>
    </inkml:context>
    <inkml:brush xml:id="br0">
      <inkml:brushProperty name="width" value="0.05" units="cm"/>
      <inkml:brushProperty name="height" value="0.05" units="cm"/>
    </inkml:brush>
  </inkml:definitions>
  <inkml:trace contextRef="#ctx0" brushRef="#br0">226 166 24575,'2'0'0,"-1"-1"0,0 1 0,0-1 0,0 1 0,1-1 0,-1 0 0,0 1 0,0-1 0,0 0 0,0 0 0,0 0 0,0 0 0,1-2 0,15-11 0,7 3 0,-18 7 0,0 1 0,0 0 0,0 0 0,0 1 0,1 0 0,-1 0 0,1 1 0,6-2 0,-12 3 0,-1 0 0,0 0 0,1 0 0,-1 0 0,1 0 0,-1 0 0,1 1 0,-1-1 0,1 0 0,-1 0 0,1 0 0,-1 0 0,0 1 0,1-1 0,-1 0 0,1 0 0,-1 1 0,0-1 0,1 0 0,-1 1 0,0-1 0,1 0 0,-1 1 0,0-1 0,0 0 0,1 1 0,-1-1 0,0 1 0,1 0 0,-2 18 0,-12 21 0,11-36 0,-35 76 0,-4-1 0,-58 83 0,62-103 0,9-16 0,3 1 0,1 1 0,-22 60 0,45-102 0,0-1 0,0 1 0,0 0 0,0 0 0,1 0 0,0 0 0,-1 0 0,1 0 0,0 0 0,0 0 0,1 0 0,-1 0 0,0 0 0,3 6 0,-2-7 0,0 0 0,0-1 0,1 1 0,-1 0 0,1-1 0,-1 1 0,1-1 0,-1 1 0,1-1 0,0 0 0,0 0 0,0 0 0,0 0 0,0 0 0,0 0 0,0 0 0,0-1 0,0 1 0,0-1 0,0 0 0,0 1 0,3-1 0,40 2 0,0-2 0,0-1 0,82-15 0,-80 10 0,921-100-247,5 27-188,-179 15 260,-709 57 175,237-31 0,-288 29 0,-34 9 1,0 0 0,0 0 1,0 0-1,1 0 1,-1 0-1,0 0 0,0 0 1,0 0-1,0 0 0,1 0 1,-1 0-1,0 0 0,0 0 1,0 0-1,0 0 0,1 0 1,-1-1-1,0 1 0,0 0 1,0 0-1,0 0 0,0 0 1,0 0-1,1 0 0,-1 0 1,0-1-1,0 1 1,0 0-1,0 0 0,0 0 1,0 0-1,0-1 0,0 1 1,0 0-1,0 0 0,0 0 1,0 0-1,1-1 0,-1 1 1,0 0-1,0 0 0,0 0 1,-1 0-1,1-1 0,0 1 1,0 0-1,0 0 0,0 0 1,0 0-1,0-1 1,0 1-1,0 0 0,-12-5 178,-18 1 285,-3 4-413,1 1-1,-47 8 1,-34 3-60,110-12 9,-1 0 0,1 0 0,-1 0 0,1 0 0,-1-1 0,1 1 0,-1-1 0,1 0 0,0 0 0,-1 0 0,1-1 0,0 1 0,0-1 0,0 1 0,0-1 0,0 0 0,0 0 0,0-1 0,1 1 0,-3-3 0,2 1 0,0-1 0,1 0 0,0 1 0,0-1 0,0 0 0,0 0 0,1 0 0,0 0 0,0 0 0,0-1 0,1 1 0,0-10 0,-2-66 0,4-1 0,3 1 0,18-90 0,-11 140 0,-12 31 0,0 0 0,1 0 0,-1-1 0,0 1 0,0 0 0,0 0 0,0-1 0,1 1 0,-1 0 0,0 0 0,0-1 0,0 1 0,1 0 0,-1 0 0,0 0 0,0 0 0,1 0 0,-1-1 0,0 1 0,0 0 0,1 0 0,-1 0 0,0 0 0,1 0 0,-1 0 0,0 0 0,1 0 0,-1 0 0,0 0 0,1 0 0,5 15 0,-3 12-183,-2 0 1,-1 0-1,-1 0 0,-5 30 0,5-46-268,-4 41-6375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9.057"/>
    </inkml:context>
    <inkml:brush xml:id="br0">
      <inkml:brushProperty name="width" value="0.05" units="cm"/>
      <inkml:brushProperty name="height" value="0.05" units="cm"/>
    </inkml:brush>
  </inkml:definitions>
  <inkml:trace contextRef="#ctx0" brushRef="#br0">2 113 24575,'0'-11'0,"-1"5"0,1 0 0,0 0 0,0 0 0,0-1 0,1 1 0,0 0 0,0 0 0,0 0 0,1 0 0,0 0 0,0 0 0,1 0 0,5-9 0,-7 14 0,-1 1 0,0-1 0,0 1 0,1 0 0,-1-1 0,0 1 0,0-1 0,1 1 0,-1 0 0,1-1 0,-1 1 0,0 0 0,1-1 0,-1 1 0,1 0 0,-1 0 0,1-1 0,-1 1 0,0 0 0,1 0 0,-1 0 0,1 0 0,-1 0 0,1-1 0,-1 1 0,1 0 0,-1 0 0,1 0 0,0 1 0,-1-1 0,1 0 0,-1 0 0,0 0 0,1 0 0,-1 0 0,1 0 0,0 1 0,0 0 0,0 1 0,0-1 0,0 1 0,0-1 0,0 1 0,0-1 0,-1 1 0,1 0 0,0-1 0,-1 1 0,1 2 0,5 48 0,-6-52 0,0 176 0,0 14 0,0-187 0,0 0 0,1-1 0,-1 1 0,0 0 0,1 0 0,0 0 0,0-1 0,-1 1 0,1 0 0,1-1 0,-1 1 0,0-1 0,1 1 0,-1-1 0,1 0 0,0 1 0,0-1 0,0 0 0,0 0 0,0-1 0,0 1 0,0 0 0,1-1 0,-1 1 0,1-1 0,-1 1 0,1-1 0,0 0 0,-1 0 0,1-1 0,0 1 0,0 0 0,-1-1 0,1 0 0,0 0 0,0 0 0,0 0 0,0 0 0,-1 0 0,1-1 0,0 1 0,0-1 0,3-1 0,9-2-105,-1-1 0,0 0 0,0 0 0,-1-2 0,1 0 0,-1 0 0,-1-1 0,0-1 0,0 0 0,-1-1 0,0 0 0,16-18 0,-17 10-6721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9.603"/>
    </inkml:context>
    <inkml:brush xml:id="br0">
      <inkml:brushProperty name="width" value="0.05" units="cm"/>
      <inkml:brushProperty name="height" value="0.05" units="cm"/>
    </inkml:brush>
  </inkml:definitions>
  <inkml:trace contextRef="#ctx0" brushRef="#br0">25 123 24575,'0'-6'0,"-1"0"0,0 1 0,-1-1 0,1 0 0,-4-8 0,-5-18 0,10 29 0,-1 0 0,0-1 0,0 1 0,1-1 0,-1 1 0,1 0 0,0-1 0,0 1 0,0-1 0,0 1 0,2-7 0,-1 10 0,0 1 0,0 0 0,0-1 0,-1 1 0,1 0 0,0 0 0,-1 0 0,1-1 0,-1 1 0,1 0 0,-1 0 0,1 0 0,-1 0 0,1 0 0,-1 0 0,0 0 0,0 0 0,0 0 0,1 2 0,0 1 0,20 77 0,21 146 0,-17 88 0,-23-153-1365,-3-145-5461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09.932"/>
    </inkml:context>
    <inkml:brush xml:id="br0">
      <inkml:brushProperty name="width" value="0.05" units="cm"/>
      <inkml:brushProperty name="height" value="0.05" units="cm"/>
    </inkml:brush>
  </inkml:definitions>
  <inkml:trace contextRef="#ctx0" brushRef="#br0">79 283 24575,'-5'-8'0,"0"0"0,0 0 0,1 0 0,0-1 0,0 0 0,1 1 0,0-1 0,-2-12 0,3 14 0,-1-3 0,1 0 0,0 0 0,0 0 0,1 0 0,1 0 0,-1 0 0,2-1 0,1-15 0,-1 21 0,0 1 0,1 0 0,-1 0 0,1 0 0,-1 0 0,1 1 0,1-1 0,-1 0 0,0 1 0,1 0 0,0-1 0,-1 1 0,1 0 0,1 0 0,-1 1 0,0-1 0,1 1 0,-1-1 0,1 1 0,0 0 0,-1 0 0,1 1 0,6-3 0,-1 3 0,-1-1 0,0 1 0,1 0 0,-1 1 0,1 0 0,-1 0 0,1 1 0,-1 0 0,0 1 0,1 0 0,-1 0 0,0 1 0,0-1 0,0 2 0,-1-1 0,1 1 0,-1 1 0,10 6 0,-6-4 0,-1 1 0,0 0 0,0 1 0,-1 0 0,0 1 0,0-1 0,-1 2 0,0-1 0,-1 1 0,0 0 0,7 17 0,-12-20 0,1-1 0,-1 1 0,0 0 0,-1 0 0,0 0 0,0 0 0,-1 1 0,0-1 0,0 0 0,-1 0 0,0 0 0,-1 0 0,1 0 0,-2 0 0,1-1 0,-1 1 0,0 0 0,-1-1 0,1 0 0,-1 0 0,-1 0 0,1 0 0,-12 11 0,7-8 0,-1-1 0,0 0 0,-1 0 0,1-1 0,-2 0 0,1-1 0,-1-1 0,0 0 0,0 0 0,-1-1 0,0-1 0,0 0 0,-23 4 0,23-6 30,0-1 0,-1 0 0,-22-2 0,32 1-117,0-1-1,0 1 1,0-1 0,0 0-1,0 0 1,1-1 0,-1 1-1,0-1 1,1 0-1,-1 1 1,1-2 0,0 1-1,0 0 1,0-1 0,0 1-1,-5-7 1,-3-8-6739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0.341"/>
    </inkml:context>
    <inkml:brush xml:id="br0">
      <inkml:brushProperty name="width" value="0.05" units="cm"/>
      <inkml:brushProperty name="height" value="0.05" units="cm"/>
    </inkml:brush>
  </inkml:definitions>
  <inkml:trace contextRef="#ctx0" brushRef="#br0">207 48 24575,'1'0'0,"-1"0"0,1 0 0,-1 0 0,1 0 0,-1 0 0,1 0 0,0 0 0,-1 0 0,1 0 0,-1 0 0,1-1 0,-1 1 0,1 0 0,-1 0 0,1 0 0,-1-1 0,1 1 0,-1 0 0,1-1 0,-1 1 0,1-1 0,-1 1 0,0 0 0,1-1 0,-1 1 0,1-1 0,-1 1 0,0-1 0,0 1 0,1-1 0,-1 1 0,0-1 0,0 1 0,0-1 0,0 1 0,1-1 0,-1 0 0,0 1 0,0-1 0,0 1 0,0-1 0,0 1 0,0-1 0,-1 0 0,1 1 0,0-1 0,0 1 0,0-1 0,-1 0 0,1-1 0,-1 0 0,0 1 0,0-1 0,1 1 0,-1-1 0,0 1 0,0-1 0,0 1 0,-1-1 0,1 1 0,0 0 0,0 0 0,-1 0 0,1 0 0,-1 0 0,-1-1 0,-2 0 0,1 1 0,-1 0 0,0 1 0,0-1 0,0 1 0,0 0 0,1 0 0,-1 1 0,0-1 0,0 1 0,0 0 0,1 0 0,-1 1 0,0-1 0,1 1 0,-1 0 0,1 1 0,0-1 0,0 1 0,0-1 0,-7 7 0,2-2 0,2 0 0,-1 1 0,1-1 0,0 1 0,1 0 0,0 1 0,0 0 0,0 0 0,-5 14 0,7-10 0,0 0 0,0 0 0,2 1 0,-1 0 0,2-1 0,0 1 0,0 0 0,2 0 0,-1 0 0,2-1 0,0 1 0,0 0 0,2-1 0,-1 0 0,2 0 0,9 22 0,-9-26 0,-1 0 0,1-1 0,1 1 0,-1-1 0,1 0 0,1-1 0,0 0 0,0 0 0,0 0 0,1-1 0,0 0 0,0 0 0,0-1 0,1 0 0,0 0 0,0-1 0,0 0 0,0-1 0,1 0 0,-1 0 0,1-1 0,0-1 0,17 2 0,21-5-1365,-5-2-5461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0.729"/>
    </inkml:context>
    <inkml:brush xml:id="br0">
      <inkml:brushProperty name="width" value="0.05" units="cm"/>
      <inkml:brushProperty name="height" value="0.05" units="cm"/>
    </inkml:brush>
  </inkml:definitions>
  <inkml:trace contextRef="#ctx0" brushRef="#br0">1 7 24575,'0'-5'0,"0"3"0,4 3 0,2 9 0,4 7 0,0 10 0,3 9 0,-1 7 0,-2 10 0,1 4 0,-1 6 0,-2 6 0,-2-1 0,-3-11-8191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1.554"/>
    </inkml:context>
    <inkml:brush xml:id="br0">
      <inkml:brushProperty name="width" value="0.05" units="cm"/>
      <inkml:brushProperty name="height" value="0.05" units="cm"/>
    </inkml:brush>
  </inkml:definitions>
  <inkml:trace contextRef="#ctx0" brushRef="#br0">7 27 24575,'-5'0'0,"4"0"0,10 0 0,8 0 0,11 0 0,8 0 0,12 0 0,6 0 0,8-4 0,2-2 0,-2 0 0,-2 2 0,-6 1 0,-9 1 0,-12 1-8191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1.883"/>
    </inkml:context>
    <inkml:brush xml:id="br0">
      <inkml:brushProperty name="width" value="0.05" units="cm"/>
      <inkml:brushProperty name="height" value="0.05" units="cm"/>
    </inkml:brush>
  </inkml:definitions>
  <inkml:trace contextRef="#ctx0" brushRef="#br0">1 27 24575,'0'4'0,"4"2"0,7 0 0,4-2 0,10-1 0,4-1 0,7-5 0,6-3 0,-1 1 0,3-4 0,-3 0 0,2 1 0,-4 2 0,-2 2 0,-9 2-8191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2.229"/>
    </inkml:context>
    <inkml:brush xml:id="br0">
      <inkml:brushProperty name="width" value="0.05" units="cm"/>
      <inkml:brushProperty name="height" value="0.05" units="cm"/>
    </inkml:brush>
  </inkml:definitions>
  <inkml:trace contextRef="#ctx0" brushRef="#br0">6 27 24575,'-4'0'0,"2"0"0,7 0 0,7 0 0,5 0 0,5-4 0,6-2 0,5 0 0,4 1 0,5 2 0,-5 1-8191</inkml:trace>
  <inkml:trace contextRef="#ctx0" brushRef="#br0" timeOffset="1">136 467 24575,'4'0'0,"7"-4"0,9-7 0,11 0 0,8-3 0,7-4 0,4-3 0,7 2 0,3 0 0,-5 3 0,-3 4 0,-5 4 0,-12 4-8191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6.834"/>
    </inkml:context>
    <inkml:brush xml:id="br0">
      <inkml:brushProperty name="width" value="0.05" units="cm"/>
      <inkml:brushProperty name="height" value="0.05" units="cm"/>
    </inkml:brush>
  </inkml:definitions>
  <inkml:trace contextRef="#ctx0" brushRef="#br0">796 34 24575,'-31'0'0,"-23"-1"0,0 2 0,0 3 0,-61 12 0,86-10 0,-162 43 0,166-41 0,0 1 0,1 2 0,0 0 0,0 1 0,-29 22 0,44-28 0,1 1 0,0-1 0,1 2 0,0-1 0,0 1 0,0 0 0,1 0 0,0 1 0,1-1 0,-6 14 0,8-16 0,1 1 0,0-1 0,1 1 0,0-1 0,0 1 0,0-1 0,1 1 0,0 0 0,0-1 0,0 1 0,1 0 0,0-1 0,0 1 0,1-1 0,0 1 0,0-1 0,4 6 0,2 6 0,2-1 0,1 0 0,0-1 0,1 0 0,0-1 0,1 0 0,29 24 0,7 0 0,62 38 0,-49-37 0,1-3 0,1-3 0,3-3 0,0-3 0,2-2 0,0-4 0,2-3 0,0-2 0,1-4 0,79 4 0,-70-13 0,149-11 0,-204 4 0,1-1 0,0-1 0,-1-1 0,0-1 0,-1-1 0,0-2 0,0 0 0,-1-2 0,34-21 0,-52 27 0,1 1 0,-2-1 0,1 0 0,-1 0 0,0 0 0,0-1 0,0 0 0,-1 0 0,0 0 0,-1 0 0,0-1 0,0 0 0,0 1 0,-1-1 0,0 0 0,-1 0 0,0 0 0,0 0 0,0-1 0,-1 1 0,-1-9 0,-1-12 0,-2 1 0,-1-1 0,-1 1 0,-15-46 0,9 40 0,-1 1 0,-2 0 0,-1 1 0,-1 0 0,-2 1 0,-1 2 0,-34-40 0,36 50 0,0 1 0,-1 0 0,-1 2 0,-1 0 0,0 1 0,-1 1 0,-1 1 0,0 1 0,0 2 0,-1 0 0,-29-8 0,4 6 0,-2 3 0,1 1 0,-77-1 0,47 9 0,-120 14 0,191-13-47,-134 23 220,128-21-359,1 1-1,-1 1 1,1 1-1,-1 0 1,2 0 0,-1 1-1,-15 11 1,9-1-6640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4.165"/>
    </inkml:context>
    <inkml:brush xml:id="br0">
      <inkml:brushProperty name="width" value="0.05" units="cm"/>
      <inkml:brushProperty name="height" value="0.05" units="cm"/>
    </inkml:brush>
  </inkml:definitions>
  <inkml:trace contextRef="#ctx0" brushRef="#br0">18 1 24575,'-17'2'0,"22"2"0,32 6 0,449 36 0,-320-35 0,1381 47-2008,-1444-60 3012,166-23 0,-272 26-1004,1-1 0,0 1 0,0 0 0,-1 0 0,1 0 0,0 0 0,0 0 0,0 0 0,0 1 0,0-1 0,1 0 0,-1 1 0,0 0 0,1-1 0,-1 1 0,-1 2 0,0 1 0,1-1 0,-1 1 0,1-1 0,0 1 0,0 0 0,1-1 0,0 1 0,-2 10 0,-2 43 0,2 1 0,7 72 0,-2-89 0,48 596 0,0 14 0,-46 236 0,-87-131 0,56-579 0,18-108 0,2 2 0,4 88 0,5-121 0,2-1 0,1 1 0,2-1 0,2-1 0,23 66 0,-31-102 7,-1 0-1,0 0 0,0 0 1,1 0-1,-1 0 0,1 0 0,-1 0 1,1 0-1,-1 0 0,1 0 1,0 0-1,0 0 0,-1-1 1,1 1-1,0 0 0,0 0 1,1 1-1,-1-3-70,0 0-1,-1 1 1,1-1 0,-1 0-1,1 1 1,-1-1 0,1 0 0,-1 1-1,0-1 1,1 0 0,-1 0-1,0 1 1,0-1 0,1 0-1,-1 0 1,0 0 0,0 1-1,0-1 1,0 0 0,0 0 0,0 0-1,0-1 1,0-15-6762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4.554"/>
    </inkml:context>
    <inkml:brush xml:id="br0">
      <inkml:brushProperty name="width" value="0.05" units="cm"/>
      <inkml:brushProperty name="height" value="0.05" units="cm"/>
    </inkml:brush>
  </inkml:definitions>
  <inkml:trace contextRef="#ctx0" brushRef="#br0">16 6 24575,'-4'-4'0,"-2"2"0,1 7 0,5 6 0,7 6 0,2 9 0,5 5 0,-1 0 0,2 1 0,3-2 0,3-5 0,2-3 0,2-5 0,-4-5-8191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4.925"/>
    </inkml:context>
    <inkml:brush xml:id="br0">
      <inkml:brushProperty name="width" value="0.05" units="cm"/>
      <inkml:brushProperty name="height" value="0.05" units="cm"/>
    </inkml:brush>
  </inkml:definitions>
  <inkml:trace contextRef="#ctx0" brushRef="#br0">330 36 24575,'0'-1'0,"0"-1"0,1 1 0,-1 0 0,0 0 0,0-1 0,0 1 0,0 0 0,-1 0 0,1-1 0,0 1 0,0 0 0,-1 0 0,1 0 0,-1 0 0,1-1 0,-1 1 0,0 0 0,1 0 0,-1 0 0,0 0 0,1 0 0,-1 0 0,0 1 0,0-1 0,0 0 0,0 0 0,0 0 0,0 1 0,0-1 0,0 1 0,0-1 0,-1 1 0,1-1 0,0 1 0,0 0 0,0-1 0,-1 1 0,1 0 0,0 0 0,0 0 0,0 0 0,-1 0 0,1 0 0,0 0 0,0 0 0,-1 1 0,1-1 0,0 0 0,0 1 0,0-1 0,0 1 0,-2 0 0,-6 3 0,0 0 0,1 0 0,-1 1 0,1 0 0,-11 9 0,-1 3 0,0 1 0,0 0 0,2 2 0,1 0 0,0 1 0,2 0 0,0 2 0,-21 42 0,-1 9-1365,28-57-5461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30.428"/>
    </inkml:context>
    <inkml:brush xml:id="br0">
      <inkml:brushProperty name="width" value="0.05" units="cm"/>
      <inkml:brushProperty name="height" value="0.05" units="cm"/>
    </inkml:brush>
  </inkml:definitions>
  <inkml:trace contextRef="#ctx0" brushRef="#br0">0 0 24575,'5'0'0,"5"0"0,6 5 0,5 1 0,2 0 0,3-1 0,0-2 0,1-1 0,1-1 0,-2 0 0,1-1 0,-1-1 0,-4 1-8191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30.772"/>
    </inkml:context>
    <inkml:brush xml:id="br0">
      <inkml:brushProperty name="width" value="0.05" units="cm"/>
      <inkml:brushProperty name="height" value="0.05" units="cm"/>
    </inkml:brush>
  </inkml:definitions>
  <inkml:trace contextRef="#ctx0" brushRef="#br0">0 55 24575,'4'0'0,"7"0"0,4-5 0,6-1 0,7 0 0,3 2 0,1-4 0,0 0 0,-2 2 0,-1 1 0,-1 1 0,-1 3 0,-1 0 0,-5 1-8191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31.274"/>
    </inkml:context>
    <inkml:brush xml:id="br0">
      <inkml:brushProperty name="width" value="0.05" units="cm"/>
      <inkml:brushProperty name="height" value="0.05" units="cm"/>
    </inkml:brush>
  </inkml:definitions>
  <inkml:trace contextRef="#ctx0" brushRef="#br0">0 43 24575,'5'0'0,"5"0"0,6 0 0,5 0 0,7-5 0,3-1 0,6 1 0,0 0 0,3 2 0,-1-3 0,-2-1 0,-8 1-8191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4.649"/>
    </inkml:context>
    <inkml:brush xml:id="br0">
      <inkml:brushProperty name="width" value="0.05" units="cm"/>
      <inkml:brushProperty name="height" value="0.05" units="cm"/>
    </inkml:brush>
  </inkml:definitions>
  <inkml:trace contextRef="#ctx0" brushRef="#br0">73 173 24575,'-1'-12'0,"-1"0"0,0 1 0,-1-1 0,0 1 0,-1-1 0,-7-14 0,-8-31 0,13 37 0,7 28 0,6 36 0,18 90 0,14 253 0,-48 139 0,-72 147 0,80-669 0,0 2 0,0 0 0,1 0 0,-1 0 0,1 0 0,1 0 0,-1 0 0,3 11 0,-3-16 0,1 1 0,-1-1 0,1 1 0,0-1 0,0 1 0,0-1 0,0 0 0,0 1 0,0-1 0,0 0 0,1 0 0,-1 0 0,0 0 0,1 0 0,-1 0 0,1 0 0,-1 0 0,1-1 0,-1 1 0,1 0 0,-1-1 0,1 0 0,0 1 0,-1-1 0,1 0 0,0 0 0,-1 0 0,1 0 0,0 0 0,-1 0 0,1 0 0,3-1 0,123-12 0,324-23 0,151 27-869,-62 2 619,355-9 67,-884 16 183,97-4 0,-108 4 8,0 0-1,0 0 0,0 0 1,0 0-1,0 0 0,0 0 0,0 0 1,1 0-1,-1-1 0,0 1 0,0 0 1,0-1-1,0 1 0,-1 0 1,1-1-1,0 0 0,0 1 0,0-1 1,0 1-1,0-1 0,-1 0 1,1 0-1,0 1 0,1-3 0,-3 2-36,0 0-1,1 0 1,-1 0-1,0 0 1,0 0-1,0 0 0,0 1 1,0-1-1,0 0 1,0 0-1,0 1 1,0-1-1,0 1 1,0-1-1,0 1 0,0-1 1,-1 1-1,1 0 1,-1-1-1,-26-8-6450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5.503"/>
    </inkml:context>
    <inkml:brush xml:id="br0">
      <inkml:brushProperty name="width" value="0.05" units="cm"/>
      <inkml:brushProperty name="height" value="0.05" units="cm"/>
    </inkml:brush>
  </inkml:definitions>
  <inkml:trace contextRef="#ctx0" brushRef="#br0">57 127 24575,'-2'0'0,"0"-1"0,0 0 0,0 0 0,0 0 0,0 0 0,1 0 0,-1 0 0,0 0 0,1-1 0,-1 1 0,0 0 0,1-1 0,0 0 0,-1 1 0,0-3 0,-19-25 0,21 28 0,-1 0 0,0 0 0,0 0 0,1 0 0,-1 0 0,1 0 0,-1-1 0,1 1 0,-1 0 0,1 0 0,0 0 0,-1 0 0,1-1 0,0 1 0,0 0 0,0 0 0,0 0 0,0-1 0,0 1 0,0 0 0,0 0 0,1 0 0,-1-1 0,0 1 0,1 0 0,-1 0 0,1 0 0,-1 0 0,1 0 0,0 0 0,-1 0 0,1 0 0,0 0 0,0 0 0,0 0 0,-1 0 0,1 0 0,0 1 0,0-1 0,0 0 0,0 1 0,0-1 0,1 1 0,-1-1 0,0 1 0,2-1 0,7-2 0,0 1 0,0 1 0,0-1 0,17 1 0,-17 1 0,489-1 6,-263 3-148,124 0-516,630-3 638,-811-10 20,6 0 0,-182 10 17,-1 1 1,0 0 0,1 0 0,-1 0 0,0 0-1,0 1 1,1-1 0,-1 1 0,0-1 0,0 1-1,0 0 1,0 0 0,0 0 0,0 0 0,0 0-1,0 0 1,0 0 0,0 1 0,0-1 0,-1 1 0,1-1-1,2 4 1,-2-1 16,0 0 0,-1 0-1,0 0 1,0 1 0,0-1 0,0 0-1,-1 0 1,1 1 0,-1-1 0,0 0-1,-1 6 1,7 328-34,2-115 0,-7-97 0,9 332 0,-4-338 0,55 642 0,-59-756 0,-1 1 0,1 0 0,1-1 0,-1 1 0,5 7 0,-9-17-136,0 1-1,0 0 1,0-1-1,0 1 1,0 0-1,0 1 1,0-1-1,-1 0 0,-4-2 1,-13-8-6690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6.372"/>
    </inkml:context>
    <inkml:brush xml:id="br0">
      <inkml:brushProperty name="width" value="0.05" units="cm"/>
      <inkml:brushProperty name="height" value="0.05" units="cm"/>
    </inkml:brush>
  </inkml:definitions>
  <inkml:trace contextRef="#ctx0" brushRef="#br0">607 1 24575,'-1'13'0,"0"-1"0,-1 1 0,0 0 0,-1-1 0,-1 0 0,0 1 0,-6 13 0,-47 82 0,36-71 0,-25 42 0,-4-2 0,-68 80 0,-133 127 0,246-278 0,2-3 0,-22 28 0,25-31 0,0 1 0,-1-1 0,1 1 0,0-1 0,-1 0 0,1 1 0,0-1 0,0 1 0,-1-1 0,1 1 0,0-1 0,0 1 0,0-1 0,0 1 0,0-1 0,0 1 0,0-1 0,0 1 0,0-1 0,0 1 0,0-1 0,0 1 0,0-1 0,0 1 0,0-1 0,0 1 0,1-1 0,-1 0 0,0 1 0,0-1 0,0 1 0,1-1 0,-1 1 0,0-1 0,1 0 0,-1 1 0,0-1 0,1 0 0,-1 1 0,1-1 0,-1 0 0,0 1 0,1-1 0,-1 0 0,1 0 0,-1 0 0,1 0 0,-1 1 0,1-1 0,-1 0 0,1 0 0,-1 0 0,1 0 0,-1 0 0,1 0 0,-1 0 0,1 0 0,-1 0 0,1 0 0,-1 0 0,1-1 0,-1 1 0,1 0 0,26-3 0,-1 0 0,33-9 0,-4 0 0,42-2 0,112-2 0,100 13 0,-207 3 0,1206 18-748,-615-6 748,-545 2 0,-146-14 0,-2 0 2,0 0 0,0 0 1,0 0-1,0 0 0,0 0 0,0 0 0,0 0 0,0 0 0,0 0 0,0 0 0,0 0 0,0 0 0,0 0 0,0 0 0,0-1 0,0 1 0,0 0 0,0 0 0,0 0 0,0 0 0,0 0 1,0 0-1,0 0 0,0 0 0,0 0 0,0 0 0,0 0 0,0 0 0,0-1 0,0 1 0,0 0 0,0 0 0,0 0 0,0 0 0,0 0 0,0 0 0,0 0 0,0 0 0,0 0 0,-14-9 192,6 5-115,0 0 0,1-1-1,-1 0 1,1 0 0,-11-12-1,12 4-78,1 0 0,0 0 0,1-1 0,0 1 0,1-1 0,1 0 0,0 0 0,0-17 0,0 9 0,-8-414 0,13 277 0,-5 133 120,-1 16-321,3 9 176,0 1 1,0 0-1,0 0 0,0 0 1,0 0-1,0 0 0,0 0 0,0 0 1,-1 0-1,1 0 0,0-1 1,0 1-1,0 0 0,0 0 1,0 0-1,0 0 0,-1 0 1,1 0-1,0 0 0,0 0 0,0 0 1,0 0-1,0 0 0,-1 0 1,1 0-1,0 0 0,0 0 1,0 0-1,0 0 0,0 0 1,0 0-1,-1 0 0,1 0 0,0 0 1,0 1-1,0-1 0,0 0 1,0 0-1,0 0 0,-1 0 1,1 0-1,0 0 0,0 0 1,0 0-1,0 0 0,0 1 0,0-1 1,0 0-1,0 0 0,0 0 1,0 0-1,-6 10-6801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7.069"/>
    </inkml:context>
    <inkml:brush xml:id="br0">
      <inkml:brushProperty name="width" value="0.05" units="cm"/>
      <inkml:brushProperty name="height" value="0.05" units="cm"/>
    </inkml:brush>
  </inkml:definitions>
  <inkml:trace contextRef="#ctx0" brushRef="#br0">79 184 24575,'0'0'0,"-1"0"0,1-1 0,0 1 0,0 0 0,-1-1 0,1 1 0,0 0 0,0 0 0,-1 0 0,1-1 0,0 1 0,-1 0 0,1 0 0,0 0 0,-1-1 0,1 1 0,-1 0 0,1 0 0,0 0 0,-1 0 0,1 0 0,0 0 0,-1 0 0,1 0 0,-1 0 0,1 0 0,0 0 0,-1 0 0,1 0 0,-1 0 0,1 0 0,0 1 0,-1-1 0,1 0 0,-1 0 0,-6 15 0,2 23 0,2 42 0,-6 60 0,4-94 0,3-24 0,-1 1 0,0-1 0,-9 26 0,7-38 0,1-9 0,-1-18 0,3-31 0,2 48 0,1-82 0,3 1 0,28-143 0,-30 213 0,1 0 0,0 1 0,0-1 0,2 1 0,-1-1 0,1 1 0,1 1 0,-1-1 0,2 1 0,-1 0 0,1 0 0,12-10 0,-15 15 0,0 1 0,0-1 0,1 1 0,0 0 0,0 1 0,0-1 0,0 1 0,0 0 0,0 0 0,0 0 0,1 1 0,-1 0 0,0 0 0,1 0 0,-1 1 0,1 0 0,0 0 0,-1 0 0,1 1 0,-1 0 0,0 0 0,1 0 0,-1 0 0,0 1 0,1 0 0,8 5 0,-8-4 0,0 1 0,-1-1 0,1 1 0,-1 0 0,0 1 0,0 0 0,0-1 0,-1 1 0,1 1 0,-1-1 0,0 1 0,5 10 0,-7-13 0,-1 0 0,0 0 0,0 0 0,0 1 0,0-1 0,0 0 0,0 0 0,-1 1 0,0-1 0,0 1 0,0-1 0,0 0 0,0 1 0,0-1 0,-1 0 0,0 1 0,0-1 0,0 0 0,0 0 0,0 0 0,0 0 0,-1 0 0,0 0 0,0 0 0,1 0 0,-2-1 0,-2 5 0,-10 5-136,0 0-1,-1 0 1,0-2-1,0 0 1,-1-1-1,-1 0 1,0-2-1,0 0 0,-37 9 1,26-10-6690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8.137"/>
    </inkml:context>
    <inkml:brush xml:id="br0">
      <inkml:brushProperty name="width" value="0.05" units="cm"/>
      <inkml:brushProperty name="height" value="0.05" units="cm"/>
    </inkml:brush>
  </inkml:definitions>
  <inkml:trace contextRef="#ctx0" brushRef="#br0">725 188 24575,'0'0'0,"1"0"0,-1 0 0,1 0 0,-1 0 0,1 0 0,-1 0 0,1 0 0,-1 0 0,1 0 0,-1-1 0,1 1 0,-1 0 0,1 0 0,-1-1 0,0 1 0,1 0 0,-1-1 0,1 1 0,-1 0 0,0-1 0,1 1 0,-1-1 0,0 1 0,0 0 0,1-1 0,-1 1 0,0-1 0,0 1 0,0-1 0,1 1 0,-1-1 0,0 1 0,0-1 0,0 1 0,0-1 0,0 1 0,0-1 0,0 1 0,0-1 0,0 1 0,0-1 0,0 1 0,-1-1 0,1 1 0,0-1 0,0 1 0,0-1 0,-1 1 0,1-1 0,0 1 0,-1 0 0,1-1 0,-1 0 0,-15-25 0,9 20 0,-1-1 0,0 2 0,0-1 0,0 1 0,0 0 0,-1 1 0,0 0 0,1 0 0,-2 1 0,1 0 0,0 1 0,-1 0 0,-18-2 0,1 2 0,0 1 0,0 1 0,-49 8 0,53-4 0,0 2 0,1 0 0,0 1 0,0 2 0,0 0 0,2 1 0,-1 1 0,1 1 0,1 1 0,0 1 0,1 0 0,0 2 0,1 0 0,1 1 0,-24 30 0,30-32 0,0 0 0,1 0 0,1 1 0,0 0 0,2 0 0,-1 1 0,2 0 0,0 0 0,-3 23 0,7-25 0,0-1 0,0 1 0,2 0 0,-1-1 0,2 1 0,0 0 0,1-1 0,1 0 0,0 0 0,0 0 0,2 0 0,7 15 0,-6-17 0,1 0 0,1 0 0,-1-1 0,2 0 0,0 0 0,0-1 0,1 0 0,0-1 0,0 0 0,1-1 0,0-1 0,1 0 0,0 0 0,0-1 0,0-1 0,1 0 0,23 5 0,0-2 0,0-2 0,1-1 0,0-2 0,-1-2 0,60-6 0,-58 2 0,0-3 0,0-1 0,-1-2 0,0-1 0,0-2 0,-1-2 0,-1-1 0,-1-2 0,0-1 0,37-27 0,-53 32 0,-1-1 0,-1-1 0,0 0 0,-1-1 0,-1-1 0,0-1 0,-1 0 0,-1 0 0,-1-2 0,0 1 0,-2-2 0,0 1 0,-2-1 0,0-1 0,-1 1 0,-1-1 0,-1-1 0,3-40 0,-7 50 0,-1 1 0,0-1 0,-1 0 0,0 0 0,-1 1 0,-1-1 0,0 1 0,0-1 0,-1 1 0,-1 0 0,-7-13 0,7 16 0,-1 0 0,-1 0 0,1 1 0,-1 0 0,0 0 0,-1 1 0,0-1 0,0 2 0,-1-1 0,0 1 0,0 1 0,0 0 0,-19-8 0,3 4 0,-1 1 0,0 2 0,-1 0 0,1 2 0,-32-2 0,-137 5 0,154 2 0,-77 6-1365,75 0-5461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7.414"/>
    </inkml:context>
    <inkml:brush xml:id="br0">
      <inkml:brushProperty name="width" value="0.05" units="cm"/>
      <inkml:brushProperty name="height" value="0.05" units="cm"/>
    </inkml:brush>
  </inkml:definitions>
  <inkml:trace contextRef="#ctx0" brushRef="#br0">203 34 24575,'12'0'0,"36"-2"0,-47 2 0,1 0 0,-1 0 0,1 0 0,-1-1 0,0 1 0,1 0 0,-1-1 0,0 1 0,1-1 0,-1 0 0,0 1 0,0-1 0,1 0 0,-1 0 0,0 0 0,0 0 0,0 0 0,0 0 0,0 0 0,0 0 0,-1 0 0,1 0 0,0-1 0,0 1 0,-1 0 0,2-3 0,-3 4 0,1-1 0,0 1 0,0-1 0,0 1 0,0-1 0,-1 1 0,1 0 0,0-1 0,0 1 0,-1-1 0,1 1 0,0 0 0,-1-1 0,1 1 0,0 0 0,-1-1 0,1 1 0,-1 0 0,1 0 0,0-1 0,-1 1 0,1 0 0,-1 0 0,1 0 0,-1 0 0,1 0 0,-1-1 0,1 1 0,0 0 0,-1 0 0,1 0 0,-1 0 0,1 0 0,-1 1 0,1-1 0,-1 0 0,1 0 0,-1 0 0,1 0 0,-1 0 0,0 1 0,-21 4 0,5 1 0,2 0 0,-1 2 0,1 0 0,0 1 0,0 0 0,-20 18 0,16-10 0,1 0 0,0 1 0,-29 39 0,44-53 0,0-1 0,1 1 0,-1 0 0,1 0 0,0 0 0,0 0 0,1 1 0,-1-1 0,1 0 0,0 1 0,0-1 0,0 1 0,1 0 0,0-1 0,0 1 0,0 4 0,1-5 0,0 0 0,1-1 0,-1 1 0,1-1 0,0 1 0,0-1 0,0 0 0,0 0 0,0 0 0,1 0 0,-1 0 0,1 0 0,0-1 0,0 1 0,0-1 0,0 0 0,0 0 0,0 0 0,7 3 0,11 4 0,1-1 0,0 0 0,1-2 0,-1-1 0,1 0 0,0-2 0,1 0 0,-1-2 0,0-1 0,1 0 0,34-7 0,-24-2-1365,-8-3-5461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7.846"/>
    </inkml:context>
    <inkml:brush xml:id="br0">
      <inkml:brushProperty name="width" value="0.05" units="cm"/>
      <inkml:brushProperty name="height" value="0.05" units="cm"/>
    </inkml:brush>
  </inkml:definitions>
  <inkml:trace contextRef="#ctx0" brushRef="#br0">18 185 24575,'1'-9'0,"-1"1"0,1-1 0,0 1 0,1 0 0,0 0 0,0 0 0,1 0 0,0 0 0,1 0 0,-1 1 0,1-1 0,1 1 0,0 0 0,0 1 0,0-1 0,9-8 0,-9 10 0,1 0 0,-1 1 0,1 0 0,0 0 0,0 1 0,0 0 0,0 0 0,1 0 0,-1 1 0,1-1 0,0 2 0,-1-1 0,1 1 0,0 0 0,0 0 0,0 1 0,0 0 0,0 0 0,0 1 0,10 1 0,-12-1 0,1 1 0,-1 0 0,0-1 0,1 2 0,-1-1 0,0 0 0,0 1 0,-1 0 0,1 0 0,0 1 0,-1-1 0,0 1 0,0 0 0,0 0 0,0 1 0,-1-1 0,0 1 0,0-1 0,0 1 0,0 0 0,-1 0 0,0 1 0,0-1 0,0 0 0,0 1 0,0 6 0,0-2 0,-1 0 0,-1-1 0,1 1 0,-2 0 0,1 0 0,-1 0 0,-1 0 0,0-1 0,0 1 0,-1 0 0,0-1 0,-1 0 0,1 0 0,-8 11 0,0-3 0,0-1 0,-1-1 0,-1 0 0,-1 0 0,0-1 0,-1-1 0,-27 19 0,2-6 0,-86 40 0,161-62 0,375-9-1365,-375 5-5461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8.936"/>
    </inkml:context>
    <inkml:brush xml:id="br0">
      <inkml:brushProperty name="width" value="0.05" units="cm"/>
      <inkml:brushProperty name="height" value="0.05" units="cm"/>
    </inkml:brush>
  </inkml:definitions>
  <inkml:trace contextRef="#ctx0" brushRef="#br0">88 468 24575,'-8'-34'0,"4"27"0,6 25 0,5 37 0,-3 0 0,-4 81 0,-1-71 0,1-63 0,-3 38 0,3-39 0,-1 0 0,1 0 0,0 1 0,0-1 0,0 0 0,-1 0 0,1 0 0,-1 0 0,1 0 0,-1 0 0,1 0 0,-1 0 0,1 0 0,-1 0 0,0 0 0,0-1 0,1 1 0,-1 0 0,0 0 0,0-1 0,0 1 0,0 0 0,0-1 0,0 1 0,0-1 0,0 1 0,0-1 0,0 0 0,0 1 0,-2-1 0,2 0 0,0 0 0,0 0 0,0-1 0,0 1 0,0 0 0,1-1 0,-1 1 0,0-1 0,0 1 0,0-1 0,1 0 0,-1 1 0,0-1 0,1 0 0,-1 1 0,0-1 0,1 0 0,-1 0 0,1 1 0,-1-1 0,1 0 0,-1-1 0,-8-23 0,7 20 0,-6-25 0,2 0 0,0 0 0,-2-61 0,10-95 0,13 8 0,-11 152 0,1 1 0,1-1 0,1 1 0,19-43 0,-24 64 0,0 0 0,0 0 0,1 0 0,-1 0 0,1 0 0,0 0 0,0 0 0,0 1 0,1 0 0,-1-1 0,1 1 0,0 1 0,0-1 0,0 0 0,0 1 0,9-4 0,-9 5 0,0 1 0,0-1 0,0 1 0,0 0 0,0 0 0,0 0 0,0 0 0,0 1 0,0-1 0,0 1 0,0 0 0,-1 0 0,1 1 0,0-1 0,0 1 0,-1 0 0,1 0 0,-1 0 0,0 0 0,4 3 0,0 1 0,1 0 0,-1 1 0,-1-1 0,1 1 0,-1 1 0,0-1 0,-1 1 0,0 0 0,0 0 0,-1 1 0,0-1 0,0 1 0,-1 0 0,0 0 0,-1 0 0,0 1 0,0-1 0,-1 0 0,0 1 0,0-1 0,-1 1 0,-3 17 0,1-13 0,-1 0 0,0 0 0,-1 0 0,-1 0 0,0-1 0,-1 1 0,0-1 0,-1-1 0,-1 1 0,0-1 0,0-1 0,-1 1 0,-1-2 0,-14 14 0,7-10 0,-1-2 0,0 0 0,-34 16 0,-18 12 0,69-40 0,0 1 0,0-1 0,-1 1 0,1 0 0,0 0 0,0-1 0,0 1 0,0 0 0,0 0 0,0 0 0,0 0 0,0 0 0,0 1 0,1-1 0,-1 0 0,0 0 0,1 0 0,-1 1 0,1-1 0,-1 0 0,1 1 0,0-1 0,-1 0 0,1 1 0,0-1 0,0 0 0,0 1 0,0-1 0,0 1 0,0-1 0,1 0 0,-1 1 0,0-1 0,1 0 0,-1 1 0,1-1 0,-1 0 0,1 0 0,0 1 0,-1-1 0,1 0 0,0 0 0,0 0 0,2 2 0,5 4 0,0 1 0,0-1 0,1-1 0,18 10 0,-7-3 0,160 120-1365,-158-113-5461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9.326"/>
    </inkml:context>
    <inkml:brush xml:id="br0">
      <inkml:brushProperty name="width" value="0.05" units="cm"/>
      <inkml:brushProperty name="height" value="0.05" units="cm"/>
    </inkml:brush>
  </inkml:definitions>
  <inkml:trace contextRef="#ctx0" brushRef="#br0">30 195 24575,'-24'-4'0,"19"3"0,16 1 0,-9 0 0,19 3 0,1-2 0,0-1 0,0 0 0,34-6 0,-51 5 0,-1 0 0,1-1 0,0 1 0,0-1 0,-1 0 0,1 0 0,-1-1 0,0 1 0,1-1 0,-1 0 0,5-5 0,-6 5 0,-1 0 0,0 0 0,0 1 0,-1-1 0,1-1 0,-1 1 0,1 0 0,-1 0 0,0 0 0,0-1 0,0 1 0,-1-1 0,1 1 0,-1 0 0,0-1 0,0 1 0,0-1 0,-1-5 0,0 4 0,1 1 0,-1 0 0,0-1 0,-1 1 0,1 0 0,-1-1 0,0 1 0,0 0 0,0 0 0,0 1 0,-1-1 0,0 0 0,1 1 0,-1-1 0,-1 1 0,1 0 0,0 0 0,-1 0 0,0 1 0,1-1 0,-1 1 0,-6-3 0,7 4 0,0 0 0,-1 0 0,1 0 0,0 1 0,-1-1 0,1 1 0,-1 0 0,1 0 0,-1 0 0,1 0 0,0 0 0,-1 1 0,1 0 0,-1 0 0,1 0 0,0 0 0,0 0 0,0 0 0,0 1 0,0 0 0,0-1 0,0 1 0,0 1 0,0-1 0,1 0 0,-1 0 0,1 1 0,0 0 0,0-1 0,-2 4 0,-3 5 11,1 0 0,0 0 0,0 1 0,2-1 0,-1 1 0,1 0-1,1 1 1,1-1 0,-1 0 0,1 15 0,1-19-36,1-1 0,0 1 0,1 0-1,0 0 1,0-1 0,1 1 0,4 14 0,-4-18-61,0 0 1,0 0-1,0 0 1,0-1-1,1 1 0,0 0 1,0-1-1,0 0 1,0 0-1,0 0 0,0 0 1,1 0-1,-1 0 1,7 2-1,14 6-6740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9.667"/>
    </inkml:context>
    <inkml:brush xml:id="br0">
      <inkml:brushProperty name="width" value="0.05" units="cm"/>
      <inkml:brushProperty name="height" value="0.05" units="cm"/>
    </inkml:brush>
  </inkml:definitions>
  <inkml:trace contextRef="#ctx0" brushRef="#br0">221 64 24575,'0'-4'0,"0"0"0,0 1 0,0-1 0,-1 0 0,0 0 0,1 0 0,-1 1 0,-1-1 0,1 0 0,0 1 0,-1-1 0,-3-5 0,4 8 0,1 1 0,-1-1 0,0 0 0,0 0 0,0 1 0,1-1 0,-1 0 0,0 1 0,0-1 0,0 1 0,0-1 0,0 1 0,0 0 0,0-1 0,0 1 0,-1 0 0,1 0 0,-1 0 0,-1 0 0,1 0 0,-1 1 0,1-1 0,0 1 0,-1-1 0,1 1 0,0 0 0,0 0 0,-1 0 0,1 0 0,-3 3 0,1-1 0,-1 1 0,1 0 0,0 0 0,0 0 0,0 1 0,0-1 0,1 1 0,0 0 0,0 0 0,0 1 0,1-1 0,-1 0 0,1 1 0,1-1 0,-1 1 0,1 0 0,0 0 0,0 0 0,0-1 0,1 1 0,0 0 0,0 0 0,1 0 0,0 0 0,0 0 0,0-1 0,0 1 0,1 0 0,0-1 0,0 1 0,6 8 0,7 5 0,1-1 0,0 0 0,2-1 0,26 20 0,-38-31 0,-5-6 0,1 2 0,-1-1 0,1 0 0,-1 0 0,1 0 0,-1 1 0,0-1 0,0 1 0,0-1 0,0 1 0,0-1 0,0 1 0,0-1 0,0 1 0,-1 0 0,1 0 0,-1-1 0,1 1 0,-1 0 0,0 0 0,1 0 0,-1 0 0,0 2 0,-1-2 0,0 0 0,0 0 0,0 0 0,0-1 0,0 1 0,0 0 0,-1 0 0,1-1 0,0 1 0,-1-1 0,0 1 0,1-1 0,-1 1 0,0-1 0,1 0 0,-5 2 0,-3 1 0,-1 1 0,0-2 0,0 1 0,0-1 0,0-1 0,-1 0 0,-10 1 0,12-3-97,1 0-1,0 0 1,0 0-1,0-1 1,-1 0-1,1-1 1,0 0-1,0 0 1,1-1-1,-1 0 1,0 0-1,1-1 0,-9-5 1,-2-6-6729</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0.029"/>
    </inkml:context>
    <inkml:brush xml:id="br0">
      <inkml:brushProperty name="width" value="0.05" units="cm"/>
      <inkml:brushProperty name="height" value="0.05" units="cm"/>
    </inkml:brush>
  </inkml:definitions>
  <inkml:trace contextRef="#ctx0" brushRef="#br0">31 45 24575,'0'0'0,"0"0"0,0 0 0,1-1 0,-1 1 0,0 0 0,0 0 0,0-1 0,0 1 0,0 0 0,0 0 0,0-1 0,0 1 0,0 0 0,0-1 0,0 1 0,0 0 0,0 0 0,0-1 0,0 1 0,0 0 0,0 0 0,0-1 0,0 1 0,-1 0 0,1 0 0,0-1 0,0 1 0,0 0 0,0 0 0,0-1 0,-1 1 0,1 0 0,0 0 0,0 0 0,0-1 0,-1 1 0,1 0 0,0 0 0,0 0 0,-1 0 0,1 0 0,0 0 0,0 0 0,-1-1 0,1 1 0,0 0 0,-1 0 0,1 0 0,0 0 0,0 0 0,-1 0 0,1 0 0,0 0 0,-1 0 0,1 0 0,0 1 0,0-1 0,-1 0 0,1 0 0,0 0 0,0 0 0,-1 0 0,0 1 0,0 0 0,0 0 0,0 0 0,0 0 0,0 0 0,1 0 0,-1 0 0,0 0 0,0 1 0,1-1 0,-1 0 0,0 3 0,-3 13 0,2 1 0,0 0 0,0-1 0,2 1 0,0 0 0,1 0 0,1 0 0,1-1 0,6 23 0,-9-37 0,1 0 0,0 0 0,1 0 0,-1 0 0,0 0 0,1-1 0,-1 1 0,1 0 0,0-1 0,0 0 0,0 1 0,0-1 0,1 0 0,-1 0 0,0 0 0,1 0 0,0 0 0,-1-1 0,1 1 0,0-1 0,0 0 0,0 0 0,0 0 0,0 0 0,0 0 0,0-1 0,0 1 0,0-1 0,0 0 0,0 0 0,0 0 0,6-1 0,-2 0 0,-1-1 0,1 0 0,0 0 0,-1 0 0,1-1 0,-1 0 0,0 0 0,1-1 0,-2 0 0,1 0 0,0 0 0,-1-1 0,7-7 0,-5 4 11,-1-1 0,-1 1 0,1-1 0,-1-1 0,-1 1 0,0-1-1,0 1 1,-1-1 0,0 0 0,2-16 0,-4 19-98,0 0-1,0 0 1,-1 0 0,1 0-1,-2-1 1,1 1 0,-1 0-1,0 0 1,0 1-1,-1-1 1,0 0 0,-1 0-1,1 1 1,-1-1 0,0 1-1,-6-9 1,-2 3-6739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1.305"/>
    </inkml:context>
    <inkml:brush xml:id="br0">
      <inkml:brushProperty name="width" value="0.05" units="cm"/>
      <inkml:brushProperty name="height" value="0.05" units="cm"/>
    </inkml:brush>
  </inkml:definitions>
  <inkml:trace contextRef="#ctx0" brushRef="#br0">1 2 24575,'1'0'0,"0"1"0,0-1 0,1 1 0,-1-1 0,0 1 0,0-1 0,0 1 0,0 0 0,0 0 0,0-1 0,0 1 0,0 0 0,-1 0 0,1 0 0,0 0 0,0 0 0,-1 0 0,1 0 0,-1 1 0,1 0 0,12 28 0,-12-26 0,5 15 0,-1 1 0,-1 1 0,-1-1 0,-1 0 0,-1 1 0,-2 30 0,0-81 0,-1-47 0,2 72 0,1-1 0,-1 1 0,1-1 0,0 1 0,1-1 0,-1 1 0,1 0 0,0 0 0,0 0 0,1 0 0,3-6 0,-4 9 0,0 1 0,-1 0 0,1 0 0,0 0 0,0 1 0,0-1 0,-1 0 0,1 1 0,0-1 0,0 1 0,0 0 0,0-1 0,0 1 0,0 0 0,0 0 0,0 0 0,0 1 0,0-1 0,0 0 0,0 1 0,0-1 0,0 1 0,-1 0 0,1 0 0,0-1 0,2 2 0,47 27 0,-44-24 0,-1 0 0,0 1 0,-1 0 0,1 0 0,-1 1 0,0-1 0,4 10 0,-5-9 0,0-1 0,0 0 0,1 0 0,0 0 0,0 0 0,0-1 0,1 0 0,9 8 0,-13-13 0,0 1 0,0 0 0,0 0 0,0-1 0,0 1 0,0-1 0,1 0 0,-1 0 0,0 0 0,0 0 0,0 0 0,0 0 0,0 0 0,0-1 0,0 1 0,0-1 0,0 1 0,0-1 0,0 0 0,0 0 0,0 0 0,0 0 0,0 0 0,-1 0 0,1 0 0,0-1 0,-1 1 0,1-1 0,-1 1 0,0-1 0,1 0 0,1-3 0,4-5 0,1 0 0,-2-1 0,11-22 0,-7 7 0,-7 17 0,0 1 0,0 0 0,1 0 0,5-8 0,-8 16 0,-1 0 0,0-1 0,0 1 0,1 0 0,-1 0 0,0-1 0,0 1 0,1 0 0,-1 0 0,0 0 0,0-1 0,1 1 0,-1 0 0,0 0 0,1 0 0,-1 0 0,0 0 0,1 0 0,-1 0 0,0 0 0,1 0 0,-1 0 0,1 0 0,-1 0 0,0 0 0,1 0 0,-1 0 0,0 0 0,1 0 0,-1 0 0,0 0 0,1 0 0,-1 1 0,12 10 0,6 18 0,-17-27 0,51 124 0,-51-123 0,0 0 0,1-1 0,-1 1 0,1-1 0,-1 0 0,1 0 0,0 1 0,0-1 0,0 0 0,1 0 0,-1-1 0,0 1 0,1 0 0,-1-1 0,1 0 0,-1 1 0,1-1 0,0 0 0,-1 0 0,5 0 0,-3 0 0,0-1 0,1 0 0,-1 0 0,0-1 0,0 1 0,1-1 0,-1 0 0,0 0 0,0 0 0,0-1 0,0 1 0,6-4 0,-3 1 0,-1 0 0,0 0 0,1 0 0,-2-1 0,1 0 0,0 0 0,-1 0 0,0-1 0,0 0 0,-1 0 0,0 0 0,0-1 0,0 1 0,-1-1 0,4-10 0,-4 6 0,-1-1 0,-1 0 0,0-21 0,-1 30 0,0 0 0,0-1 0,0 1 0,0 0 0,-1 0 0,1 0 0,-1 0 0,0 0 0,0 0 0,0 0 0,0 1 0,-1-1 0,1 0 0,-1 0 0,1 1 0,-1-1 0,0 1 0,0 0 0,-3-3 0,4 4 0,0 1 0,0 0 0,0 0 0,0 0 0,0 0 0,1 0 0,-1 0 0,0 0 0,0 0 0,0 0 0,0 0 0,0 0 0,0 0 0,1 1 0,-1-1 0,0 0 0,0 1 0,0-1 0,1 0 0,-1 1 0,0-1 0,0 1 0,1 0 0,-1-1 0,0 1 0,1-1 0,-1 1 0,1 0 0,-1 0 0,1-1 0,-1 1 0,1 0 0,0 0 0,-1 1 0,-15 30 0,13-22 10,0 1 0,1 0 0,0-1 0,1 1 0,0 0 0,1 0 0,0 0 0,0 0 0,1 0 0,1 0 0,4 17 0,-5-24-25,0 1-1,1-1 1,0 0-1,0 1 1,0-1-1,1 0 1,-1 0-1,1-1 1,0 1-1,0 0 1,0-1-1,7 6 1,-7-7-53,0 0 1,0-1-1,1 1 1,-1-1-1,0 1 0,1-1 1,-1 0-1,1-1 1,-1 1-1,1-1 1,0 1-1,-1-1 0,1 0 1,0 0-1,-1-1 1,1 1-1,-1-1 1,7-1-1,6-4-6758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7.570"/>
    </inkml:context>
    <inkml:brush xml:id="br0">
      <inkml:brushProperty name="width" value="0.05" units="cm"/>
      <inkml:brushProperty name="height" value="0.05" units="cm"/>
    </inkml:brush>
  </inkml:definitions>
  <inkml:trace contextRef="#ctx0" brushRef="#br0">16 12 24575,'0'-5'0,"-4"0"0,-2 3 0,0 8 0,6 7 0,3 5 0,0 5 0,1 7 0,-2 6 0,5 3 0,0 3 0,-1 3 0,-1-2 0,-2-3 0,-1-4 0,-1-5 0,-1-2 0,0-7-8191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7.935"/>
    </inkml:context>
    <inkml:brush xml:id="br0">
      <inkml:brushProperty name="width" value="0.05" units="cm"/>
      <inkml:brushProperty name="height" value="0.05" units="cm"/>
    </inkml:brush>
  </inkml:definitions>
  <inkml:trace contextRef="#ctx0" brushRef="#br0">42 339 24575,'-1'-19'0,"-1"1"0,-1 0 0,-1 0 0,-6-19 0,-8-42 0,17 68 0,0-1 0,0 1 0,1 0 0,0 0 0,1 0 0,4-20 0,-4 28 0,-1 1 0,1-1 0,0 0 0,0 1 0,1-1 0,-1 1 0,0-1 0,1 1 0,0 0 0,-1-1 0,1 1 0,0 0 0,0 0 0,0 0 0,0 1 0,1-1 0,-1 0 0,0 1 0,1-1 0,-1 1 0,1 0 0,0 0 0,-1 0 0,1 0 0,0 0 0,-1 1 0,1-1 0,0 1 0,0 0 0,0 0 0,4 0 0,7 1 0,0 1 0,0 1 0,0 0 0,0 0 0,-1 2 0,0 0 0,1 0 0,-2 1 0,1 0 0,-1 2 0,13 8 0,-13-7 0,0 0 0,0 1 0,-1 0 0,0 1 0,-1 0 0,0 1 0,-1 0 0,-1 1 0,1 0 0,6 16 0,-12-23 0,0 1 0,-1 0 0,1-1 0,-2 1 0,1 0 0,-1 0 0,0 0 0,0 0 0,-1 0 0,0 0 0,0 0 0,-1 0 0,-2 12 0,1-13 0,0 0 0,-1 0 0,1-1 0,-2 1 0,1-1 0,0 1 0,-1-1 0,0 0 0,0 0 0,0-1 0,-1 1 0,0-1 0,0 0 0,0 0 0,-6 3 0,-2 1-273,0 0 0,-1-1 0,1-1 0,-21 6 0,9-5-6553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8.301"/>
    </inkml:context>
    <inkml:brush xml:id="br0">
      <inkml:brushProperty name="width" value="0.05" units="cm"/>
      <inkml:brushProperty name="height" value="0.05" units="cm"/>
    </inkml:brush>
  </inkml:definitions>
  <inkml:trace contextRef="#ctx0" brushRef="#br0">0 0 24575,'9'0'0,"0"0"0,0 1 0,-1 0 0,1 0 0,0 0 0,0 1 0,14 6 0,-18-6 0,-1 0 0,0 1 0,0 0 0,-1 0 0,1 0 0,-1 0 0,1 0 0,-1 1 0,0-1 0,0 1 0,0 0 0,-1 0 0,0 0 0,1 0 0,-1 1 0,2 5 0,5 18 0,0 1 0,-2 1 0,0-1 0,3 53 0,-10-104-136,2 0-1,1 0 1,1 0-1,1 1 1,0 0-1,2 0 1,0 0-1,2 0 0,17-30 1,-13 32-6690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9.368"/>
    </inkml:context>
    <inkml:brush xml:id="br0">
      <inkml:brushProperty name="width" value="0.05" units="cm"/>
      <inkml:brushProperty name="height" value="0.05" units="cm"/>
    </inkml:brush>
  </inkml:definitions>
  <inkml:trace contextRef="#ctx0" brushRef="#br0">309 153 24575,'9'-8'0,"-1"0"0,-1-1 0,1 0 0,-2 0 0,1-1 0,-1 0 0,-1 0 0,0 0 0,6-15 0,-11 24 0,0-1 0,1 1 0,-1-1 0,0 1 0,0-1 0,0 1 0,0-1 0,0 1 0,0-1 0,-1 1 0,1-1 0,0 1 0,-1-1 0,1 1 0,-1-1 0,0 1 0,1 0 0,-1-1 0,0 1 0,0 0 0,0-1 0,0 1 0,0 0 0,0 0 0,0 0 0,0 0 0,0 0 0,0 0 0,-1 0 0,1 1 0,0-1 0,-1 0 0,1 1 0,-1-1 0,1 1 0,-1-1 0,1 1 0,-1 0 0,1-1 0,-1 1 0,1 0 0,-2 0 0,-3 0 0,1 0 0,-1 0 0,0 1 0,1 0 0,-1 0 0,1 0 0,-1 0 0,1 1 0,0 0 0,-8 4 0,8-4 0,0 1 0,1 0 0,-1 0 0,1 1 0,0-1 0,0 1 0,0 0 0,0 0 0,0 0 0,1 1 0,0-1 0,0 1 0,0 0 0,1-1 0,0 1 0,-2 6 0,2-5 0,1 1 0,0 0 0,0-1 0,1 1 0,0 0 0,0-1 0,1 1 0,0-1 0,0 1 0,0 0 0,4 9 0,6 11 0,1-1 0,2 0 0,0-1 0,34 43 0,-40-55 0,20 25 0,-2 2 0,-1 1 0,-3 1 0,20 51 0,-35-75 0,-2 1 0,0 0 0,-1-1 0,-1 2 0,1 28 0,-4-35 0,0 0 0,-1 0 0,-1-1 0,0 1 0,-1 0 0,0-1 0,-1 1 0,-1-1 0,-6 14 0,3-12 0,-1-1 0,0 1 0,0-1 0,-2-1 0,1 0 0,-2-1 0,1 0 0,-2 0 0,1-1 0,-27 15 0,20-14 0,-1-1 0,0-1 0,0-1 0,-1 0 0,0-2 0,0 0 0,-31 3 0,50-9 0,-11 2 0,0-1 0,0 0 0,0-1 0,-17-2 0,28 2 0,0 0 0,0 0 0,0 0 0,0-1 0,1 1 0,-1-1 0,0 1 0,0-1 0,1 0 0,-1 1 0,0-1 0,1 0 0,-1 0 0,0 0 0,1 0 0,0-1 0,-1 1 0,1 0 0,0-1 0,-1 1 0,1-1 0,0 1 0,0-1 0,0 1 0,0-1 0,1 0 0,-1 0 0,0 1 0,1-1 0,-1 0 0,1 0 0,0 0 0,-1 1 0,1-1 0,0 0 0,0 0 0,0 0 0,0 0 0,1-2 0,1-2 0,0 0 0,0 1 0,0-1 0,1 1 0,0 0 0,0 0 0,0 0 0,1 0 0,0 0 0,0 1 0,0-1 0,0 1 0,1 0 0,-1 0 0,1 1 0,0 0 0,6-3 0,1-2 0,0 2 0,1 0 0,0 0 0,0 2 0,0-1 0,19-2 0,-24 6 0,1 0 0,-1 1 0,1 0 0,-1 0 0,1 1 0,-1 0 0,1 1 0,-1 0 0,0 0 0,0 1 0,0 0 0,0 0 0,0 1 0,-1 0 0,1 0 0,-1 1 0,0 0 0,0 0 0,9 10 0,-6-5 0,-1 0 0,0 1 0,0 0 0,-1 1 0,0 0 0,-1 0 0,0 0 0,-1 1 0,-1 0 0,0 0 0,3 16 0,0 1 0,-2 0 0,-1 1 0,-1 0 0,-2 0 0,-1 0 0,-1 0 0,-8 52 0,5-65 0,-4 14 0,-2 48 0,8-73 0,1 1 0,0 0 0,1-1 0,-1 1 0,2-1 0,-1 1 0,1-1 0,0 1 0,0-1 0,1 0 0,0 0 0,4 7 0,-5-11-40,-1-1 0,1 0 0,-1 0 0,1-1-1,0 1 1,0 0 0,0-1 0,0 1 0,0-1 0,1 1 0,-1-1-1,0 0 1,1 0 0,-1 0 0,1 0 0,-1-1 0,1 1-1,-1-1 1,1 1 0,-1-1 0,1 0 0,-1 0 0,1 0 0,0 0-1,-1-1 1,1 1 0,-1-1 0,1 1 0,-1-1 0,1 0-1,-1 0 1,0 0 0,4-2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28.915"/>
    </inkml:context>
    <inkml:brush xml:id="br0">
      <inkml:brushProperty name="width" value="0.05" units="cm"/>
      <inkml:brushProperty name="height" value="0.05" units="cm"/>
    </inkml:brush>
  </inkml:definitions>
  <inkml:trace contextRef="#ctx0" brushRef="#br0">546 235 24575,'0'-1'0,"0"0"0,-1 0 0,1 0 0,-1-1 0,0 1 0,1 0 0,-1 0 0,0 0 0,0 0 0,1 1 0,-1-1 0,0 0 0,0 0 0,0 0 0,0 1 0,0-1 0,0 0 0,0 1 0,0-1 0,0 1 0,-1-1 0,1 1 0,0 0 0,0 0 0,0-1 0,-1 1 0,-1 0 0,-39-5 0,37 5 0,-17-1 0,1 1 0,-1 1 0,0 1 0,1 1 0,-1 1 0,1 1 0,0 0 0,0 2 0,1 0 0,0 2 0,0 0 0,-29 19 0,36-19 0,0 0 0,1 1 0,0 0 0,0 1 0,1 1 0,0 0 0,1 0 0,1 1 0,0 0 0,1 1 0,0 0 0,1 0 0,0 0 0,2 1 0,-1 0 0,2 0 0,-5 29 0,7-27 0,1 0 0,0-1 0,1 1 0,1 0 0,1 0 0,0 0 0,2-1 0,-1 0 0,2 1 0,0-1 0,1-1 0,1 1 0,13 22 0,-9-20 0,2-1 0,0 0 0,0-1 0,2 0 0,0-1 0,0-1 0,2 0 0,-1-1 0,2-1 0,27 15 0,-8-10 0,0 0 0,2-3 0,0-1 0,0-2 0,1-2 0,0-1 0,0-2 0,1-2 0,0-1 0,0-3 0,0-1 0,0-2 0,-1-2 0,1-1 0,70-22 0,-77 17 0,-1-2 0,0-1 0,-1-1 0,0-2 0,-1-1 0,-2-2 0,0 0 0,28-27 0,-35 26 0,-1 0 0,-2-2 0,0 0 0,-1-1 0,-1-1 0,-2 0 0,0-1 0,-2-1 0,-1 0 0,11-37 0,-18 49 0,-1-1 0,-1 1 0,0-1 0,-1 0 0,-1 0 0,-1 1 0,0-1 0,-1 0 0,-5-30 0,3 34 0,-1-1 0,0 1 0,-1 0 0,0 0 0,-1 0 0,-1 0 0,1 1 0,-2 0 0,0 1 0,0 0 0,-1 0 0,-13-12 0,-4 1 0,0 1 0,-2 1 0,0 2 0,-1 1 0,-1 1 0,0 1 0,-1 2 0,-42-12 0,15 10 0,-1 2 0,0 2 0,-105-3 0,141 12-136,1 2-1,-1 0 1,0 1-1,0 1 1,0 2-1,1 0 1,0 1-1,0 1 0,-24 12 1,9 2-6690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8.655"/>
    </inkml:context>
    <inkml:brush xml:id="br0">
      <inkml:brushProperty name="width" value="0.05" units="cm"/>
      <inkml:brushProperty name="height" value="0.05" units="cm"/>
    </inkml:brush>
  </inkml:definitions>
  <inkml:trace contextRef="#ctx0" brushRef="#br0">2 89 24575,'33'6'0,"-29"-5"0,1 1 0,0-1 0,-1 0 0,1 0 0,0-1 0,0 0 0,8 0 0,-12 0 0,0-1 0,0 1 0,0-1 0,1 1 0,-1-1 0,0 0 0,0 0 0,0 1 0,0-1 0,0 0 0,0 0 0,0 0 0,-1 0 0,1 0 0,0 0 0,0 0 0,-1 0 0,1-1 0,-1 1 0,1 0 0,-1 0 0,1 0 0,-1-1 0,0 1 0,0 0 0,1-1 0,-1 1 0,0 0 0,0-1 0,0 1 0,-1 0 0,1 0 0,-1-3 0,1 1 0,0 0 0,0-1 0,-1 1 0,0 0 0,1 0 0,-1 0 0,0 0 0,0 0 0,-1 0 0,1 1 0,-1-1 0,1 0 0,-1 1 0,0-1 0,0 1 0,0-1 0,0 1 0,-1 0 0,1 0 0,-4-2 0,5 3 0,0 0 0,0 1 0,-1-1 0,1 1 0,0 0 0,0-1 0,-1 1 0,1 0 0,0 0 0,0-1 0,-1 1 0,1 0 0,0 1 0,-1-1 0,1 0 0,0 0 0,-1 0 0,1 1 0,-2 0 0,1 0 0,0 0 0,0 1 0,0-1 0,0 1 0,0-1 0,0 1 0,1 0 0,-1 0 0,1 0 0,-1 0 0,1 0 0,0 0 0,-1 0 0,0 3 0,-1 1 10,1 0 0,0 0 0,0 0 0,0 0 0,1 0 0,0 1 0,0-1 0,1 0 0,-1 1 0,1-1 0,2 12 0,-1-15-81,-1 1 1,1 0-1,0-1 0,1 1 0,-1-1 1,1 1-1,0-1 0,-1 1 1,1-1-1,1 0 0,-1 0 0,0 0 1,1 0-1,0-1 0,-1 1 1,1-1-1,0 1 0,0-1 0,1 0 1,4 3-1,12 3-6755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8.999"/>
    </inkml:context>
    <inkml:brush xml:id="br0">
      <inkml:brushProperty name="width" value="0.05" units="cm"/>
      <inkml:brushProperty name="height" value="0.05" units="cm"/>
    </inkml:brush>
  </inkml:definitions>
  <inkml:trace contextRef="#ctx0" brushRef="#br0">24 152 24575,'0'-1'0,"0"-1"0,-1 0 0,1 1 0,-1-1 0,1 1 0,-1 0 0,0-1 0,1 1 0,-1-1 0,0 1 0,0 0 0,-2-2 0,3 3 0,0-1 0,0 1 0,0 0 0,-1 0 0,1-1 0,0 1 0,0 0 0,-1 0 0,1-1 0,0 1 0,0 0 0,-1 0 0,1 0 0,0 0 0,-1 0 0,1-1 0,0 1 0,0 0 0,-1 0 0,1 0 0,0 0 0,-1 0 0,1 0 0,0 0 0,-1 0 0,1 0 0,0 0 0,-1 0 0,1 0 0,0 1 0,-1-1 0,1 0 0,0 0 0,0 0 0,-1 0 0,1 0 0,0 1 0,-1-1 0,1 0 0,0 0 0,0 0 0,-1 1 0,1-1 0,0 0 0,0 0 0,0 1 0,0-1 0,-1 0 0,1 0 0,0 1 0,0-1 0,0 0 0,0 1 0,0-1 0,0 0 0,0 1 0,0-1 0,0 0 0,0 1 0,0-1 0,0 0 0,0 1 0,0-1 0,0 1 0,-1 11 0,1 0 0,1 0 0,0 0 0,1 0 0,0 0 0,0 0 0,1-1 0,7 16 0,0 8 0,4 42 0,-11-56 0,1-1 0,0 0 0,12 33 0,-21-95 0,-12-15 0,2-1 0,3 0 0,-8-100 0,20 152 0,0 0 0,0 0 0,1 0 0,0 0 0,0 1 0,0-1 0,1 0 0,0 0 0,0 1 0,1-1 0,-1 1 0,1 0 0,0 0 0,7-9 0,-8 13 0,0-1 0,-1 0 0,1 1 0,0-1 0,0 1 0,0-1 0,0 1 0,0 0 0,0 0 0,0 0 0,1 0 0,-1 0 0,0 1 0,1-1 0,-1 1 0,0-1 0,1 1 0,-1 0 0,1 0 0,-1 0 0,0 0 0,1 0 0,-1 1 0,1-1 0,-1 1 0,0-1 0,0 1 0,1 0 0,-1 0 0,0 0 0,0 0 0,0 0 0,0 1 0,0-1 0,0 1 0,0-1 0,-1 1 0,3 2 0,0 0 0,0 0 0,-1 0 0,0 0 0,0 0 0,0 1 0,0-1 0,-1 1 0,1 0 0,-1 0 0,0 0 0,-1 0 0,1 0 0,-1 0 0,0 0 0,-1 1 0,1-1 0,-1 0 0,0 1 0,0-1 0,0 0 0,-1 1 0,0-1 0,0 0 0,0 0 0,-1 0 0,0 0 0,0 0 0,0 0 0,-1 0 0,1-1 0,-1 1 0,0-1 0,0 0 0,-1 1 0,1-2 0,-1 1 0,0 0 0,-7 5 0,-56 23-1365,49-24-5461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9.420"/>
    </inkml:context>
    <inkml:brush xml:id="br0">
      <inkml:brushProperty name="width" value="0.05" units="cm"/>
      <inkml:brushProperty name="height" value="0.05" units="cm"/>
    </inkml:brush>
  </inkml:definitions>
  <inkml:trace contextRef="#ctx0" brushRef="#br0">1 114 24575,'9'0'0,"0"0"0,0-1 0,1-1 0,-1 1 0,0-1 0,-1-1 0,17-6 0,-22 8 0,-1 0 0,0 0 0,0 0 0,0-1 0,0 1 0,0 0 0,0-1 0,0 1 0,0-1 0,-1 0 0,1 0 0,0 1 0,-1-1 0,0 0 0,1 0 0,-1-1 0,0 1 0,0 0 0,0 0 0,0 0 0,-1-1 0,1 1 0,-1 0 0,1-1 0,-1 1 0,0-1 0,0 1 0,0 0 0,0-1 0,0 1 0,0-1 0,-1 1 0,1 0 0,-2-4 0,2 4 0,-1 1 0,1 0 0,0 0 0,0 0 0,-1 0 0,1 0 0,0 0 0,-1 0 0,1 0 0,-1 0 0,0 0 0,1 0 0,-1 1 0,0-1 0,1 0 0,-1 0 0,0 0 0,0 1 0,0-1 0,0 1 0,0-1 0,0 0 0,0 1 0,0 0 0,0-1 0,0 1 0,0-1 0,0 1 0,-1 0 0,0 0 0,0 1 0,0-1 0,0 1 0,0 0 0,1 0 0,-1 0 0,0 0 0,1 0 0,-1 0 0,0 0 0,1 1 0,0-1 0,-1 0 0,-1 3 0,-6 8 0,1-1 0,0 1 0,-8 16 0,11-17 0,0 0 0,1 0 0,0 0 0,1 0 0,0 1 0,1-1 0,-2 19 0,4-28 0,0 1 0,0-1 0,0 0 0,0 1 0,1-1 0,-1 0 0,1 1 0,-1-1 0,1 0 0,0 0 0,0 1 0,0-1 0,0 0 0,0 0 0,1 0 0,-1 0 0,3 3 0,-1-4 0,-1 0 0,0 1 0,1-1 0,-1 0 0,1 0 0,-1-1 0,1 1 0,-1-1 0,1 1 0,-1-1 0,1 0 0,0 0 0,-1 0 0,1 0 0,-1 0 0,1 0 0,0-1 0,-1 1 0,1-1 0,2-1 0,2 0 0,-1 0 0,1-1 0,-1 0 0,1 0 0,-1 0 0,0-1 0,0 0 0,0 0 0,8-9 0,0-1 0,24-34 0,-24 30 0,-14 18 0,0-1 0,0 1 0,1 0 0,-1-1 0,0 1 0,0-1 0,0 1 0,1 0 0,-1-1 0,0 1 0,1 0 0,-1-1 0,0 1 0,1 0 0,-1-1 0,0 1 0,1 0 0,-1 0 0,1 0 0,-1-1 0,0 1 0,1 0 0,-1 0 0,1 0 0,-1 0 0,1 0 0,-1 0 0,1 0 0,-1 0 0,0 0 0,1 0 0,-1 0 0,1 0 0,-1 0 0,1 0 0,-1 0 0,1 0 0,0 1 0,6 18 0,-4 34 0,-3-51 0,0 15-455,1 0 0,7 32 0,-3-25-6371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59.764"/>
    </inkml:context>
    <inkml:brush xml:id="br0">
      <inkml:brushProperty name="width" value="0.05" units="cm"/>
      <inkml:brushProperty name="height" value="0.05" units="cm"/>
    </inkml:brush>
  </inkml:definitions>
  <inkml:trace contextRef="#ctx0" brushRef="#br0">0 124 24575,'0'-90'0,"10"109"0,1 18 0,-2 3 0,-5-15 0,13 37 0,-17-62 0,0 0 0,0 1 0,0-1 0,0 0 0,0 0 0,1 1 0,-1-1 0,0 0 0,0 0 0,0 0 0,0 1 0,0-1 0,0 0 0,1 0 0,-1 0 0,0 1 0,0-1 0,0 0 0,1 0 0,-1 0 0,0 0 0,0 1 0,0-1 0,1 0 0,-1 0 0,0 0 0,0 0 0,1 0 0,-1 0 0,0 0 0,0 0 0,1 0 0,-1 0 0,0 0 0,0 0 0,1 0 0,-1 0 0,1 0 0,8-9 0,7-19 0,-15 26 0,17-33-455,2-1 0,37-48 0,-35 57-6371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00.157"/>
    </inkml:context>
    <inkml:brush xml:id="br0">
      <inkml:brushProperty name="width" value="0.05" units="cm"/>
      <inkml:brushProperty name="height" value="0.05" units="cm"/>
    </inkml:brush>
  </inkml:definitions>
  <inkml:trace contextRef="#ctx0" brushRef="#br0">28 103 24575,'1'1'0,"1"0"0,-1 0 0,0 0 0,1-1 0,-1 1 0,0 1 0,1-1 0,-1 0 0,0 0 0,0 0 0,0 1 0,0-1 0,0 0 0,0 1 0,-1-1 0,1 1 0,0-1 0,-1 1 0,1-1 0,-1 1 0,0-1 0,1 4 0,5 10 0,-4-12 0,0 1 0,1-1 0,-1 1 0,1-1 0,0 0 0,-1 0 0,1 0 0,0-1 0,1 1 0,-1-1 0,0 0 0,1 1 0,0-2 0,-1 1 0,1 0 0,0-1 0,0 1 0,0-1 0,0 0 0,4 0 0,-4-1 0,-1 0 0,1 0 0,-1 0 0,1-1 0,-1 0 0,1 1 0,-1-1 0,1-1 0,-1 1 0,0 0 0,1-1 0,-1 0 0,0 1 0,0-1 0,0 0 0,0-1 0,-1 1 0,1-1 0,0 1 0,-1-1 0,0 0 0,0 1 0,2-5 0,1 0 0,-2 0 0,1 0 0,-1-1 0,0 1 0,0-1 0,-1 0 0,0 0 0,0 0 0,0-13 0,-2 18 0,1 0 0,-1 1 0,0-1 0,0 1 0,0-1 0,-1 1 0,1-1 0,-1 1 0,1-1 0,-1 1 0,0 0 0,0-1 0,0 1 0,0 0 0,0-1 0,-1 1 0,1 0 0,0 0 0,-1 0 0,0 0 0,0 0 0,1 1 0,-1-1 0,0 0 0,0 1 0,0 0 0,-1-1 0,1 1 0,0 0 0,-1 0 0,1 0 0,0 0 0,-1 1 0,-3-2 0,0 2 0,0 0 0,1 0 0,-1 1 0,1-1 0,-1 1 0,1 0 0,0 1 0,-1-1 0,1 1 0,0 0 0,0 0 0,0 1 0,0 0 0,-5 3 0,1 0 0,1 0 0,0 1 0,1-1 0,-1 1 0,1 1 0,-11 15 0,14-17 0,0 1 0,0-1 0,0 1 0,1 0 0,0 1 0,1-1 0,0 0 0,0 1 0,0-1 0,1 1 0,0 0 0,0-1 0,1 1 0,0 0 0,1-1 0,1 13 0,0-14 0,-1 0 0,1-1 0,1 1 0,-1-1 0,1 0 0,0 1 0,0-1 0,0-1 0,1 1 0,0 0 0,0-1 0,0 0 0,0 0 0,1 0 0,-1 0 0,1-1 0,0 1 0,0-1 0,1-1 0,-1 1 0,10 3 0,-1-2-136,-1 0-1,0-1 1,1-1-1,-1 0 1,1 0-1,0-2 1,-1 0-1,1 0 0,16-3 1,1-4-6690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3.268"/>
    </inkml:context>
    <inkml:brush xml:id="br0">
      <inkml:brushProperty name="width" value="0.05" units="cm"/>
      <inkml:brushProperty name="height" value="0.05" units="cm"/>
    </inkml:brush>
  </inkml:definitions>
  <inkml:trace contextRef="#ctx0" brushRef="#br0">1 4011 24575,'1'-3'0,"0"0"0,0 0 0,0 0 0,0 0 0,1 0 0,-1 0 0,1 1 0,0-1 0,0 1 0,0-1 0,3-3 0,13-19 0,-13 7 0,-1 0 0,0 0 0,-2-1 0,0 0 0,-1 0 0,-1 1 0,-3-30 0,1-5 0,47-908 0,62 5 0,-73 678 0,14-278 0,1-330 0,-49 870 0,0 12 0,0-1 0,-1 0 0,2 1 0,-1-1 0,0 0 0,1 1 0,0-1 0,0 1 0,1-1 0,-1 1 0,1-1 0,3-5 0,-4 10 0,0 1 0,0 0 0,0-1 0,0 1 0,0 0 0,0 0 0,0 0 0,-1 0 0,1 0 0,0-1 0,-1 2 0,1-1 0,0 0 0,-1 0 0,1 0 0,-1 0 0,0 0 0,1 2 0,4 6 0,-3-6 0,1 0 0,0 0 0,0 0 0,1-1 0,-1 1 0,1-1 0,-1 0 0,1 0 0,0 0 0,-1 0 0,1-1 0,0 0 0,8 2 0,57 6 0,-65-9 0,483 5 0,-274-8 0,228-25 0,-411 21 120,-26-1-321,-14-2-1083,-5 1-5542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43.626"/>
    </inkml:context>
    <inkml:brush xml:id="br0">
      <inkml:brushProperty name="width" value="0.05" units="cm"/>
      <inkml:brushProperty name="height" value="0.05" units="cm"/>
    </inkml:brush>
  </inkml:definitions>
  <inkml:trace contextRef="#ctx0" brushRef="#br0">0 0 24575,'5'1'0,"-1"1"0,1-1 0,-1 1 0,0-1 0,0 1 0,0 0 0,4 3 0,9 4 0,-1-1 0,0 1 0,0 1 0,-1 0 0,0 1 0,-1 0 0,0 1 0,-1 1 0,-1 0 0,0 1 0,0 0 0,-1 1 0,-1 0 0,15 32 0,-18-34 0,-1 1 0,0 1 0,-1-1 0,-1 1 0,0 0 0,-1 0 0,0 0 0,-1 0 0,-1 1 0,-1-1 0,0 0 0,-1 1 0,0-1 0,-2 0 0,1 0 0,-10 28 0,-16 13-1365,-3-7-5461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16.013"/>
    </inkml:context>
    <inkml:brush xml:id="br0">
      <inkml:brushProperty name="width" value="0.05" units="cm"/>
      <inkml:brushProperty name="height" value="0.05" units="cm"/>
    </inkml:brush>
  </inkml:definitions>
  <inkml:trace contextRef="#ctx0" brushRef="#br0">386 173 24575,'1'-4'0,"0"1"0,1-1 0,-1 0 0,1 1 0,0-1 0,0 1 0,1-1 0,-1 1 0,1 0 0,-1 0 0,1 0 0,4-3 0,3-6 0,71-72 0,-80 83 0,0 0 0,0 0 0,0 0 0,0 0 0,0 0 0,-1 0 0,1 0 0,0 0 0,-1 0 0,1 0 0,-1 0 0,1-1 0,-1 1 0,1 0 0,-1 0 0,0-1 0,0 1 0,1-2 0,-2 3 0,1-1 0,0 1 0,-1-1 0,1 1 0,-1-1 0,1 1 0,0 0 0,-1-1 0,1 1 0,-1 0 0,1-1 0,-1 1 0,1 0 0,-1-1 0,1 1 0,-1 0 0,0 0 0,1 0 0,-1 0 0,1-1 0,-1 1 0,1 0 0,-1 0 0,0 0 0,1 0 0,-2 1 0,-5-1 0,-1 1 0,0 0 0,0 0 0,-10 4 0,-36 13 0,2 3 0,0 2 0,-87 52 0,118-61 0,0 0 0,-25 25 0,38-31 0,0-1 0,1 1 0,0 0 0,1 1 0,0 0 0,0 0 0,0 0 0,-4 13 0,9-19 0,0-1 0,0 1 0,0 0 0,0 0 0,0 0 0,1 0 0,0 0 0,-1 0 0,1 0 0,0-1 0,0 1 0,1 0 0,-1 0 0,1 0 0,-1 0 0,1 0 0,0 0 0,0 0 0,3 4 0,-2-3 0,1-2 0,0 1 0,-1 0 0,1 0 0,0-1 0,0 0 0,0 1 0,1-1 0,-1 0 0,0-1 0,1 1 0,0-1 0,4 2 0,10 2 0,0-2 0,0 0 0,0-1 0,1-1 0,18-1 0,-31 0 0,19 1 0,0-2 0,0 0 0,0-2 0,-1 0 0,33-10 0,-109 22 0,44-7 0,-16 4 0,-1 2 0,1 0 0,1 2 0,-1 0 0,-37 24 0,58-32 0,1-1 0,0 1 0,1-1 0,-1 1 0,0-1 0,0 1 0,1 0 0,-1 0 0,1 0 0,0 0 0,-1 0 0,1 0 0,0 0 0,0 0 0,0 1 0,0-1 0,1 0 0,-1 1 0,1-1 0,-1 0 0,1 1 0,0-1 0,0 1 0,0-1 0,0 1 0,1-1 0,-1 0 0,1 5 0,1-5 0,-1 1 0,1 0 0,0 0 0,0-1 0,0 1 0,0-1 0,0 1 0,0-1 0,1 0 0,-1 0 0,1 0 0,-1 0 0,1 0 0,0-1 0,0 1 0,0-1 0,0 0 0,0 0 0,0 0 0,0 0 0,4 0 0,18 2-151,-1-1-1,1-2 0,0 0 0,-1-2 1,1 0-1,-1-2 0,0-1 1,28-8-1,-9 2-6674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16.531"/>
    </inkml:context>
    <inkml:brush xml:id="br0">
      <inkml:brushProperty name="width" value="0.05" units="cm"/>
      <inkml:brushProperty name="height" value="0.05" units="cm"/>
    </inkml:brush>
  </inkml:definitions>
  <inkml:trace contextRef="#ctx0" brushRef="#br0">205 347 24575,'0'-11'0,"0"0"0,0 0 0,0 0 0,-1-1 0,0 1 0,-5-15 0,5 24 0,1 0 0,-1 1 0,1-1 0,-1 1 0,0-1 0,0 1 0,0 0 0,0-1 0,0 1 0,0 0 0,0-1 0,0 1 0,-1 0 0,1 0 0,0 0 0,-1 0 0,-2-1 0,2 1 0,0 1 0,-1 0 0,1-1 0,0 1 0,0 0 0,0 0 0,-1 0 0,1 1 0,0-1 0,0 0 0,0 1 0,0 0 0,-1-1 0,1 1 0,0 0 0,0 0 0,-2 2 0,-11 5 0,1 1 0,0 1 0,1 0 0,-13 12 0,21-17 0,0 0 0,0 0 0,0 0 0,1 0 0,0 1 0,0 0 0,0 0 0,1 0 0,0 1 0,0-1 0,0 1 0,-1 7 0,4-12 0,-1-1 0,1 1 0,0 0 0,0 0 0,0-1 0,0 1 0,1 0 0,-1 0 0,0-1 0,1 1 0,-1 0 0,1-1 0,0 1 0,-1 0 0,1-1 0,0 1 0,0-1 0,0 1 0,0-1 0,0 1 0,0-1 0,1 0 0,-1 0 0,0 0 0,1 1 0,-1-1 0,1 0 0,-1-1 0,1 1 0,-1 0 0,1 0 0,0-1 0,-1 1 0,1-1 0,0 1 0,0-1 0,-1 0 0,1 0 0,0 0 0,0 0 0,1 0 0,5 1 0,0-1 0,0-1 0,0 1 0,0-1 0,0-1 0,0 1 0,14-7 0,-12 5 0,0-1 0,-1-1 0,1 0 0,-1 0 0,-1-1 0,1 0 0,-1 0 0,0-1 0,0 0 0,-1-1 0,0 0 0,0 0 0,-1 0 0,0-1 0,0 0 0,-1 0 0,0 0 0,-1-1 0,0 1 0,0-1 0,-1 0 0,0-1 0,-1 1 0,-1 0 0,2-14 0,-3 24 0,2-96 0,-3 88 0,1 0 0,-2-1 0,1 1 0,-1 0 0,0 0 0,0 0 0,-1 0 0,0 0 0,-5-8 0,8 16 0,-1-1 0,1 0 0,0 0 0,-1 1 0,1-1 0,-1 0 0,1 1 0,-1-1 0,1 1 0,-1-1 0,1 1 0,-1-1 0,1 1 0,-1-1 0,0 1 0,1-1 0,-1 1 0,0 0 0,1-1 0,-1 1 0,0 0 0,0-1 0,1 1 0,-1 0 0,-1 0 0,1 0 0,0 1 0,1-1 0,-1 1 0,0-1 0,1 1 0,-1-1 0,1 1 0,-1 0 0,0-1 0,1 1 0,0 0 0,-1 0 0,1-1 0,-1 1 0,1 0 0,0 0 0,-1-1 0,1 3 0,-7 40 0,6-13 0,0-1 0,9 58 0,-6-73 0,1 0 0,0-1 0,1 1 0,1-1 0,0 0 0,1 0 0,0 0 0,11 15 0,-15-25-91,1 0 0,-1 0 0,1-1 0,0 1 0,-1-1 0,1 1 0,0-1 0,0 0 0,1 0 0,-1 0 0,0-1 0,1 1 0,-1-1 0,7 2 0,9 1-6735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16.858"/>
    </inkml:context>
    <inkml:brush xml:id="br0">
      <inkml:brushProperty name="width" value="0.05" units="cm"/>
      <inkml:brushProperty name="height" value="0.05" units="cm"/>
    </inkml:brush>
  </inkml:definitions>
  <inkml:trace contextRef="#ctx0" brushRef="#br0">27 51 24575,'0'-5'0,"0"-5"0,-4-1 0,-2-4 0,0 6 0,2 9 0,1 8 0,1 8 0,1 5 0,0 4 0,5 1 0,2 2 0,0-1 0,3-4 0,1-2 0,-3 1 0,-1-5-8191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42.777"/>
    </inkml:context>
    <inkml:brush xml:id="br0">
      <inkml:brushProperty name="width" value="0.05" units="cm"/>
      <inkml:brushProperty name="height" value="0.05" units="cm"/>
    </inkml:brush>
  </inkml:definitions>
  <inkml:trace contextRef="#ctx0" brushRef="#br0">32 29 24575,'-5'0'0,"-5"0"0,-1-5 0,5-1 0,9 0 0,7 1 0,8 2 0,8 1 0,5 1 0,1 1 0,0-1 0,-1 2 0,-2-1 0,-5 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17.211"/>
    </inkml:context>
    <inkml:brush xml:id="br0">
      <inkml:brushProperty name="width" value="0.05" units="cm"/>
      <inkml:brushProperty name="height" value="0.05" units="cm"/>
    </inkml:brush>
  </inkml:definitions>
  <inkml:trace contextRef="#ctx0" brushRef="#br0">1 69 24575,'0'-4'0,"0"-7"0,0-5 0,0 5 0,0 8 0,0 9 0,0 4-8191</inkml:trace>
  <inkml:trace contextRef="#ctx0" brushRef="#br0" timeOffset="1">182 16 24575,'-22'-8'0,"21"7"0,0 1 0,0-1 0,0 0 0,0 1 0,0-1 0,0 0 0,0 1 0,0 0 0,0-1 0,0 1 0,0-1 0,0 1 0,-1 0 0,1 0 0,0 0 0,0 0 0,0 0 0,0 0 0,-1 0 0,1 0 0,0 0 0,0 0 0,0 1 0,0-1 0,-1 0 0,1 1 0,0-1 0,0 1 0,0-1 0,0 1 0,0 0 0,0-1 0,0 1 0,-1 1 0,0 1 0,0 0 0,0 0 0,0 0 0,0 1 0,1-1 0,-1 0 0,1 1 0,0-1 0,0 1 0,0 0 0,0-1 0,0 8 0,1 50 0,0-38 0,0-6 0,0 36 0,8 56 0,-6-93 0,1 0 0,0-1 0,1 1 0,1-1 0,0 0 0,1 0 0,1-1 0,9 16 0,-13-27-68,-1 0 0,1 0-1,-1 0 1,1 0 0,0-1 0,0 1-1,0-1 1,1 1 0,-1-1 0,0 0-1,1-1 1,0 1 0,-1-1 0,1 1-1,0-1 1,0 0 0,0 0-1,-1-1 1,8 1 0,10 0-6758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17.600"/>
    </inkml:context>
    <inkml:brush xml:id="br0">
      <inkml:brushProperty name="width" value="0.05" units="cm"/>
      <inkml:brushProperty name="height" value="0.05" units="cm"/>
    </inkml:brush>
  </inkml:definitions>
  <inkml:trace contextRef="#ctx0" brushRef="#br0">22 66 24575,'-4'-5'0,"-6"-1"0,3-4 0,7 0 0,8 1 0,12 2 0,6 3 0,8 1 0,3-2 0,-6-1-8191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28.244"/>
    </inkml:context>
    <inkml:brush xml:id="br0">
      <inkml:brushProperty name="width" value="0.05" units="cm"/>
      <inkml:brushProperty name="height" value="0.05" units="cm"/>
    </inkml:brush>
  </inkml:definitions>
  <inkml:trace contextRef="#ctx0" brushRef="#br0">203 55 24575,'-20'0'0,"-3"-1"0,1 1 0,-1 1 0,0 1 0,0 1 0,-26 8 0,31-1 0,18-10 0,-1 0 0,1 0 0,0 1 0,0-1 0,0 0 0,0 0 0,0 0 0,0 1 0,0-1 0,0 0 0,0 1 0,0-1 0,0 0 0,0 0 0,0 1 0,0-1 0,0 0 0,0 0 0,0 1 0,0-1 0,0 0 0,0 0 0,0 1 0,0-1 0,0 0 0,0 0 0,1 1 0,-1-1 0,0 0 0,0 0 0,0 0 0,0 1 0,1-1 0,-1 0 0,0 0 0,1 1 0,1 0 0,1 1 0,0-1 0,0 1 0,1-1 0,-1 0 0,0 0 0,0-1 0,0 1 0,6 0 0,52 2 0,0-2 0,69-9 0,-59 3 0,1075-58 0,-735 35 0,-415 35 0,0 1 0,0 0 0,1 0 0,-5 14 0,3 8 0,0 1 0,2 0 0,2-1 0,3 49 0,0-17 0,-1 1150-1365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0.726"/>
    </inkml:context>
    <inkml:brush xml:id="br0">
      <inkml:brushProperty name="width" value="0.05" units="cm"/>
      <inkml:brushProperty name="height" value="0.05" units="cm"/>
    </inkml:brush>
  </inkml:definitions>
  <inkml:trace contextRef="#ctx0" brushRef="#br0">325 239 24575,'1'-6'0,"0"1"0,0 0 0,1 0 0,0 0 0,0 0 0,1 1 0,-1-1 0,6-7 0,6-11 0,-8 10 0,0 1 0,-1 0 0,0-1 0,0 0 0,4-25 0,-8 36 0,-1 0 0,1 0 0,-1 0 0,0 0 0,0 0 0,0-1 0,0 1 0,-1 0 0,1 0 0,-1 0 0,1 0 0,-1 0 0,0 0 0,1 0 0,-1 0 0,0 0 0,0 0 0,0 0 0,-1 1 0,1-1 0,0 0 0,-1 1 0,1-1 0,-1 1 0,1-1 0,-1 1 0,0 0 0,0 0 0,0 0 0,1 0 0,-1 0 0,0 0 0,0 0 0,0 1 0,0-1 0,-1 1 0,1-1 0,-3 1 0,-10-2 0,0 1 0,-1 1 0,1 1 0,0 0 0,-1 1 0,1 0 0,0 1 0,0 1 0,1 0 0,-1 2 0,1-1 0,0 2 0,0-1 0,1 2 0,-21 15 0,31-21 0,0 0 0,0 1 0,1 0 0,-1 0 0,1-1 0,-1 1 0,1 1 0,0-1 0,0 0 0,1 0 0,-1 1 0,1-1 0,0 1 0,-1-1 0,2 1 0,-1 0 0,0 5 0,1-4 0,0 1 0,0-1 0,1 1 0,0-1 0,0 1 0,1-1 0,-1 0 0,1 0 0,0 1 0,6 7 0,1 2 0,1-1 0,1 0 0,0 0 0,1-1 0,0-1 0,21 16 0,86 51 0,-15-11 0,-100-65 0,-1-1 0,0 1 0,0-1 0,0 1 0,-1 0 0,1 0 0,-1 1 0,1-1 0,-1 0 0,0 1 0,2 6 0,-3-9 0,-1 0 0,0 1 0,0-1 0,0 1 0,0-1 0,0 0 0,0 1 0,0-1 0,-1 1 0,1-1 0,0 0 0,-1 1 0,1-1 0,-1 0 0,1 1 0,-1-1 0,0 0 0,1 0 0,-1 0 0,0 1 0,0-1 0,0 0 0,0 0 0,0 0 0,0-1 0,0 1 0,0 0 0,-1 0 0,1 0 0,0-1 0,0 1 0,-1-1 0,1 1 0,0-1 0,-1 1 0,-2-1 0,-8 4 0,-1-1 0,-1 0 0,1-1 0,0 0 0,-17-1 0,-70-3 0,88 1 0,-14-1 0,-48-8 0,67 8 0,0 1 0,0-1 0,1-1 0,-1 1 0,0-1 0,1 0 0,0-1 0,0 1 0,0-1 0,0 0 0,-9-10 0,13 12 4,1 1 1,-1-1-1,1 0 0,0 1 0,0-1 0,0 0 0,0 0 0,0 0 0,1 0 1,-1 0-1,0 0 0,1 0 0,0 0 0,-1 0 0,1 0 0,0 0 0,0 0 1,0-1-1,0 1 0,0 0 0,1 0 0,-1 0 0,1 0 0,-1 0 0,1 0 1,0 0-1,0 0 0,2-3 0,0 0-153,0 0 1,1 1-1,0-1 1,0 1-1,0 0 1,0 0-1,1 0 1,0 1-1,5-4 1,13-6-6678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1.174"/>
    </inkml:context>
    <inkml:brush xml:id="br0">
      <inkml:brushProperty name="width" value="0.05" units="cm"/>
      <inkml:brushProperty name="height" value="0.05" units="cm"/>
    </inkml:brush>
  </inkml:definitions>
  <inkml:trace contextRef="#ctx0" brushRef="#br0">51 178 24575,'16'0'0,"0"0"0,-1-2 0,1 1 0,-1-2 0,1 0 0,21-7 0,-34 9 0,0-1 0,1 1 0,-1-1 0,0 1 0,0-1 0,0 0 0,0 0 0,-1 0 0,1-1 0,0 1 0,-1-1 0,0 1 0,1-1 0,-1 0 0,0 0 0,-1 0 0,1 0 0,0 0 0,-1 0 0,0 0 0,1-1 0,-1 1 0,-1-1 0,1 1 0,0 0 0,-1-1 0,0 1 0,0-1 0,0 0 0,0 1 0,0-1 0,-1 1 0,1 0 0,-3-6 0,3 6 0,-1 0 0,1 1 0,-1-1 0,0 1 0,1-1 0,-1 1 0,-1-1 0,1 1 0,0 0 0,-1-1 0,1 1 0,-1 0 0,1 0 0,-1 0 0,0 0 0,0 0 0,0 0 0,0 1 0,0-1 0,0 1 0,-1-1 0,1 1 0,-1 0 0,1 0 0,0 0 0,-1 0 0,0 1 0,1-1 0,-1 1 0,1-1 0,-1 1 0,-5 0 0,3 0 0,0 1 0,0 1 0,0-1 0,0 0 0,0 1 0,0 0 0,0 1 0,0-1 0,1 1 0,-1-1 0,1 1 0,0 1 0,-1-1 0,2 1 0,-1-1 0,-3 5 0,-4 7 0,0-1 0,2 1 0,0 1 0,0 0 0,2 0 0,0 0 0,0 1 0,-5 26 0,10-33 0,0 0 0,1 0 0,0 0 0,1 0 0,0 0 0,0 0 0,3 13 0,-1-17 0,-1 0 0,1 0 0,0-1 0,0 1 0,0-1 0,1 0 0,0 1 0,0-1 0,0 0 0,1-1 0,-1 1 0,1 0 0,6 4 0,-6-5 0,1-1 0,0 1 0,1-1 0,-1 0 0,1 0 0,-1 0 0,1-1 0,0 0 0,0 0 0,0 0 0,0-1 0,0 0 0,0 0 0,0 0 0,1-1 0,-1 0 0,0 0 0,0-1 0,9-1 0,-7 0 0,1 0 0,0-1 0,-1 0 0,0 0 0,0-1 0,0 0 0,0-1 0,0 0 0,-1 0 0,0 0 0,0-1 0,11-12 0,-5 3 0,-2-1 0,1-1 0,-2 0 0,-1 0 0,0-1 0,-1-1 0,0 1 0,-2-1 0,0 0 0,-2-1 0,0 1 0,-1-1 0,1-35 0,-2 83 0,1-1 0,8 38 0,-4-43 40,0-1 0,18 38 0,-22-53-146,0-1 0,1 1 0,0 0 0,-1-1 0,2 0 0,-1 0-1,1 0 1,-1 0 0,1-1 0,1 0 0,-1 0 0,0 0 0,13 6 0,1-4-6720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1.924"/>
    </inkml:context>
    <inkml:brush xml:id="br0">
      <inkml:brushProperty name="width" value="0.05" units="cm"/>
      <inkml:brushProperty name="height" value="0.05" units="cm"/>
    </inkml:brush>
  </inkml:definitions>
  <inkml:trace contextRef="#ctx0" brushRef="#br0">46 135 24575,'-4'-5'0,"0"0"0,1-1 0,0 1 0,0-1 0,0 1 0,1-1 0,-4-12 0,-11-21 0,28 58 0,16 39 0,8 15 0,-7-26 0,-16-25 0,1 0 0,1 0 0,1-1 0,22 23 0,-36-43 0,0 0 0,-1 0 0,1-1 0,0 1 0,0 0 0,0 0 0,0-1 0,0 1 0,0-1 0,0 1 0,0-1 0,0 1 0,0-1 0,0 0 0,0 1 0,0-1 0,0 0 0,0 0 0,0 0 0,0 0 0,0 0 0,0 0 0,1 0 0,-1 0 0,1-1 0,0 0 0,0 0 0,-1 0 0,1 0 0,-1 0 0,1 0 0,-1-1 0,0 1 0,1 0 0,-1-1 0,0 1 0,0-1 0,0 0 0,1-2 0,4-8 0,-1-1 0,-1 0 0,4-18 0,-5 21 0,13-59 0,-7 28 0,2 0 0,18-45 0,-28 85 0,-1 0 0,0 0 0,1 0 0,-1 0 0,0 0 0,1 0 0,-1 0 0,1 0 0,0 0 0,-1 0 0,1 0 0,0 0 0,-1 1 0,1-1 0,0 0 0,0 0 0,0 1 0,0-1 0,1 0 0,-1 1 0,-1 1 0,1-1 0,-1 0 0,1 1 0,-1-1 0,1 0 0,-1 1 0,1-1 0,-1 1 0,0-1 0,1 1 0,-1-1 0,1 1 0,-1 0 0,0-1 0,0 1 0,1-1 0,-1 1 0,0 0 0,0-1 0,0 1 0,0 0 0,0 0 0,6 54 0,-5-46 0,-1-5 0,0-1 0,0 1 0,1 0 0,0 0 0,0 0 0,0-1 0,0 1 0,1-1 0,-1 1 0,1-1 0,0 1 0,0-1 0,0 0 0,0 0 0,1 0 0,-1 0 0,1 0 0,0-1 0,-1 1 0,2-1 0,2 3 0,-3-4 0,1 0 0,0 1 0,-1-1 0,1 0 0,0-1 0,0 1 0,-1-1 0,1 1 0,0-1 0,0 0 0,0-1 0,0 1 0,-1-1 0,1 0 0,0 1 0,-1-2 0,1 1 0,0 0 0,-1-1 0,1 1 0,3-4 0,-4 3 0,1 1 0,0-1 0,0 1 0,0 0 0,0-1 0,0 2 0,0-1 0,0 0 0,0 1 0,0 0 0,0 0 0,0 0 0,0 0 0,0 1 0,0 0 0,0 0 0,0 0 0,0 0 0,0 0 0,4 3 0,12 3 0,-14-6 0,0 1 0,0-1 0,0 0 0,0-1 0,-1 1 0,1-1 0,0-1 0,0 1 0,0-1 0,0 0 0,0 0 0,0 0 0,0-1 0,-1 0 0,1 0 0,-1-1 0,7-3 0,-9 4 0,0 0 0,0 0 0,-1-1 0,1 1 0,0-1 0,-1 1 0,0-1 0,1 0 0,-1 0 0,0 0 0,0 0 0,-1 0 0,1-1 0,-1 1 0,0-1 0,1 1 0,-2-1 0,1 1 0,0-1 0,-1 1 0,1-1 0,-1 0 0,0 1 0,0-1 0,-1 0 0,1 1 0,-1-1 0,-1-6 0,1 7 0,0 0 0,0 0 0,0 0 0,-1 0 0,1 0 0,-1 0 0,1 0 0,-1 0 0,0 0 0,0 1 0,-1-1 0,1 1 0,0 0 0,-1-1 0,1 1 0,-1 0 0,0 1 0,0-1 0,0 0 0,0 1 0,0-1 0,0 1 0,0 0 0,0 0 0,-1 0 0,1 1 0,0-1 0,0 1 0,-1 0 0,1 0 0,0 0 0,-1 0 0,-4 1 0,0 0 0,0 1 0,0 0 0,0 0 0,1 0 0,-1 1 0,1 0 0,0 1 0,0 0 0,0 0 0,0 0 0,1 1 0,-1 0 0,-5 6 0,6-5 0,1 0 0,0 1 0,0-1 0,1 1 0,0 0 0,0 0 0,1 1 0,-1-1 0,2 1 0,-1 0 0,1 0 0,0 0 0,1 0 0,0 0 0,0 0 0,0 0 0,1 1 0,1-1 0,-1 0 0,1 0 0,1 0 0,3 13 0,-1-10 0,0 1 0,1-1 0,0-1 0,1 1 0,0-1 0,1 0 0,0 0 0,0-1 0,1 0 0,0 0 0,1-1 0,0 0 0,0 0 0,20 11 0,-19-13-50,1 0-1,0-1 1,0 0-1,0-1 0,0-1 1,1 0-1,0 0 1,-1-1-1,1 0 1,0-1-1,0-1 0,0 0 1,0 0-1,0-1 1,0-1-1,-1 0 1,1 0-1,0-1 0,-1-1 1,0 0-1,0 0 1,0-1-1,0-1 1,-1 0-1,0 0 1,10-9-1,6-8-6775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7.237"/>
    </inkml:context>
    <inkml:brush xml:id="br0">
      <inkml:brushProperty name="width" value="0.05" units="cm"/>
      <inkml:brushProperty name="height" value="0.05" units="cm"/>
    </inkml:brush>
  </inkml:definitions>
  <inkml:trace contextRef="#ctx0" brushRef="#br0">2103 0 24575,'16'664'0,"10"-269"0,-24-369 0,32 619 0,-33-583 0,-4 69 0,3-126 0,-1-1 0,0 0 0,0 1 0,-1-1 0,1 0 0,-1 0 0,0 0 0,0 0 0,0-1 0,-1 1 0,1 0 0,-1-1 0,0 0 0,0 0 0,0 1 0,0-2 0,-1 1 0,1 0 0,-1-1 0,1 1 0,-1-1 0,-8 3 0,-7 3 0,-2-1 0,1-1 0,-33 6 0,26-6 0,-420 60 0,311-51 0,-365 23 0,132-13 0,34 12 0,318-35 0,8-1 0,-1 0 0,0 0 0,0-1 0,0 0 0,-15-2 0,22 2 0,1-1 0,0 0 0,0 1 0,0-1 0,0 0 0,-1 0 0,1 0 0,0 0 0,1-1 0,-1 1 0,0 0 0,0-1 0,1 0 0,-1 1 0,0-1 0,1 0 0,0 0 0,-1 0 0,1 0 0,0 0 0,0 0 0,0 0 0,0 0 0,1 0 0,-1 0 0,0 0 0,1-1 0,0 1 0,-1-3 0,-5-42 0,-11-105 0,18 247 0,-17 145 0,9-192 0,3 1 0,1-1 0,6 62 0,-3-108 0,0-1 0,0 1 0,0-1 0,1 1 0,-1-1 0,0 0 0,1 1 0,-1-1 0,1 1 0,-1-1 0,1 0 0,0 1 0,0-1 0,-1 0 0,1 0 0,0 0 0,0 1 0,0-1 0,0 0 0,0 0 0,1 0 0,-1-1 0,0 1 0,0 0 0,1 0 0,-1-1 0,0 1 0,1-1 0,-1 1 0,2 0 0,3-1 0,1 1 0,-1-1 0,0-1 0,0 1 0,0-1 0,7-2 0,12-1 0,53-1-1365,-54 5-5461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7.956"/>
    </inkml:context>
    <inkml:brush xml:id="br0">
      <inkml:brushProperty name="width" value="0.05" units="cm"/>
      <inkml:brushProperty name="height" value="0.05" units="cm"/>
    </inkml:brush>
  </inkml:definitions>
  <inkml:trace contextRef="#ctx0" brushRef="#br0">0 195 24575,'173'-5'0,"1074"-50"-1309,-456 25 1285,-697 25 24,607-41 0,-679 45 16,24-3-51,-44 4 53,0-1-1,1 1 0,-1-1 0,0 1 0,1-1 1,-1 0-1,0 0 0,0 0 0,0 0 1,0 0-1,0 0 0,0 0 0,2-3 1,-4 4 9,1-1 0,-1 1 0,0-1 1,0 1-1,0 0 0,0-1 0,0 1 1,-1-1-1,1 1 0,0-1 0,0 1 1,0-1-1,0 1 0,0-1 0,-1 1 1,1 0-1,0-1 0,0 1 0,-1 0 0,1-1 1,0 1-1,0-1 0,-1 1 0,1 0 1,-1 0-1,1-1 0,0 1 0,-1 0 1,1 0-1,0-1 0,-1 1 0,1 0 1,-1 0-1,1 0 0,-1 0 0,1-1 1,-1 1-1,1 0 0,0 0 0,-1 0 1,1 0-1,-1 0 0,-22-5-88,-55-6-1304,58 6-5461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8.381"/>
    </inkml:context>
    <inkml:brush xml:id="br0">
      <inkml:brushProperty name="width" value="0.05" units="cm"/>
      <inkml:brushProperty name="height" value="0.05" units="cm"/>
    </inkml:brush>
  </inkml:definitions>
  <inkml:trace contextRef="#ctx0" brushRef="#br0">19 18 24575,'-18'-18'0,"30"27"0,2 0 0,-1-1 0,1-1 0,0 0 0,0-1 0,28 7 0,-7 0 0,39 11 0,-46-16 0,-1 1 0,0 1 0,-1 1 0,40 24 0,-63-32 0,1-1 0,0 1 0,-1 0 0,1 0 0,-1 0 0,0 0 0,0 1 0,0-1 0,-1 1 0,1 0 0,-1 0 0,0 0 0,0 0 0,0 0 0,-1 0 0,1 0 0,-1 1 0,0-1 0,0 6 0,-1-4 0,0 0 0,0 0 0,-1 0 0,0 0 0,0 0 0,-1 0 0,0-1 0,0 1 0,0 0 0,0-1 0,-1 1 0,0-1 0,-6 8 0,-3 4-151,0 0-1,-1-1 0,-1-1 0,-1 0 1,0-1-1,0 0 0,-2-1 1,-31 19-1,38-28-6674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39.383"/>
    </inkml:context>
    <inkml:brush xml:id="br0">
      <inkml:brushProperty name="width" value="0.05" units="cm"/>
      <inkml:brushProperty name="height" value="0.05" units="cm"/>
    </inkml:brush>
  </inkml:definitions>
  <inkml:trace contextRef="#ctx0" brushRef="#br0">1242 56 24575,'0'-1'0,"0"-1"0,-1 1 0,1 0 0,-1-1 0,0 1 0,1 0 0,-1-1 0,0 1 0,0 0 0,0 0 0,0-1 0,0 1 0,0 0 0,0 0 0,0 0 0,-1 1 0,1-1 0,0 0 0,0 0 0,-2 0 0,-29-13 0,5 8 0,-1 1 0,1 2 0,-1 0 0,0 2 0,-36 3 0,12-1 0,-46 1 0,1 4 0,-1 5 0,1 4 0,1 4 0,-112 37 0,180-47 0,1 2 0,0 1 0,-30 18 0,49-25 0,-1 0 0,1 1 0,1 0 0,-1 0 0,1 0 0,0 1 0,1 0 0,0 1 0,0 0 0,0 0 0,1 0 0,0 0 0,-5 15 0,8-19 0,1 0 0,0 1 0,1 0 0,-1-1 0,1 1 0,0-1 0,0 1 0,1-1 0,-1 1 0,1-1 0,0 1 0,0-1 0,0 1 0,1-1 0,-1 0 0,1 1 0,0-1 0,1 0 0,-1-1 0,1 1 0,-1 0 0,1-1 0,0 1 0,1-1 0,-1 0 0,7 5 0,3 2 0,0 0 0,1-1 0,0-1 0,0 0 0,1-1 0,19 7 0,24 4 0,1-2 0,91 12 0,124-1 0,104-10-1135,0-17 0,434-56 0,-483 13 1135,-230 25 0,124-39 0,-215 54 0,32-12 0,-37 14 0,-1 0 0,0 0 0,0 0 0,-1 0 0,1 0 0,0-1 0,0 1 0,0-1 0,-1 1 0,1-1 0,-1 0 0,0 1 0,1-1 0,0-3 0,-1 5 20,-1-1-1,0 0 1,0 1-1,0-1 1,0 0-1,0 0 1,0 1-1,0-1 1,0 0-1,0 0 1,0 1-1,0-1 1,0 0-1,-1 0 1,1 1-1,0-1 1,0 0-1,-1 1 1,1-1-1,-1 0 1,1 1-1,0-1 1,-1 1-1,1-1 1,-1 1-1,0-1 1,1 1-1,-1-1 1,1 1-1,-1-1 1,0 0-1,-25-11 1149,23 10-1048,-44-13 188,0 2 0,0 2 0,-2 2 0,-57-3-1,62 7-353,-1399-134 46,1417 137 0,-243-10 0,185 12 0,-99 12 0,179-11-52,-58 9 231,58-8-328,-1-1-1,0 1 1,0-1 0,1 2 0,-1-1 0,1 0-1,0 1 1,0 0 0,-7 5 0,1 4-6677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43.148"/>
    </inkml:context>
    <inkml:brush xml:id="br0">
      <inkml:brushProperty name="width" value="0.05" units="cm"/>
      <inkml:brushProperty name="height" value="0.05" units="cm"/>
    </inkml:brush>
  </inkml:definitions>
  <inkml:trace contextRef="#ctx0" brushRef="#br0">7 1 24575,'0'4'0,"-5"2"0,4 0 0,6-1 0,6-2 0,7-1 0,3-1 0,4 0 0,1-1 0,1-5 0,0-1 0,0 0 0,0 1 0,-5 1-8191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0.004"/>
    </inkml:context>
    <inkml:brush xml:id="br0">
      <inkml:brushProperty name="width" value="0.05" units="cm"/>
      <inkml:brushProperty name="height" value="0.05" units="cm"/>
    </inkml:brush>
  </inkml:definitions>
  <inkml:trace contextRef="#ctx0" brushRef="#br0">129 0 24575,'-2'242'0,"-11"-1"0,-67 361 0,67-547 0,7-35 0,2-1 0,0 1 0,-2 31 0,6-50 0,0 1 0,0-1 0,0 1 0,0-1 0,0 1 0,0-1 0,1 1 0,-1-1 0,0 1 0,1-1 0,-1 1 0,1-1 0,0 1 0,-1-1 0,1 0 0,0 1 0,0-1 0,0 0 0,0 0 0,0 0 0,0 0 0,0 0 0,0 0 0,1 0 0,-1 0 0,0 0 0,1 0 0,-1-1 0,0 1 0,1 0 0,-1-1 0,1 0 0,1 1 0,6 0 0,-1 0 0,0-1 0,0 0 0,0-1 0,12-1 0,0 0 0,930-56-461,-72 49 370,-502 9 182,-383 0-191,1-1-1,0 1 1,-1-1-1,1-1 1,0 1-1,0-1 1,0 0-1,-8-4 1,-7-5-6726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0.379"/>
    </inkml:context>
    <inkml:brush xml:id="br0">
      <inkml:brushProperty name="width" value="0.05" units="cm"/>
      <inkml:brushProperty name="height" value="0.05" units="cm"/>
    </inkml:brush>
  </inkml:definitions>
  <inkml:trace contextRef="#ctx0" brushRef="#br0">54 1 24575,'-1'-1'0,"-2"11"0,-7 33 0,-9 58 0,6 11 0,5 1 0,10 153 0,26 105 0,-21-342 120,-1-23-321,0-17-1083,-3-3-5542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1.690"/>
    </inkml:context>
    <inkml:brush xml:id="br0">
      <inkml:brushProperty name="width" value="0.05" units="cm"/>
      <inkml:brushProperty name="height" value="0.05" units="cm"/>
    </inkml:brush>
  </inkml:definitions>
  <inkml:trace contextRef="#ctx0" brushRef="#br0">451 255 24575,'1'-3'0,"0"1"0,0-1 0,0 1 0,1 0 0,-1 0 0,1-1 0,0 1 0,-1 0 0,1 1 0,0-1 0,0 0 0,0 0 0,1 1 0,-1-1 0,5-1 0,7-8 0,-8 5 0,0 0 0,-1-1 0,0 0 0,0 0 0,-1-1 0,1 1 0,-2-1 0,1 0 0,-1 0 0,0-1 0,-1 1 0,0 0 0,0-1 0,0-8 0,-2 14 0,1 0 0,-1 0 0,0-1 0,0 1 0,0 0 0,0 0 0,-1 0 0,1 0 0,-1 0 0,0 0 0,0 0 0,0 0 0,0 0 0,-1 0 0,1 0 0,-1 0 0,1 1 0,-1-1 0,0 1 0,0-1 0,0 1 0,0 0 0,-1 0 0,1 0 0,-1 0 0,1 0 0,-1 0 0,0 1 0,0-1 0,1 1 0,-1 0 0,0 0 0,0 0 0,0 0 0,0 0 0,-1 1 0,1-1 0,0 1 0,0 0 0,-6 0 0,-11 1 0,1 1 0,0 1 0,0 1 0,0 0 0,0 1 0,0 1 0,1 1 0,-33 17 0,26-10 0,0 1 0,1 1 0,0 2 0,1 0 0,-26 28 0,36-32 0,1 0 0,1 1 0,0 0 0,1 1 0,-14 27 0,21-35 0,-1 0 0,2-1 0,-1 1 0,1 0 0,0 0 0,0 1 0,1-1 0,0 0 0,1 0 0,0 1 0,0-1 0,0 0 0,1 0 0,1 1 0,2 7 0,-4-13 0,1 0 0,0-1 0,1 1 0,-1 0 0,0-1 0,1 1 0,-1-1 0,1 0 0,0 1 0,0-1 0,0 0 0,0 0 0,0 0 0,0 0 0,0-1 0,1 1 0,-1-1 0,1 1 0,-1-1 0,5 2 0,-2-2 0,0 0 0,0-1 0,0 1 0,-1-1 0,1 0 0,0 0 0,0-1 0,0 1 0,-1-1 0,1 0 0,6-2 0,4-3 0,0 0 0,0-1 0,-1 0 0,0-1 0,0-1 0,17-14 0,-15 8 0,-1 0 0,-1-1 0,0 0 0,-1-1 0,-1-1 0,21-37 0,43-124 0,-63 144 0,-11 30 0,0 1 0,0-1 0,0 1 0,0 0 0,6-7 0,-8 10 0,1 1 0,-1-1 0,1 1 0,-1-1 0,1 1 0,-1-1 0,1 1 0,0-1 0,-1 1 0,1 0 0,0 0 0,-1-1 0,1 1 0,0 0 0,-1 0 0,1 0 0,0 0 0,-1-1 0,1 1 0,0 0 0,0 0 0,-1 0 0,1 1 0,0-1 0,-1 0 0,1 0 0,0 0 0,-1 0 0,1 1 0,0-1 0,-1 0 0,1 1 0,0-1 0,-1 0 0,1 1 0,-1-1 0,1 1 0,-1-1 0,1 1 0,-1-1 0,1 1 0,-1 0 0,0-1 0,1 1 0,-1-1 0,0 1 0,1 0 0,-1 0 0,12 19 0,-2 1 0,-1 0 0,0 0 0,-1 1 0,-2 0 0,6 30 0,13 40 0,-21-82-74,1 8 125,2 0 0,0 0 0,18 29 0,-23-43-114,0-1 1,0 1 0,1-1-1,-1 0 1,1 0 0,0 0 0,0 0-1,1 0 1,-1-1 0,0 1 0,1-1-1,-1 0 1,1 0 0,0 0-1,0-1 1,0 1 0,0-1 0,0 0-1,0 0 1,0 0 0,0-1 0,0 0-1,5 1 1,13-4-6764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2.166"/>
    </inkml:context>
    <inkml:brush xml:id="br0">
      <inkml:brushProperty name="width" value="0.05" units="cm"/>
      <inkml:brushProperty name="height" value="0.05" units="cm"/>
    </inkml:brush>
  </inkml:definitions>
  <inkml:trace contextRef="#ctx0" brushRef="#br0">160 340 24575,'-1'0'0,"-1"0"0,1-1 0,-1 1 0,1 0 0,-1-1 0,1 1 0,0 0 0,-1-1 0,1 0 0,0 1 0,-1-1 0,1 0 0,0 0 0,0 1 0,-1-1 0,1 0 0,0 0 0,0-1 0,0 1 0,0 0 0,1 0 0,-1 0 0,0 0 0,0-1 0,1 1 0,-1 0 0,1-1 0,-1 1 0,1-1 0,-1 1 0,1-1 0,0 1 0,0 0 0,0-1 0,0 1 0,0-1 0,0 1 0,0-1 0,0 1 0,1-1 0,-1 1 0,1 0 0,-1-1 0,1 1 0,-1-1 0,1 1 0,0 0 0,-1 0 0,1-1 0,0 1 0,0 0 0,0 0 0,0 0 0,0 0 0,0 0 0,0 0 0,1 0 0,-1 0 0,0 1 0,0-1 0,1 0 0,-1 1 0,0-1 0,1 1 0,-1-1 0,1 1 0,-1 0 0,3-1 0,-9 2 0,-1-1 0,0 1 0,0 0 0,1 0 0,-1 0 0,1 1 0,-1 0 0,1 0 0,-1 0 0,1 1 0,0 0 0,0 0 0,0 0 0,1 0 0,-1 1 0,1 0 0,0 0 0,0 0 0,0 0 0,0 1 0,1 0 0,0-1 0,0 1 0,-3 8 0,-1 1 0,1 0 0,1 1 0,0-1 0,1 1 0,0 0 0,1 0 0,-1 31 0,4-37 0,0 0 0,0 0 0,1 0 0,0 0 0,1 0 0,0 0 0,0 0 0,1-1 0,0 1 0,8 15 0,-8-19 0,0-1 0,0 0 0,1 1 0,-1-1 0,1 0 0,0-1 0,0 1 0,0-1 0,1 0 0,-1 0 0,1 0 0,0 0 0,0-1 0,0 0 0,0 0 0,0 0 0,0 0 0,0-1 0,9 1 0,-1-1 0,0-1 0,1 0 0,-1 0 0,0-2 0,1 0 0,-1 0 0,0-1 0,0-1 0,0 0 0,-1-1 0,0 0 0,16-9 0,-9 3 0,-1 0 0,-1-2 0,0 0 0,-1 0 0,0-2 0,-1 0 0,13-18 0,-11 9 0,-1-2 0,-1 1 0,-1-2 0,-2 0 0,-1 0 0,-1-1 0,-1-1 0,-1 0 0,-2 0 0,-1 0 0,-1-1 0,-2 1 0,-2-59 0,-4 53 0,4 33 0,0 1 0,0 0 0,0-1 0,0 1 0,-1 0 0,1-1 0,0 1 0,-1 0 0,1-1 0,-1 1 0,1 0 0,-1 0 0,0 0 0,0-1 0,1 1 0,-1 0 0,0 0 0,0 0 0,0 0 0,0 0 0,-2-1 0,2 3 0,0 0 0,1 0 0,-1 0 0,0 0 0,0 0 0,1 0 0,-1 0 0,1 0 0,-1 0 0,1 0 0,-1 0 0,1 0 0,0 0 0,-1 0 0,1 0 0,0 1 0,0-1 0,0 0 0,0 0 0,0 2 0,0 0 0,-5 57 0,3 1 0,2 0 0,3-1 0,3 1 0,3-1 0,18 69 0,-18-98-1365,1-6-5461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2.665"/>
    </inkml:context>
    <inkml:brush xml:id="br0">
      <inkml:brushProperty name="width" value="0.05" units="cm"/>
      <inkml:brushProperty name="height" value="0.05" units="cm"/>
    </inkml:brush>
  </inkml:definitions>
  <inkml:trace contextRef="#ctx0" brushRef="#br0">36 248 24575,'-1'-1'0,"-1"0"0,1 1 0,-1-1 0,1 0 0,-1 0 0,1 0 0,0 0 0,-1 0 0,1 0 0,0 0 0,0 0 0,0-1 0,0 1 0,0 0 0,0-1 0,0 1 0,-1-3 0,-11-29 0,13 31 0,0 0 0,1 0 0,-1 0 0,0-1 0,1 1 0,-1 0 0,1 0 0,0 0 0,0 0 0,0 0 0,0 0 0,0 0 0,0 0 0,0 0 0,1 0 0,-1 0 0,1 1 0,-1-1 0,1 1 0,-1-1 0,1 1 0,0-1 0,0 1 0,0 0 0,0 0 0,0 0 0,3-1 0,8-3 0,1 0 0,-1 0 0,19-2 0,-13 2 0,30-7 0,-17 4 0,40-14 0,-61 18 0,-1-1 0,0 0 0,0-1 0,-1 1 0,0-2 0,0 1 0,14-15 0,-4 8 0,-19 12 0,1 1 0,-1 0 0,0 0 0,1 0 0,-1 0 0,0 0 0,1 0 0,-1 0 0,0 0 0,1 0 0,-1 0 0,1 0 0,-1 0 0,0 0 0,1 0 0,-1 0 0,0 0 0,1 1 0,-1-1 0,0 0 0,0 0 0,1 0 0,-1 1 0,0-1 0,1 0 0,-1 0 0,0 1 0,0-1 0,1 0 0,-1 0 0,0 1 0,1 2 0,0 1 0,0-1 0,0 0 0,-1 1 0,0-1 0,1 1 0,-1-1 0,0 1 0,-2 5 0,-9 74 0,5-53 0,2-1 0,1 1 0,1 46 0,3-69 0,-1 1 0,2 0 0,-1 0 0,1-1 0,0 1 0,0 0 0,1-1 0,0 0 0,1 0 0,-1 0 0,1 0 0,1 0 0,-1-1 0,1 0 0,0 0 0,0 0 0,1-1 0,7 7 0,-10-10 0,1 1 0,0-1 0,-1 0 0,1 0 0,0 0 0,0 0 0,0-1 0,1 0 0,-1 1 0,0-2 0,0 1 0,1 0 0,-1-1 0,0 0 0,1 0 0,4 0 0,-2-2 0,0 1 0,0-1 0,0 0 0,0-1 0,0 0 0,-1 0 0,1 0 0,-1-1 0,6-4 0,4-5 0,0 0 0,-1-1 0,-1 0 0,0-2 0,-2 1 0,12-19 0,-3 2 0,-1 0 0,15-38 0,-28 52 0,0-1 0,-1 1 0,0-1 0,-2 0 0,4-35 0,-8 54 0,0 0 0,0 0 0,0 0 0,0 0 0,0 0 0,0 0 0,0 0 0,0 0 0,0 0 0,0 0 0,0 0 0,0 0 0,0 0 0,0 0 0,0 0 0,-1 0 0,1 0 0,0 0 0,0 0 0,0 0 0,0 0 0,0 0 0,0 0 0,0 0 0,0 0 0,0 0 0,0 0 0,0 0 0,0 0 0,0 0 0,0 0 0,0 0 0,0 0 0,0 0 0,-1 0 0,1 0 0,0 0 0,0-1 0,0 1 0,0 0 0,0 0 0,0 0 0,0 0 0,0 0 0,0 0 0,0 0 0,0 0 0,0 0 0,-6 10 0,-4 17 0,5-10-170,2 0-1,0 0 0,1 0 1,1 0-1,1 0 0,0 1 1,5 27-1,0-21-6655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3.370"/>
    </inkml:context>
    <inkml:brush xml:id="br0">
      <inkml:brushProperty name="width" value="0.05" units="cm"/>
      <inkml:brushProperty name="height" value="0.05" units="cm"/>
    </inkml:brush>
  </inkml:definitions>
  <inkml:trace contextRef="#ctx0" brushRef="#br0">345 455 24575,'0'-1'0,"0"0"0,0 0 0,-1 0 0,1 0 0,-1 1 0,1-1 0,0 0 0,-1 0 0,1 0 0,-1 1 0,0-1 0,1 0 0,-1 0 0,0 1 0,1-1 0,-1 1 0,0-1 0,0 1 0,0-1 0,1 1 0,-1-1 0,0 1 0,0 0 0,0-1 0,0 1 0,0 0 0,-1-1 0,-29-4 0,29 5 0,-19-1 0,1 1 0,-1 1 0,1 1 0,0 1 0,-1 1 0,1 0 0,1 2 0,-1 0 0,-26 13 0,42-17 0,0 0 0,0 1 0,0-1 0,0 1 0,0 0 0,1 0 0,0 0 0,-1 1 0,1-1 0,0 1 0,1 0 0,-1 0 0,1 0 0,-4 6 0,4-3 0,-1 1 0,1-1 0,1 0 0,-1 1 0,1 0 0,0-1 0,1 1 0,0 9 0,2 4 0,2 1 0,0-1 0,0 0 0,2 0 0,12 27 0,-16-42 0,1 0 0,0 0 0,0-1 0,0 1 0,1-1 0,-1 0 0,1 0 0,1 0 0,-1 0 0,1-1 0,-1 0 0,1 0 0,6 4 0,-7-6 0,-1 0 0,1-1 0,-1 1 0,1-1 0,0 0 0,0 0 0,0 0 0,0-1 0,0 1 0,0-1 0,0 0 0,0 0 0,0 0 0,0-1 0,-1 1 0,1-1 0,0 0 0,0 0 0,0 0 0,0-1 0,-1 1 0,5-3 0,4-3 0,0 0 0,-1-1 0,0-1 0,0 0 0,-1 0 0,0-1 0,0 0 0,9-14 0,-5 5 0,-2-1 0,0 0 0,-2 0 0,11-26 0,-20 42 0,1 0 0,-1 0 0,1 0 0,1 1 0,-1-1 0,0 0 0,4-3 0,-6 7 0,0 0 0,0 0 0,1 0 0,-1 0 0,0-1 0,0 1 0,0 0 0,1 0 0,-1 0 0,0 0 0,0 0 0,0-1 0,1 1 0,-1 0 0,0 0 0,0 0 0,1 0 0,-1 0 0,0 0 0,0 0 0,1 0 0,-1 0 0,0 0 0,0 0 0,1 0 0,-1 0 0,0 0 0,0 0 0,1 0 0,-1 1 0,0-1 0,0 0 0,1 0 0,-1 0 0,0 0 0,0 0 0,0 0 0,1 1 0,-1-1 0,5 22 0,-4 4 0,-1-15 0,0-1 0,1 0 0,0 1 0,1-1 0,5 19 0,-7-27 0,1-1 0,-1 1 0,1-1 0,0 1 0,0-1 0,0 0 0,0 1 0,0-1 0,0 0 0,0 0 0,1 1 0,-1-1 0,0 0 0,0-1 0,1 1 0,-1 0 0,3 1 0,-1-1 0,-1-1 0,1 0 0,-1 1 0,0-1 0,1 0 0,-1 0 0,1-1 0,-1 1 0,1 0 0,-1-1 0,1 0 0,-1 1 0,0-1 0,0 0 0,4-2 0,5-3 0,0 0 0,-1-1 0,0 0 0,0-1 0,0-1 0,-1 1 0,0-1 0,-1-1 0,14-19 0,-7 6 0,-1 0 0,-1 0 0,16-43 0,-15 21 0,-1-1 0,-2 0 0,-3 0 0,-1-1 0,-2 0 0,-3 0 0,-4-65 0,1 106 0,1 0 0,-1 0 0,-1 1 0,1-1 0,-1 0 0,-3-6 0,5 11 0,0 1 0,-1-1 0,1 0 0,0 1 0,-1-1 0,1 0 0,-1 1 0,1-1 0,-1 1 0,1-1 0,-1 1 0,1-1 0,-1 1 0,1-1 0,-1 1 0,0-1 0,1 1 0,-1 0 0,0-1 0,1 1 0,-1 0 0,-1 0 0,1 0 0,0 0 0,0 1 0,0-1 0,0 0 0,0 1 0,0-1 0,0 1 0,0 0 0,1-1 0,-1 1 0,0 0 0,0-1 0,0 1 0,1 0 0,-1 0 0,0 0 0,1 0 0,-1 0 0,1 0 0,-2 1 0,-4 12 0,-1-1 0,2 1 0,-1 0 0,2 0 0,-4 18 0,-9 77 0,12-66 0,2 0 0,2 0 0,2-1 0,9 63 0,-7-84 0,1-1 0,1 1 0,1-1 0,1 1 0,0-2 0,2 1 0,0-1 0,1-1 0,1 1 0,26 31 0,-32-44 0,1 1 0,1-2 0,-1 1 0,1 0 0,0-1 0,0 0 0,0-1 0,0 0 0,1 0 0,0-1 0,0 1 0,0-2 0,0 1 0,1-1 0,-1 0 0,1-1 0,-1 0 0,1 0 0,-1-1 0,1 0 0,-1-1 0,1 0 0,0 0 0,-1-1 0,0 0 0,1 0 0,-1-1 0,0 0 0,0 0 0,-1-1 0,1 0 0,-1-1 0,0 1 0,0-1 0,0-1 0,0 1 0,-1-1 0,0 0 0,-1-1 0,1 1 0,5-10 0,5-14-1365,-5 4-5461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9.262"/>
    </inkml:context>
    <inkml:brush xml:id="br0">
      <inkml:brushProperty name="width" value="0.05" units="cm"/>
      <inkml:brushProperty name="height" value="0.05" units="cm"/>
    </inkml:brush>
  </inkml:definitions>
  <inkml:trace contextRef="#ctx0" brushRef="#br0">1 0 24575,'7'1'0,"1"1"0,-1 0 0,1 0 0,-1 1 0,0 0 0,0 0 0,0 1 0,6 4 0,1 0 0,299 176 0,-81-43 0,-199-122 0,-10-5 0,38 17 0,-59-31-76,-1 1 1,1 0-1,0-1 0,0 1 0,0-1 0,-1 0 0,1 0 0,0 1 1,0-1-1,0 0 0,0-1 0,0 1 0,0 0 0,-1 0 1,1-1-1,0 1 0,3-2 0,7-6-6750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49.620"/>
    </inkml:context>
    <inkml:brush xml:id="br0">
      <inkml:brushProperty name="width" value="0.05" units="cm"/>
      <inkml:brushProperty name="height" value="0.05" units="cm"/>
    </inkml:brush>
  </inkml:definitions>
  <inkml:trace contextRef="#ctx0" brushRef="#br0">570 1 24575,'-6'0'0,"1"1"0,-1 0 0,0 0 0,1 0 0,-1 1 0,1 0 0,0 0 0,-1 0 0,1 1 0,-7 5 0,-50 38 0,37-25 0,-18 13 0,2 2 0,1 2 0,2 2 0,2 1 0,2 1 0,2 3 0,1 0 0,3 2 0,-28 61 0,21-28 0,34-87 23,3-7-1411,4-4-5438</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2.141"/>
    </inkml:context>
    <inkml:brush xml:id="br0">
      <inkml:brushProperty name="width" value="0.05" units="cm"/>
      <inkml:brushProperty name="height" value="0.05" units="cm"/>
    </inkml:brush>
  </inkml:definitions>
  <inkml:trace contextRef="#ctx0" brushRef="#br0">2 501 24575,'-1'66'0,"3"75"0,-2-140 0,0 1 0,0-1 0,0 1 0,0-1 0,0 1 0,1-1 0,-1 1 0,0-1 0,1 1 0,-1-1 0,1 0 0,0 1 0,-1-1 0,1 0 0,0 0 0,0 1 0,0-1 0,0 0 0,0 0 0,0 0 0,0 0 0,2 1 0,-1-1 0,0-1 0,-1 0 0,1 1 0,-1-1 0,1 0 0,0 0 0,-1 0 0,1 0 0,0-1 0,-1 1 0,1 0 0,0-1 0,-1 1 0,1-1 0,-1 1 0,1-1 0,1-1 0,9-5 0,0 0 0,-1-2 0,20-17 0,-22 19 0,388-318 0,-294 249 0,226-124 0,-300 185-273,1 2 0,1 0 0,0 2 0,38-7 0,-27 10-6553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7.446"/>
    </inkml:context>
    <inkml:brush xml:id="br0">
      <inkml:brushProperty name="width" value="0.05" units="cm"/>
      <inkml:brushProperty name="height" value="0.05" units="cm"/>
    </inkml:brush>
  </inkml:definitions>
  <inkml:trace contextRef="#ctx0" brushRef="#br0">151 61 24575,'0'-1'0,"1"1"0,-1-1 0,0 0 0,0 1 0,0-1 0,-1 1 0,1-1 0,0 0 0,0 1 0,0-1 0,0 1 0,0-1 0,-1 1 0,1-1 0,0 1 0,-1-1 0,1 1 0,0-1 0,-1 1 0,1-1 0,0 1 0,-1 0 0,1-1 0,-1 1 0,1-1 0,-1 1 0,1 0 0,-1 0 0,1-1 0,-1 1 0,1 0 0,-1 0 0,1-1 0,-1 1 0,1 0 0,-1 0 0,0 0 0,1 0 0,-1 0 0,1 0 0,-1 0 0,0 0 0,1 0 0,-1 0 0,1 0 0,-1 1 0,1-1 0,-2 0 0,1 1 0,-1 0 0,1-1 0,-1 1 0,1 0 0,-1-1 0,1 1 0,-1 0 0,1 0 0,0 0 0,0 0 0,-1 1 0,1-1 0,0 0 0,0 0 0,0 1 0,0-1 0,-1 3 0,-4 18 0,1 0 0,-2 28 0,-5 20 0,-1-24 0,-1-1 0,-37 76 0,126-288 0,33-72 0,-107 237 0,1-1 0,-1 1 0,0-1 0,1 1 0,-1 0 0,1-1 0,0 1 0,-1 0 0,1 0 0,0 0 0,0 1 0,1-1 0,-1 0 0,0 1 0,1 0 0,-1-1 0,4 0 0,-4 2 0,0 0 0,-1 0 0,1 0 0,0 0 0,0 1 0,0-1 0,0 0 0,-1 1 0,1 0 0,0-1 0,0 1 0,-1 0 0,1 0 0,-1 0 0,1 0 0,-1 0 0,1 1 0,-1-1 0,0 0 0,1 1 0,-1-1 0,0 1 0,0-1 0,0 1 0,0-1 0,1 3 0,24 42 0,-1 1 0,29 81 0,-16-34 0,-16-36-1365,-15-35-5461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43.488"/>
    </inkml:context>
    <inkml:brush xml:id="br0">
      <inkml:brushProperty name="width" value="0.05" units="cm"/>
      <inkml:brushProperty name="height" value="0.05" units="cm"/>
    </inkml:brush>
  </inkml:definitions>
  <inkml:trace contextRef="#ctx0" brushRef="#br0">1 1 24575,'4'4'0,"6"2"0,6 0 0,5-1 0,2-2 0,7-1 0,3-1 0,4 0 0,5-1 0,8 0 0,5-1 0,-3 1 0,-1 0 0,-1 0 0,-4 0 0,-10 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7.788"/>
    </inkml:context>
    <inkml:brush xml:id="br0">
      <inkml:brushProperty name="width" value="0.05" units="cm"/>
      <inkml:brushProperty name="height" value="0.05" units="cm"/>
    </inkml:brush>
  </inkml:definitions>
  <inkml:trace contextRef="#ctx0" brushRef="#br0">16 82 24575,'0'-4'0,"-4"-2"0,-2-5 0,1-3 0,4-1 0,8 3 0,12 3 0,10 3 0,10 3 0,7 2 0,4 1 0,3 0 0,1 1 0,-9 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8.171"/>
    </inkml:context>
    <inkml:brush xml:id="br0">
      <inkml:brushProperty name="width" value="0.05" units="cm"/>
      <inkml:brushProperty name="height" value="0.05" units="cm"/>
    </inkml:brush>
  </inkml:definitions>
  <inkml:trace contextRef="#ctx0" brushRef="#br0">276 238 24575,'2'-1'0,"0"-1"0,0 0 0,-1 0 0,1 0 0,-1 0 0,1 0 0,-1 0 0,0 0 0,0 0 0,0-1 0,0 1 0,0-1 0,0 1 0,0 0 0,-1-1 0,0 1 0,1-1 0,-1 1 0,0-1 0,0 0 0,0 1 0,-1-1 0,1 1 0,0-1 0,-1 1 0,0 0 0,0-1 0,-1-3 0,0 4 0,1-1 0,-1 1 0,0-1 0,0 1 0,0 0 0,0 0 0,-1 0 0,1 0 0,-1 0 0,1 0 0,-1 0 0,1 1 0,-1 0 0,0-1 0,0 1 0,0 0 0,0 0 0,0 1 0,0-1 0,0 0 0,0 1 0,-5 0 0,0 1 0,0 0 0,0 0 0,0 1 0,0 0 0,0 0 0,1 1 0,-1 0 0,1 1 0,0-1 0,0 2 0,0-1 0,0 1 0,1 0 0,-7 6 0,-2 3 0,1 0 0,0 1 0,1 0 0,-16 27 0,26-38 0,0 0 0,0 1 0,0 0 0,1-1 0,0 1 0,0 0 0,0 0 0,0 0 0,1 0 0,0 1 0,0-1 0,1 0 0,-1 0 0,1 1 0,0-1 0,1 0 0,-1 1 0,1-1 0,0 0 0,0 0 0,1 0 0,-1 0 0,1 0 0,0 0 0,1 0 0,-1 0 0,1-1 0,0 1 0,0-1 0,0 0 0,1 0 0,-1 0 0,1 0 0,0-1 0,0 1 0,0-1 0,1 0 0,5 3 0,0-1-80,1 0 0,-1-1-1,1 0 1,-1-1 0,1 0-1,0-1 1,0 0 0,0-1-1,1 0 1,-1-1 0,0 0 0,0 0-1,0-1 1,0-1 0,0 0-1,12-4 1,15-6-6746</inkml:trace>
  <inkml:trace contextRef="#ctx0" brushRef="#br0" timeOffset="1">483 134 24575,'0'-26'0,"1"13"0,0 0 0,-2 0 0,0 1 0,0-1 0,-1 0 0,-5-18 0,7 31 0,0 1 0,0-1 0,0 0 0,-1 0 0,1 0 0,0 1 0,0-1 0,0 0 0,0 0 0,0 0 0,0 0 0,-1 0 0,1 1 0,0-1 0,0 0 0,0 0 0,0 0 0,-1 0 0,1 0 0,0 0 0,0 0 0,0 0 0,-1 0 0,1 0 0,0 0 0,0 1 0,0-1 0,-1 0 0,1 0 0,0 0 0,0-1 0,0 1 0,-1 0 0,1 0 0,0 0 0,0 0 0,0 0 0,-1 0 0,1 0 0,0 0 0,0 0 0,0 0 0,0 0 0,-1-1 0,1 1 0,0 0 0,0 0 0,0 0 0,0 0 0,0 0 0,-1-1 0,1 1 0,0 0 0,0 0 0,0 0 0,0-1 0,0 1 0,-4 20 0,2 5 20,2 1 0,0 0 0,2-1 0,1 1 0,9 37 0,1-11-763,33 80 1,-36-107-6084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8.540"/>
    </inkml:context>
    <inkml:brush xml:id="br0">
      <inkml:brushProperty name="width" value="0.05" units="cm"/>
      <inkml:brushProperty name="height" value="0.05" units="cm"/>
    </inkml:brush>
  </inkml:definitions>
  <inkml:trace contextRef="#ctx0" brushRef="#br0">26 373 24575,'-2'0'0,"0"-1"0,1 1 0,-1-1 0,1 1 0,-1-1 0,0 1 0,1-1 0,-1 0 0,1 0 0,0 0 0,-3-2 0,3 3 0,1 0 0,0 0 0,0-1 0,-1 1 0,1 0 0,0 0 0,0 0 0,0-1 0,-1 1 0,1 0 0,0 0 0,0-1 0,0 1 0,0 0 0,-1-1 0,1 1 0,0 0 0,0-1 0,0 1 0,0 0 0,0 0 0,0-1 0,0 1 0,0 0 0,0-1 0,0 1 0,0 0 0,0-1 0,0 1 0,0 0 0,0-1 0,0 1 0,1 0 0,-1-1 0,0 1 0,0 0 0,0 0 0,0-1 0,1 1 0,-1 0 0,0 0 0,0-1 0,0 1 0,1 0 0,-1 0 0,0 0 0,1-1 0,-1 1 0,0 0 0,0 0 0,1 0 0,-1 0 0,0 0 0,1 0 0,-1-1 0,0 1 0,1 0 0,-1 0 0,0 0 0,1 0 0,-1 0 0,0 0 0,0 0 0,1 0 0,-1 1 0,1-1 0,23-4 0,1 2 0,37 0 0,-35 3 0,49-7 0,-64 4 0,-2 1 0,0-1 0,-1 0 0,1-1 0,0 0 0,15-7 0,-22 9 0,-1 0 0,-1 0 0,1-1 0,0 1 0,0-1 0,0 1 0,-1-1 0,1 0 0,-1 1 0,1-1 0,-1 0 0,0 0 0,0 0 0,0 0 0,0 0 0,0 0 0,0-1 0,-1 1 0,1 0 0,-1 0 0,1-1 0,-1 1 0,0 0 0,0 0 0,0-1 0,0 1 0,0 0 0,0-1 0,-1 1 0,-1-4 0,2 4 0,0 0 0,-1-1 0,0 1 0,0 0 0,1 0 0,-1 0 0,0 0 0,-1 0 0,1 0 0,0 1 0,-3-4 0,4 5 0,0 0 0,0 0 0,0 0 0,-1 0 0,1-1 0,0 1 0,0 0 0,0 0 0,-1 0 0,1 0 0,0 0 0,0 0 0,0 0 0,-1 0 0,1 0 0,0 0 0,0 0 0,0 0 0,-1 0 0,1 0 0,0 0 0,0 0 0,0 0 0,-1 0 0,1 0 0,0 0 0,0 0 0,0 1 0,-1-1 0,1 0 0,0 0 0,0 0 0,0 0 0,0 0 0,-1 0 0,1 1 0,0-1 0,0 0 0,-5 18 0,4-4 0,0 0 0,2 0 0,0 0 0,0 0 0,2 0 0,3 15 0,28 80 0,-23-76-1365,-1-6-5461</inkml:trace>
  <inkml:trace contextRef="#ctx0" brushRef="#br0" timeOffset="1">414 88 24575,'-5'-5'0,"0"-9"0,-5-3 0,-1-3 0,-2 2 0,1 8 0,7 6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8.933"/>
    </inkml:context>
    <inkml:brush xml:id="br0">
      <inkml:brushProperty name="width" value="0.05" units="cm"/>
      <inkml:brushProperty name="height" value="0.05" units="cm"/>
    </inkml:brush>
  </inkml:definitions>
  <inkml:trace contextRef="#ctx0" brushRef="#br0">0 60 24575,'1'19'0,"0"0"0,1 0 0,8 32 0,-8-42 0,1 0 0,0 0 0,0 0 0,1 0 0,0-1 0,1 1 0,0-1 0,0 0 0,8 8 0,-12-15 0,0 0 0,-1 0 0,1-1 0,0 1 0,0 0 0,0 0 0,0-1 0,-1 1 0,1 0 0,0-1 0,0 1 0,0-1 0,1 0 0,-1 1 0,0-1 0,0 0 0,0 1 0,0-1 0,0 0 0,0 0 0,0 0 0,0 0 0,1 0 0,-1 0 0,1-1 0,0 0 0,0 0 0,-1 1 0,1-2 0,0 1 0,-1 0 0,1 0 0,-1 0 0,1-1 0,-1 1 0,1-1 0,-1 1 0,2-4 0,3-5 0,-1 0 0,-1 0 0,7-20 0,-6 13 0,-1-1 0,-2 0 0,2-26 0,-3 25 0,1 0 0,7-26 0,-4 33-1365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9.482"/>
    </inkml:context>
    <inkml:brush xml:id="br0">
      <inkml:brushProperty name="width" value="0.05" units="cm"/>
      <inkml:brushProperty name="height" value="0.05" units="cm"/>
    </inkml:brush>
  </inkml:definitions>
  <inkml:trace contextRef="#ctx0" brushRef="#br0">148 401 24575,'1'-1'0,"0"1"0,0-1 0,0-1 0,0 1 0,0 0 0,0 0 0,0 0 0,0 0 0,-1-1 0,1 1 0,-1 0 0,1-1 0,-1 1 0,1 0 0,-1-1 0,0 1 0,0-1 0,1 1 0,-1 0 0,0-1 0,0 1 0,-1-1 0,1 1 0,0-1 0,0 1 0,-1 0 0,1-1 0,-1 1 0,1 0 0,-1-1 0,1 1 0,-1 0 0,0 0 0,-1-3 0,0 3 0,1 0 0,0 0 0,-1 0 0,1 0 0,0 0 0,-1 0 0,0 0 0,1 0 0,-1 0 0,0 1 0,1-1 0,-1 1 0,0-1 0,1 1 0,-1 0 0,0-1 0,0 1 0,0 0 0,1 0 0,-1 0 0,0 1 0,0-1 0,1 0 0,-1 1 0,0-1 0,0 1 0,1-1 0,-3 2 0,-5 4 0,1-1 0,-1 2 0,1-1 0,0 1 0,1 0 0,0 1 0,0 0 0,0 0 0,1 1 0,0-1 0,1 1 0,-8 17 0,13-25 0,-1 0 0,1 1 0,0-1 0,-1 0 0,1 1 0,0-1 0,0 0 0,0 0 0,0 1 0,0-1 0,0 0 0,0 1 0,0-1 0,0 0 0,1 1 0,-1-1 0,0 0 0,1 0 0,-1 1 0,1-1 0,0 0 0,-1 0 0,1 0 0,1 2 0,0-2 0,0 1 0,0-1 0,0 1 0,0-1 0,0 0 0,0 0 0,0 0 0,1 0 0,-1 0 0,1 0 0,-1-1 0,3 1 0,4 0 0,-1 0 0,1-1 0,-1 0 0,1 0 0,0-1 0,13-2 0,-18 2 0,-1 0 0,0 0 0,0 0 0,1 1 0,-1-1 0,0 1 0,0 0 0,1 0 0,-1 0 0,0 1 0,1-1 0,4 2 0,-4 1 0,1-1 0,-1 1 0,0 0 0,1 0 0,-2 0 0,1 1 0,5 5 0,-3-2 0,1-1 0,-1 0 0,1 0 0,0-1 0,1 1 0,-1-2 0,15 8 0,-19-11 0,0 0 0,0-1 0,-1 1 0,1-1 0,0 1 0,0-1 0,0 0 0,0 0 0,0-1 0,-1 1 0,1-1 0,0 1 0,0-1 0,0 0 0,-1 0 0,1 0 0,-1 0 0,1 0 0,0-1 0,-1 1 0,0-1 0,1 0 0,-1 0 0,0 1 0,0-1 0,0-1 0,0 1 0,2-3 0,8-11 0,-1-1 0,-1 0 0,0 0 0,-1-1 0,-1 0 0,0 0 0,-2-1 0,6-26 0,-2-1 0,-2 0 0,2-67 0,-10 33 0,0 73 0,-1 0 0,0 0 0,0 0 0,-1 0 0,0 0 0,0 0 0,0 0 0,-7-10 0,9 16 0,0 0 0,-1 0 0,1 0 0,-1 0 0,1 0 0,-1 0 0,0 1 0,1-1 0,-1 0 0,0 1 0,0-1 0,1 0 0,-1 1 0,0-1 0,0 1 0,0-1 0,0 1 0,0-1 0,0 1 0,0 0 0,0-1 0,0 1 0,0 0 0,0 0 0,0 0 0,0 0 0,0 0 0,0 0 0,-1 0 0,0 1 0,0 0 0,0 0 0,0 0 0,0 0 0,0 1 0,1-1 0,-1 0 0,0 1 0,1 0 0,-1-1 0,1 1 0,-3 3 0,-2 6 0,-1-1 0,2 2 0,-8 18 0,6-10 0,1 1 0,2 0 0,0 0 0,1 0 0,1 0 0,1 0 0,1 0 0,1 0 0,3 22 0,-2-26 0,2-1 0,0 1 0,0-1 0,1 0 0,1 0 0,1-1 0,1 1 0,0-1 0,0-1 0,1 0 0,21 24 0,-13-22-1365,-1-5-5461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6:59.872"/>
    </inkml:context>
    <inkml:brush xml:id="br0">
      <inkml:brushProperty name="width" value="0.05" units="cm"/>
      <inkml:brushProperty name="height" value="0.05" units="cm"/>
    </inkml:brush>
  </inkml:definitions>
  <inkml:trace contextRef="#ctx0" brushRef="#br0">16 208 24575,'0'-3'0,"-1"0"0,1 0 0,-1 0 0,0 0 0,0 0 0,0 0 0,-2-5 0,2 7 0,0-1 0,0 0 0,0 0 0,0 0 0,0 0 0,1 1 0,-1-1 0,1 0 0,0 0 0,-1 0 0,1 0 0,0 0 0,0 0 0,0 0 0,1 0 0,-1-3 0,1 5 0,-1-1 0,1 1 0,-1-1 0,1 1 0,0-1 0,-1 1 0,1-1 0,-1 1 0,1-1 0,0 1 0,0 0 0,-1-1 0,1 1 0,0 0 0,-1 0 0,1 0 0,0-1 0,0 1 0,-1 0 0,1 0 0,0 0 0,0 0 0,-1 0 0,1 0 0,0 1 0,0-1 0,-1 0 0,1 0 0,0 0 0,0 1 0,-1-1 0,2 1 0,30 12 0,-25-10 0,3 1 0,0-1 0,0 0 0,0-1 0,1 0 0,-1 0 0,1-1 0,-1-1 0,0 0 0,1 0 0,-1-1 0,1 0 0,15-4 0,-21 3 0,0 1 0,0-1 0,-1 0 0,1 0 0,-1 0 0,1-1 0,-1 1 0,0-1 0,0 0 0,0-1 0,0 1 0,-1-1 0,1 1 0,-1-1 0,0 0 0,0 0 0,0-1 0,-1 1 0,1-1 0,-1 1 0,0-1 0,0 0 0,-1 1 0,0-1 0,1 0 0,-2 0 0,2-10 0,-2 13 0,0 0 0,1 0 0,-1 0 0,0 0 0,0 0 0,-1 0 0,1 0 0,0 0 0,-1 0 0,1 0 0,-1 0 0,0 0 0,0 0 0,1 0 0,-1 1 0,0-1 0,-1 0 0,1 1 0,0-1 0,0 0 0,-1 1 0,1-1 0,-1 1 0,1 0 0,-1 0 0,0-1 0,1 1 0,-1 0 0,0 0 0,0 1 0,0-1 0,0 0 0,0 0 0,0 1 0,0 0 0,0-1 0,0 1 0,0 0 0,0 0 0,0 0 0,0 0 0,-2 0 0,-5 1 0,1 0 0,0 0 0,0 1 0,0 0 0,0 0 0,0 0 0,1 1 0,-1 1 0,-9 5 0,11-6 0,0 2 0,0-1 0,1 1 0,-1-1 0,1 2 0,0-1 0,0 1 0,0-1 0,1 1 0,0 0 0,0 1 0,1-1 0,0 1 0,0 0 0,0-1 0,1 1 0,0 1 0,0-1 0,1 0 0,0 0 0,0 0 0,0 1 0,1-1 0,0 1 0,2 6 0,-1-4 0,1-1 0,1 1 0,0-1 0,0 0 0,1 0 0,0 0 0,0-1 0,1 1 0,0-1 0,0 0 0,1 0 0,0-1 0,1 0 0,-1 0 0,2 0 0,-1-1 0,1 0 0,13 8 0,-9-7-170,1-1-1,0-1 0,0 0 1,0-1-1,1-1 0,-1 0 1,23 2-1,2-2-6655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7:22.510"/>
    </inkml:context>
    <inkml:brush xml:id="br0">
      <inkml:brushProperty name="width" value="0.05" units="cm"/>
      <inkml:brushProperty name="height" value="0.05" units="cm"/>
    </inkml:brush>
  </inkml:definitions>
  <inkml:trace contextRef="#ctx0" brushRef="#br0">4 4688 24575,'2'0'0,"1"0"0,-1-1 0,0 0 0,0 1 0,0-1 0,0 0 0,-1 0 0,1 0 0,0 0 0,0 0 0,0-1 0,-1 1 0,1 0 0,-1-1 0,1 1 0,-1-1 0,1 0 0,-1 1 0,0-1 0,0 0 0,0 0 0,0 0 0,0 0 0,0 0 0,-1 0 0,1 0 0,0-4 0,2-5 0,-1 0 0,0-1 0,1-17 0,-1-305 0,-4 163 0,-10-247 0,1 85 0,23-911 0,-43 268 0,30 962 0,-7-77 0,4-1 0,8-98 0,-2 174 0,2 1 0,0-1 0,1 1 0,1 0 0,0 1 0,1 0 0,9-16 0,-7 15 0,-1 0 0,0-1 0,-2 0 0,0-1 0,6-25 0,-8 13 0,-2-1 0,-2-35 0,-1 39 0,2-1 0,0 1 0,7-32 0,-2 30-227,-2 0-1,0 0 1,-2-1-1,0 0 1,-4-32-1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7:23.211"/>
    </inkml:context>
    <inkml:brush xml:id="br0">
      <inkml:brushProperty name="width" value="0.05" units="cm"/>
      <inkml:brushProperty name="height" value="0.05" units="cm"/>
    </inkml:brush>
  </inkml:definitions>
  <inkml:trace contextRef="#ctx0" brushRef="#br0">594 222 24575,'0'-20'0,"1"0"0,-1 1 0,-1-1 0,-1 1 0,-8-37 0,9 53 0,0-1 0,0 0 0,0 1 0,-1 0 0,1-1 0,-1 1 0,0 0 0,0 0 0,0 0 0,0 0 0,-1 0 0,1 0 0,-1 1 0,0-1 0,0 1 0,1 0 0,-1 0 0,-1 0 0,1 0 0,0 0 0,0 1 0,-1-1 0,1 1 0,-1 0 0,1 0 0,-1 0 0,0 1 0,1-1 0,-1 1 0,0 0 0,1 0 0,-7 1 0,-2 1 0,-1 0 0,1 1 0,0 1 0,-1 0 0,1 0 0,1 2 0,-1-1 0,1 1 0,-11 9 0,-14 9 0,-40 38 0,50-38 0,1 0 0,1 1 0,1 2 0,1 0 0,2 1 0,1 2 0,-29 58 0,41-71 0,0 0 0,2 0 0,0 0 0,1 1 0,0 0 0,2 0 0,-1 24 0,3-29 0,1 0 0,0 1 0,1-1 0,1 0 0,0 0 0,1 0 0,0 0 0,1-1 0,0 0 0,13 22 0,-9-22 0,0 0 0,1 0 0,0-1 0,1-1 0,1 0 0,-1 0 0,1-1 0,1 0 0,0-1 0,0-1 0,1 0 0,0-1 0,0 0 0,0-1 0,1-1 0,17 3 0,-3-1 0,1-1 0,-1-2 0,1-1 0,-1-2 0,1 0 0,0-2 0,41-8 0,-53 6-124,1-1 0,-1-1 0,0 0 0,0-1 0,0-1 0,-1-1-1,-1 0 1,1-2 0,-2 0 0,27-23 0,-9 0-6702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7:23.595"/>
    </inkml:context>
    <inkml:brush xml:id="br0">
      <inkml:brushProperty name="width" value="0.05" units="cm"/>
      <inkml:brushProperty name="height" value="0.05" units="cm"/>
    </inkml:brush>
  </inkml:definitions>
  <inkml:trace contextRef="#ctx0" brushRef="#br0">261 199 24575,'0'-13'0,"1"-8"0,-2-1 0,-5-34 0,5 51 0,0 0 0,0 0 0,0 0 0,-1 1 0,0-1 0,0 1 0,0-1 0,0 1 0,-1-1 0,0 1 0,0 0 0,0 0 0,0 1 0,0-1 0,-1 1 0,-8-7 0,10 9 0,-1 0 0,1 0 0,-1 0 0,0 0 0,1 0 0,-1 0 0,0 1 0,1 0 0,-1-1 0,0 1 0,0 0 0,0 0 0,0 0 0,1 1 0,-1-1 0,0 1 0,0-1 0,1 1 0,-1 0 0,1 0 0,-1 0 0,0 1 0,1-1 0,0 1 0,-1-1 0,1 1 0,0 0 0,0-1 0,0 1 0,-3 4 0,-5 5 0,1-1 0,1 2 0,0-1 0,-12 22 0,5-5 0,2 1 0,-13 35 0,23-54 0,0 0 0,0 1 0,1-1 0,0 1 0,1 0 0,0 0 0,1 0 0,0 0 0,0-1 0,3 13 0,-3-21 0,1 1 0,0 0 0,-1 0 0,1-1 0,0 1 0,0 0 0,0-1 0,1 1 0,-1-1 0,1 1 0,-1-1 0,1 0 0,0 0 0,0 0 0,0 0 0,0 0 0,0 0 0,0 0 0,0-1 0,1 1 0,-1-1 0,1 1 0,-1-1 0,1 0 0,0 0 0,-1 0 0,1-1 0,0 1 0,0 0 0,-1-1 0,1 0 0,0 0 0,0 0 0,0 0 0,-1 0 0,7-2 0,0 0 0,0 0 0,0-1 0,0 0 0,-1-1 0,1 0 0,-1 0 0,1-1 0,-2 0 0,15-11 0,-10 4 0,0 0 0,-1-1 0,-1 0 0,0-1 0,-1 0 0,0-1 0,-1 1 0,-1-2 0,0 1 0,-1-1 0,0 0 0,3-22 0,-5 19 0,-7 24 0,-5 33 0,8-36-18,-5 87 158,6-80-326,-1-1 0,1 1 1,1 0-1,-1 0 0,2-1 0,-1 1 0,8 15 0,0-7-6640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7:23.990"/>
    </inkml:context>
    <inkml:brush xml:id="br0">
      <inkml:brushProperty name="width" value="0.05" units="cm"/>
      <inkml:brushProperty name="height" value="0.05" units="cm"/>
    </inkml:brush>
  </inkml:definitions>
  <inkml:trace contextRef="#ctx0" brushRef="#br0">5 171 24575,'-2'-31'0,"1"23"0,0-1 0,1 1 0,0 0 0,0-1 0,1 1 0,0 0 0,1 0 0,2-11 0,-4 19 0,0 0 0,0 0 0,0 0 0,0 0 0,0 0 0,1 0 0,-1 0 0,0-1 0,0 1 0,0 0 0,0 0 0,0 0 0,0 0 0,0 0 0,0 0 0,0 0 0,0 0 0,1 0 0,-1 0 0,0-1 0,0 1 0,0 0 0,0 0 0,0 0 0,0 0 0,1 0 0,-1 0 0,0 0 0,0 0 0,0 0 0,0 0 0,0 0 0,0 0 0,1 0 0,-1 0 0,0 0 0,0 0 0,0 0 0,0 0 0,0 0 0,0 1 0,1-1 0,-1 0 0,0 0 0,0 0 0,0 0 0,0 0 0,0 0 0,0 0 0,0 0 0,1 1 0,5 8 0,2 13 0,6 29 0,10 84 0,-17-93 0,-6-35 0,0-3 0,0 1 0,0-1 0,0 0 0,-1 1 0,0-1 0,0 1 0,0-1 0,0 1 0,-1-1 0,1 1 0,-1-1 0,-3 8 0,1-13 0,3-8 0,1-12 0,10-16 0,0 2 0,3-1 0,1 2 0,1 0 0,29-44 0,-42 73 0,7-12 0,22-29 0,-30 44 0,-1-1 0,1 1 0,0-1 0,1 1 0,-1 0 0,0 0 0,1 0 0,-1 0 0,1 0 0,0 1 0,-1-1 0,1 1 0,0-1 0,0 1 0,0 0 0,0 0 0,0 1 0,0-1 0,6 0 0,-7 2 0,0-1 0,-1 1 0,1 0 0,0 0 0,-1 0 0,1 0 0,-1 0 0,1 0 0,-1 0 0,1 1 0,-1-1 0,0 1 0,0-1 0,0 1 0,0-1 0,0 1 0,0-1 0,0 1 0,0 0 0,0 0 0,-1-1 0,1 1 0,-1 0 0,0 0 0,1 0 0,-1 2 0,5 58 0,-5-52 0,0 76-61,-2-58-156,2 1 0,0 0-1,2 0 1,2 0-1,12 53 1,-7-60-6609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43.914"/>
    </inkml:context>
    <inkml:brush xml:id="br0">
      <inkml:brushProperty name="width" value="0.05" units="cm"/>
      <inkml:brushProperty name="height" value="0.05" units="cm"/>
    </inkml:brush>
  </inkml:definitions>
  <inkml:trace contextRef="#ctx0" brushRef="#br0">7 0 24575,'-5'0'0,"4"0"0,5 0 0,8 0 0,5 0 0,5 0 0,2 0 0,2 0 0,6 0 0,1 0 0,4 0 0,0 0 0,-1 0 0,1 0 0,-1 0 0,-2 0 0,-7 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7:24.985"/>
    </inkml:context>
    <inkml:brush xml:id="br0">
      <inkml:brushProperty name="width" value="0.05" units="cm"/>
      <inkml:brushProperty name="height" value="0.05" units="cm"/>
    </inkml:brush>
  </inkml:definitions>
  <inkml:trace contextRef="#ctx0" brushRef="#br0">238 561 24575,'1'0'0,"0"-1"0,0 1 0,0-1 0,-1 0 0,1 1 0,0-1 0,-1 0 0,1 0 0,0 0 0,-1 1 0,1-1 0,-1 0 0,1 0 0,-1 0 0,0 0 0,1 0 0,-1 0 0,0 0 0,0 0 0,1 0 0,-1 0 0,0 0 0,0 0 0,0 0 0,0 0 0,-1 0 0,1 0 0,0 0 0,0 0 0,-1-2 0,-1 2 0,1-1 0,-1 1 0,1-1 0,-1 1 0,0 0 0,1 0 0,-1 0 0,0 0 0,0 0 0,0 0 0,0 0 0,0 0 0,-4 0 0,-6-2 0,0 1 0,0 1 0,-1-1 0,-12 2 0,19 0 0,0 0 0,0 1 0,0 0 0,0 0 0,0 0 0,1 1 0,-1 0 0,0 0 0,1 0 0,-1 1 0,1 0 0,0 0 0,0 0 0,0 1 0,0-1 0,0 1 0,1 1 0,-7 6 0,7-4 0,-1 1 0,1-1 0,0 1 0,1 0 0,0 0 0,0 0 0,0 0 0,1 1 0,1-1 0,-1 1 0,1-1 0,0 13 0,1-5 0,1 1 0,0-1 0,1 0 0,1 1 0,0-1 0,1 0 0,1-1 0,0 1 0,15 27 0,-18-37 0,1-1 0,1 0 0,-1 1 0,1-1 0,0-1 0,0 1 0,0 0 0,0-1 0,1 0 0,0 0 0,0-1 0,0 1 0,0-1 0,1 0 0,-1 0 0,1-1 0,0 0 0,0 0 0,0 0 0,0 0 0,0-1 0,0 0 0,0-1 0,0 1 0,0-1 0,1 0 0,-1-1 0,11-1 0,-8 0 0,0-1 0,-1 0 0,1-1 0,-1 1 0,1-2 0,-1 1 0,0-1 0,-1 0 0,1-1 0,-1 0 0,0 0 0,0 0 0,7-11 0,1-2 0,0-1 0,-2 0 0,21-43 0,-24 30 0,-9 29 0,0-1 0,0 0 0,0 1 0,1-1 0,0 1 0,0-1 0,0 1 0,0 0 0,6-7 0,-5 9 0,0 0 0,0 1 0,0-1 0,1 1 0,-1 0 0,0 0 0,1 0 0,-1 0 0,6 0 0,25-8 0,-28 6 0,-1-1 0,1 0 0,-1 0 0,0-1 0,0 1 0,-1-1 0,1 0 0,-1 0 0,5-8 0,-7 9 0,0 1 0,0-1 0,0 0 0,0 0 0,-1 0 0,0 1 0,1-1 0,-1 0 0,-1-1 0,1 1 0,-1 0 0,1 0 0,-1 0 0,0 0 0,-2-9 0,2 12 0,0 0 0,-1 0 0,1 0 0,0-1 0,-1 1 0,0 0 0,1 0 0,-1 0 0,1 0 0,-1 0 0,0 0 0,0 0 0,0 0 0,1 0 0,-1 0 0,0 0 0,0 0 0,0 1 0,-1-1 0,1 0 0,0 1 0,0-1 0,0 1 0,-2-1 0,0 0 0,0 1 0,0 0 0,1 0 0,-1 0 0,0 0 0,0 0 0,1 1 0,-1-1 0,0 1 0,-4 2 0,-3 0 0,1 2 0,0-1 0,1 1 0,-1 1 0,-10 8 0,13-9 0,-1 2 0,1-1 0,0 1 0,0-1 0,1 2 0,0-1 0,0 0 0,1 1 0,0 0 0,0 0 0,1 0 0,0 1 0,1-1 0,0 1 0,0 0 0,-1 12 0,3-14 0,0 0 0,0 1 0,1-1 0,0 0 0,0 0 0,1 1 0,0-1 0,0 0 0,0-1 0,1 1 0,0 0 0,1-1 0,0 1 0,0-1 0,0 0 0,0 0 0,1-1 0,0 1 0,0-1 0,7 5 0,-4-4 0,0 0 0,1-1 0,-1 0 0,1 0 0,0-1 0,1 0 0,-1 0 0,1-1 0,-1 0 0,1-1 0,0 0 0,0-1 0,0 0 0,0 0 0,0-1 0,0-1 0,0 0 0,0 0 0,0 0 0,0-2 0,-1 1 0,16-7 0,-12 4 0,1-1 0,-2-1 0,1 0 0,-1-1 0,0 0 0,0-1 0,-1 0 0,0-1 0,-1 0 0,0 0 0,-1-1 0,0-1 0,-1 0 0,0 0 0,8-17 0,-4 2 0,-2 0 0,-1-1 0,-1 0 0,-2-1 0,0 1 0,2-44 0,-7 31 0,-1 0 0,-2 0 0,-1 0 0,-10-41 0,9 64 0,0 1 0,-2-1 0,-14-32 0,16 42 0,0-1 0,-1 1 0,0 0 0,-1 1 0,0-1 0,0 1 0,-1 0 0,1 1 0,-11-8 0,15 12 0,0 1 0,0-1 0,0 1 0,0-1 0,0 1 0,0 0 0,-1 0 0,1 0 0,0 0 0,-1 1 0,1-1 0,-1 1 0,1-1 0,-1 1 0,1 0 0,-1 0 0,1 0 0,-1 0 0,1 0 0,-1 1 0,1-1 0,-3 2 0,2-1 0,0 1 0,0 0 0,0 0 0,1 0 0,-1 0 0,1 1 0,-1-1 0,1 1 0,0-1 0,0 1 0,0 0 0,0 0 0,1 0 0,-3 4 0,-1 7 0,0 0 0,1 0 0,0 1 0,1-1 0,1 1 0,-1 20 0,3 12 0,2 1 0,2-1 0,20 92 0,-5-69 0,51 129 0,-65-187 0,0 0 0,1 0 0,1-1 0,0 0 0,0 0 0,1 0 0,9 9 0,-15-18 0,1 0 0,-1 1 0,0-1 0,1-1 0,0 1 0,-1 0 0,1-1 0,0 1 0,0-1 0,0 0 0,0 0 0,0 0 0,0 0 0,0-1 0,0 1 0,1-1 0,-1 0 0,0 0 0,0 0 0,0 0 0,0 0 0,1-1 0,-1 1 0,0-1 0,0 0 0,0 0 0,0 0 0,0-1 0,-1 1 0,1 0 0,0-1 0,0 0 0,3-3 0,3-1-124,0 0 0,-1-1 0,0 0 0,0 0 0,0 0 0,-1-1-1,-1 0 1,1-1 0,-1 0 0,8-14 0,-10 7-6702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8:16.936"/>
    </inkml:context>
    <inkml:brush xml:id="br0">
      <inkml:brushProperty name="width" value="0.05" units="cm"/>
      <inkml:brushProperty name="height" value="0.05" units="cm"/>
    </inkml:brush>
  </inkml:definitions>
  <inkml:trace contextRef="#ctx0" brushRef="#br0">2 591 24575,'0'-24'0,"-1"15"0,1 0 0,0 0 0,0 0 0,1-1 0,0 1 0,1 0 0,0 0 0,3-10 0,-4 19 0,-1-1 0,0 1 0,0-1 0,0 1 0,0 0 0,1-1 0,-1 1 0,0-1 0,0 1 0,1 0 0,-1-1 0,0 1 0,1 0 0,-1-1 0,1 1 0,-1 0 0,0-1 0,1 1 0,-1 0 0,1 0 0,-1 0 0,0-1 0,1 1 0,-1 0 0,1 0 0,-1 0 0,1 0 0,-1 0 0,1 0 0,-1 0 0,1 0 0,-1 0 0,1 0 0,-1 0 0,1 0 0,-1 0 0,1 0 0,-1 1 0,0-1 0,1 0 0,-1 0 0,1 1 0,-1-1 0,0 0 0,1 0 0,-1 1 0,1-1 0,-1 0 0,0 1 0,1-1 0,-1 0 0,0 1 0,0-1 0,1 1 0,-1-1 0,0 1 0,18 27 0,-16-24 0,0 0 0,2 4 0,1 0 0,0 0 0,0-1 0,0 0 0,11 11 0,-14-17 0,-1 0 0,0 0 0,0 0 0,1 0 0,-1-1 0,0 1 0,1 0 0,-1 0 0,1-1 0,-1 1 0,1-1 0,-1 0 0,1 1 0,-1-1 0,1 0 0,-1 0 0,1 0 0,-1 0 0,1 0 0,0 0 0,-1 0 0,1-1 0,-1 1 0,1-1 0,-1 1 0,1-1 0,-1 1 0,1-1 0,-1 0 0,0 0 0,1 0 0,-1 1 0,0-1 0,0-1 0,0 1 0,0 0 0,0 0 0,0 0 0,0 0 0,1-2 0,79-105 0,-18 21 0,6-1-682,158-152-1,-187 205-6143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8:17.621"/>
    </inkml:context>
    <inkml:brush xml:id="br0">
      <inkml:brushProperty name="width" value="0.05" units="cm"/>
      <inkml:brushProperty name="height" value="0.05" units="cm"/>
    </inkml:brush>
  </inkml:definitions>
  <inkml:trace contextRef="#ctx0" brushRef="#br0">0 200 24575,'2'0'0,"-1"0"0,0 1 0,0-1 0,0 1 0,0-1 0,0 1 0,0-1 0,0 1 0,0 0 0,-1-1 0,1 1 0,0 0 0,0 0 0,-1 0 0,1 0 0,0-1 0,-1 1 0,1 0 0,-1 0 0,1 0 0,-1 1 0,1-1 0,-1 0 0,0 0 0,1 1 0,8 38 0,-7-26 0,12 65 0,-12-57 0,1 0 0,12 38 0,-15-59 0,0 0 0,0 0 0,1 0 0,-1 0 0,0 0 0,1 0 0,-1 0 0,1 0 0,-1 0 0,1 0 0,-1 0 0,1 0 0,-1 0 0,1 0 0,0-1 0,0 1 0,-1 0 0,1 0 0,0-1 0,0 1 0,0-1 0,0 1 0,0-1 0,0 1 0,0-1 0,0 1 0,0-1 0,0 0 0,0 0 0,0 1 0,0-1 0,0 0 0,0 0 0,0 0 0,0 0 0,0 0 0,1 0 0,-1-1 0,0 1 0,0 0 0,0 0 0,0-1 0,0 1 0,0-1 0,0 1 0,0-1 0,0 1 0,-1-1 0,1 0 0,0 1 0,1-2 0,6-5 0,-1 0 0,0 0 0,0-1 0,8-11 0,-12 14 0,69-88 0,4 2 0,104-96 0,-146 159-1365,-7 8-5461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8:18.273"/>
    </inkml:context>
    <inkml:brush xml:id="br0">
      <inkml:brushProperty name="width" value="0.05" units="cm"/>
      <inkml:brushProperty name="height" value="0.05" units="cm"/>
    </inkml:brush>
  </inkml:definitions>
  <inkml:trace contextRef="#ctx0" brushRef="#br0">1 431 24575,'4'-15'-10383,"-4"-4"10484,0 12 4701,6 24-452,-2-5-4043,0 0 0,1 0 1,9 18-1,-12-28-322,-1 0 0,1 1 0,0-1 0,0 0 0,0 0 0,0 0 0,0 0 0,0 0 0,0 0 0,4 1 0,-5-2 17,1-1 1,-1 1 0,0-1 0,0 1 0,1-1-1,-1 0 1,0 0 0,1 0 0,-1 0-1,0 0 1,1 0 0,-1 0 0,0 0 0,0 0-1,1-1 1,-1 1 0,0 0 0,0-1-1,1 0 1,-1 1 0,0-1 0,0 1-1,2-2 1,9-9-3,0 0 0,-1 0 0,0-1 0,-1-1 0,16-24 0,-10 13 0,49-70 0,-17 23 0,71-80 0,-85 117-1365,-5 9-5461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8:19.221"/>
    </inkml:context>
    <inkml:brush xml:id="br0">
      <inkml:brushProperty name="width" value="0.05" units="cm"/>
      <inkml:brushProperty name="height" value="0.05" units="cm"/>
    </inkml:brush>
  </inkml:definitions>
  <inkml:trace contextRef="#ctx0" brushRef="#br0">1 286 24575,'0'24'0,"0"31"0,1-50 0,-1-1 0,1 0 0,0 0 0,0 0 0,0 0 0,0 0 0,1-1 0,0 1 0,-1 0 0,5 5 0,-6-9 0,1 1 0,0 0 0,-1-1 0,1 1 0,0-1 0,0 1 0,-1-1 0,1 1 0,0-1 0,0 0 0,0 1 0,0-1 0,0 0 0,-1 0 0,1 0 0,0 1 0,0-1 0,0 0 0,0 0 0,0 0 0,0-1 0,0 1 0,0 0 0,-1 0 0,1 0 0,0-1 0,0 1 0,0 0 0,0-1 0,-1 1 0,1-1 0,0 1 0,0-1 0,1 0 0,27-25 0,-26 23 0,2-1 0,342-326 0,-314 302-1365,-5 4-5461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4.126"/>
    </inkml:context>
    <inkml:brush xml:id="br0">
      <inkml:brushProperty name="width" value="0.05" units="cm"/>
      <inkml:brushProperty name="height" value="0.05" units="cm"/>
    </inkml:brush>
  </inkml:definitions>
  <inkml:trace contextRef="#ctx0" brushRef="#br0">1 337 24575,'4'0'0,"6"0"0,6 0 0,4 0 0,8-4 0,8-2 0,2 1 0,4-9 0,7-9 0,9-7 0,8-6 0,2-5 0,1-2 0,4 4 0,-3 3 0,0 8 0,-2 8 0,-14 9-8191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4.471"/>
    </inkml:context>
    <inkml:brush xml:id="br0">
      <inkml:brushProperty name="width" value="0.05" units="cm"/>
      <inkml:brushProperty name="height" value="0.05" units="cm"/>
    </inkml:brush>
  </inkml:definitions>
  <inkml:trace contextRef="#ctx0" brushRef="#br0">0 208 24575,'18'0'0,"23"0"0,18-5 0,12 0 0,11-5 0,6-5 0,5-4 0,4-3 0,4 1 0,2 1 0,1-1 0,0-1 0,-17 3-8191</inkml:trace>
  <inkml:trace contextRef="#ctx0" brushRef="#br0" timeOffset="1">2461 1 24575,'23'0'0,"32"0"0,31 4 0,21 2 0,16 0 0,3-2 0,-5 4 0,-7-1 0,-8 0 0,-10-2 0,-8-2 0,-10-1 0,-1-1 0,-13-1-8191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4.836"/>
    </inkml:context>
    <inkml:brush xml:id="br0">
      <inkml:brushProperty name="width" value="0.05" units="cm"/>
      <inkml:brushProperty name="height" value="0.05" units="cm"/>
    </inkml:brush>
  </inkml:definitions>
  <inkml:trace contextRef="#ctx0" brushRef="#br0">1 0 24575,'17'0'0,"20"4"0,20 2 0,15 0 0,12-2 0,9 4 0,3 0 0,2-2 0,-16-1-8191</inkml:trace>
  <inkml:trace contextRef="#ctx0" brushRef="#br0" timeOffset="1">1918 156 24575,'105'31'0,"2"-4"0,140 17 0,222-14 0,245-45 134,-139 1-1633,-458 13-5327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5.184"/>
    </inkml:context>
    <inkml:brush xml:id="br0">
      <inkml:brushProperty name="width" value="0.05" units="cm"/>
      <inkml:brushProperty name="height" value="0.05" units="cm"/>
    </inkml:brush>
  </inkml:definitions>
  <inkml:trace contextRef="#ctx0" brushRef="#br0">1 117 24575,'26'0'0,"23"0"0,11 0 0,8 0 0,7 0 0,8-5 0,2-1 0,6-4 0,8 0 0,-12 1-8191</inkml:trace>
  <inkml:trace contextRef="#ctx0" brushRef="#br0" timeOffset="1">3344 13 24575,'26'0'0,"40"4"0,36 2 0,26 0 0,18-2 0,10-1 0,6-5 0,1-3 0,0-4-2615,-2-2 2615,-28 2-5576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5.571"/>
    </inkml:context>
    <inkml:brush xml:id="br0">
      <inkml:brushProperty name="width" value="0.05" units="cm"/>
      <inkml:brushProperty name="height" value="0.05" units="cm"/>
    </inkml:brush>
  </inkml:definitions>
  <inkml:trace contextRef="#ctx0" brushRef="#br0">1 260 24575,'26'4'0,"36"2"0,29-1 0,25 5 0,16-1 0,6-1 0,-2-3 0,-2-1 0,-6-2 0,-12-1 0,-8-1 0,-5 0 0,-2-5 0,-18-1-8191</inkml:trace>
  <inkml:trace contextRef="#ctx0" brushRef="#br0" timeOffset="1">4407 104 24575,'246'11'0,"-65"-2"0,334-17 0,1-29 0,-8 2 0,162 9-1424,-397 18 1060,238-2-703,-406 10-4269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44.255"/>
    </inkml:context>
    <inkml:brush xml:id="br0">
      <inkml:brushProperty name="width" value="0.05" units="cm"/>
      <inkml:brushProperty name="height" value="0.05" units="cm"/>
    </inkml:brush>
  </inkml:definitions>
  <inkml:trace contextRef="#ctx0" brushRef="#br0">0 28 24575,'5'0'0,"5"0"0,10-5 0,6 0 0,7-1 0,3 2 0,4 0 0,4 2 0,3 1 0,3 1 0,-3 0 0,-1 0 0,-4 0 0,-4 1 0,-4-1 0,-9 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6.283"/>
    </inkml:context>
    <inkml:brush xml:id="br0">
      <inkml:brushProperty name="width" value="0.05" units="cm"/>
      <inkml:brushProperty name="height" value="0.05" units="cm"/>
    </inkml:brush>
  </inkml:definitions>
  <inkml:trace contextRef="#ctx0" brushRef="#br0">0 6 24575,'0'-5'0,"0"4"0,0 6 0,5 6 0,0 11 0,5 10 0,5 8 0,4 7 0,8 8 0,-1 3 0,0 2 0,-5-2 0,-1-6 0,-5-2 0,-4-11-8191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6.675"/>
    </inkml:context>
    <inkml:brush xml:id="br0">
      <inkml:brushProperty name="width" value="0.05" units="cm"/>
      <inkml:brushProperty name="height" value="0.05" units="cm"/>
    </inkml:brush>
  </inkml:definitions>
  <inkml:trace contextRef="#ctx0" brushRef="#br0">440 960 24575,'-4'0'0,"-2"-5"0,4-1 0,8-3 0,11-6 0,12 0 0,13-1 0,14-3 0,6-2 0,5-3 0,5-1 0,3 4 0,-2 0 0,-13 5-8191</inkml:trace>
  <inkml:trace contextRef="#ctx0" brushRef="#br0" timeOffset="1">77 286 24575,'-14'-13'0,"-7"-13"0,-2-7 0,9-2 0,10 0 0,10 3 0,14 1 0,11 6 0,15 4 0,7 4 0,9 6 0,6 4 0,1 8 0,-11 4-8191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7.016"/>
    </inkml:context>
    <inkml:brush xml:id="br0">
      <inkml:brushProperty name="width" value="0.05" units="cm"/>
      <inkml:brushProperty name="height" value="0.05" units="cm"/>
    </inkml:brush>
  </inkml:definitions>
  <inkml:trace contextRef="#ctx0" brushRef="#br0">0 45 24575,'1'0'0,"19"0"0,-1 0 0,0 1 0,0 0 0,0 2 0,0 0 0,0 2 0,0 0 0,21 9 0,-23-6 0,-1 1 0,-1 1 0,0 0 0,0 1 0,-1 1 0,0 0 0,-1 1 0,-1 0 0,0 1 0,-1 1 0,0 0 0,-1 0 0,10 20 0,-17-34 0,1-10 0,3-19 0,-6 20 0,1 3 0,5-26 0,21-57 0,-25 81 0,0-1 0,1 1 0,-1 1 0,1-1 0,1 1 0,-1-1 0,1 1 0,0 0 0,0 1 0,1 0 0,0-1 0,0 2 0,12-9 0,-16 12 0,1 0 0,-1 0 0,1 0 0,-1 0 0,1 0 0,-1 1 0,1-1 0,0 1 0,-1 0 0,1 0 0,0 0 0,-1 0 0,1 0 0,0 0 0,0 1 0,-1-1 0,5 2 0,-3 0 0,0 0 0,0 0 0,0 1 0,0-1 0,0 1 0,-1 0 0,1 0 0,-1 0 0,5 7 0,3 5 0,0 2 0,-1-1 0,15 36 0,-21-43 0,21 41-1365,-14-33-5461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7.610"/>
    </inkml:context>
    <inkml:brush xml:id="br0">
      <inkml:brushProperty name="width" value="0.05" units="cm"/>
      <inkml:brushProperty name="height" value="0.05" units="cm"/>
    </inkml:brush>
  </inkml:definitions>
  <inkml:trace contextRef="#ctx0" brushRef="#br0">0 22 24575,'0'-4'0,"0"-6"0,0 3 0,5 7 0,0 8 0,5 12 0,5 10 0,-1 10 0,3 7 0,2 4 0,-2 2 0,1 1 0,-3 0 0,-4-5 0,-4-6 0,-3-10-8191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7.981"/>
    </inkml:context>
    <inkml:brush xml:id="br0">
      <inkml:brushProperty name="width" value="0.05" units="cm"/>
      <inkml:brushProperty name="height" value="0.05" units="cm"/>
    </inkml:brush>
  </inkml:definitions>
  <inkml:trace contextRef="#ctx0" brushRef="#br0">87 321 24575,'-29'-24'0,"21"19"0,1-1 0,0 1 0,1-1 0,0-1 0,-8-9 0,12 14 0,1 0 0,0 1 0,0-1 0,0 0 0,1 0 0,-1 0 0,0 0 0,1 0 0,-1 0 0,1 0 0,0 0 0,0 0 0,0 0 0,0 0 0,0-1 0,0 1 0,0 0 0,1 0 0,-1 0 0,1 0 0,-1 0 0,1 0 0,0 0 0,0 1 0,0-1 0,0 0 0,2-3 0,2-1 0,1 0 0,-1 1 0,1 0 0,0 0 0,0 0 0,0 1 0,1 0 0,0 0 0,0 0 0,0 1 0,0 0 0,12-3 0,14-3 0,49-8 0,-66 15 0,29-5 0,1 1 0,51 2 0,-75 4 0,1 1 0,-1 2 0,0 0 0,0 1 0,0 1 0,29 11 0,-45-13 0,-1-1 0,0 1 0,1 0 0,-1 0 0,-1 1 0,1 0 0,-1 0 0,1 0 0,-1 0 0,0 0 0,0 1 0,-1 0 0,0 0 0,0 0 0,0 0 0,0 0 0,-1 1 0,1-1 0,-1 1 0,-1 0 0,1-1 0,-1 1 0,0 0 0,-1 0 0,1 12 0,-1-12 0,-1 0 0,1 1 0,-1-1 0,0 0 0,0 0 0,-1 0 0,0 0 0,0 0 0,-1 0 0,1 0 0,-1 0 0,-1-1 0,1 0 0,-1 0 0,0 1 0,0-2 0,0 1 0,-1-1 0,1 1 0,-1-1 0,0 0 0,0-1 0,-1 1 0,-5 2 0,10-5 0,0-1 0,-1 1 0,1 0 0,0-1 0,0 1 0,-1-1 0,1 0 0,0 1 0,-1-1 0,1 0 0,0 0 0,-1 0 0,1 0 0,-1 0 0,1 0 0,0 0 0,-1 0 0,1 0 0,-2-1 0,2 0 0,1 1 0,-1-1 0,1 0 0,-1 1 0,1-1 0,-1 0 0,1 1 0,0-1 0,0 0 0,-1 0 0,1 1 0,0-1 0,0 0 0,0 0 0,0 1 0,-1-1 0,1 0 0,1 0 0,-1 1 0,0-1 0,0 0 0,0 0 0,0 0 0,1 0 0,1-6 0,0 0 0,1 0 0,0 0 0,0 0 0,7-11 0,10-9 20,0 1 0,2 0 0,1 2 0,1 0 0,30-22 0,-14 16-515,1 2 0,80-42 0,-86 53-6331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8.402"/>
    </inkml:context>
    <inkml:brush xml:id="br0">
      <inkml:brushProperty name="width" value="0.05" units="cm"/>
      <inkml:brushProperty name="height" value="0.05" units="cm"/>
    </inkml:brush>
  </inkml:definitions>
  <inkml:trace contextRef="#ctx0" brushRef="#br0">285 158 24575,'20'-53'0,"-19"47"0,0 0 0,-1 0 0,1 1 0,-1-1 0,0 0 0,-1 0 0,1 0 0,-1 0 0,0 1 0,-4-12 0,4 15 0,0 0 0,0 0 0,-1 1 0,1-1 0,0 0 0,-1 0 0,1 1 0,-1-1 0,1 1 0,-1-1 0,0 1 0,0 0 0,1 0 0,-1 0 0,0 0 0,0 0 0,0 0 0,0 0 0,0 1 0,-1-1 0,1 1 0,0-1 0,0 1 0,0 0 0,0 0 0,-1 0 0,1 0 0,0 0 0,0 1 0,0-1 0,0 0 0,-4 2 0,-2 1 0,-1 0 0,1 0 0,1 1 0,-1 0 0,0 0 0,1 1 0,0-1 0,0 2 0,-9 7 0,-7 9 0,-23 29 0,45-49 0,-14 15 0,1 0 0,-20 35 0,32-49 0,-1 1 0,1 0 0,0-1 0,1 1 0,-1 0 0,1 0 0,0 0 0,0 1 0,0-1 0,0 0 0,0 0 0,1 0 0,0 1 0,0-1 0,0 0 0,1 0 0,-1 1 0,1-1 0,0 0 0,0 0 0,1 0 0,1 4 0,-2-6 0,1 1 0,-1-1 0,1-1 0,0 1 0,-1 0 0,1 0 0,0-1 0,0 1 0,0-1 0,0 1 0,0-1 0,1 0 0,-1 0 0,0 0 0,0 0 0,1 0 0,4 1 0,-2-2 0,0 1 0,0-1 0,0 0 0,0 0 0,0-1 0,0 0 0,0 1 0,7-3 0,2-2 0,0-1 0,0 0 0,0 0 0,24-17 0,-16 6 0,-1 0 0,-1-1 0,0-1 0,30-39 0,-29 38 0,-15 21 0,-6 14 0,-16 85-1365,14-76-5461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8.760"/>
    </inkml:context>
    <inkml:brush xml:id="br0">
      <inkml:brushProperty name="width" value="0.05" units="cm"/>
      <inkml:brushProperty name="height" value="0.05" units="cm"/>
    </inkml:brush>
  </inkml:definitions>
  <inkml:trace contextRef="#ctx0" brushRef="#br0">29 46 24575,'0'-4'0,"-1"1"0,1-1 0,-1 0 0,0 1 0,0 0 0,0-1 0,0 1 0,-1 0 0,1-1 0,-1 1 0,-3-4 0,5 7 0,0 0 0,0 0 0,0-1 0,-1 1 0,1 0 0,0 0 0,0 0 0,-1 0 0,1 0 0,0 0 0,0 0 0,0 0 0,-1 0 0,1 0 0,0 0 0,0 0 0,-1 0 0,1 0 0,0 0 0,0 0 0,-1 0 0,1 1 0,0-1 0,0 0 0,0 0 0,-1 0 0,1 0 0,0 0 0,0 0 0,0 1 0,0-1 0,-1 0 0,1 0 0,0 0 0,0 1 0,0-1 0,0 0 0,0 0 0,0 0 0,0 1 0,-1-1 0,1 0 0,0 0 0,0 0 0,0 1 0,0-1 0,0 0 0,0 0 0,0 1 0,0-1 0,0 0 0,0 0 0,0 1 0,0-1 0,0 0 0,1 0 0,-1 0 0,0 1 0,0-1 0,-2 18 0,-1 37 0,6 91 0,-3-145 0,0 0 0,0 0 0,0 0 0,0 0 0,0 1 0,0-1 0,1 0 0,-1 0 0,1 0 0,-1 0 0,0 0 0,1 0 0,0 0 0,-1 0 0,1 0 0,0-1 0,0 3 0,0-3 0,-1 0 0,1 0 0,-1 0 0,1 0 0,0 0 0,-1 1 0,1-1 0,-1 0 0,1 0 0,-1 0 0,1 0 0,-1-1 0,1 1 0,-1 0 0,1 0 0,0 0 0,-1 0 0,1 0 0,-1-1 0,1 1 0,-1 0 0,0-1 0,1 1 0,0-1 0,28-30 0,-26 27 0,12-15 0,-1 1 0,0 0 0,26-23 0,-37 38 0,0 0 0,1 0 0,0 0 0,-1 0 0,1 1 0,0-1 0,0 1 0,1 0 0,-1 1 0,0-1 0,1 1 0,-1-1 0,1 1 0,-1 1 0,1-1 0,-1 1 0,1-1 0,7 2 0,-11-1 4,1 1 0,0-1 0,0 1 0,0 0 0,0 0-1,0 0 1,-1 0 0,1 0 0,0 0 0,-1 1 0,1-1 0,-1 0-1,1 1 1,-1 0 0,0-1 0,1 1 0,-1-1 0,0 1 0,0 0-1,0 0 1,-1 0 0,1 0 0,0 0 0,-1 0 0,1 3 0,1 5-244,0 0 0,-1 1 0,0 16 1,-1-20-268,0 21-6319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9.365"/>
    </inkml:context>
    <inkml:brush xml:id="br0">
      <inkml:brushProperty name="width" value="0.05" units="cm"/>
      <inkml:brushProperty name="height" value="0.05" units="cm"/>
    </inkml:brush>
  </inkml:definitions>
  <inkml:trace contextRef="#ctx0" brushRef="#br0">19 763 24575,'-15'-11'0,"11"9"0,11 7 0,-6-4 0,16 11 0,0 0 0,1-1 0,1-1 0,-1-1 0,22 8 0,-37-16 0,1 0 0,-1 0 0,0 0 0,1 0 0,-1 0 0,1-1 0,-1 0 0,1 1 0,-1-1 0,1-1 0,-1 1 0,1 0 0,-1-1 0,1 0 0,-1 0 0,1 0 0,-1 0 0,0 0 0,0-1 0,0 1 0,0-1 0,0 0 0,0 0 0,0 0 0,0 0 0,-1-1 0,1 1 0,-1-1 0,1 1 0,-1-1 0,0 0 0,0 0 0,-1 0 0,1 0 0,-1 0 0,1-1 0,-1 1 0,0 0 0,1-4 0,0 2 0,-1 0 0,0 0 0,0 0 0,0 0 0,0-1 0,-1 1 0,0 0 0,0 0 0,0 0 0,-1 0 0,0-1 0,0 1 0,0 0 0,0 0 0,-1 0 0,0 0 0,-4-7 0,4 9 0,0 0 0,0 0 0,-1 1 0,1-1 0,-1 1 0,0-1 0,1 1 0,-1 0 0,0 0 0,0 0 0,-1 0 0,1 1 0,0-1 0,-1 1 0,1 0 0,-1 0 0,1 0 0,-1 0 0,1 0 0,-1 1 0,1 0 0,-1 0 0,0 0 0,1 0 0,-8 2 0,3-1 0,0 1 0,0 1 0,0-1 0,0 1 0,0 0 0,1 1 0,-1 0 0,1 0 0,0 1 0,0 0 0,-11 10 0,16-12 0,-1-1 0,1 0 0,-1 1 0,1 0 0,0-1 0,0 1 0,1 0 0,-1 0 0,0 0 0,1 0 0,0 0 0,-1 0 0,1 1 0,1-1 0,-1 0 0,0 1 0,1-1 0,0 1 0,0-1 0,0 0 0,0 1 0,0-1 0,1 1 0,-1-1 0,1 0 0,0 0 0,0 1 0,0-1 0,1 0 0,-1 0 0,3 4 0,3 3 0,1 0 0,0 0 0,0 0 0,1-1 0,0-1 0,1 1 0,0-2 0,1 1 0,-1-1 0,1-1 0,0 0 0,1-1 0,0 0 0,18 5 0,-20-6 0,1-2 0,0 0 0,0 0 0,0-1 0,0 0 0,0-1 0,0 0 0,0-1 0,0 0 0,0-1 0,0 0 0,0-1 0,-1 0 0,1 0 0,-1-1 0,19-10 0,-11 1 0,0 0 0,-1-1 0,-1-1 0,0 0 0,-1-2 0,-1 1 0,0-2 0,20-34 0,-8 5 0,-2-2 0,26-72 0,-14 22 0,-4-1 0,19-113 0,-50 208 0,0 0 0,1 0 0,-2-1 0,1 1 0,0-1 0,-1 1 0,0-1 0,0 1 0,-1-1 0,1 1 0,-1-1 0,-3-8 0,4 14 0,0 0 0,-1-1 0,1 1 0,0-1 0,0 1 0,-1 0 0,1-1 0,0 1 0,-1 0 0,1 0 0,0-1 0,-1 1 0,1 0 0,-1 0 0,1-1 0,0 1 0,-1 0 0,1 0 0,-1 0 0,1 0 0,-1 0 0,1 0 0,-1-1 0,1 1 0,-1 0 0,1 0 0,0 1 0,-1-1 0,1 0 0,-1 0 0,1 0 0,-1 0 0,1 0 0,-1 0 0,1 1 0,0-1 0,-1 0 0,1 0 0,-1 1 0,1-1 0,-1 1 0,-15 15 0,3 3 0,1 0 0,1 0 0,0 1 0,2 1 0,-13 36 0,8-8 0,-13 74 0,18-63 0,1 0 0,4 1 0,2 0 0,9 93 0,-5-141 20,0 1 0,1 0 0,1-1 0,0 0 0,7 17 0,-9-26-94,0 1-1,0-1 1,1 0 0,0 0 0,-1-1-1,1 1 1,0-1 0,1 1 0,-1-1-1,1 0 1,-1 0 0,1 0 0,0-1-1,0 1 1,0-1 0,1 0 0,-1 0-1,0 0 1,6 1 0,13 0-6752</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3:59.742"/>
    </inkml:context>
    <inkml:brush xml:id="br0">
      <inkml:brushProperty name="width" value="0.05" units="cm"/>
      <inkml:brushProperty name="height" value="0.05" units="cm"/>
    </inkml:brush>
  </inkml:definitions>
  <inkml:trace contextRef="#ctx0" brushRef="#br0">46 54 24575,'-5'-4'0,"-5"-6"0,-6-2 0,5 2 0,8 3 0,9 2 0,8 2 0,11 1 0,9 2 0,8 0 0,2 0 0,1 1 0,-6-1-8191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1.283"/>
    </inkml:context>
    <inkml:brush xml:id="br0">
      <inkml:brushProperty name="width" value="0.05" units="cm"/>
      <inkml:brushProperty name="height" value="0.05" units="cm"/>
    </inkml:brush>
  </inkml:definitions>
  <inkml:trace contextRef="#ctx0" brushRef="#br0">392 20 24575,'-13'-8'0,"12"7"0,-1 0 0,1 0 0,-1-1 0,1 1 0,-1 0 0,0 0 0,0 0 0,0 1 0,1-1 0,-1 0 0,-2 0 0,0 1 0,0 1 0,0-1 0,0 0 0,0 1 0,0 0 0,1 0 0,-1 0 0,0 1 0,1-1 0,-1 1 0,1 0 0,0-1 0,-1 2 0,1-1 0,0 0 0,0 1 0,0-1 0,0 1 0,1 0 0,-1 0 0,1 0 0,0 0 0,0 1 0,0-1 0,-3 7 0,-3 7 0,1 0 0,1 0 0,1 0 0,-5 25 0,-2 29 0,-6 129 0,16 80 0,3-166 0,-9 598-416,-55-1 0,14-431 721,-8 60-2,29 2-1583,28-305-5407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44.677"/>
    </inkml:context>
    <inkml:brush xml:id="br0">
      <inkml:brushProperty name="width" value="0.05" units="cm"/>
      <inkml:brushProperty name="height" value="0.05" units="cm"/>
    </inkml:brush>
  </inkml:definitions>
  <inkml:trace contextRef="#ctx0" brushRef="#br0">1 11 24575,'4'0'0,"6"0"0,6 0 0,5 0 0,2 0 0,3 0 0,1 0 0,-1 0 0,6 0 0,1 0 0,-1 0 0,3 0 0,0 0 0,-1 0 0,-2 0 0,-3 0 0,-5-5 0,-8-1-8191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1.636"/>
    </inkml:context>
    <inkml:brush xml:id="br0">
      <inkml:brushProperty name="width" value="0.05" units="cm"/>
      <inkml:brushProperty name="height" value="0.05" units="cm"/>
    </inkml:brush>
  </inkml:definitions>
  <inkml:trace contextRef="#ctx0" brushRef="#br0">1 366 24575,'0'0'0,"0"-1"0,0 0 0,0 0 0,1 1 0,-1-1 0,0 0 0,1 0 0,-1 1 0,0-1 0,1 0 0,-1 1 0,1-1 0,-1 1 0,1-1 0,-1 1 0,1-1 0,0 1 0,-1-1 0,1 1 0,0-1 0,-1 1 0,1 0 0,0-1 0,0 1 0,-1 0 0,1 0 0,1-1 0,25-3 0,-22 3 0,829-66-1540,-516 46 1186,2160-117-4350,-887 55 2460,-1517 79 2352,86-15 0,-107 5 327</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2.395"/>
    </inkml:context>
    <inkml:brush xml:id="br0">
      <inkml:brushProperty name="width" value="0.05" units="cm"/>
      <inkml:brushProperty name="height" value="0.05" units="cm"/>
    </inkml:brush>
  </inkml:definitions>
  <inkml:trace contextRef="#ctx0" brushRef="#br0">1 261 24575,'0'-1'0,"0"0"0,0 1 0,1-1 0,-1 0 0,0 0 0,1 1 0,-1-1 0,1 0 0,-1 1 0,0-1 0,1 0 0,0 1 0,-1-1 0,1 0 0,-1 1 0,1-1 0,0 1 0,-1 0 0,1-1 0,0 1 0,-1-1 0,1 1 0,0 0 0,0-1 0,-1 1 0,1 0 0,0 0 0,1 0 0,28-5 0,-24 5 0,778-41-1671,-507 30 1334,1244-62-1988,856-31-2531,-1254 92 5538,-1104 13-628,16-1 496,0 2 1,40 7-1,-74-9-483,0 0 0,0 0 0,0 0 0,0 1 0,0-1 0,1 0 0,-1 1 0,0-1 0,0 1 0,0-1 0,0 1 0,0-1 0,-1 1 0,1-1 0,0 1 0,0 0 0,1 1 0,-2-2 3,0 1 0,0-1 0,-1 0 0,1 1 0,0-1 1,0 1-1,0-1 0,0 1 0,0-1 0,-1 0 0,1 1 0,0-1 0,0 0 0,-1 1 0,1-1 0,0 0 0,-1 1 0,1-1 0,0 0 0,-1 1 0,1-1 0,0 0 0,-1 0 0,1 0 1,-1 1-1,1-1 0,-1 0 0,-41 16 1992,39-15-2281,-101 24 1578,60-15-1201,1 1 1,-79 31 0,111-37-162,0 1 0,1-1 1,-1 2-1,1-1 0,1 2 0,-1-1 1,1 1-1,1 0 0,-1 1 1,1 0-1,1 1 0,0-1 0,0 1 1,1 1-1,-8 16 0,6-4 3,1 0 0,1 0 0,1 1 0,2 0 0,0 0 0,1 48 0,20 151 0,-10-155 0,66 509 43,-22-186-684,-12-88 547,40 375 64,-56 2 35,-25-661-31,1 7 150,-1 0 0,-1 1 0,-2-1-1,0 0 1,-12 37 0,15-61-124,1 0 0,-1 0 0,0 0 0,1 0 0,-1 0 0,0-1 0,0 1 0,-1 0 0,1-1 0,0 1 0,-1-1 0,1 1 0,0-1 0,-1 0 0,0 1 0,1-1 0,-1 0 0,0 0 0,1 0 0,-1 0 0,0-1 0,0 1 0,0 0 0,0-1 0,0 1 0,0-1 0,0 0 0,0 0 0,0 1 0,0-1 0,0-1 0,0 1 0,0 0 0,0 0 0,-3-2 0,-5-2 0,0 0 0,0 0 0,0-1 0,1-1 0,-14-9 0,5 2 0,-42-22 40,-2 2 0,-92-35 0,-133-25-1525,152 57-5341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2.846"/>
    </inkml:context>
    <inkml:brush xml:id="br0">
      <inkml:brushProperty name="width" value="0.05" units="cm"/>
      <inkml:brushProperty name="height" value="0.05" units="cm"/>
    </inkml:brush>
  </inkml:definitions>
  <inkml:trace contextRef="#ctx0" brushRef="#br0">0 133 24575,'5'0'0,"5"0"0,1-4 0,4-2 0,7 0 0,9-3 0,9 0 0,9-3 0,16-4 0,13 1 0,11 3 0,13-1 0,7 1 0,2 4 0,-5 3 0,-11 1 0,-22 3-8191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3.233"/>
    </inkml:context>
    <inkml:brush xml:id="br0">
      <inkml:brushProperty name="width" value="0.05" units="cm"/>
      <inkml:brushProperty name="height" value="0.05" units="cm"/>
    </inkml:brush>
  </inkml:definitions>
  <inkml:trace contextRef="#ctx0" brushRef="#br0">63 29 24575,'-7'5'0,"1"-1"0,-1 1 0,1 0 0,1 0 0,-1 0 0,-8 11 0,12-14 0,1 0 0,0-1 0,0 1 0,0 0 0,0 0 0,0 0 0,0 0 0,1-1 0,-1 1 0,0 0 0,1 0 0,0 0 0,-1 3 0,1-4 0,1 0 0,-1 0 0,0 0 0,1 0 0,-1 0 0,0 0 0,1 0 0,-1 0 0,1 0 0,0 0 0,-1 0 0,1-1 0,0 1 0,-1 0 0,1 0 0,0-1 0,0 1 0,0 0 0,0-1 0,0 1 0,-1-1 0,1 1 0,0-1 0,0 0 0,0 1 0,0-1 0,2 0 0,13 2 0,-1 0 0,1-2 0,0 1 0,-1-2 0,1 0 0,-1-2 0,30-6 0,1 0 0,92-13-119,224-31 370,1 24-1748,-309 28-5329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3.589"/>
    </inkml:context>
    <inkml:brush xml:id="br0">
      <inkml:brushProperty name="width" value="0.05" units="cm"/>
      <inkml:brushProperty name="height" value="0.05" units="cm"/>
    </inkml:brush>
  </inkml:definitions>
  <inkml:trace contextRef="#ctx0" brushRef="#br0">6 74 24575,'-4'4'0,"3"2"0,5 0 0,16-2 0,18-1 0,15-5 0,17-7 0,18-2 0,16-3 0,9 0 0,6-1 0,1 1 0,-7 4 0,-22 3-8191</inkml:trace>
  <inkml:trace contextRef="#ctx0" brushRef="#br0" timeOffset="1">162 515 24575,'-9'4'0,"-7"2"0,-1 4 0,7 0 0,9-1 0,10-3 0,16-6 0,17-3 0,19-6 0,26-1 0,24 1 0,25-2 0,24 0 0,15-1 0,-22 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3.961"/>
    </inkml:context>
    <inkml:brush xml:id="br0">
      <inkml:brushProperty name="width" value="0.05" units="cm"/>
      <inkml:brushProperty name="height" value="0.05" units="cm"/>
    </inkml:brush>
  </inkml:definitions>
  <inkml:trace contextRef="#ctx0" brushRef="#br0">28 0 24575,'0'5'0,"0"5"0,-5 6 0,0 8 0,-1 10 0,2 7 0,0 11 0,2 9 0,1 12 0,1 6 0,4 8 0,2 3 0,4 2 0,1 1 0,-2-4 0,-3-17-8191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4.343"/>
    </inkml:context>
    <inkml:brush xml:id="br0">
      <inkml:brushProperty name="width" value="0.05" units="cm"/>
      <inkml:brushProperty name="height" value="0.05" units="cm"/>
    </inkml:brush>
  </inkml:definitions>
  <inkml:trace contextRef="#ctx0" brushRef="#br0">146 323 24575,'6'-16'0,"4"-15"0,-10 30 0,0 1 0,0 0 0,0-1 0,0 1 0,0-1 0,0 1 0,0 0 0,0-1 0,-1 1 0,1 0 0,0-1 0,0 1 0,0-1 0,0 1 0,0 0 0,-1-1 0,1 1 0,0 0 0,0-1 0,-1 1 0,1 0 0,0 0 0,0-1 0,-1 1 0,1 0 0,-1 0 0,-16 1 0,12 2 0,-1 0 0,0 0 0,1 1 0,0-1 0,0 1 0,0 0 0,0 1 0,1-1 0,0 1 0,0 0 0,0 0 0,0 0 0,-2 7 0,-6 9 0,1 0 0,-8 25 0,13-30 0,0 0 0,1 1 0,1 0 0,1 0 0,0 0 0,1 0 0,1 0 0,1 23 0,1-33 0,-1 0 0,1 0 0,1 0 0,-1 0 0,1-1 0,1 1 0,-1-1 0,1 1 0,0-1 0,0 0 0,1 0 0,0 0 0,0 0 0,0-1 0,1 0 0,-1 1 0,1-2 0,1 1 0,-1-1 0,1 1 0,0-2 0,-1 1 0,10 4 0,-4-4 0,1-1 0,-1 0 0,1 0 0,0-1 0,0-1 0,0 0 0,0 0 0,0-1 0,0-1 0,0 0 0,0 0 0,0-2 0,-1 1 0,1-1 0,12-6 0,6-2 0,-1-1 0,0-2 0,-1-1 0,41-29 0,-48 28 0,-1 0 0,0-2 0,-2 0 0,0-1 0,-1-1 0,-1-1 0,0 0 0,-2-1 0,-1 0 0,11-26 0,-18 34 0,0-1 0,-1 0 0,-1 0 0,-1 0 0,0 0 0,-1-1 0,1-29 0,-4 34 0,0-1 0,0 1 0,-1 0 0,0 0 0,-1 1 0,-1-1 0,0 1 0,0-1 0,-1 1 0,0 0 0,-13-18 0,11 20-85,-1-1 0,0 2-1,-1-1 1,1 1 0,-1 1-1,-1-1 1,0 1 0,1 1-1,-2 0 1,1 1 0,0-1-1,-1 2 1,0 0 0,0 0-1,-20-2 1,-38-4-6741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4.741"/>
    </inkml:context>
    <inkml:brush xml:id="br0">
      <inkml:brushProperty name="width" value="0.05" units="cm"/>
      <inkml:brushProperty name="height" value="0.05" units="cm"/>
    </inkml:brush>
  </inkml:definitions>
  <inkml:trace contextRef="#ctx0" brushRef="#br0">48 68 24575,'-20'14'0,"18"-12"0,-1-1 0,1 0 0,0 1 0,-1 0 0,1-1 0,0 1 0,0 0 0,0 0 0,0 0 0,1 0 0,-3 4 0,4-5 0,1-1 0,-1 1 0,0 0 0,1-1 0,-1 1 0,1 0 0,-1-1 0,1 1 0,0-1 0,-1 1 0,1-1 0,0 1 0,-1-1 0,1 1 0,0-1 0,0 0 0,-1 1 0,1-1 0,0 0 0,0 0 0,-1 0 0,1 1 0,0-1 0,0 0 0,0 0 0,0 0 0,-1 0 0,3-1 0,-2 2 0,29 0 0,0 0 0,1-2 0,40-7 0,-9 2 0,542-59 13,-356 36-1391,-154 19-5448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5.065"/>
    </inkml:context>
    <inkml:brush xml:id="br0">
      <inkml:brushProperty name="width" value="0.05" units="cm"/>
      <inkml:brushProperty name="height" value="0.05" units="cm"/>
    </inkml:brush>
  </inkml:definitions>
  <inkml:trace contextRef="#ctx0" brushRef="#br0">1 142 24575,'4'0'0,"11"0"0,11 0 0,10-4 0,17-2 0,17-4 0,18 0 0,17-3 0,16-4 0,10 1 0,5 0 0,1-4 0,-5 3 0,-25 4-8191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5.457"/>
    </inkml:context>
    <inkml:brush xml:id="br0">
      <inkml:brushProperty name="width" value="0.05" units="cm"/>
      <inkml:brushProperty name="height" value="0.05" units="cm"/>
    </inkml:brush>
  </inkml:definitions>
  <inkml:trace contextRef="#ctx0" brushRef="#br0">567 71 24575,'1'-3'0,"-1"0"0,0 1 0,-1-1 0,1 0 0,0 1 0,-1-1 0,0 0 0,0 1 0,1-1 0,-1 1 0,-1-1 0,1 1 0,0-1 0,-1 1 0,1 0 0,-1 0 0,1 0 0,-1-1 0,0 2 0,-4-4 0,2 2 0,0 1 0,0 0 0,-1 0 0,1 0 0,0 1 0,-1 0 0,1 0 0,-1 0 0,1 0 0,-1 1 0,-6-1 0,-8 2 0,-1 1 0,1 0 0,0 1 0,-32 10 0,26-5 0,1 1 0,1 0 0,0 2 0,0 1 0,1 0 0,0 2 0,1 1 0,1 0 0,1 1 0,-21 23 0,30-29 0,1 0 0,0 1 0,1 1 0,0-1 0,1 1 0,0 1 0,1-1 0,0 1 0,1 0 0,1 1 0,0-1 0,1 1 0,0 0 0,1 0 0,0 0 0,2 0 0,-1 0 0,2 0 0,3 26 0,-1-28 9,0-1-1,0 0 1,1 0-1,0 0 1,1 0 0,1-1-1,-1 1 1,2-2-1,-1 1 1,1 0-1,1-1 1,0-1-1,14 14 1,-10-13-144,0 0 0,0-1 0,1 0 0,1-1 0,-1 0 0,1-1 0,0-1 0,0 0 0,1-1 0,15 3 0,23 1-6691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19.815"/>
    </inkml:context>
    <inkml:brush xml:id="br0">
      <inkml:brushProperty name="width" value="0.05" units="cm"/>
      <inkml:brushProperty name="height" value="0.05" units="cm"/>
    </inkml:brush>
  </inkml:definitions>
  <inkml:trace contextRef="#ctx0" brushRef="#br0">1 317 24575,'17'-2'0,"1"-1"0,-1 0 0,0-1 0,0-1 0,0-1 0,22-10 0,2 0 0,374-150 0,-264 111 0,-148 54-105,1 0 0,-1 0 0,1 0 0,-1-1 0,0 1 0,0-1 0,0 0 0,0 0 0,0 0 0,0-1 0,-1 1 0,5-5 0,-2-6-6721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5.876"/>
    </inkml:context>
    <inkml:brush xml:id="br0">
      <inkml:brushProperty name="width" value="0.05" units="cm"/>
      <inkml:brushProperty name="height" value="0.05" units="cm"/>
    </inkml:brush>
  </inkml:definitions>
  <inkml:trace contextRef="#ctx0" brushRef="#br0">123 47 24575,'-4'-5'0,"-11"0"0,-7-1 0,-4 2 0,-2 0 0,8 2 0,12 1 0,16 1 0,16 0 0,12-4 0,13-2 0,12 1 0,-5 1-8191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6.232"/>
    </inkml:context>
    <inkml:brush xml:id="br0">
      <inkml:brushProperty name="width" value="0.05" units="cm"/>
      <inkml:brushProperty name="height" value="0.05" units="cm"/>
    </inkml:brush>
  </inkml:definitions>
  <inkml:trace contextRef="#ctx0" brushRef="#br0">26 326 24575,'1'0'0,"0"0"0,0-1 0,0 1 0,0 0 0,0-1 0,0 1 0,-1-1 0,1 1 0,0-1 0,0 0 0,0 1 0,-1-1 0,1 0 0,0 0 0,-1 1 0,1-1 0,0 0 0,-1 0 0,1 0 0,-1 0 0,1 0 0,-1 0 0,0 0 0,0 0 0,1 0 0,-1 0 0,0-1 0,6-33 0,-5 27 0,-10 111 0,-8 4 0,8-60 0,2-1 0,-2 76 0,12-103 0,-3-19 0,0 0 0,1 0 0,-1 0 0,0 1 0,0-1 0,0 0 0,0 0 0,0 0 0,0 0 0,0 0 0,1 0 0,-1 0 0,0 0 0,0 0 0,0 1 0,0-1 0,0 0 0,1 0 0,-1 0 0,0 0 0,0 0 0,0 0 0,0 0 0,1 0 0,-1 0 0,0 0 0,0 0 0,0 0 0,0 0 0,0 0 0,1-1 0,-1 1 0,0 0 0,0 0 0,0 0 0,0 0 0,0 0 0,0 0 0,1 0 0,-1 0 0,0 0 0,0 0 0,0-1 0,0 1 0,0 0 0,0 0 0,0 0 0,0 0 0,1-1 0,12-30 0,0-25 0,9-110 0,-16 105 0,20-89 0,-21 129 0,1 1 0,1-1 0,1 1 0,1 1 0,1 0 0,0 0 0,17-22 0,-24 36 0,1 1 0,-1-1 0,1 1 0,1-1 0,-1 1 0,1 1 0,-1-1 0,1 1 0,0-1 0,0 1 0,0 1 0,1-1 0,-1 1 0,1 0 0,-1 0 0,1 0 0,0 1 0,0 0 0,0 0 0,0 1 0,0-1 0,-1 1 0,1 0 0,0 1 0,0 0 0,0 0 0,0 0 0,0 0 0,-1 1 0,9 3 0,-6-1 0,0 0 0,0 0 0,-1 1 0,1 0 0,-1 0 0,0 1 0,-1-1 0,1 2 0,-1-1 0,0 1 0,-1 0 0,7 9 0,-10-12 0,1 1 0,-1-1 0,0 1 0,0-1 0,-1 1 0,1 0 0,-1 0 0,0 0 0,0 0 0,-1 0 0,1 0 0,-1 0 0,0 0 0,-1 0 0,1 0 0,-1-1 0,0 1 0,0 0 0,0 0 0,-1 0 0,0-1 0,0 1 0,-3 4 0,0-1 0,0 1 0,-1-1 0,-1-1 0,1 1 0,-1-1 0,-1-1 0,1 1 0,-1-1 0,0 0 0,-13 6 0,-8 3 0,-58 20 0,42-18 0,41-16 0,0 1 0,0 0 0,0 0 0,0 0 0,0 0 0,1 1 0,-1-1 0,1 1 0,-1 0 0,-4 6 0,7-8 0,1 0 0,-1 0 0,0 0 0,1 0 0,0 0 0,-1 0 0,1 0 0,0 0 0,-1 0 0,1 0 0,0 1 0,0-1 0,0 0 0,0 0 0,0 0 0,0 0 0,0 0 0,1 2 0,0-1 0,0 0 0,-1 0 0,2 0 0,-1-1 0,0 1 0,0 0 0,1 0 0,-1-1 0,0 1 0,1 0 0,0-1 0,2 2 0,42 28 0,2-2 0,1-2 0,74 30 0,-66-32 0,7-1-1365,-39-18-5461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6.573"/>
    </inkml:context>
    <inkml:brush xml:id="br0">
      <inkml:brushProperty name="width" value="0.05" units="cm"/>
      <inkml:brushProperty name="height" value="0.05" units="cm"/>
    </inkml:brush>
  </inkml:definitions>
  <inkml:trace contextRef="#ctx0" brushRef="#br0">2 291 24575,'0'-7'0,"0"10"0,0 26 0,0 45 0,-1 27 0,3 116 0,5-187 0,-7-30 0,0 0 0,0 1 0,0-1 0,1 0 0,-1 0 0,0 0 0,0 1 0,0-1 0,0 0 0,0 0 0,0 0 0,0 0 0,1 1 0,-1-1 0,0 0 0,0 0 0,0 0 0,0 0 0,1 0 0,-1 0 0,0 1 0,0-1 0,0 0 0,1 0 0,-1 0 0,0 0 0,0 0 0,0 0 0,1 0 0,-1 0 0,0 0 0,0 0 0,1 0 0,-1 0 0,0 0 0,0 0 0,1 0 0,6-15 0,3-27 0,-2-1 0,4-80 0,-9-92 0,-4 133 0,0 33 0,0 19 0,2-1 0,5-41 0,-6 70 0,0 0 0,0 0 0,1 0 0,-1-1 0,1 1 0,0 0 0,-1 1 0,1-1 0,0 0 0,0 0 0,0 0 0,1 0 0,-1 1 0,0-1 0,0 0 0,1 1 0,-1-1 0,3-1 0,-2 3 0,-1-1 0,1 1 0,-1-1 0,1 1 0,0-1 0,-1 1 0,1 0 0,-1 0 0,1 0 0,0 0 0,-1 0 0,1 0 0,-1 1 0,1-1 0,0 0 0,-1 1 0,1-1 0,1 2 0,8 4 0,-1 0 0,0 0 0,0 1 0,-1 0 0,9 10 0,-12-12 0,-4-3 0,110 104 0,-96-90 0,-2 0 0,0 2 0,-1 0 0,20 36 0,-31-50 0,0-1 0,-1 0 0,1 1 0,-1 0 0,0-1 0,0 1 0,0 0 0,-1-1 0,1 1 0,-1 0 0,0 0 0,0 0 0,0-1 0,-1 1 0,1 0 0,-1 0 0,0-1 0,0 1 0,0 0 0,-3 4 0,1-3 0,0 0 0,-1 0 0,1-1 0,-1 0 0,-1 1 0,1-2 0,0 1 0,-1 0 0,0-1 0,0 0 0,0 0 0,-11 4 0,-14 5-455,-1-2 0,-51 10 0,5-4-6371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7.520"/>
    </inkml:context>
    <inkml:brush xml:id="br0">
      <inkml:brushProperty name="width" value="0.05" units="cm"/>
      <inkml:brushProperty name="height" value="0.05" units="cm"/>
    </inkml:brush>
  </inkml:definitions>
  <inkml:trace contextRef="#ctx0" brushRef="#br0">57 66 24575,'-5'0'0,"-5"0"0,-6 0 0,-1-4 0,9-2 0,13 1 0,14 0 0,14-2 0,10-1 0,10-3 0,10 0 0,-6 2-8191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7.924"/>
    </inkml:context>
    <inkml:brush xml:id="br0">
      <inkml:brushProperty name="width" value="0.05" units="cm"/>
      <inkml:brushProperty name="height" value="0.05" units="cm"/>
    </inkml:brush>
  </inkml:definitions>
  <inkml:trace contextRef="#ctx0" brushRef="#br0">202 262 24575,'22'-14'0,"0"-1"0,-1 0 0,-1-2 0,0 0 0,27-32 0,-42 44 0,-1 1 0,0-1 0,0-1 0,0 1 0,0 0 0,-1-1 0,0 0 0,0 0 0,0 0 0,2-9 0,-5 13 0,0 0 0,0 1 0,1-1 0,-1 0 0,0 0 0,-1 0 0,1 1 0,0-1 0,0 0 0,-1 0 0,1 0 0,-1 1 0,0-1 0,1 0 0,-1 1 0,-2-3 0,1 2 0,0-1 0,0 1 0,0 0 0,0 0 0,-1 1 0,1-1 0,-1 0 0,1 1 0,-1-1 0,0 1 0,0 0 0,1 0 0,-4-1 0,-8-1 0,1 1 0,-1 0 0,0 0 0,1 1 0,-1 1 0,0 1 0,0 0 0,0 0 0,-25 7 0,23-4 0,0 1 0,1 0 0,-1 2 0,1-1 0,1 2 0,-1 0 0,1 1 0,-13 10 0,24-17 0,-1 1 0,1 0 0,0-1 0,0 1 0,1 1 0,-1-1 0,1 0 0,-1 1 0,1-1 0,0 1 0,0-1 0,1 1 0,-1 0 0,1 0 0,0 0 0,0 0 0,0 0 0,0 0 0,1 8 0,0-7 0,1 0 0,0 0 0,0-1 0,1 1 0,0 0 0,0-1 0,0 1 0,0-1 0,0 0 0,1 0 0,0 0 0,0 0 0,0 0 0,0 0 0,1-1 0,6 5 0,18 14 0,2-2 0,0-2 0,46 22 0,-48-26 0,65 28 0,-55-26 0,45 26 0,-79-40 0,0 0 0,0 1 0,-1 0 0,1-1 0,-1 1 0,0 1 0,0-1 0,0 0 0,0 1 0,4 7 0,-6-10 0,-1 0 0,0 1 0,1-1 0,-1 0 0,0 1 0,0-1 0,1 1 0,-1-1 0,0 0 0,0 1 0,-1-1 0,1 1 0,0-1 0,0 0 0,-1 1 0,1-1 0,-1 0 0,1 1 0,-1-1 0,1 0 0,-1 0 0,0 0 0,0 0 0,0 1 0,0-1 0,0 0 0,1 0 0,-2 0 0,1-1 0,0 1 0,0 0 0,0 0 0,0-1 0,-1 1 0,1 0 0,0-1 0,0 1 0,-3-1 0,-12 7 15,-1 0 0,0-2 0,0 0 0,0-1 0,-1-1 0,0-1 0,-26 1 0,6-3-510,1-2 0,-58-10 0,44 2-6331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8.298"/>
    </inkml:context>
    <inkml:brush xml:id="br0">
      <inkml:brushProperty name="width" value="0.05" units="cm"/>
      <inkml:brushProperty name="height" value="0.05" units="cm"/>
    </inkml:brush>
  </inkml:definitions>
  <inkml:trace contextRef="#ctx0" brushRef="#br0">26 30 24575,'-7'-25'0,"1"20"0,-1 18 0,5 1 0,0-1 0,1 1 0,0-1 0,1 1 0,3 24 0,16 71 0,-10-69 0,17 86 24,16 88-1413,-37-179-5437</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8.637"/>
    </inkml:context>
    <inkml:brush xml:id="br0">
      <inkml:brushProperty name="width" value="0.05" units="cm"/>
      <inkml:brushProperty name="height" value="0.05" units="cm"/>
    </inkml:brush>
  </inkml:definitions>
  <inkml:trace contextRef="#ctx0" brushRef="#br0">358 116 24575,'-14'-30'0,"11"21"0,-1 1 0,0-1 0,0 1 0,-1 0 0,0 0 0,-11-13 0,15 20 0,-1-1 0,0 1 0,0 0 0,0-1 0,0 1 0,-1 0 0,1 0 0,0 0 0,0 0 0,-1 1 0,1-1 0,0 1 0,-1-1 0,1 1 0,-1 0 0,1 0 0,0 0 0,-1 0 0,1 0 0,0 1 0,-1-1 0,1 1 0,0 0 0,-1-1 0,1 1 0,0 0 0,0 0 0,0 0 0,0 1 0,0-1 0,-4 3 0,-4 4 0,-1 0 0,1 0 0,1 1 0,-1 1 0,1 0 0,1 0 0,-11 17 0,-45 86 0,57-100 0,-8 15 0,2 0 0,0 0 0,-14 54 0,26-80 0,1 0 0,-1 0 0,1 0 0,-1 0 0,1 0 0,0 1 0,0-1 0,0 0 0,0 0 0,0 0 0,1 0 0,-1 1 0,1-1 0,-1 0 0,1 0 0,0 0 0,0 0 0,-1 0 0,1 0 0,3 2 0,-3-2 0,1-1 0,0 0 0,-1 0 0,1 0 0,0 0 0,0 0 0,0 0 0,0 0 0,0-1 0,0 1 0,0-1 0,1 1 0,-1-1 0,0 0 0,0 0 0,0 0 0,2 0 0,12-2 0,0-1 0,0 0 0,0-1 0,21-9 0,-20 7 0,29-8-227,0 3-1,1 1 1,0 3-1,0 2 1,64 0-1,-82 6-6598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9.013"/>
    </inkml:context>
    <inkml:brush xml:id="br0">
      <inkml:brushProperty name="width" value="0.05" units="cm"/>
      <inkml:brushProperty name="height" value="0.05" units="cm"/>
    </inkml:brush>
  </inkml:definitions>
  <inkml:trace contextRef="#ctx0" brushRef="#br0">283 46 24575,'0'-4'0,"0"-7"0,0-5 0,0 5 0,0 8 0,-4 13 0,-2 14 0,-4 17 0,-5 14 0,-4 10 0,-7 9 0,-5 8 0,0 4 0,-1 0 0,2-5 0,2-3 0,0-11 0,5-17-8191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9.492"/>
    </inkml:context>
    <inkml:brush xml:id="br0">
      <inkml:brushProperty name="width" value="0.05" units="cm"/>
      <inkml:brushProperty name="height" value="0.05" units="cm"/>
    </inkml:brush>
  </inkml:definitions>
  <inkml:trace contextRef="#ctx0" brushRef="#br0">202 223 24575,'0'-4'0,"0"0"0,1 0 0,-1 0 0,1 1 0,0-1 0,0 0 0,1 0 0,-1 1 0,1-1 0,0 1 0,0-1 0,4-5 0,36-35 0,-34 37 0,-1 0 0,1 0 0,-2-1 0,1 0 0,7-13 0,-12 18 0,-1 1 0,1-1 0,-1 0 0,0 0 0,0 0 0,0 0 0,-1 0 0,1 0 0,-1-1 0,0 1 0,1 0 0,-1 0 0,-1 0 0,0-5 0,1 7 0,0 0 0,-1 0 0,1 0 0,0 0 0,-1 0 0,1 0 0,-1 1 0,0-1 0,1 0 0,-1 0 0,1 1 0,-1-1 0,0 0 0,0 1 0,1-1 0,-1 1 0,0-1 0,0 1 0,-1-1 0,0 0 0,0 1 0,0 0 0,0-1 0,0 1 0,0 0 0,0 0 0,0 0 0,0 0 0,0 1 0,0-1 0,0 0 0,0 1 0,-1 0 0,-13 5 0,0 1 0,1 0 0,0 1 0,1 0 0,0 2 0,0-1 0,1 2 0,0 0 0,1 0 0,-20 24 0,19-19 0,1 1 0,0 0 0,2 0 0,0 1 0,1 0 0,0 1 0,2 0 0,-9 31 0,14-43 0,0 0 0,1 1 0,0-1 0,0 1 0,0-1 0,1 1 0,0 0 0,1-1 0,0 1 0,0-1 0,0 1 0,1-1 0,0 0 0,1 0 0,0 0 0,0 0 0,0 0 0,1 0 0,0-1 0,0 1 0,0-1 0,1 0 0,0-1 0,0 1 0,1-1 0,0 0 0,0 0 0,0-1 0,0 0 0,0 0 0,1 0 0,0-1 0,8 3 0,1 0-227,0-1-1,1-1 1,0 0-1,-1-2 1,32 2-1,16-4-6598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09.868"/>
    </inkml:context>
    <inkml:brush xml:id="br0">
      <inkml:brushProperty name="width" value="0.05" units="cm"/>
      <inkml:brushProperty name="height" value="0.05" units="cm"/>
    </inkml:brush>
  </inkml:definitions>
  <inkml:trace contextRef="#ctx0" brushRef="#br0">72 48 24575,'-4'0'0,"-7"0"0,-5 4 0,-4 2 0,5 0 0,10-2 0,10-1 0,13-5 0,8-3 0,8-4 0,8-2 0,0 3 0,3-4 0,-3 2 0,-4 2 0,-8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20.313"/>
    </inkml:context>
    <inkml:brush xml:id="br0">
      <inkml:brushProperty name="width" value="0.05" units="cm"/>
      <inkml:brushProperty name="height" value="0.05" units="cm"/>
    </inkml:brush>
  </inkml:definitions>
  <inkml:trace contextRef="#ctx0" brushRef="#br0">0 1 24575,'72'12'0,"-6"0"0,135 16 0,-200-28 0,0 0 0,1 0 0,-1 0 0,0 0 0,1 1 0,-1-1 0,0 0 0,0 0 0,1 1 0,-1-1 0,0 1 0,0-1 0,1 1 0,-1 0 0,0 0 0,0-1 0,0 1 0,0 0 0,0 0 0,0 0 0,0 0 0,-1 0 0,1 0 0,0 0 0,0 0 0,-1 0 0,1 1 0,-1-1 0,1 0 0,-1 0 0,1 1 0,-1-1 0,0 0 0,0 0 0,1 1 0,-1-1 0,0 0 0,0 1 0,-1 1 0,0 5 0,-1-1 0,-1 1 0,1-1 0,-1 0 0,-7 13 0,0-1 0,1 2-101,-19 41-531,-33 109 0,55-148-6194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0.224"/>
    </inkml:context>
    <inkml:brush xml:id="br0">
      <inkml:brushProperty name="width" value="0.05" units="cm"/>
      <inkml:brushProperty name="height" value="0.05" units="cm"/>
    </inkml:brush>
  </inkml:definitions>
  <inkml:trace contextRef="#ctx0" brushRef="#br0">285 156 24575,'8'-36'0,"-7"34"0,0 1 0,-1-1 0,1 0 0,0 0 0,0 0 0,-1 0 0,0 0 0,1 0 0,-1 0 0,0-1 0,0 1 0,0 0 0,0 0 0,0 0 0,0 0 0,-1 0 0,1 0 0,-1 0 0,1 0 0,-1 0 0,0 0 0,0 0 0,0 0 0,0 0 0,0 1 0,0-1 0,-1 0 0,1 1 0,0-1 0,-1 1 0,0-1 0,-1 0 0,-1-2 0,-1 1 0,1 0 0,-1 0 0,0 0 0,0 0 0,0 1 0,0 0 0,0 0 0,-1 1 0,1-1 0,0 1 0,-1 0 0,1 0 0,-1 1 0,1 0 0,-1 0 0,0 0 0,1 1 0,-1-1 0,1 1 0,0 1 0,-1-1 0,1 1 0,0 0 0,0 0 0,0 0 0,0 1 0,0 0 0,0 0 0,-7 7 0,1-2 0,2 0 0,-1 1 0,1 0 0,1 1 0,0 0 0,0 0 0,1 1 0,0 0 0,1 0 0,0 1 0,1-1 0,-6 19 0,9-24 0,1 0 0,-1 1 0,1-1 0,1 1 0,-1-1 0,1 1 0,0-1 0,1 1 0,-1-1 0,1 1 0,2 7 0,-1-11 0,-1 1 0,1 0 0,0-1 0,-1 0 0,2 1 0,-1-1 0,0 0 0,1 0 0,-1 0 0,1 0 0,0-1 0,0 1 0,0-1 0,0 0 0,0 0 0,1 0 0,-1 0 0,1 0 0,-1-1 0,5 2 0,9 2-341,1-1 0,-1-1-1,25 1 1,6-1-6485</inkml:trace>
  <inkml:trace contextRef="#ctx0" brushRef="#br0" timeOffset="1">854 156 24575,'3'-3'0,"0"0"0,-1 0 0,0-1 0,0 1 0,0-1 0,0 1 0,0-1 0,-1 0 0,1 1 0,-1-1 0,0 0 0,0 0 0,-1 0 0,1 0 0,-1 0 0,0 0 0,0 0 0,0 0 0,-1 0 0,1 0 0,-1 0 0,0 0 0,0 0 0,0 0 0,-1 0 0,1 0 0,-1 1 0,0-1 0,0 1 0,0-1 0,-1 1 0,1 0 0,-1 0 0,0 0 0,0 0 0,0 0 0,0 1 0,0 0 0,-7-5 0,2 5 0,1 0 0,-1 0 0,0 0 0,0 1 0,0 0 0,1 0 0,-1 1 0,0 0 0,0 1 0,0 0 0,0 0 0,0 1 0,1-1 0,-1 2 0,0-1 0,1 1 0,0 0 0,0 1 0,0 0 0,0 0 0,0 0 0,1 1 0,0 0 0,-7 6 0,4-3 0,1 1 0,0-1 0,0 1 0,1 1 0,0-1 0,0 1 0,1 0 0,1 1 0,0 0 0,0-1 0,1 1 0,0 1 0,1-1 0,1 1 0,-3 21 0,5-29 5,0 1-1,0-1 0,0 1 0,1-1 1,0 1-1,0-1 0,0 1 0,0-1 1,1 0-1,-1 1 0,1-1 1,0 0-1,1 0 0,-1 0 0,1-1 1,-1 1-1,1 0 0,0-1 1,1 0-1,-1 0 0,1 0 0,-1 0 1,1 0-1,0-1 0,0 0 0,0 0 1,8 3-1,4 1-252,1-1 1,0 0-1,1-2 1,-1 0-1,31 1 1,12-2-6579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0.587"/>
    </inkml:context>
    <inkml:brush xml:id="br0">
      <inkml:brushProperty name="width" value="0.05" units="cm"/>
      <inkml:brushProperty name="height" value="0.05" units="cm"/>
    </inkml:brush>
  </inkml:definitions>
  <inkml:trace contextRef="#ctx0" brushRef="#br0">273 49 24575,'0'-3'0,"0"0"0,0 0 0,0 0 0,1 0 0,0-1 0,-1 1 0,1 0 0,0 0 0,1 0 0,-1 0 0,0 0 0,1 1 0,-1-1 0,3-3 0,-3 6 0,-1 0 0,0 0 0,0 0 0,0 0 0,0 0 0,1 0 0,-1 0 0,0 0 0,0 0 0,0 0 0,1 0 0,-1 0 0,0 0 0,0 0 0,0 0 0,1 0 0,-1 0 0,0 0 0,0 0 0,0 0 0,0 0 0,1 0 0,-1 0 0,0 0 0,0 0 0,0 0 0,1 1 0,-1-1 0,0 0 0,0 0 0,0 0 0,0 0 0,0 0 0,0 1 0,1-1 0,-1 0 0,0 0 0,0 0 0,0 0 0,0 1 0,0-1 0,0 0 0,0 0 0,0 0 0,0 0 0,0 1 0,0-1 0,0 0 0,0 0 0,0 0 0,0 1 0,0-1 0,0 0 0,0 0 0,0 0 0,0 1 0,0-1 0,0 0 0,0 0 0,0 0 0,0 0 0,0 1 0,0-1 0,-1 0 0,1 0 0,-1 17 0,-70 182 0,21-70 0,-105 292-1365,138-379-5461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1.225"/>
    </inkml:context>
    <inkml:brush xml:id="br0">
      <inkml:brushProperty name="width" value="0.05" units="cm"/>
      <inkml:brushProperty name="height" value="0.05" units="cm"/>
    </inkml:brush>
  </inkml:definitions>
  <inkml:trace contextRef="#ctx0" brushRef="#br0">99 316 24575,'1'56'0,"-3"111"0,-4-135 0,6-32 0,0 0 0,0-1 0,0 1 0,0-1 0,0 1 0,-1 0 0,1-1 0,0 1 0,0 0 0,0-1 0,-1 1 0,1 0 0,0-1 0,0 1 0,-1 0 0,1 0 0,0-1 0,-1 1 0,1 0 0,0 0 0,-1 0 0,1-1 0,0 1 0,-1 0 0,1 0 0,0 0 0,-1 0 0,1 0 0,-1 0 0,1 0 0,0 0 0,-1 0 0,1 0 0,-1 0 0,1 0 0,0 0 0,-1 0 0,1 0 0,-1 0 0,1 0 0,0 0 0,-1 0 0,1 1 0,0-1 0,-1 0 0,1 0 0,0 1 0,-1-1 0,1 0 0,0 0 0,-1 1 0,1-1 0,0 0 0,0 1 0,0-1 0,-1 0 0,1 1 0,0-1 0,0 0 0,0 1 0,0-1 0,-1 0 0,1 1 0,0-1 0,0 1 0,0-1 0,-9-17 0,1-2 0,0 1 0,2-1 0,-7-27 0,-10-81 0,20 100 0,0 0 0,2 0 0,3-31 0,-1 43 0,1 1 0,0 0 0,1-1 0,1 1 0,0 0 0,1 1 0,10-21 0,-13 30 0,0 1 0,0-1 0,1 1 0,0-1 0,-1 1 0,1 0 0,0 0 0,0 0 0,1 0 0,-1 1 0,1-1 0,-1 1 0,1 0 0,0 0 0,-1 0 0,1 1 0,8-3 0,-5 3 0,0 0 0,0 0 0,-1 1 0,1 0 0,0 1 0,0-1 0,0 1 0,-1 0 0,1 1 0,9 3 0,-3 0 0,0 0 0,0 1 0,0 1 0,-1 0 0,0 1 0,0 0 0,-1 0 0,0 2 0,-1-1 0,12 14 0,-19-19 0,0-1 0,-1 1 0,1-1 0,-1 1 0,0 0 0,0 0 0,0 0 0,0 0 0,-1 0 0,0 1 0,0-1 0,0 0 0,0 1 0,0-1 0,-1 0 0,0 1 0,0-1 0,0 1 0,-1-1 0,0 1 0,1-1 0,-1 0 0,-1 0 0,1 1 0,-1-1 0,1 0 0,-1 0 0,0 0 0,-1-1 0,1 1 0,-1 0 0,0-1 0,0 1 0,0-1 0,0 0 0,0 0 0,-1 0 0,-4 2 0,-7 5 0,-1 0 0,0-1 0,-18 6 0,-34 19 0,68-34 0,-1 1 0,1-1 0,-1 0 0,0 1 0,1-1 0,-1 0 0,1 1 0,-1-1 0,1 1 0,-1-1 0,1 1 0,-1-1 0,1 1 0,0-1 0,-1 1 0,1-1 0,0 1 0,-1 0 0,1-1 0,0 1 0,0-1 0,-1 1 0,1 0 0,0-1 0,0 1 0,0 0 0,0-1 0,0 1 0,0 0 0,0 1 0,1-1 0,0 0 0,0 0 0,0 0 0,-1 0 0,1 0 0,1 0 0,-1 0 0,0 0 0,0 0 0,0 0 0,0 0 0,1-1 0,1 2 0,54 16 0,-50-16 0,36 9 0,-7-3 0,0 2 0,-1 2 0,40 19 0,-72-30 0,0 1 0,0-1 0,0 1 0,0 0 0,-1 0 0,1 0 0,0 1 0,-1-1 0,0 1 0,1-1 0,-1 1 0,0 0 0,0 0 0,-1 0 0,1 0 0,1 4 0,-3-6 0,0 1 0,1 0 0,-1 0 0,0 0 0,-1 0 0,1-1 0,0 1 0,0 0 0,-1 0 0,1 0 0,-1-1 0,0 1 0,1 0 0,-1-1 0,0 1 0,0-1 0,0 1 0,0-1 0,0 1 0,0-1 0,-1 1 0,1-1 0,0 0 0,-1 0 0,1 0 0,-1 0 0,1 0 0,-1 0 0,1 0 0,-1 0 0,-3 0 0,-11 5 0,0 0 0,-1-2 0,0 0 0,1-1 0,-1 0 0,0-2 0,-1 0 0,1-1 0,0 0 0,0-1 0,-27-6 0,12-4-1365,5-1-5461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1.708"/>
    </inkml:context>
    <inkml:brush xml:id="br0">
      <inkml:brushProperty name="width" value="0.05" units="cm"/>
      <inkml:brushProperty name="height" value="0.05" units="cm"/>
    </inkml:brush>
  </inkml:definitions>
  <inkml:trace contextRef="#ctx0" brushRef="#br0">28 119 24575,'-6'23'0,"0"1"0,2 0 0,-3 36 0,3-17 0,4 45 0,1-71 0,0-1 0,1 0 0,1 0 0,1 0 0,0-1 0,7 17 0,-10-29 0,0-1 0,0 0 0,0 1 0,0-1 0,0 0 0,0 0 0,1 0 0,-1 0 0,1 0 0,-1 0 0,1 0 0,0 0 0,0-1 0,0 1 0,0-1 0,0 1 0,0-1 0,0 0 0,0 0 0,1 0 0,-1 0 0,0 0 0,1 0 0,-1-1 0,4 1 0,-2-1 0,0-1 0,0 1 0,-1-1 0,1 0 0,-1-1 0,1 1 0,-1 0 0,1-1 0,-1 0 0,0 0 0,0 0 0,0 0 0,0-1 0,0 1 0,0-1 0,2-3 0,23-25 0,-3-1 0,28-44 0,3-6 0,-35 53 0,-10 13 0,1 1 0,20-22 0,-31 36 0,0 0 0,0 1 0,0-1 0,0 0 0,0 0 0,0 0 0,0 1 0,0-1 0,0 0 0,0 1 0,0-1 0,0 1 0,0-1 0,1 1 0,-1 0 0,0-1 0,0 1 0,0 0 0,1 0 0,-1 0 0,0 0 0,0 0 0,1 0 0,-1 0 0,2 1 0,-1 0 0,0 0 0,-1 0 0,1 1 0,-1-1 0,1 0 0,-1 1 0,0-1 0,0 1 0,1-1 0,-1 1 0,0 0 0,-1 0 0,1-1 0,1 5 0,3 8 0,-1 0 0,-1 0 0,2 22 0,-4-28 0,1 12 0,1-1 0,1 0 0,1 0 0,0 0 0,13 27 0,-16-41 0,0-1 0,1 1 0,-1-1 0,1 0 0,1 0 0,-1 0 0,0 0 0,1-1 0,0 1 0,0-1 0,0 0 0,0 0 0,0 0 0,0-1 0,1 0 0,0 1 0,-1-2 0,1 1 0,0 0 0,0-1 0,0 0 0,0 0 0,0-1 0,0 1 0,0-1 0,8 0 0,-4-2 0,-1 1 0,0-1 0,0 0 0,0-1 0,0 0 0,0 0 0,0 0 0,-1-1 0,0-1 0,1 1 0,-2-1 0,1 0 0,0-1 0,-1 1 0,0-1 0,8-10 0,-6 5 0,0 0 0,0 0 0,-1-1 0,-1 1 0,0-1 0,0-1 0,-1 1 0,-1-1 0,5-21 0,-7 25 6,-2 1-1,1-1 1,-1 1-1,0-1 0,-1 1 1,0 0-1,0-1 1,-1 1-1,0 0 1,0 0-1,-1 0 1,0 0-1,0 0 0,-1 0 1,0 1-1,0 0 1,-1 0-1,0 0 1,0 0-1,-1 1 1,-6-6-1,-3-1-191,0 0 1,-1 2-1,0 0 0,-1 0 1,0 2-1,0 0 1,-37-12-1,-22-3-6640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38.366"/>
    </inkml:context>
    <inkml:brush xml:id="br0">
      <inkml:brushProperty name="width" value="0.05" units="cm"/>
      <inkml:brushProperty name="height" value="0.05" units="cm"/>
    </inkml:brush>
  </inkml:definitions>
  <inkml:trace contextRef="#ctx0" brushRef="#br0">545 24 24575,'-1'-1'0,"1"0"0,0 0 0,-1 0 0,1 0 0,0 0 0,-1 0 0,1 0 0,-1 0 0,0 0 0,1 1 0,-1-1 0,0 0 0,1 0 0,-1 1 0,0-1 0,0 1 0,1-1 0,-1 1 0,0-1 0,0 1 0,0-1 0,0 1 0,0-1 0,0 1 0,0 0 0,0 0 0,-1-1 0,-30-3 0,23 5 0,0 0 0,0 0 0,0 1 0,0 0 0,0 1 0,1 0 0,-1 0 0,1 1 0,0 0 0,-15 10 0,-1 2 0,0 2 0,-21 21 0,14-10 0,2 1 0,1 2 0,1 0 0,2 2 0,-41 71 0,53-79 0,0 1 0,2 0 0,1 1 0,1 0 0,2 1 0,0 0 0,2 0 0,1 0 0,1 40 0,3-56 0,1 1 0,0 0 0,1-1 0,1 1 0,0-1 0,1 0 0,0 1 0,1-2 0,1 1 0,0-1 0,0 0 0,12 16 0,-8-15 0,1 0 0,0-1 0,1-1 0,1 0 0,-1 0 0,2-1 0,-1-1 0,1 0 0,1-1 0,15 6 0,-1-3 0,0 0 0,1-3 0,0 0 0,1-2 0,0-1 0,0-1 0,0-2 0,0-1 0,0-2 0,34-4 0,-21-1 0,-1-2 0,0-2 0,-1-2 0,0-1 0,-1-2 0,63-34 0,-83 38 0,0-1 0,-1-2 0,-1 0 0,0 0 0,-1-2 0,-1-1 0,0 0 0,-1-1 0,18-27 0,-24 30 0,-1-1 0,-1 0 0,0 0 0,-1-1 0,-1 0 0,-1 0 0,0-1 0,-2 0 0,1 1 0,-2-1 0,-1 0 0,0 0 0,-2-19 0,-2 9 0,-1 0 0,-1 0 0,-2 1 0,0 0 0,-2 0 0,-1 1 0,-1 0 0,-1 1 0,-2 0 0,0 1 0,-22-27 0,24 35 0,0 2 0,-2 0 0,0 0 0,0 1 0,-1 1 0,-1 0 0,-25-13 0,28 18 0,0 1 0,0 1 0,0 0 0,-1 1 0,0 0 0,1 1 0,-1 1 0,-1 0 0,1 1 0,-28 1 0,29 1-170,-1 1-1,1 1 0,0 0 1,0 0-1,1 1 0,-1 1 1,-17 9-1,-18 14-6655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38.986"/>
    </inkml:context>
    <inkml:brush xml:id="br0">
      <inkml:brushProperty name="width" value="0.05" units="cm"/>
      <inkml:brushProperty name="height" value="0.05" units="cm"/>
    </inkml:brush>
  </inkml:definitions>
  <inkml:trace contextRef="#ctx0" brushRef="#br0">511 30 24575,'-9'-11'0,"-9"-7"0,17 18 0,0-1 0,0 1 0,0 0 0,1 0 0,-1 0 0,0 0 0,0 0 0,0 0 0,1 0 0,-1 1 0,0-1 0,0 0 0,0 0 0,1 1 0,-1-1 0,0 0 0,0 1 0,1-1 0,-1 0 0,0 1 0,1-1 0,-1 1 0,0 0 0,1-1 0,-1 1 0,1-1 0,-1 1 0,1 0 0,-1-1 0,1 1 0,-1 1 0,-17 26 0,1 2 0,1-1 0,-12 35 0,-2 3 0,-43 82 0,-185 408 0,258-555 0,-4 7 0,0 0 0,1 0 0,0 1 0,1-1 0,-2 15 0,4-23 0,0 1 0,0 0 0,0-1 0,0 1 0,0-1 0,0 1 0,0 0 0,1-1 0,-1 1 0,1-1 0,-1 1 0,1-1 0,0 1 0,0-1 0,-1 0 0,1 1 0,0-1 0,0 0 0,0 1 0,0-1 0,1 0 0,-1 0 0,0 0 0,0 0 0,1 0 0,-1 0 0,0-1 0,1 1 0,-1 0 0,1-1 0,-1 1 0,1-1 0,0 1 0,-1-1 0,1 0 0,-1 0 0,1 0 0,0 0 0,-1 0 0,1 0 0,1 0 0,16-2 0,0 0 0,0-1 0,-1-1 0,31-10 0,8-1 0,-7 3 0,0 2 0,1 3 0,0 1 0,0 3 0,0 2 0,95 12 0,-27 10 0,-48-7 0,76 5 0,-140-18 0,1-1 0,-1 0 0,1 0 0,-1-1 0,0 1 0,1-2 0,-1 1 0,0-1 0,0 0 0,0-1 0,0 0 0,9-5 0,-12 6 0,-1-1 0,1 0 0,-1 0 0,0-1 0,0 1 0,0-1 0,0 0 0,0 1 0,-1-1 0,0 0 0,0-1 0,0 1 0,0 0 0,0-1 0,-1 1 0,0 0 0,0-1 0,0 0 0,-1 1 0,1-9 0,-1-15 0,-1 0 0,-1 1 0,-2-1 0,-7-31 0,-37-108 0,37 131 0,-13-42 60,-47-103 0,60 159-209,0 0 1,-2 1-1,0 0 1,-1 1-1,-1 0 1,-1 1-1,-1 1 1,0 1-1,-23-18 1,17 19-6678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39.642"/>
    </inkml:context>
    <inkml:brush xml:id="br0">
      <inkml:brushProperty name="width" value="0.05" units="cm"/>
      <inkml:brushProperty name="height" value="0.05" units="cm"/>
    </inkml:brush>
  </inkml:definitions>
  <inkml:trace contextRef="#ctx0" brushRef="#br0">492 1 24575,'-15'-1'0,"-1"2"0,0-1 0,1 2 0,-1 0 0,1 1 0,0 1 0,0 0 0,0 1 0,1 0 0,-1 1 0,1 1 0,0 0 0,1 1 0,-24 19 0,13-7 0,1 1 0,1 1 0,1 1 0,1 1 0,1 0 0,2 2 0,-20 35 0,27-42 0,0 1 0,2 0 0,0 0 0,2 1 0,0-1 0,1 2 0,1-1 0,1 0 0,1 1 0,0 0 0,3 27 0,0-39 0,1 0 0,0-1 0,0 1 0,1 0 0,0-1 0,0 0 0,1 0 0,1 0 0,0 0 0,0-1 0,0 1 0,9 8 0,-5-7 0,0-1 0,1 0 0,0-1 0,1 0 0,0 0 0,0-1 0,1 0 0,14 5 0,4-1 0,0-1 0,0-2 0,1 0 0,0-3 0,0 0 0,61-1 0,-65-4 0,0-1 0,0-1 0,-1-2 0,1-1 0,-1-1 0,0-1 0,0-1 0,-1-1 0,29-16 0,-42 19 0,-1 0 0,1-1 0,-2-1 0,1 0 0,-1 0 0,0-1 0,-1 0 0,0 0 0,-1-1 0,0 0 0,0-1 0,-1 0 0,0 0 0,-1-1 0,0 0 0,-1 0 0,-1 0 0,0 0 0,0-1 0,3-24 0,-6 19 7,-1 0 0,0 0 0,-1-1 0,-1 1 0,-1 0 1,-1 0-1,0 0 0,-2 1 0,1 0 0,-2-1 0,-1 2 0,0-1 0,-1 1 0,0 1 0,-1 0 0,-24-27 0,20 26-113,-2 0 0,0 1 0,0 1 0,-1 0 0,-1 1 0,-1 1-1,1 1 1,-2 0 0,0 2 0,0 0 0,0 1 0,-1 1 0,-36-7 0,9 8-6720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0.262"/>
    </inkml:context>
    <inkml:brush xml:id="br0">
      <inkml:brushProperty name="width" value="0.05" units="cm"/>
      <inkml:brushProperty name="height" value="0.05" units="cm"/>
    </inkml:brush>
  </inkml:definitions>
  <inkml:trace contextRef="#ctx0" brushRef="#br0">314 1 24575,'-6'7'0,"2"1"0,-1 0 0,1 0 0,0 0 0,1 1 0,0-1 0,0 1 0,1 0 0,-2 16 0,0-8 0,-144 551 0,64-259 0,73-270 0,1 1 0,3-1 0,-4 62 0,11-98 0,-1-1 0,1 0 0,0 0 0,0 1 0,0-1 0,1 0 0,-1 1 0,0-1 0,1 0 0,0 0 0,-1 1 0,1-1 0,0 0 0,0 0 0,0 0 0,0 0 0,1 0 0,-1 0 0,0-1 0,4 4 0,-3-4 0,0 0 0,0-1 0,0 1 0,1-1 0,-1 0 0,0 0 0,0 0 0,1 0 0,-1 0 0,0 0 0,0 0 0,0-1 0,0 1 0,1-1 0,-1 0 0,0 1 0,0-1 0,0 0 0,0 0 0,0 0 0,1-2 0,6-1 0,13-9 0,1 1 0,1 0 0,-1 2 0,2 1 0,-1 2 0,1 0 0,36-5 0,-32 10 0,1 2 0,-1 0 0,44 8 0,86 23 0,-106-19 0,1-1 0,97 5 0,-140-16 0,0 0 0,0-1 0,0 0 0,0-1 0,0 0 0,11-4 0,-20 5 0,0 1 0,1-1 0,-1 0 0,0 0 0,0 0 0,0 0 0,0-1 0,0 1 0,0 0 0,0-1 0,-1 1 0,1-1 0,0 0 0,-1 0 0,1 0 0,-1 0 0,0 0 0,1 0 0,-1 0 0,0 0 0,0 0 0,-1 0 0,1-1 0,0 1 0,-1 0 0,1 0 0,-1-1 0,0 1 0,0-1 0,0 1 0,0 0 0,0-1 0,-1-3 0,-5-14 0,-1 1 0,-1 0 0,0 1 0,-1 0 0,-1 0 0,-20-25 0,5 3 0,-188-343 120,181 312-491,3-2-1,3 0 1,-27-125 0,48 173-6455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0.790"/>
    </inkml:context>
    <inkml:brush xml:id="br0">
      <inkml:brushProperty name="width" value="0.05" units="cm"/>
      <inkml:brushProperty name="height" value="0.05" units="cm"/>
    </inkml:brush>
  </inkml:definitions>
  <inkml:trace contextRef="#ctx0" brushRef="#br0">439 200 24575,'9'-10'0,"-1"-1"0,-1 0 0,0 0 0,0 0 0,-1-1 0,-1 0 0,0 0 0,6-22 0,-10 32 0,-1-1 0,1 0 0,-1 0 0,1 1 0,-1-1 0,0 0 0,0 0 0,0 0 0,0 1 0,-1-1 0,1 0 0,-1 0 0,0 0 0,0 1 0,0-1 0,0 1 0,0-1 0,0 1 0,-3-4 0,3 4 0,-1 0 0,0 1 0,0-1 0,0 1 0,-1-1 0,1 1 0,0 0 0,0 0 0,-1 0 0,1 0 0,-1 0 0,1 0 0,-1 1 0,1-1 0,-1 1 0,1-1 0,-1 1 0,1 0 0,-1 0 0,0 0 0,-3 1 0,-10 2 0,0 1 0,-1 0 0,2 1 0,-1 1 0,1 0 0,0 1 0,0 1 0,1 0 0,0 1 0,-15 12 0,1 1 0,1 2 0,2 1 0,-39 47 0,50-53 0,1 0 0,1 1 0,0 0 0,2 1 0,0 0 0,1 1 0,1 0 0,2 0 0,0 1 0,1 0 0,1 0 0,1 0 0,2 0 0,1 45 0,1-51 0,2 1 0,-1-1 0,2 0 0,0 0 0,1 0 0,1-1 0,1 0 0,0 0 0,1 0 0,0-1 0,2 0 0,-1 0 0,2-1 0,0-1 0,1 0 0,0 0 0,1-1 0,0-1 0,1 0 0,22 13 0,-18-14 0,0-1 0,1-1 0,1 0 0,-1-1 0,1-1 0,0-2 0,1 1 0,-1-2 0,1-1 0,-1-1 0,1 0 0,0-2 0,-1 0 0,1-1 0,0-1 0,39-12 0,-44 10 0,0-1 0,-1 0 0,0-1 0,0-1 0,0-1 0,-1 0 0,0 0 0,-1-2 0,0 1 0,0-2 0,-1 0 0,-1 0 0,0-1 0,-1-1 0,0 1 0,-1-2 0,-1 1 0,0-1 0,-1 0 0,-1-1 0,6-19 0,-6 11 0,-2 1 0,-1-1 0,0 0 0,-2 0 0,-1 0 0,0 0 0,-2 0 0,-1 0 0,-1 1 0,-1-1 0,-1 1 0,-1 0 0,-14-32 0,13 39 0,0 0 0,-1 0 0,-1 1 0,0 0 0,-1 0 0,-1 2 0,0-1 0,-16-12 0,17 17 0,0 1 0,-1 0 0,0 0 0,0 1 0,-1 1 0,0 0 0,0 1 0,0 0 0,-1 1 0,1 1 0,-17-3 0,18 5-151,0 1-1,1-1 0,-1 2 0,0 0 1,1 0-1,-1 1 0,1 0 1,-18 6-1,-20 12-6674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1.412"/>
    </inkml:context>
    <inkml:brush xml:id="br0">
      <inkml:brushProperty name="width" value="0.05" units="cm"/>
      <inkml:brushProperty name="height" value="0.05" units="cm"/>
    </inkml:brush>
  </inkml:definitions>
  <inkml:trace contextRef="#ctx0" brushRef="#br0">555 0 24575,'6'17'0,"-6"-16"0,1 0 0,-1 0 0,1 0 0,-1 0 0,0 0 0,1 0 0,-1 0 0,0 0 0,0 0 0,1 0 0,-1 0 0,0 0 0,0 0 0,0 0 0,0 0 0,-1 0 0,1 0 0,0 0 0,0 0 0,-1 0 0,1 0 0,0 0 0,-1 0 0,1 0 0,-1 0 0,0 1 0,-75 124 0,10-19 0,-130 258 0,8-16 0,183-340 0,0-1 0,0 0 0,1 1 0,0-1 0,-5 17 0,9-24 0,0 1 0,-1-1 0,1 0 0,0 0 0,0 1 0,0-1 0,0 0 0,0 0 0,0 1 0,0-1 0,0 0 0,0 0 0,1 0 0,-1 1 0,1-1 0,-1 0 0,1 0 0,-1 0 0,1 0 0,-1 0 0,1 0 0,0 0 0,0 0 0,-1 0 0,1 0 0,0 0 0,0 0 0,0 0 0,0-1 0,0 1 0,0 0 0,0-1 0,0 1 0,1-1 0,-1 1 0,0-1 0,0 1 0,0-1 0,1 0 0,-1 0 0,0 0 0,0 0 0,2 0 0,21 2 0,40-3 0,-46 0 0,0 1 0,0 0 0,0 1 0,27 6 0,2 6 0,78 35 0,-95-34 0,1-1 0,0-2 0,0-1 0,1-1 0,0-2 0,38 4 0,-29-11 0,-1 0 0,0-3 0,0-1 0,0-2 0,-1-2 0,0-1 0,0-3 0,-1-1 0,59-28 0,-93 39 0,0 0 0,0 0 0,-1 0 0,1 0 0,0-1 0,-1 0 0,1 0 0,-1 0 0,0 0 0,0 0 0,0-1 0,0 1 0,-1-1 0,0 0 0,1 1 0,-1-1 0,-1-1 0,1 1 0,0 0 0,-1 0 0,0 0 0,0-1 0,0 1 0,-1-1 0,1 1 0,-1-1 0,0 1 0,-1 0 0,1-1 0,-1 1 0,1-1 0,-1 1 0,-3-6 0,-9-29 0,-2 1 0,-30-56 0,-3-7 0,-34-113 0,42 104 0,-4 3 0,-62-108 0,91 192-1365,2 7-5461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1.315"/>
    </inkml:context>
    <inkml:brush xml:id="br0">
      <inkml:brushProperty name="width" value="0.05" units="cm"/>
      <inkml:brushProperty name="height" value="0.05" units="cm"/>
    </inkml:brush>
  </inkml:definitions>
  <inkml:trace contextRef="#ctx0" brushRef="#br0">0 1 24575,'4'0'0,"-1"1"0,0-1 0,1 1 0,-1 0 0,0 0 0,0 1 0,0-1 0,0 0 0,0 1 0,0 0 0,0 0 0,0 0 0,0 0 0,-1 0 0,1 0 0,-1 1 0,0-1 0,0 1 0,0 0 0,0 0 0,0 0 0,0 0 0,-1 0 0,1 0 0,-1 0 0,1 5 0,5 12 0,-1 0 0,-2 0 0,4 26 0,-6-28 0,80 548 0,-50 4 0,-33-461-1365,0-84-5461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2.077"/>
    </inkml:context>
    <inkml:brush xml:id="br0">
      <inkml:brushProperty name="width" value="0.05" units="cm"/>
      <inkml:brushProperty name="height" value="0.05" units="cm"/>
    </inkml:brush>
  </inkml:definitions>
  <inkml:trace contextRef="#ctx0" brushRef="#br0">48 162 24575,'-6'-7'0,"1"0"0,0 0 0,1 0 0,0 0 0,0-1 0,0 1 0,1-1 0,0 0 0,1 0 0,0 0 0,0 0 0,0-1 0,1 1 0,1 0 0,-1-1 0,2-14 0,-1 23 0,0-1 0,0 1 0,1-1 0,-1 0 0,0 1 0,0-1 0,0 0 0,0 1 0,1-1 0,-1 1 0,0-1 0,1 0 0,-1 1 0,0-1 0,1 1 0,-1-1 0,1 1 0,-1-1 0,0 1 0,1-1 0,0 1 0,-1 0 0,1-1 0,-1 1 0,1 0 0,-1-1 0,1 1 0,0 0 0,-1 0 0,1 0 0,-1-1 0,1 1 0,0 0 0,-1 0 0,1 0 0,0 0 0,-1 0 0,1 0 0,0 0 0,-1 0 0,1 1 0,0-1 0,-1 0 0,1 0 0,-1 0 0,1 1 0,0-1 0,-1 0 0,1 1 0,-1-1 0,2 1 0,1 2 0,0-1 0,0 1 0,0 0 0,0 0 0,0 0 0,-1 1 0,4 4 0,10 23 0,-1 1 0,17 54 0,-7-15 0,191 438-627,-189-448-111,-1-4-6088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2.417"/>
    </inkml:context>
    <inkml:brush xml:id="br0">
      <inkml:brushProperty name="width" value="0.05" units="cm"/>
      <inkml:brushProperty name="height" value="0.05" units="cm"/>
    </inkml:brush>
  </inkml:definitions>
  <inkml:trace contextRef="#ctx0" brushRef="#br0">267 1073 24575,'-4'-4'0,"-11"-2"0,-7-4 0,-4 0 0,3-4 0,8 2 0,13-3 0,15 3 0,9-3 0,15-2 0,9-2 0,11-4 0,8-1 0,7 3 0,-1 1 0,-3-1 0,-8-1 0,-16 3-8191</inkml:trace>
  <inkml:trace contextRef="#ctx0" brushRef="#br0" timeOffset="1">216 451 24575,'-14'-9'0,"-12"-16"0,-11-12 0,-9-10 0,5-4 0,8-4 0,15 0 0,19 4 0,18 7 0,15 10 0,14 12 0,13 9 0,9 7 0,2 4 0,1 7 0,-11 3-8191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2.790"/>
    </inkml:context>
    <inkml:brush xml:id="br0">
      <inkml:brushProperty name="width" value="0.05" units="cm"/>
      <inkml:brushProperty name="height" value="0.05" units="cm"/>
    </inkml:brush>
  </inkml:definitions>
  <inkml:trace contextRef="#ctx0" brushRef="#br0">4 1 24575,'-1'0'0,"1"0"0,0 1 0,-1-1 0,1 1 0,0-1 0,0 1 0,0-1 0,-1 0 0,1 1 0,0-1 0,0 1 0,0-1 0,0 1 0,0-1 0,0 1 0,0-1 0,0 1 0,0-1 0,0 1 0,0-1 0,0 1 0,0-1 0,1 0 0,-1 1 0,0-1 0,0 1 0,0-1 0,1 1 0,-1-1 0,0 0 0,0 1 0,1-1 0,-1 0 0,0 1 0,1-1 0,-1 0 0,0 1 0,1-1 0,-1 0 0,1 0 0,-1 1 0,1-1 0,26 15 0,-13-7 0,1 3 0,-1 1 0,0 1 0,0 0 0,21 28 0,37 64 0,-34-44 0,-38-61 0,1 0 0,-1 1 0,0-1 0,0 0 0,0 1 0,0-1 0,1 0 0,-1 0 0,0 1 0,0-1 0,1 0 0,-1 0 0,0 1 0,0-1 0,1 0 0,-1 0 0,0 0 0,1 1 0,-1-1 0,0 0 0,1 0 0,-1 0 0,0 0 0,1 0 0,-1 0 0,0 0 0,1 0 0,-1 0 0,0 0 0,1 0 0,-1 0 0,0 0 0,1 0 0,-1 0 0,0 0 0,1 0 0,-1 0 0,0 0 0,1-1 0,-1 1 0,0 0 0,1 0 0,-1 0 0,0-1 0,0 1 0,1 0 0,-1 0 0,0-1 0,0 1 0,1 0 0,-1 0 0,0-1 0,0 1 0,0 0 0,0-1 0,0 1 0,1 0 0,-1-1 0,0 1 0,0 0 0,0-1 0,0 1 0,0 0 0,0-1 0,0 1 0,0 0 0,0-1 0,8-35 0,-5 22 0,2-8 0,2-1 0,19-40 0,-24 57 0,1 0 0,0 1 0,0-1 0,1 1 0,-1 0 0,1 0 0,0 0 0,1 1 0,-1-1 0,1 1 0,0 0 0,0 0 0,0 1 0,0 0 0,12-6 0,-14 9 0,-1-1 0,1 1 0,0 0 0,0 0 0,0 0 0,-1 0 0,1 0 0,0 0 0,0 1 0,-1 0 0,1-1 0,0 1 0,-1 0 0,1 0 0,0 0 0,-1 1 0,0-1 0,1 1 0,-1-1 0,0 1 0,0 0 0,0 0 0,0 0 0,0 0 0,0 0 0,0 0 0,1 3 0,5 8 0,0-1 0,0 1 0,8 22 0,-15-34 0,-1 0-11,12 27-440,1 0-1,24 35 1,-23-44-6375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3.120"/>
    </inkml:context>
    <inkml:brush xml:id="br0">
      <inkml:brushProperty name="width" value="0.05" units="cm"/>
      <inkml:brushProperty name="height" value="0.05" units="cm"/>
    </inkml:brush>
  </inkml:definitions>
  <inkml:trace contextRef="#ctx0" brushRef="#br0">12 196 24575,'-6'-83'0,"3"61"0,1 0 0,2-28 0,4 33 0,-4 17 0,0 0 0,0 0 0,0 0 0,1 0 0,-1-1 0,0 1 0,0 0 0,0 0 0,0 0 0,0 0 0,1 0 0,-1 0 0,0 0 0,0 0 0,0 0 0,1 0 0,-1 0 0,0 0 0,0 0 0,0 0 0,0 0 0,1 0 0,-1 0 0,0 0 0,0 0 0,0 0 0,1 0 0,-1 0 0,0 0 0,0 0 0,0 0 0,0 1 0,1-1 0,-1 0 0,0 0 0,0 0 0,0 0 0,0 0 0,0 0 0,0 1 0,1-1 0,-1 0 0,15 28 0,10 43 0,31 138 0,-6 80 0,-40-199-1365,-8-60-5461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3.449"/>
    </inkml:context>
    <inkml:brush xml:id="br0">
      <inkml:brushProperty name="width" value="0.05" units="cm"/>
      <inkml:brushProperty name="height" value="0.05" units="cm"/>
    </inkml:brush>
  </inkml:definitions>
  <inkml:trace contextRef="#ctx0" brushRef="#br0">11 425 24575,'-1'-1'0,"0"0"0,0 0 0,0 0 0,1 1 0,-1-1 0,0 0 0,1 0 0,-1 0 0,1 0 0,-1 0 0,1 0 0,-1 0 0,1 0 0,0 0 0,-1 0 0,1-1 0,0 1 0,0 0 0,0 0 0,0 0 0,0 0 0,0 0 0,0 0 0,0 0 0,1-2 0,0 0 0,0 1 0,1 0 0,-1 0 0,0 0 0,1 0 0,-1 0 0,1 0 0,0 1 0,0-1 0,0 1 0,3-3 0,7-3 0,1 0 0,0 0 0,17-5 0,-22 9 0,44-17 0,-8 3 0,48-25 0,-80 36 0,0-1 0,0-1 0,-1 0 0,0-1 0,0 0 0,-1 0 0,0-1 0,12-16 0,-20 22 0,1-1 0,-1 1 0,0-1 0,0 0 0,-1 0 0,1 1 0,-1-1 0,0 0 0,0 0 0,-1 0 0,0 0 0,1 0 0,-2 0 0,1 0 0,0 0 0,-1 0 0,0 0 0,0 0 0,-1 0 0,0 0 0,1 0 0,-1 1 0,-4-7 0,4 8 0,0 0 0,0 0 0,1 0 0,-1 1 0,-1-1 0,1 1 0,0-1 0,-1 1 0,1 0 0,-1 0 0,0 0 0,1 0 0,-1 1 0,0-1 0,0 1 0,0 0 0,-1-1 0,1 1 0,0 1 0,0-1 0,0 0 0,-1 1 0,1 0 0,0-1 0,-1 2 0,1-1 0,0 0 0,-1 0 0,1 1 0,0 0 0,0 0 0,0 0 0,-1 0 0,1 0 0,0 1 0,-3 1 0,0 1 0,-1 1 0,1 0 0,0 1 0,0 0 0,0-1 0,1 2 0,0-1 0,0 1 0,0-1 0,1 1 0,0 1 0,1-1 0,-1 0 0,2 1 0,-1 0 0,1-1 0,-3 16 0,1 0 0,1 1 0,1-1 0,1 1 0,4 44 0,-2-57-85,0-1 0,1 1-1,0-1 1,0 1 0,1-1-1,1 0 1,-1 0 0,2 0-1,-1 0 1,2-1 0,-1 0-1,1 0 1,0 0 0,1-1-1,12 13 1,8-1-6741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3.823"/>
    </inkml:context>
    <inkml:brush xml:id="br0">
      <inkml:brushProperty name="width" value="0.05" units="cm"/>
      <inkml:brushProperty name="height" value="0.05" units="cm"/>
    </inkml:brush>
  </inkml:definitions>
  <inkml:trace contextRef="#ctx0" brushRef="#br0">109 233 24575,'-2'-6'0,"1"0"0,-1 0 0,-1 1 0,1-1 0,-1 0 0,0 1 0,0 0 0,-1 0 0,1 0 0,-1 0 0,-5-5 0,1 1 0,0-2 0,5 5 0,-1 1 0,0 0 0,0 0 0,0 1 0,0-1 0,0 1 0,-1 0 0,0 0 0,-8-5 0,10 11 0,6 5 0,7 7 0,15 18 0,-1 1 0,-2 1 0,-1 1 0,31 70 0,-52-105 0,0 0 0,0 0 0,0 0 0,0 0 0,0 0 0,0 0 0,0 0 0,0 0 0,0 0 0,0 0 0,0 0 0,0 0 0,0-1 0,0 1 0,0 0 0,0 0 0,0 0 0,0 0 0,1 0 0,-1 0 0,0 0 0,0 0 0,0 0 0,0 0 0,0 0 0,0 0 0,0 0 0,0 0 0,0 0 0,0 0 0,0 0 0,0 0 0,0 0 0,1 0 0,-1 0 0,0 0 0,0 0 0,0 0 0,0 0 0,0 0 0,0 0 0,0 0 0,0 0 0,0 0 0,0 0 0,0 0 0,0 0 0,0 0 0,1 0 0,-1 0 0,0 0 0,0 0 0,0 0 0,0 1 0,0-1 0,0 0 0,0 0 0,2-14 0,-1-18 0,-2 3 0,3 0 0,8-54 0,-7 68 0,1 0 0,0 0 0,1 1 0,0 0 0,1 0 0,1 0 0,11-17 0,1 10-1365,-2 8-5461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4.429"/>
    </inkml:context>
    <inkml:brush xml:id="br0">
      <inkml:brushProperty name="width" value="0.05" units="cm"/>
      <inkml:brushProperty name="height" value="0.05" units="cm"/>
    </inkml:brush>
  </inkml:definitions>
  <inkml:trace contextRef="#ctx0" brushRef="#br0">4 742 24575,'-1'-31'0,"-1"22"0,2 0 0,0 0 0,0 0 0,0 0 0,1 0 0,1 0 0,2-12 0,2 16 0,-1 13 0,0 16 0,21 247 0,-20-193 0,-6-71 0,1 1 0,0-1 0,0 0 0,1 0 0,4 13 0,-6-20 0,0 0 0,0 1 0,0-1 0,0 0 0,0 0 0,1 0 0,-1 1 0,0-1 0,0 0 0,0 0 0,0 0 0,0 1 0,0-1 0,1 0 0,-1 0 0,0 0 0,0 0 0,0 1 0,1-1 0,-1 0 0,0 0 0,0 0 0,0 0 0,1 0 0,-1 0 0,0 0 0,0 0 0,0 0 0,1 0 0,-1 0 0,0 0 0,0 0 0,1 0 0,-1 0 0,0 0 0,0 0 0,0 0 0,1 0 0,6-8 0,3-14 0,-10 22 0,28-83 0,-11 30 0,3 0 0,40-77 0,-57 123 0,1 1 0,0 0 0,0 1 0,1-1 0,0 1 0,0 0 0,0 0 0,0 0 0,10-5 0,-14 9 0,1 0 0,-1 0 0,1 0 0,-1 1 0,1-1 0,-1 1 0,1 0 0,0-1 0,-1 1 0,1 0 0,0 0 0,0 0 0,-1 0 0,1 0 0,0 0 0,-1 0 0,1 1 0,1 0 0,-1 0 0,1 0 0,-1 0 0,0 1 0,0-1 0,0 1 0,-1 0 0,1-1 0,0 1 0,0 0 0,-1 0 0,1 0 0,-1 0 0,0 0 0,0 1 0,2 3 0,18 56 0,-16-42 0,1-1 0,14 31 0,-18-46 0,0 0 0,1 0 0,-1 0 0,1 0 0,0 0 0,0-1 0,0 1 0,1-1 0,-1 0 0,1 0 0,-1 0 0,1 0 0,0-1 0,0 1 0,1-1 0,5 2 0,-7-3 0,1-1 0,0 1 0,0-1 0,0 0 0,-1 0 0,1 0 0,0 0 0,0-1 0,0 1 0,0-1 0,-1 0 0,1-1 0,-1 1 0,1 0 0,0-1 0,3-3 0,8-4 0,0 0 0,16-16 0,-21 17 0,6-5 0,0-1 0,-1 0 0,-1-1 0,0-1 0,-1 0 0,11-19 0,-19 27 0,0-1 0,-1 1 0,0-1 0,0 0 0,-1 0 0,0 0 0,-1-1 0,1 1 0,-2-1 0,0 0 0,0 1 0,0-1 0,-1 0 0,-3-19 0,2 25 0,0-1 0,-1 0 0,0 1 0,0-1 0,0 1 0,0 0 0,-1-1 0,1 1 0,-1 0 0,0 1 0,-1-1 0,1 0 0,0 1 0,-1 0 0,0 0 0,0 0 0,0 0 0,0 0 0,0 1 0,-1 0 0,1 0 0,-1 0 0,1 0 0,-1 1 0,0 0 0,0 0 0,1 0 0,-10 0 0,7 0 0,1 1 0,-1 0 0,0 0 0,0 1 0,0 0 0,0 0 0,1 0 0,-1 1 0,1 0 0,-1 0 0,1 1 0,-1 0 0,1 0 0,0 0 0,1 1 0,-1 0 0,1 0 0,-1 1 0,1-1 0,-5 7 0,4-2 0,1 0 0,0 0 0,1 1 0,-1-1 0,2 1 0,0 0 0,0 1 0,0-1 0,1 0 0,1 1 0,0-1 0,1 1 0,-1 0 0,2-1 0,0 1 0,0-1 0,1 1 0,0-1 0,7 19 0,-5-17 0,0 0 0,1-1 0,0 1 0,1-1 0,0 0 0,1 0 0,0-1 0,0 0 0,1 0 0,1-1 0,0 1 0,0-2 0,1 0 0,0 0 0,0-1 0,16 9 0,-17-12 0,0-1 0,0-1 0,0 1 0,1-1 0,-1-1 0,1 0 0,-1 0 0,1-1 0,0 0 0,-1-1 0,1 0 0,-1 0 0,1-1 0,-1 0 0,0-1 0,1 0 0,-1 0 0,-1-1 0,1-1 0,13-7 0,-3-1 0,0 0 0,-1-1 0,-1-1 0,0 0 0,-1-1 0,0-1 0,21-31 0,-19 20 0,-1-1 0,-2-1 0,0 0 0,-3-1 0,0-1 0,-2 1 0,-1-2 0,-2 1 0,-1-1 0,-2 0 0,-1-1 0,-1 1 0,-2-1 0,-2 1 0,-1 0 0,-1 0 0,-9-35 0,9 55 0,0-1 0,-1 1 0,-11-21 0,14 30 0,0 0 0,0 1 0,-1-1 0,1 1 0,-1-1 0,0 1 0,0 0 0,0 0 0,0 1 0,0-1 0,-1 0 0,1 1 0,-1 0 0,1 0 0,-1 0 0,-5-1 0,8 2 0,-1 1 0,0-1 0,0 1 0,1 0 0,-1 0 0,0 0 0,0 0 0,1 0 0,-1 0 0,0 0 0,1 1 0,-1-1 0,0 1 0,1-1 0,-1 1 0,0 0 0,1-1 0,-1 1 0,1 0 0,-1 0 0,-1 1 0,1 1 0,-1 0 0,1 0 0,0-1 0,-1 2 0,1-1 0,1 0 0,-1 0 0,0 0 0,-1 6 0,-1 3 0,1 0 0,1 0 0,-1 0 0,2 0 0,0 14 0,2 17 0,2 1 0,2-1 0,21 84 0,53 124 0,-74-236 0,65 185-1365,-52-152-5461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4.805"/>
    </inkml:context>
    <inkml:brush xml:id="br0">
      <inkml:brushProperty name="width" value="0.05" units="cm"/>
      <inkml:brushProperty name="height" value="0.05" units="cm"/>
    </inkml:brush>
  </inkml:definitions>
  <inkml:trace contextRef="#ctx0" brushRef="#br0">32 172 24575,'-5'-9'0,"-5"-7"0,-1-5 0,5 0 0,9 5 0,7 4 0,7 1 0,10 1 0,4-2 0,6 2 0,0-3 0,0 2 0,-8 2-8191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6.857"/>
    </inkml:context>
    <inkml:brush xml:id="br0">
      <inkml:brushProperty name="width" value="0.05" units="cm"/>
      <inkml:brushProperty name="height" value="0.05" units="cm"/>
    </inkml:brush>
  </inkml:definitions>
  <inkml:trace contextRef="#ctx0" brushRef="#br0">1 372 24575,'0'-5'0,"0"-18"0,5-44 0,-4 60 0,1 1 0,-1-1 0,1 1 0,0 0 0,1 0 0,-1 0 0,1 0 0,0 0 0,1 0 0,0 1 0,6-8 0,-10 12 0,1 0 0,0 0 0,-1 0 0,1 1 0,0-1 0,0 0 0,0 0 0,0 0 0,0 1 0,0-1 0,0 1 0,0-1 0,0 1 0,0-1 0,0 1 0,0-1 0,0 1 0,0 0 0,0 0 0,0-1 0,0 1 0,1 0 0,-1 0 0,0 0 0,0 0 0,0 0 0,0 1 0,0-1 0,1 0 0,-1 0 0,0 1 0,0-1 0,0 1 0,0-1 0,0 1 0,0-1 0,0 1 0,0 0 0,0-1 0,-1 1 0,1 0 0,0 0 0,0 0 0,0 0 0,-1-1 0,2 3 0,3 5 0,-1 0 0,1 0 0,-1 1 0,5 15 0,-5-13 0,27 73 0,67 155 0,-83-207 0,3 0 0,0-1 0,2-1 0,1-1 0,27 29 0,-43-53 0,0-1 0,0 1 0,0-1 0,0 1 0,1-2 0,-1 1 0,1-1 0,0 1 0,0-1 0,0-1 0,11 4 0,-14-6 0,0 0 0,-1 1 0,1-1 0,0 0 0,0-1 0,0 1 0,-1 0 0,1-1 0,0 0 0,0 1 0,-1-1 0,1 0 0,-1-1 0,1 1 0,-1 0 0,1-1 0,-1 1 0,0-1 0,1 0 0,-1 1 0,0-1 0,0 0 0,0-1 0,-1 1 0,1 0 0,0 0 0,-1-1 0,0 1 0,1-1 0,0-3 0,7-14 0,-1 0 0,-1-1 0,-1 0 0,-1-1 0,5-33 0,2-114 0,-11 149 0,-1 18 0,5-214 0,-6 177 0,-2-1 0,-2 1 0,-13-54 0,18 91 0,-1 0 0,1 0 0,-1 0 0,0 0 0,1 0 0,-1 0 0,0 0 0,0 0 0,0 0 0,-1 0 0,1 0 0,-3-2 0,1 9 0,4 16 0,3-3-682,13 36-1,-3-18-6143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7.560"/>
    </inkml:context>
    <inkml:brush xml:id="br0">
      <inkml:brushProperty name="width" value="0.05" units="cm"/>
      <inkml:brushProperty name="height" value="0.05" units="cm"/>
    </inkml:brush>
  </inkml:definitions>
  <inkml:trace contextRef="#ctx0" brushRef="#br0">109 333 24575,'0'2'0,"0"0"0,1-1 0,-1 1 0,1 0 0,-1 0 0,1-1 0,0 1 0,-1 0 0,1-1 0,0 1 0,0-1 0,1 1 0,-1-1 0,0 0 0,0 1 0,1-1 0,-1 0 0,0 0 0,1 0 0,0 0 0,-1 0 0,1 0 0,-1 0 0,4 0 0,-1 1 0,1 0 0,-1-1 0,1 1 0,0-1 0,-1 0 0,1-1 0,0 1 0,6-1 0,-1-1 0,1-1 0,-1 0 0,0 0 0,0-1 0,0 0 0,-1-1 0,1 0 0,-1-1 0,17-10 0,-23 13 0,0 0 0,1-1 0,-1 1 0,-1-1 0,1 0 0,0 1 0,0-1 0,-1-1 0,0 1 0,0 0 0,0-1 0,0 1 0,0-1 0,-1 1 0,1-1 0,-1 0 0,0 0 0,0 1 0,0-1 0,-1 0 0,0 0 0,1 0 0,-1 0 0,0 0 0,-1 0 0,1 0 0,-1 0 0,0 0 0,-1-3 0,0 2 0,-1 0 0,1 0 0,-1 0 0,0 1 0,0-1 0,-1 1 0,1 0 0,-1 0 0,0 0 0,0 0 0,0 1 0,-1 0 0,1 0 0,-1 0 0,1 0 0,-1 1 0,0-1 0,0 1 0,-1 0 0,1 1 0,0 0 0,-1-1 0,1 2 0,0-1 0,-7 0 0,2 0 0,0 1 0,-1 0 0,1 0 0,0 1 0,0 1 0,-1-1 0,1 2 0,0-1 0,1 1 0,-1 1 0,0 0 0,-13 8 0,16-8 0,1 1 0,0 0 0,0 1 0,1-1 0,-1 1 0,1 0 0,1 1 0,-1-1 0,1 1 0,0 0 0,1 0 0,-1 0 0,1 0 0,1 1 0,-1-1 0,1 1 0,1 0 0,0 0 0,0-1 0,0 1 0,1 0 0,0 0 0,0 0 0,1 0 0,0 0 0,3 10 0,-2-8 0,1 0 0,0-1 0,1 1 0,0-1 0,0 1 0,1-1 0,0-1 0,0 1 0,1-1 0,0 0 0,1 0 0,0-1 0,0 1 0,1-2 0,-1 1 0,1-1 0,1 0 0,-1-1 0,1 0 0,11 5 0,-3-4 0,1-2 0,-1 0 0,1 0 0,0-2 0,0 0 0,0-1 0,0-1 0,0-1 0,0 0 0,0-2 0,0 0 0,26-8 0,-27 6 0,0 0 0,-1-2 0,0 0 0,0-1 0,0 0 0,-1-1 0,-1-1 0,0-1 0,0 0 0,-1 0 0,0-2 0,21-25 0,-28 28 0,0 0 0,-1-1 0,0 1 0,0-1 0,-1 0 0,0 0 0,-1-1 0,-1 1 0,0-1 0,0 0 0,-1 1 0,0-1 0,-1 0 0,-1 0 0,0 1 0,0-1 0,-1 0 0,-1 1 0,0-1 0,0 1 0,-1 0 0,-1 0 0,0 1 0,0-1 0,-1 1 0,0 0 0,-1 0 0,-13-14 0,19 23 0,1 0 0,-1 0 0,0 0 0,0 0 0,0 1 0,0-1 0,0 0 0,0 0 0,0 1 0,0-1 0,0 1 0,0-1 0,0 1 0,-1-1 0,1 1 0,0-1 0,-2 1 0,3 0 0,-1 1 0,1-1 0,0 0 0,-1 1 0,1-1 0,0 1 0,0-1 0,-1 0 0,1 1 0,0-1 0,0 1 0,0-1 0,-1 1 0,1-1 0,0 1 0,0-1 0,0 1 0,0-1 0,0 1 0,0-1 0,0 1 0,0-1 0,0 1 0,0-1 0,0 1 0,0-1 0,1 1 0,0 7 0,1-1 0,0 0 0,1 0 0,3 9 0,69 108 0,-23-41 0,-29-51 0,-23-31 0,1-1 0,-1 1 0,0-1 0,1 0 0,-1 1 0,0-1 0,1 1 0,-1-1 0,0 0 0,1 1 0,-1-1 0,1 0 0,-1 1 0,1-1 0,-1 0 0,1 0 0,-1 0 0,1 1 0,-1-1 0,1 0 0,-1 0 0,1 0 0,-1 0 0,1 0 0,-1 0 0,1 0 0,0 0 0,-1 0 0,1 0 0,-1 0 0,1 0 0,-1-1 0,1 1 0,-1 0 0,1 0 0,-1 0 0,1-1 0,-1 1 0,1 0 0,-1-1 0,0 1 0,1 0 0,-1-1 0,1 1 0,-1 0 0,0-1 0,1 1 0,-1-1 0,0 1 0,0-1 0,1 1 0,-1-1 0,0 1 0,0-1 0,0 1 0,0-1 0,1 1 0,-1-1 0,0 1 0,0-1 0,0 0 0,0 1 0,0-1 0,3-17 0,-1-1 0,0 1 0,-2-35 0,0 36 0,0 0 0,1-1 0,0 2 0,1-1 0,5-18 0,-3 25 0,-1 1 0,1-1 0,1 1 0,-1 0 0,1 0 0,1 1 0,0 0 0,0 0 0,1 0 0,8-8 0,-13 14 0,1 0 0,-1 0 0,0 0 0,1 1 0,-1-1 0,1 1 0,-1-1 0,1 1 0,0 0 0,0 0 0,0 0 0,-1 0 0,1 1 0,0-1 0,0 1 0,0 0 0,0 0 0,0 0 0,0 0 0,0 0 0,0 0 0,0 1 0,0 0 0,0-1 0,-1 1 0,1 0 0,0 0 0,0 1 0,-1-1 0,1 1 0,-1-1 0,1 1 0,-1 0 0,0 0 0,0 0 0,1 0 0,-1 0 0,2 3 0,7 10 19,-1 0 0,0 0-1,-1 0 1,-1 1 0,-1 1-1,12 33 1,-11-26-518,1-1 1,20 35-1,-17-40-6327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1.635"/>
    </inkml:context>
    <inkml:brush xml:id="br0">
      <inkml:brushProperty name="width" value="0.05" units="cm"/>
      <inkml:brushProperty name="height" value="0.05" units="cm"/>
    </inkml:brush>
  </inkml:definitions>
  <inkml:trace contextRef="#ctx0" brushRef="#br0">131 159 24575,'-2'34'0,"-2"0"0,-1-1 0,-17 60 0,-5 28 0,-34 368 0,51-329 0,11 175 0,0-327 0,-1 14 0,1 0 0,2 0 0,0 0 0,1-1 0,13 40 0,-15-59 0,-1 1 0,1 0 0,0-1 0,1 0 0,-1 1 0,0-1 0,1 0 0,-1 0 0,1 0 0,0-1 0,-1 1 0,1 0 0,0-1 0,0 0 0,0 0 0,0 0 0,0 0 0,0 0 0,1-1 0,-1 1 0,5-1 0,11 1 0,0 0 0,30-5 0,-16 2 0,764-3 0,-482 6 0,50 13 0,-140-3 0,-215-10 0,27 0 0,-35-1 0,-1 0 0,1 0 0,-1-1 0,1 1 0,-1 0 0,1 0 0,-1-1 0,1 1 0,-1-1 0,1 1 0,-1-1 0,0 0 0,1 1 0,-1-1 0,0 0 0,0 0 0,1 0 0,0-1 0,-2 1 0,0 0 0,0 0 0,0 0 0,0 0 0,0 1 0,0-1 0,0 0 0,0 0 0,0 0 0,-1 0 0,1 0 0,0 0 0,-1 1 0,1-1 0,0 0 0,-1 0 0,1 0 0,-1 1 0,1-1 0,-1 0 0,0 1 0,1-1 0,-2 0 0,-20-20 0,17 17 0,-13-12 0,1-1 0,1-1 0,0-1 0,2 0 0,0-1 0,1-1 0,1 0 0,1 0 0,1-2 0,0 1 0,2-1 0,1 0 0,1 0 0,-5-37 0,0-63 0,9-232 0,6 170 0,-4-333 0,1 512 0,-2-1 0,1 0 0,-1 1 0,0-1 0,0 1 0,0-1 0,-1 1 0,0-1 0,-4-6 0,5 11 0,-1-1 0,1 1 0,-1 0 0,0 0 0,0-1 0,0 1 0,0 0 0,0 1 0,-1-1 0,1 0 0,0 1 0,-1-1 0,0 1 0,1 0 0,-1-1 0,0 1 0,1 1 0,-1-1 0,0 0 0,0 1 0,0-1 0,0 1 0,-4 0 0,-22 1 0,-1 2 0,1 0 0,-54 15 0,-1 0 0,-588 41 0,559-55 0,3-1 0,-120 19 0,125 4 0,102-25 5,1 0 1,0-1-1,-1 1 0,1 0 0,0 0 0,0 0 1,0 1-1,-1-1 0,1 0 0,0 1 1,1-1-1,-1 1 0,0 0 0,0 0 0,1 0 1,-1-1-1,1 1 0,0 1 0,-1-1 0,1 0 1,0 0-1,-1 5 0,0 1-253,0 1 1,0-1-1,1 1 1,1-1-1,0 11 1,0 4-6579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1.820"/>
    </inkml:context>
    <inkml:brush xml:id="br0">
      <inkml:brushProperty name="width" value="0.05" units="cm"/>
      <inkml:brushProperty name="height" value="0.05" units="cm"/>
    </inkml:brush>
  </inkml:definitions>
  <inkml:trace contextRef="#ctx0" brushRef="#br0">0 128 24575,'1465'-38'-2184,"-375"3"1897,-812 31 177,680-21-643,-830 13 1381,-111 8-394,-17 4-233,0 0-1,0 0 1,0-1-1,-1 1 0,1 0 1,0 0-1,0 0 0,0 0 1,0 0-1,0 0 0,0 0 1,0 0-1,0 0 0,0-1 1,0 1-1,0 0 0,-1 0 1,1 0-1,0 0 0,0 0 1,0 0-1,0-1 1,0 1-1,0 0 0,0 0 1,0 0-1,0 0 0,0 0 1,0 0-1,0-1 0,0 1 1,0 0-1,0 0 0,0 0 1,1 0-1,-1 0 0,0 0 1,0-1-1,0 1 0,0 0 1,0 0-1,0 0 1,0 0-1,0 0 0,0 0 1,0 0-1,0 0 0,1 0 1,-1-1-1,0 1 0,0 0 1,0 0-1,0 0 0,0 0 1,0 0-1,1 0 0,-1 0 1,0 0-1,0 0 0,0 0 1,0 0-1,1 0 1,-15-3-5743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7.968"/>
    </inkml:context>
    <inkml:brush xml:id="br0">
      <inkml:brushProperty name="width" value="0.05" units="cm"/>
      <inkml:brushProperty name="height" value="0.05" units="cm"/>
    </inkml:brush>
  </inkml:definitions>
  <inkml:trace contextRef="#ctx0" brushRef="#br0">188 576 24575,'8'-4'0,"-1"0"0,1-1 0,-1 0 0,-1 0 0,1-1 0,-1 0 0,0 0 0,0 0 0,-1-1 0,1 0 0,-2 0 0,1 0 0,-1-1 0,0 1 0,0-1 0,2-10 0,-4 13 0,-1 1 0,0-1 0,0 0 0,0 0 0,-1 0 0,1 0 0,-1 0 0,-1 0 0,1 1 0,-1-1 0,1 0 0,-1 0 0,-1 0 0,1 1 0,-1-1 0,0 0 0,0 1 0,0-1 0,0 1 0,-1 0 0,0 0 0,0 0 0,0 0 0,0 1 0,-1-1 0,1 1 0,-1 0 0,0 0 0,-5-4 0,3 3 0,-1 0 0,1 1 0,-1-1 0,0 1 0,0 1 0,0-1 0,0 1 0,0 0 0,0 1 0,-1 0 0,1 0 0,-1 1 0,1-1 0,-1 1 0,1 1 0,-11 1 0,13 0 0,-1 0 0,1 0 0,0 0 0,0 0 0,0 1 0,0 0 0,0 0 0,0 0 0,1 0 0,0 1 0,-1 0 0,1 0 0,1 0 0,-1 0 0,1 1 0,-1-1 0,1 1 0,0 0 0,1 0 0,-1 0 0,1 0 0,-2 8 0,1-2 0,0 0 0,1 0 0,0 0 0,0 0 0,1 1 0,1-1 0,0 1 0,0-1 0,2 1 0,-1-1 0,5 15 0,-5-22 0,0 1 0,1-1 0,-1 1 0,1-1 0,0 0 0,0 0 0,1 0 0,-1 0 0,1 0 0,0-1 0,0 1 0,0-1 0,1 0 0,-1 0 0,1 0 0,0 0 0,0 0 0,0-1 0,0 0 0,0 0 0,0 0 0,0 0 0,1-1 0,-1 1 0,1-1 0,-1 0 0,1-1 0,0 1 0,8-1 0,-5 0 0,1 0 0,-1-1 0,1 0 0,-1-1 0,1 0 0,-1 0 0,0 0 0,0-1 0,0-1 0,0 1 0,-1-1 0,1-1 0,9-7 0,-9 5 0,0 0 0,0-1 0,-1 0 0,0 0 0,0-1 0,-1 0 0,0 0 0,-1-1 0,7-15 0,-5 4 0,0 0 0,-1-1 0,-1 0 0,-1 0 0,-1 0 0,-1-1 0,-1 1 0,-1 0 0,-5-39 0,3 44 0,-1-1 0,0 1 0,-2-1 0,0 1 0,0 0 0,-2 1 0,0-1 0,-1 1 0,-1 1 0,-11-17 0,19 30 0,-1 0 0,1 0 0,-1 1 0,0-1 0,0 0 0,1 1 0,-1-1 0,0 1 0,0 0 0,0-1 0,-1 1 0,1 0 0,0 0 0,0 1 0,-1-1 0,1 0 0,-4 0 0,4 1 0,1 0 0,-1 1 0,0-1 0,0 0 0,1 1 0,-1-1 0,0 1 0,1 0 0,-1 0 0,0-1 0,1 1 0,-1 0 0,1 0 0,0 0 0,-1 1 0,1-1 0,0 0 0,-2 2 0,-1 3 0,0 0 0,0 0 0,1 1 0,-1-1 0,2 1 0,-1 0 0,1-1 0,0 1 0,0 0 0,-1 8 0,2 3 14,1 0-1,0 0 0,1 0 0,1 0 1,0 0-1,2-1 0,0 1 1,12 31-1,-6-23-261,1-2 1,1 1-1,2-2 1,0 0-1,21 27 1,-5-16-6579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8.650"/>
    </inkml:context>
    <inkml:brush xml:id="br0">
      <inkml:brushProperty name="width" value="0.05" units="cm"/>
      <inkml:brushProperty name="height" value="0.05" units="cm"/>
    </inkml:brush>
  </inkml:definitions>
  <inkml:trace contextRef="#ctx0" brushRef="#br0">87 569 24575,'1'-21'0,"-3"-42"0,2 60 0,0 0 0,0 0 0,-1 1 0,0-1 0,1 0 0,-1 1 0,0-1 0,-1 1 0,1-1 0,0 1 0,-1-1 0,1 1 0,-1 0 0,1 0 0,-1-1 0,0 1 0,-4-3 0,5 5 0,1 0 0,-1-1 0,0 1 0,1 0 0,-1 0 0,1 0 0,-1 0 0,1-1 0,-1 1 0,0 0 0,1 0 0,-1 0 0,1 0 0,-1 1 0,1-1 0,-1 0 0,0 0 0,1 0 0,-1 0 0,1 0 0,-1 1 0,1-1 0,-1 0 0,1 1 0,-1-1 0,1 0 0,-1 1 0,1-1 0,0 0 0,-1 1 0,1-1 0,-1 1 0,1-1 0,0 1 0,-1-1 0,1 1 0,0-1 0,0 1 0,0-1 0,-1 1 0,1-1 0,0 1 0,0 0 0,0-1 0,0 1 0,0-1 0,0 1 0,0-1 0,0 1 0,0 0 0,-2 32 0,4-22 0,0 0 0,1-1 0,0 1 0,1-1 0,0 0 0,1 0 0,0 0 0,0 0 0,1-1 0,11 14 0,-15-19 0,1-1 0,-1 0 0,1 0 0,0-1 0,0 1 0,0 0 0,0-1 0,0 0 0,1 0 0,-1 0 0,1 0 0,-1 0 0,1-1 0,0 1 0,-1-1 0,1 0 0,0 0 0,0-1 0,0 1 0,0-1 0,0 0 0,0 0 0,0 0 0,0-1 0,0 1 0,0-1 0,0 0 0,-1 0 0,1 0 0,0 0 0,-1-1 0,5-1 0,-4 0 0,0 0 0,0 0 0,-1 0 0,1 0 0,-1 0 0,1-1 0,-1 0 0,0 0 0,0 1 0,-1-2 0,1 1 0,-1 0 0,0 0 0,0-1 0,-1 1 0,1-1 0,-1 0 0,0 1 0,0-1 0,0 0 0,-1 0 0,1 0 0,-1 1 0,-1-7 0,0 3 0,0 0 0,0 0 0,0 0 0,-1 0 0,-1 1 0,1-1 0,-1 1 0,-1-1 0,1 1 0,-1 0 0,0 0 0,-1 1 0,1-1 0,-7-5 0,5 6 0,-1 1 0,0-1 0,0 1 0,0 1 0,-1 0 0,1 0 0,-1 0 0,0 1 0,0 0 0,0 0 0,-10-1 0,12 3 0,0 0 0,-1 0 0,1 0 0,0 1 0,-1 0 0,1 0 0,-1 1 0,1 0 0,0 0 0,-1 0 0,1 1 0,0 0 0,0 0 0,0 0 0,-7 5 0,12-7 0,0 1 0,0-1 0,1 1 0,-1-1 0,0 1 0,0-1 0,1 1 0,-1 0 0,0-1 0,1 1 0,-1 0 0,0 0 0,1-1 0,-1 1 0,1 0 0,-1 0 0,1 0 0,0 0 0,-1 0 0,1 0 0,0 0 0,0-1 0,0 1 0,0 0 0,-1 0 0,1 0 0,0 0 0,1 0 0,-1 0 0,0 0 0,0 0 0,0 0 0,1 0 0,-1 0 0,0 0 0,1 0 0,-1 0 0,1-1 0,-1 1 0,1 0 0,-1 0 0,1 0 0,-1-1 0,1 1 0,0 0 0,-1-1 0,1 1 0,0-1 0,0 1 0,0-1 0,0 1 0,0 0 0,6 3 0,0 1 0,0-1 0,0 0 0,15 5 0,-6-4 0,0-1 0,0-1 0,1 0 0,-1-1 0,1-1 0,-1 0 0,1-1 0,0-1 0,-1-1 0,1 0 0,20-7 0,-21 5 0,-1 0 0,0-1 0,-1-1 0,0-1 0,0 0 0,0-1 0,0 0 0,-2-1 0,1 0 0,-1-1 0,0-1 0,11-13 0,-13 13 0,0-2 0,0 0 0,1 1 0,1 1 0,23-19 0,-32 28 0,0 0 0,0 0 0,0 0 0,0 1 0,1-1 0,-1 1 0,0 0 0,1 0 0,-1 0 0,1 0 0,-1 1 0,1-1 0,0 1 0,-1 0 0,1 0 0,-1 0 0,1 1 0,-1-1 0,1 1 0,-1 0 0,1 0 0,-1 0 0,1 0 0,-1 1 0,0-1 0,0 1 0,6 4 0,3 3 0,-1 2 0,0-1 0,0 1 0,-2 1 0,1 0 0,-1 0 0,-1 1 0,0 0 0,-1 1 0,-1 0 0,0 0 0,0 0 0,-1 0 0,-1 1 0,-1 0 0,0 0 0,-1 0 0,0 21 0,-2-33 0,0 0 0,0 0 0,-1 0 0,1 0 0,-1 0 0,0-1 0,0 1 0,0 0 0,0 0 0,0-1 0,-1 1 0,1-1 0,-1 1 0,1-1 0,-1 0 0,-4 4 0,4-5 0,1 0 0,0 0 0,-1 0 0,1 0 0,-1-1 0,0 1 0,1 0 0,-1-1 0,1 1 0,-1-1 0,0 0 0,1 0 0,-1 0 0,0 0 0,1 0 0,-1 0 0,0 0 0,0 0 0,1 0 0,-1-1 0,1 1 0,-1-1 0,0 1 0,1-1 0,-1 0 0,1 0 0,-1 0 0,1 0 0,0 0 0,-1 0 0,-1-1 0,-3-4 0,1 0 0,-1-1 0,1 1 0,0-1 0,0 0 0,1 0 0,0-1 0,0 1 0,1-1 0,0 0 0,1 0 0,-1 0 0,1 0 0,1-1 0,0 1 0,-1-15 0,1-1 0,1 0 0,1-1 0,1 1 0,8-37 0,-5 41 0,1 1 0,0 0 0,1 1 0,1 0 0,1 0 0,12-19 0,-14 27 0,-1 1 0,1-1 0,1 2 0,0-1 0,0 1 0,0 0 0,1 1 0,0 0 0,1 0 0,-1 1 0,21-9 0,-26 13-52,0 0-1,-1 1 1,1 0-1,0 0 1,0 0-1,0 0 1,1 0-1,-1 1 1,0 0-1,0 0 1,0 0-1,0 0 1,0 1-1,0 0 1,0-1-1,0 2 1,0-1-1,0 0 1,0 1-1,0-1 1,-1 1-1,1 0 1,-1 1-1,1-1 0,4 5 1,4 10-6774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49.945"/>
    </inkml:context>
    <inkml:brush xml:id="br0">
      <inkml:brushProperty name="width" value="0.05" units="cm"/>
      <inkml:brushProperty name="height" value="0.05" units="cm"/>
    </inkml:brush>
  </inkml:definitions>
  <inkml:trace contextRef="#ctx0" brushRef="#br0">308 228 24575,'2'-3'0,"0"0"0,0 0 0,1-1 0,-2 1 0,1 0 0,0-1 0,-1 1 0,1-1 0,-1 1 0,0-1 0,-1 0 0,2-3 0,2-50 0,-3 42 0,-1 9 0,1 0 0,-2 1 0,1-1 0,0 1 0,-1-1 0,0 1 0,-1-1 0,1 1 0,-1 0 0,0 0 0,0-1 0,-3-4 0,3 7 0,0 1 0,0-1 0,0 1 0,0 0 0,-1 0 0,1 0 0,-1 0 0,1 0 0,-1 0 0,0 1 0,1-1 0,-1 1 0,0 0 0,0 0 0,0 0 0,0 0 0,0 0 0,0 1 0,0 0 0,0-1 0,0 1 0,0 0 0,-5 1 0,0 0 0,0 0 0,0 1 0,1 0 0,-1 1 0,1 0 0,0 0 0,-1 0 0,1 1 0,1 0 0,-1 0 0,1 1 0,-1 0 0,1 0 0,1 1 0,-1-1 0,-5 8 0,-4 6 0,1 1 0,0 0 0,2 1 0,-12 24 0,15-25 0,2 0 0,0 0 0,0 1 0,2 0 0,1 0 0,0 0 0,2 0 0,0 1 0,2-1 0,0 1 0,2-1 0,0 1 0,7 31 0,-6-42 0,0 1 0,1 0 0,1-1 0,-1 1 0,2-1 0,0-1 0,0 1 0,0-1 0,2 0 0,-1 0 0,1-1 0,1 0 0,-1-1 0,1 0 0,1 0 0,0-1 0,0 0 0,0 0 0,1-1 0,0-1 0,0 0 0,0 0 0,1-1 0,-1-1 0,14 3 0,-9-3 0,1-1 0,0-1 0,-1-1 0,1 0 0,0-1 0,-1 0 0,1-2 0,-1 0 0,1-1 0,-1 0 0,0-2 0,-1 0 0,1 0 0,19-13 0,-22 12 0,-1-1 0,0-1 0,0 0 0,-1-1 0,0 0 0,-1 0 0,0-1 0,-1-1 0,0 1 0,-1-2 0,0 1 0,-1-1 0,0 0 0,-1-1 0,0 1 0,5-22 0,-7 15 0,0 0 0,-1-1 0,-1 1 0,0-1 0,-2 0 0,-1 1 0,0-1 0,-1 1 0,-2-1 0,0 1 0,-7-20 0,9 36 0,1 0 0,-1 0 0,0 0 0,-1 1 0,1-1 0,-1 1 0,1-1 0,-1 1 0,0 0 0,0 0 0,0 1 0,-6-4 0,8 5 0,0 0 0,0 1 0,0-1 0,0 1 0,0 0 0,0-1 0,0 1 0,0 0 0,0 0 0,0-1 0,0 1 0,-1 0 0,1 0 0,0 0 0,0 0 0,0 1 0,0-1 0,0 0 0,-2 1 0,1 0 0,0 0 0,1 0 0,0 0 0,-1 1 0,1-1 0,0 0 0,-1 1 0,1-1 0,0 1 0,0-1 0,0 1 0,0-1 0,0 1 0,1 0 0,-1-1 0,0 4 0,-3 10 0,0 1 0,2 1 0,0-1 0,0 0 0,2 0 0,0 1 0,1-1 0,0 0 0,2 0 0,0 0 0,0 0 0,12 29 0,-13-38 0,1-1 0,1 1 0,-1-1 0,1 0 0,0 0 0,0-1 0,1 1 0,0-1 0,0 0 0,0 0 0,0-1 0,1 1 0,0-1 0,0 0 0,11 5 0,-12-7 0,1 0 0,-1-1 0,1 1 0,0-1 0,-1 0 0,1-1 0,0 1 0,0-1 0,-1 0 0,1 0 0,0-1 0,0 0 0,-1 0 0,1 0 0,0-1 0,-1 0 0,1 0 0,-1 0 0,7-5 0,-1 1 0,0-1 0,-1-1 0,-1 0 0,1 0 0,-1-1 0,-1 0 0,1 0 0,-2-1 0,1 0 0,-1 0 0,-1-1 0,0 0 0,0 0 0,-1-1 0,-1 1 0,0-1 0,0 0 0,-1 0 0,-1 0 0,2-19 0,1 10 0,-5 21 0,0 0 0,0-1 0,0 1 0,0 0 0,1 0 0,-1 0 0,0 0 0,0 0 0,0 0 0,1 0 0,-1 0 0,0 0 0,0 0 0,0 0 0,1 0 0,-1 0 0,0 0 0,0 0 0,0 0 0,1 0 0,-1 0 0,0 0 0,0 0 0,0 0 0,1 0 0,-1 0 0,0 0 0,0 1 0,0-1 0,0 0 0,1 0 0,-1 0 0,0 0 0,0 0 0,0 0 0,0 1 0,0-1 0,0 0 0,1 0 0,-1 0 0,0 0 0,0 1 0,0-1 0,0 0 0,0 1 0,17 37 0,-10-19 0,-3-12 0,-1 0 0,1 0 0,0-1 0,1 0 0,-1 0 0,1 0 0,0 0 0,1-1 0,-1 0 0,1 0 0,10 6 0,-12-8 0,1-1 0,0 0 0,0 0 0,0 0 0,0-1 0,1 0 0,-1 0 0,0 0 0,0 0 0,1-1 0,-1 0 0,0 0 0,1 0 0,-1-1 0,0 0 0,1 0 0,7-3 0,-5 1 0,1 0 0,-1-1 0,0 0 0,0-1 0,0 0 0,-1 0 0,0-1 0,0 0 0,0 0 0,0 0 0,-1-1 0,0 0 0,-1 0 0,0-1 0,0 0 0,0 1 0,-1-2 0,5-13 0,-2 4 0,-1-1 0,-1 1 0,-1-1 0,0-1 0,-2 1 0,0 0 0,-1-33 0,-2 47 0,1 0 0,-1 0 0,1 1 0,-1-1 0,0 0 0,-1 1 0,1-1 0,-1 1 0,0 0 0,0-1 0,-1 1 0,1 0 0,-1 0 0,0 1 0,0-1 0,0 0 0,-5-4 0,6 7 0,0 0 0,-1-1 0,1 1 0,-1 0 0,1 0 0,0 0 0,-1 0 0,0 1 0,1-1 0,-1 1 0,1-1 0,-1 1 0,0 0 0,1 0 0,-1 0 0,0 0 0,1 1 0,-1-1 0,1 1 0,-1-1 0,1 1 0,-1 0 0,1 0 0,-1 0 0,1 0 0,0 1 0,-1-1 0,1 1 0,0-1 0,0 1 0,0 0 0,-2 2 0,2-2 0,-1 0 0,1 0 0,0 0 0,-1 0 0,1 1 0,0-1 0,0 1 0,1-1 0,-1 1 0,1 0 0,-1-1 0,1 1 0,0 0 0,0 0 0,0 0 0,0 0 0,0 0 0,1 0 0,-1 0 0,1 1 0,0-1 0,0 0 0,0 0 0,1 0 0,-1 0 0,1 0 0,-1 0 0,1 0 0,0 0 0,0 0 0,1 0 0,-1 0 0,3 4 0,1 0 0,1 0 0,0 0 0,0-1 0,0 1 0,1-2 0,0 1 0,0-1 0,0 0 0,1 0 0,15 6 0,57 18 0,-64-25 0,1 1 0,-1 1 0,0 0 0,-1 2 0,0-1 0,0 2 0,22 15 0,-36-23 0,1 1 0,-1-1 0,1 0 0,-1 1 0,0-1 0,1 1 0,-1 0 0,0-1 0,0 1 0,0 0 0,0 0 0,0-1 0,0 1 0,-1 0 0,1 0 0,-1 0 0,1 0 0,-1 0 0,0 0 0,0 0 0,0 0 0,0 0 0,0 2 0,-1-1 0,0-1 0,0 1 0,0-1 0,-1 1 0,1-1 0,-1 0 0,1 0 0,-1 1 0,0-1 0,0 0 0,0-1 0,0 1 0,0 0 0,-5 2 0,-2 2 0,0-2 0,0 1 0,-1-1 0,1 0 0,-1-1 0,0 0 0,0-1 0,-11 1 0,15-2-97,0-1-1,0 0 1,0-1-1,0 1 1,0-1-1,0 0 1,0-1-1,0 1 1,0-1-1,1 0 1,-1-1-1,1 1 0,-10-7 1,-5-8-6729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50.288"/>
    </inkml:context>
    <inkml:brush xml:id="br0">
      <inkml:brushProperty name="width" value="0.05" units="cm"/>
      <inkml:brushProperty name="height" value="0.05" units="cm"/>
    </inkml:brush>
  </inkml:definitions>
  <inkml:trace contextRef="#ctx0" brushRef="#br0">0 101 24575,'13'-35'0,"-13"31"0,1-1 0,0 1 0,0 0 0,1-1 0,-1 1 0,1 0 0,0 0 0,0 0 0,1 0 0,-1 1 0,1-1 0,0 1 0,0-1 0,5-4 0,-7 8 0,0 0 0,0-1 0,1 1 0,-1 0 0,0 0 0,0 0 0,1 0 0,-1 0 0,0 0 0,0 0 0,1 0 0,-1 0 0,0 1 0,0-1 0,1 0 0,-1 1 0,0-1 0,0 1 0,0-1 0,0 1 0,0 0 0,0-1 0,0 1 0,0 0 0,0 0 0,0 0 0,0 0 0,0 0 0,0 0 0,1 2 0,25 39 0,-24-36 0,57 106 0,87 228 0,-137-311-1365,-4-5-5461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51.318"/>
    </inkml:context>
    <inkml:brush xml:id="br0">
      <inkml:brushProperty name="width" value="0.05" units="cm"/>
      <inkml:brushProperty name="height" value="0.05" units="cm"/>
    </inkml:brush>
  </inkml:definitions>
  <inkml:trace contextRef="#ctx0" brushRef="#br0">24 749 24575,'0'-2'0,"-1"1"0,1-1 0,-1 0 0,0 0 0,1 1 0,-1-1 0,0 1 0,0-1 0,0 1 0,0-1 0,-1 1 0,-1-2 0,-7-14 0,10 17 0,0-1 0,0 1 0,0-1 0,0 1 0,0-1 0,1 1 0,-1-1 0,0 1 0,0-1 0,1 1 0,-1-1 0,0 1 0,1 0 0,-1-1 0,0 1 0,1-1 0,-1 1 0,0 0 0,1-1 0,-1 1 0,1 0 0,-1 0 0,1-1 0,-1 1 0,1 0 0,-1 0 0,1 0 0,-1 0 0,1 0 0,-1-1 0,1 1 0,0 0 0,-1 0 0,1 0 0,0 1 0,82-11 0,-51 7 0,40-9 0,-72 12 0,151-40 0,-129 33 0,-1-1 0,-1-1 0,0-1 0,37-24 0,-52 31 0,-1 0 0,0-1 0,0 1 0,0-1 0,-1 0 0,1 0 0,-1-1 0,0 1 0,0-1 0,-1 1 0,1-1 0,-1 0 0,0 0 0,0 0 0,-1 0 0,3-9 0,-4 10 0,0 1 0,0 0 0,0 0 0,-1-1 0,1 1 0,-1 0 0,1 0 0,-1 0 0,0-1 0,0 1 0,-1 0 0,1 0 0,-1 1 0,1-1 0,-1 0 0,0 0 0,0 1 0,0-1 0,0 1 0,-1 0 0,1-1 0,-1 1 0,1 0 0,-1 1 0,0-1 0,1 0 0,-1 1 0,-3-2 0,2 1 0,0 0 0,0 1 0,0-1 0,-1 1 0,1 0 0,0 0 0,0 1 0,-1-1 0,1 1 0,0 0 0,-1 0 0,1 0 0,0 1 0,-1-1 0,1 1 0,0 0 0,0 0 0,-1 1 0,1-1 0,0 1 0,0 0 0,1 0 0,-1 0 0,0 1 0,1-1 0,-1 1 0,1 0 0,0 0 0,0 0 0,0 0 0,0 1 0,1-1 0,-3 5 0,-3 4 0,1 0 0,0 1 0,1-1 0,1 1 0,0 1 0,0-1 0,1 1 0,-3 26 0,5-29 0,1 0 0,1 1 0,0-1 0,1 0 0,0 0 0,0 0 0,1-1 0,1 1 0,0 0 0,8 19 0,-9-24 0,1-1 0,0 0 0,0 0 0,1-1 0,0 1 0,-1-1 0,2 1 0,-1-1 0,0 0 0,1-1 0,-1 1 0,1-1 0,0 0 0,0 0 0,1-1 0,-1 1 0,0-1 0,1 0 0,0 0 0,-1-1 0,1 0 0,7 1 0,-5-2 0,0 1 0,-1-1 0,1-1 0,0 1 0,0-1 0,0-1 0,-1 0 0,1 0 0,-1 0 0,1-1 0,-1 0 0,0 0 0,0-1 0,0 0 0,0 0 0,-1-1 0,0 1 0,0-1 0,0-1 0,0 1 0,-1-1 0,0 0 0,0 0 0,-1-1 0,0 0 0,5-9 0,-4 7 0,-1 0 0,0 0 0,-1-1 0,0 1 0,-1-1 0,0 0 0,0 0 0,-1 0 0,0 0 0,-1 0 0,0 0 0,0 0 0,-1 0 0,-1 0 0,1 1 0,-2-1 0,1 0 0,-1 1 0,-1-1 0,-6-12 0,1 9 0,7 10 0,0 0 0,0 1 0,0-1 0,0 0 0,1 0 0,0 0 0,-2-5 0,7-1 0,13 4 0,46-3 0,-48 5 0,1 1 0,-1 1 0,0 0 0,0 0 0,21 3 0,-31-1 0,0 1 0,-1-1 0,1 0 0,0 1 0,-1 0 0,1 0 0,-1 0 0,0 1 0,0 0 0,0 0 0,0 0 0,0 0 0,-1 0 0,1 1 0,-1-1 0,0 1 0,0 0 0,0 0 0,-1 0 0,1 0 0,1 6 0,2 2 0,-2 0 0,0 0 0,0 0 0,-1 1 0,0-1 0,-1 1 0,-1 0 0,0 0 0,-1 0 0,0-1 0,-1 1 0,-3 16 0,4-28 0,0-1 0,0 1 0,0 0 0,0-1 0,0 1 0,0-1 0,0 1 0,0 0 0,-1-1 0,1 1 0,0-1 0,-1 1 0,1-1 0,0 1 0,-1 0 0,1-1 0,0 0 0,-1 1 0,1-1 0,-1 1 0,1-1 0,-1 1 0,1-1 0,-1 0 0,1 1 0,-2-1 0,-5-12 0,0-28 0,7 16 0,0 1 0,2 0 0,0-1 0,2 1 0,1 0 0,0 0 0,2 1 0,1 0 0,0 0 0,2 0 0,0 1 0,1 1 0,2 0 0,28-37 0,-37 53 0,-1 0 0,1 0 0,0 0 0,0 1 0,1-1 0,-1 1 0,1 0 0,0 0 0,0 0 0,0 1 0,0 0 0,0 0 0,7-2 0,-9 4 0,0 0 0,0 0 0,0 0 0,0 0 0,0 0 0,0 1 0,0-1 0,0 1 0,0 0 0,0 0 0,-1 0 0,1 0 0,0 1 0,-1-1 0,1 1 0,0-1 0,-1 1 0,0 0 0,1 0 0,-1 0 0,0 0 0,0 1 0,0-1 0,0 1 0,1 3 0,5 7 0,-1 0 0,-1 0 0,0 1 0,-1 0 0,0 0 0,4 26 0,-5-20 0,2-1 0,11 30 0,-17-49 0,0 1 0,0-1 0,1 1 0,-1-1 0,0 1 0,0-1 0,0 1 0,1-1 0,-1 1 0,0-1 0,1 0 0,-1 1 0,0-1 0,1 1 0,-1-1 0,0 0 0,1 1 0,-1-1 0,1 0 0,-1 0 0,1 1 0,-1-1 0,0 0 0,1 0 0,-1 0 0,1 1 0,-1-1 0,1 0 0,-1 0 0,2 0 0,9-13 0,8-37 0,-15 34 0,3-1 0,2-8 0,21-38 0,-28 58 0,1 0 0,-1 1 0,1-1 0,1 1 0,-1 0 0,0 0 0,1 0 0,0 0 0,0 1 0,0-1 0,0 1 0,1 0 0,-1 0 0,9-3 0,-11 6 0,0-1 0,0 1 0,0 0 0,0-1 0,0 1 0,0 0 0,0 0 0,0 1 0,1-1 0,-1 0 0,0 1 0,0-1 0,0 1 0,0 0 0,0-1 0,-1 1 0,1 0 0,0 0 0,0 0 0,0 1 0,-1-1 0,1 0 0,-1 1 0,1-1 0,-1 1 0,1-1 0,-1 1 0,0 0 0,0 0 0,0-1 0,0 1 0,1 3 0,4 8 0,0 0 0,-1 1 0,5 24 0,-3-14 0,-6-19 0,1 0 0,-1 0 0,2 0 0,-1-1 0,0 1 0,1-1 0,0 0 0,0 0 0,0 0 0,0 0 0,1 0 0,6 6 0,-7-9 0,0 1 0,0-1 0,-1 1 0,1-1 0,0 0 0,0 0 0,0-1 0,1 1 0,-1 0 0,0-1 0,0 0 0,0 0 0,0 0 0,0 0 0,0 0 0,1-1 0,-1 1 0,0-1 0,0 0 0,0 0 0,0 0 0,3-2 0,8-4 0,0 0 0,0-2 0,-1 1 0,0-2 0,0 0 0,-1 0 0,0-1 0,-1 0 0,0-1 0,8-14 0,-7 9 0,0 0 0,-2-1 0,0 0 0,-1-1 0,-1 0 0,0-1 0,5-23 0,-10 30 0,-1 0 0,0 0 0,0-1 0,-1-18 0,-1 30 0,0 0 0,-1-1 0,1 1 0,-1-1 0,1 1 0,-1 0 0,0-1 0,0 1 0,0 0 0,0-1 0,0 1 0,0 0 0,-3-3 0,3 4 0,-1 0 0,1 0 0,0 0 0,-1 0 0,1 0 0,-1 1 0,1-1 0,-1 1 0,1-1 0,-1 1 0,1 0 0,-1-1 0,1 1 0,-1 0 0,0 0 0,1 0 0,-1 0 0,1 0 0,-1 0 0,1 1 0,-1-1 0,0 1 0,-2 0 0,-2 2 0,-1 0 0,1 0 0,0 1 0,0 0 0,0 0 0,0 0 0,0 1 0,1 0 0,0 0 0,0 0 0,1 1 0,-1-1 0,1 1 0,0 0 0,1 0 0,-5 9 0,2-2 0,1-1 0,0 1 0,1-1 0,0 1 0,1 1 0,1-1 0,-3 25 0,5-30 0,0 0 0,1 1 0,0-1 0,0 0 0,0 0 0,1 0 0,0-1 0,1 1 0,6 14 0,-6-18 0,-1 0 0,0-1 0,1 1 0,0-1 0,0 0 0,0 0 0,0 0 0,1 0 0,-1-1 0,1 1 0,-1-1 0,1 0 0,0 0 0,0 0 0,0 0 0,0-1 0,0 1 0,0-1 0,1 0 0,4 0 0,-1 0-227,1-1-1,0 0 1,0 0-1,-1 0 1,13-3-1,7-4-6598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51.691"/>
    </inkml:context>
    <inkml:brush xml:id="br0">
      <inkml:brushProperty name="width" value="0.05" units="cm"/>
      <inkml:brushProperty name="height" value="0.05" units="cm"/>
    </inkml:brush>
  </inkml:definitions>
  <inkml:trace contextRef="#ctx0" brushRef="#br0">64 342 24575,'-7'-8'0,"-3"-1"0,1-1 0,1 0 0,-9-13 0,15 20 0,1 1 0,-1 0 0,1-1 0,0 1 0,0-1 0,0 1 0,0-1 0,0 1 0,1-1 0,-1 0 0,1 1 0,0-1 0,0 0 0,0 0 0,0 1 0,0-1 0,0 0 0,1 1 0,-1-1 0,1 0 0,1-3 0,-1 5 0,-1 0 0,1 0 0,-1 0 0,1 0 0,-1 0 0,1 0 0,0 0 0,0 0 0,0 0 0,0 0 0,-1 0 0,1 1 0,0-1 0,0 0 0,1 1 0,-1-1 0,0 0 0,0 1 0,0-1 0,0 1 0,0 0 0,1-1 0,1 1 0,0 0 0,-1 0 0,0 0 0,1 1 0,-1-1 0,1 1 0,-1 0 0,1-1 0,-1 1 0,0 0 0,0 0 0,3 2 0,3 3 0,0-1 0,0 1 0,-1 1 0,0-1 0,7 9 0,-2 2 0,0 0 0,0 0 0,-2 1 0,0 0 0,14 39 0,-19-42 0,-1-1 0,0 1 0,-1-1 0,-1 1 0,0 0 0,0 0 0,-2 0 0,-2 30 0,1-42 0,1 0 0,-1 0 0,0 0 0,1 0 0,-1 0 0,-1 0 0,1 0 0,0-1 0,-1 1 0,1 0 0,-1-1 0,0 0 0,0 1 0,0-1 0,0 0 0,0 0 0,0 0 0,-4 2 0,4-3 0,1 0 0,-1 0 0,0-1 0,0 1 0,0-1 0,0 0 0,0 1 0,0-1 0,0 0 0,0 0 0,0 0 0,0 0 0,0-1 0,0 1 0,0-1 0,0 1 0,0-1 0,0 1 0,0-1 0,1 0 0,-1 0 0,0 0 0,0 0 0,1 0 0,-1-1 0,1 1 0,-1 0 0,-2-3 0,-1-1 0,0-1 0,0 1 0,1-1 0,0 0 0,0 0 0,0 0 0,1-1 0,-1 1 0,1-1 0,1 0 0,0 0 0,-2-7 0,2 3 0,0-1 0,1 1 0,1-1 0,0 1 0,0 0 0,1-1 0,3-12 0,2 1 0,0 0 0,2 0 0,0 0 0,2 1 0,0 0 0,23-34 0,-16 31 0,0 2 0,2 0 0,41-39 0,-49 52 0,1 0 0,0 1 0,0 1 0,1 0 0,0 0 0,0 2 0,1-1 0,0 2 0,22-7 0,-35 12-45,0-1-1,0 1 1,0-1-1,1 1 1,-1 0-1,0-1 1,0 1-1,0 0 1,0 0-1,1 0 1,-1 0-1,0 0 1,0 0-1,0 0 1,1 1-1,-1-1 1,0 0-1,0 1 1,0-1-1,0 0 1,0 1-1,0 0 1,0-1-1,0 1 0,0-1 1,0 1-1,0 0 1,0 0-1,1 1 1,-1 10-6781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2.128"/>
    </inkml:context>
    <inkml:brush xml:id="br0">
      <inkml:brushProperty name="width" value="0.05" units="cm"/>
      <inkml:brushProperty name="height" value="0.05" units="cm"/>
    </inkml:brush>
  </inkml:definitions>
  <inkml:trace contextRef="#ctx0" brushRef="#br0">2479 209 24575,'8'-10'0,"0"-1"0,-1-1 0,0 1 0,-1-1 0,0 0 0,7-20 0,-12 29 0,0 0 0,0 1 0,0-1 0,-1 0 0,1 0 0,-1 0 0,0 0 0,1 1 0,-1-1 0,-1 0 0,1 0 0,0 0 0,-1 0 0,1 1 0,-1-1 0,0 0 0,0 0 0,0 1 0,-2-5 0,0 4 0,1 0 0,-1 0 0,1 1 0,-1-1 0,0 1 0,0-1 0,0 1 0,-1 0 0,1 0 0,0 0 0,-1 1 0,-6-3 0,-8-1 0,0 1 0,-1 1 0,1 0 0,-34 1 0,1 3 0,0 2 0,0 2 0,1 2 0,-85 24 0,-188 84 0,141-37-525,-270 160 1,326-159 174,3 6 0,-195 175 0,255-199 296,3 3-1,-54 74 1,76-85-36,2 1 0,3 2 0,-41 93 0,58-110 39,1 1-1,3 0 1,1 1-1,2 1 1,2-1 0,-2 56-1,8-64 34,2 0 0,1 0 0,2 0 0,1-1-1,2 1 1,1-1 0,1-1 0,26 58 0,-19-57-3,1 0 1,2 0-1,2-2 0,0 0 1,2-2-1,1-1 1,30 27-1,-17-22-61,1-2-1,2-1 1,0-2 0,79 37-1,-37-29-95,2-3-1,1-5 1,0-3 0,2-4-1,136 14 1,-70-21-18,1-6 1,0-8-1,185-23 0,-152-2-410,-2-9-1,230-72 0,-268 58 607,-2-5 0,-2-7 0,253-150 0,-317 161 0,-2-4 0,-3-3 0,-2-3 0,-3-3 0,-3-3 0,-3-3 0,93-132 0,-126 155 47,-3-1 0,-1-1-1,-3-1 1,-1-1 0,-3-2 0,-2 1-1,11-62 1,-23 81-7,-1 1-1,-2-1 1,-1 0 0,-1 0-1,-8-53 1,4 60-9,-1 1 0,-2 1 1,0-1-1,-2 1 1,0 1-1,-1-1 0,-2 1 1,-15-22-1,7 18 10,-1 0 0,-1 1 0,-1 2 0,-2 0 0,0 1-1,-1 2 1,-1 1 0,-1 1 0,0 1 0,-50-21 0,7 9 44,-1 3 0,-2 4 0,-113-21 0,14 18-58,0 8 1,-290 7-1,222 19-2589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2.580"/>
    </inkml:context>
    <inkml:brush xml:id="br0">
      <inkml:brushProperty name="width" value="0.05" units="cm"/>
      <inkml:brushProperty name="height" value="0.05" units="cm"/>
    </inkml:brush>
  </inkml:definitions>
  <inkml:trace contextRef="#ctx0" brushRef="#br0">0 474 24575,'7'-15'0,"-7"12"0,1 1 0,0-1 0,0 0 0,1 1 0,-1-1 0,0 1 0,1-1 0,0 1 0,0 0 0,-1-1 0,1 1 0,0 0 0,3-2 0,-4 4 0,-1 0 0,1 0 0,-1 0 0,1 0 0,-1 0 0,1 0 0,-1 0 0,1 0 0,-1 0 0,1 0 0,-1 0 0,1 0 0,-1 0 0,1 0 0,-1 1 0,1-1 0,-1 0 0,1 0 0,-1 1 0,0-1 0,1 0 0,-1 1 0,1-1 0,-1 0 0,0 1 0,1-1 0,-1 0 0,0 1 0,1-1 0,-1 1 0,0-1 0,0 1 0,1-1 0,-1 0 0,0 1 0,0-1 0,0 1 0,0-1 0,0 2 0,8 24 0,-7-23 0,35 185 0,12 48 0,-34-190 0,1-1 0,3-1 0,41 75 0,-49-102 0,1-1 0,0 1 0,1-2 0,0 0 0,2 0 0,0-1 0,0-1 0,1 0 0,1-1 0,0-1 0,33 18 0,-40-26 0,-1 0 0,0 0 0,1-1 0,0 0 0,-1 0 0,1-1 0,0 0 0,0-1 0,0 0 0,0 0 0,0-1 0,-1 0 0,1-1 0,0 0 0,-1 0 0,1-1 0,-1 0 0,0 0 0,1-1 0,-2 0 0,1 0 0,0-1 0,-1 0 0,8-7 0,5-6 0,0-1 0,-1-1 0,-1 0 0,-1-1 0,-1-1 0,23-41 0,-9 5 0,-3 0 0,-2-2 0,-3 0 0,21-97 0,26-257 0,-63 370-119,6-78 370,-11 109-465,-1-1 0,-1 0 0,0 0 1,-1 1-1,0-1 0,-6-17 0,-4 6-6612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3.044"/>
    </inkml:context>
    <inkml:brush xml:id="br0">
      <inkml:brushProperty name="width" value="0.05" units="cm"/>
      <inkml:brushProperty name="height" value="0.05" units="cm"/>
    </inkml:brush>
  </inkml:definitions>
  <inkml:trace contextRef="#ctx0" brushRef="#br0">30 276 24575,'2'1'0,"1"0"0,-1-1 0,0 1 0,0 0 0,0 0 0,0 0 0,0 0 0,0 0 0,0 1 0,0-1 0,0 1 0,0-1 0,-1 1 0,1 0 0,-1-1 0,1 1 0,-1 0 0,0 0 0,0 0 0,1 0 0,-2 0 0,3 5 0,16 49 0,94 516 0,-112-564 0,1 0 0,-1-1 0,0 1 0,-1 0 0,0-1 0,0 1 0,-2 9 0,2-17 0,0 0 0,0 1 0,0-1 0,0 0 0,0 1 0,0-1 0,0 0 0,0 1 0,0-1 0,0 0 0,-1 0 0,1 1 0,0-1 0,0 0 0,0 0 0,0 1 0,-1-1 0,1 0 0,0 0 0,0 0 0,0 1 0,-1-1 0,1 0 0,0 0 0,0 0 0,-1 0 0,1 1 0,0-1 0,-1 0 0,1 0 0,0 0 0,0 0 0,-1 0 0,1 0 0,0 0 0,-1 0 0,1 0 0,0 0 0,0 0 0,-1 0 0,1 0 0,0 0 0,-1 0 0,-13-13 0,-7-20 0,-5-24 0,2-1 0,3-2 0,2 0 0,3 0 0,-14-113 0,26 139 0,1-1 0,2 0 0,1 0 0,2 0 0,1 0 0,10-41 0,-9 61 0,0 0 0,1 1 0,1-1 0,1 2 0,-1-1 0,2 1 0,11-16 0,-13 21 0,1 0 0,0 1 0,0-1 0,1 1 0,0 1 0,1 0 0,-1 0 0,1 0 0,0 1 0,1 0 0,14-5 0,-14 7 0,0 1 0,0 0 0,0 1 0,0-1 0,1 2 0,-1 0 0,0 0 0,0 1 0,0 0 0,0 0 0,0 1 0,0 1 0,0 0 0,0 0 0,-1 1 0,1 0 0,-1 1 0,11 7 0,-15-9 0,0 0 0,0 1 0,0 0 0,-1 0 0,0 0 0,0 0 0,0 0 0,0 1 0,0 0 0,-1 0 0,0 0 0,0 0 0,-1 1 0,1-1 0,-1 1 0,0-1 0,-1 1 0,1 0 0,-1-1 0,0 1 0,-1 0 0,1 0 0,-1 0 0,-1 0 0,1 0 0,-1 0 0,0 0 0,0 0 0,0-1 0,-1 1 0,0 0 0,-4 7 0,-1 1 0,-1 0 0,0-1 0,-1 0 0,-1-1 0,0 0 0,-1-1 0,0 0 0,-20 16 0,-14 6 0,-49 28 0,62-42-341,0-1 0,-1-1-1,-41 13 1,30-17-6485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3.602"/>
    </inkml:context>
    <inkml:brush xml:id="br0">
      <inkml:brushProperty name="width" value="0.05" units="cm"/>
      <inkml:brushProperty name="height" value="0.05" units="cm"/>
    </inkml:brush>
  </inkml:definitions>
  <inkml:trace contextRef="#ctx0" brushRef="#br0">1 438 24575,'14'-2'0,"-13"2"0,0-1 0,0 1 0,0 0 0,-1-1 0,1 1 0,0 0 0,0 0 0,0 0 0,0 0 0,0 0 0,0 0 0,0 0 0,0 0 0,0 0 0,0 0 0,-1 1 0,1-1 0,0 0 0,0 1 0,0-1 0,0 1 0,0-1 0,-1 1 0,1-1 0,0 1 0,0-1 0,-1 1 0,1 0 0,-1-1 0,1 1 0,0 0 0,-1-1 0,1 1 0,-1 0 0,1 0 0,-1 0 0,1 1 0,5 16 0,0 0 0,-1 0 0,-1 1 0,0 0 0,0 29 0,2 0 0,10 102 0,-6 242 0,-9-586 0,7-205 0,-6 342 0,-1 32 0,0-1 0,1 1 0,1 0 0,2 0 0,11-37 0,-16 61 0,0-1 0,1 1 0,0 0 0,-1-1 0,1 1 0,0 0 0,-1-1 0,1 1 0,0 0 0,0 0 0,0 0 0,0 0 0,0 0 0,0 0 0,1 0 0,-1 0 0,0 0 0,0 0 0,1 1 0,0-2 0,0 2 0,-1 0 0,0 0 0,0 0 0,1 0 0,-1 1 0,0-1 0,0 0 0,1 0 0,-1 1 0,0-1 0,0 1 0,0-1 0,0 1 0,0-1 0,1 1 0,-1 0 0,0 0 0,1 1 0,5 5 0,0 1 0,0 0 0,-1 0 0,9 14 0,-11-14 0,89 146 0,49 72 0,-92-164 0,-46-57 0,1 0 0,0-1 0,0 1 0,0-1 0,1 0 0,-1 0 0,1-1 0,0 0 0,10 4 0,-12-6 0,0-1 0,0 0 0,0 0 0,0 0 0,0 0 0,0-1 0,0 1 0,0-1 0,-1 0 0,1-1 0,0 1 0,-1 0 0,1-1 0,0 0 0,-1 0 0,0 0 0,1 0 0,-1-1 0,0 1 0,0-1 0,3-3 0,9-10 0,-1 0 0,19-27 0,-29 39 0,17-27 0,-1-2 0,-2 0 0,-1-1 0,-2-1 0,15-45 0,-7 0 0,16-108 0,-33 154 60,2-47 0,-7 71-209,-2 0 1,1 1-1,-1-1 1,0 0-1,-1 1 1,0-1-1,-1 1 1,0-1-1,-6-13 1,-7-2-6678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2.878"/>
    </inkml:context>
    <inkml:brush xml:id="br0">
      <inkml:brushProperty name="width" value="0.05" units="cm"/>
      <inkml:brushProperty name="height" value="0.05" units="cm"/>
    </inkml:brush>
  </inkml:definitions>
  <inkml:trace contextRef="#ctx0" brushRef="#br0">1 284 24575,'5'-3'0,"-1"0"0,1 0 0,0 1 0,0-1 0,1 1 0,-1 0 0,0 1 0,1-1 0,-1 1 0,1 0 0,8 0 0,6-3 0,395-44 0,-306 40 0,1415-71-913,-1006 60 895,311-9-919,272-12-502,-1012 38 1591,-48 2 153,0-2 0,59-9-1,-100 11-256,1 0-1,-1 0 1,1 0-1,-1 0 0,1 0 1,0 0-1,-1 0 1,1 0-1,-1 0 0,1 0 1,0 0-1,-1 0 1,1-1-1,-1 1 0,1 0 1,-1 0-1,1-1 1,-1 1-1,1 0 0,-1-1 1,1 1-1,-1 0 0,0-1 1,1 1-1,-1-1 1,0 1-1,1-1 0,-1 1 1,1-1-1,-17-6 633,-30 2-541,43 5-139,0 0 0,0 1 0,-1-1 0,1 1 0,0 0 0,0 0 0,0 0 0,1 0 0,-1 0 0,0 0 0,0 1 0,1 0 0,-1-1 0,0 1 0,1 0 0,0 0 0,-1 1 0,1-1 0,0 0 0,0 1 0,1-1 0,-1 1 0,0-1 0,1 1 0,-1 0 0,1 0 0,0 0 0,0 0 0,0 0 0,1 0 0,-1 0 0,1 0 0,-1 4 0,0 10 0,0 1 0,1-1 0,1 1 0,4 26 0,94 502 0,-78-442 0,-16-78 0,119 525 0,-113-522 0,-8-21 0,0 0 0,0 0 0,-1 1 0,3 13 0,-5-21 0,0 1 0,0 0 0,0 0 0,0 0 0,0 0 0,0-1 0,-1 1 0,1 0 0,0 0 0,-1 0 0,0-1 0,1 1 0,-1 0 0,0-1 0,0 1 0,0 0 0,0-1 0,0 1 0,0-1 0,0 0 0,-1 1 0,1-1 0,-1 0 0,1 0 0,0 0 0,-3 1 0,-11 5 0,-1-2 0,1 0 0,-1 0 0,0-2 0,0 0 0,0-1 0,-24 1 0,6 0 0,-429 25-1365,326-25-5461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4.162"/>
    </inkml:context>
    <inkml:brush xml:id="br0">
      <inkml:brushProperty name="width" value="0.05" units="cm"/>
      <inkml:brushProperty name="height" value="0.05" units="cm"/>
    </inkml:brush>
  </inkml:definitions>
  <inkml:trace contextRef="#ctx0" brushRef="#br0">75 184 24575,'0'-26'0,"1"14"0,0-1 0,-1 0 0,-1 1 0,0-1 0,-1 1 0,0 0 0,-1-1 0,0 1 0,-8-19 0,11 30 0,-1 0 0,1 0 0,0 0 0,-1 1 0,1-1 0,-1 0 0,1 0 0,-1 1 0,1-1 0,-1 0 0,1 1 0,-1-1 0,0 1 0,1-1 0,-1 1 0,0-1 0,1 1 0,-1-1 0,0 1 0,0 0 0,1-1 0,-1 1 0,0 0 0,0 0 0,0 0 0,0-1 0,1 1 0,-1 0 0,0 0 0,0 0 0,0 0 0,-1 1 0,1 0 0,0 0 0,-1 0 0,1 0 0,0 0 0,0 0 0,0 0 0,0 1 0,0-1 0,0 0 0,0 1 0,0-1 0,0 1 0,1-1 0,-1 1 0,0-1 0,1 1 0,-1 3 0,-4 21 0,1 1 0,2 0 0,0 0 0,2 0 0,4 37 0,-2-24 0,61 509-86,51-12-1808,-83-414-4317</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5.026"/>
    </inkml:context>
    <inkml:brush xml:id="br0">
      <inkml:brushProperty name="width" value="0.05" units="cm"/>
      <inkml:brushProperty name="height" value="0.05" units="cm"/>
    </inkml:brush>
  </inkml:definitions>
  <inkml:trace contextRef="#ctx0" brushRef="#br0">3 281 24575,'-1'-48'0,"-1"17"0,6-64 0,-3 89 0,0-1 0,0 0 0,0 0 0,1 0 0,0 1 0,1-1 0,0 1 0,0-1 0,0 1 0,0 0 0,1 0 0,0 1 0,0-1 0,9-7 0,-13 12 0,0 1 0,1 0 0,-1-1 0,0 1 0,1 0 0,-1-1 0,1 1 0,-1 0 0,0 0 0,1-1 0,-1 1 0,1 0 0,-1 0 0,1 0 0,-1-1 0,1 1 0,-1 0 0,0 0 0,1 0 0,-1 0 0,1 0 0,-1 0 0,1 0 0,-1 0 0,1 0 0,-1 0 0,1 1 0,-1-1 0,1 0 0,-1 0 0,1 0 0,-1 0 0,1 1 0,-1-1 0,0 0 0,1 0 0,-1 1 0,0-1 0,1 0 0,-1 1 0,0-1 0,1 1 0,-1-1 0,0 0 0,1 1 0,-1-1 0,0 1 0,0-1 0,0 1 0,1-1 0,-1 0 0,0 1 0,0 0 0,5 29 0,-5 22 0,-2-1 0,-10 54 0,1-11 0,-2 41 0,-5 47 0,6 218 0,13-362 0,2 0 0,2-1 0,1 0 0,2 0 0,15 43 0,-17-63 0,2 0 0,0 0 0,1-1 0,1 1 0,0-2 0,1 0 0,0 0 0,2-1 0,-1 0 0,2-1 0,0-1 0,22 16 0,-4-9 0,0 0 0,1-3 0,1 0 0,53 15 0,148 30 0,80 0-465,2-14-1,433 8 1,-546-52 465,219-28 0,-412 24 47,52-8 971,-60 8-1097,1 0 0,-1 0 0,1-1 0,0 1 0,-1-1 1,0 1-1,1-1 0,-1 0 0,0-1 0,0 1 0,0 0 0,0-1 0,3-4 0,2-7-6676</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5.371"/>
    </inkml:context>
    <inkml:brush xml:id="br0">
      <inkml:brushProperty name="width" value="0.05" units="cm"/>
      <inkml:brushProperty name="height" value="0.05" units="cm"/>
    </inkml:brush>
  </inkml:definitions>
  <inkml:trace contextRef="#ctx0" brushRef="#br0">1 53 24575,'0'-9'0,"0"-7"0,4-1 0,6 7 0,2 9 0,3 10 0,3 7 0,3 10 0,2 14 0,-2 13 0,-6 11 0,-9 12 0,-14 15 0,-6-7-8191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6.221"/>
    </inkml:context>
    <inkml:brush xml:id="br0">
      <inkml:brushProperty name="width" value="0.05" units="cm"/>
      <inkml:brushProperty name="height" value="0.05" units="cm"/>
    </inkml:brush>
  </inkml:definitions>
  <inkml:trace contextRef="#ctx0" brushRef="#br0">9 5 24575,'-8'-4'0,"8"11"0,9 19 0,11 4 0,0-1 0,45 48 0,62 50 0,-109-110 0,215 197-531,284 202-1,-477-388 467,328 231 244,-258-189-850,168 79 0,-209-119-5229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6.579"/>
    </inkml:context>
    <inkml:brush xml:id="br0">
      <inkml:brushProperty name="width" value="0.05" units="cm"/>
      <inkml:brushProperty name="height" value="0.05" units="cm"/>
    </inkml:brush>
  </inkml:definitions>
  <inkml:trace contextRef="#ctx0" brushRef="#br0">1982 38 24575,'-5'-9'0,"-5"-3"0,-6 1 0,-9 6 0,-13 13 0,-10 14 0,-13 21 0,-15 21 0,-15 21 0,-20 23 0,-21 19 0,-20 20-1264,-23 19 1264,-17 17 0,-16 13 0,-12 8-2502,-8 9 2502,34-32-4425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7.278"/>
    </inkml:context>
    <inkml:brush xml:id="br0">
      <inkml:brushProperty name="width" value="0.05" units="cm"/>
      <inkml:brushProperty name="height" value="0.05" units="cm"/>
    </inkml:brush>
  </inkml:definitions>
  <inkml:trace contextRef="#ctx0" brushRef="#br0">3 145 24575,'-1'-35'0,"0"25"0,0 0 0,1-1 0,1 1 0,-1 0 0,2 0 0,-1-1 0,4-9 0,-4 19 0,-1 0 0,0 0 0,1 0 0,0 0 0,-1 0 0,1 0 0,0 0 0,-1 0 0,1 0 0,0 0 0,0 1 0,0-1 0,-1 0 0,1 1 0,0-1 0,0 0 0,0 1 0,0-1 0,0 1 0,0 0 0,1-1 0,-1 1 0,0 0 0,0 0 0,0-1 0,0 1 0,0 0 0,0 0 0,0 0 0,1 1 0,-1-1 0,0 0 0,0 0 0,0 0 0,0 1 0,0-1 0,0 1 0,0-1 0,0 1 0,1 0 0,7 3 0,-1 1 0,-1 0 0,15 11 0,-20-14 0,79 68 7,104 120 0,-61-59-525,450 409-3003,348 200 2620,-905-728 857,411 279-283,-382-269-155,-17-13-1930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17.635"/>
    </inkml:context>
    <inkml:brush xml:id="br0">
      <inkml:brushProperty name="width" value="0.05" units="cm"/>
      <inkml:brushProperty name="height" value="0.05" units="cm"/>
    </inkml:brush>
  </inkml:definitions>
  <inkml:trace contextRef="#ctx0" brushRef="#br0">1965 79 24575,'-4'-14'0,"2"7"0,0-1 0,-1 1 0,0 0 0,-5-9 0,7 14 0,1 1 0,-1 0 0,0-1 0,0 1 0,0 0 0,0 0 0,0 0 0,0 0 0,0 0 0,-1 0 0,1 0 0,0 0 0,-1 1 0,1-1 0,0 0 0,-1 1 0,1-1 0,-1 1 0,1-1 0,-1 1 0,1 0 0,-1 0 0,1 0 0,-1-1 0,1 1 0,-1 1 0,-2-1 0,-2 2 0,1 0 0,-1 0 0,0 0 0,1 1 0,0-1 0,-1 1 0,1 1 0,0-1 0,0 1 0,-7 8 0,-44 51 0,44-48 0,-232 321 27,23 19-2253,207-331 1869,-556 899-1594,-23-23-26,464-715 270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8.297"/>
    </inkml:context>
    <inkml:brush xml:id="br0">
      <inkml:brushProperty name="width" value="0.05" units="cm"/>
      <inkml:brushProperty name="height" value="0.05" units="cm"/>
    </inkml:brush>
  </inkml:definitions>
  <inkml:trace contextRef="#ctx0" brushRef="#br0">100 0 24575,'-4'0'0,"-2"5"0,0 5 0,-7 10 0,-2 11 0,2 13 0,-1 12 0,1 10 0,4 11 0,3 11 0,6 7 0,4 1 0,6 2 0,0-2 0,4-5 0,-1-9 0,-3-18-8191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8.716"/>
    </inkml:context>
    <inkml:brush xml:id="br0">
      <inkml:brushProperty name="width" value="0.05" units="cm"/>
      <inkml:brushProperty name="height" value="0.05" units="cm"/>
    </inkml:brush>
  </inkml:definitions>
  <inkml:trace contextRef="#ctx0" brushRef="#br0">292 1243 24575,'-4'-4'0,"-7"-6"0,-5-6 0,-4-1 0,1 0 0,3-3 0,6-2 0,7-2 0,10 3 0,12 1 0,16 0 0,11 2 0,15 1 0,11-2 0,10-1 0,5-3 0,-12 4-8191</inkml:trace>
  <inkml:trace contextRef="#ctx0" brushRef="#br0" timeOffset="1">110 466 24575,'-9'-9'0,"-11"-16"0,-8-13 0,3-8 0,4-6 0,15-2 0,17-1 0,16 4 0,16 7 0,14 6 0,11 10 0,7 9 0,8 13 0,3 7 0,-12 3-8191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9.073"/>
    </inkml:context>
    <inkml:brush xml:id="br0">
      <inkml:brushProperty name="width" value="0.05" units="cm"/>
      <inkml:brushProperty name="height" value="0.05" units="cm"/>
    </inkml:brush>
  </inkml:definitions>
  <inkml:trace contextRef="#ctx0" brushRef="#br0">60 97 24575,'-22'19'0,"19"-17"0,0 0 0,1-1 0,-1 1 0,1 0 0,0 1 0,0-1 0,0 0 0,0 1 0,0-1 0,0 1 0,0-1 0,1 1 0,0 0 0,-1 0 0,1 0 0,0 0 0,0 0 0,1 0 0,-1 0 0,0 5 0,0 23 0,5 61 0,-1-42 0,-2-51 0,0 1 0,0 0 0,-1 0 0,1 0 0,0-1 0,-1 1 0,1 0 0,0-1 0,-1 1 0,1 0 0,-1-1 0,1 1 0,-1-1 0,1 1 0,-1-1 0,1 1 0,-1-1 0,1 1 0,-1-1 0,0 0 0,1 1 0,-1-1 0,0 0 0,1 1 0,-1-2 0,18-26 0,6-12 0,54-86 0,-63 105 0,0 0 0,2 2 0,31-30 0,-44 45 0,0 1 0,0-1 0,1 1 0,-1 0 0,1 1 0,0-1 0,0 1 0,5-2 0,-8 3 0,-1 1 0,1 0 0,0-1 0,-1 1 0,1 0 0,-1 0 0,1 0 0,0 0 0,-1 1 0,1-1 0,0 0 0,-1 1 0,1-1 0,-1 1 0,1-1 0,-1 1 0,1 0 0,-1-1 0,0 1 0,1 0 0,-1 0 0,0 0 0,0 0 0,1 0 0,-1 0 0,0 1 0,0-1 0,0 0 0,0 1 0,0 1 0,7 13 0,-1 1 0,-1 0 0,-1 0 0,0 0 0,-1 1 0,-1-1 0,-1 1 0,1 25 0,4 25 0,-4-47-112,-1-2-306,2-1 0,9 33 1,-5-30-6409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3.937"/>
    </inkml:context>
    <inkml:brush xml:id="br0">
      <inkml:brushProperty name="width" value="0.05" units="cm"/>
      <inkml:brushProperty name="height" value="0.05" units="cm"/>
    </inkml:brush>
  </inkml:definitions>
  <inkml:trace contextRef="#ctx0" brushRef="#br0">1 53 24575,'4'0'0,"6"0"0,6 0 0,9 0 0,4 0 0,7 0 0,1 0 0,3 0 0,4-5 0,-2 0 0,2-1 0,-3-3 0,-4 0 0,-3 2 0,-4 1 0,-11 3 0,-14 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9.449"/>
    </inkml:context>
    <inkml:brush xml:id="br0">
      <inkml:brushProperty name="width" value="0.05" units="cm"/>
      <inkml:brushProperty name="height" value="0.05" units="cm"/>
    </inkml:brush>
  </inkml:definitions>
  <inkml:trace contextRef="#ctx0" brushRef="#br0">81 105 24575,'0'-9'0,"0"-12"0,0-10 0,-4 3 0,-2 12 0,-4 17 0,-1 22 0,-2 15 0,0 15 0,3 11 0,3 9 0,3 4 0,2 3 0,1-4 0,5-5 0,3-11 0,-1-16-8191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9.810"/>
    </inkml:context>
    <inkml:brush xml:id="br0">
      <inkml:brushProperty name="width" value="0.05" units="cm"/>
      <inkml:brushProperty name="height" value="0.05" units="cm"/>
    </inkml:brush>
  </inkml:definitions>
  <inkml:trace contextRef="#ctx0" brushRef="#br0">18 432 24575,'-2'-1'0,"1"-1"0,-1 1 0,1-1 0,-1 0 0,1 0 0,0 0 0,0 0 0,0 0 0,0 0 0,0 0 0,0 0 0,0 0 0,1 0 0,-1 0 0,1-1 0,0 1 0,-1 0 0,1 0 0,0-1 0,0 1 0,1 0 0,-1 0 0,0 0 0,1-1 0,-1 1 0,1 0 0,0 0 0,0 0 0,1-3 0,1 1 0,-1 0 0,1 1 0,0-1 0,-1 1 0,2 0 0,-1 0 0,0 0 0,1 0 0,-1 0 0,1 1 0,0 0 0,0-1 0,0 1 0,4-1 0,44-12 0,0 3 0,0 2 0,77-5 0,1-1 0,-104 12 0,101-20 0,-115 21 0,0-1 0,0 0 0,-1-1 0,0 0 0,1-1 0,-2 0 0,1-1 0,9-8 0,-17 14 0,-1-1 0,0 0 0,0 0 0,0 0 0,0 0 0,-1 0 0,1-1 0,0 1 0,-1 0 0,0-1 0,1 1 0,-1-1 0,0 0 0,0 1 0,0-1 0,-1 0 0,1 1 0,-1-1 0,1 0 0,-1 0 0,0 0 0,0 0 0,0 1 0,-1-1 0,1 0 0,-1 0 0,1 1 0,-1-1 0,0 0 0,0 1 0,0-1 0,-1 0 0,1 1 0,0 0 0,-1-1 0,0 1 0,1 0 0,-1 0 0,0 0 0,-3-3 0,-2-2 0,-1 0 0,0 1 0,0-1 0,-1 2 0,1-1 0,-1 1 0,-1 0 0,1 1 0,-20-6 0,22 8 0,0 0 0,0 1 0,-1 0 0,1 1 0,0-1 0,-1 1 0,1 1 0,-1 0 0,1 0 0,0 0 0,0 1 0,0-1 0,0 2 0,0-1 0,-10 6 0,9-3 0,-1 1 0,1-1 0,0 2 0,1-1 0,0 1 0,0 0 0,0 1 0,1 0 0,0 0 0,-7 13 0,4-6 0,2 0 0,0 1 0,1 0 0,0 0 0,2 0 0,0 1 0,0 0 0,2 0 0,0 0 0,1 0 0,1 0 0,0 0 0,3 20 0,-1-28-76,1 0 1,0 1-1,0-1 0,0 0 0,1 0 0,1-1 0,-1 1 0,1-1 1,1 0-1,0 0 0,0-1 0,0 0 0,1 0 0,0 0 1,0-1-1,1 0 0,15 10 0,15 3-6750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20.196"/>
    </inkml:context>
    <inkml:brush xml:id="br0">
      <inkml:brushProperty name="width" value="0.05" units="cm"/>
      <inkml:brushProperty name="height" value="0.05" units="cm"/>
    </inkml:brush>
  </inkml:definitions>
  <inkml:trace contextRef="#ctx0" brushRef="#br0">20 281 24575,'0'-28'0,"-1"-25"0,1 53 0,0 0 0,1 0 0,-1 0 0,0 0 0,0 0 0,0 0 0,0 0 0,0 0 0,0 0 0,0 0 0,0 0 0,1 0 0,-1 0 0,0 0 0,0 0 0,0 0 0,0 0 0,0 0 0,0 0 0,0 0 0,0 0 0,1 0 0,-1 0 0,0 0 0,0 0 0,0 0 0,0 0 0,0 0 0,0-1 0,0 1 0,0 0 0,0 0 0,0 0 0,0 0 0,0 0 0,0 0 0,0 0 0,1 0 0,-1 0 0,0-1 0,0 1 0,0 0 0,0 0 0,0 0 0,0 0 0,0 0 0,7 30 0,1 6 0,2 40 0,-9-65 0,-1 1 0,0 0 0,0-1 0,-1 1 0,-1 0 0,0-1 0,-6 19 0,8-28 0,-1-1 0,0 1 0,0 0 0,1-1 0,-1 1 0,0-1 0,0 0 0,0 1 0,-1-1 0,1 0 0,0 1 0,-1-1 0,1 0 0,0 0 0,-2 1 0,2-2 0,0 0 0,1 0 0,-1 0 0,1 0 0,-1 0 0,0 0 0,1 0 0,-1 0 0,1 0 0,-1 0 0,0 0 0,1 0 0,-1-1 0,1 1 0,-1 0 0,1 0 0,-1-1 0,1 1 0,-1 0 0,1-1 0,-1 1 0,1-1 0,-1 1 0,1-1 0,-1 1 0,1 0 0,0-1 0,-1 1 0,1-1 0,0 0 0,0 1 0,-1-1 0,1 1 0,0-1 0,0 1 0,0-1 0,0 0 0,-1 1 0,1-1 0,0 1 0,0-1 0,0 0 0,1 1 0,-1-1 0,0 0 0,-1-7 0,1 0 0,0 1 0,1-1 0,0 0 0,0 1 0,0-1 0,1 1 0,0-1 0,1 1 0,0 0 0,3-8 0,9-14 0,22-33 0,-31 54 0,12-22-170,2 2-1,1 0 0,1 1 1,1 1-1,1 1 0,2 1 1,42-31-1,-41 39-6655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20.525"/>
    </inkml:context>
    <inkml:brush xml:id="br0">
      <inkml:brushProperty name="width" value="0.05" units="cm"/>
      <inkml:brushProperty name="height" value="0.05" units="cm"/>
    </inkml:brush>
  </inkml:definitions>
  <inkml:trace contextRef="#ctx0" brushRef="#br0">22 82 24575,'1'-8'0,"1"0"0,0 0 0,0 1 0,1-1 0,0 1 0,0-1 0,5-7 0,-7 14 0,-1 0 0,0 1 0,0-1 0,0 0 0,1 1 0,-1-1 0,0 1 0,1-1 0,-1 0 0,1 1 0,-1-1 0,1 1 0,-1-1 0,1 1 0,-1-1 0,1 1 0,-1 0 0,1-1 0,-1 1 0,1 0 0,0-1 0,-1 1 0,1 0 0,0 0 0,-1-1 0,2 1 0,3 15 0,-6 30 0,-8 2 0,-15 50 0,-7 33 0,32-122 0,6-12 0,11-20 0,-14 18 0,47-58 0,113-109 0,-161 170 0,0 0 0,0 0 0,1 0 0,0 1 0,-1-1 0,1 1 0,0 0 0,8-3 0,-11 5 0,0-1 0,-1 1 0,1 0 0,0 0 0,-1 0 0,1 0 0,0 0 0,0 0 0,-1 0 0,1 0 0,0 1 0,-1-1 0,1 0 0,0 0 0,-1 1 0,1-1 0,0 0 0,-1 1 0,1-1 0,-1 0 0,1 1 0,0 0 0,1 1 0,-1-1 0,0 1 0,-1 0 0,1-1 0,0 1 0,0 0 0,-1 0 0,1-1 0,-1 1 0,1 0 0,-1 0 0,0 3 0,2 73 75,-3-55-555,2 0 0,4 34 0,1-30-6346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20.900"/>
    </inkml:context>
    <inkml:brush xml:id="br0">
      <inkml:brushProperty name="width" value="0.05" units="cm"/>
      <inkml:brushProperty name="height" value="0.05" units="cm"/>
    </inkml:brush>
  </inkml:definitions>
  <inkml:trace contextRef="#ctx0" brushRef="#br0">1 998 24575,'1'-1'0,"1"0"0,0 1 0,-1-1 0,1 0 0,-1 0 0,1 0 0,-1 0 0,1-1 0,-1 1 0,0 0 0,1-1 0,-1 1 0,0 0 0,0-1 0,0 0 0,0 1 0,1-4 0,14-29 0,-9 6 0,-6 25 0,-1-1 0,0 1 0,1 0 0,0-1 0,0 1 0,0 0 0,0 0 0,1 0 0,-1 0 0,1 0 0,0 0 0,0 0 0,0 1 0,0-1 0,0 1 0,0-1 0,1 1 0,-1 0 0,1 0 0,0 0 0,0 0 0,-1 0 0,1 1 0,0-1 0,0 1 0,6-2 0,32-7 0,-26 7 0,1-1 0,-1 0 0,0-1 0,26-13 0,-39 17 0,1-1 0,0 1 0,-1-1 0,0 0 0,1 0 0,-1 0 0,0 0 0,0 0 0,0-1 0,0 1 0,0 0 0,0-1 0,-1 0 0,1 1 0,-1-1 0,0 0 0,0 0 0,0 0 0,0 0 0,0 0 0,-1 0 0,1 0 0,-1 0 0,0 0 0,0 0 0,0 0 0,0 0 0,0 0 0,-1 0 0,-1-4 0,2 4 0,-1 0 0,1 0 0,-1 0 0,0 0 0,0 0 0,0 0 0,-1 0 0,1 0 0,-1 0 0,0 1 0,1-1 0,-1 0 0,0 1 0,-1 0 0,1-1 0,0 1 0,-1 0 0,1 0 0,-1 0 0,1 1 0,-1-1 0,0 1 0,0-1 0,0 1 0,0 0 0,0 0 0,0 0 0,0 1 0,0-1 0,0 1 0,-1-1 0,-5 1 0,4 1 0,-1 0 0,1 0 0,0 1 0,0-1 0,0 1 0,0 0 0,0 1 0,1-1 0,-1 1 0,1 0 0,-1 0 0,1 0 0,0 1 0,0-1 0,0 1 0,1 0 0,-1 0 0,1 0 0,-4 8 0,1 0 0,0 0 0,0 0 0,2 1 0,-1 0 0,2 0 0,0 1 0,0-1 0,1 1 0,1-1 0,0 1 0,1-1 0,0 1 0,3 16 0,-2-24 0,0 1 0,0-1 0,1 1 0,0-1 0,0 0 0,0 0 0,1 0 0,0 0 0,0 0 0,1 0 0,-1-1 0,1 1 0,1-1 0,-1 0 0,1 0 0,-1-1 0,1 1 0,1-1 0,-1 0 0,0-1 0,1 1 0,0-1 0,0 0 0,0-1 0,0 1 0,0-1 0,1 0 0,10 1 0,0-1 0,0-2 0,-1 0 0,1 0 0,0-2 0,-1 0 0,1-1 0,-1-1 0,0 0 0,19-8 0,-8 1 0,0-1 0,-2-1 0,1-1 0,35-26 0,-32 16 0,-2-1 0,0-1 0,-2-1 0,-1-1 0,-1-1 0,-1-1 0,-2-2 0,-1 0 0,-2 0 0,16-41 0,-15 25 0,-1-1 0,-3 0 0,-1-2 0,-3 1 0,-3-1 0,3-89 0,-10 129 0,0 0 0,-1 0 0,-1-1 0,0 1 0,0 0 0,-1 0 0,-7-17 0,9 26 0,0 0 0,0 0 0,0 1 0,0-1 0,0 0 0,-1 0 0,1 1 0,-1-1 0,1 0 0,-1 1 0,1 0 0,-1-1 0,0 1 0,0 0 0,0 0 0,0 0 0,0 0 0,-3-1 0,3 2 0,-1 0 0,0 0 0,0 0 0,1 0 0,-1 1 0,0-1 0,1 1 0,-1 0 0,1-1 0,-1 1 0,0 0 0,1 1 0,0-1 0,-1 0 0,1 1 0,0 0 0,0-1 0,0 1 0,-2 2 0,-6 6 0,0 1 0,1 0 0,0 0 0,0 1 0,2 0 0,-1 0 0,2 1 0,0 0 0,0 0 0,-7 27 0,1 6 0,-11 94 0,15-63 0,2 105 0,8-140 0,1 1 0,2-2 0,2 1 0,14 45 0,-1-34-1365,-1-13-5461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21.243"/>
    </inkml:context>
    <inkml:brush xml:id="br0">
      <inkml:brushProperty name="width" value="0.05" units="cm"/>
      <inkml:brushProperty name="height" value="0.05" units="cm"/>
    </inkml:brush>
  </inkml:definitions>
  <inkml:trace contextRef="#ctx0" brushRef="#br0">1 242 24575,'0'-4'0,"0"-11"0,0-6 0,4-5 0,2-2 0,8 3 0,7 3 0,8-1 0,4 5 0,5 4 0,5 1 0,-1 3 0,-3-2 0,-8 2-8191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23.096"/>
    </inkml:context>
    <inkml:brush xml:id="br0">
      <inkml:brushProperty name="width" value="0.05" units="cm"/>
      <inkml:brushProperty name="height" value="0.05" units="cm"/>
    </inkml:brush>
  </inkml:definitions>
  <inkml:trace contextRef="#ctx0" brushRef="#br0">2407 1742 24575,'1'-21'0,"-3"-22"0,2 43 0,0 1 0,0-1 0,0 0 0,0 0 0,0 1 0,0-1 0,0 0 0,0 0 0,0 0 0,0 1 0,0-1 0,0 0 0,0 0 0,-1 0 0,1 1 0,0-1 0,0 0 0,0 0 0,0 0 0,0 0 0,-1 1 0,1-1 0,0 0 0,0 0 0,0 0 0,0 0 0,-1 0 0,1 0 0,0 1 0,0-1 0,0 0 0,-1 0 0,1 0 0,0 0 0,0 0 0,-1 0 0,1 0 0,0 0 0,0 0 0,0 0 0,-1 0 0,1 0 0,0 0 0,0 0 0,-1 0 0,1 0 0,0-1 0,0 1 0,0 0 0,-1 0 0,1 0 0,0 0 0,0 0 0,0 0 0,0 0 0,-1-1 0,1 1 0,0 0 0,0 0 0,0 0 0,0-1 0,0 1 0,0 0 0,-1 0 0,1 0 0,0-1 0,0 1 0,0 0 0,0 0 0,-9 17 0,3-2 0,0 1 0,2 0 0,0 0 0,1 1 0,0-1 0,2 0 0,0 1 0,1 0 0,0-1 0,1 1 0,1-1 0,1 1 0,7 26 0,-5-29 0,-1-1 0,2 0 0,0 0 0,0-1 0,1 1 0,1-2 0,0 1 0,0-1 0,1 0 0,1-1 0,0 0 0,0 0 0,1-1 0,0-1 0,1 1 0,19 9 0,-6-7 0,0-1 0,0-2 0,1 0 0,0-2 0,0-1 0,1-1 0,0-1 0,-1-1 0,38-3 0,5-3 0,-1-4 0,100-25 0,-47 0 0,0-6 0,-3-5 0,191-100 0,-301 140 0,0-1 0,-1 2 0,1-1 0,-1 1 0,13-3 0,-17 5 0,-1 1 0,0 0 0,1 0 0,-1 0 0,0 0 0,1 0 0,-1 0 0,0 0 0,1 1 0,-1-1 0,0 1 0,0 0 0,0 0 0,1 0 0,-1 0 0,0 0 0,0 0 0,0 0 0,0 1 0,1 1 0,4 3 0,1 0 0,-1 0 0,1 0 0,0-1 0,0-1 0,1 1 0,-1-1 0,1-1 0,0 1 0,0-1 0,0-1 0,1 0 0,-1 0 0,10 0 0,37 1 0,0-2 0,0-3 0,-1-2 0,1-2 0,-1-3 0,-1-2 0,0-3 0,0-2 0,-1-2 0,50-26 0,-79 32 0,-1-1 0,0 0 0,0-2 0,-2-1 0,0 0 0,-1-2 0,0 0 0,-2-2 0,0 0 0,20-30 0,-26 33 0,-2-2 0,0 1 0,-2-1 0,0-1 0,0 1 0,-2-1 0,-1-1 0,0 1 0,-2-1 0,0 0 0,-1 1 0,-1-1 0,-4-37 0,0 33 0,-1 1 0,-1 1 0,-1-1 0,-1 1 0,-1 0 0,-1 0 0,-14-24 0,15 32 0,-1 1 0,0 1 0,0-1 0,-1 1 0,-1 1 0,0 0 0,-1 1 0,0 0 0,-1 1 0,0 0 0,-23-12 0,5 11 0,15 10 0,16 1 0,0 0 0,-1 1 0,1-1 0,0 0 0,0 0 0,-1 0 0,1 0 0,0 0 0,0 0 0,-1 0 0,1 0 0,0 1 0,0-1 0,0 0 0,-1 0 0,1 0 0,0 1 0,0-1 0,0 0 0,0 0 0,0 0 0,-1 1 0,1-1 0,0 0 0,0 0 0,0 1 0,0-1 0,0 0 0,0 0 0,0 1 0,0-1 0,0 0 0,0 0 0,0 1 0,0-1 0,0 0 0,0 1 0,0-1 0,0 0 0,0 1 0,1 0 0,0 0 0,-1 1 0,1-1 0,0 0 0,0 0 0,0 1 0,0-1 0,0 0 0,1 0 0,-1 0 0,0 0 0,0-1 0,1 1 0,-1 0 0,0 0 0,1-1 0,-1 1 0,1-1 0,-1 1 0,1-1 0,-1 0 0,1 0 0,-1 1 0,1-1 0,1 0 0,41-1 0,-32-1 0,0 1 0,0-2 0,-1 0 0,1 0 0,-1-1 0,0-1 0,0 0 0,-1 0 0,14-9 0,-20 11 0,1-1 0,-1 1 0,0-1 0,0 0 0,0 0 0,-1 0 0,1-1 0,-1 1 0,0-1 0,-1 0 0,1 0 0,-1 0 0,1 0 0,-2 0 0,1 0 0,0-1 0,-1 1 0,0-1 0,-1 1 0,1-1 0,-1 1 0,0-7 0,-2 0 0,0-1 0,-1 1 0,0-1 0,-1 1 0,-1 0 0,1 1 0,-2-1 0,0 1 0,0 0 0,-1 0 0,0 1 0,-14-16 0,-2 1 0,-2 1 0,0 0 0,-42-29 0,18 21 0,-1 2 0,-1 2 0,-2 2 0,-1 2 0,-1 3 0,-62-15 0,1 8 0,-235-27 0,184 45 0,166 10 0,0 1 0,1-1 0,-1 0 0,0 0 0,0 0 0,0 0 0,1 0 0,-1-1 0,0 1 0,0 0 0,0 0 0,1 0 0,-1-1 0,0 1 0,0 0 0,1-1 0,-1 1 0,0-1 0,1 1 0,-1-1 0,0 1 0,1-1 0,-1 1 0,1-1 0,-1 1 0,1-1 0,-1 0 0,1 0 0,-1 1 0,1-2 0,7-19 0,2 3 0,-8 15 0,0 0 0,-1 0 0,1 1 0,-1-1 0,0 0 0,0 0 0,0 0 0,0 1 0,0-1 0,0 0 0,-1 0 0,0 0 0,1 1 0,-1-1 0,0 0 0,0 1 0,0-1 0,-2-2 0,0 1 0,-1 0 0,1 0 0,0 0 0,-1 1 0,0-1 0,0 1 0,0 0 0,0 0 0,-7-3 0,-5-2 0,-1 1 0,0 0 0,-1 2 0,-27-6 0,-16 0 0,0 3 0,0 3 0,-65 3 0,-186 20 0,276-15 0,-664 80 0,684-82 0,25-8 0,-5 5 0,-1 0 0,0 0 0,0 0 0,0 0 0,0-1 0,0 0 0,4-4 0,-7 7 0,0-1 0,1 1 0,-1-1 0,0 1 0,0-1 0,0 1 0,1-1 0,-1 1 0,0-1 0,0 1 0,0-1 0,0 1 0,0-1 0,0 1 0,0-1 0,0 1 0,0-1 0,0 1 0,0-1 0,-1 1 0,1-1 0,0 1 0,0-1 0,0 1 0,-1-1 0,0-1 0,0 1 0,-1 0 0,1-1 0,0 1 0,-1 0 0,1 0 0,-1 0 0,1 0 0,-1 1 0,0-1 0,1 0 0,-3 0 0,-12-4 0,0 1 0,0 1 0,0 0 0,0 1 0,-1 1 0,-30 1 0,-106 16 0,97-8 0,-140 22 0,1 8 0,2 8 0,-242 92 0,379-116 0,-89 49 0,118-55 0,1 1 0,1 0 0,0 2 0,2 1 0,-24 25 0,38-34 0,0 0 0,1 0 0,0 1 0,1 0 0,0 1 0,-9 23 0,7-9 0,2 0 0,-7 39 0,9-41 0,-1 0 0,-1 0 0,-2-1 0,0 0 0,-2 0 0,0-2 0,-2 1 0,-24 33 0,-11 5 0,-84 81 0,68-75 0,61-65 0,0 1 0,1 0 0,-1-1 0,1 1 0,0 0 0,0 1 0,0-1 0,1 0 0,-3 6 0,4-8 0,0-1 0,0 1 0,0-1 0,0 1 0,0-1 0,0 1 0,0 0 0,0-1 0,0 1 0,0-1 0,0 1 0,0-1 0,1 1 0,-1-1 0,0 1 0,0-1 0,1 1 0,-1-1 0,0 1 0,1-1 0,-1 1 0,0-1 0,1 0 0,0 1 0,0 0 0,1 0 0,0 0 0,0 0 0,0 0 0,0-1 0,-1 1 0,1-1 0,0 1 0,0-1 0,3 0 0,61 3 0,96-8 0,-136 3 0,172-19 0,-195 21 0,-1 0 0,1 0 0,-1 0 0,1 0 0,-1 0 0,0 0 0,1 1 0,-1-1 0,1 1 0,-1 0 0,0 0 0,1-1 0,-1 1 0,0 1 0,3 0 0,-5-1 0,0-1 0,1 1 0,-1-1 0,1 1 0,-1-1 0,0 1 0,0-1 0,1 1 0,-1-1 0,0 1 0,0 0 0,0-1 0,1 1 0,-1-1 0,0 1 0,0 0 0,0-1 0,0 1 0,0-1 0,0 1 0,0 0 0,-1 0 0,-12 21 0,-20 10 0,-2-2 0,-46 32 0,-42 37 0,106-84 0,1 2 0,0 0 0,1 1 0,1 0 0,-15 25 0,26-38 0,0 0 0,1 0 0,0 1 0,0-1 0,1 0 0,-1 1 0,1-1 0,0 1 0,1 0 0,-1-1 0,2 11 0,-1-11 0,1-1 0,1 0 0,-1 0 0,0 1 0,1-1 0,0 0 0,0 0 0,0-1 0,1 1 0,-1 0 0,1-1 0,0 1 0,0-1 0,0 0 0,0 0 0,1 0 0,4 2 0,9 6 0,0 0 0,1-2 0,0 0 0,1-1 0,0-1 0,0-1 0,24 5 0,145 17 0,-155-24 0,282 21 0,-236-23 0,156-19 0,-210 12 0,-19 3 0,-16 3 0,-4 1 0,0 2 0,1 0 0,-1 0 0,1 2 0,-18 8 0,27-12 0,0 0 0,0 0 0,0 1 0,0-1 0,1 1 0,-1 0 0,1 0 0,0 0 0,0 0 0,0 1 0,0-1 0,1 1 0,-1-1 0,1 1 0,0 0 0,0 0 0,0 0 0,1 1 0,-1-1 0,1 0 0,-1 9 0,2-9 0,1-1 0,-1 1 0,1 0 0,0-1 0,1 1 0,-1-1 0,0 1 0,1-1 0,0 0 0,0 1 0,0-1 0,0 0 0,0 0 0,1 0 0,0-1 0,-1 1 0,1-1 0,0 1 0,0-1 0,0 0 0,6 3 0,7 4 0,1-1 0,32 13 0,-9-9 0,-1 0 0,1-3 0,1-2 0,41 3 0,167-2 0,-208-7 0,350-12 0,-314 4 0,0-4 0,-1-3 0,77-24 0,-148 36 0,22-6 0,-1-1 0,35-18 0,-55 25 0,-1-1 0,0 0 0,0 0 0,0-1 0,0 0 0,0 1 0,-1-2 0,1 1 0,-1 0 0,0-1 0,0 0 0,-1 0 0,0 0 0,0 0 0,0 0 0,0-1 0,2-8 0,-4 12-80,-1-1 0,0 0-1,1 1 1,-1-1 0,0 0-1,-1 1 1,1-1 0,0 0-1,-1 1 1,0-1 0,1 0 0,-1 1-1,0-1 1,0 1 0,0-1-1,-3-2 1,-9-12-6746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5.078"/>
    </inkml:context>
    <inkml:brush xml:id="br0">
      <inkml:brushProperty name="width" value="0.05" units="cm"/>
      <inkml:brushProperty name="height" value="0.05" units="cm"/>
    </inkml:brush>
  </inkml:definitions>
  <inkml:trace contextRef="#ctx0" brushRef="#br0">79 1 24575,'-8'0'0,"-3"2"0,7 18 0,-5 244 0,6-228-3,-40 864-827,73 25-396,-20-822-4906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5.514"/>
    </inkml:context>
    <inkml:brush xml:id="br0">
      <inkml:brushProperty name="width" value="0.05" units="cm"/>
      <inkml:brushProperty name="height" value="0.05" units="cm"/>
    </inkml:brush>
  </inkml:definitions>
  <inkml:trace contextRef="#ctx0" brushRef="#br0">16 142 24575,'-1'0'0,"1"0"0,-1 0 0,1 0 0,-1 0 0,0 0 0,1 0 0,-1 0 0,1 0 0,-1 0 0,1 1 0,-1-1 0,1 0 0,-1 0 0,1 0 0,-1 1 0,1-1 0,-1 0 0,1 0 0,-1 1 0,1-1 0,0 0 0,-1 1 0,1-1 0,-1 1 0,1-1 0,0 1 0,0-1 0,-1 0 0,1 1 0,0-1 0,0 1 0,-1-1 0,1 1 0,0 0 0,0-1 0,0 1 0,0-1 0,0 1 0,0-1 0,0 1 0,0-1 0,0 1 0,0-1 0,0 1 0,0-1 0,0 1 0,0 0 0,0-1 0,1 1 0,-1-1 0,0 1 0,0-1 0,1 0 0,-1 1 0,2 2 0,-1-1 0,0 1 0,1-1 0,-1 1 0,1-1 0,0 0 0,0 0 0,-1 0 0,2 0 0,2 3 0,6 0 0,-1 0 0,0 0 0,1-1 0,0 0 0,0-1 0,14 2 0,74 6 0,-77-9 0,371 9-590,12-22-1048,-263 6 1354,247-9-1867,60-2 923,-258 9 490,1942-64-4606,0 13 4422,-1664 48 45,-56-2 658,-59-3 219,-66 1 966,-64 3 3868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4:16.805"/>
    </inkml:context>
    <inkml:brush xml:id="br0">
      <inkml:brushProperty name="width" value="0.05" units="cm"/>
      <inkml:brushProperty name="height" value="0.05" units="cm"/>
    </inkml:brush>
  </inkml:definitions>
  <inkml:trace contextRef="#ctx0" brushRef="#br0">0 63 24575,'363'-14'16,"-165"4"-309,1453-23-3988,-1123 27 3842,2985 19-6940,-1 80 3977,-2150-59 5181,-461-30 2338,-826-5-2898,-51-3 749,-24 4-1943,0 0 1,0 0 0,1 0 0,-1 0 0,0 0-1,0 0 1,0-1 0,0 1 0,0 0 0,0 0-1,0 0 1,0 0 0,0 0 0,0 0 0,0 0-1,0-1 1,0 1 0,0 0 0,0 0 0,0 0-1,0 0 1,0 0 0,0 0 0,0-1 0,0 1-1,0 0 1,0 0 0,0 0 0,0 0 0,0 0-1,0 0 1,0-1 0,0 1 0,0 0 0,0 0-1,0 0 1,0 0 0,-1 0 0,1 0 0,0 0-1,0 0 1,0 0 0,0-1 0,0 1 0,0 0 0,0 0-1,0 0 1,-1 0 0,1 0 0,0 0 0,0 0-1,0 0 1,0 0 0,0 0 0,0 0 0,-1 0-1,1 0 1,0 0 0,0 0 0,0 0 0,0 0-1,0 0 1,0 0 0,0 0 0,-1 0 0,-37-8 2477,-54-2-782,-15-3-1337,-128 1 0,230 11-384,-1 1 0,1 1 0,0-1 0,0 1 0,0 0 0,0 0 0,0 0 0,-6 3 0,11-4 0,0 1 0,0-1 0,0 1 0,0-1 0,0 0 0,0 1 0,0-1 0,0 1 0,0-1 0,0 0 0,0 1 0,0-1 0,0 1 0,0-1 0,0 0 0,1 1 0,-1-1 0,0 0 0,0 1 0,1-1 0,-1 0 0,0 1 0,0-1 0,1 0 0,-1 0 0,0 1 0,1-1 0,-1 0 0,0 0 0,1 1 0,-1-1 0,0 0 0,1 0 0,-1 0 0,0 0 0,1 0 0,-1 0 0,1 1 0,-1-1 0,1 0 0,24 12 0,-19-9 0,-2-1 0,0 1 0,-1 0 0,1-1 0,-1 1 0,1 1 0,-1-1 0,0 0 0,0 1 0,-1 0 0,1-1 0,-1 1 0,1 0 0,-1 0 0,-1 0 0,1 1 0,0-1 0,-1 0 0,0 1 0,0-1 0,-1 1 0,1 7 0,0 9 0,-1 1 0,-1-1 0,-5 30 0,2-22 0,-20 163 0,-21 271 0,41-215 0,48 418 0,-40-635 0,-1-14 0,0-1 0,-2 1 0,-1 34 0,0-51 0,0 1 0,0-1 0,-1 1 0,1-1 0,0 1 0,-1-1 0,1 1 0,0-1 0,-1 0 0,1 1 0,0-1 0,-1 1 0,1-1 0,-1 0 0,1 0 0,-1 1 0,1-1 0,-1 0 0,1 0 0,-1 1 0,1-1 0,-1 0 0,1 0 0,-1 0 0,0 0 0,1 0 0,-1 0 0,1 0 0,-1 0 0,1 0 0,-1 0 0,1 0 0,-1 0 0,1-1 0,-1 1 0,1 0 0,-2 0 0,-29-10 0,18 6 0,-65-15 11,-127-13 0,-88 11-182,211 16-46,-1610-69-5492,577 58 5089,644 17-876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4.312"/>
    </inkml:context>
    <inkml:brush xml:id="br0">
      <inkml:brushProperty name="width" value="0.05" units="cm"/>
      <inkml:brushProperty name="height" value="0.05" units="cm"/>
    </inkml:brush>
  </inkml:definitions>
  <inkml:trace contextRef="#ctx0" brushRef="#br0">1 53 24575,'4'0'0,"6"0"0,6 0 0,4 0 0,3 0 0,3 0 0,1-4 0,0-2 0,4 0 0,2 1 0,-1-3 0,-1 1 0,-2 0 0,0 2 0,-11 2 0,-8 1-8191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2.170"/>
    </inkml:context>
    <inkml:brush xml:id="br0">
      <inkml:brushProperty name="width" value="0.05" units="cm"/>
      <inkml:brushProperty name="height" value="0.05" units="cm"/>
    </inkml:brush>
  </inkml:definitions>
  <inkml:trace contextRef="#ctx0" brushRef="#br0">52 255 24575,'-5'-8'0,"0"0"0,0 0 0,1 0 0,0-1 0,0 0 0,1 0 0,0 0 0,-1-10 0,2 11 0,1 7 0,-10-51 0,11 49 0,0 0 0,0 1 0,-1-1 0,2 1 0,-1-1 0,0 0 0,0 1 0,1-1 0,-1 1 0,1-1 0,0 1 0,0-1 0,0 1 0,0-1 0,0 1 0,1 0 0,2-4 0,-4 6 0,1-1 0,0 0 0,0 1 0,0-1 0,0 1 0,0-1 0,0 1 0,-1-1 0,1 1 0,0 0 0,0 0 0,0-1 0,0 1 0,0 0 0,0 0 0,1 0 0,-1 0 0,0 0 0,0 0 0,0 0 0,0 1 0,0-1 0,0 0 0,0 1 0,-1-1 0,1 0 0,0 1 0,0-1 0,0 1 0,0-1 0,0 1 0,0 0 0,0 0 0,26 27 0,-8 2 0,-1 1 0,-2 1 0,-1 0 0,14 45 0,-14-37 0,103 330 0,-55-156 0,-51-174 0,2 0 0,2-1 0,1-1 0,3-1 0,24 38 0,-41-70 0,1 0 0,0-1 0,0 1 0,0-1 0,1 0 0,-1 0 0,1 0 0,0-1 0,6 4 0,-9-6 0,0 0 0,0 0 0,1 0 0,-1-1 0,0 1 0,0-1 0,0 0 0,0 0 0,0 0 0,1 0 0,-1 0 0,0 0 0,0 0 0,0-1 0,0 1 0,0-1 0,1 1 0,-1-1 0,0 0 0,0 0 0,0 0 0,-1 0 0,1 0 0,0 0 0,0-1 0,-1 1 0,1-1 0,2-2 0,6-7 0,0-2 0,0 1 0,-2-1 0,1-1 0,-1 0 0,6-17 0,33-94 0,-45 119 0,41-135 0,-6-1 0,-6-2 0,-7-2 0,8-204 0,-32 298-1365,-1 67-5461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2.555"/>
    </inkml:context>
    <inkml:brush xml:id="br0">
      <inkml:brushProperty name="width" value="0.05" units="cm"/>
      <inkml:brushProperty name="height" value="0.05" units="cm"/>
    </inkml:brush>
  </inkml:definitions>
  <inkml:trace contextRef="#ctx0" brushRef="#br0">100 230 24575,'-1'3'0,"1"1"0,0 0 0,0 0 0,0-1 0,1 1 0,0 0 0,-1 0 0,1-1 0,0 1 0,1 0 0,-1-1 0,0 0 0,1 1 0,0-1 0,0 0 0,0 1 0,0-1 0,1-1 0,-1 1 0,1 0 0,0 0 0,-1-1 0,1 0 0,0 1 0,1-1 0,-1 0 0,0-1 0,7 4 0,10 3 0,0-1 0,1 0 0,1-1 0,39 4 0,-48-8 0,0-1 0,1-1 0,-1 0 0,1 0 0,-1-2 0,0 1 0,1-2 0,-1 0 0,14-5 0,-23 7 0,0-1 0,-1 0 0,1 0 0,0 0 0,0 0 0,-1 0 0,1-1 0,-1 0 0,0 0 0,0 0 0,0 0 0,0 0 0,0 0 0,-1-1 0,0 1 0,1-1 0,-1 0 0,2-4 0,-3 2 0,0 1 0,0 0 0,0 0 0,-1 0 0,0-1 0,0 1 0,0 0 0,0 0 0,-1 0 0,0-1 0,0 1 0,-4-10 0,-1 1 0,-1-1 0,0 1 0,-1 0 0,-1 0 0,0 1 0,0 0 0,-2 1 0,-18-18 0,21 23 0,-1-1 0,0 1 0,0 1 0,-1 0 0,0 0 0,0 1 0,0 0 0,-1 1 0,0 0 0,0 1 0,0 0 0,0 0 0,0 1 0,0 1 0,-23-1 0,24 3 0,1 0 0,0 1 0,0 0 0,-1 0 0,1 1 0,0 0 0,1 0 0,-1 1 0,1 0 0,-1 1 0,1 0 0,1 0 0,-1 1 0,1-1 0,0 2 0,0-1 0,0 1 0,1 0 0,-9 13 0,8-8 7,0 0 0,1 0-1,0 0 1,1 1 0,1 0-1,-1 0 1,2 0-1,0 0 1,1 1 0,0-1-1,1 1 1,0-1 0,1 1-1,1 0 1,0-1 0,1 1-1,7 24 1,-6-26-81,1 0-1,0 0 1,1-1 0,0 0 0,1 0-1,1 0 1,-1 0 0,2-1 0,-1 0-1,1-1 1,1 0 0,0 0 0,0-1-1,1 0 1,-1 0 0,2-1 0,-1-1-1,1 0 1,18 8 0,20 2-6752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2.898"/>
    </inkml:context>
    <inkml:brush xml:id="br0">
      <inkml:brushProperty name="width" value="0.05" units="cm"/>
      <inkml:brushProperty name="height" value="0.05" units="cm"/>
    </inkml:brush>
  </inkml:definitions>
  <inkml:trace contextRef="#ctx0" brushRef="#br0">65 200 24575,'-11'-25'0,"-11"-39"0,7 19 0,13 40 0,-1-1 0,1-1 0,-1 0 0,2 0 0,-1 0 0,-1-11 0,3 17 0,0 1 0,0 0 0,0 0 0,0-1 0,0 1 0,0 0 0,0 0 0,0-1 0,0 1 0,0 0 0,0-1 0,0 1 0,0 0 0,0 0 0,0-1 0,0 1 0,0 0 0,1 0 0,-1-1 0,0 1 0,0 0 0,0 0 0,0-1 0,1 1 0,-1 0 0,0 0 0,0 0 0,0-1 0,1 1 0,-1 0 0,0 0 0,0 0 0,1 0 0,-1-1 0,0 1 0,0 0 0,1 0 0,-1 0 0,11 7 0,9 16 0,5 14 0,-1 1 0,-2 2 0,21 54 0,-33-69 0,-1 0 0,-1 1 0,-2-1 0,-1 1 0,0 1 0,0 51 0,-5-71 0,-1-1 0,0 1 0,-1-1 0,-3 12 0,-6-1 0,10-17 0,1 1 0,-1-1 0,1 0 0,-1 0 0,1 0 0,-1 0 0,1 1 0,-1-1 0,1 0 0,-1 0 0,0 0 0,1 0 0,-1 0 0,1 0 0,-1 0 0,1-1 0,-1 1 0,1 0 0,-1 0 0,1 0 0,-1 0 0,1-1 0,-1 1 0,1 0 0,-1 0 0,1-1 0,-1 1 0,1 0 0,-1-1 0,1 1 0,-1-1 0,-1-2 0,0 0 0,0 0 0,1 0 0,-1 0 0,1 0 0,-1 0 0,1 0 0,0-1 0,0 1 0,1 0 0,-1-1 0,1 1 0,-1-1 0,1 1 0,1-7 0,6-57 0,-6 62 0,4-22 0,2 0 0,0 0 0,2 1 0,1 0 0,1 1 0,21-34 0,-23 44 0,1 0 0,0 0 0,1 1 0,0 1 0,1 0 0,1 0 0,0 1 0,1 1 0,0 0 0,1 1 0,17-9 0,-26 16 0,0 0 0,1 0 0,0 1 0,-1 0 0,1 1 0,0-1 0,0 1 0,0 1 0,0-1 0,0 1 0,0 0 0,0 1 0,0-1 0,0 1 0,7 3 0,-9-2 0,1 0 0,-1 0 0,0 1 0,0-1 0,0 1 0,-1 0 0,1 1 0,-1-1 0,0 1 0,0 0 0,0 0 0,0 0 0,0 1 0,-1-1 0,0 1 0,0 0 0,0 0 0,-1 0 0,2 6 0,2 5 14,-1 1-1,-1 0 0,-1 0 1,0 0-1,0 29 0,-7 89-630,2-98-211,0-2-5998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3.304"/>
    </inkml:context>
    <inkml:brush xml:id="br0">
      <inkml:brushProperty name="width" value="0.05" units="cm"/>
      <inkml:brushProperty name="height" value="0.05" units="cm"/>
    </inkml:brush>
  </inkml:definitions>
  <inkml:trace contextRef="#ctx0" brushRef="#br0">363 607 24575,'2'-3'0,"1"1"0,-1-1 0,0-1 0,0 1 0,0 0 0,-1 0 0,1-1 0,-1 1 0,0-1 0,0 1 0,0-1 0,0 1 0,-1-1 0,1 0 0,-1 1 0,0-1 0,0 0 0,0 1 0,-1-1 0,1 0 0,-1 1 0,0-1 0,0 1 0,0-1 0,0 1 0,-1-1 0,0 1 0,1 0 0,-1 0 0,0 0 0,0 0 0,-1 0 0,1 0 0,-1 0 0,1 1 0,-1-1 0,0 1 0,0 0 0,0 0 0,-5-3 0,0 2 0,0 0 0,0 1 0,0 0 0,0 0 0,-1 0 0,1 1 0,-1 1 0,1-1 0,0 1 0,-1 1 0,1 0 0,-1 0 0,1 0 0,0 1 0,0 0 0,0 1 0,0 0 0,0 0 0,-9 6 0,4-3 0,1 1 0,-1 1 0,2 0 0,-1 0 0,1 1 0,1 1 0,0-1 0,0 2 0,1 0 0,-14 21 0,18-24 0,1 0 0,0 0 0,1 0 0,-1 0 0,2 1 0,-1 0 0,1-1 0,1 1 0,0 0 0,0 0 0,0 0 0,1 0 0,1 0 0,-1 0 0,2 0 0,-1 0 0,1 0 0,0-1 0,1 1 0,0-1 0,0 1 0,7 10 0,-4-9 0,0-1 0,1 0 0,0 0 0,0 0 0,1-1 0,0-1 0,0 1 0,1-1 0,0-1 0,0 1 0,1-2 0,0 1 0,0-1 0,0-1 0,0 0 0,1 0 0,18 3 0,-20-5 0,1 0 0,-1-1 0,1 0 0,-1-1 0,1 0 0,-1-1 0,1 0 0,-1 0 0,1-1 0,-1 0 0,0-1 0,0 0 0,15-7 0,-13 4 0,-1 0 0,-1-1 0,1 0 0,-1-1 0,0 0 0,-1-1 0,0 1 0,0-1 0,12-19 0,-6 3 0,-1-1 0,-1 0 0,-1-1 0,-2 0 0,0-1 0,-2 1 0,-1-2 0,3-35 0,5-174 0,-15 195 0,-2 0 0,-1 0 0,-15-64 0,17 100 0,0-1 0,-1 1 0,0-1 0,0 1 0,-8-14 0,11 21 0,-1-1 0,0 0 0,1 0 0,-1 0 0,0 1 0,1-1 0,-1 0 0,0 1 0,0-1 0,0 0 0,0 1 0,0-1 0,1 1 0,-1 0 0,0-1 0,0 1 0,0 0 0,0-1 0,0 1 0,-2 0 0,1 0 0,1 1 0,-1-1 0,1 1 0,-1 0 0,1-1 0,-1 1 0,1 0 0,0 0 0,-1 0 0,1 0 0,0 0 0,0 0 0,0 0 0,0 0 0,0 0 0,0 1 0,0-1 0,-1 2 0,-8 13 0,1 1 0,1 1 0,0-1 0,1 1 0,1 0 0,-5 29 0,-15 118 0,21-121-170,2 0-1,2 0 0,2 1 1,2-1-1,2 0 0,2-1 1,17 61-1,-11-66-6655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3.975"/>
    </inkml:context>
    <inkml:brush xml:id="br0">
      <inkml:brushProperty name="width" value="0.05" units="cm"/>
      <inkml:brushProperty name="height" value="0.05" units="cm"/>
    </inkml:brush>
  </inkml:definitions>
  <inkml:trace contextRef="#ctx0" brushRef="#br0">234 465 24575,'7'-46'0,"-5"40"0,-1 0 0,0 1 0,0-1 0,0 0 0,-1 0 0,0-7 0,-1 10 0,1 1 0,-1-1 0,0 1 0,0-1 0,0 1 0,0-1 0,0 1 0,0 0 0,-1 0 0,1-1 0,-1 1 0,1 0 0,-1 0 0,0 1 0,0-1 0,0 0 0,0 0 0,-3-1 0,0 0 0,0 0 0,0 1 0,0-1 0,0 1 0,-1 0 0,1 0 0,-1 1 0,1 0 0,-1 0 0,1 0 0,-1 1 0,0-1 0,1 1 0,-1 1 0,1-1 0,-1 1 0,0 0 0,1 0 0,-1 0 0,1 1 0,0 0 0,-1 0 0,1 1 0,0-1 0,0 1 0,1 0 0,-1 0 0,1 1 0,-8 7 0,7-7 0,0 1 0,1-1 0,-1 1 0,1 0 0,1 0 0,-1 1 0,1-1 0,0 1 0,0 0 0,0 0 0,1 0 0,0 0 0,0 0 0,1 0 0,0 0 0,0 1 0,0-1 0,1 1 0,-1-1 0,2 0 0,-1 1 0,1-1 0,0 1 0,0-1 0,1 0 0,2 7 0,1-4 0,0 1 0,0-1 0,1-1 0,0 1 0,1-1 0,0 0 0,0-1 0,1 0 0,0 0 0,0 0 0,0-1 0,1 0 0,0-1 0,0 0 0,1-1 0,-1 1 0,1-2 0,0 1 0,0-1 0,0-1 0,0 0 0,1 0 0,-1-1 0,19-1 0,-19 0 0,-1 0 0,1 0 0,-1-1 0,0-1 0,0 0 0,1 0 0,-1-1 0,-1 0 0,1 0 0,0-1 0,-1 0 0,0-1 0,0 1 0,0-2 0,0 1 0,-1-1 0,0 0 0,0-1 0,-1 0 0,1 0 0,-1 0 0,-1 0 0,0-1 0,0 0 0,0-1 0,-1 1 0,5-15 0,-7 14 0,0 0 0,-1-1 0,0 1 0,-1 0 0,0 0 0,0-1 0,-1 1 0,-1 0 0,1 0 0,-1 0 0,-1 0 0,1 0 0,-2 0 0,1 1 0,-1-1 0,0 1 0,-7-9 0,3 5 0,0-1 0,-1 1 0,-1 0 0,0 1 0,-1 0 0,0 1 0,0 0 0,-1 1 0,-23-14 0,24 17 0,-1 1 0,1 0 0,-16-4 0,25 8 0,-1 0 0,1 0 0,-1 1 0,0-1 0,1 1 0,-1-1 0,1 1 0,-1 0 0,0 0 0,1 0 0,-1 0 0,0 1 0,1-1 0,-1 1 0,1 0 0,-1 0 0,1-1 0,-1 2 0,1-1 0,-1 0 0,-2 3 0,4-4 0,1 1 0,-1 0 0,1-1 0,-1 1 0,1 0 0,-1 0 0,1-1 0,0 1 0,-1 0 0,1 0 0,0 0 0,0 0 0,0-1 0,0 1 0,0 0 0,0 0 0,0 0 0,0 0 0,0 0 0,0 0 0,0-1 0,0 1 0,0 0 0,1 0 0,-1 0 0,0 0 0,1-1 0,-1 1 0,1 0 0,-1 0 0,1-1 0,-1 1 0,1 0 0,-1-1 0,1 1 0,1 1 0,27 19 0,-11-13 0,0-1 0,0 0 0,1-1 0,0-1 0,0-1 0,36 3 0,122-4 0,-137-3 0,-15-2 0,0 0 0,26-7 0,-26 4 0,45-3 0,-66 8 0,0 0 0,0 0 0,0 1 0,0-1 0,-1 1 0,1 0 0,0 0 0,0 0 0,-1 1 0,1 0 0,-1-1 0,1 1 0,-1 0 0,0 0 0,0 1 0,5 4 0,-3-2 0,0 1 0,-1-1 0,0 1 0,0 0 0,0 1 0,-1-1 0,0 1 0,4 10 0,-2-2 0,-1 0 0,-1 1 0,-1 0 0,0-1 0,0 1 0,-2 0 0,-2 27 0,1-36 0,0 1 0,-1 0 0,0 0 0,-1-1 0,0 1 0,0-1 0,0 0 0,-1 1 0,0-2 0,-6 9 0,9-13 0,-1 0 0,0 0 0,1 0 0,-1-1 0,0 1 0,0 0 0,0-1 0,-1 1 0,1-1 0,0 0 0,0 0 0,-1 0 0,1 0 0,-1 0 0,1 0 0,-1-1 0,1 1 0,-1-1 0,1 0 0,-1 1 0,1-1 0,-1 0 0,1-1 0,-1 1 0,0 0 0,1-1 0,-1 1 0,1-1 0,0 0 0,-1 0 0,1 0 0,0 0 0,-1 0 0,1-1 0,-3-1 0,1-1 0,-1 0 0,1 0 0,0 0 0,0 0 0,0 0 0,1-1 0,0 0 0,0 0 0,0 0 0,0 0 0,1 0 0,0-1 0,0 1 0,0 0 0,1-1 0,-1 0 0,1 1 0,1-1 0,-1 0 0,1 0 0,1-5 0,-1-5 0,1 0 0,1 0 0,1 1 0,0-1 0,1 1 0,9-24 0,-2 13 0,2 0 0,1 0 0,1 2 0,1 0 0,1 1 0,38-41 0,-40 49 0,2 0 0,0 0 0,0 2 0,1 0 0,1 1 0,0 1 0,1 1 0,0 0 0,33-10 0,-45 18-151,1 0-1,-1 0 0,1 1 0,-1 0 1,1 1-1,-1-1 0,1 2 1,16 2-1,9 6-6674</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5.709"/>
    </inkml:context>
    <inkml:brush xml:id="br0">
      <inkml:brushProperty name="width" value="0.05" units="cm"/>
      <inkml:brushProperty name="height" value="0.05" units="cm"/>
    </inkml:brush>
  </inkml:definitions>
  <inkml:trace contextRef="#ctx0" brushRef="#br0">359 289 24575,'-35'-43'0,"30"35"0,-1 1 0,1 0 0,-1 0 0,0 1 0,0 0 0,-1 0 0,0 0 0,-12-7 0,18 12 0,-1 0 0,1 1 0,-1-1 0,1 1 0,-1-1 0,0 1 0,1-1 0,-1 1 0,0 0 0,1 0 0,-1 0 0,0 0 0,1 0 0,-1 0 0,0 0 0,1 1 0,-1-1 0,0 1 0,1-1 0,-3 2 0,1-1 0,0 1 0,1 0 0,-1 0 0,0 0 0,1 1 0,-1-1 0,1 1 0,0-1 0,-4 6 0,-2 6 0,0 0 0,1 1 0,-8 22 0,11-25 0,-36 102 0,5 2 0,-35 213 0,66-286 0,4-43 0,0 0 0,0 0 0,0-1 0,0 1 0,0 0 0,0 0 0,0 0 0,1 0 0,-1 0 0,0 0 0,0 0 0,0 0 0,0 0 0,0 0 0,0 0 0,0 0 0,0 0 0,1 0 0,-1 0 0,0 0 0,0 0 0,0 0 0,0 0 0,0 0 0,0 0 0,0 0 0,0 0 0,1 0 0,-1 0 0,0 0 0,0 0 0,0 0 0,0 0 0,0 0 0,0 1 0,0-1 0,0 0 0,0 0 0,0 0 0,0 0 0,1 0 0,-1 0 0,0 0 0,0 0 0,0 0 0,0 0 0,0 1 0,0-1 0,0 0 0,0 0 0,0 0 0,0 0 0,0 0 0,0 0 0,0 0 0,0 0 0,0 1 0,0-1 0,0 0 0,0 0 0,0 0 0,0 0 0,0 0 0,0 0 0,0 0 0,10-21 0,90-277 0,44-107 0,-136 387 0,-3 3 0,1 0 0,1 0 0,0 1 0,1 0 0,1 0 0,0 1 0,1 0 0,19-20 0,-28 32 0,1-1 0,0 1 0,-1 0 0,1 0 0,0-1 0,0 1 0,0 1 0,0-1 0,0 0 0,0 0 0,0 1 0,0-1 0,0 1 0,1 0 0,-1 0 0,0 0 0,0 0 0,0 0 0,0 0 0,0 0 0,1 1 0,-1-1 0,0 1 0,0-1 0,0 1 0,0 0 0,0 0 0,0 0 0,0 0 0,-1 0 0,1 0 0,0 1 0,-1-1 0,1 1 0,1 1 0,5 6 0,0 0 0,-1 0 0,0 1 0,0 0 0,5 12 0,9 20 0,-2 1 0,-1 0 0,14 62 0,23 140 0,-44-183-682,5 112-1,-16-140-6143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6.218"/>
    </inkml:context>
    <inkml:brush xml:id="br0">
      <inkml:brushProperty name="width" value="0.05" units="cm"/>
      <inkml:brushProperty name="height" value="0.05" units="cm"/>
    </inkml:brush>
  </inkml:definitions>
  <inkml:trace contextRef="#ctx0" brushRef="#br0">160 305 24575,'-17'-10'0,"0"0"0,1-1 0,0-1 0,1 0 0,1-1 0,0-1 0,-24-30 0,36 42 0,1 1 0,0-1 0,0 1 0,0-1 0,0 0 0,0 1 0,0-1 0,0 0 0,0 0 0,1 0 0,-1 0 0,1 0 0,0 1 0,-1-1 0,1 0 0,0 0 0,0 0 0,0 0 0,0 0 0,1-3 0,0 3 0,0 0 0,0 0 0,0 1 0,0-1 0,0 1 0,1-1 0,-1 1 0,1 0 0,-1-1 0,1 1 0,-1 0 0,1 0 0,-1 0 0,1 0 0,0 0 0,3-1 0,8-2 0,0 1 0,-1 0 0,1 1 0,23-1 0,-35 3 0,329-14 0,-276 10 0,97-5 0,-148 9 0,-1 0 0,1 1 0,-1-1 0,1 0 0,-1 1 0,1-1 0,-1 1 0,0 0 0,1 0 0,-1 0 0,0 0 0,0 0 0,0 1 0,0-1 0,0 1 0,0-1 0,0 1 0,0 0 0,0 0 0,-1-1 0,1 1 0,-1 0 0,0 1 0,1-1 0,-1 0 0,0 0 0,0 0 0,0 1 0,0 3 0,2 6 0,-1 1 0,0 0 0,-1-1 0,-1 24 0,0-2 0,19 170 0,-7-95 0,-2 154 0,-10-259 0,0 1 0,-1-1 0,1 1 0,-1-1 0,1 0 0,-1 1 0,-1-1 0,1 0 0,-3 6 0,4-10 0,0 0 0,0 0 0,0 0 0,-1 0 0,1 0 0,0 0 0,0 1 0,0-1 0,0 0 0,0 0 0,0 0 0,0 0 0,-1 0 0,1 0 0,0 0 0,0 0 0,0 0 0,0 0 0,0 0 0,-1 0 0,1 0 0,0 0 0,0 0 0,0 0 0,0 0 0,0 0 0,0 0 0,-1 0 0,1 0 0,0 0 0,0-1 0,0 1 0,0 0 0,0 0 0,0 0 0,0 0 0,-1 0 0,1 0 0,0 0 0,0 0 0,0 0 0,0-1 0,0 1 0,0 0 0,0 0 0,0 0 0,0 0 0,0 0 0,0 0 0,0-1 0,0 1 0,0 0 0,-6-13 0,-2-15 0,-4-44 0,3 0 0,4 0 0,3 0 0,9-99 0,-7 164 0,17-152 0,-14 143 0,0 0 0,2 1 0,-1-1 0,2 1 0,0 0 0,1 1 0,16-26 0,-20 36 0,-1 0 0,1 1 0,0 0 0,0 0 0,0 0 0,0 0 0,1 0 0,-1 0 0,1 1 0,0 0 0,0 0 0,0 0 0,0 0 0,0 0 0,0 1 0,0 0 0,0 0 0,7-1 0,-4 2 0,-1 0 0,1 0 0,0 1 0,-1 0 0,1 1 0,-1-1 0,0 1 0,0 0 0,1 1 0,-1-1 0,7 5 0,2 3 0,0 0 0,-1 1 0,0 0 0,0 1 0,-1 0 0,-1 1 0,0 1 0,12 18 0,-20-26 0,0 1 0,0-1 0,-1 1 0,0-1 0,0 1 0,-1 0 0,0 0 0,0 0 0,0 1 0,-1-1 0,0 0 0,-1 1 0,1-1 0,-2 10 0,0-11 0,0-1 0,-1 0 0,1 0 0,-1 1 0,0-1 0,0 0 0,-1-1 0,0 1 0,0 0 0,0-1 0,0 1 0,-1-1 0,1 0 0,-1 0 0,0-1 0,0 1 0,-1-1 0,1 0 0,-1 0 0,-5 3 0,-7 3-136,-1-2-1,1 0 1,-1-1-1,-1 0 1,1-2-1,-1 0 1,1-1-1,-1-1 0,-27-1 1,1-3-6690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6.627"/>
    </inkml:context>
    <inkml:brush xml:id="br0">
      <inkml:brushProperty name="width" value="0.05" units="cm"/>
      <inkml:brushProperty name="height" value="0.05" units="cm"/>
    </inkml:brush>
  </inkml:definitions>
  <inkml:trace contextRef="#ctx0" brushRef="#br0">1 261 24575,'7'0'0,"1"0"0,-1 0 0,1 0 0,-1 1 0,0-1 0,1 2 0,7 1 0,-13-2 0,0 0 0,1 1 0,-1-1 0,0 0 0,0 1 0,0-1 0,0 1 0,-1-1 0,1 1 0,0 0 0,-1 0 0,1 0 0,-1 0 0,1 0 0,-1 0 0,0 0 0,0 1 0,0-1 0,0 0 0,-1 1 0,1-1 0,0 4 0,12 102 0,-2-12 0,40 244 0,-49-316 0,1-1 0,-3-44 0,-15-224 0,-1 4 0,16 193 0,2 0 0,15-93 0,-15 128 0,1 0 0,1 0 0,0 0 0,1 0 0,0 0 0,13-21 0,-16 31 0,1-1 0,-1 1 0,1-1 0,0 1 0,0 0 0,0 0 0,0 0 0,1 1 0,-1-1 0,1 1 0,-1 0 0,1 0 0,0 0 0,0 0 0,0 1 0,0 0 0,0-1 0,0 1 0,0 1 0,0-1 0,1 1 0,-1-1 0,0 1 0,0 1 0,8 0 0,-1 1 0,-1 1 0,0 0 0,1 1 0,-1 0 0,-1 1 0,1 0 0,-1 0 0,0 1 0,0 0 0,0 1 0,-1 0 0,0 0 0,0 1 0,6 8 0,-5-4 0,0-1 0,0 1 0,-2 1 0,1 0 0,-1 0 0,-1 0 0,-1 1 0,0 0 0,6 24 0,-10-31 5,0 0 0,-1 1 0,1-1-1,-1 0 1,0 0 0,-1 0 0,0 0-1,0 0 1,-1 0 0,0 0 0,0 0-1,0-1 1,-1 1 0,0-1 0,0 1 0,-1-1-1,0 0 1,0 0 0,0-1 0,-1 1-1,1-1 1,-1 0 0,-1 0 0,-8 7 0,-4 0-218,-1-1 1,0 0 0,0-2 0,-1 0 0,0-1 0,-35 9 0,-43 7-6614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29.578"/>
    </inkml:context>
    <inkml:brush xml:id="br0">
      <inkml:brushProperty name="width" value="0.05" units="cm"/>
      <inkml:brushProperty name="height" value="0.05" units="cm"/>
    </inkml:brush>
  </inkml:definitions>
  <inkml:trace contextRef="#ctx0" brushRef="#br0">340 44 24575,'-4'-4'0,"0"0"0,-1 0 0,1 1 0,-1-1 0,0 1 0,0 0 0,0 0 0,0 0 0,0 1 0,-1 0 0,1 0 0,-1 0 0,1 1 0,-1 0 0,0 0 0,0 0 0,1 1 0,-1 0 0,0 0 0,0 0 0,0 1 0,1 0 0,-1 0 0,0 0 0,1 1 0,-1 0 0,-7 4 0,3-1 0,0 0 0,1 1 0,0 0 0,1 1 0,-1 0 0,1 0 0,0 1 0,1 0 0,0 0 0,0 1 0,1 0 0,0 0 0,1 0 0,-5 11 0,-3 12 0,2 0 0,1 1 0,1 1 0,2-1 0,2 1 0,-3 55 0,7-43 0,2 1 0,3-1 0,1 0 0,15 63 0,-14-88 0,0 0 0,1 0 0,1-1 0,1 0 0,20 32 0,-22-41 0,2 1 0,-1-1 0,2-1 0,-1 0 0,1 0 0,1-1 0,0 0 0,0-1 0,1 0 0,12 6 0,-5-5-455,0-1 0,21 6 0,36 5-6371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30.285"/>
    </inkml:context>
    <inkml:brush xml:id="br0">
      <inkml:brushProperty name="width" value="0.05" units="cm"/>
      <inkml:brushProperty name="height" value="0.05" units="cm"/>
    </inkml:brush>
  </inkml:definitions>
  <inkml:trace contextRef="#ctx0" brushRef="#br0">106 337 24575,'-21'-4'0,"12"-1"0,9 5 0,0 0 0,0 0 0,0 0 0,0 0 0,0 0 0,-1-1 0,1 1 0,0 0 0,0 0 0,0 0 0,0 0 0,0 0 0,0-1 0,0 1 0,0 0 0,0 0 0,0 0 0,0 0 0,0-1 0,0 1 0,0 0 0,0 0 0,0 0 0,0 0 0,0 0 0,1-1 0,-1 1 0,0 0 0,0 0 0,0 0 0,0 0 0,0 0 0,0 0 0,0-1 0,0 1 0,0 0 0,1 0 0,-1 0 0,0 0 0,0 0 0,0 0 0,0 0 0,0 0 0,1 0 0,-1-1 0,1 1 0,-1 0 0,1 0 0,0 0 0,0 0 0,0 0 0,-1 0 0,1 0 0,0 0 0,0 1 0,-1-1 0,1 0 0,0 0 0,-1 0 0,1 1 0,0-1 0,0 0 0,-1 1 0,1-1 0,-1 1 0,1-1 0,0 1 0,0 0 0,14 14 0,-14-15 0,6 8 0,-1 0 0,-1 0 0,1 0 0,-1 1 0,-1 0 0,0 0 0,0 0 0,0 0 0,3 19 0,-2-7 0,-2 1 0,0-1 0,-1 34 0,-6-8 0,-2 1 0,-2-1 0,-26 89 0,28-114 0,18-69 0,8-61 0,-15-12 0,-16-205 0,2 196 0,9 120 0,-1-2 0,0-1 0,1 1 0,0 0 0,1 0 0,4-17 0,-5 26 0,1-1 0,0 1 0,0 0 0,0-1 0,0 1 0,1 0 0,-1 0 0,0-1 0,1 1 0,-1 0 0,1 1 0,0-1 0,0 0 0,0 0 0,0 1 0,0-1 0,0 1 0,0 0 0,1-1 0,-1 1 0,0 0 0,1 0 0,-1 1 0,1-1 0,-1 0 0,1 1 0,-1 0 0,1-1 0,4 1 0,16 1 0,0 0 0,1 1 0,-1 2 0,44 12 0,89 38 0,-133-45 0,132 57 0,-138-57 0,0 1 0,-1 0 0,0 1 0,0 0 0,-1 2 0,19 19 0,-31-30 0,-1 1 0,0-1 0,0 0 0,0 1 0,-1-1 0,1 1 0,0 0 0,-1-1 0,0 1 0,0 0 0,0 0 0,0 0 0,0 0 0,0 0 0,-1 0 0,1 0 0,-1 0 0,0 0 0,0 0 0,0 0 0,-1 0 0,1 0 0,0 0 0,-1 0 0,0 0 0,0 0 0,0 0 0,0 0 0,-1 0 0,1-1 0,-1 1 0,1-1 0,-1 1 0,0-1 0,-2 3 0,-4 3 0,-1 0 0,1-1 0,-1 0 0,-1-1 0,1 0 0,-1 0 0,0-1 0,-15 5 0,-24 6 0,0-2 0,-81 12 0,35-9 0,65-8 0,29-9 0,1 0 0,0 0 0,-1 0 0,1 1 0,-1-1 0,1 0 0,0 0 0,-1 0 0,1 0 0,-1 0 0,1 1 0,0-1 0,-1 0 0,1 0 0,0 1 0,-1-1 0,1 0 0,0 1 0,0-1 0,-1 0 0,1 1 0,0-1 0,0 0 0,0 1 0,-1-1 0,1 0 0,0 1 0,0-1 0,0 1 0,0-1 0,0 0 0,0 1 0,0-1 0,0 1 0,0-1 0,0 1 0,0-1 0,0 0 0,0 1 0,0-1 0,0 1 0,0-1 0,0 0 0,0 1 0,1-1 0,-1 1 0,0-1 0,0 0 0,1 1 0,-1-1 0,0 0 0,0 1 0,1-1 0,-1 0 0,0 0 0,1 1 0,-1-1 0,0 0 0,1 0 0,-1 1 0,0-1 0,1 0 0,15 8 0,0 0 0,1-1 0,-1 0 0,33 7 0,7 2 0,-45-12 0,37 13 0,56 28 0,-91-39 0,-1 1 0,0 1 0,0 0 0,0 0 0,-1 1 0,0 1 0,-1 0 0,0 0 0,10 15 0,-18-23 0,0 1 0,0-1 0,-1 1 0,1 0 0,-1-1 0,0 1 0,0 0 0,0 0 0,0 0 0,0 0 0,-1 0 0,1 0 0,-1 0 0,0 0 0,0 0 0,0 0 0,0 0 0,0 0 0,-1 0 0,1 0 0,-1 0 0,0 0 0,0 0 0,0-1 0,0 1 0,-1 0 0,1-1 0,-1 1 0,0 0 0,1-1 0,-1 0 0,0 1 0,0-1 0,-1 0 0,1 0 0,0 0 0,-1-1 0,-4 4 0,-4 2 0,-2 0 0,1-1 0,-1 0 0,0-1 0,0 0 0,-1-1 0,-15 3 0,-4-2 0,0-1 0,-1-2 0,1-1 0,0-2 0,-52-7 0,42 1 0,1-1 0,0-3 0,-75-30 0,100 34 20,1-1 0,0 0 0,0-2 0,1 0 0,-23-19 0,30 22-134,2 0 0,-1 0-1,1 0 1,0-1 0,0 0 0,1 0-1,0 0 1,1-1 0,0 0 0,0 1-1,1-2 1,-3-9 0,-2-32-6712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4.688"/>
    </inkml:context>
    <inkml:brush xml:id="br0">
      <inkml:brushProperty name="width" value="0.05" units="cm"/>
      <inkml:brushProperty name="height" value="0.05" units="cm"/>
    </inkml:brush>
  </inkml:definitions>
  <inkml:trace contextRef="#ctx0" brushRef="#br0">0 56 24575,'4'0'0,"7"0"0,4 0 0,6 0 0,2 0 0,3 0 0,1 0 0,0 0 0,0-5 0,-1 0 0,1-1 0,4 2 0,-3-4 0,-3 0 0,0 2 0,0 1 0,-10-3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30.675"/>
    </inkml:context>
    <inkml:brush xml:id="br0">
      <inkml:brushProperty name="width" value="0.05" units="cm"/>
      <inkml:brushProperty name="height" value="0.05" units="cm"/>
    </inkml:brush>
  </inkml:definitions>
  <inkml:trace contextRef="#ctx0" brushRef="#br0">214 107 24575,'-8'-5'0,"1"1"0,-1-1 0,1 1 0,-1 1 0,0-1 0,-1 1 0,-13-3 0,-7-3 0,-1 0 0,24 8 0,-1-1 0,1 1 0,-1-1 0,1-1 0,0 1 0,0-1 0,0 0 0,0-1 0,0 1 0,-8-8 0,13 11 0,1-1 0,0 1 0,0 0 0,0 0 0,0 0 0,0-1 0,0 1 0,0 0 0,0 0 0,0 0 0,0-1 0,0 1 0,0 0 0,0 0 0,0-1 0,0 1 0,0 0 0,0 0 0,0-1 0,0 1 0,0 0 0,0 0 0,0 0 0,0-1 0,0 1 0,0 0 0,1 0 0,-1 0 0,0-1 0,0 1 0,0 0 0,0 0 0,1 0 0,-1 0 0,0 0 0,0-1 0,0 1 0,0 0 0,1 0 0,-1 0 0,0 0 0,0 0 0,1 0 0,-1 0 0,0 0 0,0 0 0,0 0 0,1 0 0,-1 0 0,0 0 0,0 0 0,1 0 0,-1 0 0,0 0 0,17-1 0,53 7 0,78 15 0,-63-7 0,-35-6 0,-20-2 0,0-1 0,0-2 0,1-1 0,39-2 0,-45-8 0,-25 7 0,0 1 0,1 0 0,-1 0 0,1-1 0,-1 1 0,0-1 0,1 1 0,-1 0 0,0-1 0,0 1 0,1-1 0,-1 1 0,0 0 0,0-1 0,1 1 0,-1-1 0,0 1 0,0-1 0,0 1 0,0-1 0,0 1 0,0-1 0,0 1 0,0-1 0,0 1 0,0-2 0,-1 0 0,0 0 0,-1 1 0,1-1 0,0 0 0,-1 0 0,1 1 0,-1-1 0,1 1 0,-1-1 0,0 1 0,0 0 0,0 0 0,0-1 0,0 1 0,0 1 0,0-1 0,-2-1 0,-16-4 0,1 0 0,-1 1 0,0 1 0,0 1 0,-1 0 0,1 2 0,-1 0 0,1 2 0,-1 0 0,1 1 0,0 1 0,-21 6 0,35-6 0,-1 0 0,0 0 0,1 0 0,-1 1 0,1 0 0,0 0 0,1 1 0,-1-1 0,1 1 0,-1 1 0,2-1 0,-1 1 0,0-1 0,1 1 0,0 1 0,1-1 0,-1 1 0,1-1 0,1 1 0,-1 0 0,-2 12 0,-1 11 0,1 0 0,1 1 0,1 55 0,3-73 0,-1 34-119,-2 36-504,16 149 0,-7-198-6203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31.130"/>
    </inkml:context>
    <inkml:brush xml:id="br0">
      <inkml:brushProperty name="width" value="0.05" units="cm"/>
      <inkml:brushProperty name="height" value="0.05" units="cm"/>
    </inkml:brush>
  </inkml:definitions>
  <inkml:trace contextRef="#ctx0" brushRef="#br0">134 354 24575,'0'-1'0,"0"-1"0,0 1 0,0-1 0,0 1 0,0-1 0,-1 1 0,1-1 0,0 1 0,-1-1 0,1 1 0,-1-1 0,1 1 0,-1 0 0,0-1 0,0 1 0,1 0 0,-1 0 0,0-1 0,0 1 0,0 0 0,0 0 0,-1 0 0,1 0 0,0 0 0,0 0 0,-1 1 0,1-1 0,0 0 0,-1 1 0,1-1 0,0 0 0,-1 1 0,1 0 0,-1-1 0,1 1 0,-1 0 0,-2 0 0,1 0 0,0 0 0,0 0 0,0 1 0,0 0 0,0-1 0,0 1 0,0 0 0,1 0 0,-1 1 0,0-1 0,0 0 0,1 1 0,-1 0 0,1 0 0,-1-1 0,1 2 0,0-1 0,-3 3 0,-1 4 0,1 0 0,0 1 0,0-1 0,1 1 0,0 0 0,1 0 0,0 0 0,1 1 0,0-1 0,-1 22 0,1 5 0,7 65 0,20 84 0,2 39 0,-24-813 0,1 516 0,4 0 0,32-132 0,-39 198 0,1 1 0,0-1 0,0 1 0,0-1 0,1 1 0,0 0 0,0 0 0,0 0 0,1 0 0,-1 0 0,1 1 0,7-7 0,-8 10 0,-1-1 0,1 1 0,0 0 0,-1-1 0,1 1 0,0 0 0,0 0 0,0 1 0,0-1 0,0 1 0,0-1 0,0 1 0,0 0 0,0 0 0,0 1 0,1-1 0,-1 1 0,0-1 0,-1 1 0,1 0 0,0 0 0,0 0 0,0 0 0,0 1 0,4 2 0,4 3 0,-1 0 0,0 1 0,0 0 0,-1 1 0,0 0 0,-1 0 0,1 1 0,-2 0 0,0 0 0,0 1 0,0 0 0,-2 0 0,7 15 0,-7-12 0,0 0 0,0 0 0,-2 1 0,0-1 0,0 1 0,-1 0 0,-1 0 0,0 0 0,-2 0 0,-3 28 0,2-31 8,-2 0 0,0-1 0,0 0 0,-1 0 0,0 0 0,0 0 0,-2-1 0,1 0 0,-1 0 0,-1-1 0,1 0 0,-2 0 0,1 0 0,-13 8 0,8-7-157,-2 0 1,0-1-1,0 0 1,-1-1-1,0-1 1,0 0-1,0-1 1,-1-1-1,-19 3 1,0-2-6678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31.470"/>
    </inkml:context>
    <inkml:brush xml:id="br0">
      <inkml:brushProperty name="width" value="0.05" units="cm"/>
      <inkml:brushProperty name="height" value="0.05" units="cm"/>
    </inkml:brush>
  </inkml:definitions>
  <inkml:trace contextRef="#ctx0" brushRef="#br0">114 1 24575,'5'1'0,"1"-1"0,0 1 0,-1 1 0,1-1 0,-1 1 0,0 0 0,0 0 0,1 1 0,-1-1 0,-1 1 0,1 0 0,0 1 0,-1-1 0,1 1 0,-1 0 0,6 8 0,8 9 0,-2 0 0,18 31 0,-18-27 0,-3-6 0,164 272 0,-155-249 0,-3 0 0,-1 2 0,-2 0 0,-2 1 0,10 58 0,-21-85 0,-1 1 0,-1-1 0,0 1 0,-2 0 0,0-1 0,-1 1 0,-7 31 0,5-36 0,-1 0 0,0 0 0,-1 0 0,-1-1 0,0 0 0,0 0 0,-2-1 0,1 0 0,-2 0 0,-12 12 0,3-6 17,-2-1 0,1-1 0,-2 0 1,0-2-1,-1-1 0,-35 15 0,11-9-512,-1-2 0,-65 14 0,10-9-6331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2.676"/>
    </inkml:context>
    <inkml:brush xml:id="br0">
      <inkml:brushProperty name="width" value="0.05" units="cm"/>
      <inkml:brushProperty name="height" value="0.05" units="cm"/>
    </inkml:brush>
  </inkml:definitions>
  <inkml:trace contextRef="#ctx0" brushRef="#br0">401 686 24575,'1'-11'0,"0"0"0,0 0 0,1 0 0,0 1 0,1-1 0,0 0 0,1 1 0,0 0 0,10-17 0,4-2 0,39-49 0,-6 10 0,29-60 0,-68 105 0,0 0 0,-2-1 0,13-45 0,-21 63 0,-1 0 0,0 0 0,0 0 0,-1 0 0,1-1 0,-1 1 0,-1 0 0,1-1 0,-1 1 0,-2-7 0,2 10 0,0 1 0,0-1 0,0 1 0,0-1 0,0 1 0,-1 0 0,0 0 0,1-1 0,-1 1 0,0 0 0,0 0 0,0 1 0,0-1 0,0 0 0,0 1 0,-1-1 0,1 1 0,0-1 0,-1 1 0,1 0 0,-1 0 0,0 1 0,1-1 0,-1 0 0,-3 0 0,-6 0 0,0 1 0,0 0 0,0 1 0,0 0 0,0 1 0,0 0 0,0 1 0,1 0 0,-1 1 0,1 0 0,0 1 0,0 0 0,0 1 0,-12 8 0,-2 3 0,1 2 0,0 0 0,1 1 0,-30 35 0,23-19 0,1 2 0,2 0 0,2 2 0,2 1 0,-34 81 0,34-58 0,2 2 0,3 0 0,-12 95 0,2 214 0,33-6 0,-3-302 0,-3 64-1365,-3-90-5461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3.205"/>
    </inkml:context>
    <inkml:brush xml:id="br0">
      <inkml:brushProperty name="width" value="0.05" units="cm"/>
      <inkml:brushProperty name="height" value="0.05" units="cm"/>
    </inkml:brush>
  </inkml:definitions>
  <inkml:trace contextRef="#ctx0" brushRef="#br0">0 309 24575,'7'-6'0,"-1"1"0,1 0 0,0 0 0,0 1 0,1 0 0,-1 0 0,1 0 0,0 1 0,0 0 0,0 1 0,0 0 0,16-2 0,8 1 0,0 1 0,35 4 0,-21-1 0,234-16 0,-153 5 0,-112 9 0,20-2 0,46-7 0,-72 8 0,0 0 0,-1 0 0,1-1 0,-1 0 0,1-1 0,-1 0 0,0 0 0,0 0 0,-1-1 0,12-9 0,-16 11 0,-1 0 0,1 0 0,-1 0 0,1 0 0,-1 0 0,0 0 0,0 0 0,0-1 0,-1 1 0,1-1 0,-1 1 0,0-1 0,0 0 0,0 1 0,0-1 0,-1 0 0,1 0 0,-1 0 0,0 1 0,0-1 0,-1 0 0,1 0 0,-1 0 0,0 1 0,0-1 0,0 0 0,0 1 0,-1-1 0,1 1 0,-5-6 0,4 4 0,-1 1 0,0 0 0,0 1 0,-1-1 0,1 0 0,-1 1 0,0 0 0,0 0 0,0 0 0,0 0 0,0 1 0,-1 0 0,1 0 0,-1 0 0,1 0 0,-1 0 0,0 1 0,0 0 0,0 0 0,1 1 0,-1-1 0,0 1 0,-7 0 0,-1 3 0,-1-1 0,0 2 0,1 0 0,0 0 0,0 2 0,1-1 0,-1 2 0,1-1 0,0 2 0,1 0 0,-20 16 0,11-5 0,0 1 0,1 1 0,1 0 0,-29 44 0,39-52 0,1 0 0,0 0 0,1 0 0,0 1 0,1 0 0,1 0 0,0 0 0,1 1 0,0-1 0,1 1 0,0 19 0,2-32 0,0 0 0,0 0 0,0 1 0,1-1 0,-1 0 0,1 0 0,-1 0 0,1 0 0,0 0 0,-1 0 0,1 0 0,0 0 0,0 0 0,1 0 0,-1 0 0,0-1 0,0 1 0,1 0 0,-1-1 0,1 1 0,3 1 0,-2-1 0,-1-1 0,1-1 0,0 1 0,0 0 0,-1-1 0,1 1 0,0-1 0,0 0 0,0 0 0,0 0 0,0 0 0,-1 0 0,1-1 0,4-1 0,8-2 0,0-1 0,-1-1 0,0-1 0,24-14 0,22-20 0,110-94 0,-169 133 0,0 1 0,0 0 0,0 0 0,0 0 0,1 0 0,-1 0 0,0 1 0,1-1 0,-1 0 0,0 1 0,1-1 0,-1 1 0,1-1 0,2 0 0,-4 2 0,1-1 0,-1 0 0,0 0 0,1 0 0,-1 1 0,0-1 0,1 0 0,-1 0 0,0 1 0,1-1 0,-1 0 0,0 1 0,1-1 0,-1 0 0,0 1 0,0-1 0,0 1 0,1-1 0,-1 0 0,0 1 0,0-1 0,0 1 0,0-1 0,0 0 0,0 1 0,0-1 0,0 1 0,0-1 0,0 1 0,0-1 0,0 1 0,-9 48 0,6-38 0,0 2 24,0-1 0,1 1 0,1 0 0,0 17 0,1-27-98,0 1-1,1 0 1,-1-1 0,1 1 0,0-1-1,-1 1 1,2-1 0,-1 1 0,0-1-1,1 0 1,-1 1 0,1-1 0,0 0-1,0 0 1,0 0 0,1 0 0,-1-1-1,1 1 1,4 3 0,14 6-6752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3.564"/>
    </inkml:context>
    <inkml:brush xml:id="br0">
      <inkml:brushProperty name="width" value="0.05" units="cm"/>
      <inkml:brushProperty name="height" value="0.05" units="cm"/>
    </inkml:brush>
  </inkml:definitions>
  <inkml:trace contextRef="#ctx0" brushRef="#br0">279 163 24575,'-1'-9'0,"0"0"0,0 1 0,-1-1 0,0 0 0,0 1 0,-1 0 0,-1-1 0,1 1 0,-1 0 0,0 1 0,-1-1 0,0 1 0,0 0 0,-9-10 0,12 15 0,-1-1 0,1 0 0,-1 1 0,0 0 0,0-1 0,0 1 0,0 0 0,0 0 0,0 1 0,0-1 0,-1 1 0,1-1 0,0 1 0,-1 0 0,1 0 0,-1 1 0,0-1 0,1 1 0,-1 0 0,1 0 0,-1 0 0,0 0 0,1 0 0,-1 1 0,1 0 0,-1 0 0,1 0 0,-1 0 0,1 0 0,0 1 0,-1-1 0,1 1 0,0 0 0,0 0 0,0 0 0,-4 4 0,-1 3 0,0-1 0,1 1 0,0 0 0,0 1 0,1 0 0,0 0 0,1 0 0,-7 18 0,4-7 0,2 0 0,0 0 0,-5 36 0,10-49 0,1 0 0,-1 1 0,1-1 0,1 0 0,0 0 0,0 1 0,0-1 0,1 0 0,0 0 0,1 0 0,6 13 0,-7-16 0,1-1 0,0 1 0,0-1 0,1 0 0,-1 0 0,1 0 0,0 0 0,0 0 0,0-1 0,1 0 0,-1 0 0,1 0 0,0-1 0,-1 1 0,1-1 0,1 0 0,-1 0 0,10 1 0,26 3-1365,-1-4-5461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3.906"/>
    </inkml:context>
    <inkml:brush xml:id="br0">
      <inkml:brushProperty name="width" value="0.05" units="cm"/>
      <inkml:brushProperty name="height" value="0.05" units="cm"/>
    </inkml:brush>
  </inkml:definitions>
  <inkml:trace contextRef="#ctx0" brushRef="#br0">327 159 24575,'-15'0'0,"0"0"0,0-1 0,0 0 0,1-1 0,-1-1 0,1 0 0,-1-1 0,-15-7 0,30 11 0,-1 0 0,1 0 0,-1 0 0,1 0 0,-1-1 0,1 1 0,-1 0 0,1 0 0,-1-1 0,1 1 0,-1 0 0,1 0 0,-1-1 0,1 1 0,-1-1 0,1 1 0,-1 0 0,1-1 0,0 1 0,-1-1 0,1 1 0,0-1 0,0 1 0,-1-1 0,1 1 0,0-1 0,0 1 0,0-1 0,-1 1 0,1-1 0,0 0 0,0 1 0,0-1 0,0 0 0,1 0 0,0 0 0,0 1 0,0-1 0,0 0 0,1 1 0,-1-1 0,0 0 0,0 1 0,0-1 0,1 1 0,-1 0 0,0-1 0,2 1 0,48-5 0,3 4 0,-37 2 0,-1 0 0,1-2 0,0 0 0,-1-1 0,1-1 0,-1 0 0,25-8 0,-40 10 0,0 1 0,0 0 0,0 0 0,-1-1 0,1 1 0,0 0 0,0-1 0,0 1 0,-1-1 0,1 1 0,0-1 0,0 0 0,-1 1 0,1-1 0,0 0 0,-1 1 0,1-1 0,-1 0 0,1 0 0,-1 1 0,1-1 0,-1 0 0,0 0 0,1 0 0,-1 0 0,0 0 0,0 0 0,0 0 0,1 1 0,-1-3 0,-1 1 0,0 1 0,0-1 0,0 0 0,0 1 0,0-1 0,0 1 0,0-1 0,0 1 0,-1-1 0,1 1 0,-1 0 0,1 0 0,-1 0 0,-1-1 0,-6-4 0,0 1 0,-1 0 0,0 1 0,-13-4 0,6 4 0,0 0 0,0 1 0,0 2 0,-1-1 0,1 2 0,0 0 0,-1 1 0,1 1 0,0 1 0,0 0 0,-20 7 0,28-7 0,0 1 0,-1 0 0,1 0 0,1 1 0,-1 0 0,1 1 0,0 0 0,0 0 0,0 0 0,1 1 0,0 1 0,1-1 0,-1 1 0,1 0 0,1 0 0,0 1 0,0 0 0,0-1 0,1 2 0,-4 14 0,6-18 5,1 0 1,-1 0-1,1 0 0,1 0 0,-1 0 0,1 0 1,0 0-1,1 0 0,-1 0 0,1 1 1,0-1-1,1 0 0,0-1 0,0 1 0,0 0 1,0 0-1,1-1 0,0 1 0,0-1 0,0 0 1,1 0-1,6 6 0,-4-4-111,1-1 0,0 0 0,1 0 0,-1 0 0,1-1 0,0-1-1,1 1 1,-1-1 0,1-1 0,0 0 0,0 0 0,0 0 0,17 2 0,23-1-6720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4.281"/>
    </inkml:context>
    <inkml:brush xml:id="br0">
      <inkml:brushProperty name="width" value="0.05" units="cm"/>
      <inkml:brushProperty name="height" value="0.05" units="cm"/>
    </inkml:brush>
  </inkml:definitions>
  <inkml:trace contextRef="#ctx0" brushRef="#br0">188 116 24575,'-7'-14'0,"-1"0"0,-1 0 0,0 1 0,-18-21 0,24 31 0,1 0 0,-1 1 0,0 0 0,1-1 0,-1 1 0,0 0 0,-1 1 0,1-1 0,0 0 0,0 1 0,-1 0 0,-3-1 0,5 2 0,0 0 0,0 0 0,-1 0 0,1 0 0,0 0 0,0 0 0,0 1 0,0-1 0,0 1 0,0 0 0,0-1 0,0 1 0,0 0 0,0 0 0,0 1 0,0-1 0,1 0 0,-1 0 0,0 1 0,1-1 0,-1 1 0,-1 2 0,-1 1 0,0 1 0,1 0 0,-1 0 0,1 0 0,0 1 0,0-1 0,1 1 0,0-1 0,0 1 0,1 0 0,-1 9 0,-1 12 0,1 41 0,2-54 0,0 61 0,6 189 0,-6-264 0,0 0 0,0 0 0,0 0 0,0 0 0,1 1 0,-1-1 0,0 0 0,0 0 0,1 0 0,-1 0 0,0 0 0,1-1 0,-1 1 0,1 0 0,0 0 0,-1 0 0,1 0 0,0 0 0,-1-1 0,1 1 0,0 0 0,1 0 0,-1 0 0,0-1 0,0 0 0,0 0 0,0 0 0,0 0 0,0 0 0,0 0 0,0 0 0,0 0 0,0-1 0,0 1 0,0 0 0,0-1 0,0 1 0,0 0 0,0-1 0,-1 1 0,3-2 0,4-4 0,1 0 0,-1 0 0,12-14 0,-16 16 0,13-13 0,0 1 0,1 1 0,1 0 0,1 1 0,35-20 0,-46 30 0,0 1 0,0-1 0,0 1 0,1 1 0,0-1 0,-1 1 0,19-1 0,-22 3 0,0 0 0,0 0 0,1 1 0,-1 0 0,0 0 0,0 0 0,0 1 0,0-1 0,0 1 0,-1 0 0,1 1 0,0-1 0,-1 1 0,8 5 0,-10-6 0,0 0 0,0 0 0,0 0 0,0 0 0,0 0 0,0 0 0,-1 1 0,1-1 0,-1 1 0,1-1 0,-1 1 0,0-1 0,0 1 0,0 0 0,0 0 0,-1-1 0,1 1 0,-1 0 0,0 0 0,0 0 0,0 0 0,0-1 0,0 1 0,0 0 0,-1 0 0,1 0 0,-1 0 0,0-1 0,0 1 0,0 0 0,0-1 0,-1 1 0,1-1 0,-1 1 0,1-1 0,-3 3 0,-2 3 0,-1 1 0,0-1 0,-1 0 0,0-1 0,0 0 0,0 0 0,-1-1 0,-14 8 0,10-8 15,0 1 0,0-2 0,-1 0 0,0-1 0,1 0 0,-2-1 0,-19 2 0,29-5-77,-1 1 0,1-1 0,0 0 0,0 0 1,0-1-1,0 1 0,0-1 0,0-1 0,0 1 0,0-1 0,0 1 0,0-1 1,0-1-1,1 1 0,-1-1 0,1 1 0,0-1 0,0-1 0,0 1 0,0 0 1,0-1-1,1 0 0,-5-7 0,-3-9-6764</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4.951"/>
    </inkml:context>
    <inkml:brush xml:id="br0">
      <inkml:brushProperty name="width" value="0.05" units="cm"/>
      <inkml:brushProperty name="height" value="0.05" units="cm"/>
    </inkml:brush>
  </inkml:definitions>
  <inkml:trace contextRef="#ctx0" brushRef="#br0">0 122 24575,'19'-1'0,"-1"-1"0,0-1 0,0 0 0,0-2 0,20-6 0,-19 2 0,-19 9 0,0 0 0,1 0 0,-1 0 0,0 0 0,0 0 0,0-1 0,0 1 0,0 0 0,0 0 0,0 0 0,0 0 0,1 0 0,-1 0 0,0 0 0,0 0 0,0 0 0,0 0 0,0 0 0,0 0 0,0-1 0,0 1 0,0 0 0,0 0 0,0 0 0,0 0 0,0 0 0,0 0 0,0 0 0,0-1 0,0 1 0,0 0 0,0 0 0,0 0 0,0 0 0,0 0 0,0 0 0,0 0 0,0-1 0,0 1 0,0 0 0,0 0 0,0 0 0,0 0 0,0 0 0,0 0 0,0 0 0,0 0 0,0 0 0,0-1 0,0 1 0,0 0 0,-1 0 0,1 0 0,0 0 0,0 0 0,0 0 0,0 0 0,0 0 0,0 0 0,0 0 0,0 0 0,-1 0 0,-1 0 0,-1-1 0,1 2 0,-1-1 0,1 0 0,-1 0 0,1 1 0,0-1 0,-1 1 0,1 0 0,0 0 0,-1 0 0,-1 1 0,-2 1 0,1 0 0,0 0 0,0 0 0,0 1 0,0-1 0,0 1 0,1 0 0,-1 1 0,1-1 0,0 1 0,1 0 0,-1 0 0,1 0 0,0 0 0,0 1 0,1-1 0,-1 1 0,1 0 0,1-1 0,-1 1 0,1 0 0,0 0 0,0 0 0,0 0 0,1 0 0,0 1 0,1-1 0,-1 0 0,1 0 0,0 0 0,0 0 0,1-1 0,0 1 0,0 0 0,0 0 0,1-1 0,0 0 0,0 1 0,0-1 0,1 0 0,0 0 0,-1-1 0,2 1 0,6 5 0,-2-3 0,1-1 0,0 0 0,0-1 0,0-1 0,1 1 0,-1-1 0,1-1 0,0 0 0,0-1 0,0 0 0,0 0 0,1-1 0,-1-1 0,15-1 0,-11 1 0,-1-2 0,1 0 0,-1-1 0,0 0 0,0-2 0,0 1 0,-1-1 0,1-1 0,-1-1 0,21-13 0,-31 18 0,0 0 0,0 0 0,0 0 0,-1 0 0,1 0 0,-1 0 0,0-1 0,0 1 0,0-1 0,0 1 0,0-1 0,0 0 0,-1 0 0,1 0 0,-1 0 0,0 0 0,0 0 0,0 0 0,0 0 0,0 0 0,-1-1 0,1 1 0,-1 0 0,0-1 0,0 1 0,0 0 0,-1 0 0,1-1 0,-1 1 0,0 0 0,0 0 0,0 0 0,0 0 0,0 0 0,-4-5 0,0-1 0,-1 1 0,-1 0 0,0 0 0,0 0 0,0 1 0,-1 0 0,0 1 0,0 0 0,-1 0 0,-10-5 0,-4 0 0,0 2 0,-46-14 0,-12-3 0,81 26 0,-1 0 0,1 0 0,0 0 0,0 0 0,0 0 0,-1 0 0,1 0 0,0 0 0,0 0 0,-1 0 0,1 0 0,0 0 0,0 0 0,-1 0 0,1-1 0,0 1 0,0 0 0,0 0 0,-1 0 0,1 0 0,0 0 0,0 0 0,0-1 0,-1 1 0,1 0 0,0 0 0,0 0 0,0 0 0,0-1 0,0 1 0,-1 0 0,1 0 0,0 0 0,0-1 0,0 1 0,0 0 0,0 0 0,0-1 0,0 1 0,0 0 0,0 0 0,0 0 0,0-1 0,0 1 0,0 0 0,0 0 0,0-1 0,0 1 0,0 0 0,0 0 0,0-1 0,0 1 0,1 0 0,16-5 0,28 2 0,-24 3 0,342 3 0,-356-3 0,-1 1 0,1 0 0,-1 0 0,1 0 0,-1 1 0,1 0 0,-1 0 0,9 5 0,-14-6 0,1 0 0,-1 0 0,1 0 0,-1 0 0,0 0 0,1 0 0,-1 0 0,0 1 0,0-1 0,0 1 0,0-1 0,0 1 0,0-1 0,0 1 0,-1-1 0,1 1 0,-1 0 0,1-1 0,-1 1 0,1 0 0,-1-1 0,0 1 0,0 0 0,0 0 0,0-1 0,0 1 0,0 0 0,0 0 0,-1-1 0,1 1 0,-1 0 0,1-1 0,-1 1 0,0 0 0,1-1 0,-2 3 0,-5 7 0,0 0 0,-1 0 0,0 0 0,-13 12 0,-23 33 0,41-52 0,0 0 0,1 0 0,0 1 0,0-1 0,0 1 0,1-1 0,-1 1 0,1 0 0,0-1 0,1 1 0,-1 8 0,1-11 0,0 1 0,0 0 0,1 0 0,-1-1 0,1 1 0,0 0 0,0-1 0,0 1 0,0-1 0,0 1 0,0-1 0,1 1 0,-1-1 0,1 0 0,0 0 0,0 1 0,3 1 0,-1 0 0,0-1 0,1 0 0,-1 0 0,1-1 0,0 0 0,0 0 0,0 0 0,9 2 0,-3-1 0,1-1 0,0-1 0,0 0 0,-1 0 0,1-1 0,0-1 0,20-3 0,-20 1 0,-1 0 0,0-1 0,0 0 0,0-1 0,0 0 0,-1-1 0,0 0 0,0-1 0,-1 0 0,1 0 0,-2-1 0,1 0 0,14-19 0,-17 20 0,-1 0 0,-1-1 0,1 0 0,-1 0 0,0 0 0,-1-1 0,0 1 0,0-1 0,-1 0 0,0 1 0,-1-1 0,0 0 0,0 0 0,-1 0 0,0 0 0,0-1 0,-1 1 0,-4-16 0,3 19 0,1 1 0,-1-1 0,-1 1 0,1 0 0,-1 0 0,0 0 0,0 0 0,0 0 0,-1 1 0,0-1 0,0 1 0,0 0 0,0 0 0,-1 0 0,1 1 0,-1 0 0,0-1 0,0 2 0,0-1 0,0 1 0,-1-1 0,1 1 0,-1 1 0,1-1 0,-1 1 0,0 0 0,1 0 0,-8 1 0,2-1 0,-1 1 0,1 1 0,-1 0 0,1 0 0,-1 1 0,1 0 0,0 1 0,0 1 0,0 0 0,0 0 0,1 1 0,0 0 0,-13 9 0,19-11 0,0 0 0,1 0 0,-1 0 0,1 1 0,0-1 0,0 1 0,-4 6 0,7-9 0,-1 0 0,1 0 0,-1 0 0,1-1 0,-1 1 0,1 0 0,0 0 0,-1 0 0,1 0 0,0 0 0,0 0 0,0 0 0,0 0 0,0 0 0,0 0 0,0 0 0,0 0 0,0 0 0,0 0 0,1 0 0,-1 0 0,0 0 0,1 0 0,-1 0 0,1 0 0,-1 0 0,1-1 0,-1 1 0,1 0 0,0 0 0,-1 0 0,1-1 0,0 1 0,-1 0 0,1-1 0,0 1 0,0-1 0,0 1 0,0-1 0,0 1 0,1-1 0,5 3-227,0-1-1,0 0 1,0-1-1,0 0 1,11 1-1,11-1-6598</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5.433"/>
    </inkml:context>
    <inkml:brush xml:id="br0">
      <inkml:brushProperty name="width" value="0.05" units="cm"/>
      <inkml:brushProperty name="height" value="0.05" units="cm"/>
    </inkml:brush>
  </inkml:definitions>
  <inkml:trace contextRef="#ctx0" brushRef="#br0">1 251 24575,'1'-1'0,"0"1"0,1-1 0,-1 1 0,0-1 0,0 0 0,1 1 0,-1-1 0,0 0 0,0 0 0,0 0 0,0 0 0,0 0 0,0 0 0,0 0 0,0 0 0,0-1 0,-1 1 0,1 0 0,0 0 0,-1-1 0,2-1 0,12-35 0,-12 30 0,17-65 0,-14 49 0,14-41 0,-7 47 0,-11 18 0,-1-1 0,0 1 0,1 0 0,-1 0 0,1 0 0,-1-1 0,0 1 0,1 0 0,-1 0 0,1 0 0,-1 0 0,0 0 0,1 0 0,-1 0 0,1 0 0,-1 0 0,1 0 0,-1 0 0,0 0 0,1 1 0,-1-1 0,1 0 0,-1 0 0,0 0 0,1 0 0,-1 1 0,1-1 0,-1 0 0,2 2 0,0 1 0,-1-1 0,1 0 0,-1 0 0,1 0 0,-1 1 0,0-1 0,0 1 0,0-1 0,0 1 0,-1-1 0,1 1 0,0 2 0,6 59 0,-3 0 0,-5 94 0,-1-67 0,1-23 0,1 80 0,0-146 0,0 0 0,0 0 0,0 0 0,0-1 0,1 1 0,-1 0 0,1 0 0,-1-1 0,1 1 0,-1 0 0,1-1 0,0 1 0,0 0 0,0-1 0,0 1 0,1 1 0,-1-3 0,0 1 0,-1-1 0,1 0 0,0 0 0,0 1 0,-1-1 0,1 0 0,0 0 0,0 0 0,-1 0 0,1 0 0,0 0 0,0 0 0,0 0 0,-1 0 0,1 0 0,0 0 0,0 0 0,-1 0 0,1-1 0,0 1 0,0 0 0,-1-1 0,2 0 0,5-3 0,-1-1 0,0 1 0,-1-1 0,1-1 0,8-11 0,94-122 0,37-43 0,-248 252 0,-49 45 0,160-118 0,-1 0 0,1 0 0,0 1 0,0 0 0,1 0 0,-1 1 0,0 0 0,1 0 0,-1 1 0,0 0 0,1 1 0,-1 0 0,0 0 0,1 1 0,-1 0 0,0 0 0,0 1 0,0 0 0,-1 0 0,1 1 0,-1 0 0,0 0 0,0 1 0,0 0 0,-1 0 0,1 1 0,-1 0 0,7 8 0,32 59 56,-37-56-340,1-1 0,1-1 0,0 0-1,23 25 1,-14-23-6542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5.343"/>
    </inkml:context>
    <inkml:brush xml:id="br0">
      <inkml:brushProperty name="width" value="0.05" units="cm"/>
      <inkml:brushProperty name="height" value="0.05" units="cm"/>
    </inkml:brush>
  </inkml:definitions>
  <inkml:trace contextRef="#ctx0" brushRef="#br0">6 11 24575,'-5'0'0,"4"0"0,6 0 0,6 0 0,6 0 0,5 0 0,2 0 0,3 0 0,0 0 0,0 0 0,0 0 0,0 0 0,-1 0 0,-4-4 0,-6-2-8191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5.792"/>
    </inkml:context>
    <inkml:brush xml:id="br0">
      <inkml:brushProperty name="width" value="0.05" units="cm"/>
      <inkml:brushProperty name="height" value="0.05" units="cm"/>
    </inkml:brush>
  </inkml:definitions>
  <inkml:trace contextRef="#ctx0" brushRef="#br0">1 60 24575,'0'-5'0,"0"-5"0,0-6 0,4 0 0,2 7 0,4 5 0,0 8 0,-1 7 0,-3 7 0,-6 0 0,-8-4 0,-2-7 0,5-11 0,7-7 0,8-4 0,2 2-8191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6.202"/>
    </inkml:context>
    <inkml:brush xml:id="br0">
      <inkml:brushProperty name="width" value="0.05" units="cm"/>
      <inkml:brushProperty name="height" value="0.05" units="cm"/>
    </inkml:brush>
  </inkml:definitions>
  <inkml:trace contextRef="#ctx0" brushRef="#br0">332 124 24575,'-1'-5'0,"0"0"0,0 0 0,0 0 0,-1 0 0,1 1 0,-1-1 0,-1 1 0,1-1 0,-6-7 0,2 3 0,1 1 0,-2 1 0,1-1 0,-9-6 0,12 11 0,-1 0 0,1 1 0,-1 0 0,1 0 0,-1 0 0,0 1 0,1-1 0,-1 1 0,0 0 0,0 0 0,0 0 0,0 0 0,-1 1 0,1 0 0,0-1 0,0 2 0,0-1 0,0 0 0,0 1 0,0 0 0,0 0 0,0 0 0,0 0 0,0 1 0,0-1 0,0 1 0,1 0 0,-1 0 0,1 1 0,-5 3 0,-4 3 0,1 1 0,0 0 0,1 0 0,0 1 0,1 0 0,0 1 0,-11 19 0,12-16 0,0 1 0,1-1 0,0 1 0,1 1 0,1-1 0,1 1 0,0 0 0,-2 30 0,5-39 0,1-1 0,0 1 0,1 0 0,0-1 0,0 1 0,1-1 0,-1 1 0,2-1 0,-1 0 0,1 0 0,0 0 0,1 0 0,-1-1 0,1 1 0,1-1 0,-1 0 0,1 0 0,0 0 0,0-1 0,1 0 0,0 0 0,7 5 0,-1-2 14,1-2-1,-1 1 0,1-2 0,0 1 1,1-2-1,-1 0 0,1-1 1,23 3-1,-4-2-508,-1-3 0,53-3 0,-25-4-6331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5:47.025"/>
    </inkml:context>
    <inkml:brush xml:id="br0">
      <inkml:brushProperty name="width" value="0.05" units="cm"/>
      <inkml:brushProperty name="height" value="0.05" units="cm"/>
    </inkml:brush>
  </inkml:definitions>
  <inkml:trace contextRef="#ctx0" brushRef="#br0">127 207 24575,'0'-16'0,"1"2"0,-1-1 0,-1 1 0,-3-23 0,4 35 0,0 0 0,-1 0 0,1 1 0,0-1 0,-1 0 0,1 1 0,-1-1 0,1 1 0,-1-1 0,0 1 0,0-1 0,0 1 0,1-1 0,-2 1 0,1 0 0,0-1 0,0 1 0,0 0 0,0 0 0,-1 0 0,1 0 0,-1 0 0,1 0 0,-1 0 0,1 0 0,-1 1 0,1-1 0,-1 1 0,0-1 0,1 1 0,-1-1 0,0 1 0,1 0 0,-1 0 0,0 0 0,1 0 0,-1 0 0,-2 1 0,0 0 0,0 1 0,0-1 0,0 1 0,0 0 0,0 0 0,1 1 0,-1-1 0,1 1 0,0 0 0,-1 0 0,1 0 0,1 0 0,-1 0 0,0 1 0,1-1 0,-1 1 0,1 0 0,0-1 0,1 1 0,-1 0 0,0 0 0,-1 8 0,2-6 0,-1 0 0,1 0 0,0 1 0,0-1 0,1 0 0,0 0 0,0 1 0,0-1 0,1 0 0,0 0 0,0 1 0,0-1 0,1 0 0,0 0 0,3 6 0,0-5 0,-1-1 0,1 0 0,1 0 0,-1 0 0,1-1 0,0 0 0,0 0 0,0 0 0,1-1 0,0 0 0,0 0 0,0 0 0,0-1 0,1 0 0,-1-1 0,1 0 0,0 0 0,-1 0 0,1-1 0,15 0 0,-16 0 0,0-1 0,0 0 0,0-1 0,0 1 0,0-1 0,0-1 0,0 1 0,0-1 0,-1 0 0,1-1 0,-1 1 0,1-2 0,-1 1 0,0 0 0,0-1 0,-1 0 0,1-1 0,-1 1 0,0-1 0,0 0 0,0 0 0,-1-1 0,7-9 0,-9 11 0,0 0 0,-1 1 0,1-1 0,-1 0 0,0 0 0,0 0 0,0 0 0,-1-1 0,0 1 0,1 0 0,-1 0 0,-1 0 0,1 0 0,0-1 0,-1 1 0,0 0 0,0 0 0,0 0 0,-1 0 0,1 1 0,-1-1 0,0 0 0,0 0 0,0 1 0,-1-1 0,1 1 0,-1 0 0,0 0 0,0 0 0,-4-3 0,-10-8 0,0 0 0,-1 2 0,0 0 0,-29-14 0,35 20 0,9 4 0,-23-10 0,25 11 0,0 1 0,1 0 0,-1-1 0,0 1 0,0 0 0,1-1 0,-1 1 0,0 0 0,1 0 0,-1 0 0,0-1 0,0 1 0,0 0 0,1 0 0,-1 0 0,0 1 0,0-1 0,1 0 0,-1 0 0,0 0 0,0 0 0,1 1 0,-1-1 0,0 0 0,1 1 0,-1-1 0,0 0 0,1 1 0,-2 0 0,2 0 0,0-1 0,0 1 0,0-1 0,0 1 0,1 0 0,-1-1 0,0 1 0,0-1 0,0 1 0,0 0 0,1-1 0,-1 1 0,0-1 0,1 1 0,-1-1 0,0 1 0,1-1 0,-1 1 0,0-1 0,1 1 0,-1-1 0,1 0 0,-1 1 0,1-1 0,-1 0 0,1 1 0,-1-1 0,1 0 0,0 1 0,-1-1 0,2 0 0,19 9 0,-8-7 0,0 0 0,0-1 0,0-1 0,0 0 0,1 0 0,-1-1 0,20-5 0,10 1 0,-20 2 0,0 2 0,-1 0 0,1 2 0,0 1 0,41 8 0,-57-9 0,-1 1 0,1 0 0,-1 1 0,1-1 0,-1 1 0,0 0 0,0 1 0,-1 0 0,1 0 0,-1 0 0,1 0 0,-1 1 0,-1 0 0,1 0 0,-1 0 0,0 1 0,0 0 0,0-1 0,-1 1 0,0 1 0,0-1 0,0 0 0,2 12 0,-2-5 0,-2 1 0,1 0 0,-2 0 0,0 0 0,0 0 0,-2-1 0,1 1 0,-2 0 0,-4 16 0,3-14 0,48-80 0,-22 31 0,1 0 0,1 2 0,2 1 0,1 1 0,1 2 0,59-45 0,-80 67 0,1 1 0,-1-1 0,1 1 0,0 1 0,0 0 0,1 0 0,14-3 0,-21 6 0,0-1 0,0 1 0,0 0 0,0 0 0,-1 0 0,1 0 0,0 1 0,0-1 0,0 0 0,0 1 0,-1-1 0,1 1 0,0 0 0,-1-1 0,1 1 0,0 0 0,-1 0 0,1 0 0,-1 0 0,1 0 0,-1 1 0,0-1 0,1 0 0,-1 1 0,0-1 0,0 1 0,0-1 0,0 1 0,0-1 0,0 1 0,-1 0 0,1 0 0,0-1 0,-1 1 0,1 0 0,-1 0 0,0 0 0,0-1 0,1 1 0,-1 0 0,-1 0 0,1 2 0,-1 10 0,0-1 0,0 1 0,-2-1 0,1 0 0,-2 0 0,-9 24 0,8-25 0,1 0 0,0 1 0,1-1 0,0 1 0,1 0 0,-1 26 0,3-39 0,0 1 0,0 0 0,0-1 0,0 1 0,0 0 0,0-1 0,0 1 0,0 0 0,0-1 0,1 1 0,-1 0 0,0-1 0,0 1 0,1 0 0,-1-1 0,0 1 0,1-1 0,-1 1 0,1-1 0,-1 1 0,1-1 0,-1 1 0,1-1 0,-1 1 0,1-1 0,-1 1 0,1-1 0,0 0 0,-1 1 0,1-1 0,0 0 0,-1 0 0,1 0 0,0 1 0,-1-1 0,1 0 0,0 0 0,-1 0 0,1 0 0,0 0 0,-1 0 0,1 0 0,0-1 0,-1 1 0,1 0 0,0 0 0,-1 0 0,1-1 0,0 1 0,-1 0 0,1-1 0,-1 1 0,1 0 0,0-1 0,-1 1 0,1-1 0,0 0 0,39-29 0,-34 25 0,58-50 0,-19 14 0,3 2 0,82-52 0,-123 87 0,1 0 0,0 0 0,0 1 0,15-4 0,-22 6 0,0 1 0,0-1 0,0 1 0,1 0 0,-1 0 0,0-1 0,0 1 0,0 0 0,1 0 0,-1 0 0,0 0 0,0 1 0,0-1 0,0 0 0,1 0 0,-1 1 0,0-1 0,0 1 0,0-1 0,0 1 0,0-1 0,0 1 0,0 0 0,0-1 0,0 1 0,0 0 0,0 0 0,-1 0 0,1-1 0,0 1 0,0 0 0,-1 0 0,1 0 0,-1 0 0,1 1 0,-1-1 0,1 0 0,-1 0 0,0 0 0,1 0 0,-1 0 0,0 1 0,0-1 0,0 1 0,0 9 0,-1-1 0,-1 1 0,1 0 0,-2-1 0,1 0 0,-7 15 0,-4 17 0,10-28 0,0-1 0,1 1 0,0-1 0,1 1 0,1 20 0,1-31 0,-1-1 0,0 1 0,1-1 0,-1 0 0,1 1 0,0-1 0,0 0 0,0 0 0,0 1 0,0-1 0,0 0 0,1 0 0,-1 0 0,1 0 0,-1-1 0,3 3 0,-2-3 0,1 1 0,-1-1 0,0 0 0,1-1 0,-1 1 0,0 0 0,1 0 0,-1-1 0,1 0 0,0 1 0,-1-1 0,1 0 0,-1 0 0,1-1 0,-1 1 0,1 0 0,-1-1 0,5-1 0,1-1 0,-1 0 0,0 0 0,0 0 0,0-1 0,0-1 0,-1 1 0,1-1 0,10-10 0,43-50 0,-60 65 0,8-10 40,0 0 0,12-21 0,-19 29-105,0 0 1,1 0-1,-1 0 1,0-1-1,0 1 1,-1 0-1,1-1 0,0 1 1,-1-1-1,0 1 1,1 0-1,-1-1 1,0 1-1,0-1 0,-1 1 1,1-1-1,0 1 1,-1 0-1,1-1 1,-1 1-1,0 0 1,-1-4-1,-8-5-6761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6.056"/>
    </inkml:context>
    <inkml:brush xml:id="br0">
      <inkml:brushProperty name="width" value="0.05" units="cm"/>
      <inkml:brushProperty name="height" value="0.05" units="cm"/>
    </inkml:brush>
  </inkml:definitions>
  <inkml:trace contextRef="#ctx0" brushRef="#br0">2 24 24575,'20'-12'0,"-1"0"0,-19 12 0,1 0 0,-1 0 0,0 0 0,1 0 0,-1 0 0,1 0 0,-1 0 0,1 0 0,-1 0 0,0 0 0,1 0 0,-1 0 0,1 1 0,-1-1 0,0 0 0,1 0 0,-1 0 0,1 1 0,-1-1 0,0 0 0,1 0 0,-1 1 0,0-1 0,1 0 0,-1 0 0,0 1 0,0-1 0,1 1 0,-1-1 0,0 0 0,0 1 0,0-1 0,0 0 0,1 1 0,-1-1 0,0 1 0,0-1 0,0 0 0,0 1 0,0-1 0,0 1 0,0 0 0,2 17 0,0 1 0,-1 0 0,-1 0 0,-1 0 0,-1-1 0,-5 25 0,-1 21 0,-6 88-33,-10 189-1299,23-292-5494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6.400"/>
    </inkml:context>
    <inkml:brush xml:id="br0">
      <inkml:brushProperty name="width" value="0.05" units="cm"/>
      <inkml:brushProperty name="height" value="0.05" units="cm"/>
    </inkml:brush>
  </inkml:definitions>
  <inkml:trace contextRef="#ctx0" brushRef="#br0">1 12 24575,'0'0'0,"0"-1"0,0 1 0,0 0 0,0-1 0,-1 1 0,1 0 0,0-1 0,0 1 0,0-1 0,1 1 0,-1 0 0,0-1 0,0 1 0,0 0 0,0-1 0,0 1 0,0 0 0,0-1 0,1 1 0,-1 0 0,0-1 0,0 1 0,0 0 0,1-1 0,-1 1 0,0 0 0,0 0 0,1-1 0,-1 1 0,0 0 0,1 0 0,-1 0 0,0-1 0,1 1 0,-1 0 0,0 0 0,1 0 0,-1 0 0,0 0 0,1 0 0,-1 0 0,1 0 0,-1 0 0,0 0 0,1 0 0,-1 0 0,0 0 0,1 0 0,-1 0 0,1 0 0,-1 0 0,0 0 0,1 0 0,-1 1 0,0-1 0,1 0 0,-1 0 0,0 0 0,0 1 0,1-1 0,-1 0 0,0 0 0,0 1 0,1-1 0,-1 1 0,21 18 0,-20-19 0,69 76 0,102 143 0,-151-187 0,-1 0 0,-1 1 0,-2 1 0,-2 1 0,0 1 0,-3 0 0,16 74 0,-26-93 9,0 0-1,-1 0 1,-1 0-1,-1 0 1,0 0 0,-2 0-1,1-1 1,-2 1-1,0-1 1,-1 1-1,-1-1 1,-1-1-1,-8 16 1,1-6-221,-2-1 0,-1 0 0,-1-1-1,-1-1 1,-1-1 0,-38 32 0,0-6-6614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6.847"/>
    </inkml:context>
    <inkml:brush xml:id="br0">
      <inkml:brushProperty name="width" value="0.05" units="cm"/>
      <inkml:brushProperty name="height" value="0.05" units="cm"/>
    </inkml:brush>
  </inkml:definitions>
  <inkml:trace contextRef="#ctx0" brushRef="#br0">586 534 24575,'0'-6'0,"-1"1"0,-1 0 0,1 0 0,-1 1 0,1-1 0,-1 0 0,-1 0 0,1 1 0,-6-9 0,-30-36 0,32 42 0,1 1 0,-1 1 0,0-1 0,0 1 0,0 0 0,-1 1 0,0-1 0,0 1 0,0 1 0,0-1 0,-9-2 0,10 5 0,0 0 0,0 0 0,0 0 0,0 1 0,0 0 0,0 0 0,0 0 0,0 1 0,0 0 0,0 0 0,0 1 0,0-1 0,0 1 0,1 1 0,-8 3 0,-19 10 0,0 2 0,2 1 0,0 1 0,1 2 0,2 1 0,0 1 0,1 1 0,2 2 0,-38 50 0,60-73 0,0 0 0,-1-1 0,1 1 0,1 0 0,-1 0 0,1 1 0,-1-1 0,1 0 0,0 0 0,0 1 0,1-1 0,0 0 0,-1 1 0,1-1 0,1 0 0,0 6 0,0-7 0,0 0 0,0 1 0,1-1 0,-1 0 0,1 0 0,0-1 0,0 1 0,0 0 0,0-1 0,0 1 0,1-1 0,-1 1 0,1-1 0,0 0 0,-1 0 0,1 0 0,0-1 0,0 1 0,0-1 0,0 1 0,6 0 0,3 2 0,0-2 0,0 1 0,0-2 0,1 0 0,-1 0 0,1-1 0,-1 0 0,1-1 0,-1-1 0,0 0 0,1-1 0,-1 0 0,0 0 0,12-7 0,-2 1 0,-1-1 0,0-1 0,0 0 0,-1-2 0,-1-1 0,27-24 0,-30 23 0,-1-2 0,-1 0 0,0-1 0,-1 0 0,-1-1 0,-1 0 0,-1-1 0,-1 0 0,0-1 0,9-37 0,-8 18 0,-3 0 0,-1-1 0,-2 1 0,-2-80 0,-2 107 0,-1 0 0,0 0 0,0 0 0,-1 0 0,-1 0 0,0 0 0,-9-22 0,11 35 0,1-1 0,0 0 0,0 0 0,-1 1 0,1-1 0,0 0 0,-1 0 0,1 1 0,-1-1 0,1 1 0,-1-1 0,1 0 0,-1 1 0,1-1 0,-1 1 0,0-1 0,1 1 0,-1 0 0,0-1 0,1 1 0,-1 0 0,0-1 0,0 1 0,1 0 0,-1 0 0,0 0 0,0-1 0,-1 1 0,1 1 0,0-1 0,0 1 0,0 0 0,0-1 0,0 1 0,0 0 0,0 0 0,0 0 0,0 0 0,0 0 0,0 0 0,0 0 0,1 0 0,-1 0 0,-1 2 0,-17 47 0,8-9 0,2 0 0,2 0 0,-2 73 0,8-48 0,13 108 0,-9-150-170,1 0-1,1 0 0,1 0 1,1-1-1,1 1 0,1-2 1,16 28-1,-4-16-6655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7.224"/>
    </inkml:context>
    <inkml:brush xml:id="br0">
      <inkml:brushProperty name="width" value="0.05" units="cm"/>
      <inkml:brushProperty name="height" value="0.05" units="cm"/>
    </inkml:brush>
  </inkml:definitions>
  <inkml:trace contextRef="#ctx0" brushRef="#br0">227 285 24575,'-1'1'0,"0"-1"0,-1 0 0,1 0 0,0 0 0,-1 0 0,1 0 0,0 0 0,0-1 0,-1 1 0,1 0 0,0 0 0,-1-1 0,1 1 0,0-1 0,0 0 0,0 1 0,0-1 0,-1 0 0,0-1 0,2 2 0,0-1 0,0 0 0,0 0 0,0 1 0,0-1 0,0 0 0,0 1 0,0-1 0,0 0 0,0 0 0,0 1 0,1-1 0,-1 0 0,0 1 0,1-1 0,-1 1 0,0-1 0,1 0 0,-1 1 0,1-1 0,-1 1 0,1-1 0,-1 1 0,2-1 0,43-33 0,-45 34 0,6-3 0,-1-1 0,1 0 0,-1 0 0,0-1 0,0 0 0,-1 0 0,1 0 0,-1 0 0,0 0 0,-1-1 0,1 0 0,-1 0 0,0 0 0,0 0 0,-1 0 0,2-7 0,-3 9 0,-1 0 0,1-1 0,-1 1 0,0 0 0,0 0 0,-1 0 0,1-1 0,-1 1 0,0 0 0,0 0 0,0 0 0,0 0 0,-1 0 0,0 0 0,0 1 0,0-1 0,0 0 0,0 1 0,-1-1 0,1 1 0,-1 0 0,0 0 0,0 0 0,0 1 0,-1-1 0,-4-3 0,1 2 0,1 0 0,-1 0 0,0 1 0,0 0 0,-1 0 0,1 1 0,0 0 0,-1 0 0,0 1 0,1-1 0,-1 2 0,0-1 0,0 1 0,1 0 0,-1 1 0,0 0 0,1 0 0,-1 1 0,0 0 0,1 0 0,0 0 0,-1 1 0,1 1 0,0-1 0,1 1 0,-1 0 0,1 0 0,-1 1 0,1 0 0,1 0 0,-1 0 0,1 1 0,0 0 0,0 0 0,0 0 0,1 1 0,0 0 0,0-1 0,1 1 0,0 1 0,0-1 0,1 0 0,0 1 0,0-1 0,0 1 0,1 0 0,1-1 0,-1 1 0,1 0 0,0 0 0,1-1 0,0 1 0,3 14 0,0-11 9,-1-1 1,2 1-1,-1-1 0,1 1 0,1-2 1,0 1-1,1 0 0,-1-1 0,2 0 0,-1-1 1,1 0-1,15 12 0,-9-10-195,0 0 1,1-2-1,0 1 0,0-2 1,0 0-1,1-1 1,30 8-1,-1-5-6640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7.660"/>
    </inkml:context>
    <inkml:brush xml:id="br0">
      <inkml:brushProperty name="width" value="0.05" units="cm"/>
      <inkml:brushProperty name="height" value="0.05" units="cm"/>
    </inkml:brush>
  </inkml:definitions>
  <inkml:trace contextRef="#ctx0" brushRef="#br0">157 138 24575,'-4'-4'0,"1"0"0,0-1 0,0 1 0,0-1 0,1 0 0,-3-5 0,4 7 0,1 0 0,-2 1 0,1-1 0,0 0 0,-1 0 0,1 1 0,-1-1 0,0 1 0,1-1 0,-1 1 0,-1 0 0,1-1 0,0 1 0,0 0 0,-1 1 0,1-1 0,-1 0 0,0 1 0,1-1 0,-1 1 0,0 0 0,-4-1 0,6 2 0,-1 0 0,0 0 0,1 0 0,-1 0 0,1 0 0,-1 0 0,0 1 0,1-1 0,-1 1 0,1-1 0,-1 1 0,1 0 0,-1 0 0,1-1 0,-1 1 0,1 0 0,0 0 0,0 0 0,-1 0 0,1 1 0,0-1 0,0 0 0,0 0 0,0 1 0,0-1 0,1 1 0,-1-1 0,0 1 0,1-1 0,-2 4 0,-1 4 0,0 1 0,0 0 0,-1 18 0,-4 62 0,8 157 0,3-122 0,17 169 0,-14-226 0,-10-331 0,-18 52 0,9 114 0,0-158 0,13 247 0,1 1 0,0-1 0,0 0 0,1 1 0,-1-1 0,2 1 0,-1 0 0,1 0 0,0-1 0,1 2 0,7-14 0,-8 17 0,-1 0 0,1 1 0,-1-1 0,1 1 0,0-1 0,0 1 0,0 0 0,0 0 0,0 0 0,0 1 0,1-1 0,-1 1 0,1 0 0,-1 0 0,1 0 0,-1 0 0,1 0 0,0 1 0,-1 0 0,1 0 0,0 0 0,-1 0 0,1 0 0,0 1 0,-1 0 0,8 2 0,-4-1 0,0 0 0,-1 1 0,1 0 0,0 1 0,-1 0 0,0 0 0,0 0 0,0 0 0,0 1 0,-1 0 0,0 1 0,0-1 0,0 1 0,-1 0 0,0 0 0,0 0 0,0 0 0,-1 1 0,0 0 0,0-1 0,0 1 0,-1 0 0,0 1 0,-1-1 0,0 0 0,0 0 0,0 1 0,-1-1 0,0 1 0,0-1 0,-1 0 0,0 1 0,-1-1 0,1 0 0,-1 0 0,0 0 0,-1 0 0,-4 8 0,-4 1-124,0-1 0,-2-1 0,1 0 0,-2-1 0,0 0 0,0-1-1,-1 0 1,-1-2 0,0 1 0,-24 10 0,6-4-6702</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8.017"/>
    </inkml:context>
    <inkml:brush xml:id="br0">
      <inkml:brushProperty name="width" value="0.05" units="cm"/>
      <inkml:brushProperty name="height" value="0.05" units="cm"/>
    </inkml:brush>
  </inkml:definitions>
  <inkml:trace contextRef="#ctx0" brushRef="#br0">51 0 24575,'-2'1'0,"0"-1"0,0 1 0,0-1 0,0 1 0,1 0 0,-1-1 0,0 1 0,0 0 0,1 0 0,-1 0 0,0 1 0,1-1 0,-1 0 0,1 1 0,-1-1 0,1 1 0,0-1 0,0 1 0,0 0 0,0-1 0,0 1 0,0 0 0,0 0 0,0 0 0,1 0 0,-1-1 0,0 4 0,-2 6 0,1 1 0,-1 0 0,1 12 0,0 16 0,3 1 0,9 69 0,1-1 0,-7 155-1365,-4-230-5461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8.785"/>
    </inkml:context>
    <inkml:brush xml:id="br0">
      <inkml:brushProperty name="width" value="0.05" units="cm"/>
      <inkml:brushProperty name="height" value="0.05" units="cm"/>
    </inkml:brush>
  </inkml:definitions>
  <inkml:trace contextRef="#ctx0" brushRef="#br0">153 108 24575,'9'-17'0,"9"-15"0,-18 30 0,1 1 0,0 0 0,-1 0 0,0-1 0,1 1 0,-1 0 0,0-1 0,1 1 0,-1-1 0,0 1 0,0 0 0,0-1 0,0 1 0,-1 0 0,1-1 0,0 1 0,0-1 0,-1 1 0,0-2 0,0 3 0,1-1 0,-1 1 0,1 0 0,-1 0 0,1-1 0,-1 1 0,1 0 0,-1 0 0,1 0 0,-1 0 0,1-1 0,-1 1 0,1 0 0,-1 0 0,0 0 0,1 0 0,-1 0 0,1 0 0,-1 1 0,1-1 0,-1 0 0,0 0 0,1 0 0,-1 1 0,1-1 0,-1 0 0,1 0 0,-1 1 0,1-1 0,-1 1 0,-16 11 0,0 3 0,2 0 0,0 1 0,0 0 0,2 1 0,0 1 0,1 0 0,1 1 0,0 0 0,-8 22 0,18-37 0,0 1 0,0-1 0,0 1 0,0 0 0,1-1 0,0 1 0,0 0 0,0-1 0,0 1 0,1 0 0,0-1 0,0 1 0,0 0 0,0-1 0,1 1 0,0-1 0,4 7 0,-5-8 0,1-1 0,-1 0 0,1 0 0,0 0 0,0 0 0,0 0 0,0 0 0,0 0 0,0-1 0,1 1 0,-1-1 0,0 1 0,1-1 0,-1 0 0,1 0 0,0 0 0,-1 0 0,1-1 0,0 1 0,-1-1 0,1 1 0,0-1 0,0 0 0,-1 0 0,1 0 0,0-1 0,0 1 0,-1-1 0,1 1 0,0-1 0,2-1 0,7-3 0,0 0 0,-1-1 0,0 0 0,0-1 0,0 0 0,-1 0 0,0-1 0,-1-1 0,0 0 0,0 0 0,-1-1 0,0 0 0,0 0 0,-1-1 0,-1 0 0,0 0 0,0 0 0,-1-1 0,0 0 0,-1 0 0,-1 0 0,0-1 0,-1 1 0,2-22 0,-4 29 0,0 1 0,-1 0 0,1 0 0,-1 0 0,0 0 0,-1 0 0,1 0 0,-1 0 0,1 0 0,-1 1 0,0-1 0,-1 0 0,1 1 0,0 0 0,-1-1 0,0 1 0,0 0 0,0 0 0,0 1 0,0-1 0,-5-2 0,5 3 0,0 1 0,0-1 0,1 1 0,-1 0 0,0-1 0,0 2 0,0-1 0,0 0 0,-1 0 0,1 1 0,0 0 0,0 0 0,0 0 0,0 0 0,-1 0 0,1 0 0,0 1 0,0 0 0,0 0 0,0-1 0,0 2 0,0-1 0,0 0 0,0 1 0,1-1 0,-1 1 0,0 0 0,-2 3 0,3-4 0,1 0 0,0 0 0,-1 0 0,1 0 0,0 0 0,0 1 0,0-1 0,0 1 0,0-1 0,0 1 0,0-1 0,1 1 0,-1-1 0,1 1 0,-1 0 0,1-1 0,-1 1 0,1 0 0,0-1 0,0 1 0,0 0 0,0 0 0,0-1 0,0 1 0,0 0 0,1-1 0,-1 1 0,1 0 0,-1-1 0,1 1 0,0 0 0,-1-1 0,1 1 0,0-1 0,0 1 0,0-1 0,0 0 0,0 1 0,0-1 0,1 0 0,-1 0 0,3 2 0,2 2 0,0 0 0,1 0 0,0-1 0,0 0 0,0 0 0,0-1 0,1 0 0,7 2 0,7 0 0,1-1 0,-1-1 0,0-1 0,1-2 0,0 0 0,-1-1 0,1-1 0,-1-1 0,0-1 0,0-1 0,0-1 0,23-9 0,-45 14 0,1 1 0,0-1 0,-1 1 0,1 0 0,0 0 0,0-1 0,0 1 0,-1 0 0,1 0 0,0 0 0,0 0 0,-1 0 0,1 0 0,0 0 0,0 0 0,0 0 0,-1 0 0,1 0 0,0 1 0,0-1 0,-1 0 0,1 0 0,0 1 0,-1-1 0,1 1 0,0-1 0,-1 1 0,1-1 0,0 1 0,-1-1 0,1 1 0,-1-1 0,1 1 0,-1-1 0,1 1 0,-1 0 0,0 0 0,1-1 0,-1 1 0,0 0 0,1-1 0,-1 1 0,0 0 0,0 0 0,0-1 0,0 1 0,0 0 0,0 0 0,0 0 0,0-1 0,0 1 0,0 1 0,-1 9 0,0 1 0,0-1 0,-5 14 0,1 2 0,5-20 0,0-1 0,0 0 0,1 1 0,0-1 0,0 0 0,0 0 0,1 0 0,0 1 0,0-2 0,0 1 0,1 0 0,0 0 0,0-1 0,5 7 0,-6-9 0,1-1 0,-1 1 0,1-1 0,-1 0 0,1 0 0,0 1 0,0-2 0,0 1 0,0 0 0,0-1 0,0 1 0,0-1 0,1 0 0,-1 0 0,1 0 0,-1-1 0,0 1 0,1-1 0,-1 1 0,1-1 0,-1-1 0,1 1 0,-1 0 0,1-1 0,-1 1 0,1-1 0,3-2 0,2 0 0,1-1 0,-1 0 0,1-1 0,-1 0 0,0 0 0,-1-1 0,0 0 0,0 0 0,13-14 0,-2-2 0,-1-1 0,16-27 0,-26 38 0,4-1 0,-12 13 0,0 0 0,0 0 0,0 0 0,0 0 0,1 0 0,-1 0 0,0 0 0,0 0 0,0 0 0,0 0 0,0 0 0,1 0 0,-1 0 0,0 0 0,0 0 0,0 0 0,0 0 0,0 0 0,1 0 0,-1 0 0,0 0 0,0 0 0,0 0 0,0 0 0,0 0 0,0 1 0,1-1 0,-1 0 0,0 0 0,0 0 0,0 0 0,0 0 0,0 0 0,0 0 0,0 1 0,0-1 0,0 0 0,0 0 0,1 0 0,-1 0 0,0 0 0,0 1 0,0-1 0,0 0 0,0 0 0,0 0 0,-1 32 0,0-23 0,0 668 0,5-569 0,-3-63 0,-4 47 0,2-79 0,-1 1 0,-1-1 0,0 0 0,0 1 0,-1-1 0,-1-1 0,-11 23 0,15-33 0,-1 1 0,1-1 0,0 1 0,-1-1 0,0 0 0,1 0 0,-1 0 0,0 0 0,0 0 0,0-1 0,0 1 0,-1 0 0,1-1 0,0 0 0,-1 1 0,1-1 0,-1 0 0,1 0 0,-1 0 0,1-1 0,-1 1 0,0-1 0,1 1 0,-1-1 0,0 0 0,0 0 0,1 0 0,-1 0 0,0-1 0,1 1 0,-1-1 0,0 0 0,1 1 0,-1-1 0,-4-2 0,-1-2 0,0 0 0,1 0 0,-1 0 0,1-1 0,0 0 0,0 0 0,1-1 0,-1 0 0,-6-10 0,0-4 0,1 0 0,0-1 0,2-1 0,1 1 0,1-2 0,0 1 0,2-1 0,1 0 0,1 0 0,1-1 0,1 1 0,1-1 0,1 0 0,1 1 0,1-1 0,2 1 0,0-1 0,1 1 0,2 0 0,13-32 0,-13 42 0,1 1 0,0 1 0,1-1 0,0 2 0,1-1 0,0 1 0,0 0 0,2 1 0,-1 1 0,1 0 0,0 0 0,1 1 0,21-10 0,-16 10 0,1 0 0,0 1 0,0 1 0,1 1 0,-1 1 0,1 1 0,0 0 0,1 1 0,30 2 0,-23 5 120,-28-5-159,1-1 0,0 1 0,-1 0 0,1 1 0,0-1 0,-1 0-1,1 0 1,-1 0 0,1 0 0,0 0 0,-1 1 0,1-1 0,-1 0 0,1 0 0,-1 1 0,1-1 0,-1 0 0,1 1-1,-1-1 1,1 1 0,-1-1 0,1 0 0,-1 1 0,0-1 0,1 1 0,-1-1 0,0 1 0,0 0 0,1-1 0,-1 1 0,0-1-1,0 1 1,0-1 0,1 1 0,-1 0 0,0-1 0,0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5.703"/>
    </inkml:context>
    <inkml:brush xml:id="br0">
      <inkml:brushProperty name="width" value="0.05" units="cm"/>
      <inkml:brushProperty name="height" value="0.05" units="cm"/>
    </inkml:brush>
  </inkml:definitions>
  <inkml:trace contextRef="#ctx0" brushRef="#br0">0 26 24575,'4'0'0,"7"0"0,4 0 0,6 0 0,-2-4 0,1-2 0,1 0 0,1 2 0,2 1 0,1 1 0,-4 5 0,-1 2 0,-4 1-8191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9.483"/>
    </inkml:context>
    <inkml:brush xml:id="br0">
      <inkml:brushProperty name="width" value="0.05" units="cm"/>
      <inkml:brushProperty name="height" value="0.05" units="cm"/>
    </inkml:brush>
  </inkml:definitions>
  <inkml:trace contextRef="#ctx0" brushRef="#br0">7 55 24575,'-5'0'0,"4"0"0,5 0 0,8-4 0,5-2 0,4 0 0,8-3 0,3 0 0,1 1 0,3 2 0,0 3 0,-1 0 0,-8 3-8191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09.979"/>
    </inkml:context>
    <inkml:brush xml:id="br0">
      <inkml:brushProperty name="width" value="0.05" units="cm"/>
      <inkml:brushProperty name="height" value="0.05" units="cm"/>
    </inkml:brush>
  </inkml:definitions>
  <inkml:trace contextRef="#ctx0" brushRef="#br0">546 180 24575,'1'-1'0,"0"-1"0,0 1 0,0-1 0,0 0 0,0 1 0,-1-1 0,1 0 0,0 1 0,-1-1 0,1 0 0,-1 0 0,1 1 0,-1-1 0,0 0 0,0 0 0,0 0 0,0 0 0,0 0 0,0 1 0,-1-1 0,1 0 0,-1 0 0,1 0 0,-1 1 0,1-1 0,-1 0 0,0 1 0,0-1 0,-2-2 0,-4-7 0,0 0 0,-1 1 0,-11-12 0,11 12 0,3 5 0,0-1 0,0 1 0,0 0 0,-1 1 0,1-1 0,-1 1 0,0 0 0,0 1 0,-1-1 0,1 1 0,-1 0 0,0 1 0,1 0 0,-11-2 0,7 2 0,-1 2 0,1-1 0,0 2 0,-1-1 0,1 1 0,0 1 0,0 0 0,0 0 0,-16 6 0,1 1 0,0 2 0,-40 22 0,54-26 0,0 0 0,1 0 0,0 1 0,0 0 0,1 1 0,0 0 0,-15 19 0,23-27 0,0 1 0,0 0 0,0-1 0,0 1 0,0 0 0,1 0 0,-1 0 0,0-1 0,1 1 0,0 0 0,-1 0 0,1 0 0,0 0 0,0 0 0,0 0 0,0 0 0,0 0 0,0 0 0,1 0 0,-1 0 0,1-1 0,0 4 0,1-1 0,0-1 0,0 0 0,1 0 0,-1-1 0,0 1 0,1 0 0,0-1 0,0 0 0,-1 1 0,1-1 0,5 2 0,7 4 0,0-1 0,1-1 0,0-1 0,19 5 0,35 4 0,36 10 0,-95-20 0,0-1 0,0 2 0,0 0 0,-1 0 0,0 1 0,0 0 0,9 7 0,-17-11 0,1 0 0,-1 0 0,0 0 0,0 0 0,0 0 0,0 1 0,-1-1 0,1 1 0,-1-1 0,1 1 0,-1-1 0,0 1 0,0 0 0,0 0 0,0 0 0,-1-1 0,1 1 0,0 5 0,-2-3 0,1-1 0,-1 0 0,0 0 0,0 0 0,0 0 0,0 0 0,-1 0 0,1 0 0,-1 0 0,0-1 0,-5 7 0,-1 0 0,0 0 0,0-1 0,-1 0 0,-1-1 0,1 0 0,-1-1 0,-1 0 0,-10 6 0,2-3 0,-1-2 0,0 0 0,0-1 0,0-1 0,-37 7 0,44-12 0,1 1 0,-1-1 0,0-1 0,1-1 0,-1 1 0,1-2 0,-1 0 0,1 0 0,-1-1 0,1-1 0,-12-5 0,19 7-124,1-1 0,0 1 0,-1-1 0,1 0 0,0-1 0,0 1-1,0-1 1,1 1 0,0-1 0,-6-8 0,-4-11-6702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0.413"/>
    </inkml:context>
    <inkml:brush xml:id="br0">
      <inkml:brushProperty name="width" value="0.05" units="cm"/>
      <inkml:brushProperty name="height" value="0.05" units="cm"/>
    </inkml:brush>
  </inkml:definitions>
  <inkml:trace contextRef="#ctx0" brushRef="#br0">50 63 24575,'-1'0'0,"0"1"0,-1-1 0,1 1 0,0-1 0,0 1 0,0 0 0,0-1 0,0 1 0,0 0 0,0 0 0,0 0 0,0 0 0,0-1 0,0 2 0,1-1 0,-1 0 0,0 0 0,1 0 0,-1 0 0,1 0 0,-1 0 0,1 1 0,-1-1 0,1 0 0,0 0 0,0 1 0,0-1 0,0 2 0,-5 42 0,5-40 0,0 163 0,-2 28 0,-5-169 0,1-21 0,0-18 0,5-4 0,0-1 0,1 1 0,0 0 0,2 0 0,0-1 0,1 1 0,8-28 0,-2 7 0,34-126 0,-38 146 0,2 1 0,0-1 0,1 1 0,0 1 0,2-1 0,0 2 0,16-20 0,-25 32 0,0 0 0,1 1 0,-1-1 0,1 0 0,0 1 0,-1-1 0,1 1 0,0-1 0,0 1 0,0 0 0,0 0 0,0 0 0,0 0 0,0 0 0,0 1 0,0-1 0,1 0 0,-1 1 0,0 0 0,1 0 0,-1-1 0,0 1 0,0 0 0,1 1 0,-1-1 0,0 0 0,0 1 0,1-1 0,-1 1 0,0 0 0,0 0 0,0 0 0,0 0 0,0 0 0,0 0 0,0 0 0,0 1 0,0-1 0,-1 1 0,1-1 0,2 4 0,4 5 0,0 0 0,-1 1 0,0 0 0,-1 0 0,10 24 0,141 363-1365,-147-374-5461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0.962"/>
    </inkml:context>
    <inkml:brush xml:id="br0">
      <inkml:brushProperty name="width" value="0.05" units="cm"/>
      <inkml:brushProperty name="height" value="0.05" units="cm"/>
    </inkml:brush>
  </inkml:definitions>
  <inkml:trace contextRef="#ctx0" brushRef="#br0">1 314 24575,'5'-1'0,"1"1"0,-1-2 0,1 1 0,-1 0 0,9-4 0,20-5 0,72-4 0,175-32 0,-279 46 0,0-1 0,-1 1 0,1 0 0,-1 0 0,1 0 0,0 0 0,-1 0 0,1 1 0,-1-1 0,1 0 0,-1 1 0,1-1 0,-1 1 0,1 0 0,-1-1 0,1 1 0,-1 0 0,0 0 0,1 0 0,-1 0 0,0 0 0,0 0 0,0 0 0,0 0 0,0 1 0,0-1 0,0 0 0,0 1 0,0-1 0,0 0 0,-1 1 0,1-1 0,-1 1 0,1-1 0,-1 1 0,0 0 0,1 1 0,2 11 0,-1-1 0,0 0 0,-1 22 0,0-20 0,1 173 0,-2-115 0,-1-124 0,0-80 0,19-173 0,-17 293 0,1 0 0,0 0 0,1 0 0,0 0 0,1 1 0,0 0 0,7-12 0,-10 19 0,1 1 0,-1 0 0,1-1 0,0 1 0,-1 0 0,1 0 0,0 0 0,1 0 0,-1 1 0,0-1 0,0 0 0,1 1 0,-1 0 0,1 0 0,-1-1 0,1 1 0,0 1 0,-1-1 0,1 0 0,0 1 0,0-1 0,-1 1 0,1 0 0,0 0 0,0 0 0,-1 0 0,1 0 0,0 1 0,0 0 0,-1-1 0,1 1 0,0 0 0,4 2 0,3 2 0,-1 0 0,1 0 0,-1 1 0,0 0 0,0 1 0,-1-1 0,0 2 0,0-1 0,0 2 0,-1-1 0,0 0 0,-1 1 0,0 1 0,-1-1 0,7 15 0,-9-19 0,-1 1 0,0 0 0,0-1 0,0 1 0,-1 0 0,0 0 0,0 0 0,0 0 0,-1 0 0,0 0 0,0 0 0,-1 0 0,1 0 0,-1 0 0,-1 0 0,1 0 0,-1 0 0,0 0 0,0-1 0,-1 1 0,1-1 0,-1 0 0,0 1 0,-1-1 0,0-1 0,1 1 0,-1 0 0,-9 6 0,4-4-124,-1 0 0,0-1 0,0 0 0,0 0 0,-1-2 0,0 1-1,0-1 1,0-1 0,-1 0 0,-19 3 0,1-3-6702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1.664"/>
    </inkml:context>
    <inkml:brush xml:id="br0">
      <inkml:brushProperty name="width" value="0.05" units="cm"/>
      <inkml:brushProperty name="height" value="0.05" units="cm"/>
    </inkml:brush>
  </inkml:definitions>
  <inkml:trace contextRef="#ctx0" brushRef="#br0">82 234 24575,'-31'-8'0,"29"7"0,-1 0 0,1 0 0,-1 0 0,1 0 0,-1 0 0,1 1 0,-1-1 0,0 1 0,1 0 0,-1 0 0,0 0 0,1 0 0,-4 0 0,5 1 0,0 0 0,0-1 0,1 1 0,-1-1 0,0 1 0,0 0 0,1 0 0,-1-1 0,0 1 0,1 0 0,-1 0 0,1 0 0,-1 0 0,1 0 0,0 0 0,-1 0 0,1 0 0,0 0 0,0 0 0,-1 0 0,1 0 0,0 0 0,0 0 0,0 0 0,0 0 0,0 0 0,1 2 0,6 34 0,-5-27 0,6 35 0,-1 0 0,-3 1 0,-2 80 0,-2-121 0,-1-1 0,1 1 0,-1 0 0,0-1 0,0 1 0,0-1 0,-4 9 0,5-13 0,0 0 0,0 0 0,0 1 0,-1-1 0,1 0 0,0 0 0,0 0 0,0 1 0,0-1 0,-1 0 0,1 0 0,0 0 0,0 0 0,0 0 0,0 0 0,-1 1 0,1-1 0,0 0 0,0 0 0,-1 0 0,1 0 0,0 0 0,0 0 0,0 0 0,-1 0 0,1 0 0,0 0 0,0 0 0,-1 0 0,1 0 0,0 0 0,0 0 0,0 0 0,-1 0 0,1-1 0,0 1 0,0 0 0,0 0 0,-1 0 0,1 0 0,0 0 0,0 0 0,0-1 0,-1 1 0,1 0 0,0 0 0,0 0 0,0 0 0,0-1 0,0 1 0,0 0 0,0 0 0,-1-1 0,1 1 0,0 0 0,0 0 0,0 0 0,0-1 0,0 1 0,0 0 0,0 0 0,0-1 0,0 1 0,0 0 0,0 0 0,0 0 0,0-1 0,-4-18 0,2-12 0,1 0 0,2 0 0,1 0 0,1 0 0,1 0 0,2 1 0,1 0 0,2 0 0,1 0 0,1 1 0,1 1 0,24-40 0,-29 57 0,1-1 0,0 2 0,1-1 0,0 1 0,0 1 0,1 0 0,0 0 0,1 1 0,0 0 0,1 1 0,-1 0 0,1 0 0,0 2 0,14-5 0,-18 7 0,-1 1 0,1-1 0,0 2 0,0-1 0,0 1 0,0 1 0,0-1 0,0 1 0,1 1 0,-1-1 0,0 1 0,0 1 0,0 0 0,-1 0 0,1 0 0,0 1 0,-1 0 0,0 1 0,1-1 0,-1 1 0,-1 1 0,1 0 0,0-1 0,8 11 0,-13-13 0,0 0 0,0 0 0,0 1 0,0-1 0,0 0 0,-1 1 0,0 0 0,1-1 0,-1 1 0,0 0 0,0 0 0,0 0 0,-1 0 0,1 0 0,-1 0 0,1 0 0,-1 5 0,-1-3 0,1-1 0,-1 1 0,-1-1 0,1 1 0,-1-1 0,1 1 0,-1-1 0,0 0 0,-1 0 0,-3 6 0,-3 1 0,0-1 0,-1 1 0,0-1 0,0-1 0,-1 0 0,-21 13 0,-10 1 0,0-1 0,-1-2 0,-81 25 0,160-55 0,0 2 0,0 1 0,1 2 0,60-1 0,-73 8 0,0 2 0,0 0 0,0 1 0,33 13 0,-45-14 0,-1 0 0,1 1 0,-1 1 0,-1 0 0,1 1 0,-1 0 0,0 0 0,0 1 0,-1 0 0,13 15 0,-20-20 0,0-1 0,0 1 0,0 0 0,-1-1 0,1 1 0,-1 0 0,1 0 0,-1 0 0,0 0 0,0 0 0,-1 0 0,1 0 0,-1 0 0,1 0 0,-1 1 0,0-1 0,0 0 0,0 0 0,-1 0 0,0 5 0,-1-4 0,0 0 0,0 0 0,0 0 0,0 0 0,-1 0 0,1 0 0,-1-1 0,0 0 0,0 1 0,0-1 0,-1 0 0,-7 5 0,-2 0 0,0-1 0,0 0 0,-1-1 0,-1 0 0,1-1 0,-1 0 0,-22 3 0,19-6-151,-1 0-1,1-1 0,-1-2 0,1 0 1,-1 0-1,1-2 0,0 0 1,-31-11-1,9 0-6674</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2.017"/>
    </inkml:context>
    <inkml:brush xml:id="br0">
      <inkml:brushProperty name="width" value="0.05" units="cm"/>
      <inkml:brushProperty name="height" value="0.05" units="cm"/>
    </inkml:brush>
  </inkml:definitions>
  <inkml:trace contextRef="#ctx0" brushRef="#br0">115 95 24575,'-15'0'0,"1"1"0,-1 1 0,0 0 0,1 1 0,-27 9 0,82-6 0,-1-4 0,-1-3 0,0 0 0,0-3 0,0-1 0,43-12 0,-79 17 0,-1-1 0,0 0 0,1 1 0,-1-1 0,0 0 0,0 0 0,0-1 0,0 1 0,0 0 0,0-1 0,0 1 0,0-1 0,-1 1 0,1-1 0,-1 0 0,1 0 0,-1 0 0,0 0 0,1 0 0,-1 0 0,0 0 0,1-3 0,-2 3 0,0 0 0,0 0 0,-1 0 0,1 0 0,0 0 0,-1 0 0,1 0 0,-1 0 0,0 1 0,1-1 0,-1 0 0,0 0 0,0 0 0,0 1 0,0-1 0,-1 1 0,1-1 0,0 1 0,-1-1 0,1 1 0,-1-1 0,1 1 0,-1 0 0,0 0 0,1 0 0,-4-1 0,2 0 0,1 0 0,-1 1 0,0-1 0,0 1 0,0 0 0,0 0 0,0 0 0,0 0 0,0 0 0,0 1 0,0 0 0,-1-1 0,1 1 0,0 0 0,0 0 0,0 1 0,-1-1 0,1 1 0,0-1 0,0 1 0,-5 2 0,5-1 0,-1 0 0,1 1 0,0-1 0,1 1 0,-1-1 0,0 1 0,1 0 0,-1 0 0,1 0 0,0 0 0,0 0 0,0 1 0,0-1 0,1 1 0,-1-1 0,1 1 0,0-1 0,-1 6 0,-7 37 30,2 0 0,-1 57 0,6 96-791,3-156 67,-1-14-6132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2.489"/>
    </inkml:context>
    <inkml:brush xml:id="br0">
      <inkml:brushProperty name="width" value="0.05" units="cm"/>
      <inkml:brushProperty name="height" value="0.05" units="cm"/>
    </inkml:brush>
  </inkml:definitions>
  <inkml:trace contextRef="#ctx0" brushRef="#br0">1 272 24575,'12'-1'0,"-11"0"0,0 1 0,0 0 0,0 0 0,-1 0 0,1-1 0,0 1 0,0 0 0,0 0 0,0 0 0,-1 0 0,1 0 0,0 1 0,0-1 0,0 0 0,0 0 0,-1 0 0,1 1 0,0-1 0,0 1 0,-1-1 0,1 0 0,0 1 0,-1-1 0,1 1 0,0-1 0,-1 1 0,1 0 0,-1-1 0,1 1 0,-1 0 0,1-1 0,-1 1 0,1 0 0,-1-1 0,1 1 0,-1 1 0,3 5 0,0 0 0,-1 0 0,0 0 0,0 0 0,0 0 0,-1 0 0,0 11 0,-1 57 0,-1-41 0,-1 19 0,0-27 0,2-1 0,3 33 0,-3-58 0,0 0 0,0 0 0,0 0 0,0 0 0,0 0 0,0 0 0,0 1 0,0-1 0,0 0 0,0 0 0,0 0 0,0 0 0,0 0 0,0 0 0,0 0 0,0 0 0,0 1 0,0-1 0,0 0 0,0 0 0,0 0 0,0 0 0,0 0 0,0 0 0,0 0 0,0 0 0,0 0 0,0 0 0,0 1 0,0-1 0,0 0 0,1 0 0,-1 0 0,0 0 0,0 0 0,0 0 0,0 0 0,0 0 0,0 0 0,0 0 0,0 0 0,0 0 0,1 0 0,-1 0 0,0 0 0,0 0 0,0 0 0,0 0 0,0 0 0,0 0 0,0 0 0,0 0 0,1 0 0,-1 0 0,0 0 0,0 0 0,0 0 0,0 0 0,0 0 0,0 0 0,0 0 0,0 0 0,0-1 0,6-7 0,4-14 0,7-34 0,-3-2 0,-2 1 0,4-61 0,-7 53 0,-2-10 0,-7 53 0,2 0 0,1 0 0,1 0 0,9-31 0,-13 52 0,0 0 0,1-1 0,-1 1 0,1 0 0,-1 0 0,1 0 0,-1 0 0,1 0 0,0 0 0,0 0 0,-1 0 0,1 0 0,0 0 0,0 0 0,0 0 0,0 1 0,0-1 0,0 0 0,0 1 0,0-1 0,0 1 0,1-1 0,-1 1 0,0-1 0,0 1 0,2-1 0,-1 2 0,1-1 0,-1 0 0,0 1 0,0-1 0,1 1 0,-1 0 0,0 0 0,0 0 0,0 0 0,0 0 0,0 0 0,0 0 0,2 2 0,7 7 0,0 0 0,-1 1 0,14 16 0,-22-24 0,11 13 0,-1 1 0,0-1 0,-2 2 0,0-1 0,0 2 0,12 37 0,-20-51 0,-1 0 0,1 0 0,-1 0 0,0 0 0,-1 1 0,1-1 0,-1 0 0,0 1 0,0-1 0,-1 0 0,1 1 0,-1-1 0,0 0 0,-1 0 0,1 0 0,-1 0 0,0 0 0,-1 0 0,1 0 0,-1-1 0,0 1 0,0-1 0,0 1 0,-1-1 0,1 0 0,-1-1 0,0 1 0,0-1 0,0 1 0,-1-1 0,-6 3 0,-4 2-170,0-2-1,-1 0 0,0 0 1,0-2-1,0 0 0,0 0 1,-27 1-1,6-2-6655</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3.829"/>
    </inkml:context>
    <inkml:brush xml:id="br0">
      <inkml:brushProperty name="width" value="0.05" units="cm"/>
      <inkml:brushProperty name="height" value="0.05" units="cm"/>
    </inkml:brush>
  </inkml:definitions>
  <inkml:trace contextRef="#ctx0" brushRef="#br0">181 67 24575,'20'-17'0,"-17"14"0,1 1 0,-1 0 0,0-1 0,0 0 0,0 0 0,0 0 0,-1 0 0,1 0 0,-1-1 0,0 1 0,0-1 0,0 0 0,2-5 0,-17 19 0,-6 11 0,-21 33 0,-50 90 0,77-120 0,1 1 0,1 1 0,2 0 0,0 0 0,2 1 0,-7 43 0,13-61 0,0 0 0,0-1 0,2 1 0,-1 0 0,1 0 0,0-1 0,0 1 0,1 0 0,1-1 0,-1 0 0,1 1 0,1-1 0,-1 0 0,1 0 0,1-1 0,0 1 0,0-1 0,0 0 0,1-1 0,0 1 0,0-1 0,0 0 0,1 0 0,0-1 0,0 0 0,1 0 0,-1-1 0,1 0 0,0 0 0,0-1 0,0 0 0,1 0 0,-1-1 0,1 0 0,-1-1 0,1 0 0,12 0 0,30-5-1365,-5-6-5461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4.588"/>
    </inkml:context>
    <inkml:brush xml:id="br0">
      <inkml:brushProperty name="width" value="0.05" units="cm"/>
      <inkml:brushProperty name="height" value="0.05" units="cm"/>
    </inkml:brush>
  </inkml:definitions>
  <inkml:trace contextRef="#ctx0" brushRef="#br0">204 107 24575,'8'0'0,"-1"-1"0,0 0 0,1-1 0,-1 0 0,0 0 0,0-1 0,0 1 0,7-5 0,-11 6 0,-1 0 0,1-1 0,0 1 0,0-1 0,-1 0 0,1 0 0,-1 0 0,1 0 0,-1 0 0,0 0 0,0-1 0,0 1 0,0-1 0,0 0 0,-1 1 0,1-1 0,-1 0 0,0 0 0,0 0 0,2-5 0,-3 6 0,-1 1 0,1-1 0,-1 1 0,1-1 0,-1 1 0,1-1 0,-1 1 0,0-1 0,0 1 0,0 0 0,0-1 0,0 1 0,0 0 0,0 0 0,0 0 0,0 0 0,0 0 0,-1 0 0,1 0 0,-1 0 0,1 0 0,0 1 0,-1-1 0,1 0 0,-1 1 0,1 0 0,-1-1 0,0 1 0,1 0 0,-1-1 0,-2 1 0,-8-1 0,1 0 0,0 0 0,-12 2 0,11 0 0,0 1 0,0 1 0,0 0 0,1 0 0,-1 1 0,1 0 0,0 1 0,0 1 0,0 0 0,1 0 0,0 1 0,0 0 0,1 1 0,0 0 0,-15 17 0,19-19 0,1-1 0,0 0 0,1 1 0,-1 0 0,1 0 0,1 0 0,-1 0 0,1 1 0,0-1 0,0 1 0,1-1 0,-2 14 0,3-14 0,0-1 0,1 1 0,0 0 0,0 0 0,0-1 0,1 1 0,0-1 0,0 1 0,0-1 0,1 0 0,0 0 0,0 0 0,0 0 0,0 0 0,1-1 0,8 9 0,-3-5 0,1 0 0,1 0 0,-1-1 0,1-1 0,1 0 0,-1 0 0,1-1 0,0 0 0,0-1 0,0-1 0,1 0 0,20 2 0,14 0 0,0-2 0,48-4 0,-31-3-1365,-8-2-5461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5.044"/>
    </inkml:context>
    <inkml:brush xml:id="br0">
      <inkml:brushProperty name="width" value="0.05" units="cm"/>
      <inkml:brushProperty name="height" value="0.05" units="cm"/>
    </inkml:brush>
  </inkml:definitions>
  <inkml:trace contextRef="#ctx0" brushRef="#br0">81 268 24575,'2'63'0,"12"75"0,-5-58 0,9 53 0,-18-131 0,1 0 0,-1 0 0,1-1 0,-1 1 0,0 0 0,1 0 0,-1 0 0,0 0 0,0 0 0,0 0 0,-1 0 0,0 2 0,-9-17 0,-15-41 0,5-2 0,3-1 0,2 0 0,2-2 0,3 1 0,3-2 0,-1-96 0,8 147 0,1 0 0,0 0 0,0 0 0,1 0 0,0 1 0,0-1 0,1 1 0,6-14 0,-7 19 0,0 0 0,0-1 0,0 1 0,1 0 0,0 0 0,-1 1 0,1-1 0,0 1 0,0-1 0,1 1 0,-1 0 0,0 0 0,1 0 0,-1 1 0,1-1 0,0 1 0,-1 0 0,1 0 0,0 0 0,0 0 0,0 0 0,4 1 0,4 0 0,0 1 0,0 0 0,0 0 0,0 2 0,0-1 0,0 1 0,-1 1 0,0 0 0,1 1 0,17 10 0,-6-1 0,-1 0 0,0 1 0,35 34 0,-49-42-136,0 1-1,0 1 1,-1 0-1,0 0 1,-1 0-1,0 0 1,0 1-1,-1 0 0,7 18 1,-4 5-6690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6.479"/>
    </inkml:context>
    <inkml:brush xml:id="br0">
      <inkml:brushProperty name="width" value="0.05" units="cm"/>
      <inkml:brushProperty name="height" value="0.05" units="cm"/>
    </inkml:brush>
  </inkml:definitions>
  <inkml:trace contextRef="#ctx0" brushRef="#br0">0 105 24575,'1'1'0,"-1"-1"0,0 0 0,0 0 0,0 1 0,0-1 0,1 0 0,-1 1 0,0-1 0,0 0 0,1 0 0,-1 1 0,0-1 0,0 0 0,1 0 0,-1 0 0,0 1 0,1-1 0,-1 0 0,0 0 0,1 0 0,-1 0 0,0 0 0,1 0 0,-1 0 0,0 0 0,1 0 0,-1 0 0,0 0 0,1 0 0,-1 0 0,0 0 0,1 0 0,-1 0 0,0 0 0,1 0 0,-1 0 0,0 0 0,1-1 0,-1 1 0,0 0 0,1 0 0,-1 0 0,0 0 0,0-1 0,1 1 0,-1 0 0,0 0 0,0-1 0,0 1 0,1 0 0,-1-1 0,0 1 0,0 0 0,0-1 0,0 1 0,1 0 0,-1-1 0,0 1 0,0 0 0,0-1 0,0 1 0,0 0 0,0-1 0,0 1 0,0 0 0,0-1 0,0 1 0,0 0 0,-1-1 0,20 22 0,-2 5 0,-3 0 0,0 1 0,14 41 0,-19-44 0,1-1 0,0 0 0,2 0 0,0-1 0,26 33 0,-37-54 0,-1 0 0,1-1 0,-1 1 0,1 0 0,0-1 0,-1 1 0,1 0 0,0-1 0,-1 1 0,1-1 0,0 1 0,0-1 0,0 1 0,-1-1 0,1 0 0,0 1 0,0-1 0,0 0 0,0 1 0,0-1 0,0 0 0,0 0 0,-1 0 0,1 0 0,0 0 0,2 0 0,-2-1 0,0 0 0,0 0 0,0 0 0,0 0 0,1 0 0,-1 0 0,-1 0 0,1 0 0,0 0 0,0 0 0,0 0 0,-1-1 0,1 1 0,0 0 0,0-3 0,3-9 0,0 0 0,-1 0 0,1-14 0,-2 16 0,11-65 0,-1 1 0,31-100 0,-41 169-105,-2 5 26,0-1 0,0 1 0,1 0 1,-1 0-1,0-1 0,1 1 1,0 0-1,-1 0 0,1 0 0,-1 0 1,1-1-1,0 1 0,0 0 0,0 0 1,1-1-1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5.386"/>
    </inkml:context>
    <inkml:brush xml:id="br0">
      <inkml:brushProperty name="width" value="0.05" units="cm"/>
      <inkml:brushProperty name="height" value="0.05" units="cm"/>
    </inkml:brush>
  </inkml:definitions>
  <inkml:trace contextRef="#ctx0" brushRef="#br0">11 11 24575,'-4'0'0,"-2"5"0,5 1 0,7-1 0,11 0 0,11-2 0,6-1 0,10-1 0,7-5 0,3-2 0,1 0 0,0 2 0,-4 0 0,-8-2 0,-10-1-8191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15.746"/>
    </inkml:context>
    <inkml:brush xml:id="br0">
      <inkml:brushProperty name="width" value="0.05" units="cm"/>
      <inkml:brushProperty name="height" value="0.05" units="cm"/>
    </inkml:brush>
  </inkml:definitions>
  <inkml:trace contextRef="#ctx0" brushRef="#br0">11 56 24575,'-4'-17'0,"-3"-11"0,8 27 0,-1 1 0,0-1 0,0 1 0,0-1 0,0 1 0,0-1 0,1 1 0,-1-1 0,0 1 0,0 0 0,1-1 0,-1 1 0,0-1 0,0 1 0,1 0 0,-1-1 0,1 1 0,-1 0 0,0-1 0,1 1 0,-1 0 0,1-1 0,-1 1 0,1 0 0,-1 0 0,1 0 0,-1 0 0,1-1 0,-1 1 0,1 0 0,-1 0 0,1 0 0,-1 0 0,1 0 0,-1 0 0,1 0 0,-1 0 0,1 0 0,-1 1 0,1-1 0,-1 0 0,1 0 0,-1 0 0,1 0 0,-1 1 0,0-1 0,2 1 0,7 2 0,0 1 0,0 0 0,0 1 0,0 0 0,-1 0 0,0 0 0,0 1 0,13 13 0,53 64 0,-56-61 0,6 6 0,-2 0 0,-1 1 0,-1 2 0,-1 0 0,17 41 0,-32-61 0,0 1 0,0 0 0,-1 0 0,-1 0 0,0 0 0,-1 0 0,0 0 0,-1 16 0,-1-19 0,0 0 0,-1 0 0,0 0 0,-1 0 0,0 0 0,0-1 0,-1 0 0,0 1 0,0-1 0,-1-1 0,0 1 0,-8 10 0,3-7 15,-1-1 0,0 0 0,0 0 0,-1-1 0,-1 0 0,1-1 0,-20 9 0,3-4-510,-1-1 0,-41 11 0,4-6-6331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26.380"/>
    </inkml:context>
    <inkml:brush xml:id="br0">
      <inkml:brushProperty name="width" value="0.05" units="cm"/>
      <inkml:brushProperty name="height" value="0.05" units="cm"/>
    </inkml:brush>
  </inkml:definitions>
  <inkml:trace contextRef="#ctx0" brushRef="#br0">443 151 24575,'0'-2'0,"0"0"0,0 0 0,0 0 0,0 0 0,1 0 0,-1 0 0,1 0 0,-1 0 0,1 0 0,0 1 0,1-4 0,-11 19 0,5-10 0,1-1 0,-1-1 0,1 1 0,-1 0 0,0-1 0,0 0 0,0 0 0,0 0 0,-1 0 0,1-1 0,0 0 0,-1 0 0,1 0 0,-1 0 0,1-1 0,-1 1 0,0-1 0,1 0 0,-1-1 0,1 1 0,-1-1 0,-7-2 0,7 2 0,-1-1 0,1 1 0,0-1 0,0 0 0,0 0 0,1-1 0,-1 0 0,1 0 0,-1 0 0,1 0 0,0 0 0,0-1 0,0 0 0,0 0 0,1 0 0,0 0 0,0-1 0,0 1 0,-3-7 0,5 8 0,0 0 0,0 1 0,1-1 0,-1 0 0,1 1 0,0-1 0,0 0 0,0 1 0,0-1 0,0 0 0,0 0 0,1 1 0,0-1 0,-1 1 0,1-1 0,0 0 0,0 1 0,0-1 0,0 1 0,1 0 0,-1-1 0,1 1 0,0 0 0,-1 0 0,1 0 0,0 0 0,0 0 0,0 0 0,0 1 0,1-1 0,-1 1 0,0-1 0,1 1 0,-1 0 0,4-1 0,-1-1 0,0 1 0,1 0 0,-1 0 0,1 1 0,-1-1 0,1 1 0,0 1 0,-1-1 0,1 1 0,0 0 0,0 0 0,-1 0 0,1 1 0,0 0 0,-1 0 0,7 2 0,-5 1 0,-1-1 0,1 1 0,-1 0 0,1 0 0,-1 1 0,0 0 0,-1 0 0,1 0 0,-1 1 0,0 0 0,-1 0 0,1 0 0,-1 1 0,0-1 0,-1 1 0,0 0 0,0 0 0,0 0 0,-1 0 0,0 1 0,0-1 0,-1 1 0,0-1 0,0 1 0,-1 12 0,-1-3 0,0 0 0,-1-1 0,0 1 0,-2-1 0,0 0 0,-1 0 0,0 0 0,-1 0 0,-1-1 0,-16 27 0,6-17 0,-2 0 0,0-1 0,-2-1 0,0-1 0,-34 27 0,39-37 0,0 0 0,0-1 0,-1-1 0,0-1 0,-1 0 0,0-1 0,0-1 0,-1-1 0,-28 6 0,44-11 0,-1-1 0,1 1 0,0-1 0,0 0 0,0 0 0,-1 0 0,1 0 0,0-1 0,0 1 0,0-1 0,0 0 0,0 0 0,0 0 0,0 0 0,0 0 0,0-1 0,0 1 0,0-1 0,1 0 0,-4-2 0,5 2 0,0 0 0,0 0 0,0 0 0,0 0 0,0 0 0,0 0 0,0 0 0,0 0 0,1-1 0,-1 1 0,1 0 0,0 0 0,0-1 0,0 1 0,0 0 0,0 0 0,0-1 0,1 1 0,-1 0 0,1 0 0,-1 0 0,1-1 0,0 1 0,0 0 0,0 0 0,0 0 0,0 0 0,0 0 0,2-1 0,4-8 0,1 1 0,1 0 0,0 1 0,0-1 0,0 2 0,1-1 0,1 1 0,12-7 0,3 0 0,0 1 0,40-16 0,-57 26 0,0 1 0,0 0 0,1 1 0,-1 0 0,0 0 0,1 1 0,0 0 0,-1 1 0,1 0 0,-1 0 0,1 1 0,12 3 0,-13-1 0,-1-1 0,0 2 0,0-1 0,0 1 0,0 0 0,-1 1 0,0 0 0,0 0 0,0 1 0,0 0 0,-1 0 0,0 0 0,9 12 0,1 6 43,-2-1 1,19 42-1,-20-38-791,29 45 1,-27-52-6079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26.723"/>
    </inkml:context>
    <inkml:brush xml:id="br0">
      <inkml:brushProperty name="width" value="0.05" units="cm"/>
      <inkml:brushProperty name="height" value="0.05" units="cm"/>
    </inkml:brush>
  </inkml:definitions>
  <inkml:trace contextRef="#ctx0" brushRef="#br0">2 21 24575,'-1'-12'0,"2"3"0,14 22 0,24 31 0,-3 1 0,-2 2 0,37 66 0,-65-103 0,10 14 0,-2 2 0,-1 0 0,-1 0 0,-2 1 0,0 1 0,8 39 0,-16-54 0,0 1 0,0-1 0,-2 1 0,1 0 0,-2-1 0,0 1 0,0-1 0,-2 1 0,1-1 0,-2 0 0,0 1 0,0-2 0,-1 1 0,-1 0 0,-12 19 0,7-16-195,-1-1 0,-1 0 0,0-1 0,-1 0 0,0-1 0,-27 18 0,-26 12-6631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2.847"/>
    </inkml:context>
    <inkml:brush xml:id="br0">
      <inkml:brushProperty name="width" value="0.05" units="cm"/>
      <inkml:brushProperty name="height" value="0.05" units="cm"/>
    </inkml:brush>
  </inkml:definitions>
  <inkml:trace contextRef="#ctx0" brushRef="#br0">1 149 24575,'4'-4'0,"7"-2"0,5 1 0,0-4 0,2-1 0,-3-2 0,-3-4 0,-4-3 0,1-3 0,-1-3 0,-2 4-8191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3.846"/>
    </inkml:context>
    <inkml:brush xml:id="br0">
      <inkml:brushProperty name="width" value="0.05" units="cm"/>
      <inkml:brushProperty name="height" value="0.05" units="cm"/>
    </inkml:brush>
  </inkml:definitions>
  <inkml:trace contextRef="#ctx0" brushRef="#br0">48 311 24575,'-2'-6'0,"0"1"0,0-1 0,-1 1 0,1-1 0,-1 1 0,-4-6 0,5 15 0,1 0 0,0 0 0,0 0 0,0 0 0,0 0 0,1 0 0,0 0 0,0 5 0,1 387 0,-12-545 0,5 104 0,3-1 0,3-67 0,3 86 0,0 0 0,2 0 0,1 1 0,2 0 0,20-50 0,-24 67 0,0-1 0,1 1 0,0 1 0,1-1 0,0 1 0,0 0 0,1 0 0,0 1 0,0-1 0,0 2 0,1-1 0,0 1 0,1 0 0,-1 1 0,1 0 0,0 0 0,1 1 0,17-6 0,-20 9 0,-1 0 0,1 0 0,0 1 0,-1 0 0,1 0 0,0 0 0,-1 1 0,1 0 0,-1 0 0,1 1 0,-1 0 0,0 0 0,11 5 0,-8-2 0,-1 0 0,0 0 0,0 0 0,0 1 0,-1 1 0,0-1 0,0 1 0,0 0 0,6 10 0,-8-10 0,0 1 0,0 1 0,0-1 0,-1 1 0,-1-1 0,1 1 0,-1 0 0,-1 1 0,2 11 0,-3-14 0,0-1 0,-1 0 0,0 1 0,0-1 0,-1 0 0,0 1 0,0-1 0,0 0 0,-1 0 0,0 0 0,0 0 0,-1 0 0,1 0 0,-5 7 0,-1-3 0,-1 0 0,0 0 0,-1 0 0,0-2 0,0 1 0,-1-1 0,0 0 0,-18 9 0,-8 6 0,125-21 0,-65 0 0,0 2 0,0 1 0,0 1 0,42 17 0,-52-17 0,0 1 0,0 0 0,-1 0 0,0 2 0,0-1 0,-1 1 0,0 1 0,-1 0 0,12 14 0,-20-21 0,0 0 0,1 0 0,-1 0 0,0 0 0,-1 0 0,1 1 0,0-1 0,-1 1 0,0 0 0,0-1 0,0 1 0,0 0 0,-1-1 0,1 1 0,-1 0 0,0 0 0,0-1 0,0 1 0,-2 4 0,1-4 0,0 0 0,-1 0 0,0 0 0,0 0 0,0 0 0,0-1 0,-1 1 0,0-1 0,1 0 0,-1 0 0,0 0 0,0 0 0,-1 0 0,1-1 0,-1 1 0,1-1 0,-5 2 0,-11 6 0,-1-2 0,0 0 0,0-1 0,-1-1 0,0-1 0,0-1 0,-33 2 0,27-4 0,0-2 0,-1 0 0,1-2 0,0-1 0,-40-10 0,57 10 14,0 0-1,0 0 0,1-1 0,0 0 1,0-1-1,0 0 0,0 0 1,-14-12-1,20 13-81,-1 1 1,1 0-1,0-1 1,0 1-1,0-1 1,1 0-1,-1 0 1,1 0-1,0 0 1,0 0-1,1-1 1,-1 1-1,1-1 1,0 1-1,0-1 1,0 1-1,1-1 1,0 0-1,0 1 1,0-1-1,1-5 1,3-11-6759</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4.705"/>
    </inkml:context>
    <inkml:brush xml:id="br0">
      <inkml:brushProperty name="width" value="0.05" units="cm"/>
      <inkml:brushProperty name="height" value="0.05" units="cm"/>
    </inkml:brush>
  </inkml:definitions>
  <inkml:trace contextRef="#ctx0" brushRef="#br0">1 126 24575,'0'0'0,"0"-1"0,0 1 0,0 0 0,-1-1 0,1 1 0,0 0 0,0-1 0,0 1 0,0 0 0,0-1 0,0 1 0,1 0 0,-1-1 0,0 1 0,0 0 0,0-1 0,0 1 0,0 0 0,0-1 0,0 1 0,1 0 0,-1-1 0,0 1 0,0 0 0,1 0 0,-1-1 0,0 1 0,0 0 0,1 0 0,-1 0 0,0-1 0,0 1 0,1 0 0,-1 0 0,0 0 0,1 0 0,-1 0 0,0-1 0,1 1 0,-1 0 0,0 0 0,1 0 0,-1 0 0,0 0 0,1 0 0,-1 0 0,0 0 0,1 0 0,-1 0 0,0 1 0,1-1 0,-1 0 0,0 0 0,1 0 0,-1 0 0,0 0 0,1 1 0,-1-1 0,0 0 0,0 0 0,1 1 0,16 15 0,-12-5 0,0 1 0,-1-1 0,0 1 0,-1 0 0,-1 0 0,0 1 0,1 20 0,3 13 0,-5-38 0,2 13 0,1 0 0,1 0 0,1-1 0,12 29 0,-16-45 0,1 0 0,-1 0 0,1 1 0,0-1 0,0-1 0,0 1 0,0 0 0,1-1 0,-1 0 0,9 6 0,-9-7 0,0-1 0,0 1 0,0-1 0,0 0 0,0 0 0,0-1 0,1 1 0,-1-1 0,0 1 0,1-1 0,-1 0 0,0 0 0,1 0 0,-1-1 0,0 1 0,0-1 0,7-2 0,-6 1 0,1 0 0,0 0 0,-1-1 0,1 0 0,-1 0 0,0 0 0,0-1 0,0 1 0,-1-1 0,1 0 0,-1 0 0,0 0 0,6-9 0,1-5 0,16-40 0,-19 43 0,-1 0 0,-1-1 0,-1 0 0,0 0 0,-1 0 0,-1-1 0,0 1 0,-1-1 0,-1 1 0,-1-1 0,0 0 0,-5-21 0,5 36 0,1-1 0,-1 0 0,0 1 0,0-1 0,0 1 0,-1-1 0,1 1 0,-1-1 0,1 1 0,-1 0 0,0 0 0,1 0 0,-1 0 0,-4-2 0,5 3 0,0 0 0,-1 0 0,1 1 0,-1-1 0,1 1 0,-1-1 0,0 1 0,1-1 0,-1 1 0,1 0 0,-1 0 0,1 0 0,-1 0 0,0 0 0,1 0 0,-1 1 0,1-1 0,-4 1 0,1 1 0,0 0 0,1 0 0,-1 0 0,1 1 0,-1-1 0,1 1 0,0 0 0,0 0 0,0 0 0,0 0 0,0 0 0,1 1 0,0-1 0,-1 1 0,1 0 0,1 0 0,-3 5 0,1-2 0,1 0 0,1 0 0,-1 0 0,1 0 0,0 0 0,1 0 0,0 0 0,0 0 0,0 0 0,1 0 0,0 0 0,0 0 0,1 0 0,0 0 0,0 0 0,1-1 0,-1 1 0,1-1 0,1 1 0,-1-1 0,1 0 0,1-1 0,-1 1 0,1-1 0,-1 1 0,2-2 0,-1 1 0,0 0 0,1-1 0,0 0 0,0 0 0,0-1 0,1 0 0,-1 0 0,1 0 0,13 3 0,-6-5 0,0 1 0,1-2 0,-1 0 0,0-1 0,0-1 0,1 0 0,-1 0 0,0-2 0,0 1 0,-1-2 0,1 0 0,-1-1 0,18-10 0,-23 11 0,0 0 0,0-1 0,0 0 0,-1 0 0,0-1 0,0 0 0,0 0 0,-1-1 0,6-9 0,-9 11 0,1 0 0,-2 0 0,1-1 0,-1 1 0,0 0 0,0-1 0,0 1 0,-1-1 0,0 0 0,-1 1 0,1-1 0,-1 0 0,-1 0 0,0-7 0,-4 0 0,-1 13 0,5 3 0,0-1 0,0 0 0,1 0 0,-1 1 0,0-1 0,0 1 0,1-1 0,-1 0 0,1 1 0,0-1 0,-1 1 0,1-1 0,0 4 0,0 7 0,1-1 0,0 1 0,1 0 0,0-1 0,1 0 0,0 1 0,1-1 0,0 0 0,1 0 0,0-1 0,1 0 0,0 0 0,0 0 0,1 0 0,1-1 0,-1 0 0,1-1 0,1 0 0,0 0 0,17 12 0,-19-17 0,0 0 0,0 0 0,0-1 0,0 0 0,0 0 0,1 0 0,-1-1 0,1 0 0,-1-1 0,1 0 0,-1 0 0,1 0 0,-1-1 0,1 0 0,-1-1 0,13-3 0,-15 3 0,1-1 0,0 1 0,-1-1 0,0 0 0,0 0 0,0-1 0,0 0 0,0 0 0,-1 0 0,1 0 0,-1-1 0,0 1 0,0-1 0,-1 0 0,0 0 0,0-1 0,0 1 0,0-1 0,-1 1 0,3-11 0,-2 2 0,0 1 0,-2-1 0,1 0 0,-2 0 0,0 1 0,-1-1 0,0 0 0,-1 1 0,-4-19 0,4 25 0,0-1 0,0 1 0,-1 0 0,0 0 0,0 0 0,-1 0 0,0 0 0,0 1 0,0 0 0,-1-1 0,0 2 0,0-1 0,-1 1 0,0-1 0,1 2 0,-2-1 0,1 1 0,-8-5 0,11 8 0,1-1 0,-1 1 0,1 0 0,0 1 0,-1-1 0,0 0 0,1 1 0,-1-1 0,1 1 0,-1 0 0,0 0 0,1 0 0,-1 0 0,0 0 0,1 0 0,-1 1 0,0-1 0,1 1 0,-1 0 0,1 0 0,-1 0 0,1 0 0,0 0 0,-1 1 0,1-1 0,0 1 0,0-1 0,0 1 0,0 0 0,0 0 0,0 0 0,1 0 0,-1 0 0,1 0 0,-1 0 0,1 1 0,-1 2 0,-1 1 0,0 0 0,1 0 0,0 0 0,0 0 0,1 1 0,0-1 0,0 1 0,0-1 0,1 1 0,0-1 0,0 1 0,1-1 0,0 0 0,1 9 0,1-8-97,-1 0-1,1 0 1,0 0-1,0 0 1,1-1-1,0 1 1,0-1-1,0 0 1,1 0-1,0 0 1,0-1-1,1 0 0,10 9 1,5-2-6729</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5.062"/>
    </inkml:context>
    <inkml:brush xml:id="br0">
      <inkml:brushProperty name="width" value="0.05" units="cm"/>
      <inkml:brushProperty name="height" value="0.05" units="cm"/>
    </inkml:brush>
  </inkml:definitions>
  <inkml:trace contextRef="#ctx0" brushRef="#br0">1 0 24575,'4'0'0,"2"5"0,4 0 0,0 5 0,-6 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5.438"/>
    </inkml:context>
    <inkml:brush xml:id="br0">
      <inkml:brushProperty name="width" value="0.05" units="cm"/>
      <inkml:brushProperty name="height" value="0.05" units="cm"/>
    </inkml:brush>
  </inkml:definitions>
  <inkml:trace contextRef="#ctx0" brushRef="#br0">0 5 24575,'0'-4'0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5.781"/>
    </inkml:context>
    <inkml:brush xml:id="br0">
      <inkml:brushProperty name="width" value="0.05" units="cm"/>
      <inkml:brushProperty name="height" value="0.05" units="cm"/>
    </inkml:brush>
  </inkml:definitions>
  <inkml:trace contextRef="#ctx0" brushRef="#br0">43 11 24575,'-16'-5'0,"-1"0"0,16 5 0,1 0 0,-1 1 0,1-1 0,-1 0 0,1 1 0,-1-1 0,1 0 0,-1 1 0,1-1 0,-1 1 0,1-1 0,-1 1 0,1-1 0,0 1 0,-1 0 0,1-1 0,0 1 0,0-1 0,0 1 0,-1 0 0,1-1 0,0 1 0,0 0 0,0-1 0,0 1 0,0-1 0,0 1 0,0 0 0,0-1 0,1 2 0,-1 16 0,2 0 0,0-1 0,9 31 0,2 17 0,0 194 0,-11-124 0,7-66-1365,-4-46-5461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6.946"/>
    </inkml:context>
    <inkml:brush xml:id="br0">
      <inkml:brushProperty name="width" value="0.05" units="cm"/>
      <inkml:brushProperty name="height" value="0.05" units="cm"/>
    </inkml:brush>
  </inkml:definitions>
  <inkml:trace contextRef="#ctx0" brushRef="#br0">73 18 24575,'-4'36'0,"-1"0"0,-2-1 0,-23 67 0,9-29 0,15-51 0,15-50 0,1-7 0,31-130 0,-31 120 0,-9 41 0,0 1 0,0-1 0,0 1 0,0-1 0,0 1 0,1 0 0,0-1 0,0 1 0,0 0 0,0 0 0,3-3 0,-4 6 0,-1-1 0,1 1 0,0-1 0,0 0 0,0 1 0,0 0 0,0-1 0,0 1 0,0 0 0,0-1 0,1 1 0,-1 0 0,0 0 0,0 0 0,0 0 0,0 0 0,0 0 0,0 0 0,0 0 0,0 1 0,0-1 0,0 0 0,0 1 0,0-1 0,0 0 0,0 1 0,0-1 0,0 1 0,0 0 0,0-1 0,0 1 0,0 0 0,-1 0 0,1-1 0,0 1 0,0 0 0,-1 0 0,1 0 0,-1 0 0,2 1 0,16 24 0,-2 0 0,0 2 0,-1-1 0,13 38 0,-5-13 0,23 65-1365,-38-95-5461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6.138"/>
    </inkml:context>
    <inkml:brush xml:id="br0">
      <inkml:brushProperty name="width" value="0.05" units="cm"/>
      <inkml:brushProperty name="height" value="0.05" units="cm"/>
    </inkml:brush>
  </inkml:definitions>
  <inkml:trace contextRef="#ctx0" brushRef="#br0">187 380 24575,'5'0'0,"0"-1"0,0 0 0,0 0 0,0-1 0,0 1 0,0-1 0,0-1 0,0 1 0,-1 0 0,8-6 0,-10 7 0,0-1 0,0 1 0,1-1 0,-1 1 0,0-1 0,-1 0 0,1 0 0,0 0 0,0 0 0,-1 0 0,1 0 0,-1-1 0,0 1 0,1-1 0,-1 1 0,0-1 0,-1 1 0,1-1 0,0 1 0,-1-1 0,1-5 0,-1 7 0,-1 0 0,1-1 0,-1 1 0,1 0 0,-1 0 0,0-1 0,1 1 0,-1 0 0,0 0 0,0 0 0,0 0 0,0 0 0,0 0 0,0 0 0,0 0 0,0 1 0,0-1 0,0 0 0,-1 1 0,1-1 0,0 0 0,0 1 0,-1 0 0,1-1 0,0 1 0,-1 0 0,1-1 0,0 1 0,-1 0 0,1 0 0,0 0 0,-1 0 0,1 1 0,0-1 0,-3 1 0,-5 0 0,0 0 0,0 1 0,-17 6 0,11-2 0,-1 0 0,1 1 0,0 1 0,1 0 0,0 1 0,0 0 0,-14 14 0,22-18 0,1 0 0,0 1 0,0 0 0,1 0 0,0 0 0,0 0 0,0 1 0,1 0 0,0-1 0,0 1 0,1 0 0,0 0 0,0 1 0,1-1 0,-1 0 0,2 1 0,-1-1 0,1 11 0,1-14 0,-1 1 0,1 0 0,0-1 0,0 0 0,0 1 0,1-1 0,0 1 0,0-1 0,0 0 0,0 0 0,0 0 0,1 0 0,0-1 0,0 1 0,0-1 0,0 1 0,0-1 0,1 0 0,0-1 0,-1 1 0,1 0 0,0-1 0,0 0 0,0 0 0,7 2 0,-4-1 0,0-1 0,0 0 0,0 0 0,1-1 0,-1 0 0,1 0 0,-1-1 0,1 0 0,-1 0 0,1 0 0,-1-1 0,0-1 0,1 1 0,12-5 0,-11 2 0,1-1 0,-1 0 0,-1 0 0,1 0 0,-1-1 0,0-1 0,0 1 0,-1-1 0,0-1 0,0 1 0,7-11 0,-6 5 0,1-1 0,-2 0 0,0 0 0,-1-1 0,0 1 0,5-25 0,-4-2 0,-1-1 0,-2 0 0,-1 1 0,-6-66 0,3 87 0,-2 0 0,0 1 0,-2-1 0,-5-20 0,9 40 0,0 0 0,0-1 0,0 1 0,0 0 0,0 0 0,0 0 0,0 0 0,0 0 0,0 0 0,0-1 0,0 1 0,0 0 0,0 0 0,0 0 0,0 0 0,0 0 0,0-1 0,0 1 0,0 0 0,0 0 0,0 0 0,0 0 0,0 0 0,0 0 0,-1-1 0,1 1 0,0 0 0,0 0 0,0 0 0,0 0 0,0 0 0,0 0 0,0 0 0,-1 0 0,1 0 0,0 0 0,0-1 0,0 1 0,0 0 0,0 0 0,0 0 0,-1 0 0,1 0 0,0 0 0,0 0 0,0 0 0,0 0 0,0 0 0,-1 0 0,1 0 0,0 0 0,0 0 0,0 0 0,0 0 0,0 1 0,0-1 0,-1 0 0,-2 11 0,0 18 0,8 43 0,3-1 0,22 90 0,-8-53 0,-12-52-1365,1-7-5461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6.668"/>
    </inkml:context>
    <inkml:brush xml:id="br0">
      <inkml:brushProperty name="width" value="0.05" units="cm"/>
      <inkml:brushProperty name="height" value="0.05" units="cm"/>
    </inkml:brush>
  </inkml:definitions>
  <inkml:trace contextRef="#ctx0" brushRef="#br0">159 203 24575,'-11'-12'0,"0"0"0,1-1 0,-9-15 0,-18-23 0,36 51 0,1-1 0,0 1 0,0 0 0,-1 0 0,1-1 0,0 1 0,0 0 0,-1 0 0,1-1 0,0 1 0,-1 0 0,1 0 0,0 0 0,-1 0 0,1-1 0,-1 1 0,1 0 0,0 0 0,-1 0 0,1 0 0,0 0 0,-1 0 0,1 0 0,-1 0 0,1 0 0,0 0 0,-1 0 0,1 0 0,-1 0 0,1 0 0,0 1 0,-1-1 0,0 0 0,-9 14 0,-5 28 0,13-34 0,-6 19 0,1 1 0,2 0 0,-4 42 0,8-54 0,1-1 0,0 1 0,1-1 0,1 1 0,0-1 0,1 0 0,1 0 0,6 16 0,-8-26 0,1 1 0,0-1 0,1 0 0,-1 1 0,1-1 0,0-1 0,0 1 0,1-1 0,-1 1 0,1-1 0,0-1 0,0 1 0,0-1 0,1 1 0,-1-2 0,1 1 0,0 0 0,0-1 0,0 0 0,0-1 0,0 1 0,0-1 0,0-1 0,9 1 0,-3 0 0,0-1 0,0-1 0,0 0 0,0 0 0,0-1 0,0-1 0,0 0 0,0 0 0,-1-2 0,0 1 0,18-11 0,-17 7 0,0 0 0,0-1 0,-1 0 0,0-1 0,-1 0 0,0-1 0,-1 0 0,10-15 0,-6 3 0,0 1 0,-2-2 0,15-40 0,-24 57 0,7-15 0,-5 21 0,0 13 0,-3-2 0,1 0 0,0 0 0,1 0 0,0 0 0,0 0 0,1-1 0,1 0 0,-1 0 0,2 0 0,-1 0 0,12 13 0,-12-16 0,1-1 0,0 0 0,1 0 0,-1 0 0,1-1 0,0 0 0,0 0 0,0-1 0,0 0 0,1 0 0,-1 0 0,1-1 0,0-1 0,-1 1 0,15 0 0,-6-1 0,0-1 0,0 0 0,0-1 0,0-1 0,0-1 0,-1 0 0,1-1 0,-1-1 0,0 0 0,0-1 0,0 0 0,18-13 0,-25 15 0,-2-1 0,1 0 0,-1 0 0,1-1 0,-1 1 0,-1-1 0,1-1 0,-1 1 0,0-1 0,-1 0 0,0 0 0,0 0 0,0-1 0,-1 0 0,0 1 0,0-1 0,-1 0 0,0 0 0,-1-1 0,0 1 0,0 0 0,0 0 0,-1-1 0,-1 1 0,-1-12 0,0 10 0,0 1 0,-1 0 0,0-1 0,-1 1 0,0 1 0,0-1 0,-1 0 0,0 1 0,0 0 0,-1 0 0,0 1 0,0-1 0,-1 1 0,0 1 0,-1-1 0,1 1 0,-12-7 0,11 9 0,1-1 0,-1 1 0,0 0 0,0 0 0,0 1 0,-1 1 0,1-1 0,-1 1 0,0 0 0,1 1 0,-1 0 0,0 1 0,0 0 0,0 0 0,1 0 0,-1 2 0,0-1 0,1 1 0,-11 3 0,15-3-114,0-1 1,0 1-1,0 1 0,0-1 0,0 0 1,1 1-1,0 0 0,-1 0 0,1 0 1,0 0-1,-3 4 0,-6 12-6712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7.792"/>
    </inkml:context>
    <inkml:brush xml:id="br0">
      <inkml:brushProperty name="width" value="0.05" units="cm"/>
      <inkml:brushProperty name="height" value="0.05" units="cm"/>
    </inkml:brush>
  </inkml:definitions>
  <inkml:trace contextRef="#ctx0" brushRef="#br0">1 468 24575,'8'0'0,"-1"-1"0,1 0 0,-1-1 0,1 0 0,-1 0 0,9-4 0,-9 3 0,1 0 0,-1 1 0,1 0 0,9-2 0,-16 4 0,0 1 0,-1-1 0,1 0 0,-1 0 0,1 0 0,-1 1 0,1-1 0,-1 0 0,1 1 0,-1-1 0,1 0 0,-1 1 0,1-1 0,-1 1 0,0-1 0,1 0 0,-1 1 0,0-1 0,1 1 0,-1-1 0,0 1 0,0-1 0,1 1 0,-1 0 0,0-1 0,0 1 0,0-1 0,0 1 0,0-1 0,0 1 0,0 0 0,0-1 0,0 1 0,0-1 0,0 1 0,0 0 0,0-1 0,0 1 0,-1 0 0,-4 28 0,4-26 0,-5 21 0,3-13 0,0 0 0,0 0 0,1 0 0,1 0 0,0 1 0,0 12 0,1-20 0,1-1 0,0 0 0,0 0 0,-1 0 0,2 0 0,-1 0 0,0 0 0,1 0 0,-1 0 0,1 0 0,0-1 0,0 1 0,0 0 0,0-1 0,0 0 0,1 1 0,-1-1 0,1 0 0,-1 0 0,1-1 0,0 1 0,0-1 0,0 1 0,0-1 0,0 0 0,5 2 0,-2-1 0,0 0 0,1-1 0,-1 0 0,0 0 0,0 0 0,1-1 0,-1 1 0,0-1 0,1-1 0,-1 1 0,0-1 0,0-1 0,1 1 0,-1-1 0,11-4 0,-14 4 0,1-1 0,-1 1 0,1-1 0,-1 1 0,0-1 0,1 0 0,-2 0 0,1 0 0,0-1 0,-1 1 0,1-1 0,-1 1 0,0-1 0,0 0 0,0 0 0,-1 0 0,1 0 0,-1 0 0,0 0 0,0-1 0,-1 1 0,1 0 0,-1 0 0,0-6 0,-1 0 0,1-1 0,-2 1 0,1-1 0,-2 1 0,1-1 0,-9-19 0,-32-57 0,18 39 0,24 46 0,0 1 0,0 0 0,0-1 0,0 1 0,0-1 0,1 1 0,-1-1 0,1 1 0,-1-1 0,1 1 0,0-1 0,0 0 0,-1 1 0,1-1 0,0 0 0,0 1 0,1-1 0,-1 1 0,0-1 0,0 0 0,1 1 0,-1-1 0,1 1 0,-1-1 0,1 1 0,0-1 0,0 1 0,0 0 0,-1-1 0,1 1 0,1 0 0,0-2 0,2 1 0,-1 0 0,1 1 0,-1-1 0,1 1 0,0 0 0,0 0 0,0 0 0,0 1 0,-1-1 0,1 1 0,0 0 0,8 0 0,4 2 0,1 0 0,0 1 0,-1 1 0,26 9 0,64 30 0,-5 9 0,-90-45 0,0 0 0,-1 0 0,1 1 0,-1 1 0,-1 0 0,15 17 0,-23-24 0,1 0 0,-1 0 0,1 0 0,-1 0 0,0 0 0,0 0 0,0 1 0,0-1 0,0 1 0,-1-1 0,1 0 0,-1 1 0,0-1 0,1 1 0,-1-1 0,0 1 0,0-1 0,-1 1 0,1-1 0,0 1 0,-1-1 0,0 1 0,1-1 0,-1 0 0,0 1 0,0-1 0,0 0 0,-1 0 0,1 0 0,0 0 0,-1 0 0,0 0 0,1 0 0,-1 0 0,0 0 0,0-1 0,0 1 0,0-1 0,0 0 0,0 1 0,0-1 0,-1 0 0,1 0 0,0 0 0,-1-1 0,1 1 0,0 0 0,-1-1 0,1 0 0,-1 1 0,1-1 0,-1 0 0,1-1 0,-1 1 0,1 0 0,-1-1 0,-3 0 0,1 0 0,0 0 0,-1 0 0,1-1 0,0 0 0,0 0 0,0 0 0,0-1 0,0 1 0,0-1 0,1 0 0,-1-1 0,1 1 0,0-1 0,0 0 0,0 0 0,1 0 0,-1 0 0,1-1 0,0 1 0,0-1 0,-3-8 0,4 8 0,0-1 0,1 0 0,0 0 0,0 1 0,0-1 0,1 0 0,0 0 0,0 0 0,1 0 0,-1 0 0,1 0 0,0 0 0,1 1 0,0-1 0,0 0 0,0 1 0,0-1 0,1 1 0,0 0 0,3-5 0,2-1 0,1 1 0,0-1 0,0 2 0,1-1 0,0 2 0,0-1 0,1 1 0,0 1 0,1 0 0,0 0 0,0 1 0,22-7 0,-20 8 0,0 1 0,0 0 0,0 2 0,0-1 0,1 2 0,-1 0 0,0 0 0,1 1 0,-1 1 0,0 1 0,26 5 0,-36-5 0,-1-1 0,1-1 0,-1 1 0,1 0 0,-1-1 0,1 0 0,-1 0 0,1 0 0,-1 0 0,5-1 0,-7 0 0,0 1 0,0-1 0,0 1 0,0-1 0,0 0 0,0 1 0,0-1 0,0 0 0,0 0 0,0 0 0,0 1 0,-1-1 0,1 0 0,0 0 0,0 0 0,-1 0 0,1-1 0,-1 1 0,1 0 0,-1 0 0,0 0 0,1 0 0,-1 0 0,0-1 0,0 1 0,0 0 0,0 0 0,0-1 0,0 1 0,0 0 0,0 0 0,0 0 0,-1-2 0,-10-56 0,8 48 0,1 0 0,-1 0 0,2 0 0,0-1 0,0 1 0,1-1 0,0 1 0,1-1 0,0 1 0,4-15 0,-5 26 0,0-1 0,0 1 0,0-1 0,0 1 0,0-1 0,1 1 0,-1-1 0,0 1 0,0-1 0,0 1 0,0-1 0,1 1 0,-1-1 0,0 1 0,1-1 0,-1 1 0,0 0 0,1-1 0,-1 1 0,0-1 0,1 1 0,-1 0 0,1 0 0,-1-1 0,0 1 0,1 0 0,-1 0 0,1-1 0,5 14 0,-3 26 0,-23 396 0,18-423 0,0 31 0,2-41 0,0 1 0,0-1 0,1 0 0,-1 1 0,1-1 0,-1 0 0,1 1 0,0-1 0,0 0 0,0 0 0,0 0 0,0 0 0,0 0 0,2 2 0,-2-3 0,-1-1 0,1 1 0,0-1 0,-1 0 0,1 1 0,0-1 0,-1 0 0,1 0 0,0 1 0,-1-1 0,1 0 0,0 0 0,0 0 0,-1 0 0,1 0 0,0 0 0,-1 0 0,1 0 0,0 0 0,0 0 0,-1-1 0,1 1 0,0 0 0,-1 0 0,1-1 0,0 1 0,-1 0 0,1-1 0,-1 1 0,1-1 0,0 1 0,0-2 0,20-19 0,-17 17 0,26-30 0,26-41 0,-40 51 0,1 1 0,0 1 0,2 1 0,1 0 0,35-29 0,-137 127 0,13-35 0,51-32 0,1 0 0,-27 22 0,44-32 0,-1 0 0,1 0 0,-1 0 0,1 0 0,0 1 0,-1-1 0,1 0 0,0 0 0,0 1 0,-1-1 0,1 0 0,0 1 0,0-1 0,-1 0 0,1 1 0,0-1 0,0 0 0,0 1 0,-1-1 0,1 0 0,0 1 0,0-1 0,0 1 0,0-1 0,0 0 0,0 1 0,0-1 0,0 1 0,0-1 0,0 0 0,0 1 0,0-1 0,0 1 0,0-1 0,0 0 0,1 1 0,-1-1 0,0 0 0,0 1 0,0-1 0,0 0 0,1 1 0,-1-1 0,0 0 0,1 1 0,-1-1 0,0 0 0,0 1 0,1-1 0,-1 0 0,0 0 0,1 0 0,-1 1 0,1-1 0,-1 0 0,0 0 0,1 0 0,-1 0 0,0 0 0,1 0 0,32 7 0,-25-6 0,25 6 40,0 1 0,48 18 0,-67-21-226,0 2 1,0 0-1,0 0 0,-1 2 1,0-1-1,-1 2 1,20 18-1,-13-7-6640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8.320"/>
    </inkml:context>
    <inkml:brush xml:id="br0">
      <inkml:brushProperty name="width" value="0.05" units="cm"/>
      <inkml:brushProperty name="height" value="0.05" units="cm"/>
    </inkml:brush>
  </inkml:definitions>
  <inkml:trace contextRef="#ctx0" brushRef="#br0">11 148 24575,'-1'0'0,"1"1"0,0-1 0,0 0 0,-1 0 0,1 0 0,0 0 0,-1 0 0,1 0 0,0 0 0,-1 0 0,1 0 0,0 0 0,-1 0 0,1 0 0,0 0 0,-1 0 0,1 0 0,0-1 0,0 1 0,-1 0 0,1 0 0,0 0 0,-1 0 0,1 0 0,0-1 0,0 1 0,0 0 0,-1 0 0,1-1 0,0 1 0,0 0 0,0 0 0,-1-1 0,1 1 0,0 0 0,0 0 0,0-1 0,0 1 0,0 0 0,-1-1 0,10-11 0,19-9 0,10-3 0,2 2 0,81-33 0,-117 54 0,0-1 0,1 1 0,-1 0 0,1 0 0,-1 0 0,1 0 0,-1 1 0,1 0 0,-1 0 0,1 0 0,6 1 0,-9 0 0,-1-1 0,1 1 0,-1 0 0,1 0 0,-1 0 0,1 0 0,-1 0 0,0 0 0,1 0 0,-1 0 0,0 0 0,0 1 0,0-1 0,0 0 0,0 1 0,0-1 0,0 1 0,-1-1 0,1 1 0,0 0 0,-1-1 0,1 1 0,-1-1 0,0 1 0,1 0 0,-1 0 0,0-1 0,0 1 0,0 0 0,0-1 0,-1 1 0,1 0 0,0-1 0,-1 3 0,-5 20 0,0-1 0,-2 0 0,0 0 0,-2 0 0,-19 33 0,9-16 0,9-17 0,-2 1 0,2 0 0,1 1 0,0 0 0,-5 27 0,13-45 0,1 0 0,1 0 0,-1 0 0,1 0 0,0 0 0,1 0 0,-1 0 0,4 12 0,-3-14 0,1-1 0,0 0 0,0 1 0,0-1 0,0 0 0,1 0 0,-1 0 0,1-1 0,0 1 0,0-1 0,1 1 0,-1-1 0,1 0 0,5 4 0,-3-4 0,1 0 0,0 0 0,-1 0 0,1-1 0,0 0 0,0 0 0,1-1 0,-1 1 0,0-2 0,1 1 0,8-1 0,-1-1 0,0 0 0,0-1 0,-1 0 0,24-7 0,-34 7-68,1 1 0,-1-1-1,1 0 1,-1 0 0,0 0 0,0-1-1,0 1 1,0-1 0,0 0 0,-1 0-1,1-1 1,-1 1 0,0-1 0,0 1-1,0-1 1,0 0 0,-1 0 0,0-1-1,4-6 1,0-9-6758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39.443"/>
    </inkml:context>
    <inkml:brush xml:id="br0">
      <inkml:brushProperty name="width" value="0.05" units="cm"/>
      <inkml:brushProperty name="height" value="0.05" units="cm"/>
    </inkml:brush>
  </inkml:definitions>
  <inkml:trace contextRef="#ctx0" brushRef="#br0">41 315 24575,'-2'-2'0,"0"1"0,-1-1 0,1 0 0,-1 1 0,1 0 0,-1-1 0,1 1 0,-5-1 0,-7-4 0,20 4 0,1 1 0,0 0 0,0 0 0,13-1 0,60 2 0,200-8 0,-239 4 0,0-1 0,0-3 0,-1-1 0,66-24 0,-96 29 0,0 0 0,-1-1 0,1-1 0,-1 0 0,0 0 0,0-1 0,-1 0 0,11-11 0,-17 16 0,0 0 0,0 0 0,0 0 0,-1-1 0,1 1 0,-1 0 0,1-1 0,-1 0 0,0 1 0,0-1 0,0 0 0,0 1 0,-1-1 0,1 0 0,-1 0 0,1 0 0,-1 1 0,0-1 0,0 0 0,0 0 0,-1 0 0,1 0 0,-1 0 0,0 1 0,1-1 0,-1 0 0,0 1 0,-1-1 0,1 0 0,0 1 0,-1-1 0,1 1 0,-1 0 0,0 0 0,-3-4 0,4 5 0,0 0 0,0 0 0,0 0 0,0 0 0,0 0 0,-1 0 0,1 0 0,0 0 0,0 1 0,-1-1 0,1 0 0,0 1 0,-1-1 0,1 1 0,-1-1 0,1 1 0,-1 0 0,1 0 0,-1 0 0,1 0 0,0 0 0,-1 0 0,1 0 0,-4 1 0,2 0 0,0 0 0,1 1 0,-1-1 0,0 1 0,1 0 0,-1 0 0,1 0 0,-1 0 0,1 0 0,0 0 0,-3 4 0,-3 6 0,-1 0 0,2 1 0,-12 25 0,10-17 0,1 0 0,1 1 0,1 0 0,1 0 0,1 0 0,-2 27 0,6-39 0,0-1 0,1 1 0,-1-1 0,2 0 0,-1 0 0,1 0 0,6 17 0,-5-21 0,-1 0 0,1 0 0,0 0 0,0-1 0,0 1 0,1-1 0,-1 1 0,1-1 0,0 0 0,0-1 0,1 1 0,-1-1 0,1 1 0,5 1 0,-4-2 0,-1 0 0,1 0 0,0-1 0,1 0 0,-1 0 0,0-1 0,0 1 0,1-1 0,-1-1 0,1 1 0,-1-1 0,1 0 0,-1-1 0,1 0 0,-1 0 0,0 0 0,1 0 0,7-4 0,-6 1 0,0 0 0,0 0 0,-1-1 0,1 1 0,-1-2 0,0 1 0,-1-1 0,1 0 0,-1-1 0,0 1 0,-1-1 0,8-11 0,-8 10 0,0-1 0,-1 0 0,0 0 0,0 0 0,-1-1 0,0 1 0,-1-1 0,0 1 0,0-1 0,-1 0 0,0-12 0,-1 16 0,0-1 0,-1 0 0,0 0 0,0 0 0,-1 1 0,0-1 0,0 0 0,-1 1 0,1 0 0,-1 0 0,-1 0 0,1 0 0,-1 0 0,0 0 0,0 1 0,-10-9 0,5 5 0,-2 1 0,1 0 0,-1 1 0,0 1 0,-19-10 0,24 14 0,0-1 0,0 1 0,0 0 0,-1 0 0,1 1 0,-1 0 0,1 0 0,-1 0 0,1 1 0,-1 0 0,0 1 0,-10 1 0,17-2 0,-1 0 0,1 0 0,-1 0 0,1 0 0,-1 0 0,0 0 0,1 0 0,-1 0 0,1 0 0,-1 1 0,1-1 0,-1 0 0,1 0 0,-1 1 0,1-1 0,-1 0 0,1 0 0,-1 1 0,1-1 0,0 1 0,-1-1 0,1 0 0,0 1 0,-1-1 0,1 1 0,0-1 0,-1 1 0,1 0 0,12 7 0,27 0 0,-11-10 0,47-8 0,12-1 0,-72 10 0,0 1 0,0 0 0,0 1 0,25 5 0,-35-5 0,1 1 0,0 0 0,0 1 0,-1-1 0,1 1 0,-1 0 0,0 0 0,0 1 0,0 0 0,0 0 0,-1 0 0,1 0 0,-1 1 0,4 5 0,0 2 0,0 0 0,-2 1 0,1-1 0,-2 1 0,1 1 0,-2-1 0,0 1 0,-1 0 0,0 0 0,-1 0 0,0 0 0,-1 0 0,-2 25 0,11-60 0,2-1 0,21-31 0,-16 27 0,-2-1 0,-9 16 0,-1 1 0,1-1 0,1 2 0,0-1 0,0 1 0,1 0 0,0 0 0,1 1 0,0 0 0,11-8 0,-19 15 0,0 1 0,0-1 0,0 0 0,1 1 0,-1-1 0,0 1 0,0 0 0,1-1 0,-1 1 0,0 0 0,1 0 0,-1-1 0,0 1 0,1 0 0,-1 0 0,0 1 0,1-1 0,-1 0 0,0 0 0,0 1 0,1-1 0,-1 1 0,0-1 0,0 1 0,1-1 0,-1 1 0,0 0 0,0-1 0,0 1 0,0 0 0,0 0 0,0 0 0,0 0 0,0 0 0,-1 0 0,1 0 0,0 0 0,0 1 0,-1-1 0,1 0 0,-1 0 0,1 0 0,0 3 0,2 7 0,0 0 0,0 1 0,-1 0 0,1 13 0,-1-4 0,1-1 0,1-1 0,1 1 0,14 36 0,-18-51 0,2 0 0,-1-1 0,0 1 0,1-1 0,0 0 0,0 0 0,0 0 0,0 0 0,1 0 0,-1-1 0,1 1 0,0-1 0,0 0 0,0 0 0,1-1 0,-1 1 0,1-1 0,-1 0 0,1 0 0,0-1 0,7 3 0,0-3 0,0-1 0,0 1 0,0-2 0,0 0 0,0 0 0,-1-1 0,1 0 0,0-1 0,-1-1 0,1 0 0,-1 0 0,0-1 0,0 0 0,-1-1 0,0-1 0,0 1 0,0-2 0,-1 1 0,0-1 0,13-15 0,-15 16 0,-1-1 0,0 0 0,0 1 0,-1-2 0,0 1 0,-1-1 0,0 1 0,0-1 0,-1-1 0,0 1 0,0 0 0,-1-1 0,0 1 0,-1-1 0,0 1 0,-1-1 0,0 0 0,0 0 0,-1 1 0,0-1 0,-1 1 0,0-1 0,0 1 0,-1 0 0,-8-18 0,8 22 0,0 0 0,-1 0 0,1 0 0,-1 0 0,0 0 0,0 1 0,-1 0 0,0 0 0,1 0 0,-1 0 0,0 1 0,-1 0 0,1 0 0,-1 0 0,1 0 0,-1 1 0,0 0 0,0 1 0,0-1 0,0 1 0,0 0 0,-7 0 0,8 1 0,1 0 0,-1 0 0,0 0 0,1 1 0,-1 0 0,1 0 0,-1 0 0,1 0 0,0 1 0,0-1 0,-1 1 0,1 0 0,0 1 0,0-1 0,1 1 0,-1 0 0,0-1 0,1 2 0,0-1 0,0 0 0,0 1 0,0-1 0,0 1 0,1 0 0,-1 0 0,1 0 0,0 0 0,0 0 0,-2 9 0,2-6 0,1 1 0,0-1 0,0 1 0,0-1 0,1 1 0,0-1 0,0 1 0,1-1 0,0 0 0,0 1 0,1-1 0,3 11 0,0-7 0,-1 0 0,2-1 0,0 0 0,0 0 0,1 0 0,0-1 0,11 13 0,-1-6 0,0-1 0,1 0 0,1-2 0,0 0 0,1 0 0,0-2 0,36 14 0,-33-16 20,1-2 0,1 0 0,-1-1 0,1-2 0,44 3 0,-53-7-155,-1 0 0,1-1 0,0-1 0,-1 0 0,1-1 0,-1 0 0,0-2 0,0 0 0,0 0 0,17-10 0,1-6-6691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0.934"/>
    </inkml:context>
    <inkml:brush xml:id="br0">
      <inkml:brushProperty name="width" value="0.05" units="cm"/>
      <inkml:brushProperty name="height" value="0.05" units="cm"/>
    </inkml:brush>
  </inkml:definitions>
  <inkml:trace contextRef="#ctx0" brushRef="#br0">290 40 24575,'0'-1'0,"0"-1"0,0 1 0,0 0 0,0-1 0,0 1 0,0-1 0,0 1 0,0 0 0,0-1 0,-1 1 0,1-1 0,0 1 0,-1 0 0,0-1 0,1 1 0,-1 0 0,0 0 0,1-1 0,-1 1 0,0 0 0,0 0 0,0 0 0,0 0 0,0 0 0,0 0 0,0 0 0,-1 1 0,1-1 0,0 0 0,0 1 0,-1-1 0,1 0 0,0 1 0,-1 0 0,1-1 0,0 1 0,-1 0 0,1 0 0,-1 0 0,1-1 0,-1 1 0,1 1 0,0-1 0,-1 0 0,1 0 0,-1 1 0,1-1 0,0 0 0,-1 1 0,0 0 0,-7 2 0,1 1 0,-1-1 0,1 1 0,0 1 0,1 0 0,-14 10 0,5 0 0,1 0 0,1 1 0,0 0 0,1 1 0,1 1 0,1 0 0,0 0 0,2 2 0,-16 39 0,18-35 0,0-1 0,1 2 0,1-1 0,2 1 0,0-1 0,2 1 0,1 0 0,3 34 0,-1-45 8,1 1-1,1-2 1,0 1-1,0 0 1,2-1-1,0 0 1,0 0-1,1 0 1,0-1-1,2 0 1,-1-1-1,1 0 1,1 0-1,0-1 1,15 13-1,-9-11-142,-1 0 0,2-2 0,0 0 0,0 0 0,1-2 0,0 0 0,0-1 0,1-1 0,0 0 0,31 4 0,2-5-6691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1.384"/>
    </inkml:context>
    <inkml:brush xml:id="br0">
      <inkml:brushProperty name="width" value="0.05" units="cm"/>
      <inkml:brushProperty name="height" value="0.05" units="cm"/>
    </inkml:brush>
  </inkml:definitions>
  <inkml:trace contextRef="#ctx0" brushRef="#br0">211 212 24575,'1'-7'0,"-1"0"0,0 0 0,-1 0 0,0 0 0,0 0 0,0 0 0,-1 0 0,0 1 0,0-1 0,-1 0 0,0 1 0,0 0 0,-8-12 0,15 21 0,1 0 0,0-1 0,-1 1 0,1-1 0,0 0 0,0 0 0,0-1 0,1 0 0,-1 0 0,0 0 0,0 0 0,1-1 0,-1 0 0,6 0 0,-9 0 0,0 0 0,1 0 0,-1 0 0,0 0 0,0-1 0,0 1 0,0 0 0,0-1 0,0 0 0,0 1 0,0-1 0,0 0 0,0 0 0,0 0 0,-1 0 0,1 0 0,0-1 0,-1 1 0,1-1 0,-1 1 0,1-1 0,-1 1 0,0-1 0,1 0 0,-1 1 0,0-1 0,0 0 0,0 0 0,0 0 0,-1 0 0,1 0 0,-1 0 0,1 0 0,-1 0 0,0 0 0,1 0 0,-1 0 0,0-1 0,0 1 0,-1 0 0,1 0 0,0 0 0,-1 0 0,1 0 0,-2-2 0,1 0 0,0 1 0,-1 0 0,1-1 0,-1 1 0,0 0 0,0 0 0,-1 0 0,1 0 0,0 0 0,-1 1 0,0-1 0,1 1 0,-1-1 0,0 1 0,0 0 0,-1 0 0,1 1 0,0-1 0,-1 1 0,1-1 0,-1 1 0,1 0 0,-1 0 0,1 1 0,-7-1 0,-3-1 0,0 1 0,1 0 0,-1 1 0,0 1 0,0 0 0,-15 3 0,21-2 0,0-1 0,1 1 0,-1 1 0,1-1 0,-1 1 0,1 0 0,0 1 0,0-1 0,1 1 0,-1 1 0,1-1 0,0 1 0,0-1 0,0 2 0,0-1 0,1 0 0,0 1 0,0 0 0,-4 10 0,4-9 0,1 1 0,1 0 0,0 0 0,0 0 0,0 1 0,1-1 0,0 0 0,1 1 0,0-1 0,0 1 0,1-1 0,0 0 0,0 1 0,1-1 0,5 16 0,-3-14 9,1 0-1,-1 0 1,2 0-1,-1-1 1,2 0 0,-1 0-1,1 0 1,0-1-1,1 0 1,0 0-1,0-1 1,1 0-1,17 11 1,-12-10-174,1-1 0,0 0 0,0-1 0,0-1 0,1 0 0,-1-2 0,1 1 0,28 1 0,-1-3-6661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1.745"/>
    </inkml:context>
    <inkml:brush xml:id="br0">
      <inkml:brushProperty name="width" value="0.05" units="cm"/>
      <inkml:brushProperty name="height" value="0.05" units="cm"/>
    </inkml:brush>
  </inkml:definitions>
  <inkml:trace contextRef="#ctx0" brushRef="#br0">124 214 24575,'-1'-11'0,"-1"1"0,0-1 0,-1 0 0,0 1 0,0 0 0,-1 0 0,-1 0 0,-6-11 0,-1-4 0,10 20 0,-1-2 0,0 0 0,0 1 0,0-1 0,-1 0 0,0 1 0,-1 0 0,1 0 0,-1 0 0,0 0 0,-9-6 0,14 12 0,0-1 0,-1 1 0,1-1 0,-1 1 0,1 0 0,-1 0 0,1-1 0,-1 1 0,1 0 0,-1 0 0,1 0 0,-1-1 0,1 1 0,-1 0 0,1 0 0,-1 0 0,1 0 0,-1 0 0,0 0 0,1 0 0,-1 0 0,1 0 0,-1 0 0,1 1 0,-1-1 0,1 0 0,-1 0 0,1 0 0,-1 1 0,1-1 0,-1 1 0,-6 17 0,9 28 0,-2-45 0,54 267 0,-46-232 0,-1-18 0,-6-18 0,-1 0 0,0 0 0,0 0 0,0 0 0,0 0 0,0 0 0,0 0 0,1 1 0,-1-1 0,0 0 0,0 0 0,0 0 0,0 0 0,1 0 0,-1 0 0,0 0 0,0 0 0,0 0 0,0 0 0,1 0 0,-1 0 0,0 0 0,0 0 0,0 0 0,0 0 0,1 0 0,-1 0 0,0 0 0,0 0 0,0 0 0,0 0 0,1 0 0,-1-1 0,0 1 0,0 0 0,0 0 0,0 0 0,0 0 0,0 0 0,1 0 0,-1 0 0,0-1 0,0 1 0,0 0 0,0 0 0,12-31 0,-6 14 0,8-21 0,40-70 0,-47 95 0,0 2 0,1-1 0,1 1 0,0 1 0,0-1 0,1 2 0,0-1 0,1 1 0,18-12 0,-26 19 0,0 0 0,0 1 0,0-1 0,0 1 0,0 0 0,0 0 0,0 0 0,1 0 0,-1 0 0,0 1 0,0 0 0,1-1 0,-1 1 0,0 0 0,1 1 0,-1-1 0,0 0 0,1 1 0,2 1 0,-2 0 0,-1-1 0,0 2 0,0-1 0,1 0 0,-1 0 0,0 1 0,-1 0 0,1-1 0,0 1 0,-1 0 0,0 1 0,0-1 0,4 7 0,2 9 0,-1 0 0,0 0 0,-2 1 0,6 38 0,-9-49 0,17 144-1365,-13-129-5461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2.122"/>
    </inkml:context>
    <inkml:brush xml:id="br0">
      <inkml:brushProperty name="width" value="0.05" units="cm"/>
      <inkml:brushProperty name="height" value="0.05" units="cm"/>
    </inkml:brush>
  </inkml:definitions>
  <inkml:trace contextRef="#ctx0" brushRef="#br0">0 19 24575,'8'-9'0,"1"0"0,-8 9 0,-1 1 0,1-1 0,-1 1 0,1-1 0,-1 1 0,1-1 0,-1 1 0,1-1 0,-1 1 0,0 0 0,1-1 0,-1 1 0,0 0 0,0-1 0,0 1 0,1 0 0,-1 0 0,0-1 0,0 1 0,0 0 0,0-1 0,0 1 0,0 1 0,7 156 0,0-10 0,4-62-455,4 0 0,48 153 0,-51-206-6371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2.806"/>
    </inkml:context>
    <inkml:brush xml:id="br0">
      <inkml:brushProperty name="width" value="0.05" units="cm"/>
      <inkml:brushProperty name="height" value="0.05" units="cm"/>
    </inkml:brush>
  </inkml:definitions>
  <inkml:trace contextRef="#ctx0" brushRef="#br0">0 227 24575,'0'-9'0,"1"-1"0,0 0 0,0 1 0,1-1 0,0 1 0,1 0 0,0 0 0,1 0 0,-1 0 0,2 0 0,-1 1 0,1-1 0,1 1 0,-1 0 0,1 1 0,1 0 0,-1 0 0,1 0 0,1 0 0,-1 1 0,1 1 0,0-1 0,0 1 0,18-8 0,-16 9 0,0 0 0,0 1 0,0 0 0,1 1 0,-1 0 0,1 0 0,0 1 0,-1 0 0,1 1 0,0 0 0,-1 1 0,1 1 0,0-1 0,-1 1 0,1 1 0,-1 0 0,0 1 0,0 0 0,0 0 0,0 1 0,-1 0 0,12 9 0,-13-8 0,-1 1 0,0 0 0,0 0 0,0 1 0,-1 0 0,0 0 0,-1 0 0,0 1 0,0 0 0,-1 0 0,0 0 0,0 0 0,-1 1 0,0-1 0,-1 1 0,0 0 0,-1 0 0,0 0 0,0 0 0,-1 11 0,-1-17 0,1-1 0,-1 1 0,1-1 0,-1 1 0,0-1 0,-1 1 0,1-1 0,-3 6 0,3-9 0,1 1 0,0-1 0,-1 1 0,1-1 0,0 1 0,-1 0 0,1-1 0,-1 0 0,1 1 0,-1-1 0,1 1 0,-1-1 0,1 0 0,-1 1 0,1-1 0,-1 0 0,1 1 0,-1-1 0,0 0 0,1 0 0,-1 0 0,0 1 0,1-1 0,-1 0 0,0 0 0,1 0 0,-1 0 0,0 0 0,1 0 0,-1 0 0,1-1 0,-1 1 0,0 0 0,1 0 0,-1 0 0,0-1 0,1 1 0,-1 0 0,1-1 0,-1 1 0,1 0 0,-1-1 0,1 1 0,-1-1 0,1 1 0,-1-1 0,1 1 0,0-1 0,-1 1 0,1-1 0,0 1 0,-1-1 0,1 0 0,-2-3 0,0 1 0,0-1 0,1 0 0,0 1 0,0-1 0,0 0 0,0 0 0,0 0 0,1 0 0,0 0 0,0 0 0,0 1 0,0-1 0,0 0 0,1 0 0,0 0 0,0 0 0,1-3 0,2-8 0,1 2 0,0-1 0,12-20 0,-12 24 0,0 1 0,1 0 0,1 0 0,-1 0 0,2 1 0,-1 0 0,1 0 0,0 1 0,0 0 0,1 0 0,0 1 0,0 0 0,1 1 0,0 0 0,12-5 0,-20 10 0,0-1 0,-1 1 0,1-1 0,0 1 0,0 0 0,-1 0 0,1 0 0,0 0 0,0 0 0,-1 0 0,1 1 0,0-1 0,0 0 0,-1 1 0,1 0 0,0-1 0,-1 1 0,1 0 0,-1 0 0,1 0 0,-1 0 0,1 0 0,-1 0 0,1 0 0,-1 0 0,0 1 0,0-1 0,0 0 0,0 1 0,0-1 0,1 3 0,3 5 0,-1 0 0,-1 1 0,0-1 0,4 18 0,4 12 0,-7-30 0,0-1 0,1 1 0,0-1 0,1 0 0,-1 0 0,2-1 0,-1 1 0,1-1 0,0-1 0,0 1 0,1-1 0,0-1 0,0 0 0,1 0 0,-1 0 0,10 3 0,-12-6 0,-1 0 0,0 0 0,1-1 0,0 0 0,-1 0 0,1 0 0,0-1 0,-1 0 0,1 0 0,0 0 0,-1-1 0,1 1 0,0-1 0,-1-1 0,1 1 0,-1-1 0,1 0 0,-1 0 0,0-1 0,0 0 0,0 0 0,0 0 0,-1 0 0,1-1 0,-1 1 0,0-1 0,0 0 0,5-7 0,-5 5 0,1-1 0,-1 1 0,-1-1 0,1 0 0,-1 0 0,-1-1 0,1 1 0,-1-1 0,0 1 0,-1-1 0,0 0 0,0 0 0,-1 1 0,0-1 0,0 0 0,-1 0 0,0 0 0,-3-11 0,4 18 0,0 0 0,0 1 0,0-1 0,0 0 0,-1 1 0,1-1 0,0 1 0,0-1 0,-1 0 0,1 1 0,-1-1 0,1 1 0,0-1 0,-1 1 0,1-1 0,-1 1 0,0-1 0,1 1 0,-1-1 0,1 1 0,-1 0 0,1-1 0,-1 1 0,-1-1 0,2 1 0,-1 1 0,0-1 0,1 0 0,-1 0 0,0 1 0,1-1 0,-1 0 0,1 1 0,-1-1 0,0 0 0,1 1 0,-1-1 0,1 1 0,-1-1 0,1 1 0,-1-1 0,1 1 0,0-1 0,-1 2 0,-15 33 0,13-18 0,1 0 0,0-1 0,1 1 0,1 0 0,4 31 0,19 86 0,-16-104 0,53 199 0,-6-31 0,-44-151 0,-2 0 0,3 59 0,-11-96 0,0-1 0,0 1 0,-1 0 0,0 0 0,-1 0 0,0-1 0,-1 1 0,0-1 0,-7 18 0,8-25 0,1 1 0,-1-1 0,0 1 0,0-1 0,1 0 0,-1 0 0,-1 0 0,1 0 0,0 0 0,0 0 0,-1 0 0,1-1 0,-1 1 0,0-1 0,-2 1 0,1-1 0,0 0 0,1-1 0,-1 1 0,1-1 0,-1 0 0,1 0 0,-1-1 0,0 1 0,1-1 0,-1 1 0,1-1 0,-1 0 0,1 0 0,0-1 0,-5-1 0,-4-4 0,0 0 0,0-1 0,1 0 0,0-1 0,1 0 0,0-1 0,0 0 0,1 0 0,0-1 0,1 0 0,-10-18 0,4 5 0,2 0 0,1 0 0,1-1 0,-14-52 0,20 59 0,1 0 0,1 0 0,0 0 0,1 0 0,1-1 0,1 1 0,0 0 0,1 0 0,1 0 0,8-23 0,-9 33 0,1 0 0,0 1 0,0-1 0,1 1 0,0 0 0,0 0 0,1 0 0,0 1 0,0-1 0,0 1 0,1 0 0,0 1 0,0 0 0,1 0 0,-1 0 0,1 0 0,0 1 0,1 0 0,-1 1 0,0 0 0,1 0 0,0 0 0,0 1 0,0 0 0,10 0 0,8-1-1365,-3 3-5461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7.321"/>
    </inkml:context>
    <inkml:brush xml:id="br0">
      <inkml:brushProperty name="width" value="0.05" units="cm"/>
      <inkml:brushProperty name="height" value="0.05" units="cm"/>
    </inkml:brush>
  </inkml:definitions>
  <inkml:trace contextRef="#ctx0" brushRef="#br0">7 47 24575,'-5'-4'0,"4"-2"0,6 0 0,6 2 0,6 1 0,4 1 0,4 1 0,6 0 0,1-3 0,1-2 0,-1 1 0,-6 1-8191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3.135"/>
    </inkml:context>
    <inkml:brush xml:id="br0">
      <inkml:brushProperty name="width" value="0.05" units="cm"/>
      <inkml:brushProperty name="height" value="0.05" units="cm"/>
    </inkml:brush>
  </inkml:definitions>
  <inkml:trace contextRef="#ctx0" brushRef="#br0">40 12 24575,'-4'-5'0,"-7"-1"0,0 5 0,0 7 0,8 7 0,4 10 0,6 9 0,2 9 0,4 11 0,-1 9 0,3 3 0,-2 4 0,-3 0 0,-3-8 0,-2-5 0,-3-8 0,-2-7 0,0-11-8191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3.479"/>
    </inkml:context>
    <inkml:brush xml:id="br0">
      <inkml:brushProperty name="width" value="0.05" units="cm"/>
      <inkml:brushProperty name="height" value="0.05" units="cm"/>
    </inkml:brush>
  </inkml:definitions>
  <inkml:trace contextRef="#ctx0" brushRef="#br0">121 529 24575,'-17'-59'0,"-12"-85"0,5 22 0,17 92 0,-9-41 0,15 66 0,1-1 0,-1 0 0,1 1 0,0-1 0,1 1 0,-1-1 0,1 1 0,0-1 0,4-10 0,-4 14 0,0-1 0,0 1 0,0 0 0,1 0 0,-1 0 0,1 0 0,-1 0 0,1 0 0,0 0 0,0 1 0,0-1 0,0 0 0,0 1 0,0 0 0,0-1 0,0 1 0,1 0 0,-1 0 0,1 0 0,-1 1 0,0-1 0,1 1 0,-1-1 0,1 1 0,-1 0 0,1 0 0,-1 0 0,1 0 0,-1 0 0,1 0 0,-1 1 0,1-1 0,-1 1 0,1 0 0,-1 0 0,4 2 0,4 1 0,-1 0 0,0 0 0,-1 1 0,1 1 0,-1-1 0,0 2 0,14 12 0,-11-7 0,-1 0 0,0 0 0,-1 1 0,0 0 0,-1 0 0,-1 1 0,0 0 0,-1 1 0,7 22 0,-12-32 0,1 1 0,-1 0 0,-1 0 0,1 0 0,-1 0 0,0 0 0,0 0 0,-1 0 0,0 0 0,0 0 0,0 0 0,-1 0 0,1-1 0,-2 1 0,1-1 0,0 1 0,-1-1 0,0 0 0,0 0 0,-1 0 0,0 0 0,1 0 0,-2-1 0,1 0 0,0 0 0,-1 0 0,-9 6 0,0-2-124,-1 0 0,-1 0 0,1-2 0,-1 0 0,0-1 0,-1 0-1,1-2 1,-1 0 0,0 0 0,-19-1 0,4-1-6702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3.933"/>
    </inkml:context>
    <inkml:brush xml:id="br0">
      <inkml:brushProperty name="width" value="0.05" units="cm"/>
      <inkml:brushProperty name="height" value="0.05" units="cm"/>
    </inkml:brush>
  </inkml:definitions>
  <inkml:trace contextRef="#ctx0" brushRef="#br0">21 162 24575,'10'0'0,"0"-1"0,-1 0 0,1-1 0,-1 0 0,14-5 0,-18 5 0,0 0 0,0 0 0,0 0 0,0-1 0,-1 1 0,1-1 0,-1 0 0,1-1 0,-1 1 0,6-8 0,-9 11 0,-1 0 0,0 0 0,1-1 0,-1 1 0,0 0 0,1-1 0,-1 1 0,0 0 0,1-1 0,-1 1 0,0-1 0,0 1 0,1 0 0,-1-1 0,0 1 0,0-1 0,0 1 0,0-1 0,1 1 0,-1-1 0,0 1 0,0 0 0,0-1 0,0 1 0,0-1 0,0 1 0,0-1 0,-1 1 0,1-1 0,0 1 0,0-1 0,0 1 0,0-1 0,0 1 0,-1 0 0,1-1 0,0 1 0,0-1 0,-1 1 0,1 0 0,0-1 0,-1 1 0,1 0 0,0-1 0,-1 1 0,1 0 0,-1 0 0,1-1 0,0 1 0,-1 0 0,1 0 0,-1 0 0,1 0 0,-1-1 0,1 1 0,-1 0 0,1 0 0,0 0 0,-1 0 0,1 0 0,-1 0 0,1 0 0,-1 0 0,0 1 0,-2-2 0,-1 2 0,1-1 0,-1 0 0,1 1 0,0 0 0,-1-1 0,-4 3 0,0 2 0,0 0 0,1 0 0,0 1 0,0 0 0,0 0 0,1 1 0,-1 0 0,2 0 0,-1 0 0,1 1 0,0 0 0,1 0 0,-5 9 0,6-11 0,1 1 0,-1-1 0,1 1 0,0-1 0,1 1 0,-1 0 0,1 0 0,1-1 0,-1 1 0,1 0 0,0 0 0,1 0 0,-1 0 0,2 0 0,-1-1 0,1 1 0,4 12 0,-4-15 0,1-1 0,-1 0 0,1 0 0,0 0 0,0 0 0,0 0 0,0 0 0,0-1 0,1 1 0,-1-1 0,1 0 0,-1 0 0,1 0 0,0-1 0,0 1 0,0-1 0,0 0 0,0 0 0,0 0 0,0-1 0,0 0 0,0 1 0,0-1 0,1-1 0,6 0 0,1 0 0,-1-1 0,0 0 0,0-1 0,0 0 0,-1-1 0,1 0 0,-1 0 0,14-9 0,-12 4 0,0 0 0,-1 0 0,-1-1 0,1 0 0,-1-1 0,-1 0 0,0-1 0,-1 0 0,0 0 0,7-17 0,-11 21 0,-1 0 0,0-1 0,0 1 0,-1-1 0,0 0 0,0 0 0,0-16 0,-2 19 0,0 1 0,-1-1 0,0 0 0,0 1 0,0-1 0,0 1 0,-1 0 0,0-1 0,0 1 0,-1 0 0,1 0 0,-1 0 0,-4-5 0,5 7 0,-1 0 0,1 1 0,0 0 0,-1-1 0,1 1 0,-1 0 0,0 0 0,1 1 0,-1-1 0,0 0 0,0 1 0,0 0 0,0 0 0,-1 0 0,1 0 0,0 0 0,0 0 0,-1 1 0,1 0 0,0 0 0,0 0 0,-1 0 0,1 0 0,-4 1 0,4 0 0,1-1 0,0 1 0,-1 0 0,1 0 0,0 1 0,-1-1 0,1 0 0,0 1 0,0-1 0,0 1 0,0-1 0,0 1 0,1 0 0,-1 0 0,0 0 0,1 0 0,0 0 0,-1 0 0,1 1 0,0-1 0,0 0 0,0 1 0,0-1 0,1 1 0,-1-1 0,1 1 0,-1-1 0,1 1 0,0-1 0,0 1 0,0 4 0,1-4 0,-1 1 0,0-1 0,1 1 0,0-1 0,0 0 0,0 1 0,0-1 0,1 0 0,-1 0 0,1 1 0,0-1 0,0 0 0,0-1 0,0 1 0,4 4 0,0-2 0,-1-1 0,1 0 0,-1 0 0,1 0 0,1-1 0,-1 0 0,10 4 0,3-1 0,0-1 0,1 0 0,0-2 0,30 3 0,-36-5 0,0-1 0,0 0 0,-1-1 0,1 0 0,0-1 0,-1-1 0,17-5 0,-25 7 0,-1-1 0,0 0 0,1 0 0,-1 0 0,0-1 0,0 1 0,-1-1 0,1 0 0,0 0 0,-1 0 0,0 0 0,0-1 0,0 1 0,0-1 0,0 0 0,-1 0 0,0 0 0,0 0 0,0 0 0,0-1 0,-1 1 0,1-1 0,-1 1 0,1-9 0,0-32 0,-1 43 0,-2-1 0,1 1 0,0-1 0,0 1 0,-1-1 0,1 1 0,-1-1 0,0 1 0,0 0 0,0-1 0,0 1 0,0 0 0,0 0 0,-1 0 0,-1-3 0,3 5 0,-1 0 0,1 0 0,0 0 0,-1-1 0,1 1 0,0 0 0,-1 0 0,1 0 0,0 0 0,-1 0 0,1 0 0,0 0 0,-1 0 0,1 0 0,0 0 0,-1 0 0,1 0 0,0 0 0,-1 0 0,1 1 0,0-1 0,-1 0 0,1 0 0,0 0 0,0 0 0,-1 1 0,1-1 0,0 0 0,0 0 0,-1 0 0,1 1 0,0-1 0,0 0 0,-1 0 0,1 1 0,0-1 0,0 0 0,0 1 0,0-1 0,0 0 0,-1 1 0,1-1 0,0 0 0,0 0 0,0 1 0,0-1 0,0 0 0,0 1 0,0 0 0,-4 18 0,-23 232-1365,25-220-5461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4.309"/>
    </inkml:context>
    <inkml:brush xml:id="br0">
      <inkml:brushProperty name="width" value="0.05" units="cm"/>
      <inkml:brushProperty name="height" value="0.05" units="cm"/>
    </inkml:brush>
  </inkml:definitions>
  <inkml:trace contextRef="#ctx0" brushRef="#br0">77 108 24575,'-4'-9'0,"-2"-7"0,-4-5 0,0-4 0,-3 3 0,0 9 0,4 12 0,2 9 0,2 5-8191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4.654"/>
    </inkml:context>
    <inkml:brush xml:id="br0">
      <inkml:brushProperty name="width" value="0.05" units="cm"/>
      <inkml:brushProperty name="height" value="0.05" units="cm"/>
    </inkml:brush>
  </inkml:definitions>
  <inkml:trace contextRef="#ctx0" brushRef="#br0">1 40 24575,'0'-2'0,"0"0"0,0 1 0,1-1 0,-1 0 0,1 1 0,0-1 0,-1 0 0,1 1 0,0-1 0,0 1 0,0-1 0,0 1 0,0-1 0,0 1 0,0 0 0,0 0 0,1-1 0,-1 1 0,0 0 0,1 0 0,-1 0 0,1 0 0,-1 1 0,1-1 0,0 0 0,-1 1 0,3-1 0,-2 0 0,0 0 0,0 1 0,1-1 0,-1 1 0,0-1 0,1 1 0,-1 0 0,0 0 0,0 0 0,1 0 0,-1 1 0,0-1 0,1 1 0,-1-1 0,0 1 0,0 0 0,0 0 0,1 0 0,2 2 0,-1 1 0,0 0 0,0 1 0,0 0 0,-1 0 0,0 0 0,0 0 0,0 0 0,-1 1 0,0-1 0,0 1 0,0-1 0,1 7 0,1 10 0,4 40 0,-7-53 0,1 36 0,-2-43 0,0 0 0,-1 1 0,1-1 0,0 0 0,-1 0 0,1 1 0,-1-1 0,1 0 0,-1 0 0,0 0 0,0 0 0,0 0 0,0 0 0,-3 4 0,3-6 0,1 0 0,0 0 0,0 0 0,-1 0 0,1 0 0,0 0 0,0 1 0,-1-1 0,1 0 0,0 0 0,0 0 0,-1 0 0,1 0 0,0 0 0,-1 0 0,1 0 0,0 0 0,0 0 0,-1-1 0,1 1 0,0 0 0,0 0 0,-1 0 0,1 0 0,0 0 0,0 0 0,-1 0 0,1-1 0,0 1 0,0 0 0,-1 0 0,1 0 0,0-1 0,0 1 0,0 0 0,0 0 0,-1 0 0,1-1 0,0 1 0,0 0 0,0 0 0,0-1 0,0 1 0,0 0 0,0-1 0,0 1 0,0 0 0,0 0 0,0-1 0,0 1 0,0 0 0,0 0 0,0-1 0,0 1 0,0 0 0,0-1 0,0 1 0,0-1 0,0-18 0,4 6 0,0 0 0,0 0 0,1 1 0,1 0 0,0 0 0,1 0 0,8-11 0,-10 16 0,-1 1 0,1 0 0,1 0 0,-1 1 0,1-1 0,0 1 0,0 0 0,0 1 0,1 0 0,-1 0 0,1 0 0,0 0 0,11-2 0,-16 5 0,0 1 0,0-1 0,-1 1 0,1 0 0,0-1 0,0 1 0,0 0 0,0 1 0,-1-1 0,1 0 0,0 0 0,0 1 0,0-1 0,-1 1 0,1-1 0,0 1 0,-1 0 0,1 0 0,0 0 0,-1 0 0,1 0 0,-1 0 0,0 0 0,1 0 0,-1 1 0,0-1 0,1 1 0,-1-1 0,0 1 0,0-1 0,0 1 0,-1-1 0,1 1 0,0 0 0,-1-1 0,1 1 0,-1 0 0,1 0 0,-1 3 0,3 9 0,-2-1 0,0 1 0,0 0 0,-2 17 0,0-18 0,-1 16-96,0 26 312,2-51-340,1 0 0,-1-1 1,1 1-1,-1-1 0,1 1 0,0 0 1,0-1-1,1 1 0,-1-1 0,1 0 1,3 5-1,6 4-6702</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5.028"/>
    </inkml:context>
    <inkml:brush xml:id="br0">
      <inkml:brushProperty name="width" value="0.05" units="cm"/>
      <inkml:brushProperty name="height" value="0.05" units="cm"/>
    </inkml:brush>
  </inkml:definitions>
  <inkml:trace contextRef="#ctx0" brushRef="#br0">123 176 24575,'-6'-16'0,"0"0"0,1 0 0,-4-22 0,5 22 0,0-1 0,-11-27 0,5 31 0,7 24 0,5 28 0,70 459 0,-57-428-1365,-6-44-5461</inkml:trace>
  <inkml:trace contextRef="#ctx0" brushRef="#br0" timeOffset="1">72 513 24575,'-4'-4'0,"-7"-7"0,-5-5 0,0-4 0,3-4 0,3-1 0,8 3 0,9 0 0,8 6 0,5-1 0,4 3 0,2 5 0,1-2 0,-3 2-8191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45.401"/>
    </inkml:context>
    <inkml:brush xml:id="br0">
      <inkml:brushProperty name="width" value="0.05" units="cm"/>
      <inkml:brushProperty name="height" value="0.05" units="cm"/>
    </inkml:brush>
  </inkml:definitions>
  <inkml:trace contextRef="#ctx0" brushRef="#br0">5 177 24575,'-2'-46'0,"1"31"0,0 0 0,1 0 0,0 0 0,1 1 0,1-1 0,4-14 0,-6 28 0,0 0 0,0 1 0,0-1 0,0 1 0,1-1 0,-1 1 0,0-1 0,0 1 0,0-1 0,1 1 0,-1-1 0,0 1 0,1-1 0,-1 1 0,0-1 0,1 1 0,-1 0 0,1-1 0,-1 1 0,1-1 0,-1 1 0,1 0 0,-1 0 0,1-1 0,-1 1 0,1 0 0,-1 0 0,1 0 0,-1-1 0,1 1 0,-1 0 0,1 0 0,0 0 0,-1 0 0,1 0 0,-1 0 0,1 0 0,-1 0 0,1 0 0,0 1 0,-1-1 0,1 0 0,-1 0 0,1 0 0,-1 1 0,1-1 0,-1 0 0,1 1 0,-1-1 0,1 0 0,-1 1 0,1-1 0,21 26 0,6 32 0,-2 0 0,-2 1 0,20 81 0,-40-126 0,43 172 0,-43-159 0,0 0 0,-2 1 0,0-1 0,-2 0 0,-4 29 0,3-48-50,-1-1-1,1 1 1,-1 0-1,-1-1 0,0 1 1,0-1-1,0 0 1,-1 0-1,0 0 1,0 0-1,-1-1 0,0 0 1,0 0-1,-1 0 1,1 0-1,-1-1 1,0 0-1,-1 0 0,1-1 1,-1 1-1,0-1 1,0-1-1,0 0 1,-1 0-1,1 0 1,-9 2-1,-43 9-6775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55.897"/>
    </inkml:context>
    <inkml:brush xml:id="br0">
      <inkml:brushProperty name="width" value="0.05" units="cm"/>
      <inkml:brushProperty name="height" value="0.05" units="cm"/>
    </inkml:brush>
  </inkml:definitions>
  <inkml:trace contextRef="#ctx0" brushRef="#br0">1 628 24575,'0'0'0,"0"0"0,0 0 0,0 0 0,0-1 0,0 1 0,-1 0 0,1 0 0,0 0 0,0 0 0,1 0 0,-1-1 0,0 1 0,0 0 0,0 0 0,0 0 0,0 0 0,0 0 0,0-1 0,0 1 0,0 0 0,0 0 0,0 0 0,0 0 0,0 0 0,0-1 0,1 1 0,-1 0 0,0 0 0,0 0 0,0 0 0,0 0 0,0 0 0,0 0 0,1 0 0,-1 0 0,0 0 0,0-1 0,0 1 0,0 0 0,0 0 0,1 0 0,-1 0 0,0 0 0,0 0 0,0 0 0,9 5 0,5 11 0,-2 5 0,-1 1 0,11 27 0,-16-33 0,1 1 0,1-1 0,0 0 0,2-1 0,14 20 0,-23-34 0,0 0 0,0 1 0,1-1 0,-1 0 0,1 0 0,-1 0 0,1 0 0,-1 0 0,1 0 0,0 0 0,0 0 0,-1-1 0,1 1 0,0 0 0,0-1 0,0 0 0,-1 1 0,1-1 0,0 0 0,0 0 0,0 0 0,0 0 0,0-1 0,-1 1 0,1 0 0,0-1 0,0 1 0,0-1 0,-1 0 0,1 0 0,0 1 0,-1-1 0,3-2 0,6-4 0,-1 0 0,1-1 0,-2 0 0,12-14 0,-2 4 0,106-100-150,4 5 0,6 7 0,4 5 0,182-100 0,-167 120-1090,-17 14-4961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8:46:56.372"/>
    </inkml:context>
    <inkml:brush xml:id="br0">
      <inkml:brushProperty name="width" value="0.05" units="cm"/>
      <inkml:brushProperty name="height" value="0.05" units="cm"/>
    </inkml:brush>
  </inkml:definitions>
  <inkml:trace contextRef="#ctx0" brushRef="#br0">1 743 24575,'2'1'0,"1"0"0,-1-1 0,1 1 0,-1 0 0,0 0 0,1 0 0,-1 0 0,0 1 0,0-1 0,0 1 0,0-1 0,0 1 0,0 0 0,-1 0 0,1 0 0,0 0 0,1 2 0,26 41 0,-26-40 0,4 8 0,-2-3 0,0-1 0,1 0 0,0 0 0,0 0 0,1-1 0,9 9 0,-13-15 0,0 0 0,-1 0 0,1 0 0,0-1 0,0 1 0,0-1 0,0 0 0,1 0 0,-1 0 0,0 0 0,0-1 0,1 1 0,-1-1 0,0 0 0,1 0 0,-1 0 0,0 0 0,0-1 0,1 1 0,-1-1 0,0 0 0,0 0 0,1 0 0,4-3 0,25-12 0,-2-2 0,0-2 0,-1 0 0,30-28 0,2 0 0,252-175-1298,354-189 0,-474 306-4297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2.277"/>
    </inkml:context>
    <inkml:brush xml:id="br0">
      <inkml:brushProperty name="width" value="0.05" units="cm"/>
      <inkml:brushProperty name="height" value="0.05" units="cm"/>
    </inkml:brush>
  </inkml:definitions>
  <inkml:trace contextRef="#ctx0" brushRef="#br0">234 1 24575,'-16'0'0,"0"0"0,0 1 0,0 1 0,-31 7 0,41-7 0,0 1 0,0-1 0,1 1 0,-1 0 0,0 0 0,1 1 0,0-1 0,0 1 0,0 0 0,1 1 0,-1-1 0,1 1 0,0 0 0,0 0 0,-5 9 0,3-4 0,1 1 0,0 0 0,1 0 0,0 1 0,0-1 0,1 1 0,1 0 0,-2 19 0,3-25 0,1 0 0,0 0 0,0 0 0,1 0 0,0 0 0,0 0 0,0 0 0,1 0 0,0 0 0,0-1 0,0 1 0,1 0 0,0-1 0,0 0 0,0 0 0,0 0 0,1 0 0,0-1 0,5 6 0,-5-7 0,0-1 0,0 1 0,0-1 0,1 0 0,-1 0 0,0-1 0,1 1 0,0-1 0,-1 0 0,1 0 0,0 0 0,-1-1 0,1 0 0,0 0 0,0 0 0,-1 0 0,1-1 0,0 0 0,-1 0 0,1 0 0,0 0 0,-1-1 0,7-3 0,1 0 0,0-1 0,-1 0 0,0-1 0,0 0 0,-1 0 0,0-1 0,15-15 0,-16 13 0,0 0 0,-1-1 0,0 1 0,-1-2 0,9-17 0,-14 27 0,-1 0 0,0-1 0,0 1 0,0 0 0,0-1 0,-1 1 0,1-1 0,-1 0 0,1 1 0,-1-1 0,0 1 0,0-1 0,0 0 0,0 1 0,-1-1 0,1 1 0,-1-1 0,1 1 0,-1-1 0,0 1 0,0-1 0,0 1 0,0 0 0,-1-1 0,1 1 0,-1 0 0,1 0 0,-1 0 0,0 0 0,0 0 0,1 1 0,-1-1 0,-1 0 0,1 1 0,-3-2 0,-1 0-195,-1 0 0,0 0 0,0 1 0,0 0 0,0 0 0,-12 0 0,-12-1-6631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7.692"/>
    </inkml:context>
    <inkml:brush xml:id="br0">
      <inkml:brushProperty name="width" value="0.05" units="cm"/>
      <inkml:brushProperty name="height" value="0.05" units="cm"/>
    </inkml:brush>
  </inkml:definitions>
  <inkml:trace contextRef="#ctx0" brushRef="#br0">1 12 24575,'5'-9'0,"-5"8"0,0 1 0,0 0 0,1 0 0,-1 0 0,0 0 0,0 0 0,0 0 0,0 0 0,1 0 0,-1 0 0,0 0 0,0 0 0,0 0 0,0 0 0,1 0 0,-1 0 0,0 0 0,0 0 0,0 0 0,0 0 0,0 0 0,1 0 0,-1 0 0,0 0 0,0 0 0,0 0 0,0 0 0,1 1 0,-1-1 0,0 0 0,0 0 0,0 0 0,0 0 0,0 0 0,0 0 0,0 1 0,1-1 0,-1 0 0,0 0 0,0 0 0,0 0 0,0 0 0,0 1 0,0-1 0,0 0 0,0 0 0,0 0 0,0 0 0,0 1 0,0-1 0,0 0 0,0 0 0,0 0 0,0 0 0,0 1 0,0-1 0,0 0 0,0 0 0,0 0 0,0 0 0,-1 1 0,-3 47 0,1-32 0,1 0 0,1 0 0,2 31 0,-1-44 0,0 0 0,1 0 0,-1 0 0,1 0 0,0 0 0,0 0 0,0 0 0,0-1 0,1 1 0,-1 0 0,1-1 0,-1 1 0,1-1 0,0 1 0,0-1 0,0 0 0,0 0 0,0 0 0,1 0 0,-1 0 0,1 0 0,-1-1 0,1 1 0,0-1 0,-1 0 0,4 1 0,-3-1 0,0 0 0,0 0 0,0-1 0,0 0 0,0 1 0,0-1 0,0 0 0,0 0 0,0-1 0,0 1 0,0-1 0,0 1 0,0-1 0,0 0 0,0 0 0,0 0 0,-1-1 0,1 1 0,0-1 0,-1 1 0,1-1 0,-1 0 0,0 0 0,0 0 0,1 0 0,-1 0 0,-1-1 0,1 1 0,2-4 0,-1 1 0,0 1 0,-1-1 0,0 0 0,0 0 0,0 1 0,-1-1 0,0 0 0,0 0 0,0 0 0,0-1 0,-1 1 0,0 0 0,0 0 0,0 0 0,-1 0 0,-1-8 0,0 6-136,-1 0-1,0 0 1,0 1-1,0-1 1,-1 1-1,0 0 1,0 0-1,-1 0 0,-8-9 1,-6-2-6690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8.050"/>
    </inkml:context>
    <inkml:brush xml:id="br0">
      <inkml:brushProperty name="width" value="0.05" units="cm"/>
      <inkml:brushProperty name="height" value="0.05" units="cm"/>
    </inkml:brush>
  </inkml:definitions>
  <inkml:trace contextRef="#ctx0" brushRef="#br0">1 1 24575,'4'0'0,"6"4"0,1 7 0,-1 5 0,-2 4 0,2 4 0,-2 1 0,-1 6 0,-2 2 0,-2 0 0,-1 3 0,3-1 0,1-1 0,-1-2 0,-1-2 0,-1-7-8191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8.687"/>
    </inkml:context>
    <inkml:brush xml:id="br0">
      <inkml:brushProperty name="width" value="0.05" units="cm"/>
      <inkml:brushProperty name="height" value="0.05" units="cm"/>
    </inkml:brush>
  </inkml:definitions>
  <inkml:trace contextRef="#ctx0" brushRef="#br0">21 12 24575,'0'-4'0,"5"-2"0,1 4 0,0 8 0,-1 7 0,-2 5 0,-1 5 0,-1 2 0,-5 6 0,-2 2 0,0 0 0,1-2 0,-3-1 0,0-1 0,1-2 0,2-5-8191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9.029"/>
    </inkml:context>
    <inkml:brush xml:id="br0">
      <inkml:brushProperty name="width" value="0.05" units="cm"/>
      <inkml:brushProperty name="height" value="0.05" units="cm"/>
    </inkml:brush>
  </inkml:definitions>
  <inkml:trace contextRef="#ctx0" brushRef="#br0">0 40 24575,'0'-4'0,"0"-7"0,5 0 0,6 0 0,0 8 0,4 4 0,-2 6 0,3 6 0,1 6 0,4-1 0,-3 1 0,1 2 0,1-3 0,-3 0 0,0-3 0,2-4 0,-2-4-8191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9.405"/>
    </inkml:context>
    <inkml:brush xml:id="br0">
      <inkml:brushProperty name="width" value="0.05" units="cm"/>
      <inkml:brushProperty name="height" value="0.05" units="cm"/>
    </inkml:brush>
  </inkml:definitions>
  <inkml:trace contextRef="#ctx0" brushRef="#br0">165 75 24575,'0'-17'0,"1"13"0,0 0 0,-1-1 0,0 1 0,0 0 0,0 0 0,0 0 0,-1-1 0,1 1 0,-1 0 0,0 0 0,-3-7 0,3 11 0,1 0 0,-1-1 0,0 1 0,1 0 0,-1 0 0,1 0 0,-1 0 0,0 0 0,1 0 0,-1 0 0,1 1 0,-1-1 0,0 0 0,1 0 0,-1 0 0,1 1 0,-1-1 0,1 0 0,-1 0 0,1 1 0,-1-1 0,1 0 0,-1 1 0,1-1 0,-1 1 0,0 0 0,-13 12 0,-4 9 0,-24 35 0,7-7 0,31-45 0,1-1 0,-1 1 0,1-1 0,0 1 0,0-1 0,0 1 0,0 0 0,1 0 0,0 0 0,-3 10 0,9-16 0,0 0 0,-1 0 0,1-1 0,-1 1 0,1-1 0,-1 0 0,6-4 0,59-51 0,-44 34 0,31-19 0,-53 40 0,0 0 0,0 1 0,0 0 0,1-1 0,-1 1 0,0 0 0,1 0 0,-1 0 0,1 1 0,0-1 0,-1 0 0,1 1 0,-1 0 0,1 0 0,0 0 0,-1 0 0,1 0 0,5 1 0,-6 0 0,0 0 0,1 0 0,-1 1 0,0-1 0,0 1 0,0-1 0,0 1 0,0 0 0,-1-1 0,1 1 0,0 0 0,-1 0 0,1 1 0,-1-1 0,0 0 0,0 0 0,0 0 0,0 1 0,1 4 0,17 43-16,-11-31-321,-1 0 0,-1 0-1,5 29 1,-8-25-6489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39.778"/>
    </inkml:context>
    <inkml:brush xml:id="br0">
      <inkml:brushProperty name="width" value="0.05" units="cm"/>
      <inkml:brushProperty name="height" value="0.05" units="cm"/>
    </inkml:brush>
  </inkml:definitions>
  <inkml:trace contextRef="#ctx0" brushRef="#br0">0 1 24575,'0'4'0,"0"6"0,0 6 0,0 5 0,5 2 0,1 3 0,-1 0 0,0 2 0,-2-1 0,-1 0 0,-1-1 0,-5-4 0,-2-6-8191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0.217"/>
    </inkml:context>
    <inkml:brush xml:id="br0">
      <inkml:brushProperty name="width" value="0.05" units="cm"/>
      <inkml:brushProperty name="height" value="0.05" units="cm"/>
    </inkml:brush>
  </inkml:definitions>
  <inkml:trace contextRef="#ctx0" brushRef="#br0">0 30 24575,'17'-5'0,"-16"4"0,-1 1 0,1-1 0,0 1 0,0-1 0,0 1 0,-1-1 0,1 1 0,0 0 0,0 0 0,0-1 0,0 1 0,-1 0 0,1 0 0,0 0 0,0 0 0,0 0 0,0 0 0,0 0 0,0 0 0,-1 0 0,1 1 0,0-1 0,0 0 0,0 1 0,0-1 0,-1 0 0,1 1 0,0-1 0,0 1 0,1 0 0,8 8 0,-1 0 0,0 1 0,0 0 0,-1 1 0,0 0 0,-1 0 0,0 0 0,0 1 0,-2 0 0,7 18 0,20 35 0,-32-63 0,0-1 0,1 0 0,-1 0 0,1 0 0,0 0 0,-1 1 0,1-1 0,0 0 0,0 0 0,0 0 0,0-1 0,-1 1 0,1 0 0,0 0 0,1 0 0,-1-1 0,0 1 0,0 0 0,0-1 0,0 1 0,0-1 0,1 0 0,-1 1 0,0-1 0,2 0 0,-2 0 0,1-1 0,-1 1 0,0-1 0,0 0 0,1 0 0,-1 0 0,0 1 0,0-1 0,0 0 0,0-1 0,0 1 0,0 0 0,-1 0 0,1 0 0,0 0 0,0-1 0,-1 1 0,1-2 0,4-9 0,-1 1 0,-1-1 0,0 0 0,1-12 0,-1 2 0,0-1 0,-2 1 0,0-1 0,-4-31 0,3 54 0,0 0 0,0-1 0,0 1 0,0-1 0,0 1 0,0 0 0,0-1 0,0 1 0,0-1 0,0 1 0,0 0 0,-1-1 0,1 1 0,0-1 0,0 1 0,0 0 0,0-1 0,-1 1 0,1 0 0,0-1 0,0 1 0,-1 0 0,1-1 0,0 1 0,-1 0 0,1 0 0,0-1 0,-1 1 0,1 0 0,0 0 0,-1 0 0,1 0 0,0-1 0,-1 1 0,1 0 0,-1 0 0,1 0 0,-1 0 0,-12 12 0,-7 24 0,7-4 0,3-4 0,-2-1 0,-29 49 0,63-122 0,-9 28 0,1 1 0,1 1 0,0 1 0,1 0 0,1 1 0,0 1 0,20-12 0,-35 24 0,0-1 0,0 1 0,1 0 0,-1 0 0,0 0 0,0 1 0,1-1 0,-1 0 0,0 1 0,1 0 0,-1-1 0,0 1 0,1 0 0,-1 0 0,0 1 0,1-1 0,-1 0 0,0 1 0,4 0 0,-3 1 0,1-1 0,-1 1 0,0 0 0,0 0 0,0 1 0,0-1 0,0 1 0,-1-1 0,1 1 0,-1 0 0,3 3 0,4 9 0,0 0 0,-1 0 0,-1 1 0,6 19 0,-11-30 0,7 21-1365,-2-3-5461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0.671"/>
    </inkml:context>
    <inkml:brush xml:id="br0">
      <inkml:brushProperty name="width" value="0.05" units="cm"/>
      <inkml:brushProperty name="height" value="0.05" units="cm"/>
    </inkml:brush>
  </inkml:definitions>
  <inkml:trace contextRef="#ctx0" brushRef="#br0">24 54 24575,'11'-2'0,"-7"2"0,-6 13 0,-11 37 0,-8 34 0,20-78 0,0 1 0,1-1 0,-1 1 0,1 0 0,1-1 0,-1 1 0,1 0 0,0-1 0,4 13 0,-3-16 0,-1-1 0,0 0 0,1 0 0,-1 1 0,1-1 0,0 0 0,-1 0 0,1 0 0,0-1 0,0 1 0,1 0 0,-1-1 0,0 1 0,0-1 0,1 0 0,-1 0 0,1 0 0,-1 0 0,1 0 0,-1 0 0,1-1 0,0 1 0,-1-1 0,1 0 0,0 0 0,-1 0 0,1 0 0,0 0 0,-1-1 0,1 1 0,4-2 0,5-1 0,-1 0 0,0 0 0,0-1 0,-1-1 0,1 0 0,11-8 0,-12 6 0,-1 0 0,0-1 0,0-1 0,-1 0 0,0 0 0,0 0 0,-1-1 0,-1 0 0,1 0 0,-2-1 0,1 0 0,5-16 0,-10 22 0,1 0 0,-1 0 0,0 0 0,0 0 0,0 0 0,-1-1 0,0 1 0,0 0 0,0 0 0,-1 0 0,0-1 0,0 1 0,-2-7 0,1 8 0,1 1 0,-1-1 0,-1 1 0,1 0 0,0-1 0,-1 1 0,0 0 0,0 0 0,0 1 0,0-1 0,0 1 0,0-1 0,-1 1 0,1 0 0,-1 0 0,1 0 0,-1 1 0,0 0 0,-6-2 0,5 2-72,1 0 1,-1 0-1,0 0 0,0 1 0,0 0 0,0 0 0,0 0 0,0 1 1,0-1-1,0 1 0,1 0 0,-1 1 0,0-1 0,1 1 0,-1 0 1,1 0-1,-1 1 0,-6 4 0,-7 5-6754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1.012"/>
    </inkml:context>
    <inkml:brush xml:id="br0">
      <inkml:brushProperty name="width" value="0.05" units="cm"/>
      <inkml:brushProperty name="height" value="0.05" units="cm"/>
    </inkml:brush>
  </inkml:definitions>
  <inkml:trace contextRef="#ctx0" brushRef="#br0">1 1 24575,'0'4'0,"4"6"0,2 6 0,0 5 0,-2 7 0,-1 3 0,-1 6 0,-1 5 0,0 0 0,-1 1 0,0-7-8191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1.822"/>
    </inkml:context>
    <inkml:brush xml:id="br0">
      <inkml:brushProperty name="width" value="0.05" units="cm"/>
      <inkml:brushProperty name="height" value="0.05" units="cm"/>
    </inkml:brush>
  </inkml:definitions>
  <inkml:trace contextRef="#ctx0" brushRef="#br0">34 51 24575,'-5'0'0,"-5"0"0,-1-4 0,5-2 0,4-4 0,7-1 0,7 2 0,5 3 0,1 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4.889"/>
    </inkml:context>
    <inkml:brush xml:id="br0">
      <inkml:brushProperty name="width" value="0.05" units="cm"/>
      <inkml:brushProperty name="height" value="0.05" units="cm"/>
    </inkml:brush>
  </inkml:definitions>
  <inkml:trace contextRef="#ctx0" brushRef="#br0">259 51 24575,'9'-2'0,"0"0"0,1-1 0,-2-1 0,1 0 0,0 0 0,-1-1 0,1 0 0,9-7 0,-6 4 0,-11 7 0,-5 2 0,-17 7 0,-28 15 0,7 1 0,-74 57 0,102-70 0,1 1 0,0 1 0,1 0 0,0 1 0,0 0 0,2 0 0,0 1 0,-12 24 0,20-35 0,1 0 0,-1 0 0,1 0 0,-1 0 0,1 0 0,1 1 0,-1-1 0,1 0 0,-1 0 0,1 1 0,0-1 0,1 0 0,-1 1 0,1-1 0,-1 0 0,1 0 0,1 0 0,-1 0 0,1 0 0,-1 0 0,4 5 0,-2-5 0,1 1 0,-1-1 0,1 0 0,0 0 0,0 0 0,1-1 0,-1 0 0,1 1 0,-1-1 0,1-1 0,0 1 0,0-1 0,1 0 0,-1 0 0,10 2 0,11 1 0,0-1 0,1-1 0,-1-1 0,0-1 0,1-2 0,-1 0 0,0-2 0,0-1 0,0-1 0,0-1 0,29-11 0,-52 16 0,1-1 0,-1 1 0,0 0 0,-1-1 0,1 0 0,0 0 0,0 1 0,-1-2 0,1 1 0,-1 0 0,0 0 0,1-1 0,-1 1 0,0-1 0,0 0 0,-1 0 0,1 0 0,-1 0 0,1 0 0,-1 0 0,0 0 0,0 0 0,0 0 0,-1 0 0,1-1 0,0-4 0,-2 2 0,1 1 0,-1-1 0,0 1 0,-1 0 0,1 0 0,-1-1 0,0 1 0,0 0 0,-1 1 0,0-1 0,1 0 0,-1 1 0,-1-1 0,1 1 0,-8-7 0,5 5 0,-16-18 0,22 23 0,-1 1 0,1-1 0,0 1 0,0 0 0,0-1 0,0 1 0,0-1 0,0 1 0,0 0 0,-1-1 0,1 1 0,0-1 0,0 1 0,1 0 0,-1-1 0,0 1 0,0-1 0,0 1 0,0 0 0,0-1 0,0 1 0,0 0 0,1-1 0,-1 1 0,1-1 0,16-6 0,-10 6 0,0 0 0,0 0 0,1 1 0,-1 0 0,1 0 0,-1 1 0,0-1 0,0 2 0,1-1 0,-1 1 0,0 0 0,0 0 0,0 1 0,-1 0 0,1 1 0,-1-1 0,1 1 0,-1 0 0,0 1 0,-1-1 0,1 1 0,-1 0 0,0 1 0,0-1 0,-1 1 0,1 0 0,-1 0 0,-1 0 0,1 1 0,-1 0 0,0-1 0,0 1 0,2 13 0,5 33-1365,-9-30-5461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2.273"/>
    </inkml:context>
    <inkml:brush xml:id="br0">
      <inkml:brushProperty name="width" value="0.05" units="cm"/>
      <inkml:brushProperty name="height" value="0.05" units="cm"/>
    </inkml:brush>
  </inkml:definitions>
  <inkml:trace contextRef="#ctx0" brushRef="#br0">0 130 24575,'208'20'0,"736"-24"-388,-2-56-1,-826 52 389,431-45 0,-527 51 0,-13 1 0,0 1 0,-1-1 0,1-1 0,-1 1 0,0-1 0,1 0 0,6-3 0,-13 5-17,0-1-1,0 1 0,0 0 1,0 0-1,0 0 0,0 0 1,1 0-1,-1 0 0,0 0 1,0 0-1,0 0 0,0 0 1,0 0-1,0 0 1,0 0-1,0-1 0,0 1 1,0 0-1,0 0 0,0 0 1,0 0-1,1 0 0,-1 0 1,0 0-1,0-1 0,0 1 1,0 0-1,0 0 0,0 0 1,0 0-1,0 0 0,0 0 1,0 0-1,0-1 0,0 1 1,0 0-1,-1 0 0,1 0 1,0 0-1,0 0 1,0 0-1,0 0 0,0 0 1,0-1-1,0 1 0,0 0 1,0 0-1,0 0 0,0 0 1,0 0-1,0 0 0,-1 0 1,1 0-1,0 0 0,0 0 1,0 0-1,0 0 0,0 0 1,0 0-1,0 0 0,-1-1 1,1 1-1,0 0 0,0 0 1,0 0-1,0 0 1,0 0-1,0 0 0,-1 1 1,-13-5-6162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3.509"/>
    </inkml:context>
    <inkml:brush xml:id="br0">
      <inkml:brushProperty name="width" value="0.05" units="cm"/>
      <inkml:brushProperty name="height" value="0.05" units="cm"/>
    </inkml:brush>
  </inkml:definitions>
  <inkml:trace contextRef="#ctx0" brushRef="#br0">0 157 24575,'299'-10'0,"-96"0"0,532-15-153,762-38-2080,-111 14 2593,-1358 50 626,-28-1-978,0 0 0,0 0 0,0 0 0,0 0 0,0 0 0,0 0 0,0 0 0,0 0 0,1 0 0,-1 0 0,0 0 0,0 0 0,0 0 0,0 0 0,0 0 0,0 0 0,0 0 0,0 0 0,0 0 0,1 0 0,-1 0 0,0 0-1,0 0 1,0 0 0,0 0 0,0 0 0,0 0 0,0 0 0,0 0 0,0 1 0,0-1 0,0 0 0,0 0 0,0 0 0,1 0 0,-1 0 0,0 0 0,0 0 0,0 0 0,0 0 0,0 0 0,0 0 0,0 1 0,0-1 0,0 0 0,0 0 0,0 0 0,0 0-1,0 0 1,0 0 0,0 0 0,0 0 0,0 0 0,0 0 0,0 1 0,0-1 0,0 0 0,0 0 0,0 0 0,0 0 0,0 0 0,0 0 0,-1 0 0,1 0 0,0 0 0,0 0 0,0 0 0,0 0 0,0 1 0,-9 4 305,-12 2-183,5-4-105,11-2-23,1 0 0,-1 0 1,0 0-1,1 1 0,0-1 0,-9 5 1,12-5-3,0 0 0,0 0 0,0 0 0,0 0-1,0 0 1,0 1 0,0-1 0,0 0 0,0 0 0,1 1 0,-1-1 0,1 0 0,-1 1 0,1-1 0,-1 1 0,1-1 0,0 1 0,-1-1 0,1 1 0,0-1 0,0 1 0,0-1-1,0 1 1,0-1 0,1 1 0,0 1 0,13 79 0,10 66 0,-14-55 0,47 378 0,31-5 0,-74-415 0,30 76 0,-43-126 0,0 0 0,-1 0 0,1 1 0,-1-1 0,1 0 0,-1 0 0,0 1 0,1-1 0,-1 0 0,0 0 0,0 1 0,0-1 0,0 0 0,0 1 0,0-1 0,0 0 0,0 1 0,-1-1 0,1 0 0,0 1 0,-1-1 0,1 0 0,-1 0 0,1 1 0,-1-1 0,0 0 0,0 0 0,1 0 0,-1 0 0,0 0 0,0 0 0,0 0 0,0 0 0,0-1 0,0 1 0,-2 1 0,-3 0 0,-1 1 0,1-1 0,-1 0 0,0 0 0,-13 1 0,2 0 0,-392 55 133,4-27-2253,231-19-4084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7.404"/>
    </inkml:context>
    <inkml:brush xml:id="br0">
      <inkml:brushProperty name="width" value="0.05" units="cm"/>
      <inkml:brushProperty name="height" value="0.05" units="cm"/>
    </inkml:brush>
  </inkml:definitions>
  <inkml:trace contextRef="#ctx0" brushRef="#br0">0 1 24575,'10'6'0,"0"1"0,-1-1 0,2 0 0,-1-1 0,1 0 0,19 5 0,-19-6 0,10 4 0,248 100 0,62 45 0,-327-151-117,-3-2 34,0 1 0,0 0 0,0-1-1,0 1 1,0-1 0,0 0 0,0 1 0,0-1-1,1 0 1,-1 1 0,0-1 0,0 0-1,0 0 1,3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7.747"/>
    </inkml:context>
    <inkml:brush xml:id="br0">
      <inkml:brushProperty name="width" value="0.05" units="cm"/>
      <inkml:brushProperty name="height" value="0.05" units="cm"/>
    </inkml:brush>
  </inkml:definitions>
  <inkml:trace contextRef="#ctx0" brushRef="#br0">610 1 24575,'0'0'0,"0"0"0,0 1 0,0-1 0,0 1 0,0-1 0,0 0 0,1 1 0,-1-1 0,0 0 0,0 1 0,0-1 0,1 0 0,-1 0 0,0 1 0,0-1 0,1 0 0,-1 0 0,0 1 0,1-1 0,-1 0 0,0 0 0,1 0 0,-1 0 0,0 1 0,1-1 0,-1 0 0,0 0 0,1 0 0,-1 0 0,1 0 0,-1 0 0,0 0 0,1 0 0,-1 0 0,0 0 0,1 0 0,-1 0 0,1 0 0,-1 0 0,0-1 0,1 1 0,-1 0 0,0 0 0,1 0 0,-1 0 0,0-1 0,1 1 0,-1 0 0,0 0 0,0-1 0,1 1 0,-7 15 0,-1 0 0,-1 0 0,0-1 0,-1 0 0,-1 0 0,-15 17 0,-1 3 0,-35 40 0,-3-2 0,-77 65 0,-25 27 0,135-135 0,25-24 0,-1 1 0,1-1 0,0 1 0,0 0 0,1 1 0,0-1 0,0 1 0,0 0 0,-5 11 0,10-17-2,0-1 1,0 1-1,0-1 0,-1 0 0,1 1 0,0-1 0,0 1 0,0-1 1,0 0-1,0 1 0,0-1 0,0 1 0,0-1 0,0 1 1,0-1-1,0 0 0,0 1 0,0-1 0,0 1 0,0-1 1,0 0-1,1 1 0,-1-1 0,0 1 0,0-1 0,0 0 0,1 1 1,-1-1-1,0 0 0,1 1 0,-1-1 0,0 0 0,0 1 1,1-1-1,0 0 0,16-2 167,16-15-1629,-10 1-5362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8.262"/>
    </inkml:context>
    <inkml:brush xml:id="br0">
      <inkml:brushProperty name="width" value="0.05" units="cm"/>
      <inkml:brushProperty name="height" value="0.05" units="cm"/>
    </inkml:brush>
  </inkml:definitions>
  <inkml:trace contextRef="#ctx0" brushRef="#br0">0 1 24575,'5'0'0,"5"4"0,6 3 0,4 3 0,4 5 0,6 4 0,7 3 0,1 2 0,4-2 0,-2-1 0,-2 0 0,-4 1 0,-4-3 0,-5-4-8191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3:48.606"/>
    </inkml:context>
    <inkml:brush xml:id="br0">
      <inkml:brushProperty name="width" value="0.05" units="cm"/>
      <inkml:brushProperty name="height" value="0.05" units="cm"/>
    </inkml:brush>
  </inkml:definitions>
  <inkml:trace contextRef="#ctx0" brushRef="#br0">318 1 24575,'-1'6'0,"0"0"0,-1 0 0,0 0 0,0 0 0,0-1 0,-1 1 0,-6 10 0,0 1 0,-19 39-227,-2-1-1,-2-2 1,-3-1-1,-2-2 1,-70 74-1,90-108-6598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0.034"/>
    </inkml:context>
    <inkml:brush xml:id="br0">
      <inkml:brushProperty name="width" value="0.05" units="cm"/>
      <inkml:brushProperty name="height" value="0.05" units="cm"/>
    </inkml:brush>
  </inkml:definitions>
  <inkml:trace contextRef="#ctx0" brushRef="#br0">1 1 24575,'4'48'0,"3"-1"0,20 77 0,-8-39 0,16 80 0,52 268 0,-73-382-1365,-8-39-5461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0.408"/>
    </inkml:context>
    <inkml:brush xml:id="br0">
      <inkml:brushProperty name="width" value="0.05" units="cm"/>
      <inkml:brushProperty name="height" value="0.05" units="cm"/>
    </inkml:brush>
  </inkml:definitions>
  <inkml:trace contextRef="#ctx0" brushRef="#br0">1 0 24575,'4'0'0,"2"5"0,4 1 0,4 0 0,1 3 0,1 0 0,3 3 0,3 0 0,1 1 0,2-1 0,-4 2 0,0-1 0,-1 1 0,2-2 0,-3-3-8191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0.767"/>
    </inkml:context>
    <inkml:brush xml:id="br0">
      <inkml:brushProperty name="width" value="0.05" units="cm"/>
      <inkml:brushProperty name="height" value="0.05" units="cm"/>
    </inkml:brush>
  </inkml:definitions>
  <inkml:trace contextRef="#ctx0" brushRef="#br0">428 20 24575,'2'-9'0,"-1"0"0,-15 8 0,0 4 0,1 1 0,-1 1 0,1 0 0,0 1 0,-18 10 0,-62 44 0,63-39 0,-28 21 0,-59 55 0,102-81 120,14-16-155,1 1-1,0-1 1,-1 0 0,1 0-1,0 1 1,-1-1-1,1 0 1,0 1 0,-1-1-1,1 0 1,0 1 0,0-1-1,-1 0 1,1 1 0,0-1-1,0 1 1,0-1 0,0 0-1,-1 1 1,1-1-1,0 1 1,0-1 0,0 1-1,0-1 1,0 0 0,0 1-1,0-1 1,0 1 0,0-1-1,0 1 1,1-1 0,-1 0-1,0 1 1,0-1-1,0 1 1,0-1 0,1 0-1,-1 1 1,0-1 0,0 1-1,1-1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1.555"/>
    </inkml:context>
    <inkml:brush xml:id="br0">
      <inkml:brushProperty name="width" value="0.05" units="cm"/>
      <inkml:brushProperty name="height" value="0.05" units="cm"/>
    </inkml:brush>
  </inkml:definitions>
  <inkml:trace contextRef="#ctx0" brushRef="#br0">16 103 24575,'-15'-2'0,"36"-3"0,-4 2 0,127-29 0,95-26 0,-231 55-1365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5.542"/>
    </inkml:context>
    <inkml:brush xml:id="br0">
      <inkml:brushProperty name="width" value="0.05" units="cm"/>
      <inkml:brushProperty name="height" value="0.05" units="cm"/>
    </inkml:brush>
  </inkml:definitions>
  <inkml:trace contextRef="#ctx0" brushRef="#br0">84 87 24575,'0'-1'0,"0"0"0,0 0 0,0 1 0,0-1 0,0 0 0,0 0 0,-1 1 0,1-1 0,0 0 0,0 1 0,-1-1 0,1 0 0,0 1 0,-1-1 0,1 0 0,-1 1 0,1-1 0,-1 1 0,1-1 0,-1 1 0,1-1 0,-1 1 0,0-1 0,1 1 0,-1 0 0,0-1 0,1 1 0,-1 0 0,0-1 0,1 1 0,-1 0 0,0 0 0,0 0 0,1 0 0,-1 0 0,0 0 0,1 0 0,-1 0 0,0 0 0,0 0 0,1 0 0,-1 0 0,0 0 0,0 1 0,1-1 0,-1 0 0,0 1 0,0 0 0,-2-1 0,0 1 0,0 1 0,0-1 0,0 0 0,1 1 0,-1 0 0,0-1 0,1 1 0,-1 0 0,-3 4 0,3 0 0,-1 1 0,1 0 0,0-1 0,1 1 0,0 0 0,0 0 0,0 1 0,1-1 0,0 0 0,0 9 0,4 82 0,-1-54 0,-2-35 0,0-1 0,0-11 0,2-30 0,1-4 0,2 0 0,2 0 0,1 1 0,20-52 0,-27 84 0,1 0 0,0 1 0,0-1 0,0 1 0,0 0 0,0-1 0,1 1 0,3-3 0,-5 5 0,-1 1 0,1-1 0,0 0 0,0 1 0,0-1 0,-1 1 0,1 0 0,0-1 0,0 1 0,0 0 0,0-1 0,0 1 0,0 0 0,0 0 0,0 0 0,0 0 0,0 0 0,0 0 0,0 0 0,0 0 0,0 0 0,-1 1 0,1-1 0,0 0 0,0 1 0,0-1 0,0 0 0,0 1 0,0-1 0,-1 1 0,1-1 0,0 1 0,0 0 0,-1-1 0,1 1 0,0 0 0,-1-1 0,1 1 0,0 1 0,6 8 0,-1-1 0,-1 1 0,0 1 0,0-1 0,-1 1 0,0 0 0,-1 0 0,0 0 0,-1 0 0,1 16 0,0-10 0,0-1 0,1 1 0,10 24 0,-14-41 0,0 0 0,0 0 0,0 1 0,0-1 0,0 0 0,0 0 0,0 1 0,1-1 0,-1 0 0,0 0 0,0 0 0,0 1 0,1-1 0,-1 0 0,0 0 0,0 0 0,0 0 0,1 1 0,-1-1 0,0 0 0,0 0 0,1 0 0,-1 0 0,0 0 0,0 0 0,1 0 0,-1 0 0,0 0 0,0 0 0,1 0 0,-1 0 0,0 0 0,0 0 0,1 0 0,-1 0 0,0 0 0,0 0 0,1 0 0,-1 0 0,11-10 0,8-19 0,-18 28 0,32-65 0,-26 49 0,0 0 0,2 1 0,0 1 0,0-1 0,1 1 0,24-26 0,-32 40 0,0-1 0,0 0 0,0 0 0,0 1 0,0-1 0,0 1 0,1 0 0,-1 0 0,0 0 0,1 0 0,-1 0 0,1 0 0,-1 0 0,1 1 0,-1-1 0,1 1 0,4 0 0,-5 0 0,0 1 0,0-1 0,0 1 0,0 0 0,0 0 0,0 0 0,0 0 0,0 0 0,0 0 0,-1 0 0,1 1 0,0-1 0,-1 1 0,1-1 0,-1 1 0,0 0 0,2 1 0,1 4 0,0 0 0,-1 0 0,0 0 0,0 0 0,-1 0 0,1 1 0,-2-1 0,1 1 0,-1 0 0,0 11 0,-2 8-85,-2 0-1,-1 0 0,-1-1 1,-15 43-1,12-39-851,1-7-5889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1.933"/>
    </inkml:context>
    <inkml:brush xml:id="br0">
      <inkml:brushProperty name="width" value="0.05" units="cm"/>
      <inkml:brushProperty name="height" value="0.05" units="cm"/>
    </inkml:brush>
  </inkml:definitions>
  <inkml:trace contextRef="#ctx0" brushRef="#br0">0 91 24575,'0'1'0,"0"0"0,0-1 0,0 1 0,0-1 0,0 1 0,1 0 0,-1-1 0,0 1 0,0-1 0,0 1 0,1-1 0,-1 1 0,0 0 0,0-1 0,1 1 0,-1-1 0,1 0 0,-1 1 0,0-1 0,1 1 0,-1-1 0,1 0 0,-1 1 0,1-1 0,-1 0 0,1 1 0,-1-1 0,1 0 0,0 0 0,0 1 0,23-1 0,21-13 0,18-8 0,1 3 0,0 2 0,90-9 0,-120 19-1365,-6 0-5461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2.272"/>
    </inkml:context>
    <inkml:brush xml:id="br0">
      <inkml:brushProperty name="width" value="0.05" units="cm"/>
      <inkml:brushProperty name="height" value="0.05" units="cm"/>
    </inkml:brush>
  </inkml:definitions>
  <inkml:trace contextRef="#ctx0" brushRef="#br0">7 27 24575,'-5'5'0,"4"1"0,5-1 0,8 0 0,9-7 0,7-1 0,2-2 0,1-3 0,3-1 0,2 1 0,-3 2 0,-1 2 0,-2 2 0,-7 1-8191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02.627"/>
    </inkml:context>
    <inkml:brush xml:id="br0">
      <inkml:brushProperty name="width" value="0.05" units="cm"/>
      <inkml:brushProperty name="height" value="0.05" units="cm"/>
    </inkml:brush>
  </inkml:definitions>
  <inkml:trace contextRef="#ctx0" brushRef="#br0">1 69 24575,'4'0'0,"7"0"0,5 0 0,8 0 0,6 0 0,5-4 0,7-2 0,8 0 0,6-2 0,1-1 0,-5 1 0,-1 3 0,-6 1 0,-6-2 0,-5-1 0,-9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10.019"/>
    </inkml:context>
    <inkml:brush xml:id="br0">
      <inkml:brushProperty name="width" value="0.05" units="cm"/>
      <inkml:brushProperty name="height" value="0.05" units="cm"/>
    </inkml:brush>
  </inkml:definitions>
  <inkml:trace contextRef="#ctx0" brushRef="#br0">1 26 24575,'0'1'0,"0"0"0,1 1 0,-1-1 0,1 0 0,0 0 0,-1 0 0,1 0 0,0 0 0,-1 0 0,1 0 0,0 0 0,0 0 0,0-1 0,0 1 0,0 0 0,0 0 0,0-1 0,0 1 0,0-1 0,0 1 0,0-1 0,1 1 0,-1-1 0,0 0 0,0 1 0,0-1 0,3 0 0,39 5 0,-38-5 0,33 0 0,0-2 0,0-1 0,-1-2 0,72-19 0,-82 17 0,-19 5 0,1 0 0,0 0 0,1 0 0,-1 1 0,16-1 0,-25 2-22,0 0-1,0 0 1,-1 1 0,1-1-1,0 0 1,0 0 0,0 0-1,0 0 1,-1 0-1,1 0 1,0 0 0,0 0-1,0 1 1,0-1 0,0 0-1,0 0 1,-1 0-1,1 0 1,0 1 0,0-1-1,0 0 1,0 0-1,0 0 1,0 0 0,0 1-1,0-1 1,0 0 0,0 0-1,0 0 1,0 0-1,0 1 1,0-1 0,0 0-1,0 0 1,0 0-1,0 1 1,0-1 0,0 0-1,0 0 1,0 0 0,0 0-1,0 1 1,0-1-1,1 0 1,-1 0 0,0 0-1,0 0 1,0 0 0,0 1-1,0-1 1,0 0-1,1 0 1,-1 0 0,0 0-1,0 0 1,0 0-1,0 0 1,1 0 0,-1 0-1,0 1 1,-10 4-6804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10.358"/>
    </inkml:context>
    <inkml:brush xml:id="br0">
      <inkml:brushProperty name="width" value="0.05" units="cm"/>
      <inkml:brushProperty name="height" value="0.05" units="cm"/>
    </inkml:brush>
  </inkml:definitions>
  <inkml:trace contextRef="#ctx0" brushRef="#br0">10 37 24575,'0'0'0,"0"0"0,-1 0 0,1-1 0,0 1 0,0 0 0,-1 0 0,1 0 0,0 0 0,0 0 0,-1 0 0,1 0 0,0 0 0,-1 0 0,1 0 0,0 0 0,0 0 0,-1 0 0,1 0 0,0 0 0,0 0 0,-1 0 0,1 0 0,0 1 0,-1-1 0,1 0 0,0 0 0,0 0 0,0 0 0,-1 1 0,1-1 0,0 0 0,0 0 0,0 0 0,-1 1 0,1-1 0,0 0 0,0 0 0,0 1 0,0-1 0,0 0 0,0 0 0,-1 1 0,1-1 0,0 0 0,0 0 0,0 1 0,0-1 0,0 0 0,0 0 0,0 1 0,0-1 0,0 0 0,0 1 0,0-1 0,0 0 0,1 0 0,-1 1 0,0-1 0,0 0 0,0 0 0,0 1 0,1-1 0,-1 1 0,1 0 0,0 0 0,0 0 0,0 0 0,0 0 0,0 0 0,1 0 0,-1 0 0,0-1 0,0 1 0,0 0 0,3 0 0,3 0 0,0 0 0,0 0 0,0-1 0,0 0 0,0 0 0,1-1 0,12-2 0,54-17 0,-45 11 0,-5 4 0,0 0 0,44-1 0,-27 3 0,-20-1-1365,-5-1-5461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10.744"/>
    </inkml:context>
    <inkml:brush xml:id="br0">
      <inkml:brushProperty name="width" value="0.05" units="cm"/>
      <inkml:brushProperty name="height" value="0.05" units="cm"/>
    </inkml:brush>
  </inkml:definitions>
  <inkml:trace contextRef="#ctx0" brushRef="#br0">0 26 24575,'4'0'0,"7"0"0,4 0 0,6 0 0,2 0 0,7 0 0,3 0 0,4 0 0,5 0 0,-1-5 0,2-1 0,-2 1 0,1 0 0,-2 2 0,-4 1 0,-8 6 0,-9 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4:11.074"/>
    </inkml:context>
    <inkml:brush xml:id="br0">
      <inkml:brushProperty name="width" value="0.05" units="cm"/>
      <inkml:brushProperty name="height" value="0.05" units="cm"/>
    </inkml:brush>
  </inkml:definitions>
  <inkml:trace contextRef="#ctx0" brushRef="#br0">0 40 24575,'5'4'0,"5"2"0,6 0 0,4-6 0,3-3 0,7 0 0,3-1 0,0-3 0,3-1 0,0 1 0,2 1 0,0 3 0,-3 1 0,-2-4 0,-3 0 0,-6 5 0,-8 3-8191</inkml:trace>
  <inkml:trace contextRef="#ctx0" brushRef="#br0" timeOffset="1">337 169 24575,'4'-5'0,"7"-1"0,4 1 0,6-4 0,2 0 0,-1 1-8191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5.578"/>
    </inkml:context>
    <inkml:brush xml:id="br0">
      <inkml:brushProperty name="width" value="0.05" units="cm"/>
      <inkml:brushProperty name="height" value="0.05" units="cm"/>
    </inkml:brush>
  </inkml:definitions>
  <inkml:trace contextRef="#ctx0" brushRef="#br0">1119 258 24575,'0'-6'0,"0"-5"0,0 0 0,-1 1 0,0-1 0,-4-18 0,4 27 0,0-1 0,0 0 0,0 0 0,0 1 0,0-1 0,-1 1 0,1-1 0,-1 1 0,0 0 0,0 0 0,0-1 0,0 1 0,0 0 0,0 1 0,0-1 0,-1 0 0,1 1 0,-1-1 0,1 1 0,-1 0 0,0 0 0,-4-2 0,-10 0 0,0 0 0,0 1 0,0 1 0,0 0 0,-32 4 0,-87 17 0,122-17 0,-447 111 0,316-63 0,124-42 0,1 0 0,0 2 0,1 0 0,-32 24 0,48-32 0,-1 0 0,1-1 0,0 1 0,0 1 0,0-1 0,0 0 0,1 1 0,-1-1 0,1 1 0,0 0 0,0 0 0,0 0 0,0 0 0,1 0 0,0 0 0,0 0 0,0 1 0,0-1 0,0 7 0,2-6 0,0-1 0,0 1 0,0-1 0,1 1 0,-1-1 0,1 0 0,0 0 0,0 0 0,1 0 0,-1 0 0,1 0 0,0 0 0,0-1 0,0 0 0,0 1 0,1-1 0,-1 0 0,7 3 0,9 7 0,1-1 0,1 0 0,0-2 0,1 0 0,38 10 0,119 21 0,-58-23-68,0-5-1,0-5 1,152-10-1,-72-14-68,231-47 0,-31-25 137,-322 65 0,-1-3 0,146-70 0,-194 80 0,30-21 0,-51 31 0,-1-1 0,0 0 0,0 0 0,-1 0 0,0-1 0,0 0 0,9-14 0,-15 20 5,1-1-1,-1 0 1,1 0-1,-1 1 1,0-1-1,0 0 1,0 0-1,-1 0 1,1 0-1,-1 0 1,0 0-1,1 0 1,-1 0-1,-1 0 1,1-1-1,0 1 1,-1 0-1,-1-5 1,0 3 10,0 1 1,0 0 0,-1 0 0,1 0-1,-1 1 1,0-1 0,0 0-1,-1 1 1,1 0 0,-1 0-1,-4-4 1,-9-3 39,-1 0 0,1 1 0,-2 0-1,-29-8 1,-19-3-55,0 2 0,-135-15 0,-144 9 0,129 21-682,-350 39-1,501-29-6143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6.017"/>
    </inkml:context>
    <inkml:brush xml:id="br0">
      <inkml:brushProperty name="width" value="0.05" units="cm"/>
      <inkml:brushProperty name="height" value="0.05" units="cm"/>
    </inkml:brush>
  </inkml:definitions>
  <inkml:trace contextRef="#ctx0" brushRef="#br0">184 0 24575,'8'33'0,"-1"-8"0,-4-7 0,-2 0 0,0 0 0,-2 0 0,0 0 0,-4 23 0,-24 93 0,13-70 0,-64 404 0,27 4 0,45-397 0,-1 56-1365,8-103-5461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6.369"/>
    </inkml:context>
    <inkml:brush xml:id="br0">
      <inkml:brushProperty name="width" value="0.05" units="cm"/>
      <inkml:brushProperty name="height" value="0.05" units="cm"/>
    </inkml:brush>
  </inkml:definitions>
  <inkml:trace contextRef="#ctx0" brushRef="#br0">0 51 24575,'198'12'0,"-31"-1"0,808-9 0,-297-25 0,-422 0 0,-256 23 0,1 0 0,-1 0 0,1 0 0,-1 0 0,1 0 0,-1 0 0,1 0 0,-1 0 0,1 0 0,-1 0 0,1 0 0,-1 0 0,1 0 0,-1-1 0,1 1 0,-1 0 0,0 0 0,1-1 0,-1 1 0,1 0 0,-1-1 0,1 1 0,-1 0 0,0-1 0,1 1 0,-1 0 0,0-1 0,1 0 0,-14-6 0,-26-2 0,3 5-1365,-1 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5.993"/>
    </inkml:context>
    <inkml:brush xml:id="br0">
      <inkml:brushProperty name="width" value="0.05" units="cm"/>
      <inkml:brushProperty name="height" value="0.05" units="cm"/>
    </inkml:brush>
  </inkml:definitions>
  <inkml:trace contextRef="#ctx0" brushRef="#br0">103 139 24575,'0'0'0,"1"0"0,-1 0 0,0 1 0,1-1 0,-1 0 0,1 1 0,-1-1 0,0 1 0,1-1 0,-1 0 0,0 1 0,0-1 0,1 1 0,-1-1 0,0 1 0,0-1 0,0 1 0,1-1 0,-1 1 0,0-1 0,0 1 0,0-1 0,0 1 0,0-1 0,0 1 0,0-1 0,0 1 0,0-1 0,0 1 0,0-1 0,-1 1 0,1-1 0,0 1 0,0-1 0,0 1 0,-1-1 0,1 1 0,-9 28 0,7-23 0,-11 36 0,0 1 0,-2 1 0,-25 50 0,32-83 0,3-12 0,5 0 0,-1-1 0,1 1 0,0-1 0,-1 1 0,1-1 0,0 1 0,0-1 0,0 1 0,0-1 0,1 1 0,-1-1 0,0 1 0,1-3 0,25-67 0,2 0 0,47-81 0,-63 129 0,-8 13 0,2 1 0,-1 0 0,1 0 0,1 0 0,-1 1 0,11-10 0,-16 17 0,0 0 0,1 0 0,-1 0 0,0 0 0,1 0 0,0 0 0,-1 0 0,1 1 0,-1-1 0,1 0 0,0 1 0,0-1 0,-1 1 0,1 0 0,0 0 0,0-1 0,-1 1 0,3 1 0,-2-1 0,0 1 0,0 0 0,0 0 0,0 0 0,0 0 0,0 0 0,0 1 0,-1-1 0,1 0 0,-1 1 0,1-1 0,-1 1 0,1 0 0,-1-1 0,0 1 0,0 0 0,0 0 0,0 0 0,1 3 0,5 14 0,0 1 0,-2 0 0,0 0 0,-1 1 0,1 35 0,1-9 0,-1-6-78,13 79-1209,-11-93-5539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16.790"/>
    </inkml:context>
    <inkml:brush xml:id="br0">
      <inkml:brushProperty name="width" value="0.05" units="cm"/>
      <inkml:brushProperty name="height" value="0.05" units="cm"/>
    </inkml:brush>
  </inkml:definitions>
  <inkml:trace contextRef="#ctx0" brushRef="#br0">131 10 24575,'0'0'0,"0"0"0,0 0 0,1 0 0,-1-1 0,0 1 0,0 0 0,0 0 0,0-1 0,0 1 0,0 0 0,0 0 0,0-1 0,0 1 0,0 0 0,0 0 0,0-1 0,0 1 0,0 0 0,0 0 0,0-1 0,0 1 0,0 0 0,0-1 0,0 1 0,0 0 0,0 0 0,-1 0 0,1-1 0,0 1 0,0 0 0,0 0 0,0-1 0,0 1 0,-1 0 0,1 0 0,0 0 0,0 0 0,-1-1 0,1 1 0,0 0 0,0 0 0,0 0 0,-1 0 0,1 0 0,0 0 0,0 0 0,-1 0 0,1 0 0,0 0 0,-1 0 0,1 0 0,0 0 0,0 0 0,-1 0 0,1 0 0,0 0 0,0 0 0,-1 0 0,1 0 0,0 0 0,0 0 0,-1 0 0,1 0 0,0 0 0,0 1 0,-1-1 0,1 0 0,-12 16 0,-2 24 0,2 0 0,2 0 0,-8 60 0,-1 127 0,17-193 0,-5 401 0,5-96 0,-12-208 133,3-24-1631,10-98-5328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0"/>
    </inkml:context>
    <inkml:brush xml:id="br0">
      <inkml:brushProperty name="width" value="0.05" units="cm"/>
      <inkml:brushProperty name="height" value="0.05" units="cm"/>
    </inkml:brush>
  </inkml:definitions>
  <inkml:trace contextRef="#ctx0" brushRef="#br0">119 158 24575,'-114'-40'0,"114"40"0,-1 0 0,1 0 0,0 0 0,0 0 0,0 0 0,0 0 0,0 0 0,-1 0 0,1 0 0,0-1 0,0 1 0,0 0 0,0 0 0,0 0 0,-1 0 0,1 0 0,0 0 0,0 0 0,0 0 0,0 0 0,0 0 0,0 0 0,0 0 0,-1-1 0,1 1 0,0 0 0,0 0 0,0 0 0,0 0 0,0 0 0,0 0 0,0-1 0,0 1 0,0 0 0,0 0 0,0 0 0,0 0 0,0 0 0,0-1 0,0 1 0,0 0 0,0 0 0,0 0 0,0 0 0,0 0 0,0-1 0,0 1 0,0 0 0,0 0 0,0 0 0,0 0 0,0 0 0,0-1 0,0 1 0,0 0 0,0 0 0,1 0 0,-1 0 0,0 0 0,0 0 0,0-1 0,14-2 0,20 0 0,57 0 0,-1-3 0,-1-5 0,136-34 0,-219 44-170,0-1-1,1 0 0,-1 0 1,0-1-1,0 0 0,0 0 1,8-6-1,1-5-6655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0.359"/>
    </inkml:context>
    <inkml:brush xml:id="br0">
      <inkml:brushProperty name="width" value="0.05" units="cm"/>
      <inkml:brushProperty name="height" value="0.05" units="cm"/>
    </inkml:brush>
  </inkml:definitions>
  <inkml:trace contextRef="#ctx0" brushRef="#br0">120 1 24575,'-7'1'0,"0"1"0,1 0 0,-1 0 0,1 1 0,0 0 0,-1 0 0,1 0 0,1 1 0,-1-1 0,0 2 0,1-1 0,0 1 0,0-1 0,-5 7 0,7-6 0,-1 0 0,1 0 0,1 1 0,-1-1 0,1 0 0,0 1 0,0 0 0,1-1 0,0 1 0,0 0 0,0 0 0,0 0 0,1-1 0,0 1 0,2 9 0,1 10 0,1-1 0,11 34 0,-8-34 0,1 8-106,80 271-1153,-78-274-5567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1.051"/>
    </inkml:context>
    <inkml:brush xml:id="br0">
      <inkml:brushProperty name="width" value="0.05" units="cm"/>
      <inkml:brushProperty name="height" value="0.05" units="cm"/>
    </inkml:brush>
  </inkml:definitions>
  <inkml:trace contextRef="#ctx0" brushRef="#br0">2 148 24575,'2'1'0,"1"-1"0,-1 0 0,0 1 0,1-1 0,-1 1 0,0-1 0,0 1 0,1 0 0,-1 0 0,3 2 0,21 7 0,-16-8 0,0-1 0,0 0 0,0 0 0,1-1 0,-1-1 0,0 0 0,0 0 0,12-4 0,-19 5 0,0-1 0,1 0 0,-1 0 0,0 0 0,0 0 0,0 0 0,0-1 0,0 1 0,0-1 0,0 0 0,-1 0 0,1 0 0,0 0 0,-1 0 0,0 0 0,0-1 0,1 0 0,-1 1 0,-1-1 0,1 0 0,0 0 0,-1 0 0,1 0 0,-1 0 0,0 0 0,0 0 0,0 0 0,0-5 0,-1 6 0,0 0 0,0 1 0,0-1 0,0 0 0,-1 0 0,1 0 0,0 0 0,-1 0 0,0 0 0,1 1 0,-1-1 0,0 0 0,0 1 0,0-1 0,0 0 0,0 1 0,0-1 0,0 1 0,-4-3 0,3 2 0,-1 0 0,0 0 0,-1 0 0,1 1 0,0 0 0,0-1 0,-1 1 0,1 0 0,0 0 0,-6 0 0,2 0 0,0 1 0,0-1 0,-1 1 0,1 1 0,0 0 0,0 0 0,-1 0 0,1 1 0,0 0 0,-8 3 0,10-2 0,-1 0 0,1 0 0,0 0 0,0 1 0,0 0 0,0 0 0,1 1 0,-1-1 0,1 1 0,1 0 0,-1 0 0,0 0 0,1 0 0,0 1 0,0 0 0,1-1 0,0 1 0,0 0 0,0 0 0,1 0 0,-1 0 0,2 1 0,-1-1 0,1 0 0,-1 0 0,2 1 0,-1-1 0,1 0 0,0 0 0,0 0 0,1 0 0,-1 0 0,1 0 0,1 0 0,-1 0 0,1-1 0,0 1 0,0-1 0,1 0 0,0 0 0,0 0 0,0 0 0,0-1 0,1 1 0,-1-1 0,1 0 0,0-1 0,1 1 0,-1-1 0,0 0 0,1 0 0,0-1 0,0 0 0,0 0 0,0 0 0,0 0 0,9 0 0,-5-1 0,0-1 0,0 0 0,1-1 0,-1 0 0,0-1 0,0 1 0,0-2 0,0 0 0,0 0 0,0-1 0,-1 0 0,0 0 0,12-8 0,-14 7 0,-1 0 0,1 1 0,-1-2 0,0 1 0,0-1 0,-1 0 0,0 0 0,0-1 0,0 1 0,-1-1 0,0 0 0,-1 0 0,1-1 0,-1 1 0,0-1 0,-1 1 0,2-12 0,-2 3 0,0 1 0,-2-1 0,0 0 0,-1 0 0,0 1 0,-1-1 0,-1 1 0,-7-24 0,56 171 0,-40-102 0,-5-24 0,0 0 0,0 0 0,0 0 0,1 0 0,-1 0 0,1-1 0,1 1 0,-1 0 0,1-1 0,4 6 0,-7-11 0,0 1 0,1-1 0,-1 0 0,0 0 0,0 0 0,1 0 0,-1 0 0,0 0 0,0 0 0,0 1 0,1-1 0,-1 0 0,0 0 0,0 0 0,1 0 0,-1 0 0,0 0 0,0 0 0,1 0 0,-1 0 0,0 0 0,0-1 0,1 1 0,-1 0 0,0 0 0,0 0 0,1 0 0,-1 0 0,0 0 0,0 0 0,0-1 0,1 1 0,-1 0 0,0 0 0,0 0 0,0 0 0,0-1 0,1 1 0,-1 0 0,0 0 0,0-1 0,0 1 0,0 0 0,0 0 0,0 0 0,0-1 0,0 1 0,0 0 0,0 0 0,1-1 0,-1 1 0,0 0 0,-1-1 0,6-17 0,-5 15 0,4-13 0,0 0 0,1 0 0,1 1 0,8-18 0,-12 28 0,0 1 0,1 0 0,-1 0 0,1 0 0,0 0 0,0 0 0,0 1 0,1-1 0,-1 1 0,1 0 0,-1 0 0,1 0 0,0 0 0,1 1 0,-1 0 0,0 0 0,1 0 0,-1 0 0,5-1 0,-6 3 0,0 0 0,0-1 0,0 1 0,0 0 0,0 1 0,0-1 0,0 0 0,0 1 0,0 0 0,-1-1 0,1 1 0,0 0 0,0 1 0,-1-1 0,1 0 0,-1 1 0,1-1 0,-1 1 0,3 3 0,3 3 0,0 0 0,-1 0 0,12 18 0,-15-18 0,1-2 0,0 1 0,0-1 0,1 1 0,9 6 0,-14-12 0,0 0 0,1 0 0,-1 0 0,0 0 0,1-1 0,0 1 0,-1-1 0,1 1 0,-1-1 0,1 0 0,-1 1 0,1-1 0,0 0 0,-1 0 0,1 0 0,-1 0 0,1-1 0,0 1 0,-1 0 0,1-1 0,-1 1 0,1-1 0,-1 1 0,1-1 0,-1 0 0,1 1 0,-1-1 0,0 0 0,1 0 0,-1 0 0,2-2 0,4-4 0,0 0 0,-1-1 0,1 0 0,5-10 0,9-10 0,-20 27 0,-1 0 0,1 0 0,0-1 0,0 1 0,0 0 0,0 0 0,0 1 0,1-1 0,-1 0 0,0 0 0,0 0 0,1 1 0,-1-1 0,0 1 0,1-1 0,-1 1 0,0-1 0,1 1 0,-1 0 0,0 0 0,1 0 0,-1 0 0,1 0 0,-1 0 0,1 0 0,-1 0 0,0 0 0,1 1 0,-1-1 0,1 0 0,-1 1 0,0-1 0,1 1 0,-1 0 0,0-1 0,0 1 0,0 0 0,1 0 0,-1 0 0,0 0 0,0 0 0,0 0 0,-1 0 0,1 0 0,1 2 0,4 6 0,-1 1 0,0-1 0,-1 1 0,0 0 0,2 11 0,0-4 0,5 10-1365,1-3-5461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1.476"/>
    </inkml:context>
    <inkml:brush xml:id="br0">
      <inkml:brushProperty name="width" value="0.05" units="cm"/>
      <inkml:brushProperty name="height" value="0.05" units="cm"/>
    </inkml:brush>
  </inkml:definitions>
  <inkml:trace contextRef="#ctx0" brushRef="#br0">1 222 24575,'0'-4'0,"-1"-1"0,1 0 0,0 0 0,1 0 0,-1 0 0,1 0 0,0 0 0,0 0 0,0 0 0,1 1 0,2-7 0,-4 11 0,0 0 0,0-1 0,0 1 0,1 0 0,-1 0 0,0-1 0,0 1 0,0 0 0,1 0 0,-1-1 0,0 1 0,0 0 0,1 0 0,-1 0 0,0-1 0,0 1 0,1 0 0,-1 0 0,0 0 0,1 0 0,-1 0 0,0 0 0,0 0 0,1-1 0,-1 1 0,0 0 0,1 0 0,-1 0 0,0 0 0,1 0 0,-1 0 0,0 1 0,1-1 0,-1 0 0,0 0 0,1 0 0,-1 0 0,0 0 0,0 0 0,1 0 0,-1 1 0,0-1 0,0 0 0,1 0 0,-1 0 0,0 1 0,0-1 0,1 0 0,-1 0 0,0 1 0,0-1 0,1 1 0,9 16 0,-10-16 0,74 186 0,38 27 0,-127-246 0,1-2 0,1 0 0,3-1 0,-10-50 0,13 52 0,3 0 0,0-1 0,2 1 0,2-1 0,7-60 0,-6 85 0,1 0 0,0 1 0,1-1 0,0 1 0,0 0 0,9-14 0,-12 21 0,1-1 0,0 1 0,0 0 0,0-1 0,0 1 0,0 0 0,0 0 0,0-1 0,0 1 0,1 0 0,-1 0 0,0 0 0,1 0 0,-1 1 0,0-1 0,1 0 0,-1 0 0,1 1 0,0-1 0,-1 1 0,1 0 0,-1-1 0,1 1 0,0 0 0,-1 0 0,1 0 0,0 0 0,-1 0 0,1 0 0,0 1 0,-1-1 0,1 0 0,-1 1 0,1 0 0,-1-1 0,1 1 0,-1 0 0,1-1 0,-1 1 0,1 0 0,-1 0 0,0 0 0,2 2 0,3 3 0,-1 0 0,1 1 0,-1 0 0,0-1 0,-1 2 0,0-1 0,0 0 0,-1 1 0,1 0 0,-2 0 0,1 0 0,-1 0 0,2 16 0,-1-5 0,-1 0 0,-1 0 0,-1 1 0,-1-1 0,-3 20 0,3-31 14,0-1-1,-1 0 0,0 1 0,-1-1 1,0 0-1,0 0 0,0 0 1,-7 9-1,9-14-63,-1 0 1,1 0-1,-1-1 1,1 1-1,-1 0 1,0 0-1,0-1 1,0 1-1,0-1 1,0 1-1,0-1 1,0 0-1,0 0 1,0 0-1,-1 0 1,1-1-1,0 1 1,-1 0-1,1-1 1,0 0-1,-1 1 1,1-1-1,-1 0 1,1 0-1,0 0 1,-1-1-1,1 1 1,-1-1-1,-3 0 1,-10-7-6777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1.865"/>
    </inkml:context>
    <inkml:brush xml:id="br0">
      <inkml:brushProperty name="width" value="0.05" units="cm"/>
      <inkml:brushProperty name="height" value="0.05" units="cm"/>
    </inkml:brush>
  </inkml:definitions>
  <inkml:trace contextRef="#ctx0" brushRef="#br0">18 42 24575,'4'0'0,"6"-5"0,6-1 0,4 1 0,-1-4 0,1 0 0,-4 1-8191</inkml:trace>
  <inkml:trace contextRef="#ctx0" brushRef="#br0" timeOffset="1">18 171 24575,'-5'0'0,"-1"5"0,0 5 0,6 1 0,7-5 0,7-4 0,5-3 0,4-4 0,3-3 0,-4 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2.628"/>
    </inkml:context>
    <inkml:brush xml:id="br0">
      <inkml:brushProperty name="width" value="0.05" units="cm"/>
      <inkml:brushProperty name="height" value="0.05" units="cm"/>
    </inkml:brush>
  </inkml:definitions>
  <inkml:trace contextRef="#ctx0" brushRef="#br0">1 6 24575,'0'-4'0,"4"2"0,2 7 0,0 7 0,-2 5 0,4 9 0,0 9 0,2 7 0,6 5 0,-1 4 0,1 1 0,-1 2 0,0-1 0,-2-3 0,-3-3 0,1-5 0,-1-9-8191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2.972"/>
    </inkml:context>
    <inkml:brush xml:id="br0">
      <inkml:brushProperty name="width" value="0.05" units="cm"/>
      <inkml:brushProperty name="height" value="0.05" units="cm"/>
    </inkml:brush>
  </inkml:definitions>
  <inkml:trace contextRef="#ctx0" brushRef="#br0">87 234 24575,'-23'-20'0,"15"13"0,-1-1 0,2 1 0,-1-1 0,1-1 0,-8-10 0,14 17 0,0-1 0,-1 1 0,1 0 0,0 0 0,1-1 0,-1 1 0,0-1 0,1 1 0,-1-1 0,1 1 0,0-1 0,0 1 0,0-1 0,0 1 0,0-1 0,1 1 0,-1-1 0,1 1 0,-1-1 0,1 1 0,0 0 0,0-1 0,0 1 0,0 0 0,1 0 0,-1 0 0,0 0 0,3-3 0,2-1 0,1-1 0,0 1 0,1 0 0,-1 0 0,1 1 0,0 0 0,0 0 0,1 1 0,-1 0 0,1 1 0,0-1 0,13-1 0,3-1 0,0 1 0,0 2 0,36-1 0,-42 4 0,-1 1 0,0 0 0,0 1 0,0 1 0,0 1 0,0 0 0,-1 1 0,0 1 0,0 1 0,0 1 0,-1 0 0,24 16 0,-29-16 0,0 1 0,0 0 0,-1 1 0,-1 0 0,1 1 0,-2 0 0,1 0 0,-1 1 0,-1 0 0,0 0 0,-1 1 0,-1 0 0,0 0 0,0 0 0,-1 1 0,4 24 0,-7-26 0,0 1 0,-1-1 0,0 1 0,-1-1 0,0 0 0,-1 1 0,0-1 0,-1 0 0,0 0 0,-1 0 0,-1-1 0,1 1 0,-2-1 0,0 0 0,0 0 0,-1-1 0,0 0 0,-10 11 0,8-11 0,-1-1 0,0 0 0,0 0 0,-1-1 0,0 0 0,0-1 0,0-1 0,-1 1 0,0-2 0,-1 0 0,1 0 0,-1-1 0,0-1 0,0 0 0,0 0 0,-25 0 0,32-3-136,1 0-1,0 0 1,0-1-1,-1 0 1,1 0-1,0 0 1,0-1-1,0 1 0,-8-5 1,-6-7-6690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3.303"/>
    </inkml:context>
    <inkml:brush xml:id="br0">
      <inkml:brushProperty name="width" value="0.05" units="cm"/>
      <inkml:brushProperty name="height" value="0.05" units="cm"/>
    </inkml:brush>
  </inkml:definitions>
  <inkml:trace contextRef="#ctx0" brushRef="#br0">1 99 24575,'4'0'0,"0"0"0,1 0 0,-1 0 0,0 1 0,0 0 0,0 0 0,1 0 0,-1 0 0,0 1 0,-1-1 0,1 1 0,0 0 0,0 1 0,5 3 0,-4-1 0,-1 0 0,1 0 0,-1 0 0,0 1 0,0 0 0,0 0 0,-1 0 0,4 9 0,-3-6 0,-1-1 0,0 1 0,0-1 0,0 1 0,-1 0 0,-1 0 0,1 0 0,-1 1 0,-1-1 0,0 0 0,-1 14 0,0-22 0,1 0 0,0-1 0,0 1 0,0 0 0,0-1 0,0 1 0,-1 0 0,1-1 0,0 1 0,-1 0 0,1-1 0,0 1 0,-1-1 0,1 1 0,-1-1 0,1 1 0,-1-1 0,1 1 0,-1-1 0,1 1 0,-2 0 0,-8-6 0,-6-23 0,14 17 0,-1-1 0,2 1 0,0 0 0,0 0 0,1-1 0,0 1 0,1 0 0,1-1 0,-1 1 0,2 0 0,3-13 0,-3 16 0,0-1 0,0 0 0,1 1 0,0 0 0,0 0 0,1 0 0,0 0 0,0 1 0,1 0 0,0 0 0,0 0 0,0 1 0,1 0 0,10-8 0,-13 12-85,-1 1 0,1-1-1,-1 0 1,1 1 0,0 0-1,0 0 1,0 0 0,0 0-1,0 1 1,0-1 0,0 1-1,-1 0 1,1 0 0,0 1-1,5 0 1,9 3-6741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3.803"/>
    </inkml:context>
    <inkml:brush xml:id="br0">
      <inkml:brushProperty name="width" value="0.05" units="cm"/>
      <inkml:brushProperty name="height" value="0.05" units="cm"/>
    </inkml:brush>
  </inkml:definitions>
  <inkml:trace contextRef="#ctx0" brushRef="#br0">236 185 24575,'5'-2'0,"0"0"0,-1-1 0,1 1 0,-1-1 0,1 0 0,-1 0 0,0-1 0,0 1 0,-1-1 0,1 0 0,5-7 0,-7 8 0,1 0 0,-1 0 0,0 0 0,0 0 0,0-1 0,-1 1 0,1 0 0,-1-1 0,0 1 0,0-1 0,0 0 0,-1 1 0,1-1 0,-1 0 0,1 1 0,-1-1 0,-1 0 0,1 1 0,0-1 0,-1 0 0,0 1 0,0-1 0,0 1 0,0-1 0,0 1 0,-3-5 0,2 5 0,-1-1 0,0 1 0,1 0 0,-1 0 0,0 0 0,-1 1 0,1-1 0,0 1 0,-1-1 0,0 1 0,1 0 0,-1 1 0,0-1 0,0 0 0,0 1 0,0 0 0,0 0 0,0 0 0,0 1 0,0-1 0,-1 1 0,-7 1 0,4 0 0,-1 1 0,0 0 0,1 0 0,0 1 0,-1 0 0,1 0 0,0 1 0,1 0 0,-1 1 0,1 0 0,-1 0 0,2 0 0,-1 1 0,0 0 0,-7 9 0,5-4 0,0 0 0,1 0 0,0 1 0,0-1 0,1 2 0,1-1 0,0 1 0,-8 26 0,12-33 0,1 1 0,0-1 0,0 1 0,0 0 0,1-1 0,0 1 0,0 0 0,1-1 0,-1 1 0,2 0 0,-1-1 0,1 1 0,3 8 0,-2-9 0,0-1 0,0-1 0,0 1 0,0 0 0,1-1 0,0 1 0,0-1 0,0 0 0,1-1 0,-1 1 0,1-1 0,0 0 0,0 0 0,0 0 0,11 4 0,-6-4 0,0 0 0,0 0 0,1-1 0,-1 0 0,1-1 0,0 0 0,-1 0 0,1-1 0,0-1 0,-1 0 0,1-1 0,-1 1 0,1-2 0,-1 0 0,0 0 0,13-6 0,-17 6 0,0 0 0,0 0 0,-1-1 0,1 1 0,-1-1 0,0 0 0,0-1 0,0 0 0,0 1 0,-1-1 0,0-1 0,0 1 0,0-1 0,-1 1 0,1-1 0,-1 0 0,-1 0 0,1-1 0,-1 1 0,0 0 0,-1-1 0,0 1 0,0-1 0,0 0 0,0 1 0,-2-14 0,-1 5 0,0 1 0,-1 0 0,0 0 0,-10-24 0,13 38 0,0 0 0,0 0 0,0 0 0,0 0 0,0 0 0,0 0 0,0 1 0,0-1 0,0 0 0,0 0 0,0 0 0,0 0 0,0 0 0,0 0 0,0 0 0,0 0 0,0 0 0,0 0 0,-1 0 0,1 1 0,0-1 0,0 0 0,0 0 0,0 0 0,0 0 0,0 0 0,0 0 0,0 0 0,0 0 0,0 0 0,0 0 0,0 0 0,0 0 0,-1 0 0,1 0 0,0 0 0,0 0 0,0 0 0,0 0 0,0 0 0,0 0 0,0 0 0,0 0 0,0 0 0,0 0 0,-1 0 0,1 0 0,0 0 0,0 0 0,0 0 0,0 0 0,0 0 0,0 0 0,0 0 0,0 0 0,0 0 0,0 0 0,0 0 0,0-1 0,-3 16 0,0 19 0,3-19 20,0-1 0,1 0 0,0 1 0,1-1 0,4 14 0,-5-24-91,1 1 1,-1-1-1,1 0 0,0 0 0,0 0 1,1 0-1,-1-1 0,1 1 1,0-1-1,-1 1 0,2-1 0,-1 0 1,0 0-1,1 0 0,-1-1 1,1 1-1,0-1 0,0 0 0,0 0 1,5 2-1,13 3-6755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6.341"/>
    </inkml:context>
    <inkml:brush xml:id="br0">
      <inkml:brushProperty name="width" value="0.05" units="cm"/>
      <inkml:brushProperty name="height" value="0.05" units="cm"/>
    </inkml:brush>
  </inkml:definitions>
  <inkml:trace contextRef="#ctx0" brushRef="#br0">6 78 24575,'0'-4'0,"-4"-2"0,2 0 0,7 2 0,6 1 0,6-4 0,9 1 0,9 0 0,7 1 0,10 2 0,4 1 0,3-3 0,-6-1 0,-2 1 0,-6 1 0,-5 1 0,-11 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4.152"/>
    </inkml:context>
    <inkml:brush xml:id="br0">
      <inkml:brushProperty name="width" value="0.05" units="cm"/>
      <inkml:brushProperty name="height" value="0.05" units="cm"/>
    </inkml:brush>
  </inkml:definitions>
  <inkml:trace contextRef="#ctx0" brushRef="#br0">127 160 24575,'1'-11'0,"-1"1"0,-1-1 0,0 1 0,0 0 0,-1-1 0,0 1 0,0 0 0,-2 0 0,1 0 0,-1 0 0,0 1 0,-8-12 0,11 20 0,1-1 0,-1 2 0,1-1 0,-1 0 0,0 0 0,1 0 0,-1 0 0,0 0 0,0 0 0,1 1 0,-1-1 0,0 0 0,0 1 0,0-1 0,0 0 0,0 1 0,0 0 0,0-1 0,0 1 0,0-1 0,0 1 0,-1 0 0,1 0 0,0 0 0,0 0 0,0 0 0,0 0 0,0 0 0,0 0 0,-1 0 0,1 0 0,0 0 0,0 1 0,0-1 0,0 0 0,0 1 0,0-1 0,0 1 0,0 0 0,0-1 0,0 1 0,0 0 0,0-1 0,1 1 0,-1 0 0,0 0 0,0 0 0,1-1 0,-1 1 0,1 0 0,-1 0 0,1 0 0,-1 0 0,1 0 0,-1 3 0,-4 6 0,1 1 0,0-1 0,1 1 0,-3 13 0,-2 24 0,1 1 0,3 0 0,2 0 0,8 87 0,5-43 0,36 142 0,-4-105 0,-2-9 0,-40-118 0,0 0 0,0 0 0,-1 0 0,1 1 0,-1-1 0,0 0 0,0 0 0,0 0 0,0 0 0,-1 0 0,1 1 0,-1-1 0,-1 4 0,2-6 0,-1 0 0,1-1 0,-1 1 0,1 0 0,-1-1 0,1 1 0,-1 0 0,0-1 0,1 1 0,-1-1 0,0 1 0,1-1 0,-1 1 0,0-1 0,0 0 0,1 1 0,-1-1 0,0 0 0,0 1 0,-1-1 0,0 0 0,0 0 0,0 0 0,-1 0 0,1 0 0,0-1 0,0 1 0,0-1 0,0 1 0,-1-1 0,1 0 0,-2-1 0,-50-30-1365,25 13-5461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4.529"/>
    </inkml:context>
    <inkml:brush xml:id="br0">
      <inkml:brushProperty name="width" value="0.05" units="cm"/>
      <inkml:brushProperty name="height" value="0.05" units="cm"/>
    </inkml:brush>
  </inkml:definitions>
  <inkml:trace contextRef="#ctx0" brushRef="#br0">0 473 24575,'5'-4'0,"5"-6"0,6-2 0,5-2 0,7 0 0,3 4 0,6 2 0,0-1 0,3 0 0,-1 3 0,-2 1 0,-8 2-8191</inkml:trace>
  <inkml:trace contextRef="#ctx0" brushRef="#br0" timeOffset="1">545 7 24575,'0'-5'0,"0"4"0,0 5 0,0 8 0,0 5 0,0 9 0,4 4 0,2 11 0,0 7 0,-2 4 0,4 6 0,0 2 0,-2 0 0,3-1 0,0-2 0,-1-7 0,-3-7 0,-2-11-8191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5:24.856"/>
    </inkml:context>
    <inkml:brush xml:id="br0">
      <inkml:brushProperty name="width" value="0.05" units="cm"/>
      <inkml:brushProperty name="height" value="0.05" units="cm"/>
    </inkml:brush>
  </inkml:definitions>
  <inkml:trace contextRef="#ctx0" brushRef="#br0">0 115 24575,'0'-5'0,"0"-5"0,4-2 0,11 2 0,7-2 0,8 1 0,9-2 0,6 1 0,-1 3 0,2-2 0,-8 2-8191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0.764"/>
    </inkml:context>
    <inkml:brush xml:id="br0">
      <inkml:brushProperty name="width" value="0.05" units="cm"/>
      <inkml:brushProperty name="height" value="0.05" units="cm"/>
    </inkml:brush>
  </inkml:definitions>
  <inkml:trace contextRef="#ctx0" brushRef="#br0">103 78 24575,'-22'54'0,"1"-5"0,14-32 0,-34 114 0,37-117 0,1 0 0,1 1 0,0-1 0,1 1 0,1-1 0,0 1 0,3 18 0,-2-28 0,0 0 0,1 0 0,-1 0 0,1 0 0,0 0 0,0 0 0,0-1 0,1 1 0,0-1 0,0 1 0,0-1 0,0 0 0,1 0 0,-1-1 0,1 1 0,0-1 0,0 1 0,0-1 0,1 0 0,-1-1 0,1 1 0,0-1 0,-1 0 0,1 0 0,9 2 0,-5-2 0,0-1 0,0 0 0,0 0 0,0-1 0,0 0 0,0-1 0,0 0 0,0 0 0,0-1 0,0 0 0,0-1 0,-1 0 0,1 0 0,7-5 0,-1 0 0,0-1 0,-1-1 0,0 0 0,0-1 0,-2 0 0,1-1 0,-1 0 0,12-17 0,-8 5 0,0 0 0,-2-1 0,23-53 0,-27 61 0,-10 17 0,0 0 0,0 0 0,0 0 0,0 0 0,1 0 0,-1-1 0,0 1 0,0 0 0,0 0 0,0 0 0,0 0 0,0 0 0,1 0 0,-1 0 0,0 0 0,0 0 0,0 0 0,0 0 0,0 0 0,1 0 0,-1 0 0,0 0 0,0 0 0,0 0 0,0 0 0,0 0 0,1 0 0,-1 1 0,0-1 0,0 0 0,0 0 0,0 0 0,0 0 0,0 0 0,0 0 0,1 0 0,-1 0 0,0 1 0,0-1 0,0 0 0,0 0 0,0 0 0,0 0 0,0 0 0,0 0 0,0 1 0,0-1 0,0 0 0,0 0 0,0 0 0,0 0 0,0 1 0,4 35 0,-2-10 0,-1-22 0,0 1 0,1-1 0,-1 0 0,1 0 0,0 1 0,0-1 0,0 0 0,0-1 0,1 1 0,0 0 0,-1-1 0,2 1 0,-1-1 0,0 0 0,0 0 0,1 0 0,0-1 0,0 1 0,-1-1 0,1 0 0,1 0 0,-1 0 0,0 0 0,0-1 0,5 1 0,-2-1 0,0 0 0,0-1 0,0 0 0,0 0 0,-1 0 0,1-1 0,0 0 0,0-1 0,0 1 0,-1-1 0,1-1 0,-1 1 0,0-1 0,1 0 0,-1-1 0,5-3 0,-4 2 0,-1 1 0,0-1 0,0 0 0,-1-1 0,0 1 0,0-1 0,0 0 0,0 0 0,-1-1 0,0 0 0,0 1 0,-1-1 0,0 0 0,0-1 0,-1 1 0,0 0 0,0-1 0,-1 1 0,0-1 0,0 0 0,0 1 0,-1-1 0,-1-10 0,-1 8 0,1 1 0,-1 0 0,-1-1 0,0 1 0,0 0 0,-1 0 0,0 0 0,0 1 0,-1 0 0,0-1 0,-1 2 0,0-1 0,0 1 0,-1 0 0,1 0 0,-1 0 0,-1 1 0,-10-7 0,3 4-273,1 1 0,-2 0 0,1 1 0,-26-8 0,13 7-6553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1.168"/>
    </inkml:context>
    <inkml:brush xml:id="br0">
      <inkml:brushProperty name="width" value="0.05" units="cm"/>
      <inkml:brushProperty name="height" value="0.05" units="cm"/>
    </inkml:brush>
  </inkml:definitions>
  <inkml:trace contextRef="#ctx0" brushRef="#br0">393 99 24575,'11'-11'0,"-8"9"0,0-1 0,0 0 0,0 1 0,-1-1 0,1-1 0,-1 1 0,4-7 0,-6 9 0,0 0 0,1 0 0,-1-1 0,0 1 0,0 0 0,0-1 0,0 1 0,0 0 0,0 0 0,-1-1 0,1 1 0,0 0 0,-1 0 0,1-1 0,-1 1 0,1 0 0,-1 0 0,0 0 0,1 0 0,-1 0 0,0 0 0,0 0 0,1 0 0,-1 0 0,0 0 0,0 0 0,0 0 0,0 1 0,-3-2 0,-1-2 0,-1 1 0,0 0 0,0 1 0,-1-1 0,1 1 0,0 0 0,-1 1 0,0-1 0,1 1 0,-1 1 0,0-1 0,1 1 0,-1 0 0,0 1 0,1-1 0,-1 2 0,1-1 0,-1 0 0,1 1 0,-1 1 0,1-1 0,-7 4 0,8-4 0,1 1 0,-1-1 0,1 1 0,0 0 0,0 1 0,0-1 0,0 0 0,1 1 0,-1 0 0,1 0 0,0 0 0,-5 9 0,6-9 0,1-1 0,0 1 0,-1 0 0,1 0 0,1-1 0,-1 1 0,1 0 0,-1 0 0,1 0 0,0 0 0,0 0 0,1 0 0,-1 0 0,1 0 0,0-1 0,0 1 0,0 0 0,3 5 0,0-2 0,-1-1 0,1 1 0,1-1 0,-1 0 0,1 0 0,0-1 0,0 0 0,10 8 0,53 35 0,-32-24 0,-10-7 0,-18-12 0,-1 0 0,1 0 0,-1 1 0,0-1 0,0 2 0,0-1 0,-1 1 0,9 12 0,-14-17 0,0-1 0,-1 0 0,1 0 0,-1 0 0,1 0 0,-1 0 0,1 1 0,-1-1 0,0 0 0,0 0 0,1 1 0,-1-1 0,0 0 0,0 0 0,0 1 0,-1-1 0,1 0 0,0 0 0,0 1 0,-1-1 0,1 0 0,0 0 0,-1 0 0,0 1 0,0 1 0,-1-1 0,0 0 0,0 0 0,-1 0 0,1 0 0,0-1 0,-1 1 0,1 0 0,-1-1 0,1 0 0,-6 2 0,-6 2 0,0-2 0,0 0 0,-21 2 0,-3-1-195,0-1 0,-1-3 0,1-1 0,0-2 0,0-1 0,-42-11 0,40 4-6631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5.357"/>
    </inkml:context>
    <inkml:brush xml:id="br0">
      <inkml:brushProperty name="width" value="0.05" units="cm"/>
      <inkml:brushProperty name="height" value="0.05" units="cm"/>
    </inkml:brush>
  </inkml:definitions>
  <inkml:trace contextRef="#ctx0" brushRef="#br0">160 1 24575,'-11'39'0,"2"1"0,-5 48 0,3-10 0,-71 485 0,50 7 0,33-549-81,-2 38-240,2 0 0,3 0 0,22 105 0,-18-138-6505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6.077"/>
    </inkml:context>
    <inkml:brush xml:id="br0">
      <inkml:brushProperty name="width" value="0.05" units="cm"/>
      <inkml:brushProperty name="height" value="0.05" units="cm"/>
    </inkml:brush>
  </inkml:definitions>
  <inkml:trace contextRef="#ctx0" brushRef="#br0">1 0 24575,'41'16'0,"-5"-11"0,1-1 0,65-3 0,-53-1 0,459-10-348,-177 0-333,2080 4-3569,-934 32 3489,-1437-25 775,-24 1 273,0-2 0,0 0 0,-1-1 0,1 0-1,0-1 1,21-6 0,-27 2-4460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7.477"/>
    </inkml:context>
    <inkml:brush xml:id="br0">
      <inkml:brushProperty name="width" value="0.05" units="cm"/>
      <inkml:brushProperty name="height" value="0.05" units="cm"/>
    </inkml:brush>
  </inkml:definitions>
  <inkml:trace contextRef="#ctx0" brushRef="#br0">1 312 24575,'7'-1'0,"0"0"0,-1-1 0,1 1 0,0-1 0,10-5 0,18-5 0,156-23-22,246-13 0,-303 36-121,1419-99-3915,779 54 2448,-1426 61 4001,-865-8-328,-35-1-1159,-23-2-636,10 5-188,-2 0-48,0 0-1,0 0 1,0 1 0,-12 0 0,19 1-32,1 0-1,-1 0 1,1 0 0,-1 0-1,1 0 1,-1 0 0,1 1 0,-1-1-1,1 1 1,0-1 0,-1 1 0,1-1-1,0 1 1,-1 0 0,1 0-1,0-1 1,0 1 0,0 0 0,-1 0-1,1 0 1,0 0 0,0 1 0,1-1-1,-1 0 1,0 0 0,0 1-1,1-1 1,-1 0 0,0 1 0,1-1-1,-1 0 1,1 1 0,0-1 0,-1 2-1,-74 493 1,25-220 0,-27 513 0,91-469 0,-1-35 0,-12-252 0,0-17 0,-1 0 0,-3 23 0,-1-29-1365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8.259"/>
    </inkml:context>
    <inkml:brush xml:id="br0">
      <inkml:brushProperty name="width" value="0.05" units="cm"/>
      <inkml:brushProperty name="height" value="0.05" units="cm"/>
    </inkml:brush>
  </inkml:definitions>
  <inkml:trace contextRef="#ctx0" brushRef="#br0">1099 1 24575,'-4'0'0,"0"1"0,-1 0 0,1 0 0,0 0 0,0 0 0,0 0 0,0 1 0,0 0 0,0 0 0,1 0 0,-1 0 0,0 1 0,1-1 0,0 1 0,-6 6 0,-4 5 0,1 0 0,-13 22 0,15-22 0,-130 193 0,41-57 0,-121 140 0,-28-28 119,-1 1-1603,233-244-5342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8.720"/>
    </inkml:context>
    <inkml:brush xml:id="br0">
      <inkml:brushProperty name="width" value="0.05" units="cm"/>
      <inkml:brushProperty name="height" value="0.05" units="cm"/>
    </inkml:brush>
  </inkml:definitions>
  <inkml:trace contextRef="#ctx0" brushRef="#br0">1 0 24575,'1130'35'-966,"-954"-23"946,2431 139-1708,-2578-150 1727,525 9 149,-693-33 2419,106 16-3932,7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1:36.682"/>
    </inkml:context>
    <inkml:brush xml:id="br0">
      <inkml:brushProperty name="width" value="0.05" units="cm"/>
      <inkml:brushProperty name="height" value="0.05" units="cm"/>
    </inkml:brush>
  </inkml:definitions>
  <inkml:trace contextRef="#ctx0" brushRef="#br0">0 33 24575,'0'-5'0,"5"-5"0,5-2 0,1 7 0,-1 7 0,-2 9 0,2 11 0,-2 5 0,-1 9 0,-2 5 0,-2 1 0,-1 2 0,-6-2 0,-2 1 0,0-3 0,1-4 0,-2-8 0,-2-8-8191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09.391"/>
    </inkml:context>
    <inkml:brush xml:id="br0">
      <inkml:brushProperty name="width" value="0.05" units="cm"/>
      <inkml:brushProperty name="height" value="0.05" units="cm"/>
    </inkml:brush>
  </inkml:definitions>
  <inkml:trace contextRef="#ctx0" brushRef="#br0">869 0 24575,'-93'97'0,"3"5"0,-81 121 0,-131 239 0,274-417 0,-17 32 0,-34 87 0,38-76 0,27-68 120,8-18-321,6-13-1083,3-3-5542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2.688"/>
    </inkml:context>
    <inkml:brush xml:id="br0">
      <inkml:brushProperty name="width" value="0.05" units="cm"/>
      <inkml:brushProperty name="height" value="0.05" units="cm"/>
    </inkml:brush>
  </inkml:definitions>
  <inkml:trace contextRef="#ctx0" brushRef="#br0">419 23 24575,'-3'-2'0,"0"-1"0,-1 1 0,1 0 0,-1 0 0,1 0 0,-1 0 0,0 1 0,1-1 0,-1 1 0,0 0 0,0 0 0,0 0 0,0 1 0,0 0 0,0-1 0,0 1 0,0 1 0,0-1 0,0 1 0,-5 0 0,-4 2 0,0 0 0,0 1 0,0 0 0,-21 11 0,17-6 0,-1 2 0,2 0 0,-1 1 0,2 0 0,0 2 0,0-1 0,1 2 0,1 0 0,0 1 0,-12 21 0,15-22 0,1 1 0,0 0 0,2 0 0,0 1 0,1-1 0,0 2 0,1-1 0,2 1 0,-1-1 0,2 1 0,-1 30 0,3-43 0,1-1 0,-1 1 0,1 0 0,-1 0 0,2-1 0,-1 1 0,0-1 0,1 1 0,0-1 0,0 1 0,0-1 0,0 0 0,1 0 0,0 0 0,0 0 0,0-1 0,5 5 0,-3-4 0,0 0 0,0-1 0,1 0 0,-1 0 0,1 0 0,-1-1 0,1 0 0,0 0 0,0 0 0,0-1 0,12 1 0,-2-1 0,0-1 0,0-1 0,-1 0 0,1-1 0,0-1 0,-1 0 0,0-1 0,0-1 0,26-11 0,-33 12 0,1-1 0,-1 0 0,0-1 0,0 1 0,-1-1 0,0-1 0,0 1 0,12-16 0,-17 19 0,0 0 0,0-1 0,0 1 0,0 0 0,0-1 0,-1 1 0,1-1 0,-1 0 0,0 1 0,0-1 0,-1 0 0,1 0 0,-1 0 0,0 1 0,0-1 0,0 0 0,0 0 0,-1 0 0,1 0 0,-1 1 0,0-1 0,0 0 0,-1 1 0,1-1 0,-3-3 0,3 5 0,-1-2 0,0 0 0,0 0 0,0 0 0,0 0 0,1-1 0,-1 1 0,0-7 0,2 10 0,0 0 0,0-1 0,0 1 0,0-1 0,1 1 0,-1 0 0,1-1 0,-1 1 0,1 0 0,-1-1 0,1 1 0,0 0 0,-1 0 0,1-1 0,0 1 0,0 0 0,0 0 0,0 0 0,0 0 0,0 0 0,0 0 0,1 1 0,-1-1 0,0 0 0,0 0 0,1 1 0,-1-1 0,0 1 0,2-1 0,9-3 0,-1 0 0,1 1 0,0 1 0,0 0 0,0 0 0,0 1 0,23 1 0,-27 1 0,0-1 0,0 1 0,0 0 0,0 1 0,0 0 0,-1 0 0,1 1 0,-1 0 0,1 0 0,-1 1 0,0 0 0,12 9 0,-16-11 4,-1 1 0,0 0 0,1 0 0,-2 0-1,1 0 1,0 0 0,0 0 0,-1 1 0,0-1-1,0 0 1,0 1 0,0-1 0,0 1 0,-1 0-1,1-1 1,-1 1 0,0-1 0,0 1 0,-1 0 0,1-1-1,-1 1 1,1-1 0,-1 1 0,0-1 0,-3 6-1,-3 9-236,-1 0-1,0 0 0,-17 23 0,18-30-295,-7 12-6297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3.406"/>
    </inkml:context>
    <inkml:brush xml:id="br0">
      <inkml:brushProperty name="width" value="0.05" units="cm"/>
      <inkml:brushProperty name="height" value="0.05" units="cm"/>
    </inkml:brush>
  </inkml:definitions>
  <inkml:trace contextRef="#ctx0" brushRef="#br0">120 62 24575,'-34'105'0,"-14"93"0,47-191 0,-1 1 0,0 0 0,0 0 0,0 0 0,-1 0 0,-1-1 0,1 0 0,-6 10 0,9-17 0,-1 0 0,1 0 0,0 1 0,0-1 0,0 0 0,0 0 0,0 1 0,0-1 0,0 0 0,-1 0 0,1 1 0,0-1 0,0 0 0,0 0 0,-1 0 0,1 1 0,0-1 0,0 0 0,0 0 0,-1 0 0,1 0 0,0 0 0,0 1 0,-1-1 0,1 0 0,0 0 0,-1 0 0,1 0 0,0 0 0,0 0 0,-1 0 0,1 0 0,0 0 0,-1 0 0,1 0 0,0 0 0,-2-11 0,7-19 0,84-268 0,-87 290 0,1 1 0,0 0 0,0 0 0,1 1 0,0-1 0,6-7 0,-10 13 0,1 0 0,0 0 0,0 0 0,0 0 0,0 1 0,0-1 0,0 0 0,0 0 0,0 1 0,0-1 0,0 1 0,0-1 0,0 1 0,0 0 0,0-1 0,1 1 0,-1 0 0,0 0 0,2-1 0,-2 2 0,1-1 0,-1 1 0,1-1 0,-1 1 0,0 0 0,1-1 0,-1 1 0,1 0 0,-1 0 0,0 0 0,0 0 0,0 0 0,1 0 0,-1 0 0,0 1 0,0-1 0,-1 0 0,3 3 0,2 5 0,-1 0 0,0-1 0,0 2 0,-1-1 0,0 0 0,-1 1 0,0-1 0,-1 1 0,1 10 0,-1 95 0,-2-77 0,-1-6 0,1-18 0,1 0 0,0-1 0,2 15 0,-2-28 0,0 1 0,0-1 0,0 0 0,0 0 0,0 0 0,0 0 0,0 1 0,0-1 0,0 0 0,0 0 0,0 0 0,0 1 0,0-1 0,0 0 0,0 0 0,0 0 0,1 0 0,-1 0 0,0 1 0,0-1 0,0 0 0,0 0 0,0 0 0,0 0 0,1 0 0,-1 0 0,0 1 0,0-1 0,0 0 0,0 0 0,0 0 0,1 0 0,-1 0 0,0 0 0,0 0 0,0 0 0,1 0 0,-1 0 0,0 0 0,0 0 0,0 0 0,1 0 0,7-6 0,4-13 0,39-80 0,-26 49 0,1 0 0,3 1 0,47-60 0,-72 105 0,-1 0 0,1 0 0,0 0 0,1 1 0,-1-1 0,0 1 0,1 0 0,0 0 0,0 1 0,5-3 0,-8 5 0,-1-1 0,1 1 0,-1 0 0,1 0 0,-1-1 0,1 1 0,-1 0 0,1 0 0,-1 1 0,1-1 0,0 0 0,-1 0 0,1 1 0,-1-1 0,0 1 0,1-1 0,-1 1 0,1 0 0,-1-1 0,0 1 0,1 0 0,-1 0 0,0 0 0,0 0 0,0 0 0,0 0 0,0 0 0,0 1 0,0-1 0,0 0 0,0 1 0,-1-1 0,1 0 0,0 1 0,-1-1 0,1 1 0,-1-1 0,0 1 0,1 2 0,1 6 0,0-1 0,-1 1 0,0 0 0,0-1 0,-1 1 0,0 0 0,-3 18 0,-21 72 0,8-33 0,5 3-1365,8-42-5461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3.872"/>
    </inkml:context>
    <inkml:brush xml:id="br0">
      <inkml:brushProperty name="width" value="0.05" units="cm"/>
      <inkml:brushProperty name="height" value="0.05" units="cm"/>
    </inkml:brush>
  </inkml:definitions>
  <inkml:trace contextRef="#ctx0" brushRef="#br0">140 140 24575,'-2'19'0,"-1"1"0,0-1 0,-2 0 0,0 0 0,-2-1 0,-8 20 0,-2 9 0,8-20 0,2-6 0,0 0 0,-1 0 0,-1-1 0,-18 30 0,16-39 0,7-13 0,4-1 0,-1 1 0,2 0 0,-1 0 0,0 0 0,0 0 0,1 0 0,-1 0 0,1 0 0,-1-1 0,2-1 0,45-98 0,13-34 0,-40 76 0,-12 34 0,1 0 0,0 0 0,2 1 0,22-36 0,-32 59 0,-1 1 0,1 0 0,0 0 0,0-1 0,-1 1 0,1 0 0,0 0 0,0 0 0,0 0 0,1 0 0,-1 1 0,0-1 0,0 0 0,0 0 0,1 1 0,-1-1 0,0 1 0,1-1 0,-1 1 0,3-1 0,-3 1 0,0 1 0,0-1 0,0 0 0,0 1 0,0-1 0,0 1 0,0-1 0,-1 1 0,1-1 0,0 1 0,0 0 0,0 0 0,-1-1 0,1 1 0,0 0 0,-1 0 0,1 0 0,0 0 0,-1 0 0,1 1 0,3 7 0,-1 0 0,0 1 0,0-1 0,1 15 0,3 42 0,-2 1 0,-7 91 0,0-69 0,2-75-455,0 1 0,-5 22 0,-1-16-6371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4.199"/>
    </inkml:context>
    <inkml:brush xml:id="br0">
      <inkml:brushProperty name="width" value="0.05" units="cm"/>
      <inkml:brushProperty name="height" value="0.05" units="cm"/>
    </inkml:brush>
  </inkml:definitions>
  <inkml:trace contextRef="#ctx0" brushRef="#br0">7 43 24575,'-5'0'0,"4"0"0,6 0 0,6 0 0,10 0 0,7 0 0,6-4 0,3-2 0,3 0 0,4 2 0,-1-4 0,-4 0 0,-8 1-8191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4.589"/>
    </inkml:context>
    <inkml:brush xml:id="br0">
      <inkml:brushProperty name="width" value="0.05" units="cm"/>
      <inkml:brushProperty name="height" value="0.05" units="cm"/>
    </inkml:brush>
  </inkml:definitions>
  <inkml:trace contextRef="#ctx0" brushRef="#br0">0 22 24575,'0'-4'0,"0"-6"0,0 3 0,0 7 0,0 8 0,5 7 0,0 10 0,1 5 0,-2 6 0,4 2 0,0 3 0,-2-2 0,-1-2 0,-2-3 0,-1-4 0,-1-1 0,-1-7-8191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4.930"/>
    </inkml:context>
    <inkml:brush xml:id="br0">
      <inkml:brushProperty name="width" value="0.05" units="cm"/>
      <inkml:brushProperty name="height" value="0.05" units="cm"/>
    </inkml:brush>
  </inkml:definitions>
  <inkml:trace contextRef="#ctx0" brushRef="#br0">79 2 24575,'11'-2'0,"-8"2"0,-11 9 0,7-8 0,-8 9 0,1 1 0,0 0 0,1 0 0,0 1 0,1 0 0,0 0 0,1 0 0,-7 26 0,7-19 0,1 1 0,1-1 0,1 0 0,0 1 0,3 30 0,-1-45 0,0 0 0,1 1 0,0-1 0,0 0 0,1 1 0,0-1 0,-1 0 0,2 0 0,-1 0 0,0-1 0,1 1 0,0 0 0,0-1 0,1 0 0,5 7 0,-3-6 0,0-1 0,1 1 0,-1-1 0,1 0 0,-1-1 0,1 1 0,1-1 0,-1-1 0,14 4 0,5-1 0,1-2 0,-1-1 0,1-1 0,0-1 0,32-5 0,54-12-1365,-67 5-5461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16.103"/>
    </inkml:context>
    <inkml:brush xml:id="br0">
      <inkml:brushProperty name="width" value="0.05" units="cm"/>
      <inkml:brushProperty name="height" value="0.05" units="cm"/>
    </inkml:brush>
  </inkml:definitions>
  <inkml:trace contextRef="#ctx0" brushRef="#br0">5 27 24575,'-5'0'0,"12"0"0,31 0 0,56 0 0,1340-16-978,-484 6 1898,-807 10-862,-166 0-1423,-2 0-5461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29.456"/>
    </inkml:context>
    <inkml:brush xml:id="br0">
      <inkml:brushProperty name="width" value="0.05" units="cm"/>
      <inkml:brushProperty name="height" value="0.05" units="cm"/>
    </inkml:brush>
  </inkml:definitions>
  <inkml:trace contextRef="#ctx0" brushRef="#br0">1 0 24575,'1'23'0,"2"-1"0,9 41 0,-4-21 0,37 286 0,-42-270 0,-2 1 0,-3 0 0,-15 93 0,-33 110-1365,46-240-5461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07:52:29.841"/>
    </inkml:context>
    <inkml:brush xml:id="br0">
      <inkml:brushProperty name="width" value="0.05" units="cm"/>
      <inkml:brushProperty name="height" value="0.05" units="cm"/>
    </inkml:brush>
  </inkml:definitions>
  <inkml:trace contextRef="#ctx0" brushRef="#br0">1 0 24575,'188'0'-58,"1818"25"-2709,-1615-13 2760,292 14-8,-669-25-37,131 4-787,-102-8-3614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10/19/2023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10/19/2023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10/19/2023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07.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0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0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412.png"/><Relationship Id="rId4" Type="http://schemas.openxmlformats.org/officeDocument/2006/relationships/image" Target="../media/image411.png"/></Relationships>
</file>

<file path=ppt/slides/_rels/slide16.xml.rels><?xml version="1.0" encoding="UTF-8" standalone="yes"?>
<Relationships xmlns="http://schemas.openxmlformats.org/package/2006/relationships"><Relationship Id="rId3" Type="http://schemas.openxmlformats.org/officeDocument/2006/relationships/image" Target="../media/image413.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14.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15.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7.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image" Target="../media/image154.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21.png"/><Relationship Id="rId268" Type="http://schemas.openxmlformats.org/officeDocument/2006/relationships/customXml" Target="../ink/ink134.xml"/><Relationship Id="rId475" Type="http://schemas.openxmlformats.org/officeDocument/2006/relationships/image" Target="../media/image242.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2.png"/><Relationship Id="rId377" Type="http://schemas.openxmlformats.org/officeDocument/2006/relationships/image" Target="../media/image193.png"/><Relationship Id="rId5" Type="http://schemas.openxmlformats.org/officeDocument/2006/relationships/image" Target="../media/image7.png"/><Relationship Id="rId181" Type="http://schemas.openxmlformats.org/officeDocument/2006/relationships/image" Target="../media/image95.png"/><Relationship Id="rId237" Type="http://schemas.openxmlformats.org/officeDocument/2006/relationships/image" Target="../media/image123.png"/><Relationship Id="rId402" Type="http://schemas.openxmlformats.org/officeDocument/2006/relationships/customXml" Target="../ink/ink201.xml"/><Relationship Id="rId279" Type="http://schemas.openxmlformats.org/officeDocument/2006/relationships/image" Target="../media/image144.png"/><Relationship Id="rId444" Type="http://schemas.openxmlformats.org/officeDocument/2006/relationships/customXml" Target="../ink/ink222.xml"/><Relationship Id="rId486" Type="http://schemas.openxmlformats.org/officeDocument/2006/relationships/customXml" Target="../ink/ink243.xml"/><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47.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1.png"/><Relationship Id="rId248" Type="http://schemas.openxmlformats.org/officeDocument/2006/relationships/customXml" Target="../ink/ink124.xml"/><Relationship Id="rId455" Type="http://schemas.openxmlformats.org/officeDocument/2006/relationships/image" Target="../media/image232.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2.png"/><Relationship Id="rId357" Type="http://schemas.openxmlformats.org/officeDocument/2006/relationships/image" Target="../media/image183.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5.png"/><Relationship Id="rId217" Type="http://schemas.openxmlformats.org/officeDocument/2006/relationships/image" Target="../media/image113.png"/><Relationship Id="rId399" Type="http://schemas.openxmlformats.org/officeDocument/2006/relationships/image" Target="../media/image204.png"/><Relationship Id="rId259" Type="http://schemas.openxmlformats.org/officeDocument/2006/relationships/image" Target="../media/image134.png"/><Relationship Id="rId424" Type="http://schemas.openxmlformats.org/officeDocument/2006/relationships/customXml" Target="../ink/ink212.xml"/><Relationship Id="rId466" Type="http://schemas.openxmlformats.org/officeDocument/2006/relationships/customXml" Target="../ink/ink233.xml"/><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7.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2.png"/><Relationship Id="rId477" Type="http://schemas.openxmlformats.org/officeDocument/2006/relationships/image" Target="../media/image243.png"/><Relationship Id="rId281" Type="http://schemas.openxmlformats.org/officeDocument/2006/relationships/image" Target="../media/image145.png"/><Relationship Id="rId337" Type="http://schemas.openxmlformats.org/officeDocument/2006/relationships/image" Target="../media/image173.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5.png"/><Relationship Id="rId379" Type="http://schemas.openxmlformats.org/officeDocument/2006/relationships/image" Target="../media/image194.png"/><Relationship Id="rId7" Type="http://schemas.openxmlformats.org/officeDocument/2006/relationships/image" Target="../media/image8.png"/><Relationship Id="rId183" Type="http://schemas.openxmlformats.org/officeDocument/2006/relationships/image" Target="../media/image96.png"/><Relationship Id="rId239" Type="http://schemas.openxmlformats.org/officeDocument/2006/relationships/image" Target="../media/image124.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88" Type="http://schemas.openxmlformats.org/officeDocument/2006/relationships/customXml" Target="../ink/ink244.xml"/><Relationship Id="rId45" Type="http://schemas.openxmlformats.org/officeDocument/2006/relationships/image" Target="../media/image27.png"/><Relationship Id="rId87" Type="http://schemas.openxmlformats.org/officeDocument/2006/relationships/image" Target="../media/image48.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2.png"/><Relationship Id="rId457" Type="http://schemas.openxmlformats.org/officeDocument/2006/relationships/image" Target="../media/image233.png"/><Relationship Id="rId261" Type="http://schemas.openxmlformats.org/officeDocument/2006/relationships/image" Target="../media/image135.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3.png"/><Relationship Id="rId359" Type="http://schemas.openxmlformats.org/officeDocument/2006/relationships/image" Target="../media/image184.png"/><Relationship Id="rId98" Type="http://schemas.openxmlformats.org/officeDocument/2006/relationships/customXml" Target="../ink/ink49.xml"/><Relationship Id="rId121" Type="http://schemas.openxmlformats.org/officeDocument/2006/relationships/image" Target="../media/image65.png"/><Relationship Id="rId163" Type="http://schemas.openxmlformats.org/officeDocument/2006/relationships/image" Target="../media/image86.png"/><Relationship Id="rId219" Type="http://schemas.openxmlformats.org/officeDocument/2006/relationships/image" Target="../media/image114.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image" Target="../media/image17.png"/><Relationship Id="rId67" Type="http://schemas.openxmlformats.org/officeDocument/2006/relationships/image" Target="../media/image38.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5.png"/><Relationship Id="rId241" Type="http://schemas.openxmlformats.org/officeDocument/2006/relationships/image" Target="../media/image125.png"/><Relationship Id="rId437" Type="http://schemas.openxmlformats.org/officeDocument/2006/relationships/image" Target="../media/image223.png"/><Relationship Id="rId479" Type="http://schemas.openxmlformats.org/officeDocument/2006/relationships/image" Target="../media/image244.png"/><Relationship Id="rId36" Type="http://schemas.openxmlformats.org/officeDocument/2006/relationships/customXml" Target="../ink/ink18.xml"/><Relationship Id="rId283" Type="http://schemas.openxmlformats.org/officeDocument/2006/relationships/image" Target="../media/image146.png"/><Relationship Id="rId339" Type="http://schemas.openxmlformats.org/officeDocument/2006/relationships/image" Target="../media/image174.png"/><Relationship Id="rId78" Type="http://schemas.openxmlformats.org/officeDocument/2006/relationships/customXml" Target="../ink/ink39.xml"/><Relationship Id="rId101" Type="http://schemas.openxmlformats.org/officeDocument/2006/relationships/image" Target="../media/image55.png"/><Relationship Id="rId143" Type="http://schemas.openxmlformats.org/officeDocument/2006/relationships/image" Target="../media/image76.png"/><Relationship Id="rId185" Type="http://schemas.openxmlformats.org/officeDocument/2006/relationships/image" Target="../media/image97.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9.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8.png"/><Relationship Id="rId89" Type="http://schemas.openxmlformats.org/officeDocument/2006/relationships/image" Target="../media/image49.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5.png"/><Relationship Id="rId196" Type="http://schemas.openxmlformats.org/officeDocument/2006/relationships/customXml" Target="../ink/ink98.xml"/><Relationship Id="rId417" Type="http://schemas.openxmlformats.org/officeDocument/2006/relationships/image" Target="../media/image213.png"/><Relationship Id="rId459" Type="http://schemas.openxmlformats.org/officeDocument/2006/relationships/image" Target="../media/image234.png"/><Relationship Id="rId16" Type="http://schemas.openxmlformats.org/officeDocument/2006/relationships/customXml" Target="../ink/ink8.xml"/><Relationship Id="rId221" Type="http://schemas.openxmlformats.org/officeDocument/2006/relationships/image" Target="../media/image115.png"/><Relationship Id="rId263" Type="http://schemas.openxmlformats.org/officeDocument/2006/relationships/image" Target="../media/image136.png"/><Relationship Id="rId319" Type="http://schemas.openxmlformats.org/officeDocument/2006/relationships/image" Target="../media/image164.png"/><Relationship Id="rId470" Type="http://schemas.openxmlformats.org/officeDocument/2006/relationships/customXml" Target="../ink/ink235.xml"/><Relationship Id="rId58" Type="http://schemas.openxmlformats.org/officeDocument/2006/relationships/customXml" Target="../ink/ink29.xml"/><Relationship Id="rId123" Type="http://schemas.openxmlformats.org/officeDocument/2006/relationships/image" Target="../media/image66.png"/><Relationship Id="rId330" Type="http://schemas.openxmlformats.org/officeDocument/2006/relationships/customXml" Target="../ink/ink165.xml"/><Relationship Id="rId165" Type="http://schemas.openxmlformats.org/officeDocument/2006/relationships/image" Target="../media/image87.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45.png"/><Relationship Id="rId27" Type="http://schemas.openxmlformats.org/officeDocument/2006/relationships/image" Target="../media/image18.png"/><Relationship Id="rId69" Type="http://schemas.openxmlformats.org/officeDocument/2006/relationships/image" Target="../media/image39.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5.png"/><Relationship Id="rId383" Type="http://schemas.openxmlformats.org/officeDocument/2006/relationships/image" Target="../media/image196.png"/><Relationship Id="rId439" Type="http://schemas.openxmlformats.org/officeDocument/2006/relationships/image" Target="../media/image224.png"/><Relationship Id="rId201" Type="http://schemas.openxmlformats.org/officeDocument/2006/relationships/image" Target="../media/image105.png"/><Relationship Id="rId243" Type="http://schemas.openxmlformats.org/officeDocument/2006/relationships/image" Target="../media/image126.png"/><Relationship Id="rId285" Type="http://schemas.openxmlformats.org/officeDocument/2006/relationships/image" Target="../media/image147.png"/><Relationship Id="rId450" Type="http://schemas.openxmlformats.org/officeDocument/2006/relationships/customXml" Target="../ink/ink225.xml"/><Relationship Id="rId38" Type="http://schemas.openxmlformats.org/officeDocument/2006/relationships/customXml" Target="../ink/ink19.xml"/><Relationship Id="rId103" Type="http://schemas.openxmlformats.org/officeDocument/2006/relationships/image" Target="../media/image56.png"/><Relationship Id="rId310" Type="http://schemas.openxmlformats.org/officeDocument/2006/relationships/customXml" Target="../ink/ink155.xml"/><Relationship Id="rId91" Type="http://schemas.openxmlformats.org/officeDocument/2006/relationships/image" Target="../media/image50.png"/><Relationship Id="rId145" Type="http://schemas.openxmlformats.org/officeDocument/2006/relationships/image" Target="../media/image77.png"/><Relationship Id="rId187" Type="http://schemas.openxmlformats.org/officeDocument/2006/relationships/image" Target="../media/image98.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29.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35.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5.png"/><Relationship Id="rId363" Type="http://schemas.openxmlformats.org/officeDocument/2006/relationships/image" Target="../media/image186.png"/><Relationship Id="rId419" Type="http://schemas.openxmlformats.org/officeDocument/2006/relationships/image" Target="../media/image214.png"/><Relationship Id="rId223" Type="http://schemas.openxmlformats.org/officeDocument/2006/relationships/image" Target="../media/image116.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37.png"/><Relationship Id="rId472" Type="http://schemas.openxmlformats.org/officeDocument/2006/relationships/customXml" Target="../ink/ink236.xml"/><Relationship Id="rId125" Type="http://schemas.openxmlformats.org/officeDocument/2006/relationships/image" Target="../media/image67.png"/><Relationship Id="rId167" Type="http://schemas.openxmlformats.org/officeDocument/2006/relationships/image" Target="../media/image88.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40.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9.png"/><Relationship Id="rId276" Type="http://schemas.openxmlformats.org/officeDocument/2006/relationships/customXml" Target="../ink/ink138.xml"/><Relationship Id="rId441" Type="http://schemas.openxmlformats.org/officeDocument/2006/relationships/image" Target="../media/image225.png"/><Relationship Id="rId483" Type="http://schemas.openxmlformats.org/officeDocument/2006/relationships/image" Target="../media/image246.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55.png"/><Relationship Id="rId343" Type="http://schemas.openxmlformats.org/officeDocument/2006/relationships/image" Target="../media/image176.png"/><Relationship Id="rId82" Type="http://schemas.openxmlformats.org/officeDocument/2006/relationships/customXml" Target="../ink/ink41.xml"/><Relationship Id="rId203" Type="http://schemas.openxmlformats.org/officeDocument/2006/relationships/image" Target="../media/image106.png"/><Relationship Id="rId385" Type="http://schemas.openxmlformats.org/officeDocument/2006/relationships/image" Target="../media/image197.png"/><Relationship Id="rId245" Type="http://schemas.openxmlformats.org/officeDocument/2006/relationships/image" Target="../media/image127.png"/><Relationship Id="rId287" Type="http://schemas.openxmlformats.org/officeDocument/2006/relationships/image" Target="../media/image148.png"/><Relationship Id="rId410" Type="http://schemas.openxmlformats.org/officeDocument/2006/relationships/customXml" Target="../ink/ink205.xml"/><Relationship Id="rId452" Type="http://schemas.openxmlformats.org/officeDocument/2006/relationships/customXml" Target="../ink/ink226.xml"/><Relationship Id="rId105" Type="http://schemas.openxmlformats.org/officeDocument/2006/relationships/image" Target="../media/image57.png"/><Relationship Id="rId147" Type="http://schemas.openxmlformats.org/officeDocument/2006/relationships/image" Target="../media/image78.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30.png"/><Relationship Id="rId93" Type="http://schemas.openxmlformats.org/officeDocument/2006/relationships/image" Target="../media/image51.png"/><Relationship Id="rId189" Type="http://schemas.openxmlformats.org/officeDocument/2006/relationships/image" Target="../media/image99.png"/><Relationship Id="rId396" Type="http://schemas.openxmlformats.org/officeDocument/2006/relationships/customXml" Target="../ink/ink198.xml"/><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15.png"/><Relationship Id="rId463" Type="http://schemas.openxmlformats.org/officeDocument/2006/relationships/image" Target="../media/image236.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6.png"/><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image" Target="../media/image94.png"/><Relationship Id="rId365" Type="http://schemas.openxmlformats.org/officeDocument/2006/relationships/image" Target="../media/image187.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7.png"/><Relationship Id="rId246" Type="http://schemas.openxmlformats.org/officeDocument/2006/relationships/customXml" Target="../ink/ink123.xml"/><Relationship Id="rId267" Type="http://schemas.openxmlformats.org/officeDocument/2006/relationships/image" Target="../media/image138.png"/><Relationship Id="rId288" Type="http://schemas.openxmlformats.org/officeDocument/2006/relationships/customXml" Target="../ink/ink144.xml"/><Relationship Id="rId411" Type="http://schemas.openxmlformats.org/officeDocument/2006/relationships/image" Target="../media/image210.png"/><Relationship Id="rId432" Type="http://schemas.openxmlformats.org/officeDocument/2006/relationships/customXml" Target="../ink/ink216.xml"/><Relationship Id="rId453" Type="http://schemas.openxmlformats.org/officeDocument/2006/relationships/image" Target="../media/image231.png"/><Relationship Id="rId474" Type="http://schemas.openxmlformats.org/officeDocument/2006/relationships/customXml" Target="../ink/ink237.xml"/><Relationship Id="rId106" Type="http://schemas.openxmlformats.org/officeDocument/2006/relationships/customXml" Target="../ink/ink53.xml"/><Relationship Id="rId127" Type="http://schemas.openxmlformats.org/officeDocument/2006/relationships/image" Target="../media/image68.png"/><Relationship Id="rId313" Type="http://schemas.openxmlformats.org/officeDocument/2006/relationships/image" Target="../media/image161.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9.png"/><Relationship Id="rId334" Type="http://schemas.openxmlformats.org/officeDocument/2006/relationships/customXml" Target="../ink/ink167.xml"/><Relationship Id="rId355" Type="http://schemas.openxmlformats.org/officeDocument/2006/relationships/image" Target="../media/image182.png"/><Relationship Id="rId376" Type="http://schemas.openxmlformats.org/officeDocument/2006/relationships/customXml" Target="../ink/ink188.xml"/><Relationship Id="rId397" Type="http://schemas.openxmlformats.org/officeDocument/2006/relationships/image" Target="../media/image203.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2.png"/><Relationship Id="rId236" Type="http://schemas.openxmlformats.org/officeDocument/2006/relationships/customXml" Target="../ink/ink118.xml"/><Relationship Id="rId257" Type="http://schemas.openxmlformats.org/officeDocument/2006/relationships/image" Target="../media/image133.png"/><Relationship Id="rId278" Type="http://schemas.openxmlformats.org/officeDocument/2006/relationships/customXml" Target="../ink/ink139.xml"/><Relationship Id="rId401" Type="http://schemas.openxmlformats.org/officeDocument/2006/relationships/image" Target="../media/image205.png"/><Relationship Id="rId422" Type="http://schemas.openxmlformats.org/officeDocument/2006/relationships/customXml" Target="../ink/ink211.xml"/><Relationship Id="rId443" Type="http://schemas.openxmlformats.org/officeDocument/2006/relationships/image" Target="../media/image226.png"/><Relationship Id="rId464" Type="http://schemas.openxmlformats.org/officeDocument/2006/relationships/customXml" Target="../ink/ink232.xml"/><Relationship Id="rId303" Type="http://schemas.openxmlformats.org/officeDocument/2006/relationships/image" Target="../media/image156.png"/><Relationship Id="rId485" Type="http://schemas.openxmlformats.org/officeDocument/2006/relationships/image" Target="../media/image247.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7.png"/><Relationship Id="rId387" Type="http://schemas.openxmlformats.org/officeDocument/2006/relationships/image" Target="../media/image198.png"/><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412" Type="http://schemas.openxmlformats.org/officeDocument/2006/relationships/customXml" Target="../ink/ink206.xml"/><Relationship Id="rId107" Type="http://schemas.openxmlformats.org/officeDocument/2006/relationships/image" Target="../media/image58.png"/><Relationship Id="rId289" Type="http://schemas.openxmlformats.org/officeDocument/2006/relationships/image" Target="../media/image149.png"/><Relationship Id="rId454" Type="http://schemas.openxmlformats.org/officeDocument/2006/relationships/customXml" Target="../ink/ink227.xml"/><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image" Target="../media/image79.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52.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6.png"/><Relationship Id="rId258" Type="http://schemas.openxmlformats.org/officeDocument/2006/relationships/customXml" Target="../ink/ink129.xml"/><Relationship Id="rId465" Type="http://schemas.openxmlformats.org/officeDocument/2006/relationships/image" Target="../media/image237.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7.png"/><Relationship Id="rId367" Type="http://schemas.openxmlformats.org/officeDocument/2006/relationships/image" Target="../media/image188.png"/><Relationship Id="rId171" Type="http://schemas.openxmlformats.org/officeDocument/2006/relationships/image" Target="../media/image90.png"/><Relationship Id="rId227" Type="http://schemas.openxmlformats.org/officeDocument/2006/relationships/image" Target="../media/image118.png"/><Relationship Id="rId269" Type="http://schemas.openxmlformats.org/officeDocument/2006/relationships/image" Target="../media/image139.png"/><Relationship Id="rId434" Type="http://schemas.openxmlformats.org/officeDocument/2006/relationships/customXml" Target="../ink/ink217.xml"/><Relationship Id="rId476" Type="http://schemas.openxmlformats.org/officeDocument/2006/relationships/customXml" Target="../ink/ink238.xml"/><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2.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6.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27.png"/><Relationship Id="rId487" Type="http://schemas.openxmlformats.org/officeDocument/2006/relationships/image" Target="../media/image248.png"/><Relationship Id="rId291" Type="http://schemas.openxmlformats.org/officeDocument/2006/relationships/image" Target="../media/image150.png"/><Relationship Id="rId305" Type="http://schemas.openxmlformats.org/officeDocument/2006/relationships/image" Target="../media/image157.png"/><Relationship Id="rId347" Type="http://schemas.openxmlformats.org/officeDocument/2006/relationships/image" Target="../media/image178.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0.png"/><Relationship Id="rId389" Type="http://schemas.openxmlformats.org/officeDocument/2006/relationships/image" Target="../media/image199.png"/><Relationship Id="rId193" Type="http://schemas.openxmlformats.org/officeDocument/2006/relationships/image" Target="../media/image101.png"/><Relationship Id="rId207" Type="http://schemas.openxmlformats.org/officeDocument/2006/relationships/image" Target="../media/image108.png"/><Relationship Id="rId249" Type="http://schemas.openxmlformats.org/officeDocument/2006/relationships/image" Target="../media/image129.png"/><Relationship Id="rId414" Type="http://schemas.openxmlformats.org/officeDocument/2006/relationships/customXml" Target="../ink/ink207.xml"/><Relationship Id="rId456" Type="http://schemas.openxmlformats.org/officeDocument/2006/relationships/customXml" Target="../ink/ink228.xml"/><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2.png"/><Relationship Id="rId97" Type="http://schemas.openxmlformats.org/officeDocument/2006/relationships/image" Target="../media/image53.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7.png"/><Relationship Id="rId467" Type="http://schemas.openxmlformats.org/officeDocument/2006/relationships/image" Target="../media/image238.png"/><Relationship Id="rId271" Type="http://schemas.openxmlformats.org/officeDocument/2006/relationships/image" Target="../media/image140.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0.png"/><Relationship Id="rId327" Type="http://schemas.openxmlformats.org/officeDocument/2006/relationships/image" Target="../media/image168.png"/><Relationship Id="rId369" Type="http://schemas.openxmlformats.org/officeDocument/2006/relationships/image" Target="../media/image189.png"/><Relationship Id="rId173" Type="http://schemas.openxmlformats.org/officeDocument/2006/relationships/image" Target="../media/image91.png"/><Relationship Id="rId229" Type="http://schemas.openxmlformats.org/officeDocument/2006/relationships/image" Target="../media/image119.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image" Target="../media/image22.png"/><Relationship Id="rId77" Type="http://schemas.openxmlformats.org/officeDocument/2006/relationships/image" Target="../media/image43.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0.png"/><Relationship Id="rId405" Type="http://schemas.openxmlformats.org/officeDocument/2006/relationships/image" Target="../media/image207.png"/><Relationship Id="rId447" Type="http://schemas.openxmlformats.org/officeDocument/2006/relationships/image" Target="../media/image228.png"/><Relationship Id="rId251" Type="http://schemas.openxmlformats.org/officeDocument/2006/relationships/image" Target="../media/image130.png"/><Relationship Id="rId489" Type="http://schemas.openxmlformats.org/officeDocument/2006/relationships/image" Target="../media/image249.png"/><Relationship Id="rId46" Type="http://schemas.openxmlformats.org/officeDocument/2006/relationships/customXml" Target="../ink/ink23.xml"/><Relationship Id="rId293" Type="http://schemas.openxmlformats.org/officeDocument/2006/relationships/image" Target="../media/image151.png"/><Relationship Id="rId307" Type="http://schemas.openxmlformats.org/officeDocument/2006/relationships/image" Target="../media/image158.png"/><Relationship Id="rId349" Type="http://schemas.openxmlformats.org/officeDocument/2006/relationships/image" Target="../media/image179.png"/><Relationship Id="rId88" Type="http://schemas.openxmlformats.org/officeDocument/2006/relationships/customXml" Target="../ink/ink44.xml"/><Relationship Id="rId111" Type="http://schemas.openxmlformats.org/officeDocument/2006/relationships/image" Target="../media/image60.png"/><Relationship Id="rId153" Type="http://schemas.openxmlformats.org/officeDocument/2006/relationships/image" Target="../media/image81.png"/><Relationship Id="rId195" Type="http://schemas.openxmlformats.org/officeDocument/2006/relationships/image" Target="../media/image102.png"/><Relationship Id="rId209" Type="http://schemas.openxmlformats.org/officeDocument/2006/relationships/image" Target="../media/image109.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458" Type="http://schemas.openxmlformats.org/officeDocument/2006/relationships/customXml" Target="../ink/ink229.xml"/><Relationship Id="rId15" Type="http://schemas.openxmlformats.org/officeDocument/2006/relationships/image" Target="../media/image12.png"/><Relationship Id="rId57" Type="http://schemas.openxmlformats.org/officeDocument/2006/relationships/image" Target="../media/image33.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4.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0.png"/><Relationship Id="rId427" Type="http://schemas.openxmlformats.org/officeDocument/2006/relationships/image" Target="../media/image218.png"/><Relationship Id="rId469" Type="http://schemas.openxmlformats.org/officeDocument/2006/relationships/image" Target="../media/image239.png"/><Relationship Id="rId26" Type="http://schemas.openxmlformats.org/officeDocument/2006/relationships/customXml" Target="../ink/ink13.xml"/><Relationship Id="rId231" Type="http://schemas.openxmlformats.org/officeDocument/2006/relationships/image" Target="../media/image120.png"/><Relationship Id="rId273" Type="http://schemas.openxmlformats.org/officeDocument/2006/relationships/image" Target="../media/image141.png"/><Relationship Id="rId329" Type="http://schemas.openxmlformats.org/officeDocument/2006/relationships/image" Target="../media/image169.png"/><Relationship Id="rId480" Type="http://schemas.openxmlformats.org/officeDocument/2006/relationships/customXml" Target="../ink/ink240.xml"/><Relationship Id="rId68" Type="http://schemas.openxmlformats.org/officeDocument/2006/relationships/customXml" Target="../ink/ink34.xml"/><Relationship Id="rId133" Type="http://schemas.openxmlformats.org/officeDocument/2006/relationships/image" Target="../media/image71.png"/><Relationship Id="rId175" Type="http://schemas.openxmlformats.org/officeDocument/2006/relationships/image" Target="../media/image92.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23.png"/><Relationship Id="rId79" Type="http://schemas.openxmlformats.org/officeDocument/2006/relationships/image" Target="../media/image44.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0.png"/><Relationship Id="rId393" Type="http://schemas.openxmlformats.org/officeDocument/2006/relationships/image" Target="../media/image201.png"/><Relationship Id="rId407" Type="http://schemas.openxmlformats.org/officeDocument/2006/relationships/image" Target="../media/image208.png"/><Relationship Id="rId449" Type="http://schemas.openxmlformats.org/officeDocument/2006/relationships/image" Target="../media/image229.png"/><Relationship Id="rId211" Type="http://schemas.openxmlformats.org/officeDocument/2006/relationships/image" Target="../media/image110.png"/><Relationship Id="rId253" Type="http://schemas.openxmlformats.org/officeDocument/2006/relationships/image" Target="../media/image131.png"/><Relationship Id="rId295" Type="http://schemas.openxmlformats.org/officeDocument/2006/relationships/image" Target="../media/image152.png"/><Relationship Id="rId309" Type="http://schemas.openxmlformats.org/officeDocument/2006/relationships/image" Target="../media/image159.png"/><Relationship Id="rId460" Type="http://schemas.openxmlformats.org/officeDocument/2006/relationships/customXml" Target="../ink/ink230.xml"/><Relationship Id="rId48" Type="http://schemas.openxmlformats.org/officeDocument/2006/relationships/customXml" Target="../ink/ink24.xml"/><Relationship Id="rId113" Type="http://schemas.openxmlformats.org/officeDocument/2006/relationships/image" Target="../media/image61.png"/><Relationship Id="rId320" Type="http://schemas.openxmlformats.org/officeDocument/2006/relationships/customXml" Target="../ink/ink160.xml"/><Relationship Id="rId155" Type="http://schemas.openxmlformats.org/officeDocument/2006/relationships/image" Target="../media/image82.png"/><Relationship Id="rId197" Type="http://schemas.openxmlformats.org/officeDocument/2006/relationships/image" Target="../media/image103.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40.png"/><Relationship Id="rId17" Type="http://schemas.openxmlformats.org/officeDocument/2006/relationships/image" Target="../media/image13.png"/><Relationship Id="rId59" Type="http://schemas.openxmlformats.org/officeDocument/2006/relationships/image" Target="../media/image34.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0.png"/><Relationship Id="rId373" Type="http://schemas.openxmlformats.org/officeDocument/2006/relationships/image" Target="../media/image191.png"/><Relationship Id="rId429" Type="http://schemas.openxmlformats.org/officeDocument/2006/relationships/image" Target="../media/image219.png"/><Relationship Id="rId1" Type="http://schemas.openxmlformats.org/officeDocument/2006/relationships/slideLayout" Target="../slideLayouts/slideLayout14.xml"/><Relationship Id="rId233" Type="http://schemas.openxmlformats.org/officeDocument/2006/relationships/image" Target="../media/image121.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2.png"/><Relationship Id="rId300" Type="http://schemas.openxmlformats.org/officeDocument/2006/relationships/customXml" Target="../ink/ink150.xml"/><Relationship Id="rId482" Type="http://schemas.openxmlformats.org/officeDocument/2006/relationships/customXml" Target="../ink/ink241.xml"/><Relationship Id="rId81" Type="http://schemas.openxmlformats.org/officeDocument/2006/relationships/image" Target="../media/image45.png"/><Relationship Id="rId135" Type="http://schemas.openxmlformats.org/officeDocument/2006/relationships/image" Target="../media/image72.png"/><Relationship Id="rId177" Type="http://schemas.openxmlformats.org/officeDocument/2006/relationships/image" Target="../media/image93.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4.png"/><Relationship Id="rId286" Type="http://schemas.openxmlformats.org/officeDocument/2006/relationships/customXml" Target="../ink/ink143.xml"/><Relationship Id="rId451" Type="http://schemas.openxmlformats.org/officeDocument/2006/relationships/image" Target="../media/image230.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0.png"/><Relationship Id="rId353" Type="http://schemas.openxmlformats.org/officeDocument/2006/relationships/image" Target="../media/image181.png"/><Relationship Id="rId395" Type="http://schemas.openxmlformats.org/officeDocument/2006/relationships/image" Target="../media/image202.png"/><Relationship Id="rId409" Type="http://schemas.openxmlformats.org/officeDocument/2006/relationships/image" Target="../media/image209.png"/><Relationship Id="rId92" Type="http://schemas.openxmlformats.org/officeDocument/2006/relationships/customXml" Target="../ink/ink46.xml"/><Relationship Id="rId213" Type="http://schemas.openxmlformats.org/officeDocument/2006/relationships/image" Target="../media/image111.png"/><Relationship Id="rId420" Type="http://schemas.openxmlformats.org/officeDocument/2006/relationships/customXml" Target="../ink/ink210.xml"/><Relationship Id="rId255" Type="http://schemas.openxmlformats.org/officeDocument/2006/relationships/image" Target="../media/image132.png"/><Relationship Id="rId297" Type="http://schemas.openxmlformats.org/officeDocument/2006/relationships/image" Target="../media/image153.png"/><Relationship Id="rId462" Type="http://schemas.openxmlformats.org/officeDocument/2006/relationships/customXml" Target="../ink/ink231.xml"/><Relationship Id="rId115" Type="http://schemas.openxmlformats.org/officeDocument/2006/relationships/image" Target="../media/image62.png"/><Relationship Id="rId157" Type="http://schemas.openxmlformats.org/officeDocument/2006/relationships/image" Target="../media/image83.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35.png"/><Relationship Id="rId199" Type="http://schemas.openxmlformats.org/officeDocument/2006/relationships/image" Target="../media/image104.png"/><Relationship Id="rId19" Type="http://schemas.openxmlformats.org/officeDocument/2006/relationships/image" Target="../media/image14.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20.png"/><Relationship Id="rId473" Type="http://schemas.openxmlformats.org/officeDocument/2006/relationships/image" Target="../media/image241.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71.png"/><Relationship Id="rId72" Type="http://schemas.openxmlformats.org/officeDocument/2006/relationships/customXml" Target="../ink/ink36.xml"/><Relationship Id="rId375" Type="http://schemas.openxmlformats.org/officeDocument/2006/relationships/image" Target="../media/image192.png"/><Relationship Id="rId3" Type="http://schemas.openxmlformats.org/officeDocument/2006/relationships/image" Target="../media/image6.png"/><Relationship Id="rId235" Type="http://schemas.openxmlformats.org/officeDocument/2006/relationships/image" Target="../media/image122.png"/><Relationship Id="rId277" Type="http://schemas.openxmlformats.org/officeDocument/2006/relationships/image" Target="../media/image143.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image" Target="../media/image73.png"/><Relationship Id="rId302" Type="http://schemas.openxmlformats.org/officeDocument/2006/relationships/customXml" Target="../ink/ink151.xml"/><Relationship Id="rId344" Type="http://schemas.openxmlformats.org/officeDocument/2006/relationships/customXml" Target="../ink/ink172.xml"/></Relationships>
</file>

<file path=ppt/slides/_rels/slide5.xml.rels><?xml version="1.0" encoding="UTF-8" standalone="yes"?>
<Relationships xmlns="http://schemas.openxmlformats.org/package/2006/relationships"><Relationship Id="rId117" Type="http://schemas.openxmlformats.org/officeDocument/2006/relationships/image" Target="../media/image307.png"/><Relationship Id="rId299" Type="http://schemas.openxmlformats.org/officeDocument/2006/relationships/image" Target="../media/image397.png"/><Relationship Id="rId21" Type="http://schemas.openxmlformats.org/officeDocument/2006/relationships/image" Target="../media/image259.png"/><Relationship Id="rId63" Type="http://schemas.openxmlformats.org/officeDocument/2006/relationships/image" Target="../media/image280.png"/><Relationship Id="rId159" Type="http://schemas.openxmlformats.org/officeDocument/2006/relationships/image" Target="../media/image328.png"/><Relationship Id="rId170" Type="http://schemas.openxmlformats.org/officeDocument/2006/relationships/customXml" Target="../ink/ink329.xml"/><Relationship Id="rId226" Type="http://schemas.openxmlformats.org/officeDocument/2006/relationships/customXml" Target="../ink/ink357.xml"/><Relationship Id="rId268" Type="http://schemas.openxmlformats.org/officeDocument/2006/relationships/customXml" Target="../ink/ink378.xml"/><Relationship Id="rId32" Type="http://schemas.openxmlformats.org/officeDocument/2006/relationships/customXml" Target="../ink/ink260.xml"/><Relationship Id="rId74" Type="http://schemas.openxmlformats.org/officeDocument/2006/relationships/customXml" Target="../ink/ink281.xml"/><Relationship Id="rId128" Type="http://schemas.openxmlformats.org/officeDocument/2006/relationships/customXml" Target="../ink/ink308.xml"/><Relationship Id="rId5" Type="http://schemas.openxmlformats.org/officeDocument/2006/relationships/image" Target="../media/image251.png"/><Relationship Id="rId181" Type="http://schemas.openxmlformats.org/officeDocument/2006/relationships/image" Target="../media/image339.png"/><Relationship Id="rId237" Type="http://schemas.openxmlformats.org/officeDocument/2006/relationships/image" Target="../media/image367.png"/><Relationship Id="rId279" Type="http://schemas.openxmlformats.org/officeDocument/2006/relationships/image" Target="../media/image387.png"/><Relationship Id="rId43" Type="http://schemas.openxmlformats.org/officeDocument/2006/relationships/image" Target="../media/image270.png"/><Relationship Id="rId139" Type="http://schemas.openxmlformats.org/officeDocument/2006/relationships/image" Target="../media/image318.png"/><Relationship Id="rId290" Type="http://schemas.openxmlformats.org/officeDocument/2006/relationships/customXml" Target="../ink/ink389.xml"/><Relationship Id="rId304" Type="http://schemas.openxmlformats.org/officeDocument/2006/relationships/customXml" Target="../ink/ink396.xml"/><Relationship Id="rId85" Type="http://schemas.openxmlformats.org/officeDocument/2006/relationships/image" Target="../media/image291.png"/><Relationship Id="rId150" Type="http://schemas.openxmlformats.org/officeDocument/2006/relationships/customXml" Target="../ink/ink319.xml"/><Relationship Id="rId192" Type="http://schemas.openxmlformats.org/officeDocument/2006/relationships/customXml" Target="../ink/ink340.xml"/><Relationship Id="rId206" Type="http://schemas.openxmlformats.org/officeDocument/2006/relationships/customXml" Target="../ink/ink347.xml"/><Relationship Id="rId248" Type="http://schemas.openxmlformats.org/officeDocument/2006/relationships/customXml" Target="../ink/ink368.xml"/><Relationship Id="rId12" Type="http://schemas.openxmlformats.org/officeDocument/2006/relationships/customXml" Target="../ink/ink250.xml"/><Relationship Id="rId108" Type="http://schemas.openxmlformats.org/officeDocument/2006/relationships/customXml" Target="../ink/ink298.xml"/><Relationship Id="rId54" Type="http://schemas.openxmlformats.org/officeDocument/2006/relationships/customXml" Target="../ink/ink271.xml"/><Relationship Id="rId96" Type="http://schemas.openxmlformats.org/officeDocument/2006/relationships/customXml" Target="../ink/ink292.xml"/><Relationship Id="rId161" Type="http://schemas.openxmlformats.org/officeDocument/2006/relationships/image" Target="../media/image329.png"/><Relationship Id="rId217" Type="http://schemas.openxmlformats.org/officeDocument/2006/relationships/image" Target="../media/image357.png"/><Relationship Id="rId259" Type="http://schemas.openxmlformats.org/officeDocument/2006/relationships/image" Target="../media/image378.png"/><Relationship Id="rId23" Type="http://schemas.openxmlformats.org/officeDocument/2006/relationships/image" Target="../media/image260.png"/><Relationship Id="rId119" Type="http://schemas.openxmlformats.org/officeDocument/2006/relationships/image" Target="../media/image308.png"/><Relationship Id="rId270" Type="http://schemas.openxmlformats.org/officeDocument/2006/relationships/customXml" Target="../ink/ink379.xml"/><Relationship Id="rId44" Type="http://schemas.openxmlformats.org/officeDocument/2006/relationships/customXml" Target="../ink/ink266.xml"/><Relationship Id="rId65" Type="http://schemas.openxmlformats.org/officeDocument/2006/relationships/image" Target="../media/image281.png"/><Relationship Id="rId86" Type="http://schemas.openxmlformats.org/officeDocument/2006/relationships/customXml" Target="../ink/ink287.xml"/><Relationship Id="rId130" Type="http://schemas.openxmlformats.org/officeDocument/2006/relationships/customXml" Target="../ink/ink309.xml"/><Relationship Id="rId151" Type="http://schemas.openxmlformats.org/officeDocument/2006/relationships/image" Target="../media/image324.png"/><Relationship Id="rId172" Type="http://schemas.openxmlformats.org/officeDocument/2006/relationships/customXml" Target="../ink/ink330.xml"/><Relationship Id="rId193" Type="http://schemas.openxmlformats.org/officeDocument/2006/relationships/image" Target="../media/image345.png"/><Relationship Id="rId207" Type="http://schemas.openxmlformats.org/officeDocument/2006/relationships/image" Target="../media/image352.png"/><Relationship Id="rId228" Type="http://schemas.openxmlformats.org/officeDocument/2006/relationships/customXml" Target="../ink/ink358.xml"/><Relationship Id="rId249" Type="http://schemas.openxmlformats.org/officeDocument/2006/relationships/image" Target="../media/image373.png"/><Relationship Id="rId13" Type="http://schemas.openxmlformats.org/officeDocument/2006/relationships/image" Target="../media/image255.png"/><Relationship Id="rId109" Type="http://schemas.openxmlformats.org/officeDocument/2006/relationships/image" Target="../media/image303.png"/><Relationship Id="rId260" Type="http://schemas.openxmlformats.org/officeDocument/2006/relationships/customXml" Target="../ink/ink374.xml"/><Relationship Id="rId281" Type="http://schemas.openxmlformats.org/officeDocument/2006/relationships/image" Target="../media/image388.png"/><Relationship Id="rId34" Type="http://schemas.openxmlformats.org/officeDocument/2006/relationships/customXml" Target="../ink/ink261.xml"/><Relationship Id="rId55" Type="http://schemas.openxmlformats.org/officeDocument/2006/relationships/image" Target="../media/image276.png"/><Relationship Id="rId76" Type="http://schemas.openxmlformats.org/officeDocument/2006/relationships/customXml" Target="../ink/ink282.xml"/><Relationship Id="rId97" Type="http://schemas.openxmlformats.org/officeDocument/2006/relationships/image" Target="../media/image297.png"/><Relationship Id="rId120" Type="http://schemas.openxmlformats.org/officeDocument/2006/relationships/customXml" Target="../ink/ink304.xml"/><Relationship Id="rId141" Type="http://schemas.openxmlformats.org/officeDocument/2006/relationships/image" Target="../media/image319.png"/><Relationship Id="rId7" Type="http://schemas.openxmlformats.org/officeDocument/2006/relationships/image" Target="../media/image252.png"/><Relationship Id="rId162" Type="http://schemas.openxmlformats.org/officeDocument/2006/relationships/customXml" Target="../ink/ink325.xml"/><Relationship Id="rId183" Type="http://schemas.openxmlformats.org/officeDocument/2006/relationships/image" Target="../media/image340.png"/><Relationship Id="rId218" Type="http://schemas.openxmlformats.org/officeDocument/2006/relationships/customXml" Target="../ink/ink353.xml"/><Relationship Id="rId239" Type="http://schemas.openxmlformats.org/officeDocument/2006/relationships/image" Target="../media/image368.png"/><Relationship Id="rId250" Type="http://schemas.openxmlformats.org/officeDocument/2006/relationships/customXml" Target="../ink/ink369.xml"/><Relationship Id="rId271" Type="http://schemas.openxmlformats.org/officeDocument/2006/relationships/image" Target="../media/image383.png"/><Relationship Id="rId292" Type="http://schemas.openxmlformats.org/officeDocument/2006/relationships/customXml" Target="../ink/ink390.xml"/><Relationship Id="rId306" Type="http://schemas.openxmlformats.org/officeDocument/2006/relationships/customXml" Target="../ink/ink397.xml"/><Relationship Id="rId24" Type="http://schemas.openxmlformats.org/officeDocument/2006/relationships/customXml" Target="../ink/ink256.xml"/><Relationship Id="rId45" Type="http://schemas.openxmlformats.org/officeDocument/2006/relationships/image" Target="../media/image271.png"/><Relationship Id="rId66" Type="http://schemas.openxmlformats.org/officeDocument/2006/relationships/customXml" Target="../ink/ink277.xml"/><Relationship Id="rId87" Type="http://schemas.openxmlformats.org/officeDocument/2006/relationships/image" Target="../media/image292.png"/><Relationship Id="rId110" Type="http://schemas.openxmlformats.org/officeDocument/2006/relationships/customXml" Target="../ink/ink299.xml"/><Relationship Id="rId131" Type="http://schemas.openxmlformats.org/officeDocument/2006/relationships/image" Target="../media/image314.png"/><Relationship Id="rId152" Type="http://schemas.openxmlformats.org/officeDocument/2006/relationships/customXml" Target="../ink/ink320.xml"/><Relationship Id="rId173" Type="http://schemas.openxmlformats.org/officeDocument/2006/relationships/image" Target="../media/image335.png"/><Relationship Id="rId194" Type="http://schemas.openxmlformats.org/officeDocument/2006/relationships/customXml" Target="../ink/ink341.xml"/><Relationship Id="rId208" Type="http://schemas.openxmlformats.org/officeDocument/2006/relationships/customXml" Target="../ink/ink348.xml"/><Relationship Id="rId229" Type="http://schemas.openxmlformats.org/officeDocument/2006/relationships/image" Target="../media/image363.png"/><Relationship Id="rId240" Type="http://schemas.openxmlformats.org/officeDocument/2006/relationships/customXml" Target="../ink/ink364.xml"/><Relationship Id="rId261" Type="http://schemas.openxmlformats.org/officeDocument/2006/relationships/image" Target="../media/image379.png"/><Relationship Id="rId14" Type="http://schemas.openxmlformats.org/officeDocument/2006/relationships/customXml" Target="../ink/ink251.xml"/><Relationship Id="rId35" Type="http://schemas.openxmlformats.org/officeDocument/2006/relationships/image" Target="../media/image266.png"/><Relationship Id="rId56" Type="http://schemas.openxmlformats.org/officeDocument/2006/relationships/customXml" Target="../ink/ink272.xml"/><Relationship Id="rId77" Type="http://schemas.openxmlformats.org/officeDocument/2006/relationships/image" Target="../media/image287.png"/><Relationship Id="rId100" Type="http://schemas.openxmlformats.org/officeDocument/2006/relationships/customXml" Target="../ink/ink294.xml"/><Relationship Id="rId282" Type="http://schemas.openxmlformats.org/officeDocument/2006/relationships/customXml" Target="../ink/ink385.xml"/><Relationship Id="rId8" Type="http://schemas.openxmlformats.org/officeDocument/2006/relationships/customXml" Target="../ink/ink248.xml"/><Relationship Id="rId98" Type="http://schemas.openxmlformats.org/officeDocument/2006/relationships/customXml" Target="../ink/ink293.xml"/><Relationship Id="rId121" Type="http://schemas.openxmlformats.org/officeDocument/2006/relationships/image" Target="../media/image309.png"/><Relationship Id="rId142" Type="http://schemas.openxmlformats.org/officeDocument/2006/relationships/customXml" Target="../ink/ink315.xml"/><Relationship Id="rId163" Type="http://schemas.openxmlformats.org/officeDocument/2006/relationships/image" Target="../media/image330.png"/><Relationship Id="rId184" Type="http://schemas.openxmlformats.org/officeDocument/2006/relationships/customXml" Target="../ink/ink336.xml"/><Relationship Id="rId219" Type="http://schemas.openxmlformats.org/officeDocument/2006/relationships/image" Target="../media/image358.png"/><Relationship Id="rId230" Type="http://schemas.openxmlformats.org/officeDocument/2006/relationships/customXml" Target="../ink/ink359.xml"/><Relationship Id="rId251" Type="http://schemas.openxmlformats.org/officeDocument/2006/relationships/image" Target="../media/image374.png"/><Relationship Id="rId25" Type="http://schemas.openxmlformats.org/officeDocument/2006/relationships/image" Target="../media/image261.png"/><Relationship Id="rId46" Type="http://schemas.openxmlformats.org/officeDocument/2006/relationships/customXml" Target="../ink/ink267.xml"/><Relationship Id="rId67" Type="http://schemas.openxmlformats.org/officeDocument/2006/relationships/image" Target="../media/image282.png"/><Relationship Id="rId272" Type="http://schemas.openxmlformats.org/officeDocument/2006/relationships/customXml" Target="../ink/ink380.xml"/><Relationship Id="rId293" Type="http://schemas.openxmlformats.org/officeDocument/2006/relationships/image" Target="../media/image394.png"/><Relationship Id="rId307" Type="http://schemas.openxmlformats.org/officeDocument/2006/relationships/image" Target="../media/image401.png"/><Relationship Id="rId88" Type="http://schemas.openxmlformats.org/officeDocument/2006/relationships/customXml" Target="../ink/ink288.xml"/><Relationship Id="rId111" Type="http://schemas.openxmlformats.org/officeDocument/2006/relationships/image" Target="../media/image304.png"/><Relationship Id="rId132" Type="http://schemas.openxmlformats.org/officeDocument/2006/relationships/customXml" Target="../ink/ink310.xml"/><Relationship Id="rId153" Type="http://schemas.openxmlformats.org/officeDocument/2006/relationships/image" Target="../media/image325.png"/><Relationship Id="rId174" Type="http://schemas.openxmlformats.org/officeDocument/2006/relationships/customXml" Target="../ink/ink331.xml"/><Relationship Id="rId195" Type="http://schemas.openxmlformats.org/officeDocument/2006/relationships/image" Target="../media/image346.png"/><Relationship Id="rId209" Type="http://schemas.openxmlformats.org/officeDocument/2006/relationships/image" Target="../media/image353.png"/><Relationship Id="rId220" Type="http://schemas.openxmlformats.org/officeDocument/2006/relationships/customXml" Target="../ink/ink354.xml"/><Relationship Id="rId241" Type="http://schemas.openxmlformats.org/officeDocument/2006/relationships/image" Target="../media/image369.png"/><Relationship Id="rId15" Type="http://schemas.openxmlformats.org/officeDocument/2006/relationships/image" Target="../media/image256.png"/><Relationship Id="rId36" Type="http://schemas.openxmlformats.org/officeDocument/2006/relationships/customXml" Target="../ink/ink262.xml"/><Relationship Id="rId57" Type="http://schemas.openxmlformats.org/officeDocument/2006/relationships/image" Target="../media/image277.png"/><Relationship Id="rId262" Type="http://schemas.openxmlformats.org/officeDocument/2006/relationships/customXml" Target="../ink/ink375.xml"/><Relationship Id="rId283" Type="http://schemas.openxmlformats.org/officeDocument/2006/relationships/image" Target="../media/image389.png"/><Relationship Id="rId78" Type="http://schemas.openxmlformats.org/officeDocument/2006/relationships/customXml" Target="../ink/ink283.xml"/><Relationship Id="rId99" Type="http://schemas.openxmlformats.org/officeDocument/2006/relationships/image" Target="../media/image298.png"/><Relationship Id="rId101" Type="http://schemas.openxmlformats.org/officeDocument/2006/relationships/image" Target="../media/image299.png"/><Relationship Id="rId122" Type="http://schemas.openxmlformats.org/officeDocument/2006/relationships/customXml" Target="../ink/ink305.xml"/><Relationship Id="rId143" Type="http://schemas.openxmlformats.org/officeDocument/2006/relationships/image" Target="../media/image320.png"/><Relationship Id="rId164" Type="http://schemas.openxmlformats.org/officeDocument/2006/relationships/customXml" Target="../ink/ink326.xml"/><Relationship Id="rId185" Type="http://schemas.openxmlformats.org/officeDocument/2006/relationships/image" Target="../media/image341.png"/><Relationship Id="rId9" Type="http://schemas.openxmlformats.org/officeDocument/2006/relationships/image" Target="../media/image253.png"/><Relationship Id="rId210" Type="http://schemas.openxmlformats.org/officeDocument/2006/relationships/customXml" Target="../ink/ink349.xml"/><Relationship Id="rId26" Type="http://schemas.openxmlformats.org/officeDocument/2006/relationships/customXml" Target="../ink/ink257.xml"/><Relationship Id="rId231" Type="http://schemas.openxmlformats.org/officeDocument/2006/relationships/image" Target="../media/image364.png"/><Relationship Id="rId252" Type="http://schemas.openxmlformats.org/officeDocument/2006/relationships/customXml" Target="../ink/ink370.xml"/><Relationship Id="rId273" Type="http://schemas.openxmlformats.org/officeDocument/2006/relationships/image" Target="../media/image384.png"/><Relationship Id="rId294" Type="http://schemas.openxmlformats.org/officeDocument/2006/relationships/customXml" Target="../ink/ink391.xml"/><Relationship Id="rId308" Type="http://schemas.openxmlformats.org/officeDocument/2006/relationships/customXml" Target="../ink/ink398.xml"/><Relationship Id="rId47" Type="http://schemas.openxmlformats.org/officeDocument/2006/relationships/image" Target="../media/image272.png"/><Relationship Id="rId68" Type="http://schemas.openxmlformats.org/officeDocument/2006/relationships/customXml" Target="../ink/ink278.xml"/><Relationship Id="rId89" Type="http://schemas.openxmlformats.org/officeDocument/2006/relationships/image" Target="../media/image293.png"/><Relationship Id="rId112" Type="http://schemas.openxmlformats.org/officeDocument/2006/relationships/customXml" Target="../ink/ink300.xml"/><Relationship Id="rId133" Type="http://schemas.openxmlformats.org/officeDocument/2006/relationships/image" Target="../media/image315.png"/><Relationship Id="rId154" Type="http://schemas.openxmlformats.org/officeDocument/2006/relationships/customXml" Target="../ink/ink321.xml"/><Relationship Id="rId175" Type="http://schemas.openxmlformats.org/officeDocument/2006/relationships/image" Target="../media/image336.png"/><Relationship Id="rId196" Type="http://schemas.openxmlformats.org/officeDocument/2006/relationships/customXml" Target="../ink/ink342.xml"/><Relationship Id="rId200" Type="http://schemas.openxmlformats.org/officeDocument/2006/relationships/customXml" Target="../ink/ink344.xml"/><Relationship Id="rId16" Type="http://schemas.openxmlformats.org/officeDocument/2006/relationships/customXml" Target="../ink/ink252.xml"/><Relationship Id="rId221" Type="http://schemas.openxmlformats.org/officeDocument/2006/relationships/image" Target="../media/image359.png"/><Relationship Id="rId242" Type="http://schemas.openxmlformats.org/officeDocument/2006/relationships/customXml" Target="../ink/ink365.xml"/><Relationship Id="rId263" Type="http://schemas.openxmlformats.org/officeDocument/2006/relationships/image" Target="../media/image380.png"/><Relationship Id="rId284" Type="http://schemas.openxmlformats.org/officeDocument/2006/relationships/customXml" Target="../ink/ink386.xml"/><Relationship Id="rId37" Type="http://schemas.openxmlformats.org/officeDocument/2006/relationships/image" Target="../media/image267.png"/><Relationship Id="rId58" Type="http://schemas.openxmlformats.org/officeDocument/2006/relationships/customXml" Target="../ink/ink273.xml"/><Relationship Id="rId79" Type="http://schemas.openxmlformats.org/officeDocument/2006/relationships/image" Target="../media/image288.png"/><Relationship Id="rId102" Type="http://schemas.openxmlformats.org/officeDocument/2006/relationships/customXml" Target="../ink/ink295.xml"/><Relationship Id="rId123" Type="http://schemas.openxmlformats.org/officeDocument/2006/relationships/image" Target="../media/image310.png"/><Relationship Id="rId144" Type="http://schemas.openxmlformats.org/officeDocument/2006/relationships/customXml" Target="../ink/ink316.xml"/><Relationship Id="rId90" Type="http://schemas.openxmlformats.org/officeDocument/2006/relationships/customXml" Target="../ink/ink289.xml"/><Relationship Id="rId165" Type="http://schemas.openxmlformats.org/officeDocument/2006/relationships/image" Target="../media/image331.png"/><Relationship Id="rId186" Type="http://schemas.openxmlformats.org/officeDocument/2006/relationships/customXml" Target="../ink/ink337.xml"/><Relationship Id="rId211" Type="http://schemas.openxmlformats.org/officeDocument/2006/relationships/image" Target="../media/image354.png"/><Relationship Id="rId232" Type="http://schemas.openxmlformats.org/officeDocument/2006/relationships/customXml" Target="../ink/ink360.xml"/><Relationship Id="rId253" Type="http://schemas.openxmlformats.org/officeDocument/2006/relationships/image" Target="../media/image375.png"/><Relationship Id="rId274" Type="http://schemas.openxmlformats.org/officeDocument/2006/relationships/customXml" Target="../ink/ink381.xml"/><Relationship Id="rId295" Type="http://schemas.openxmlformats.org/officeDocument/2006/relationships/image" Target="../media/image395.png"/><Relationship Id="rId309" Type="http://schemas.openxmlformats.org/officeDocument/2006/relationships/image" Target="../media/image402.png"/><Relationship Id="rId27" Type="http://schemas.openxmlformats.org/officeDocument/2006/relationships/image" Target="../media/image262.png"/><Relationship Id="rId48" Type="http://schemas.openxmlformats.org/officeDocument/2006/relationships/customXml" Target="../ink/ink268.xml"/><Relationship Id="rId69" Type="http://schemas.openxmlformats.org/officeDocument/2006/relationships/image" Target="../media/image283.png"/><Relationship Id="rId113" Type="http://schemas.openxmlformats.org/officeDocument/2006/relationships/image" Target="../media/image305.png"/><Relationship Id="rId134" Type="http://schemas.openxmlformats.org/officeDocument/2006/relationships/customXml" Target="../ink/ink311.xml"/><Relationship Id="rId80" Type="http://schemas.openxmlformats.org/officeDocument/2006/relationships/customXml" Target="../ink/ink284.xml"/><Relationship Id="rId155" Type="http://schemas.openxmlformats.org/officeDocument/2006/relationships/image" Target="../media/image326.png"/><Relationship Id="rId176" Type="http://schemas.openxmlformats.org/officeDocument/2006/relationships/customXml" Target="../ink/ink332.xml"/><Relationship Id="rId197" Type="http://schemas.openxmlformats.org/officeDocument/2006/relationships/image" Target="../media/image347.png"/><Relationship Id="rId201" Type="http://schemas.openxmlformats.org/officeDocument/2006/relationships/image" Target="../media/image349.png"/><Relationship Id="rId222" Type="http://schemas.openxmlformats.org/officeDocument/2006/relationships/customXml" Target="../ink/ink355.xml"/><Relationship Id="rId243" Type="http://schemas.openxmlformats.org/officeDocument/2006/relationships/image" Target="../media/image370.png"/><Relationship Id="rId264" Type="http://schemas.openxmlformats.org/officeDocument/2006/relationships/customXml" Target="../ink/ink376.xml"/><Relationship Id="rId285" Type="http://schemas.openxmlformats.org/officeDocument/2006/relationships/image" Target="../media/image390.png"/><Relationship Id="rId17" Type="http://schemas.openxmlformats.org/officeDocument/2006/relationships/image" Target="../media/image257.png"/><Relationship Id="rId38" Type="http://schemas.openxmlformats.org/officeDocument/2006/relationships/customXml" Target="../ink/ink263.xml"/><Relationship Id="rId59" Type="http://schemas.openxmlformats.org/officeDocument/2006/relationships/image" Target="../media/image278.png"/><Relationship Id="rId103" Type="http://schemas.openxmlformats.org/officeDocument/2006/relationships/image" Target="../media/image300.png"/><Relationship Id="rId124" Type="http://schemas.openxmlformats.org/officeDocument/2006/relationships/customXml" Target="../ink/ink306.xml"/><Relationship Id="rId70" Type="http://schemas.openxmlformats.org/officeDocument/2006/relationships/customXml" Target="../ink/ink279.xml"/><Relationship Id="rId91" Type="http://schemas.openxmlformats.org/officeDocument/2006/relationships/image" Target="../media/image294.png"/><Relationship Id="rId145" Type="http://schemas.openxmlformats.org/officeDocument/2006/relationships/image" Target="../media/image321.png"/><Relationship Id="rId166" Type="http://schemas.openxmlformats.org/officeDocument/2006/relationships/customXml" Target="../ink/ink327.xml"/><Relationship Id="rId187" Type="http://schemas.openxmlformats.org/officeDocument/2006/relationships/image" Target="../media/image342.png"/><Relationship Id="rId1" Type="http://schemas.openxmlformats.org/officeDocument/2006/relationships/slideLayout" Target="../slideLayouts/slideLayout14.xml"/><Relationship Id="rId212" Type="http://schemas.openxmlformats.org/officeDocument/2006/relationships/customXml" Target="../ink/ink350.xml"/><Relationship Id="rId233" Type="http://schemas.openxmlformats.org/officeDocument/2006/relationships/image" Target="../media/image365.png"/><Relationship Id="rId254" Type="http://schemas.openxmlformats.org/officeDocument/2006/relationships/customXml" Target="../ink/ink371.xml"/><Relationship Id="rId28" Type="http://schemas.openxmlformats.org/officeDocument/2006/relationships/customXml" Target="../ink/ink258.xml"/><Relationship Id="rId49" Type="http://schemas.openxmlformats.org/officeDocument/2006/relationships/image" Target="../media/image273.png"/><Relationship Id="rId114" Type="http://schemas.openxmlformats.org/officeDocument/2006/relationships/customXml" Target="../ink/ink301.xml"/><Relationship Id="rId275" Type="http://schemas.openxmlformats.org/officeDocument/2006/relationships/image" Target="../media/image385.png"/><Relationship Id="rId296" Type="http://schemas.openxmlformats.org/officeDocument/2006/relationships/customXml" Target="../ink/ink392.xml"/><Relationship Id="rId300" Type="http://schemas.openxmlformats.org/officeDocument/2006/relationships/customXml" Target="../ink/ink394.xml"/><Relationship Id="rId60" Type="http://schemas.openxmlformats.org/officeDocument/2006/relationships/customXml" Target="../ink/ink274.xml"/><Relationship Id="rId81" Type="http://schemas.openxmlformats.org/officeDocument/2006/relationships/image" Target="../media/image289.png"/><Relationship Id="rId135" Type="http://schemas.openxmlformats.org/officeDocument/2006/relationships/image" Target="../media/image316.png"/><Relationship Id="rId156" Type="http://schemas.openxmlformats.org/officeDocument/2006/relationships/customXml" Target="../ink/ink322.xml"/><Relationship Id="rId177" Type="http://schemas.openxmlformats.org/officeDocument/2006/relationships/image" Target="../media/image337.png"/><Relationship Id="rId198" Type="http://schemas.openxmlformats.org/officeDocument/2006/relationships/customXml" Target="../ink/ink343.xml"/><Relationship Id="rId202" Type="http://schemas.openxmlformats.org/officeDocument/2006/relationships/customXml" Target="../ink/ink345.xml"/><Relationship Id="rId223" Type="http://schemas.openxmlformats.org/officeDocument/2006/relationships/image" Target="../media/image360.png"/><Relationship Id="rId244" Type="http://schemas.openxmlformats.org/officeDocument/2006/relationships/customXml" Target="../ink/ink366.xml"/><Relationship Id="rId18" Type="http://schemas.openxmlformats.org/officeDocument/2006/relationships/customXml" Target="../ink/ink253.xml"/><Relationship Id="rId39" Type="http://schemas.openxmlformats.org/officeDocument/2006/relationships/image" Target="../media/image268.png"/><Relationship Id="rId265" Type="http://schemas.openxmlformats.org/officeDocument/2006/relationships/image" Target="../media/image381.png"/><Relationship Id="rId286" Type="http://schemas.openxmlformats.org/officeDocument/2006/relationships/customXml" Target="../ink/ink387.xml"/><Relationship Id="rId50" Type="http://schemas.openxmlformats.org/officeDocument/2006/relationships/customXml" Target="../ink/ink269.xml"/><Relationship Id="rId104" Type="http://schemas.openxmlformats.org/officeDocument/2006/relationships/customXml" Target="../ink/ink296.xml"/><Relationship Id="rId125" Type="http://schemas.openxmlformats.org/officeDocument/2006/relationships/image" Target="../media/image311.png"/><Relationship Id="rId146" Type="http://schemas.openxmlformats.org/officeDocument/2006/relationships/customXml" Target="../ink/ink317.xml"/><Relationship Id="rId167" Type="http://schemas.openxmlformats.org/officeDocument/2006/relationships/image" Target="../media/image332.png"/><Relationship Id="rId188" Type="http://schemas.openxmlformats.org/officeDocument/2006/relationships/customXml" Target="../ink/ink338.xml"/><Relationship Id="rId71" Type="http://schemas.openxmlformats.org/officeDocument/2006/relationships/image" Target="../media/image284.png"/><Relationship Id="rId92" Type="http://schemas.openxmlformats.org/officeDocument/2006/relationships/customXml" Target="../ink/ink290.xml"/><Relationship Id="rId213" Type="http://schemas.openxmlformats.org/officeDocument/2006/relationships/image" Target="../media/image355.png"/><Relationship Id="rId234" Type="http://schemas.openxmlformats.org/officeDocument/2006/relationships/customXml" Target="../ink/ink361.xml"/><Relationship Id="rId2" Type="http://schemas.openxmlformats.org/officeDocument/2006/relationships/customXml" Target="../ink/ink245.xml"/><Relationship Id="rId29" Type="http://schemas.openxmlformats.org/officeDocument/2006/relationships/image" Target="../media/image263.png"/><Relationship Id="rId255" Type="http://schemas.openxmlformats.org/officeDocument/2006/relationships/image" Target="../media/image376.png"/><Relationship Id="rId276" Type="http://schemas.openxmlformats.org/officeDocument/2006/relationships/customXml" Target="../ink/ink382.xml"/><Relationship Id="rId297" Type="http://schemas.openxmlformats.org/officeDocument/2006/relationships/image" Target="../media/image396.png"/><Relationship Id="rId40" Type="http://schemas.openxmlformats.org/officeDocument/2006/relationships/customXml" Target="../ink/ink264.xml"/><Relationship Id="rId115" Type="http://schemas.openxmlformats.org/officeDocument/2006/relationships/image" Target="../media/image306.png"/><Relationship Id="rId136" Type="http://schemas.openxmlformats.org/officeDocument/2006/relationships/customXml" Target="../ink/ink312.xml"/><Relationship Id="rId157" Type="http://schemas.openxmlformats.org/officeDocument/2006/relationships/image" Target="../media/image327.png"/><Relationship Id="rId178" Type="http://schemas.openxmlformats.org/officeDocument/2006/relationships/customXml" Target="../ink/ink333.xml"/><Relationship Id="rId301" Type="http://schemas.openxmlformats.org/officeDocument/2006/relationships/image" Target="../media/image398.png"/><Relationship Id="rId61" Type="http://schemas.openxmlformats.org/officeDocument/2006/relationships/image" Target="../media/image279.png"/><Relationship Id="rId82" Type="http://schemas.openxmlformats.org/officeDocument/2006/relationships/customXml" Target="../ink/ink285.xml"/><Relationship Id="rId199" Type="http://schemas.openxmlformats.org/officeDocument/2006/relationships/image" Target="../media/image348.png"/><Relationship Id="rId203" Type="http://schemas.openxmlformats.org/officeDocument/2006/relationships/image" Target="../media/image350.png"/><Relationship Id="rId19" Type="http://schemas.openxmlformats.org/officeDocument/2006/relationships/image" Target="../media/image258.png"/><Relationship Id="rId224" Type="http://schemas.openxmlformats.org/officeDocument/2006/relationships/customXml" Target="../ink/ink356.xml"/><Relationship Id="rId245" Type="http://schemas.openxmlformats.org/officeDocument/2006/relationships/image" Target="../media/image371.png"/><Relationship Id="rId266" Type="http://schemas.openxmlformats.org/officeDocument/2006/relationships/customXml" Target="../ink/ink377.xml"/><Relationship Id="rId287" Type="http://schemas.openxmlformats.org/officeDocument/2006/relationships/image" Target="../media/image391.png"/><Relationship Id="rId30" Type="http://schemas.openxmlformats.org/officeDocument/2006/relationships/customXml" Target="../ink/ink259.xml"/><Relationship Id="rId105" Type="http://schemas.openxmlformats.org/officeDocument/2006/relationships/image" Target="../media/image301.png"/><Relationship Id="rId126" Type="http://schemas.openxmlformats.org/officeDocument/2006/relationships/customXml" Target="../ink/ink307.xml"/><Relationship Id="rId147" Type="http://schemas.openxmlformats.org/officeDocument/2006/relationships/image" Target="../media/image322.png"/><Relationship Id="rId168" Type="http://schemas.openxmlformats.org/officeDocument/2006/relationships/customXml" Target="../ink/ink328.xml"/><Relationship Id="rId51" Type="http://schemas.openxmlformats.org/officeDocument/2006/relationships/image" Target="../media/image274.png"/><Relationship Id="rId72" Type="http://schemas.openxmlformats.org/officeDocument/2006/relationships/customXml" Target="../ink/ink280.xml"/><Relationship Id="rId93" Type="http://schemas.openxmlformats.org/officeDocument/2006/relationships/image" Target="../media/image295.png"/><Relationship Id="rId189" Type="http://schemas.openxmlformats.org/officeDocument/2006/relationships/image" Target="../media/image343.png"/><Relationship Id="rId3" Type="http://schemas.openxmlformats.org/officeDocument/2006/relationships/image" Target="../media/image250.png"/><Relationship Id="rId214" Type="http://schemas.openxmlformats.org/officeDocument/2006/relationships/customXml" Target="../ink/ink351.xml"/><Relationship Id="rId235" Type="http://schemas.openxmlformats.org/officeDocument/2006/relationships/image" Target="../media/image366.png"/><Relationship Id="rId256" Type="http://schemas.openxmlformats.org/officeDocument/2006/relationships/customXml" Target="../ink/ink372.xml"/><Relationship Id="rId277" Type="http://schemas.openxmlformats.org/officeDocument/2006/relationships/image" Target="../media/image386.png"/><Relationship Id="rId298" Type="http://schemas.openxmlformats.org/officeDocument/2006/relationships/customXml" Target="../ink/ink393.xml"/><Relationship Id="rId116" Type="http://schemas.openxmlformats.org/officeDocument/2006/relationships/customXml" Target="../ink/ink302.xml"/><Relationship Id="rId137" Type="http://schemas.openxmlformats.org/officeDocument/2006/relationships/image" Target="../media/image317.png"/><Relationship Id="rId158" Type="http://schemas.openxmlformats.org/officeDocument/2006/relationships/customXml" Target="../ink/ink323.xml"/><Relationship Id="rId302" Type="http://schemas.openxmlformats.org/officeDocument/2006/relationships/customXml" Target="../ink/ink395.xml"/><Relationship Id="rId20" Type="http://schemas.openxmlformats.org/officeDocument/2006/relationships/customXml" Target="../ink/ink254.xml"/><Relationship Id="rId41" Type="http://schemas.openxmlformats.org/officeDocument/2006/relationships/image" Target="../media/image269.png"/><Relationship Id="rId62" Type="http://schemas.openxmlformats.org/officeDocument/2006/relationships/customXml" Target="../ink/ink275.xml"/><Relationship Id="rId83" Type="http://schemas.openxmlformats.org/officeDocument/2006/relationships/image" Target="../media/image290.png"/><Relationship Id="rId179" Type="http://schemas.openxmlformats.org/officeDocument/2006/relationships/image" Target="../media/image338.png"/><Relationship Id="rId190" Type="http://schemas.openxmlformats.org/officeDocument/2006/relationships/customXml" Target="../ink/ink339.xml"/><Relationship Id="rId204" Type="http://schemas.openxmlformats.org/officeDocument/2006/relationships/customXml" Target="../ink/ink346.xml"/><Relationship Id="rId225" Type="http://schemas.openxmlformats.org/officeDocument/2006/relationships/image" Target="../media/image361.png"/><Relationship Id="rId246" Type="http://schemas.openxmlformats.org/officeDocument/2006/relationships/customXml" Target="../ink/ink367.xml"/><Relationship Id="rId267" Type="http://schemas.openxmlformats.org/officeDocument/2006/relationships/image" Target="../media/image382.png"/><Relationship Id="rId288" Type="http://schemas.openxmlformats.org/officeDocument/2006/relationships/customXml" Target="../ink/ink388.xml"/><Relationship Id="rId106" Type="http://schemas.openxmlformats.org/officeDocument/2006/relationships/customXml" Target="../ink/ink297.xml"/><Relationship Id="rId127" Type="http://schemas.openxmlformats.org/officeDocument/2006/relationships/image" Target="../media/image312.png"/><Relationship Id="rId10" Type="http://schemas.openxmlformats.org/officeDocument/2006/relationships/customXml" Target="../ink/ink249.xml"/><Relationship Id="rId31" Type="http://schemas.openxmlformats.org/officeDocument/2006/relationships/image" Target="../media/image264.png"/><Relationship Id="rId52" Type="http://schemas.openxmlformats.org/officeDocument/2006/relationships/customXml" Target="../ink/ink270.xml"/><Relationship Id="rId73" Type="http://schemas.openxmlformats.org/officeDocument/2006/relationships/image" Target="../media/image285.png"/><Relationship Id="rId94" Type="http://schemas.openxmlformats.org/officeDocument/2006/relationships/customXml" Target="../ink/ink291.xml"/><Relationship Id="rId148" Type="http://schemas.openxmlformats.org/officeDocument/2006/relationships/customXml" Target="../ink/ink318.xml"/><Relationship Id="rId169" Type="http://schemas.openxmlformats.org/officeDocument/2006/relationships/image" Target="../media/image333.png"/><Relationship Id="rId4" Type="http://schemas.openxmlformats.org/officeDocument/2006/relationships/customXml" Target="../ink/ink246.xml"/><Relationship Id="rId180" Type="http://schemas.openxmlformats.org/officeDocument/2006/relationships/customXml" Target="../ink/ink334.xml"/><Relationship Id="rId215" Type="http://schemas.openxmlformats.org/officeDocument/2006/relationships/image" Target="../media/image356.png"/><Relationship Id="rId236" Type="http://schemas.openxmlformats.org/officeDocument/2006/relationships/customXml" Target="../ink/ink362.xml"/><Relationship Id="rId257" Type="http://schemas.openxmlformats.org/officeDocument/2006/relationships/image" Target="../media/image377.png"/><Relationship Id="rId278" Type="http://schemas.openxmlformats.org/officeDocument/2006/relationships/customXml" Target="../ink/ink383.xml"/><Relationship Id="rId303" Type="http://schemas.openxmlformats.org/officeDocument/2006/relationships/image" Target="../media/image399.png"/><Relationship Id="rId42" Type="http://schemas.openxmlformats.org/officeDocument/2006/relationships/customXml" Target="../ink/ink265.xml"/><Relationship Id="rId84" Type="http://schemas.openxmlformats.org/officeDocument/2006/relationships/customXml" Target="../ink/ink286.xml"/><Relationship Id="rId138" Type="http://schemas.openxmlformats.org/officeDocument/2006/relationships/customXml" Target="../ink/ink313.xml"/><Relationship Id="rId191" Type="http://schemas.openxmlformats.org/officeDocument/2006/relationships/image" Target="../media/image344.png"/><Relationship Id="rId205" Type="http://schemas.openxmlformats.org/officeDocument/2006/relationships/image" Target="../media/image351.png"/><Relationship Id="rId247" Type="http://schemas.openxmlformats.org/officeDocument/2006/relationships/image" Target="../media/image372.png"/><Relationship Id="rId107" Type="http://schemas.openxmlformats.org/officeDocument/2006/relationships/image" Target="../media/image302.png"/><Relationship Id="rId289" Type="http://schemas.openxmlformats.org/officeDocument/2006/relationships/image" Target="../media/image392.png"/><Relationship Id="rId11" Type="http://schemas.openxmlformats.org/officeDocument/2006/relationships/image" Target="../media/image254.png"/><Relationship Id="rId53" Type="http://schemas.openxmlformats.org/officeDocument/2006/relationships/image" Target="../media/image275.png"/><Relationship Id="rId149" Type="http://schemas.openxmlformats.org/officeDocument/2006/relationships/image" Target="../media/image323.png"/><Relationship Id="rId95" Type="http://schemas.openxmlformats.org/officeDocument/2006/relationships/image" Target="../media/image296.png"/><Relationship Id="rId160" Type="http://schemas.openxmlformats.org/officeDocument/2006/relationships/customXml" Target="../ink/ink324.xml"/><Relationship Id="rId216" Type="http://schemas.openxmlformats.org/officeDocument/2006/relationships/customXml" Target="../ink/ink352.xml"/><Relationship Id="rId258" Type="http://schemas.openxmlformats.org/officeDocument/2006/relationships/customXml" Target="../ink/ink373.xml"/><Relationship Id="rId22" Type="http://schemas.openxmlformats.org/officeDocument/2006/relationships/customXml" Target="../ink/ink255.xml"/><Relationship Id="rId64" Type="http://schemas.openxmlformats.org/officeDocument/2006/relationships/customXml" Target="../ink/ink276.xml"/><Relationship Id="rId118" Type="http://schemas.openxmlformats.org/officeDocument/2006/relationships/customXml" Target="../ink/ink303.xml"/><Relationship Id="rId171" Type="http://schemas.openxmlformats.org/officeDocument/2006/relationships/image" Target="../media/image334.png"/><Relationship Id="rId227" Type="http://schemas.openxmlformats.org/officeDocument/2006/relationships/image" Target="../media/image362.png"/><Relationship Id="rId269" Type="http://schemas.openxmlformats.org/officeDocument/2006/relationships/image" Target="../media/image106.png"/><Relationship Id="rId33" Type="http://schemas.openxmlformats.org/officeDocument/2006/relationships/image" Target="../media/image265.png"/><Relationship Id="rId129" Type="http://schemas.openxmlformats.org/officeDocument/2006/relationships/image" Target="../media/image313.png"/><Relationship Id="rId280" Type="http://schemas.openxmlformats.org/officeDocument/2006/relationships/customXml" Target="../ink/ink384.xml"/><Relationship Id="rId75" Type="http://schemas.openxmlformats.org/officeDocument/2006/relationships/image" Target="../media/image286.png"/><Relationship Id="rId140" Type="http://schemas.openxmlformats.org/officeDocument/2006/relationships/customXml" Target="../ink/ink314.xml"/><Relationship Id="rId182" Type="http://schemas.openxmlformats.org/officeDocument/2006/relationships/customXml" Target="../ink/ink335.xml"/><Relationship Id="rId6" Type="http://schemas.openxmlformats.org/officeDocument/2006/relationships/customXml" Target="../ink/ink247.xml"/><Relationship Id="rId238" Type="http://schemas.openxmlformats.org/officeDocument/2006/relationships/customXml" Target="../ink/ink363.xml"/><Relationship Id="rId291" Type="http://schemas.openxmlformats.org/officeDocument/2006/relationships/image" Target="../media/image393.png"/><Relationship Id="rId305" Type="http://schemas.openxmlformats.org/officeDocument/2006/relationships/image" Target="../media/image400.png"/></Relationships>
</file>

<file path=ppt/slides/_rels/slide6.xml.rels><?xml version="1.0" encoding="UTF-8" standalone="yes"?>
<Relationships xmlns="http://schemas.openxmlformats.org/package/2006/relationships"><Relationship Id="rId3" Type="http://schemas.openxmlformats.org/officeDocument/2006/relationships/image" Target="../media/image40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4.png"/><Relationship Id="rId1" Type="http://schemas.openxmlformats.org/officeDocument/2006/relationships/slideLayout" Target="../slideLayouts/slideLayout14.xml"/><Relationship Id="rId4" Type="http://schemas.openxmlformats.org/officeDocument/2006/relationships/image" Target="../media/image405.png"/></Relationships>
</file>

<file path=ppt/slides/_rels/slide8.xml.rels><?xml version="1.0" encoding="UTF-8" standalone="yes"?>
<Relationships xmlns="http://schemas.openxmlformats.org/package/2006/relationships"><Relationship Id="rId3" Type="http://schemas.openxmlformats.org/officeDocument/2006/relationships/image" Target="../media/image406.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28/Behavior%20Pool%20logic.tx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9</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972130"/>
            <a:ext cx="10771237" cy="369332"/>
          </a:xfrm>
          <a:prstGeom prst="rect">
            <a:avLst/>
          </a:prstGeom>
        </p:spPr>
        <p:txBody>
          <a:bodyPr wrap="square">
            <a:spAutoFit/>
          </a:bodyPr>
          <a:lstStyle/>
          <a:p>
            <a:r>
              <a:rPr lang="en-US" sz="1800" dirty="0"/>
              <a:t>The EML provides </a:t>
            </a:r>
            <a:r>
              <a:rPr lang="en-US" sz="1800" i="1" dirty="0"/>
              <a:t>us 3 important access statements </a:t>
            </a:r>
            <a:r>
              <a:rPr lang="en-US" sz="1800" dirty="0"/>
              <a:t>for Data Manipulation using BO( Business Object ).</a:t>
            </a:r>
          </a:p>
        </p:txBody>
      </p:sp>
      <p:sp>
        <p:nvSpPr>
          <p:cNvPr id="7" name="TextBox 20"/>
          <p:cNvSpPr txBox="1"/>
          <p:nvPr/>
        </p:nvSpPr>
        <p:spPr>
          <a:xfrm>
            <a:off x="878566" y="1373344"/>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3"/>
                </a:solidFill>
                <a:latin typeface="Arial" pitchFamily="34" charset="0"/>
                <a:cs typeface="Arial" pitchFamily="34" charset="0"/>
              </a:rPr>
              <a:t>01</a:t>
            </a:r>
          </a:p>
        </p:txBody>
      </p:sp>
      <p:sp>
        <p:nvSpPr>
          <p:cNvPr id="9" name="TextBox 27"/>
          <p:cNvSpPr txBox="1"/>
          <p:nvPr/>
        </p:nvSpPr>
        <p:spPr>
          <a:xfrm>
            <a:off x="1944132" y="1357956"/>
            <a:ext cx="7534656"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800" b="1" dirty="0">
                <a:latin typeface="Arial" panose="020B0604020202020204" pitchFamily="34" charset="0"/>
                <a:cs typeface="Arial" panose="020B0604020202020204" pitchFamily="34" charset="0"/>
              </a:rPr>
              <a:t>Perform the CUD ( Create ,Update ,Delete on BO</a:t>
            </a:r>
            <a:endParaRPr lang="en-US" sz="1800" b="1" kern="0" dirty="0">
              <a:latin typeface="Arial" pitchFamily="34" charset="0"/>
              <a:cs typeface="Arial" pitchFamily="34" charset="0"/>
            </a:endParaRPr>
          </a:p>
        </p:txBody>
      </p:sp>
      <p:sp>
        <p:nvSpPr>
          <p:cNvPr id="10" name="TextBox 30"/>
          <p:cNvSpPr txBox="1"/>
          <p:nvPr/>
        </p:nvSpPr>
        <p:spPr>
          <a:xfrm>
            <a:off x="878566" y="396563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1"/>
                </a:solidFill>
                <a:latin typeface="Arial" pitchFamily="34" charset="0"/>
                <a:cs typeface="Arial" pitchFamily="34" charset="0"/>
              </a:rPr>
              <a:t>02</a:t>
            </a:r>
          </a:p>
        </p:txBody>
      </p:sp>
      <p:sp>
        <p:nvSpPr>
          <p:cNvPr id="12" name="TextBox 31"/>
          <p:cNvSpPr txBox="1"/>
          <p:nvPr/>
        </p:nvSpPr>
        <p:spPr>
          <a:xfrm>
            <a:off x="1944132" y="4207498"/>
            <a:ext cx="9436546" cy="230832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Will actually persist the changes in the DB from transaction buffer.  Any modify operation that are executed within behavior pool or by ABAP program are not causing any DB change because they are applied on transaction Buffer and this buffer content will disappear when ABAP session ends. So if we want the changes to be passed to SAVE SEQUENCE and persisted, we will use the COMMIT ENTITIES statement.</a:t>
            </a:r>
          </a:p>
          <a:p>
            <a:pPr algn="just"/>
            <a:r>
              <a:rPr lang="en-US" sz="1600" dirty="0"/>
              <a:t>finalize ( )</a:t>
            </a:r>
          </a:p>
          <a:p>
            <a:pPr algn="just"/>
            <a:r>
              <a:rPr lang="en-IN" sz="1600" dirty="0"/>
              <a:t>check_before_save( )</a:t>
            </a:r>
          </a:p>
          <a:p>
            <a:pPr algn="just"/>
            <a:r>
              <a:rPr lang="en-IN" sz="1600" dirty="0"/>
              <a:t>Adjust_numbers( )</a:t>
            </a:r>
          </a:p>
          <a:p>
            <a:pPr algn="just"/>
            <a:r>
              <a:rPr lang="en-IN" sz="1600" dirty="0"/>
              <a:t>Save( )</a:t>
            </a:r>
          </a:p>
        </p:txBody>
      </p:sp>
      <p:sp>
        <p:nvSpPr>
          <p:cNvPr id="13" name="TextBox 32"/>
          <p:cNvSpPr txBox="1"/>
          <p:nvPr/>
        </p:nvSpPr>
        <p:spPr>
          <a:xfrm>
            <a:off x="1944132" y="3950244"/>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Commit Entities</a:t>
            </a:r>
          </a:p>
        </p:txBody>
      </p:sp>
      <p:sp>
        <p:nvSpPr>
          <p:cNvPr id="17" name="TextBox 31"/>
          <p:cNvSpPr txBox="1"/>
          <p:nvPr/>
        </p:nvSpPr>
        <p:spPr>
          <a:xfrm>
            <a:off x="1989956" y="1615210"/>
            <a:ext cx="6696744" cy="206210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600" dirty="0"/>
              <a:t>MODIFY ENTITIES OF </a:t>
            </a:r>
            <a:r>
              <a:rPr lang="en-IN" sz="1600" i="1" dirty="0"/>
              <a:t>RootEntityName</a:t>
            </a:r>
          </a:p>
          <a:p>
            <a:r>
              <a:rPr lang="en-IN" sz="1600" dirty="0"/>
              <a:t>ENTITY EntityAliasName</a:t>
            </a:r>
          </a:p>
          <a:p>
            <a:r>
              <a:rPr lang="en-IN" sz="1600" dirty="0"/>
              <a:t>[ CREATE FROM  it_instance_c ]</a:t>
            </a:r>
          </a:p>
          <a:p>
            <a:r>
              <a:rPr lang="en-IN" sz="1600" dirty="0"/>
              <a:t>[ UPDATE FROM it_instance_u ]</a:t>
            </a:r>
          </a:p>
          <a:p>
            <a:r>
              <a:rPr lang="en-IN" sz="1600" dirty="0"/>
              <a:t>[ DELETE FROM it_instance_d ]</a:t>
            </a:r>
          </a:p>
          <a:p>
            <a:r>
              <a:rPr lang="en-IN" sz="1600" dirty="0"/>
              <a:t>[ CREATE BY \AssociationName FROM it_instance_cba ]</a:t>
            </a:r>
          </a:p>
          <a:p>
            <a:r>
              <a:rPr lang="en-IN" sz="1600" dirty="0"/>
              <a:t>[ RESULT et_result_tab ] [ FAILED failed ] [ REPORTED response ] [ MAPPED mapped ]</a:t>
            </a:r>
          </a:p>
        </p:txBody>
      </p:sp>
    </p:spTree>
    <p:extLst>
      <p:ext uri="{BB962C8B-B14F-4D97-AF65-F5344CB8AC3E}">
        <p14:creationId xmlns:p14="http://schemas.microsoft.com/office/powerpoint/2010/main" val="815318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34"/>
          <p:cNvSpPr txBox="1"/>
          <p:nvPr/>
        </p:nvSpPr>
        <p:spPr>
          <a:xfrm>
            <a:off x="735490" y="89565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2"/>
                </a:solidFill>
                <a:latin typeface="Arial" pitchFamily="34" charset="0"/>
                <a:cs typeface="Arial" pitchFamily="34" charset="0"/>
              </a:rPr>
              <a:t>03</a:t>
            </a:r>
          </a:p>
        </p:txBody>
      </p:sp>
      <p:sp>
        <p:nvSpPr>
          <p:cNvPr id="7" name="TextBox 35"/>
          <p:cNvSpPr txBox="1"/>
          <p:nvPr/>
        </p:nvSpPr>
        <p:spPr>
          <a:xfrm>
            <a:off x="1629916" y="1381969"/>
            <a:ext cx="8829860" cy="427809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All operations that do not need to change the data of an entity are carried out by READ Data.</a:t>
            </a:r>
          </a:p>
          <a:p>
            <a:pPr algn="just"/>
            <a:r>
              <a:rPr lang="en-US" sz="1600" dirty="0"/>
              <a:t>There 2 types of Read</a:t>
            </a:r>
          </a:p>
          <a:p>
            <a:pPr marL="457200" indent="-457200" algn="just">
              <a:buAutoNum type="arabicPeriod"/>
            </a:pPr>
            <a:r>
              <a:rPr lang="en-US" sz="1600" dirty="0"/>
              <a:t>Read Entity by Key </a:t>
            </a:r>
          </a:p>
          <a:p>
            <a:pPr marL="457200" indent="-457200" algn="just">
              <a:buAutoNum type="arabicPeriod"/>
            </a:pPr>
            <a:r>
              <a:rPr lang="en-US" sz="1600" dirty="0"/>
              <a:t>Read Access to child (association) by parent key</a:t>
            </a:r>
          </a:p>
          <a:p>
            <a:pPr algn="just"/>
            <a:endParaRPr lang="en-US" sz="1600" dirty="0"/>
          </a:p>
          <a:p>
            <a:pPr algn="just"/>
            <a:r>
              <a:rPr lang="en-IN" sz="1600" dirty="0"/>
              <a:t>Read Statement always returns the RESULT and you must specify target variable. We can also read the associated entity data using </a:t>
            </a:r>
            <a:r>
              <a:rPr lang="en-IN" sz="1600" b="1" dirty="0"/>
              <a:t>BY \asso_name FROM it_table </a:t>
            </a:r>
            <a:r>
              <a:rPr lang="en-IN" sz="1600" dirty="0"/>
              <a:t>syntax.</a:t>
            </a:r>
          </a:p>
          <a:p>
            <a:pPr algn="just"/>
            <a:r>
              <a:rPr lang="en-IN" sz="1600" dirty="0"/>
              <a:t>The result of associated data with come in another internal table </a:t>
            </a:r>
            <a:r>
              <a:rPr lang="en-IN" sz="1600" b="1" dirty="0"/>
              <a:t>LINK tab_name, </a:t>
            </a:r>
            <a:r>
              <a:rPr lang="en-IN" sz="1600" dirty="0"/>
              <a:t>it will always contain the key value pair</a:t>
            </a:r>
            <a:r>
              <a:rPr lang="en-IN" sz="1600" b="1" dirty="0"/>
              <a:t>.</a:t>
            </a:r>
          </a:p>
          <a:p>
            <a:pPr algn="just"/>
            <a:r>
              <a:rPr lang="en-IN" sz="1600" dirty="0"/>
              <a:t>READ ENTITIES OF </a:t>
            </a:r>
            <a:r>
              <a:rPr lang="en-IN" sz="1600" b="1" dirty="0"/>
              <a:t>RootEntityName</a:t>
            </a:r>
          </a:p>
          <a:p>
            <a:pPr algn="just"/>
            <a:r>
              <a:rPr lang="en-IN" sz="1600" dirty="0"/>
              <a:t>ENTITY </a:t>
            </a:r>
            <a:r>
              <a:rPr lang="en-IN" sz="1600" b="1" dirty="0"/>
              <a:t>EntityAlias </a:t>
            </a:r>
            <a:r>
              <a:rPr lang="en-IN" sz="1600" dirty="0"/>
              <a:t>FROM it_read_condition</a:t>
            </a:r>
          </a:p>
          <a:p>
            <a:pPr algn="just"/>
            <a:r>
              <a:rPr lang="en-IN" sz="1600" dirty="0"/>
              <a:t>RESULT et_result</a:t>
            </a:r>
          </a:p>
          <a:p>
            <a:pPr algn="just"/>
            <a:r>
              <a:rPr lang="en-IN" sz="1600" dirty="0"/>
              <a:t>BY \asso_name FROM it_read_rba</a:t>
            </a:r>
          </a:p>
          <a:p>
            <a:pPr algn="just"/>
            <a:r>
              <a:rPr lang="en-IN" sz="1600" dirty="0"/>
              <a:t>RESULT et_res_rba</a:t>
            </a:r>
          </a:p>
          <a:p>
            <a:pPr algn="just"/>
            <a:r>
              <a:rPr lang="en-IN" sz="1600" dirty="0"/>
              <a:t>LINK et_link_keys</a:t>
            </a:r>
          </a:p>
          <a:p>
            <a:pPr algn="just"/>
            <a:r>
              <a:rPr lang="en-IN" sz="1600" dirty="0"/>
              <a:t>ENTITY </a:t>
            </a:r>
            <a:r>
              <a:rPr lang="en-IN" sz="1600" b="1" dirty="0"/>
              <a:t>EntityAlias </a:t>
            </a:r>
            <a:r>
              <a:rPr lang="en-IN" sz="1600" dirty="0"/>
              <a:t>FROM it_ins_2…. [ FAILED failed ] [REPORTED reported]</a:t>
            </a:r>
            <a:endParaRPr lang="en-US" sz="1600" dirty="0"/>
          </a:p>
          <a:p>
            <a:pPr algn="just"/>
            <a:endParaRPr lang="en-US" sz="1600" kern="0" dirty="0">
              <a:latin typeface="Arial" pitchFamily="34" charset="0"/>
              <a:cs typeface="Arial" pitchFamily="34" charset="0"/>
            </a:endParaRPr>
          </a:p>
        </p:txBody>
      </p:sp>
      <p:sp>
        <p:nvSpPr>
          <p:cNvPr id="8" name="TextBox 36"/>
          <p:cNvSpPr txBox="1"/>
          <p:nvPr/>
        </p:nvSpPr>
        <p:spPr>
          <a:xfrm>
            <a:off x="1629916" y="925067"/>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Read the Data</a:t>
            </a:r>
          </a:p>
        </p:txBody>
      </p:sp>
    </p:spTree>
    <p:extLst>
      <p:ext uri="{BB962C8B-B14F-4D97-AF65-F5344CB8AC3E}">
        <p14:creationId xmlns:p14="http://schemas.microsoft.com/office/powerpoint/2010/main" val="2507835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1000"/>
                                        <p:tgtEl>
                                          <p:spTgt spid="7">
                                            <p:txEl>
                                              <p:pRg st="3" end="3"/>
                                            </p:txEl>
                                          </p:spTgt>
                                        </p:tgtEl>
                                      </p:cBhvr>
                                    </p:animEffect>
                                    <p:anim calcmode="lin" valueType="num">
                                      <p:cBhvr>
                                        <p:cTn id="3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Effect transition="in" filter="fade">
                                      <p:cBhvr>
                                        <p:cTn id="58" dur="1000"/>
                                        <p:tgtEl>
                                          <p:spTgt spid="7">
                                            <p:txEl>
                                              <p:pRg st="8" end="8"/>
                                            </p:txEl>
                                          </p:spTgt>
                                        </p:tgtEl>
                                      </p:cBhvr>
                                    </p:animEffect>
                                    <p:anim calcmode="lin" valueType="num">
                                      <p:cBhvr>
                                        <p:cTn id="5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fade">
                                      <p:cBhvr>
                                        <p:cTn id="63" dur="1000"/>
                                        <p:tgtEl>
                                          <p:spTgt spid="7">
                                            <p:txEl>
                                              <p:pRg st="9" end="9"/>
                                            </p:txEl>
                                          </p:spTgt>
                                        </p:tgtEl>
                                      </p:cBhvr>
                                    </p:animEffect>
                                    <p:anim calcmode="lin" valueType="num">
                                      <p:cBhvr>
                                        <p:cTn id="6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10" end="10"/>
                                            </p:txEl>
                                          </p:spTgt>
                                        </p:tgtEl>
                                        <p:attrNameLst>
                                          <p:attrName>style.visibility</p:attrName>
                                        </p:attrNameLst>
                                      </p:cBhvr>
                                      <p:to>
                                        <p:strVal val="visible"/>
                                      </p:to>
                                    </p:set>
                                    <p:animEffect transition="in" filter="fade">
                                      <p:cBhvr>
                                        <p:cTn id="68" dur="1000"/>
                                        <p:tgtEl>
                                          <p:spTgt spid="7">
                                            <p:txEl>
                                              <p:pRg st="10" end="10"/>
                                            </p:txEl>
                                          </p:spTgt>
                                        </p:tgtEl>
                                      </p:cBhvr>
                                    </p:animEffect>
                                    <p:anim calcmode="lin" valueType="num">
                                      <p:cBhvr>
                                        <p:cTn id="6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Effect transition="in" filter="fade">
                                      <p:cBhvr>
                                        <p:cTn id="73" dur="1000"/>
                                        <p:tgtEl>
                                          <p:spTgt spid="7">
                                            <p:txEl>
                                              <p:pRg st="11" end="11"/>
                                            </p:txEl>
                                          </p:spTgt>
                                        </p:tgtEl>
                                      </p:cBhvr>
                                    </p:animEffect>
                                    <p:anim calcmode="lin" valueType="num">
                                      <p:cBhvr>
                                        <p:cTn id="7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
                                            <p:txEl>
                                              <p:pRg st="12" end="12"/>
                                            </p:txEl>
                                          </p:spTgt>
                                        </p:tgtEl>
                                        <p:attrNameLst>
                                          <p:attrName>style.visibility</p:attrName>
                                        </p:attrNameLst>
                                      </p:cBhvr>
                                      <p:to>
                                        <p:strVal val="visible"/>
                                      </p:to>
                                    </p:set>
                                    <p:animEffect transition="in" filter="fade">
                                      <p:cBhvr>
                                        <p:cTn id="78" dur="1000"/>
                                        <p:tgtEl>
                                          <p:spTgt spid="7">
                                            <p:txEl>
                                              <p:pRg st="12" end="12"/>
                                            </p:txEl>
                                          </p:spTgt>
                                        </p:tgtEl>
                                      </p:cBhvr>
                                    </p:animEffect>
                                    <p:anim calcmode="lin" valueType="num">
                                      <p:cBhvr>
                                        <p:cTn id="7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animEffect transition="in" filter="fade">
                                      <p:cBhvr>
                                        <p:cTn id="83" dur="1000"/>
                                        <p:tgtEl>
                                          <p:spTgt spid="7">
                                            <p:txEl>
                                              <p:pRg st="13" end="13"/>
                                            </p:txEl>
                                          </p:spTgt>
                                        </p:tgtEl>
                                      </p:cBhvr>
                                    </p:animEffect>
                                    <p:anim calcmode="lin" valueType="num">
                                      <p:cBhvr>
                                        <p:cTn id="8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Rule for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19730261-CF6C-4157-81BC-2352D8128480}"/>
              </a:ext>
            </a:extLst>
          </p:cNvPr>
          <p:cNvSpPr txBox="1"/>
          <p:nvPr/>
        </p:nvSpPr>
        <p:spPr>
          <a:xfrm>
            <a:off x="648073" y="836712"/>
            <a:ext cx="10732605" cy="1815882"/>
          </a:xfrm>
          <a:prstGeom prst="rect">
            <a:avLst/>
          </a:prstGeom>
          <a:noFill/>
        </p:spPr>
        <p:txBody>
          <a:bodyPr wrap="square" rtlCol="0">
            <a:spAutoFit/>
          </a:bodyPr>
          <a:lstStyle/>
          <a:p>
            <a:pPr algn="just"/>
            <a:r>
              <a:rPr lang="en-US" sz="1600" dirty="0"/>
              <a:t>In addition to the data we also have a compiler generated field in input and output results called %control, this field is responsible to inform the RESTful framework that, which are all the fields we would like to send to DB while creation or update while updating. Also while read we can specify the same to avoid reading everything.</a:t>
            </a:r>
          </a:p>
          <a:p>
            <a:endParaRPr lang="en-US" sz="1600" dirty="0"/>
          </a:p>
          <a:p>
            <a:endParaRPr lang="en-US" sz="1600" dirty="0"/>
          </a:p>
          <a:p>
            <a:r>
              <a:rPr lang="en-US" sz="1600" dirty="0"/>
              <a:t>We can also see the complete BO structure in BO Explorer using keyboard shortcut :-</a:t>
            </a:r>
          </a:p>
          <a:p>
            <a:r>
              <a:rPr lang="en-US" sz="1600" dirty="0"/>
              <a:t>Alt+Shift+W</a:t>
            </a:r>
            <a:endParaRPr lang="en-IN" sz="1600" dirty="0"/>
          </a:p>
        </p:txBody>
      </p:sp>
      <p:pic>
        <p:nvPicPr>
          <p:cNvPr id="1026" name="Picture 2" descr="Design Rules Available for PCB Layout in Altium Designer | Altium Designer  21 User Manual |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015" y="2842705"/>
            <a:ext cx="6052719" cy="369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062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058724"/>
            <a:ext cx="7380952" cy="4819048"/>
          </a:xfrm>
          <a:prstGeom prst="rect">
            <a:avLst/>
          </a:prstGeom>
        </p:spPr>
      </p:pic>
    </p:spTree>
    <p:extLst>
      <p:ext uri="{BB962C8B-B14F-4D97-AF65-F5344CB8AC3E}">
        <p14:creationId xmlns:p14="http://schemas.microsoft.com/office/powerpoint/2010/main" val="275522661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Introduction to Managed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11057"/>
            <a:ext cx="10513168" cy="2862322"/>
          </a:xfrm>
          <a:prstGeom prst="rect">
            <a:avLst/>
          </a:prstGeom>
          <a:noFill/>
        </p:spPr>
        <p:txBody>
          <a:bodyPr wrap="square" rtlCol="0">
            <a:spAutoFit/>
          </a:bodyPr>
          <a:lstStyle/>
          <a:p>
            <a:pPr algn="just"/>
            <a:r>
              <a:rPr lang="en-US" sz="1800" dirty="0"/>
              <a:t>Let us consider we have been given a green field and asked us to develop a villa from scratch with our own customization. So, what steps will be involved in it? We need to design the floor-plan of the villa, the sections we want to include in the house like pool area, a garden, a jogging track etc. And we will proceed with selecting materials, selecting vendors, enforcing conciliation and orders and many more steps. Similarly, the RAP’s managed scenario provides the greenfield development for our business object.</a:t>
            </a:r>
          </a:p>
          <a:p>
            <a:pPr algn="just"/>
            <a:r>
              <a:rPr lang="en-US" sz="1800" dirty="0"/>
              <a:t>In the managed scenario, the implementations of behavioral elements like Create/Update/Delete are managed by the RAP framework itself. However, to implement complex logic like validations, determination or some sort of actions (Submit, Approval, Reject etc.) on the business entity, you need to add the ABAP logic for it in implementing classes.</a:t>
            </a:r>
          </a:p>
          <a:p>
            <a:pPr algn="just"/>
            <a:endParaRPr lang="en-US" sz="1800" dirty="0"/>
          </a:p>
        </p:txBody>
      </p:sp>
      <p:pic>
        <p:nvPicPr>
          <p:cNvPr id="1026" name="Picture 2" descr="Getting Started with the ABAP RESTful Application Programming Model (RAP) |  SAP Blo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3594353"/>
            <a:ext cx="11711380" cy="249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281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Use Case for 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t>I am working as a ABAP on Cloud developer for one of the travel planner agency, which has just taken the BTP subscription. They want me to create 2 fiori apps for the travel industry</a:t>
            </a:r>
            <a:endParaRPr lang="en-IN" sz="2000" dirty="0"/>
          </a:p>
          <a:p>
            <a:pPr marL="342900" indent="-342900">
              <a:buAutoNum type="arabicPeriod"/>
            </a:pPr>
            <a:r>
              <a:rPr lang="en-IN" sz="2000" dirty="0"/>
              <a:t>Processor Application</a:t>
            </a:r>
          </a:p>
          <a:p>
            <a:pPr marL="342900" indent="-342900">
              <a:buAutoNum type="arabicPeriod"/>
            </a:pPr>
            <a:r>
              <a:rPr lang="en-IN" sz="2000" dirty="0"/>
              <a:t>Approver Application</a:t>
            </a:r>
            <a:endParaRPr lang="en-US" sz="2000" dirty="0"/>
          </a:p>
        </p:txBody>
      </p:sp>
      <p:sp>
        <p:nvSpPr>
          <p:cNvPr id="12" name="Rectangle 11">
            <a:extLst>
              <a:ext uri="{FF2B5EF4-FFF2-40B4-BE49-F238E27FC236}">
                <a16:creationId xmlns:a16="http://schemas.microsoft.com/office/drawing/2014/main" id="{7702C120-469D-4311-838C-62644BFB06FB}"/>
              </a:ext>
            </a:extLst>
          </p:cNvPr>
          <p:cNvSpPr/>
          <p:nvPr/>
        </p:nvSpPr>
        <p:spPr>
          <a:xfrm>
            <a:off x="4015656" y="2699717"/>
            <a:ext cx="3312368" cy="14825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Source </a:t>
            </a:r>
            <a:r>
              <a:rPr lang="en-US" sz="1800" dirty="0">
                <a:solidFill>
                  <a:schemeClr val="bg1"/>
                </a:solidFill>
                <a:sym typeface="Wingdings" panose="05000000000000000000" pitchFamily="2" charset="2"/>
              </a:rPr>
              <a:t> Destination</a:t>
            </a:r>
          </a:p>
          <a:p>
            <a:pPr algn="ctr"/>
            <a:r>
              <a:rPr lang="en-US" sz="1800" dirty="0">
                <a:solidFill>
                  <a:schemeClr val="bg1"/>
                </a:solidFill>
                <a:sym typeface="Wingdings" panose="05000000000000000000" pitchFamily="2" charset="2"/>
              </a:rPr>
              <a:t>Start  End Date</a:t>
            </a:r>
          </a:p>
          <a:p>
            <a:pPr algn="ctr"/>
            <a:r>
              <a:rPr lang="en-US" sz="1800" dirty="0">
                <a:solidFill>
                  <a:schemeClr val="bg1"/>
                </a:solidFill>
                <a:sym typeface="Wingdings" panose="05000000000000000000" pitchFamily="2" charset="2"/>
              </a:rPr>
              <a:t>How many</a:t>
            </a:r>
            <a:endParaRPr lang="en-IN" sz="1800" dirty="0">
              <a:solidFill>
                <a:schemeClr val="bg1"/>
              </a:solidFill>
            </a:endParaRPr>
          </a:p>
        </p:txBody>
      </p:sp>
      <p:sp>
        <p:nvSpPr>
          <p:cNvPr id="14" name="TextBox 13">
            <a:extLst>
              <a:ext uri="{FF2B5EF4-FFF2-40B4-BE49-F238E27FC236}">
                <a16:creationId xmlns:a16="http://schemas.microsoft.com/office/drawing/2014/main" id="{3380D5A0-9764-46D4-919F-074BCC232B42}"/>
              </a:ext>
            </a:extLst>
          </p:cNvPr>
          <p:cNvSpPr txBox="1"/>
          <p:nvPr/>
        </p:nvSpPr>
        <p:spPr>
          <a:xfrm>
            <a:off x="5199452" y="6154061"/>
            <a:ext cx="1152128" cy="369332"/>
          </a:xfrm>
          <a:prstGeom prst="rect">
            <a:avLst/>
          </a:prstGeom>
          <a:noFill/>
        </p:spPr>
        <p:txBody>
          <a:bodyPr wrap="square" rtlCol="0">
            <a:spAutoFit/>
          </a:bodyPr>
          <a:lstStyle/>
          <a:p>
            <a:r>
              <a:rPr lang="en-US" sz="1800" b="1" dirty="0"/>
              <a:t>Processor</a:t>
            </a:r>
            <a:endParaRPr lang="en-IN" sz="1800" b="1" dirty="0"/>
          </a:p>
        </p:txBody>
      </p:sp>
      <p:sp>
        <p:nvSpPr>
          <p:cNvPr id="16" name="Rectangle 15">
            <a:extLst>
              <a:ext uri="{FF2B5EF4-FFF2-40B4-BE49-F238E27FC236}">
                <a16:creationId xmlns:a16="http://schemas.microsoft.com/office/drawing/2014/main" id="{FCF13FA5-BEB5-4F73-8683-52FB1C92D327}"/>
              </a:ext>
            </a:extLst>
          </p:cNvPr>
          <p:cNvSpPr/>
          <p:nvPr/>
        </p:nvSpPr>
        <p:spPr>
          <a:xfrm>
            <a:off x="7801052" y="2699717"/>
            <a:ext cx="2324746" cy="14814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 Itinerary </a:t>
            </a:r>
          </a:p>
          <a:p>
            <a:pPr algn="ctr"/>
            <a:r>
              <a:rPr lang="en-US" sz="1800" dirty="0">
                <a:solidFill>
                  <a:schemeClr val="bg1"/>
                </a:solidFill>
              </a:rPr>
              <a:t>Travel Request which has multiple Bookings</a:t>
            </a:r>
            <a:endParaRPr lang="en-IN" sz="1800" dirty="0">
              <a:solidFill>
                <a:schemeClr val="bg1"/>
              </a:solidFill>
            </a:endParaRPr>
          </a:p>
        </p:txBody>
      </p:sp>
      <p:sp>
        <p:nvSpPr>
          <p:cNvPr id="19" name="TextBox 18">
            <a:extLst>
              <a:ext uri="{FF2B5EF4-FFF2-40B4-BE49-F238E27FC236}">
                <a16:creationId xmlns:a16="http://schemas.microsoft.com/office/drawing/2014/main" id="{D43D5E95-D276-4722-975E-75A973EF8B50}"/>
              </a:ext>
            </a:extLst>
          </p:cNvPr>
          <p:cNvSpPr txBox="1"/>
          <p:nvPr/>
        </p:nvSpPr>
        <p:spPr>
          <a:xfrm>
            <a:off x="9772631" y="5111271"/>
            <a:ext cx="2324746" cy="923330"/>
          </a:xfrm>
          <a:prstGeom prst="rect">
            <a:avLst/>
          </a:prstGeom>
          <a:noFill/>
        </p:spPr>
        <p:txBody>
          <a:bodyPr wrap="square" rtlCol="0">
            <a:spAutoFit/>
          </a:bodyPr>
          <a:lstStyle/>
          <a:p>
            <a:r>
              <a:rPr lang="en-US" sz="1800" dirty="0"/>
              <a:t>Updates booking fees and description and provide approvals</a:t>
            </a:r>
            <a:endParaRPr lang="en-IN" sz="1800" dirty="0"/>
          </a:p>
        </p:txBody>
      </p:sp>
      <p:sp>
        <p:nvSpPr>
          <p:cNvPr id="21" name="TextBox 20">
            <a:extLst>
              <a:ext uri="{FF2B5EF4-FFF2-40B4-BE49-F238E27FC236}">
                <a16:creationId xmlns:a16="http://schemas.microsoft.com/office/drawing/2014/main" id="{C654BD13-3A0F-43C6-8698-BD30E17F39BE}"/>
              </a:ext>
            </a:extLst>
          </p:cNvPr>
          <p:cNvSpPr txBox="1"/>
          <p:nvPr/>
        </p:nvSpPr>
        <p:spPr>
          <a:xfrm>
            <a:off x="2206946" y="5230731"/>
            <a:ext cx="2864563" cy="923330"/>
          </a:xfrm>
          <a:prstGeom prst="rect">
            <a:avLst/>
          </a:prstGeom>
          <a:noFill/>
        </p:spPr>
        <p:txBody>
          <a:bodyPr wrap="square" rtlCol="0">
            <a:spAutoFit/>
          </a:bodyPr>
          <a:lstStyle/>
          <a:p>
            <a:pPr algn="r"/>
            <a:r>
              <a:rPr lang="en-US" sz="1800" dirty="0"/>
              <a:t>Create a travel request and add bookings with all the properties changeable</a:t>
            </a:r>
            <a:endParaRPr lang="en-IN" sz="1800" dirty="0"/>
          </a:p>
        </p:txBody>
      </p:sp>
      <p:sp>
        <p:nvSpPr>
          <p:cNvPr id="23" name="Chevron 22"/>
          <p:cNvSpPr/>
          <p:nvPr/>
        </p:nvSpPr>
        <p:spPr>
          <a:xfrm rot="5400000" flipH="1">
            <a:off x="5266063" y="4255043"/>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5" name="TextBox 24">
            <a:extLst>
              <a:ext uri="{FF2B5EF4-FFF2-40B4-BE49-F238E27FC236}">
                <a16:creationId xmlns:a16="http://schemas.microsoft.com/office/drawing/2014/main" id="{3380D5A0-9764-46D4-919F-074BCC232B42}"/>
              </a:ext>
            </a:extLst>
          </p:cNvPr>
          <p:cNvSpPr txBox="1"/>
          <p:nvPr/>
        </p:nvSpPr>
        <p:spPr>
          <a:xfrm>
            <a:off x="8237534" y="6128188"/>
            <a:ext cx="1152128" cy="369332"/>
          </a:xfrm>
          <a:prstGeom prst="rect">
            <a:avLst/>
          </a:prstGeom>
          <a:noFill/>
        </p:spPr>
        <p:txBody>
          <a:bodyPr wrap="square" rtlCol="0">
            <a:spAutoFit/>
          </a:bodyPr>
          <a:lstStyle/>
          <a:p>
            <a:r>
              <a:rPr lang="en-US" sz="1800" b="1" dirty="0"/>
              <a:t>Approver</a:t>
            </a:r>
            <a:endParaRPr lang="en-IN" sz="1800" b="1" dirty="0"/>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1026" name="Picture 2" descr="Free User, Download Free User png images, Free ClipArts on Clipart Library">
            <a:extLst>
              <a:ext uri="{FF2B5EF4-FFF2-40B4-BE49-F238E27FC236}">
                <a16:creationId xmlns:a16="http://schemas.microsoft.com/office/drawing/2014/main" id="{DF0A51C8-AED2-40EB-B51C-282B1F7844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3591" y="5028948"/>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2">
            <a:extLst>
              <a:ext uri="{FF2B5EF4-FFF2-40B4-BE49-F238E27FC236}">
                <a16:creationId xmlns:a16="http://schemas.microsoft.com/office/drawing/2014/main" id="{4217E298-8CA7-4CF5-8687-BE29735FCAD0}"/>
              </a:ext>
            </a:extLst>
          </p:cNvPr>
          <p:cNvSpPr/>
          <p:nvPr/>
        </p:nvSpPr>
        <p:spPr>
          <a:xfrm rot="5400000" flipH="1">
            <a:off x="8485489" y="4249742"/>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028" name="Picture 4" descr="Clipart of manager avatar free image download">
            <a:extLst>
              <a:ext uri="{FF2B5EF4-FFF2-40B4-BE49-F238E27FC236}">
                <a16:creationId xmlns:a16="http://schemas.microsoft.com/office/drawing/2014/main" id="{30328B69-D08A-408B-B05F-59C1BD17D1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550918" y="4997114"/>
            <a:ext cx="850339" cy="1195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demand Travel Booking App Development - Step-by-step Guide">
            <a:extLst>
              <a:ext uri="{FF2B5EF4-FFF2-40B4-BE49-F238E27FC236}">
                <a16:creationId xmlns:a16="http://schemas.microsoft.com/office/drawing/2014/main" id="{465F9001-810A-48B5-B352-CAFD85EBDB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680" t="18390" b="16150"/>
          <a:stretch/>
        </p:blipFill>
        <p:spPr bwMode="auto">
          <a:xfrm>
            <a:off x="458059" y="2673933"/>
            <a:ext cx="3497774" cy="19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94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IN" dirty="0">
                <a:latin typeface="Cooper Black" panose="0208090404030B020404" pitchFamily="18" charset="0"/>
              </a:rPr>
              <a:t>Steps for Build Use Case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cxnSp>
        <p:nvCxnSpPr>
          <p:cNvPr id="6" name="Connector: Elbow 61">
            <a:extLst>
              <a:ext uri="{FF2B5EF4-FFF2-40B4-BE49-F238E27FC236}">
                <a16:creationId xmlns:a16="http://schemas.microsoft.com/office/drawing/2014/main" id="{AF7B8CFE-3056-4D85-8FE2-6AC7C651AA67}"/>
              </a:ext>
            </a:extLst>
          </p:cNvPr>
          <p:cNvCxnSpPr/>
          <p:nvPr/>
        </p:nvCxnSpPr>
        <p:spPr>
          <a:xfrm rot="16200000" flipH="1">
            <a:off x="2914758" y="3858622"/>
            <a:ext cx="1284213"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2D61562-DC21-425F-8824-AD5A0E4B93A6}"/>
              </a:ext>
            </a:extLst>
          </p:cNvPr>
          <p:cNvCxnSpPr/>
          <p:nvPr/>
        </p:nvCxnSpPr>
        <p:spPr>
          <a:xfrm flipV="1">
            <a:off x="10424224" y="163517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59">
            <a:extLst>
              <a:ext uri="{FF2B5EF4-FFF2-40B4-BE49-F238E27FC236}">
                <a16:creationId xmlns:a16="http://schemas.microsoft.com/office/drawing/2014/main" id="{993DFE95-EEF4-4F56-9B76-879A380E54D0}"/>
              </a:ext>
            </a:extLst>
          </p:cNvPr>
          <p:cNvCxnSpPr/>
          <p:nvPr/>
        </p:nvCxnSpPr>
        <p:spPr>
          <a:xfrm rot="5400000">
            <a:off x="8379427" y="4197190"/>
            <a:ext cx="1185538" cy="28486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9E87A-2CAF-CD41-98DC-4526D06794F9}"/>
              </a:ext>
            </a:extLst>
          </p:cNvPr>
          <p:cNvSpPr txBox="1"/>
          <p:nvPr/>
        </p:nvSpPr>
        <p:spPr>
          <a:xfrm>
            <a:off x="709436" y="3403975"/>
            <a:ext cx="5294060" cy="369332"/>
          </a:xfrm>
          <a:prstGeom prst="rect">
            <a:avLst/>
          </a:prstGeom>
          <a:noFill/>
          <a:ln>
            <a:noFill/>
          </a:ln>
        </p:spPr>
        <p:txBody>
          <a:bodyPr wrap="square" rtlCol="0">
            <a:spAutoFit/>
          </a:bodyPr>
          <a:lstStyle/>
          <a:p>
            <a:pPr lvl="0" defTabSz="914217"/>
            <a:r>
              <a:rPr lang="en-US" sz="18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10" name="Rectangle 9">
            <a:extLst>
              <a:ext uri="{FF2B5EF4-FFF2-40B4-BE49-F238E27FC236}">
                <a16:creationId xmlns:a16="http://schemas.microsoft.com/office/drawing/2014/main" id="{4D5BA90F-0237-4E0D-8553-D97059659BEC}"/>
              </a:ext>
            </a:extLst>
          </p:cNvPr>
          <p:cNvSpPr/>
          <p:nvPr/>
        </p:nvSpPr>
        <p:spPr>
          <a:xfrm>
            <a:off x="5238705" y="43890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12" name="Rectangle 11">
            <a:extLst>
              <a:ext uri="{FF2B5EF4-FFF2-40B4-BE49-F238E27FC236}">
                <a16:creationId xmlns:a16="http://schemas.microsoft.com/office/drawing/2014/main" id="{EFFCCC1A-BCAF-477B-9363-6D9517DCC316}"/>
              </a:ext>
            </a:extLst>
          </p:cNvPr>
          <p:cNvSpPr/>
          <p:nvPr/>
        </p:nvSpPr>
        <p:spPr>
          <a:xfrm>
            <a:off x="4942284" y="28010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3" name="Rectangle 12">
            <a:extLst>
              <a:ext uri="{FF2B5EF4-FFF2-40B4-BE49-F238E27FC236}">
                <a16:creationId xmlns:a16="http://schemas.microsoft.com/office/drawing/2014/main" id="{274CCE82-BEC5-4758-B63A-6B5D4BA0180F}"/>
              </a:ext>
            </a:extLst>
          </p:cNvPr>
          <p:cNvSpPr/>
          <p:nvPr/>
        </p:nvSpPr>
        <p:spPr>
          <a:xfrm>
            <a:off x="5094684" y="29534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4" name="Rectangle 13">
            <a:extLst>
              <a:ext uri="{FF2B5EF4-FFF2-40B4-BE49-F238E27FC236}">
                <a16:creationId xmlns:a16="http://schemas.microsoft.com/office/drawing/2014/main" id="{705B7006-1779-43AB-B366-BE2F8B6A17C7}"/>
              </a:ext>
            </a:extLst>
          </p:cNvPr>
          <p:cNvSpPr/>
          <p:nvPr/>
        </p:nvSpPr>
        <p:spPr>
          <a:xfrm>
            <a:off x="5247084" y="31058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5" name="Rectangle 14">
            <a:extLst>
              <a:ext uri="{FF2B5EF4-FFF2-40B4-BE49-F238E27FC236}">
                <a16:creationId xmlns:a16="http://schemas.microsoft.com/office/drawing/2014/main" id="{0089A2CF-139D-446C-B8E4-11CB777A2806}"/>
              </a:ext>
            </a:extLst>
          </p:cNvPr>
          <p:cNvSpPr/>
          <p:nvPr/>
        </p:nvSpPr>
        <p:spPr>
          <a:xfrm>
            <a:off x="709436" y="1214174"/>
            <a:ext cx="2721323" cy="43931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Fiori App for Processor</a:t>
            </a:r>
            <a:endParaRPr lang="en-IN" sz="1800" dirty="0">
              <a:solidFill>
                <a:schemeClr val="bg1"/>
              </a:solidFill>
            </a:endParaRPr>
          </a:p>
        </p:txBody>
      </p:sp>
      <p:sp>
        <p:nvSpPr>
          <p:cNvPr id="16" name="Rectangle 15">
            <a:extLst>
              <a:ext uri="{FF2B5EF4-FFF2-40B4-BE49-F238E27FC236}">
                <a16:creationId xmlns:a16="http://schemas.microsoft.com/office/drawing/2014/main" id="{F1D85DA6-963C-4363-9750-448A8756132B}"/>
              </a:ext>
            </a:extLst>
          </p:cNvPr>
          <p:cNvSpPr/>
          <p:nvPr/>
        </p:nvSpPr>
        <p:spPr>
          <a:xfrm>
            <a:off x="8876051" y="1124744"/>
            <a:ext cx="2700301" cy="524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Fiori App for Approver</a:t>
            </a:r>
            <a:endParaRPr lang="en-IN" sz="1800" dirty="0">
              <a:solidFill>
                <a:schemeClr val="tx1"/>
              </a:solidFill>
            </a:endParaRPr>
          </a:p>
        </p:txBody>
      </p:sp>
      <p:cxnSp>
        <p:nvCxnSpPr>
          <p:cNvPr id="17" name="Straight Arrow Connector 16">
            <a:extLst>
              <a:ext uri="{FF2B5EF4-FFF2-40B4-BE49-F238E27FC236}">
                <a16:creationId xmlns:a16="http://schemas.microsoft.com/office/drawing/2014/main" id="{5A1AEFDC-6D4E-4276-BEB9-A36BC945BFE7}"/>
              </a:ext>
            </a:extLst>
          </p:cNvPr>
          <p:cNvCxnSpPr>
            <a:cxnSpLocks/>
          </p:cNvCxnSpPr>
          <p:nvPr/>
        </p:nvCxnSpPr>
        <p:spPr>
          <a:xfrm>
            <a:off x="7551340" y="3557301"/>
            <a:ext cx="1720756"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713AD6-0216-47E5-8BD9-5EEC2EEC600F}"/>
              </a:ext>
            </a:extLst>
          </p:cNvPr>
          <p:cNvSpPr/>
          <p:nvPr/>
        </p:nvSpPr>
        <p:spPr>
          <a:xfrm>
            <a:off x="9272096" y="3126622"/>
            <a:ext cx="2304256" cy="84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Projection for Approve @UI</a:t>
            </a:r>
            <a:endParaRPr lang="en-IN" sz="1800" dirty="0">
              <a:solidFill>
                <a:schemeClr val="tx1"/>
              </a:solidFill>
            </a:endParaRPr>
          </a:p>
        </p:txBody>
      </p:sp>
      <p:sp>
        <p:nvSpPr>
          <p:cNvPr id="19" name="Rectangle 18">
            <a:extLst>
              <a:ext uri="{FF2B5EF4-FFF2-40B4-BE49-F238E27FC236}">
                <a16:creationId xmlns:a16="http://schemas.microsoft.com/office/drawing/2014/main" id="{655A197E-3A5D-41E7-8CCB-88C9A3E9CC1F}"/>
              </a:ext>
            </a:extLst>
          </p:cNvPr>
          <p:cNvSpPr/>
          <p:nvPr/>
        </p:nvSpPr>
        <p:spPr>
          <a:xfrm>
            <a:off x="714517" y="3029637"/>
            <a:ext cx="2304256" cy="944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CDS Projection for Processor @UI</a:t>
            </a:r>
            <a:endParaRPr lang="en-IN" sz="1800" dirty="0">
              <a:solidFill>
                <a:schemeClr val="bg1"/>
              </a:solidFill>
            </a:endParaRPr>
          </a:p>
        </p:txBody>
      </p:sp>
      <p:cxnSp>
        <p:nvCxnSpPr>
          <p:cNvPr id="20" name="Straight Arrow Connector 19">
            <a:extLst>
              <a:ext uri="{FF2B5EF4-FFF2-40B4-BE49-F238E27FC236}">
                <a16:creationId xmlns:a16="http://schemas.microsoft.com/office/drawing/2014/main" id="{BA0EA9BF-3B46-4BF3-832A-B27AD603C88C}"/>
              </a:ext>
            </a:extLst>
          </p:cNvPr>
          <p:cNvCxnSpPr>
            <a:cxnSpLocks/>
            <a:stCxn id="14" idx="1"/>
            <a:endCxn id="19" idx="3"/>
          </p:cNvCxnSpPr>
          <p:nvPr/>
        </p:nvCxnSpPr>
        <p:spPr>
          <a:xfrm flipH="1">
            <a:off x="3018773" y="3501881"/>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D88ABC-9BAE-42BB-8EDF-85B22A551B16}"/>
              </a:ext>
            </a:extLst>
          </p:cNvPr>
          <p:cNvCxnSpPr>
            <a:cxnSpLocks/>
            <a:stCxn id="19" idx="0"/>
          </p:cNvCxnSpPr>
          <p:nvPr/>
        </p:nvCxnSpPr>
        <p:spPr>
          <a:xfrm flipV="1">
            <a:off x="1866645" y="2596744"/>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5FE435-9338-4B78-B4C7-9E143793B124}"/>
              </a:ext>
            </a:extLst>
          </p:cNvPr>
          <p:cNvSpPr/>
          <p:nvPr/>
        </p:nvSpPr>
        <p:spPr>
          <a:xfrm>
            <a:off x="709436" y="2048390"/>
            <a:ext cx="2677671" cy="5366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Service Def and Binding</a:t>
            </a:r>
            <a:endParaRPr lang="en-IN" sz="1800" dirty="0">
              <a:solidFill>
                <a:schemeClr val="bg1"/>
              </a:solidFill>
            </a:endParaRPr>
          </a:p>
        </p:txBody>
      </p:sp>
      <p:cxnSp>
        <p:nvCxnSpPr>
          <p:cNvPr id="23" name="Straight Arrow Connector 22">
            <a:extLst>
              <a:ext uri="{FF2B5EF4-FFF2-40B4-BE49-F238E27FC236}">
                <a16:creationId xmlns:a16="http://schemas.microsoft.com/office/drawing/2014/main" id="{0D506F85-3AA0-43EC-89B3-2FC14EFECB95}"/>
              </a:ext>
            </a:extLst>
          </p:cNvPr>
          <p:cNvCxnSpPr>
            <a:cxnSpLocks/>
          </p:cNvCxnSpPr>
          <p:nvPr/>
        </p:nvCxnSpPr>
        <p:spPr>
          <a:xfrm rot="-180000" flipV="1">
            <a:off x="1863717" y="1653489"/>
            <a:ext cx="21826" cy="3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4DD787-A004-4248-AA35-8595140F4A5C}"/>
              </a:ext>
            </a:extLst>
          </p:cNvPr>
          <p:cNvSpPr/>
          <p:nvPr/>
        </p:nvSpPr>
        <p:spPr>
          <a:xfrm>
            <a:off x="8919705" y="2058924"/>
            <a:ext cx="2656647" cy="5366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25" name="Straight Arrow Connector 24">
            <a:extLst>
              <a:ext uri="{FF2B5EF4-FFF2-40B4-BE49-F238E27FC236}">
                <a16:creationId xmlns:a16="http://schemas.microsoft.com/office/drawing/2014/main" id="{770233E8-3888-4836-A3AA-D022302F1037}"/>
              </a:ext>
            </a:extLst>
          </p:cNvPr>
          <p:cNvCxnSpPr/>
          <p:nvPr/>
        </p:nvCxnSpPr>
        <p:spPr>
          <a:xfrm flipH="1" flipV="1">
            <a:off x="10419276" y="2595592"/>
            <a:ext cx="0" cy="53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CDCFA0-5A53-4E51-A0F1-205325BE69E8}"/>
              </a:ext>
            </a:extLst>
          </p:cNvPr>
          <p:cNvSpPr/>
          <p:nvPr/>
        </p:nvSpPr>
        <p:spPr>
          <a:xfrm>
            <a:off x="9258241" y="4555315"/>
            <a:ext cx="2304256"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Behavior Def</a:t>
            </a:r>
          </a:p>
          <a:p>
            <a:pPr algn="ctr"/>
            <a:r>
              <a:rPr lang="en-US" sz="1800" dirty="0">
                <a:solidFill>
                  <a:schemeClr val="tx1"/>
                </a:solidFill>
              </a:rPr>
              <a:t>Projection (approver)</a:t>
            </a:r>
            <a:endParaRPr lang="en-IN" sz="1800" dirty="0">
              <a:solidFill>
                <a:schemeClr val="tx1"/>
              </a:solidFill>
            </a:endParaRPr>
          </a:p>
        </p:txBody>
      </p:sp>
      <p:sp>
        <p:nvSpPr>
          <p:cNvPr id="27" name="Rectangle 26">
            <a:extLst>
              <a:ext uri="{FF2B5EF4-FFF2-40B4-BE49-F238E27FC236}">
                <a16:creationId xmlns:a16="http://schemas.microsoft.com/office/drawing/2014/main" id="{098B0877-957A-4326-B04D-6E0E9945D2C4}"/>
              </a:ext>
            </a:extLst>
          </p:cNvPr>
          <p:cNvSpPr/>
          <p:nvPr/>
        </p:nvSpPr>
        <p:spPr>
          <a:xfrm>
            <a:off x="714517" y="4460195"/>
            <a:ext cx="2304256"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Behavior Def</a:t>
            </a:r>
          </a:p>
          <a:p>
            <a:pPr algn="ctr"/>
            <a:r>
              <a:rPr lang="en-US" sz="1800" dirty="0">
                <a:solidFill>
                  <a:schemeClr val="bg1"/>
                </a:solidFill>
              </a:rPr>
              <a:t>Projection (processor)</a:t>
            </a:r>
            <a:endParaRPr lang="en-IN" sz="1800" dirty="0">
              <a:solidFill>
                <a:schemeClr val="bg1"/>
              </a:solidFill>
            </a:endParaRPr>
          </a:p>
        </p:txBody>
      </p:sp>
      <p:cxnSp>
        <p:nvCxnSpPr>
          <p:cNvPr id="28" name="Straight Connector 27">
            <a:extLst>
              <a:ext uri="{FF2B5EF4-FFF2-40B4-BE49-F238E27FC236}">
                <a16:creationId xmlns:a16="http://schemas.microsoft.com/office/drawing/2014/main" id="{261B5D5D-D594-4091-915B-8C59ED234F3E}"/>
              </a:ext>
            </a:extLst>
          </p:cNvPr>
          <p:cNvCxnSpPr>
            <a:stCxn id="19" idx="2"/>
            <a:endCxn id="27" idx="0"/>
          </p:cNvCxnSpPr>
          <p:nvPr/>
        </p:nvCxnSpPr>
        <p:spPr>
          <a:xfrm>
            <a:off x="1866645" y="3974125"/>
            <a:ext cx="0" cy="48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F4A2F9-777F-4238-B12C-6A152E8C51F8}"/>
              </a:ext>
            </a:extLst>
          </p:cNvPr>
          <p:cNvCxnSpPr>
            <a:stCxn id="18" idx="2"/>
            <a:endCxn id="26" idx="0"/>
          </p:cNvCxnSpPr>
          <p:nvPr/>
        </p:nvCxnSpPr>
        <p:spPr>
          <a:xfrm flipH="1">
            <a:off x="10410369" y="3974125"/>
            <a:ext cx="13855" cy="58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31B53C-B328-454C-B2CA-4E17D9244525}"/>
              </a:ext>
            </a:extLst>
          </p:cNvPr>
          <p:cNvCxnSpPr>
            <a:stCxn id="14" idx="2"/>
            <a:endCxn id="10" idx="0"/>
          </p:cNvCxnSpPr>
          <p:nvPr/>
        </p:nvCxnSpPr>
        <p:spPr>
          <a:xfrm flipH="1">
            <a:off x="6390833" y="3897925"/>
            <a:ext cx="8379"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ED93A-527A-4325-8BB7-CA84A46281D6}"/>
              </a:ext>
            </a:extLst>
          </p:cNvPr>
          <p:cNvSpPr txBox="1"/>
          <p:nvPr/>
        </p:nvSpPr>
        <p:spPr>
          <a:xfrm>
            <a:off x="6598468" y="3974125"/>
            <a:ext cx="800472" cy="369332"/>
          </a:xfrm>
          <a:prstGeom prst="rect">
            <a:avLst/>
          </a:prstGeom>
          <a:noFill/>
        </p:spPr>
        <p:txBody>
          <a:bodyPr wrap="square" rtlCol="0">
            <a:spAutoFit/>
          </a:bodyPr>
          <a:lstStyle/>
          <a:p>
            <a:r>
              <a:rPr lang="en-US" sz="1800" dirty="0"/>
              <a:t>1..1</a:t>
            </a:r>
            <a:endParaRPr lang="en-IN" sz="1800" dirty="0"/>
          </a:p>
        </p:txBody>
      </p:sp>
      <p:sp>
        <p:nvSpPr>
          <p:cNvPr id="32" name="Rectangle 31">
            <a:extLst>
              <a:ext uri="{FF2B5EF4-FFF2-40B4-BE49-F238E27FC236}">
                <a16:creationId xmlns:a16="http://schemas.microsoft.com/office/drawing/2014/main" id="{EB174D0A-46E0-4FF5-85DD-F502D767C62F}"/>
              </a:ext>
            </a:extLst>
          </p:cNvPr>
          <p:cNvSpPr/>
          <p:nvPr/>
        </p:nvSpPr>
        <p:spPr>
          <a:xfrm>
            <a:off x="5391105" y="45414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33" name="Rectangle 32">
            <a:extLst>
              <a:ext uri="{FF2B5EF4-FFF2-40B4-BE49-F238E27FC236}">
                <a16:creationId xmlns:a16="http://schemas.microsoft.com/office/drawing/2014/main" id="{805B27EA-04B3-4722-8C39-69270470847E}"/>
              </a:ext>
            </a:extLst>
          </p:cNvPr>
          <p:cNvSpPr/>
          <p:nvPr/>
        </p:nvSpPr>
        <p:spPr>
          <a:xfrm>
            <a:off x="5543505" y="46938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cxnSp>
        <p:nvCxnSpPr>
          <p:cNvPr id="34" name="Straight Connector 33">
            <a:extLst>
              <a:ext uri="{FF2B5EF4-FFF2-40B4-BE49-F238E27FC236}">
                <a16:creationId xmlns:a16="http://schemas.microsoft.com/office/drawing/2014/main" id="{49FFAAA7-B48C-41F6-9C98-0997D46472ED}"/>
              </a:ext>
            </a:extLst>
          </p:cNvPr>
          <p:cNvCxnSpPr/>
          <p:nvPr/>
        </p:nvCxnSpPr>
        <p:spPr>
          <a:xfrm>
            <a:off x="6473953" y="5208843"/>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14B4AE6-9CED-4FC1-9485-D7F776EEEE95}"/>
              </a:ext>
            </a:extLst>
          </p:cNvPr>
          <p:cNvCxnSpPr>
            <a:endCxn id="27" idx="3"/>
          </p:cNvCxnSpPr>
          <p:nvPr/>
        </p:nvCxnSpPr>
        <p:spPr>
          <a:xfrm flipH="1" flipV="1">
            <a:off x="3018773" y="4856239"/>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70AE10-9E03-4C51-9126-5FF5401F1C60}"/>
              </a:ext>
            </a:extLst>
          </p:cNvPr>
          <p:cNvCxnSpPr/>
          <p:nvPr/>
        </p:nvCxnSpPr>
        <p:spPr>
          <a:xfrm>
            <a:off x="7787763" y="4940552"/>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75C0A36-5465-47DF-8F70-3E2861B1EEDF}"/>
              </a:ext>
            </a:extLst>
          </p:cNvPr>
          <p:cNvSpPr/>
          <p:nvPr/>
        </p:nvSpPr>
        <p:spPr>
          <a:xfrm>
            <a:off x="5247085" y="5836474"/>
            <a:ext cx="2286395" cy="65518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Behavior Implement (pool)</a:t>
            </a:r>
            <a:endParaRPr lang="en-IN" sz="1800" b="1" dirty="0">
              <a:solidFill>
                <a:schemeClr val="tx1"/>
              </a:solidFill>
            </a:endParaRPr>
          </a:p>
        </p:txBody>
      </p:sp>
    </p:spTree>
    <p:extLst>
      <p:ext uri="{BB962C8B-B14F-4D97-AF65-F5344CB8AC3E}">
        <p14:creationId xmlns:p14="http://schemas.microsoft.com/office/powerpoint/2010/main" val="32969205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1891" y="139635"/>
            <a:ext cx="10969943" cy="711081"/>
          </a:xfrm>
          <a:ln>
            <a:noFill/>
          </a:ln>
        </p:spPr>
        <p:txBody>
          <a:bodyPr>
            <a:noAutofit/>
          </a:bodyPr>
          <a:lstStyle/>
          <a:p>
            <a:r>
              <a:rPr lang="en-IN" dirty="0">
                <a:latin typeface="Cooper Black" panose="0208090404030B020404" pitchFamily="18" charset="0"/>
              </a:rPr>
              <a:t>Development flow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a:ln>
            <a:noFill/>
          </a:ln>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FD49D4A9-EB6F-4F8B-922F-2D061B2CD218}"/>
              </a:ext>
            </a:extLst>
          </p:cNvPr>
          <p:cNvPicPr>
            <a:picLocks noChangeAspect="1"/>
          </p:cNvPicPr>
          <p:nvPr/>
        </p:nvPicPr>
        <p:blipFill>
          <a:blip r:embed="rId3"/>
          <a:stretch>
            <a:fillRect/>
          </a:stretch>
        </p:blipFill>
        <p:spPr>
          <a:xfrm>
            <a:off x="353760" y="1010340"/>
            <a:ext cx="11385267" cy="5547841"/>
          </a:xfrm>
          <a:prstGeom prst="rect">
            <a:avLst/>
          </a:prstGeom>
        </p:spPr>
      </p:pic>
    </p:spTree>
    <p:extLst>
      <p:ext uri="{BB962C8B-B14F-4D97-AF65-F5344CB8AC3E}">
        <p14:creationId xmlns:p14="http://schemas.microsoft.com/office/powerpoint/2010/main" val="5752230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Our new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solidFill>
                  <a:srgbClr val="24292F"/>
                </a:solidFill>
                <a:latin typeface="-apple-system"/>
              </a:rPr>
              <a:t>From a structural point of view, a business object consists of a tree of entities that are linked by compositions. Every entity in this composition tree is an element that is modeled with a CDS entity. For our demo travel booking scenario, we will implement a 2-level hierarchy composition tree. </a:t>
            </a:r>
          </a:p>
          <a:p>
            <a:endParaRPr lang="en-US" sz="2000" dirty="0">
              <a:solidFill>
                <a:srgbClr val="24292F"/>
              </a:solidFill>
              <a:latin typeface="-apple-system"/>
            </a:endParaRPr>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3551B863-6473-4E2F-935F-BC3558197174}"/>
              </a:ext>
            </a:extLst>
          </p:cNvPr>
          <p:cNvPicPr>
            <a:picLocks noChangeAspect="1"/>
          </p:cNvPicPr>
          <p:nvPr/>
        </p:nvPicPr>
        <p:blipFill>
          <a:blip r:embed="rId3"/>
          <a:stretch>
            <a:fillRect/>
          </a:stretch>
        </p:blipFill>
        <p:spPr>
          <a:xfrm>
            <a:off x="6958508" y="2212619"/>
            <a:ext cx="4983912"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7EFEE2E-39A3-4C2D-B81B-F7CD26824CA5}"/>
              </a:ext>
            </a:extLst>
          </p:cNvPr>
          <p:cNvSpPr/>
          <p:nvPr/>
        </p:nvSpPr>
        <p:spPr>
          <a:xfrm>
            <a:off x="609441" y="2060848"/>
            <a:ext cx="6092825" cy="3785652"/>
          </a:xfrm>
          <a:prstGeom prst="rect">
            <a:avLst/>
          </a:prstGeom>
        </p:spPr>
        <p:txBody>
          <a:bodyPr>
            <a:spAutoFit/>
          </a:bodyPr>
          <a:lstStyle/>
          <a:p>
            <a:r>
              <a:rPr lang="en-US" sz="2000" dirty="0">
                <a:solidFill>
                  <a:srgbClr val="24292F"/>
                </a:solidFill>
                <a:latin typeface="-apple-system"/>
              </a:rPr>
              <a:t>As depicted in the figure below, the 2-tier entity hierarchy for managing transactional data in our scenario consists of the following editable entities, with a 1: N cardinality on each level:</a:t>
            </a:r>
          </a:p>
          <a:p>
            <a:endParaRPr lang="en-US" sz="2000" dirty="0">
              <a:solidFill>
                <a:srgbClr val="24292F"/>
              </a:solidFill>
              <a:latin typeface="-apple-system"/>
            </a:endParaRPr>
          </a:p>
          <a:p>
            <a:pPr>
              <a:buFont typeface="Arial" panose="020B0604020202020204" pitchFamily="34" charset="0"/>
              <a:buChar char="•"/>
            </a:pPr>
            <a:r>
              <a:rPr lang="en-US" sz="2000" dirty="0">
                <a:solidFill>
                  <a:srgbClr val="24292F"/>
                </a:solidFill>
                <a:latin typeface="-apple-system"/>
              </a:rPr>
              <a:t>Travel</a:t>
            </a:r>
          </a:p>
          <a:p>
            <a:pPr>
              <a:buFont typeface="Arial" panose="020B0604020202020204" pitchFamily="34" charset="0"/>
              <a:buChar char="•"/>
            </a:pPr>
            <a:r>
              <a:rPr lang="en-US" sz="2000" dirty="0">
                <a:solidFill>
                  <a:srgbClr val="24292F"/>
                </a:solidFill>
                <a:latin typeface="-apple-system"/>
              </a:rPr>
              <a:t>Booking</a:t>
            </a:r>
          </a:p>
          <a:p>
            <a:endParaRPr lang="en-US" sz="2000" dirty="0">
              <a:solidFill>
                <a:srgbClr val="24292F"/>
              </a:solidFill>
              <a:latin typeface="-apple-system"/>
            </a:endParaRPr>
          </a:p>
          <a:p>
            <a:r>
              <a:rPr lang="en-US" sz="2000" dirty="0">
                <a:solidFill>
                  <a:srgbClr val="24292F"/>
                </a:solidFill>
                <a:latin typeface="-apple-system"/>
              </a:rPr>
              <a:t>i.e. each travel instance has 0..N bookings The figure below shows the composition relationship between the travel and the (flight) booking entities, where the travel entity represents the root of the data model.</a:t>
            </a:r>
          </a:p>
        </p:txBody>
      </p:sp>
    </p:spTree>
    <p:extLst>
      <p:ext uri="{BB962C8B-B14F-4D97-AF65-F5344CB8AC3E}">
        <p14:creationId xmlns:p14="http://schemas.microsoft.com/office/powerpoint/2010/main" val="33714625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9</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785652"/>
          </a:xfrm>
          <a:prstGeom prst="rect">
            <a:avLst/>
          </a:prstGeom>
          <a:noFill/>
        </p:spPr>
        <p:txBody>
          <a:bodyPr wrap="square" rtlCol="0">
            <a:spAutoFit/>
          </a:bodyPr>
          <a:lstStyle/>
          <a:p>
            <a:pPr marL="342900" indent="-342900">
              <a:buFont typeface="Arial" panose="020B0604020202020204" pitchFamily="34" charset="0"/>
              <a:buChar char="•"/>
            </a:pPr>
            <a:r>
              <a:rPr lang="en-US" sz="1600" dirty="0"/>
              <a:t>Sequence Diagram</a:t>
            </a:r>
          </a:p>
          <a:p>
            <a:pPr marL="342900" indent="-342900">
              <a:buFont typeface="Arial" panose="020B0604020202020204" pitchFamily="34" charset="0"/>
              <a:buChar char="•"/>
            </a:pPr>
            <a:r>
              <a:rPr lang="en-US" sz="1600" dirty="0"/>
              <a:t>Implementing Create, Update and Delete</a:t>
            </a:r>
          </a:p>
          <a:p>
            <a:pPr marL="342900" indent="-342900">
              <a:buFont typeface="Arial" panose="020B0604020202020204" pitchFamily="34" charset="0"/>
              <a:buChar char="•"/>
            </a:pPr>
            <a:r>
              <a:rPr lang="en-US" sz="1600" dirty="0"/>
              <a:t>Make field read only</a:t>
            </a:r>
          </a:p>
          <a:p>
            <a:pPr marL="342900" indent="-342900">
              <a:buFont typeface="Arial" panose="020B0604020202020204" pitchFamily="34" charset="0"/>
              <a:buChar char="•"/>
            </a:pPr>
            <a:r>
              <a:rPr lang="en-US" sz="1600" dirty="0"/>
              <a:t>Making field Mandatory</a:t>
            </a:r>
          </a:p>
          <a:p>
            <a:pPr marL="342900" indent="-342900">
              <a:buFont typeface="Arial" panose="020B0604020202020204" pitchFamily="34" charset="0"/>
              <a:buChar char="•"/>
            </a:pPr>
            <a:r>
              <a:rPr lang="en-US" sz="1600" dirty="0"/>
              <a:t>Add validation to the code</a:t>
            </a:r>
          </a:p>
          <a:p>
            <a:pPr marL="342900" indent="-342900">
              <a:buFont typeface="Arial" panose="020B0604020202020204" pitchFamily="34" charset="0"/>
              <a:buChar char="•"/>
            </a:pPr>
            <a:r>
              <a:rPr lang="en-US" sz="1600" dirty="0"/>
              <a:t>Implement Actions - </a:t>
            </a:r>
            <a:r>
              <a:rPr lang="en-US" sz="1600" dirty="0" err="1"/>
              <a:t>set_status_booked</a:t>
            </a:r>
            <a:endParaRPr lang="en-US" sz="1600" dirty="0"/>
          </a:p>
          <a:p>
            <a:r>
              <a:rPr lang="en-US" sz="1600" dirty="0"/>
              <a:t>--break</a:t>
            </a:r>
          </a:p>
          <a:p>
            <a:pPr marL="342900" indent="-342900">
              <a:buFont typeface="Arial" panose="020B0604020202020204" pitchFamily="34" charset="0"/>
              <a:buChar char="•"/>
            </a:pPr>
            <a:r>
              <a:rPr lang="en-US" sz="1600" dirty="0"/>
              <a:t>What is EML ?</a:t>
            </a:r>
          </a:p>
          <a:p>
            <a:pPr marL="342900" indent="-342900">
              <a:buFont typeface="Arial" panose="020B0604020202020204" pitchFamily="34" charset="0"/>
              <a:buChar char="•"/>
            </a:pPr>
            <a:r>
              <a:rPr lang="en-US" sz="1600" dirty="0"/>
              <a:t>Why we use EML</a:t>
            </a:r>
          </a:p>
          <a:p>
            <a:pPr marL="342900" indent="-342900">
              <a:buFont typeface="Arial" panose="020B0604020202020204" pitchFamily="34" charset="0"/>
              <a:buChar char="•"/>
            </a:pPr>
            <a:r>
              <a:rPr lang="en-US" sz="1600" dirty="0"/>
              <a:t>Syntax of EML</a:t>
            </a:r>
          </a:p>
          <a:p>
            <a:pPr marL="342900" indent="-342900">
              <a:buFont typeface="Arial" panose="020B0604020202020204" pitchFamily="34" charset="0"/>
              <a:buChar char="•"/>
            </a:pPr>
            <a:r>
              <a:rPr lang="en-US" sz="1600" dirty="0"/>
              <a:t>C-R-U-D Using EML</a:t>
            </a:r>
          </a:p>
          <a:p>
            <a:pPr marL="342900" indent="-342900">
              <a:buFont typeface="Arial" panose="020B0604020202020204" pitchFamily="34" charset="0"/>
              <a:buChar char="•"/>
            </a:pPr>
            <a:r>
              <a:rPr lang="en-US" sz="1600" dirty="0"/>
              <a:t>Implementation of EML</a:t>
            </a:r>
          </a:p>
          <a:p>
            <a:r>
              <a:rPr lang="en-US" sz="1600" dirty="0"/>
              <a:t>--break</a:t>
            </a:r>
          </a:p>
          <a:p>
            <a:pPr marL="285750" indent="-285750">
              <a:buFont typeface="Arial" panose="020B0604020202020204" pitchFamily="34" charset="0"/>
              <a:buChar char="•"/>
            </a:pPr>
            <a:r>
              <a:rPr lang="en-US" sz="1600" dirty="0"/>
              <a:t>Introduction to Managed Scenario</a:t>
            </a:r>
          </a:p>
          <a:p>
            <a:pPr marL="285750" indent="-285750">
              <a:buFont typeface="Arial" panose="020B0604020202020204" pitchFamily="34" charset="0"/>
              <a:buChar char="•"/>
            </a:pPr>
            <a:r>
              <a:rPr lang="en-US" sz="1600" dirty="0"/>
              <a:t>Implementing </a:t>
            </a:r>
            <a:r>
              <a:rPr lang="en-US" sz="1600"/>
              <a:t>the Processor</a:t>
            </a:r>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1C78EC37-9C90-4271-BFAC-2A5FD3DC1249}"/>
              </a:ext>
            </a:extLst>
          </p:cNvPr>
          <p:cNvSpPr/>
          <p:nvPr/>
        </p:nvSpPr>
        <p:spPr>
          <a:xfrm>
            <a:off x="117748" y="476672"/>
            <a:ext cx="576064" cy="576064"/>
          </a:xfrm>
          <a:prstGeom prst="smileyFace">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466137-F867-4239-AC60-85A71EF9BD97}"/>
              </a:ext>
            </a:extLst>
          </p:cNvPr>
          <p:cNvSpPr/>
          <p:nvPr/>
        </p:nvSpPr>
        <p:spPr>
          <a:xfrm>
            <a:off x="1485900"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a:t>
            </a:r>
          </a:p>
        </p:txBody>
      </p:sp>
      <p:sp>
        <p:nvSpPr>
          <p:cNvPr id="6" name="Rectangle 5">
            <a:extLst>
              <a:ext uri="{FF2B5EF4-FFF2-40B4-BE49-F238E27FC236}">
                <a16:creationId xmlns:a16="http://schemas.microsoft.com/office/drawing/2014/main" id="{16E49940-6870-4384-BDC1-7B45DB260EA2}"/>
              </a:ext>
            </a:extLst>
          </p:cNvPr>
          <p:cNvSpPr/>
          <p:nvPr/>
        </p:nvSpPr>
        <p:spPr>
          <a:xfrm>
            <a:off x="3862164"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t>
            </a:r>
          </a:p>
        </p:txBody>
      </p:sp>
      <p:sp>
        <p:nvSpPr>
          <p:cNvPr id="7" name="Rectangle 6">
            <a:extLst>
              <a:ext uri="{FF2B5EF4-FFF2-40B4-BE49-F238E27FC236}">
                <a16:creationId xmlns:a16="http://schemas.microsoft.com/office/drawing/2014/main" id="{F04AFAE3-A195-48A6-9C14-1F07D09DD69C}"/>
              </a:ext>
            </a:extLst>
          </p:cNvPr>
          <p:cNvSpPr/>
          <p:nvPr/>
        </p:nvSpPr>
        <p:spPr>
          <a:xfrm>
            <a:off x="6266995"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RAP</a:t>
            </a:r>
          </a:p>
        </p:txBody>
      </p:sp>
      <p:sp>
        <p:nvSpPr>
          <p:cNvPr id="8" name="Rectangle 7">
            <a:extLst>
              <a:ext uri="{FF2B5EF4-FFF2-40B4-BE49-F238E27FC236}">
                <a16:creationId xmlns:a16="http://schemas.microsoft.com/office/drawing/2014/main" id="{74C69CE4-B712-4909-8D46-F37E66DAE641}"/>
              </a:ext>
            </a:extLst>
          </p:cNvPr>
          <p:cNvSpPr/>
          <p:nvPr/>
        </p:nvSpPr>
        <p:spPr>
          <a:xfrm>
            <a:off x="8902724"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B-IMP</a:t>
            </a:r>
          </a:p>
        </p:txBody>
      </p:sp>
      <p:cxnSp>
        <p:nvCxnSpPr>
          <p:cNvPr id="10" name="Straight Connector 9">
            <a:extLst>
              <a:ext uri="{FF2B5EF4-FFF2-40B4-BE49-F238E27FC236}">
                <a16:creationId xmlns:a16="http://schemas.microsoft.com/office/drawing/2014/main" id="{9340040A-B226-4B52-BA8A-21D6CBA6008A}"/>
              </a:ext>
            </a:extLst>
          </p:cNvPr>
          <p:cNvCxnSpPr>
            <a:stCxn id="5" idx="2"/>
          </p:cNvCxnSpPr>
          <p:nvPr/>
        </p:nvCxnSpPr>
        <p:spPr>
          <a:xfrm>
            <a:off x="2313992"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1F0EE-CAFD-4393-9831-C39BF8EB2DAB}"/>
              </a:ext>
            </a:extLst>
          </p:cNvPr>
          <p:cNvCxnSpPr/>
          <p:nvPr/>
        </p:nvCxnSpPr>
        <p:spPr>
          <a:xfrm>
            <a:off x="4706159"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19FD66-FEF4-4A7D-9CEF-0B80B0B9A1CF}"/>
              </a:ext>
            </a:extLst>
          </p:cNvPr>
          <p:cNvCxnSpPr/>
          <p:nvPr/>
        </p:nvCxnSpPr>
        <p:spPr>
          <a:xfrm>
            <a:off x="40578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EC30CC-C146-4888-84AA-FDB669CBB57B}"/>
              </a:ext>
            </a:extLst>
          </p:cNvPr>
          <p:cNvCxnSpPr/>
          <p:nvPr/>
        </p:nvCxnSpPr>
        <p:spPr>
          <a:xfrm>
            <a:off x="711099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7A8A4-F7FF-4BA4-944A-DC17D64849C9}"/>
              </a:ext>
            </a:extLst>
          </p:cNvPr>
          <p:cNvCxnSpPr/>
          <p:nvPr/>
        </p:nvCxnSpPr>
        <p:spPr>
          <a:xfrm>
            <a:off x="9730816"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FF9F05-320B-47D6-BD7E-65EBECA47317}"/>
              </a:ext>
            </a:extLst>
          </p:cNvPr>
          <p:cNvCxnSpPr/>
          <p:nvPr/>
        </p:nvCxnSpPr>
        <p:spPr>
          <a:xfrm>
            <a:off x="405780" y="1484784"/>
            <a:ext cx="1908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ABB837-CA4F-4C99-8472-C75BE81EE7FB}"/>
              </a:ext>
            </a:extLst>
          </p:cNvPr>
          <p:cNvSpPr/>
          <p:nvPr/>
        </p:nvSpPr>
        <p:spPr>
          <a:xfrm>
            <a:off x="2313992" y="1484783"/>
            <a:ext cx="85913" cy="498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A76E56-393B-42CA-A146-19112DEC8888}"/>
              </a:ext>
            </a:extLst>
          </p:cNvPr>
          <p:cNvCxnSpPr/>
          <p:nvPr/>
        </p:nvCxnSpPr>
        <p:spPr>
          <a:xfrm>
            <a:off x="2359711" y="1916833"/>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7F0FAF-AB1D-4716-96BB-EAC9E3CA0ED3}"/>
              </a:ext>
            </a:extLst>
          </p:cNvPr>
          <p:cNvSpPr/>
          <p:nvPr/>
        </p:nvSpPr>
        <p:spPr>
          <a:xfrm>
            <a:off x="4715527" y="1916832"/>
            <a:ext cx="45719" cy="4406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30323F-2DC4-4A43-ADFD-46A1696B323F}"/>
              </a:ext>
            </a:extLst>
          </p:cNvPr>
          <p:cNvSpPr/>
          <p:nvPr/>
        </p:nvSpPr>
        <p:spPr>
          <a:xfrm>
            <a:off x="7110969" y="2204863"/>
            <a:ext cx="45719" cy="4104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1CEAFF9-45BF-40B3-9413-05D1A9DE866C}"/>
              </a:ext>
            </a:extLst>
          </p:cNvPr>
          <p:cNvCxnSpPr/>
          <p:nvPr/>
        </p:nvCxnSpPr>
        <p:spPr>
          <a:xfrm>
            <a:off x="4770613" y="2276872"/>
            <a:ext cx="2324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6B7A25-8FE8-49FA-84B5-282D27A8822A}"/>
              </a:ext>
            </a:extLst>
          </p:cNvPr>
          <p:cNvCxnSpPr>
            <a:cxnSpLocks/>
          </p:cNvCxnSpPr>
          <p:nvPr/>
        </p:nvCxnSpPr>
        <p:spPr>
          <a:xfrm>
            <a:off x="7156688" y="2528900"/>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DA2782C-C5BD-418B-8388-B9F989FE19E0}"/>
              </a:ext>
            </a:extLst>
          </p:cNvPr>
          <p:cNvSpPr/>
          <p:nvPr/>
        </p:nvSpPr>
        <p:spPr>
          <a:xfrm>
            <a:off x="9736066" y="2539707"/>
            <a:ext cx="53173" cy="2617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9BA9DB8-657E-4B5A-9467-3D278270F13F}"/>
              </a:ext>
            </a:extLst>
          </p:cNvPr>
          <p:cNvSpPr txBox="1"/>
          <p:nvPr/>
        </p:nvSpPr>
        <p:spPr>
          <a:xfrm>
            <a:off x="2697227" y="1614411"/>
            <a:ext cx="1378684" cy="369332"/>
          </a:xfrm>
          <a:prstGeom prst="rect">
            <a:avLst/>
          </a:prstGeom>
          <a:noFill/>
        </p:spPr>
        <p:txBody>
          <a:bodyPr wrap="square" rtlCol="0">
            <a:spAutoFit/>
          </a:bodyPr>
          <a:lstStyle/>
          <a:p>
            <a:r>
              <a:rPr lang="en-US" sz="1800" b="1" i="1" dirty="0"/>
              <a:t>post</a:t>
            </a:r>
          </a:p>
        </p:txBody>
      </p:sp>
      <p:sp>
        <p:nvSpPr>
          <p:cNvPr id="28" name="TextBox 27">
            <a:extLst>
              <a:ext uri="{FF2B5EF4-FFF2-40B4-BE49-F238E27FC236}">
                <a16:creationId xmlns:a16="http://schemas.microsoft.com/office/drawing/2014/main" id="{6BF5A24A-824B-4C36-9B26-E9E6EF78E1AF}"/>
              </a:ext>
            </a:extLst>
          </p:cNvPr>
          <p:cNvSpPr txBox="1"/>
          <p:nvPr/>
        </p:nvSpPr>
        <p:spPr>
          <a:xfrm>
            <a:off x="5502708" y="1916833"/>
            <a:ext cx="1378684" cy="369332"/>
          </a:xfrm>
          <a:prstGeom prst="rect">
            <a:avLst/>
          </a:prstGeom>
          <a:noFill/>
        </p:spPr>
        <p:txBody>
          <a:bodyPr wrap="square" rtlCol="0">
            <a:spAutoFit/>
          </a:bodyPr>
          <a:lstStyle/>
          <a:p>
            <a:r>
              <a:rPr lang="en-US" sz="1800" b="1" i="1" dirty="0"/>
              <a:t>Create</a:t>
            </a:r>
          </a:p>
        </p:txBody>
      </p:sp>
      <p:sp>
        <p:nvSpPr>
          <p:cNvPr id="29" name="TextBox 28">
            <a:extLst>
              <a:ext uri="{FF2B5EF4-FFF2-40B4-BE49-F238E27FC236}">
                <a16:creationId xmlns:a16="http://schemas.microsoft.com/office/drawing/2014/main" id="{19588A4F-3A8E-4CCC-97A7-65908950F2F0}"/>
              </a:ext>
            </a:extLst>
          </p:cNvPr>
          <p:cNvSpPr txBox="1"/>
          <p:nvPr/>
        </p:nvSpPr>
        <p:spPr>
          <a:xfrm>
            <a:off x="7161936" y="2187172"/>
            <a:ext cx="3008585" cy="646331"/>
          </a:xfrm>
          <a:prstGeom prst="rect">
            <a:avLst/>
          </a:prstGeom>
          <a:noFill/>
        </p:spPr>
        <p:txBody>
          <a:bodyPr wrap="square" rtlCol="0">
            <a:spAutoFit/>
          </a:bodyPr>
          <a:lstStyle/>
          <a:p>
            <a:r>
              <a:rPr lang="en-US" sz="1800" b="1" i="1" dirty="0"/>
              <a:t>Create IMPORT</a:t>
            </a:r>
          </a:p>
          <a:p>
            <a:r>
              <a:rPr lang="en-US" sz="1800" b="1" i="1" dirty="0">
                <a:solidFill>
                  <a:srgbClr val="FFC000"/>
                </a:solidFill>
              </a:rPr>
              <a:t>Entities (%</a:t>
            </a:r>
            <a:r>
              <a:rPr lang="en-US" sz="1800" b="1" i="1" dirty="0" err="1">
                <a:solidFill>
                  <a:srgbClr val="FFC000"/>
                </a:solidFill>
              </a:rPr>
              <a:t>cid</a:t>
            </a:r>
            <a:r>
              <a:rPr lang="en-US" sz="1800" b="1" i="1" dirty="0">
                <a:solidFill>
                  <a:srgbClr val="FFC000"/>
                </a:solidFill>
              </a:rPr>
              <a:t>)</a:t>
            </a:r>
          </a:p>
        </p:txBody>
      </p:sp>
      <p:sp>
        <p:nvSpPr>
          <p:cNvPr id="30" name="Rectangle 29">
            <a:extLst>
              <a:ext uri="{FF2B5EF4-FFF2-40B4-BE49-F238E27FC236}">
                <a16:creationId xmlns:a16="http://schemas.microsoft.com/office/drawing/2014/main" id="{503E1ABA-3AE5-4CEB-BC4A-F1077715B9AC}"/>
              </a:ext>
            </a:extLst>
          </p:cNvPr>
          <p:cNvSpPr/>
          <p:nvPr/>
        </p:nvSpPr>
        <p:spPr>
          <a:xfrm>
            <a:off x="10830690" y="462283"/>
            <a:ext cx="130495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Legacy Code</a:t>
            </a:r>
          </a:p>
        </p:txBody>
      </p:sp>
      <p:cxnSp>
        <p:nvCxnSpPr>
          <p:cNvPr id="31" name="Straight Connector 30">
            <a:extLst>
              <a:ext uri="{FF2B5EF4-FFF2-40B4-BE49-F238E27FC236}">
                <a16:creationId xmlns:a16="http://schemas.microsoft.com/office/drawing/2014/main" id="{27E8D534-BF05-42F3-BA08-7A514D34B0AC}"/>
              </a:ext>
            </a:extLst>
          </p:cNvPr>
          <p:cNvCxnSpPr/>
          <p:nvPr/>
        </p:nvCxnSpPr>
        <p:spPr>
          <a:xfrm>
            <a:off x="11756777"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CA8E60-B866-490B-9D68-7DA09B525DE6}"/>
              </a:ext>
            </a:extLst>
          </p:cNvPr>
          <p:cNvCxnSpPr>
            <a:cxnSpLocks/>
          </p:cNvCxnSpPr>
          <p:nvPr/>
        </p:nvCxnSpPr>
        <p:spPr>
          <a:xfrm>
            <a:off x="9708775" y="2928942"/>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111B4-4A37-441A-9231-4A8F4D4D43DF}"/>
              </a:ext>
            </a:extLst>
          </p:cNvPr>
          <p:cNvSpPr txBox="1"/>
          <p:nvPr/>
        </p:nvSpPr>
        <p:spPr>
          <a:xfrm>
            <a:off x="10102797" y="2559610"/>
            <a:ext cx="1378684" cy="369332"/>
          </a:xfrm>
          <a:prstGeom prst="rect">
            <a:avLst/>
          </a:prstGeom>
          <a:noFill/>
        </p:spPr>
        <p:txBody>
          <a:bodyPr wrap="square" rtlCol="0">
            <a:spAutoFit/>
          </a:bodyPr>
          <a:lstStyle/>
          <a:p>
            <a:r>
              <a:rPr lang="en-US" sz="1800" b="1" i="1" dirty="0"/>
              <a:t>Write to TB</a:t>
            </a:r>
          </a:p>
        </p:txBody>
      </p:sp>
      <p:sp>
        <p:nvSpPr>
          <p:cNvPr id="35" name="Rectangle 34">
            <a:extLst>
              <a:ext uri="{FF2B5EF4-FFF2-40B4-BE49-F238E27FC236}">
                <a16:creationId xmlns:a16="http://schemas.microsoft.com/office/drawing/2014/main" id="{13AF5743-4AC0-48DD-B642-5F51BBF91840}"/>
              </a:ext>
            </a:extLst>
          </p:cNvPr>
          <p:cNvSpPr/>
          <p:nvPr/>
        </p:nvSpPr>
        <p:spPr>
          <a:xfrm>
            <a:off x="11755958" y="2914553"/>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A127107-A8FD-433A-8685-1D9CB03C7539}"/>
              </a:ext>
            </a:extLst>
          </p:cNvPr>
          <p:cNvCxnSpPr>
            <a:cxnSpLocks/>
            <a:stCxn id="35" idx="2"/>
          </p:cNvCxnSpPr>
          <p:nvPr/>
        </p:nvCxnSpPr>
        <p:spPr>
          <a:xfrm flipH="1">
            <a:off x="9708775" y="3490617"/>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40B06-CE9E-4AB1-BB62-C8FD6D43A06E}"/>
              </a:ext>
            </a:extLst>
          </p:cNvPr>
          <p:cNvCxnSpPr/>
          <p:nvPr/>
        </p:nvCxnSpPr>
        <p:spPr>
          <a:xfrm flipH="1">
            <a:off x="7156688" y="3717032"/>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B2750-0352-4DB0-A03F-B04A00A79782}"/>
              </a:ext>
            </a:extLst>
          </p:cNvPr>
          <p:cNvCxnSpPr/>
          <p:nvPr/>
        </p:nvCxnSpPr>
        <p:spPr>
          <a:xfrm>
            <a:off x="7156688" y="4005065"/>
            <a:ext cx="255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808CC15-8036-46DB-BAB4-3E944EB5904C}"/>
              </a:ext>
            </a:extLst>
          </p:cNvPr>
          <p:cNvCxnSpPr>
            <a:cxnSpLocks/>
          </p:cNvCxnSpPr>
          <p:nvPr/>
        </p:nvCxnSpPr>
        <p:spPr>
          <a:xfrm>
            <a:off x="9776513" y="4229084"/>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090CC-EF06-4C34-8F67-6F791869D18A}"/>
              </a:ext>
            </a:extLst>
          </p:cNvPr>
          <p:cNvSpPr txBox="1"/>
          <p:nvPr/>
        </p:nvSpPr>
        <p:spPr>
          <a:xfrm>
            <a:off x="10170535" y="3859752"/>
            <a:ext cx="1378684" cy="369332"/>
          </a:xfrm>
          <a:prstGeom prst="rect">
            <a:avLst/>
          </a:prstGeom>
          <a:noFill/>
        </p:spPr>
        <p:txBody>
          <a:bodyPr wrap="square" rtlCol="0">
            <a:spAutoFit/>
          </a:bodyPr>
          <a:lstStyle/>
          <a:p>
            <a:r>
              <a:rPr lang="en-US" sz="1800" b="1" i="1" dirty="0"/>
              <a:t>Save to DB</a:t>
            </a:r>
          </a:p>
        </p:txBody>
      </p:sp>
      <p:sp>
        <p:nvSpPr>
          <p:cNvPr id="45" name="Rectangle 44">
            <a:extLst>
              <a:ext uri="{FF2B5EF4-FFF2-40B4-BE49-F238E27FC236}">
                <a16:creationId xmlns:a16="http://schemas.microsoft.com/office/drawing/2014/main" id="{D5EE5EF3-7261-4816-8C89-F5786A8D51AB}"/>
              </a:ext>
            </a:extLst>
          </p:cNvPr>
          <p:cNvSpPr/>
          <p:nvPr/>
        </p:nvSpPr>
        <p:spPr>
          <a:xfrm>
            <a:off x="11755958" y="4216006"/>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07CF6276-F92D-48BF-9A07-614159C9EE61}"/>
              </a:ext>
            </a:extLst>
          </p:cNvPr>
          <p:cNvCxnSpPr>
            <a:cxnSpLocks/>
            <a:stCxn id="45" idx="2"/>
          </p:cNvCxnSpPr>
          <p:nvPr/>
        </p:nvCxnSpPr>
        <p:spPr>
          <a:xfrm flipH="1">
            <a:off x="9708775" y="4792070"/>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1F0E6D-2C83-4821-8E21-CA775C88A8A5}"/>
              </a:ext>
            </a:extLst>
          </p:cNvPr>
          <p:cNvSpPr txBox="1"/>
          <p:nvPr/>
        </p:nvSpPr>
        <p:spPr>
          <a:xfrm>
            <a:off x="8080351" y="3697997"/>
            <a:ext cx="1378684" cy="369332"/>
          </a:xfrm>
          <a:prstGeom prst="rect">
            <a:avLst/>
          </a:prstGeom>
          <a:noFill/>
        </p:spPr>
        <p:txBody>
          <a:bodyPr wrap="square" rtlCol="0">
            <a:spAutoFit/>
          </a:bodyPr>
          <a:lstStyle/>
          <a:p>
            <a:r>
              <a:rPr lang="en-US" sz="1800" b="1" i="1" dirty="0"/>
              <a:t>save</a:t>
            </a:r>
          </a:p>
        </p:txBody>
      </p:sp>
      <p:cxnSp>
        <p:nvCxnSpPr>
          <p:cNvPr id="49" name="Straight Arrow Connector 48">
            <a:extLst>
              <a:ext uri="{FF2B5EF4-FFF2-40B4-BE49-F238E27FC236}">
                <a16:creationId xmlns:a16="http://schemas.microsoft.com/office/drawing/2014/main" id="{FBEEC4C3-6A40-4ACD-AA86-AEDC68492FCE}"/>
              </a:ext>
            </a:extLst>
          </p:cNvPr>
          <p:cNvCxnSpPr/>
          <p:nvPr/>
        </p:nvCxnSpPr>
        <p:spPr>
          <a:xfrm flipH="1">
            <a:off x="7133828" y="5013176"/>
            <a:ext cx="262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00E195-7C22-4F13-BFAA-82A7AA1520AE}"/>
              </a:ext>
            </a:extLst>
          </p:cNvPr>
          <p:cNvSpPr txBox="1"/>
          <p:nvPr/>
        </p:nvSpPr>
        <p:spPr>
          <a:xfrm>
            <a:off x="8004173" y="4972520"/>
            <a:ext cx="1378684" cy="369332"/>
          </a:xfrm>
          <a:prstGeom prst="rect">
            <a:avLst/>
          </a:prstGeom>
          <a:noFill/>
        </p:spPr>
        <p:txBody>
          <a:bodyPr wrap="square" rtlCol="0">
            <a:spAutoFit/>
          </a:bodyPr>
          <a:lstStyle/>
          <a:p>
            <a:r>
              <a:rPr lang="en-US" sz="1800" b="1" i="1" dirty="0"/>
              <a:t>cleanup</a:t>
            </a:r>
          </a:p>
        </p:txBody>
      </p:sp>
      <p:cxnSp>
        <p:nvCxnSpPr>
          <p:cNvPr id="52" name="Straight Arrow Connector 51">
            <a:extLst>
              <a:ext uri="{FF2B5EF4-FFF2-40B4-BE49-F238E27FC236}">
                <a16:creationId xmlns:a16="http://schemas.microsoft.com/office/drawing/2014/main" id="{7FAE6437-FA5C-40A3-BEDE-4C49CE94B391}"/>
              </a:ext>
            </a:extLst>
          </p:cNvPr>
          <p:cNvCxnSpPr/>
          <p:nvPr/>
        </p:nvCxnSpPr>
        <p:spPr>
          <a:xfrm>
            <a:off x="7172570" y="5373216"/>
            <a:ext cx="256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44D23C1-263C-4CB5-BA30-14432D3D73DA}"/>
              </a:ext>
            </a:extLst>
          </p:cNvPr>
          <p:cNvSpPr/>
          <p:nvPr/>
        </p:nvSpPr>
        <p:spPr>
          <a:xfrm>
            <a:off x="9736067" y="5388877"/>
            <a:ext cx="53172" cy="517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6E5BA9A0-10F8-444B-9025-DE6C22653D49}"/>
              </a:ext>
            </a:extLst>
          </p:cNvPr>
          <p:cNvCxnSpPr>
            <a:stCxn id="53" idx="2"/>
          </p:cNvCxnSpPr>
          <p:nvPr/>
        </p:nvCxnSpPr>
        <p:spPr>
          <a:xfrm flipH="1">
            <a:off x="7156688" y="5906393"/>
            <a:ext cx="2605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535B9D6-3613-4756-9BAB-52F928F1E47B}"/>
              </a:ext>
            </a:extLst>
          </p:cNvPr>
          <p:cNvCxnSpPr>
            <a:stCxn id="21" idx="2"/>
          </p:cNvCxnSpPr>
          <p:nvPr/>
        </p:nvCxnSpPr>
        <p:spPr>
          <a:xfrm flipH="1">
            <a:off x="4761246" y="6309318"/>
            <a:ext cx="2372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F85E96-1CD3-48AA-925D-CF96C29EB8AB}"/>
              </a:ext>
            </a:extLst>
          </p:cNvPr>
          <p:cNvCxnSpPr/>
          <p:nvPr/>
        </p:nvCxnSpPr>
        <p:spPr>
          <a:xfrm flipH="1">
            <a:off x="2359711" y="6597352"/>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Decision 59">
            <a:extLst>
              <a:ext uri="{FF2B5EF4-FFF2-40B4-BE49-F238E27FC236}">
                <a16:creationId xmlns:a16="http://schemas.microsoft.com/office/drawing/2014/main" id="{FBF0DDC1-D0E8-44FB-A4E2-648BF4BFE8CD}"/>
              </a:ext>
            </a:extLst>
          </p:cNvPr>
          <p:cNvSpPr/>
          <p:nvPr/>
        </p:nvSpPr>
        <p:spPr>
          <a:xfrm>
            <a:off x="6166420" y="3490617"/>
            <a:ext cx="1006150" cy="452184"/>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4B0AF0B-24EC-4C83-A047-43A81CEA7DA2}"/>
              </a:ext>
            </a:extLst>
          </p:cNvPr>
          <p:cNvSpPr txBox="1"/>
          <p:nvPr/>
        </p:nvSpPr>
        <p:spPr>
          <a:xfrm>
            <a:off x="7939083" y="3393345"/>
            <a:ext cx="1274101" cy="338554"/>
          </a:xfrm>
          <a:prstGeom prst="rect">
            <a:avLst/>
          </a:prstGeom>
          <a:noFill/>
        </p:spPr>
        <p:txBody>
          <a:bodyPr wrap="square" rtlCol="0">
            <a:spAutoFit/>
          </a:bodyPr>
          <a:lstStyle/>
          <a:p>
            <a:r>
              <a:rPr lang="en-US" sz="1600" dirty="0"/>
              <a:t>messages</a:t>
            </a:r>
          </a:p>
        </p:txBody>
      </p:sp>
      <p:cxnSp>
        <p:nvCxnSpPr>
          <p:cNvPr id="63" name="Straight Arrow Connector 62">
            <a:extLst>
              <a:ext uri="{FF2B5EF4-FFF2-40B4-BE49-F238E27FC236}">
                <a16:creationId xmlns:a16="http://schemas.microsoft.com/office/drawing/2014/main" id="{FA33BEC6-469A-4FD4-971D-EE2AC2EFF948}"/>
              </a:ext>
            </a:extLst>
          </p:cNvPr>
          <p:cNvCxnSpPr>
            <a:stCxn id="60" idx="1"/>
          </p:cNvCxnSpPr>
          <p:nvPr/>
        </p:nvCxnSpPr>
        <p:spPr>
          <a:xfrm flipH="1" flipV="1">
            <a:off x="405780" y="3697997"/>
            <a:ext cx="5760640"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8118C88-327C-4BAF-B9F2-8075AE8F2582}"/>
              </a:ext>
            </a:extLst>
          </p:cNvPr>
          <p:cNvCxnSpPr>
            <a:stCxn id="60" idx="2"/>
          </p:cNvCxnSpPr>
          <p:nvPr/>
        </p:nvCxnSpPr>
        <p:spPr>
          <a:xfrm rot="16200000" flipH="1">
            <a:off x="6870131" y="3742164"/>
            <a:ext cx="62264" cy="463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A701EC-6D59-41E8-8C97-106C0954C2B5}"/>
              </a:ext>
            </a:extLst>
          </p:cNvPr>
          <p:cNvSpPr/>
          <p:nvPr/>
        </p:nvSpPr>
        <p:spPr>
          <a:xfrm>
            <a:off x="1546866" y="1774329"/>
            <a:ext cx="853038" cy="6995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Agency customer id</a:t>
            </a:r>
          </a:p>
          <a:p>
            <a:pPr algn="ctr"/>
            <a:r>
              <a:rPr lang="en-US" sz="1000" dirty="0">
                <a:solidFill>
                  <a:schemeClr val="tx1"/>
                </a:solidFill>
              </a:rPr>
              <a:t>Start date</a:t>
            </a:r>
          </a:p>
          <a:p>
            <a:pPr algn="ctr"/>
            <a:r>
              <a:rPr lang="en-US" sz="1000" dirty="0">
                <a:solidFill>
                  <a:schemeClr val="tx1"/>
                </a:solidFill>
              </a:rPr>
              <a:t>End date</a:t>
            </a:r>
          </a:p>
        </p:txBody>
      </p:sp>
    </p:spTree>
    <p:extLst>
      <p:ext uri="{BB962C8B-B14F-4D97-AF65-F5344CB8AC3E}">
        <p14:creationId xmlns:p14="http://schemas.microsoft.com/office/powerpoint/2010/main" val="315803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685C-F75C-A898-3D43-0B78F926310E}"/>
              </a:ext>
            </a:extLst>
          </p:cNvPr>
          <p:cNvSpPr>
            <a:spLocks noGrp="1"/>
          </p:cNvSpPr>
          <p:nvPr>
            <p:ph type="title"/>
          </p:nvPr>
        </p:nvSpPr>
        <p:spPr/>
        <p:txBody>
          <a:bodyPr/>
          <a:lstStyle/>
          <a:p>
            <a:r>
              <a:rPr lang="en-US" dirty="0"/>
              <a:t>Draft</a:t>
            </a:r>
          </a:p>
        </p:txBody>
      </p:sp>
      <mc:AlternateContent xmlns:mc="http://schemas.openxmlformats.org/markup-compatibility/2006">
        <mc:Choice xmlns:p14="http://schemas.microsoft.com/office/powerpoint/2010/main" Requires="p14">
          <p:contentPart p14:bwMode="auto" r:id="rId2">
            <p14:nvContentPartPr>
              <p14:cNvPr id="35" name="Ink 34">
                <a:extLst>
                  <a:ext uri="{FF2B5EF4-FFF2-40B4-BE49-F238E27FC236}">
                    <a16:creationId xmlns:a16="http://schemas.microsoft.com/office/drawing/2014/main" id="{F78BF3A5-A388-F207-4487-0ADFEB046551}"/>
                  </a:ext>
                </a:extLst>
              </p14:cNvPr>
              <p14:cNvContentPartPr/>
              <p14:nvPr/>
            </p14:nvContentPartPr>
            <p14:xfrm>
              <a:off x="2490678" y="3224990"/>
              <a:ext cx="249120" cy="311760"/>
            </p14:xfrm>
          </p:contentPart>
        </mc:Choice>
        <mc:Fallback>
          <p:pic>
            <p:nvPicPr>
              <p:cNvPr id="35" name="Ink 34">
                <a:extLst>
                  <a:ext uri="{FF2B5EF4-FFF2-40B4-BE49-F238E27FC236}">
                    <a16:creationId xmlns:a16="http://schemas.microsoft.com/office/drawing/2014/main" id="{F78BF3A5-A388-F207-4487-0ADFEB046551}"/>
                  </a:ext>
                </a:extLst>
              </p:cNvPr>
              <p:cNvPicPr/>
              <p:nvPr/>
            </p:nvPicPr>
            <p:blipFill>
              <a:blip r:embed="rId3"/>
              <a:stretch>
                <a:fillRect/>
              </a:stretch>
            </p:blipFill>
            <p:spPr>
              <a:xfrm>
                <a:off x="2481678" y="3216350"/>
                <a:ext cx="2667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4" name="Ink 63">
                <a:extLst>
                  <a:ext uri="{FF2B5EF4-FFF2-40B4-BE49-F238E27FC236}">
                    <a16:creationId xmlns:a16="http://schemas.microsoft.com/office/drawing/2014/main" id="{1E225BC8-A7E4-2365-DFCB-E428AE93963E}"/>
                  </a:ext>
                </a:extLst>
              </p14:cNvPr>
              <p14:cNvContentPartPr/>
              <p14:nvPr/>
            </p14:nvContentPartPr>
            <p14:xfrm>
              <a:off x="1092438" y="4311830"/>
              <a:ext cx="194760" cy="614520"/>
            </p14:xfrm>
          </p:contentPart>
        </mc:Choice>
        <mc:Fallback>
          <p:pic>
            <p:nvPicPr>
              <p:cNvPr id="64" name="Ink 63">
                <a:extLst>
                  <a:ext uri="{FF2B5EF4-FFF2-40B4-BE49-F238E27FC236}">
                    <a16:creationId xmlns:a16="http://schemas.microsoft.com/office/drawing/2014/main" id="{1E225BC8-A7E4-2365-DFCB-E428AE93963E}"/>
                  </a:ext>
                </a:extLst>
              </p:cNvPr>
              <p:cNvPicPr/>
              <p:nvPr/>
            </p:nvPicPr>
            <p:blipFill>
              <a:blip r:embed="rId5"/>
              <a:stretch>
                <a:fillRect/>
              </a:stretch>
            </p:blipFill>
            <p:spPr>
              <a:xfrm>
                <a:off x="1083438" y="4302830"/>
                <a:ext cx="212400" cy="632160"/>
              </a:xfrm>
              <a:prstGeom prst="rect">
                <a:avLst/>
              </a:prstGeom>
            </p:spPr>
          </p:pic>
        </mc:Fallback>
      </mc:AlternateContent>
      <p:grpSp>
        <p:nvGrpSpPr>
          <p:cNvPr id="296" name="Group 295">
            <a:extLst>
              <a:ext uri="{FF2B5EF4-FFF2-40B4-BE49-F238E27FC236}">
                <a16:creationId xmlns:a16="http://schemas.microsoft.com/office/drawing/2014/main" id="{B3C2911A-0DD0-A7F2-F39F-AB3543C0762E}"/>
              </a:ext>
            </a:extLst>
          </p:cNvPr>
          <p:cNvGrpSpPr/>
          <p:nvPr/>
        </p:nvGrpSpPr>
        <p:grpSpPr>
          <a:xfrm>
            <a:off x="716598" y="722630"/>
            <a:ext cx="11263320" cy="5845680"/>
            <a:chOff x="716598" y="722630"/>
            <a:chExt cx="11263320" cy="5845680"/>
          </a:xfrm>
        </p:grpSpPr>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04086B19-879E-B1B2-0D01-D76EB5432761}"/>
                    </a:ext>
                  </a:extLst>
                </p14:cNvPr>
                <p14:cNvContentPartPr/>
                <p14:nvPr/>
              </p14:nvContentPartPr>
              <p14:xfrm>
                <a:off x="1277838" y="3096470"/>
                <a:ext cx="716760" cy="608400"/>
              </p14:xfrm>
            </p:contentPart>
          </mc:Choice>
          <mc:Fallback>
            <p:pic>
              <p:nvPicPr>
                <p:cNvPr id="17" name="Ink 16">
                  <a:extLst>
                    <a:ext uri="{FF2B5EF4-FFF2-40B4-BE49-F238E27FC236}">
                      <a16:creationId xmlns:a16="http://schemas.microsoft.com/office/drawing/2014/main" id="{04086B19-879E-B1B2-0D01-D76EB5432761}"/>
                    </a:ext>
                  </a:extLst>
                </p:cNvPr>
                <p:cNvPicPr/>
                <p:nvPr/>
              </p:nvPicPr>
              <p:blipFill>
                <a:blip r:embed="rId7"/>
                <a:stretch>
                  <a:fillRect/>
                </a:stretch>
              </p:blipFill>
              <p:spPr>
                <a:xfrm>
                  <a:off x="1268838" y="3087830"/>
                  <a:ext cx="734400" cy="626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83910CB5-A147-E99F-315F-6A3E2DA2CB32}"/>
                    </a:ext>
                  </a:extLst>
                </p14:cNvPr>
                <p14:cNvContentPartPr/>
                <p14:nvPr/>
              </p14:nvContentPartPr>
              <p14:xfrm>
                <a:off x="1548558" y="3563750"/>
                <a:ext cx="118080" cy="122400"/>
              </p14:xfrm>
            </p:contentPart>
          </mc:Choice>
          <mc:Fallback>
            <p:pic>
              <p:nvPicPr>
                <p:cNvPr id="18" name="Ink 17">
                  <a:extLst>
                    <a:ext uri="{FF2B5EF4-FFF2-40B4-BE49-F238E27FC236}">
                      <a16:creationId xmlns:a16="http://schemas.microsoft.com/office/drawing/2014/main" id="{83910CB5-A147-E99F-315F-6A3E2DA2CB32}"/>
                    </a:ext>
                  </a:extLst>
                </p:cNvPr>
                <p:cNvPicPr/>
                <p:nvPr/>
              </p:nvPicPr>
              <p:blipFill>
                <a:blip r:embed="rId9"/>
                <a:stretch>
                  <a:fillRect/>
                </a:stretch>
              </p:blipFill>
              <p:spPr>
                <a:xfrm>
                  <a:off x="1539558" y="3555110"/>
                  <a:ext cx="1357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46AFEA5B-9ED8-BA8D-E57A-53264CB1B225}"/>
                    </a:ext>
                  </a:extLst>
                </p14:cNvPr>
                <p14:cNvContentPartPr/>
                <p14:nvPr/>
              </p14:nvContentPartPr>
              <p14:xfrm>
                <a:off x="1241118" y="3919070"/>
                <a:ext cx="234720" cy="160920"/>
              </p14:xfrm>
            </p:contentPart>
          </mc:Choice>
          <mc:Fallback>
            <p:pic>
              <p:nvPicPr>
                <p:cNvPr id="20" name="Ink 19">
                  <a:extLst>
                    <a:ext uri="{FF2B5EF4-FFF2-40B4-BE49-F238E27FC236}">
                      <a16:creationId xmlns:a16="http://schemas.microsoft.com/office/drawing/2014/main" id="{46AFEA5B-9ED8-BA8D-E57A-53264CB1B225}"/>
                    </a:ext>
                  </a:extLst>
                </p:cNvPr>
                <p:cNvPicPr/>
                <p:nvPr/>
              </p:nvPicPr>
              <p:blipFill>
                <a:blip r:embed="rId11"/>
                <a:stretch>
                  <a:fillRect/>
                </a:stretch>
              </p:blipFill>
              <p:spPr>
                <a:xfrm>
                  <a:off x="1232118" y="3910430"/>
                  <a:ext cx="2523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155A55C1-9ADC-1148-AD29-39835E342AEA}"/>
                    </a:ext>
                  </a:extLst>
                </p14:cNvPr>
                <p14:cNvContentPartPr/>
                <p14:nvPr/>
              </p14:nvContentPartPr>
              <p14:xfrm>
                <a:off x="1556118" y="3943910"/>
                <a:ext cx="161640" cy="124200"/>
              </p14:xfrm>
            </p:contentPart>
          </mc:Choice>
          <mc:Fallback>
            <p:pic>
              <p:nvPicPr>
                <p:cNvPr id="21" name="Ink 20">
                  <a:extLst>
                    <a:ext uri="{FF2B5EF4-FFF2-40B4-BE49-F238E27FC236}">
                      <a16:creationId xmlns:a16="http://schemas.microsoft.com/office/drawing/2014/main" id="{155A55C1-9ADC-1148-AD29-39835E342AEA}"/>
                    </a:ext>
                  </a:extLst>
                </p:cNvPr>
                <p:cNvPicPr/>
                <p:nvPr/>
              </p:nvPicPr>
              <p:blipFill>
                <a:blip r:embed="rId13"/>
                <a:stretch>
                  <a:fillRect/>
                </a:stretch>
              </p:blipFill>
              <p:spPr>
                <a:xfrm>
                  <a:off x="1547118" y="3935270"/>
                  <a:ext cx="1792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B24342BA-B6CD-F782-0A5C-82A45C6E1228}"/>
                    </a:ext>
                  </a:extLst>
                </p14:cNvPr>
                <p14:cNvContentPartPr/>
                <p14:nvPr/>
              </p14:nvContentPartPr>
              <p14:xfrm>
                <a:off x="1791918" y="3915470"/>
                <a:ext cx="117720" cy="153360"/>
              </p14:xfrm>
            </p:contentPart>
          </mc:Choice>
          <mc:Fallback>
            <p:pic>
              <p:nvPicPr>
                <p:cNvPr id="22" name="Ink 21">
                  <a:extLst>
                    <a:ext uri="{FF2B5EF4-FFF2-40B4-BE49-F238E27FC236}">
                      <a16:creationId xmlns:a16="http://schemas.microsoft.com/office/drawing/2014/main" id="{B24342BA-B6CD-F782-0A5C-82A45C6E1228}"/>
                    </a:ext>
                  </a:extLst>
                </p:cNvPr>
                <p:cNvPicPr/>
                <p:nvPr/>
              </p:nvPicPr>
              <p:blipFill>
                <a:blip r:embed="rId15"/>
                <a:stretch>
                  <a:fillRect/>
                </a:stretch>
              </p:blipFill>
              <p:spPr>
                <a:xfrm>
                  <a:off x="1782918" y="3906470"/>
                  <a:ext cx="1353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6B80CD49-A565-E2E3-EF08-6A2F81E733C1}"/>
                    </a:ext>
                  </a:extLst>
                </p14:cNvPr>
                <p14:cNvContentPartPr/>
                <p14:nvPr/>
              </p14:nvContentPartPr>
              <p14:xfrm>
                <a:off x="1808118" y="3993230"/>
                <a:ext cx="187920" cy="28080"/>
              </p14:xfrm>
            </p:contentPart>
          </mc:Choice>
          <mc:Fallback>
            <p:pic>
              <p:nvPicPr>
                <p:cNvPr id="23" name="Ink 22">
                  <a:extLst>
                    <a:ext uri="{FF2B5EF4-FFF2-40B4-BE49-F238E27FC236}">
                      <a16:creationId xmlns:a16="http://schemas.microsoft.com/office/drawing/2014/main" id="{6B80CD49-A565-E2E3-EF08-6A2F81E733C1}"/>
                    </a:ext>
                  </a:extLst>
                </p:cNvPr>
                <p:cNvPicPr/>
                <p:nvPr/>
              </p:nvPicPr>
              <p:blipFill>
                <a:blip r:embed="rId17"/>
                <a:stretch>
                  <a:fillRect/>
                </a:stretch>
              </p:blipFill>
              <p:spPr>
                <a:xfrm>
                  <a:off x="1799118" y="3984590"/>
                  <a:ext cx="2055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4" name="Ink 23">
                  <a:extLst>
                    <a:ext uri="{FF2B5EF4-FFF2-40B4-BE49-F238E27FC236}">
                      <a16:creationId xmlns:a16="http://schemas.microsoft.com/office/drawing/2014/main" id="{69F4FB44-FECD-F76A-9AA5-7825ACC9376D}"/>
                    </a:ext>
                  </a:extLst>
                </p14:cNvPr>
                <p14:cNvContentPartPr/>
                <p14:nvPr/>
              </p14:nvContentPartPr>
              <p14:xfrm>
                <a:off x="1987398" y="3916550"/>
                <a:ext cx="28440" cy="156600"/>
              </p14:xfrm>
            </p:contentPart>
          </mc:Choice>
          <mc:Fallback>
            <p:pic>
              <p:nvPicPr>
                <p:cNvPr id="24" name="Ink 23">
                  <a:extLst>
                    <a:ext uri="{FF2B5EF4-FFF2-40B4-BE49-F238E27FC236}">
                      <a16:creationId xmlns:a16="http://schemas.microsoft.com/office/drawing/2014/main" id="{69F4FB44-FECD-F76A-9AA5-7825ACC9376D}"/>
                    </a:ext>
                  </a:extLst>
                </p:cNvPr>
                <p:cNvPicPr/>
                <p:nvPr/>
              </p:nvPicPr>
              <p:blipFill>
                <a:blip r:embed="rId19"/>
                <a:stretch>
                  <a:fillRect/>
                </a:stretch>
              </p:blipFill>
              <p:spPr>
                <a:xfrm>
                  <a:off x="1978398" y="3907910"/>
                  <a:ext cx="460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1D4BB10D-5C6B-0884-C20D-FC21906A39DE}"/>
                    </a:ext>
                  </a:extLst>
                </p14:cNvPr>
                <p14:cNvContentPartPr/>
                <p14:nvPr/>
              </p14:nvContentPartPr>
              <p14:xfrm>
                <a:off x="2155518" y="3928070"/>
                <a:ext cx="137520" cy="151920"/>
              </p14:xfrm>
            </p:contentPart>
          </mc:Choice>
          <mc:Fallback>
            <p:pic>
              <p:nvPicPr>
                <p:cNvPr id="25" name="Ink 24">
                  <a:extLst>
                    <a:ext uri="{FF2B5EF4-FFF2-40B4-BE49-F238E27FC236}">
                      <a16:creationId xmlns:a16="http://schemas.microsoft.com/office/drawing/2014/main" id="{1D4BB10D-5C6B-0884-C20D-FC21906A39DE}"/>
                    </a:ext>
                  </a:extLst>
                </p:cNvPr>
                <p:cNvPicPr/>
                <p:nvPr/>
              </p:nvPicPr>
              <p:blipFill>
                <a:blip r:embed="rId21"/>
                <a:stretch>
                  <a:fillRect/>
                </a:stretch>
              </p:blipFill>
              <p:spPr>
                <a:xfrm>
                  <a:off x="2146518" y="3919430"/>
                  <a:ext cx="1551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 name="Ink 3">
                  <a:extLst>
                    <a:ext uri="{FF2B5EF4-FFF2-40B4-BE49-F238E27FC236}">
                      <a16:creationId xmlns:a16="http://schemas.microsoft.com/office/drawing/2014/main" id="{F2224ADF-F3C7-8F0B-0A66-58F99E65F3EB}"/>
                    </a:ext>
                  </a:extLst>
                </p14:cNvPr>
                <p14:cNvContentPartPr/>
                <p14:nvPr/>
              </p14:nvContentPartPr>
              <p14:xfrm>
                <a:off x="716598" y="2164430"/>
                <a:ext cx="216720" cy="533160"/>
              </p14:xfrm>
            </p:contentPart>
          </mc:Choice>
          <mc:Fallback>
            <p:pic>
              <p:nvPicPr>
                <p:cNvPr id="4" name="Ink 3">
                  <a:extLst>
                    <a:ext uri="{FF2B5EF4-FFF2-40B4-BE49-F238E27FC236}">
                      <a16:creationId xmlns:a16="http://schemas.microsoft.com/office/drawing/2014/main" id="{F2224ADF-F3C7-8F0B-0A66-58F99E65F3EB}"/>
                    </a:ext>
                  </a:extLst>
                </p:cNvPr>
                <p:cNvPicPr/>
                <p:nvPr/>
              </p:nvPicPr>
              <p:blipFill>
                <a:blip r:embed="rId23"/>
                <a:stretch>
                  <a:fillRect/>
                </a:stretch>
              </p:blipFill>
              <p:spPr>
                <a:xfrm>
                  <a:off x="707958" y="2155790"/>
                  <a:ext cx="23436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 name="Ink 4">
                  <a:extLst>
                    <a:ext uri="{FF2B5EF4-FFF2-40B4-BE49-F238E27FC236}">
                      <a16:creationId xmlns:a16="http://schemas.microsoft.com/office/drawing/2014/main" id="{63595C0A-C295-83E9-AE9D-8CE1ACB19206}"/>
                    </a:ext>
                  </a:extLst>
                </p14:cNvPr>
                <p14:cNvContentPartPr/>
                <p14:nvPr/>
              </p14:nvContentPartPr>
              <p14:xfrm>
                <a:off x="736758" y="2677430"/>
                <a:ext cx="324720" cy="11520"/>
              </p14:xfrm>
            </p:contentPart>
          </mc:Choice>
          <mc:Fallback>
            <p:pic>
              <p:nvPicPr>
                <p:cNvPr id="5" name="Ink 4">
                  <a:extLst>
                    <a:ext uri="{FF2B5EF4-FFF2-40B4-BE49-F238E27FC236}">
                      <a16:creationId xmlns:a16="http://schemas.microsoft.com/office/drawing/2014/main" id="{63595C0A-C295-83E9-AE9D-8CE1ACB19206}"/>
                    </a:ext>
                  </a:extLst>
                </p:cNvPr>
                <p:cNvPicPr/>
                <p:nvPr/>
              </p:nvPicPr>
              <p:blipFill>
                <a:blip r:embed="rId25"/>
                <a:stretch>
                  <a:fillRect/>
                </a:stretch>
              </p:blipFill>
              <p:spPr>
                <a:xfrm>
                  <a:off x="728118" y="2668790"/>
                  <a:ext cx="3423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 name="Ink 5">
                  <a:extLst>
                    <a:ext uri="{FF2B5EF4-FFF2-40B4-BE49-F238E27FC236}">
                      <a16:creationId xmlns:a16="http://schemas.microsoft.com/office/drawing/2014/main" id="{418009F1-5170-299B-4D17-1D820EB7ECE3}"/>
                    </a:ext>
                  </a:extLst>
                </p14:cNvPr>
                <p14:cNvContentPartPr/>
                <p14:nvPr/>
              </p14:nvContentPartPr>
              <p14:xfrm>
                <a:off x="1058238" y="2564390"/>
                <a:ext cx="385560" cy="141480"/>
              </p14:xfrm>
            </p:contentPart>
          </mc:Choice>
          <mc:Fallback>
            <p:pic>
              <p:nvPicPr>
                <p:cNvPr id="6" name="Ink 5">
                  <a:extLst>
                    <a:ext uri="{FF2B5EF4-FFF2-40B4-BE49-F238E27FC236}">
                      <a16:creationId xmlns:a16="http://schemas.microsoft.com/office/drawing/2014/main" id="{418009F1-5170-299B-4D17-1D820EB7ECE3}"/>
                    </a:ext>
                  </a:extLst>
                </p:cNvPr>
                <p:cNvPicPr/>
                <p:nvPr/>
              </p:nvPicPr>
              <p:blipFill>
                <a:blip r:embed="rId27"/>
                <a:stretch>
                  <a:fillRect/>
                </a:stretch>
              </p:blipFill>
              <p:spPr>
                <a:xfrm>
                  <a:off x="1049598" y="2555390"/>
                  <a:ext cx="4032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 name="Ink 6">
                  <a:extLst>
                    <a:ext uri="{FF2B5EF4-FFF2-40B4-BE49-F238E27FC236}">
                      <a16:creationId xmlns:a16="http://schemas.microsoft.com/office/drawing/2014/main" id="{1F68CE25-B005-D263-A8CD-13F7A2B81605}"/>
                    </a:ext>
                  </a:extLst>
                </p14:cNvPr>
                <p14:cNvContentPartPr/>
                <p14:nvPr/>
              </p14:nvContentPartPr>
              <p14:xfrm>
                <a:off x="1474398" y="2677430"/>
                <a:ext cx="448560" cy="360"/>
              </p14:xfrm>
            </p:contentPart>
          </mc:Choice>
          <mc:Fallback>
            <p:pic>
              <p:nvPicPr>
                <p:cNvPr id="7" name="Ink 6">
                  <a:extLst>
                    <a:ext uri="{FF2B5EF4-FFF2-40B4-BE49-F238E27FC236}">
                      <a16:creationId xmlns:a16="http://schemas.microsoft.com/office/drawing/2014/main" id="{1F68CE25-B005-D263-A8CD-13F7A2B81605}"/>
                    </a:ext>
                  </a:extLst>
                </p:cNvPr>
                <p:cNvPicPr/>
                <p:nvPr/>
              </p:nvPicPr>
              <p:blipFill>
                <a:blip r:embed="rId29"/>
                <a:stretch>
                  <a:fillRect/>
                </a:stretch>
              </p:blipFill>
              <p:spPr>
                <a:xfrm>
                  <a:off x="1465398" y="2668790"/>
                  <a:ext cx="466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 name="Ink 7">
                  <a:extLst>
                    <a:ext uri="{FF2B5EF4-FFF2-40B4-BE49-F238E27FC236}">
                      <a16:creationId xmlns:a16="http://schemas.microsoft.com/office/drawing/2014/main" id="{7C492433-F727-1BDD-0987-98322E436953}"/>
                    </a:ext>
                  </a:extLst>
                </p14:cNvPr>
                <p14:cNvContentPartPr/>
                <p14:nvPr/>
              </p14:nvContentPartPr>
              <p14:xfrm>
                <a:off x="1893798" y="2593190"/>
                <a:ext cx="487080" cy="111960"/>
              </p14:xfrm>
            </p:contentPart>
          </mc:Choice>
          <mc:Fallback>
            <p:pic>
              <p:nvPicPr>
                <p:cNvPr id="8" name="Ink 7">
                  <a:extLst>
                    <a:ext uri="{FF2B5EF4-FFF2-40B4-BE49-F238E27FC236}">
                      <a16:creationId xmlns:a16="http://schemas.microsoft.com/office/drawing/2014/main" id="{7C492433-F727-1BDD-0987-98322E436953}"/>
                    </a:ext>
                  </a:extLst>
                </p:cNvPr>
                <p:cNvPicPr/>
                <p:nvPr/>
              </p:nvPicPr>
              <p:blipFill>
                <a:blip r:embed="rId31"/>
                <a:stretch>
                  <a:fillRect/>
                </a:stretch>
              </p:blipFill>
              <p:spPr>
                <a:xfrm>
                  <a:off x="1885158" y="2584190"/>
                  <a:ext cx="5047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 name="Ink 8">
                  <a:extLst>
                    <a:ext uri="{FF2B5EF4-FFF2-40B4-BE49-F238E27FC236}">
                      <a16:creationId xmlns:a16="http://schemas.microsoft.com/office/drawing/2014/main" id="{B1953482-7CF1-665A-0E1C-1C43E44B8820}"/>
                    </a:ext>
                  </a:extLst>
                </p14:cNvPr>
                <p14:cNvContentPartPr/>
                <p14:nvPr/>
              </p14:nvContentPartPr>
              <p14:xfrm>
                <a:off x="773118" y="1846910"/>
                <a:ext cx="2401560" cy="886320"/>
              </p14:xfrm>
            </p:contentPart>
          </mc:Choice>
          <mc:Fallback>
            <p:pic>
              <p:nvPicPr>
                <p:cNvPr id="9" name="Ink 8">
                  <a:extLst>
                    <a:ext uri="{FF2B5EF4-FFF2-40B4-BE49-F238E27FC236}">
                      <a16:creationId xmlns:a16="http://schemas.microsoft.com/office/drawing/2014/main" id="{B1953482-7CF1-665A-0E1C-1C43E44B8820}"/>
                    </a:ext>
                  </a:extLst>
                </p:cNvPr>
                <p:cNvPicPr/>
                <p:nvPr/>
              </p:nvPicPr>
              <p:blipFill>
                <a:blip r:embed="rId33"/>
                <a:stretch>
                  <a:fillRect/>
                </a:stretch>
              </p:blipFill>
              <p:spPr>
                <a:xfrm>
                  <a:off x="764478" y="1837910"/>
                  <a:ext cx="2419200" cy="903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 name="Ink 10">
                  <a:extLst>
                    <a:ext uri="{FF2B5EF4-FFF2-40B4-BE49-F238E27FC236}">
                      <a16:creationId xmlns:a16="http://schemas.microsoft.com/office/drawing/2014/main" id="{522DEF3A-A7CC-7E39-8BE3-465AD241E81F}"/>
                    </a:ext>
                  </a:extLst>
                </p14:cNvPr>
                <p14:cNvContentPartPr/>
                <p14:nvPr/>
              </p14:nvContentPartPr>
              <p14:xfrm>
                <a:off x="1138158" y="2098190"/>
                <a:ext cx="553320" cy="290880"/>
              </p14:xfrm>
            </p:contentPart>
          </mc:Choice>
          <mc:Fallback>
            <p:pic>
              <p:nvPicPr>
                <p:cNvPr id="11" name="Ink 10">
                  <a:extLst>
                    <a:ext uri="{FF2B5EF4-FFF2-40B4-BE49-F238E27FC236}">
                      <a16:creationId xmlns:a16="http://schemas.microsoft.com/office/drawing/2014/main" id="{522DEF3A-A7CC-7E39-8BE3-465AD241E81F}"/>
                    </a:ext>
                  </a:extLst>
                </p:cNvPr>
                <p:cNvPicPr/>
                <p:nvPr/>
              </p:nvPicPr>
              <p:blipFill>
                <a:blip r:embed="rId35"/>
                <a:stretch>
                  <a:fillRect/>
                </a:stretch>
              </p:blipFill>
              <p:spPr>
                <a:xfrm>
                  <a:off x="1129518" y="2089550"/>
                  <a:ext cx="57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 name="Ink 11">
                  <a:extLst>
                    <a:ext uri="{FF2B5EF4-FFF2-40B4-BE49-F238E27FC236}">
                      <a16:creationId xmlns:a16="http://schemas.microsoft.com/office/drawing/2014/main" id="{15D5FBED-B3D3-63BC-447F-E970153E09EE}"/>
                    </a:ext>
                  </a:extLst>
                </p14:cNvPr>
                <p14:cNvContentPartPr/>
                <p14:nvPr/>
              </p14:nvContentPartPr>
              <p14:xfrm>
                <a:off x="1766358" y="2031230"/>
                <a:ext cx="645480" cy="349560"/>
              </p14:xfrm>
            </p:contentPart>
          </mc:Choice>
          <mc:Fallback>
            <p:pic>
              <p:nvPicPr>
                <p:cNvPr id="12" name="Ink 11">
                  <a:extLst>
                    <a:ext uri="{FF2B5EF4-FFF2-40B4-BE49-F238E27FC236}">
                      <a16:creationId xmlns:a16="http://schemas.microsoft.com/office/drawing/2014/main" id="{15D5FBED-B3D3-63BC-447F-E970153E09EE}"/>
                    </a:ext>
                  </a:extLst>
                </p:cNvPr>
                <p:cNvPicPr/>
                <p:nvPr/>
              </p:nvPicPr>
              <p:blipFill>
                <a:blip r:embed="rId37"/>
                <a:stretch>
                  <a:fillRect/>
                </a:stretch>
              </p:blipFill>
              <p:spPr>
                <a:xfrm>
                  <a:off x="1757718" y="2022590"/>
                  <a:ext cx="6631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 name="Ink 13">
                  <a:extLst>
                    <a:ext uri="{FF2B5EF4-FFF2-40B4-BE49-F238E27FC236}">
                      <a16:creationId xmlns:a16="http://schemas.microsoft.com/office/drawing/2014/main" id="{C7DF7248-516D-7AE9-BDD5-640C65C3F20B}"/>
                    </a:ext>
                  </a:extLst>
                </p14:cNvPr>
                <p14:cNvContentPartPr/>
                <p14:nvPr/>
              </p14:nvContentPartPr>
              <p14:xfrm>
                <a:off x="998838" y="2591390"/>
                <a:ext cx="440280" cy="312840"/>
              </p14:xfrm>
            </p:contentPart>
          </mc:Choice>
          <mc:Fallback>
            <p:pic>
              <p:nvPicPr>
                <p:cNvPr id="14" name="Ink 13">
                  <a:extLst>
                    <a:ext uri="{FF2B5EF4-FFF2-40B4-BE49-F238E27FC236}">
                      <a16:creationId xmlns:a16="http://schemas.microsoft.com/office/drawing/2014/main" id="{C7DF7248-516D-7AE9-BDD5-640C65C3F20B}"/>
                    </a:ext>
                  </a:extLst>
                </p:cNvPr>
                <p:cNvPicPr/>
                <p:nvPr/>
              </p:nvPicPr>
              <p:blipFill>
                <a:blip r:embed="rId39"/>
                <a:stretch>
                  <a:fillRect/>
                </a:stretch>
              </p:blipFill>
              <p:spPr>
                <a:xfrm>
                  <a:off x="989838" y="2582750"/>
                  <a:ext cx="45792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 name="Ink 14">
                  <a:extLst>
                    <a:ext uri="{FF2B5EF4-FFF2-40B4-BE49-F238E27FC236}">
                      <a16:creationId xmlns:a16="http://schemas.microsoft.com/office/drawing/2014/main" id="{487BCFDB-5C7A-DEDD-1761-9F654EE0B999}"/>
                    </a:ext>
                  </a:extLst>
                </p14:cNvPr>
                <p14:cNvContentPartPr/>
                <p14:nvPr/>
              </p14:nvContentPartPr>
              <p14:xfrm>
                <a:off x="1939878" y="2583830"/>
                <a:ext cx="531720" cy="388440"/>
              </p14:xfrm>
            </p:contentPart>
          </mc:Choice>
          <mc:Fallback>
            <p:pic>
              <p:nvPicPr>
                <p:cNvPr id="15" name="Ink 14">
                  <a:extLst>
                    <a:ext uri="{FF2B5EF4-FFF2-40B4-BE49-F238E27FC236}">
                      <a16:creationId xmlns:a16="http://schemas.microsoft.com/office/drawing/2014/main" id="{487BCFDB-5C7A-DEDD-1761-9F654EE0B999}"/>
                    </a:ext>
                  </a:extLst>
                </p:cNvPr>
                <p:cNvPicPr/>
                <p:nvPr/>
              </p:nvPicPr>
              <p:blipFill>
                <a:blip r:embed="rId41"/>
                <a:stretch>
                  <a:fillRect/>
                </a:stretch>
              </p:blipFill>
              <p:spPr>
                <a:xfrm>
                  <a:off x="1930878" y="2574830"/>
                  <a:ext cx="54936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A996A605-93B7-EB64-CB81-AA7EC85B919E}"/>
                    </a:ext>
                  </a:extLst>
                </p14:cNvPr>
                <p14:cNvContentPartPr/>
                <p14:nvPr/>
              </p14:nvContentPartPr>
              <p14:xfrm>
                <a:off x="1434798" y="4412630"/>
                <a:ext cx="85320" cy="10440"/>
              </p14:xfrm>
            </p:contentPart>
          </mc:Choice>
          <mc:Fallback>
            <p:pic>
              <p:nvPicPr>
                <p:cNvPr id="27" name="Ink 26">
                  <a:extLst>
                    <a:ext uri="{FF2B5EF4-FFF2-40B4-BE49-F238E27FC236}">
                      <a16:creationId xmlns:a16="http://schemas.microsoft.com/office/drawing/2014/main" id="{A996A605-93B7-EB64-CB81-AA7EC85B919E}"/>
                    </a:ext>
                  </a:extLst>
                </p:cNvPr>
                <p:cNvPicPr/>
                <p:nvPr/>
              </p:nvPicPr>
              <p:blipFill>
                <a:blip r:embed="rId43"/>
                <a:stretch>
                  <a:fillRect/>
                </a:stretch>
              </p:blipFill>
              <p:spPr>
                <a:xfrm>
                  <a:off x="1425798" y="4403630"/>
                  <a:ext cx="1029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D3846FCC-18CF-B52E-63CE-C539DBC3A41F}"/>
                    </a:ext>
                  </a:extLst>
                </p14:cNvPr>
                <p14:cNvContentPartPr/>
                <p14:nvPr/>
              </p14:nvContentPartPr>
              <p14:xfrm>
                <a:off x="1742238" y="4412990"/>
                <a:ext cx="85320" cy="10440"/>
              </p14:xfrm>
            </p:contentPart>
          </mc:Choice>
          <mc:Fallback>
            <p:pic>
              <p:nvPicPr>
                <p:cNvPr id="28" name="Ink 27">
                  <a:extLst>
                    <a:ext uri="{FF2B5EF4-FFF2-40B4-BE49-F238E27FC236}">
                      <a16:creationId xmlns:a16="http://schemas.microsoft.com/office/drawing/2014/main" id="{D3846FCC-18CF-B52E-63CE-C539DBC3A41F}"/>
                    </a:ext>
                  </a:extLst>
                </p:cNvPr>
                <p:cNvPicPr/>
                <p:nvPr/>
              </p:nvPicPr>
              <p:blipFill>
                <a:blip r:embed="rId45"/>
                <a:stretch>
                  <a:fillRect/>
                </a:stretch>
              </p:blipFill>
              <p:spPr>
                <a:xfrm>
                  <a:off x="1733598" y="4404350"/>
                  <a:ext cx="1029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5857123F-D21D-F8FE-AC49-47BBAA262980}"/>
                    </a:ext>
                  </a:extLst>
                </p14:cNvPr>
                <p14:cNvContentPartPr/>
                <p14:nvPr/>
              </p14:nvContentPartPr>
              <p14:xfrm>
                <a:off x="2127078" y="4412990"/>
                <a:ext cx="200520" cy="10440"/>
              </p14:xfrm>
            </p:contentPart>
          </mc:Choice>
          <mc:Fallback>
            <p:pic>
              <p:nvPicPr>
                <p:cNvPr id="29" name="Ink 28">
                  <a:extLst>
                    <a:ext uri="{FF2B5EF4-FFF2-40B4-BE49-F238E27FC236}">
                      <a16:creationId xmlns:a16="http://schemas.microsoft.com/office/drawing/2014/main" id="{5857123F-D21D-F8FE-AC49-47BBAA262980}"/>
                    </a:ext>
                  </a:extLst>
                </p:cNvPr>
                <p:cNvPicPr/>
                <p:nvPr/>
              </p:nvPicPr>
              <p:blipFill>
                <a:blip r:embed="rId47"/>
                <a:stretch>
                  <a:fillRect/>
                </a:stretch>
              </p:blipFill>
              <p:spPr>
                <a:xfrm>
                  <a:off x="2118438" y="4404350"/>
                  <a:ext cx="218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7E7E1BD7-EABA-4761-3733-0B02C64CB317}"/>
                    </a:ext>
                  </a:extLst>
                </p14:cNvPr>
                <p14:cNvContentPartPr/>
                <p14:nvPr/>
              </p14:nvContentPartPr>
              <p14:xfrm>
                <a:off x="1565118" y="4590830"/>
                <a:ext cx="149400" cy="360"/>
              </p14:xfrm>
            </p:contentPart>
          </mc:Choice>
          <mc:Fallback>
            <p:pic>
              <p:nvPicPr>
                <p:cNvPr id="30" name="Ink 29">
                  <a:extLst>
                    <a:ext uri="{FF2B5EF4-FFF2-40B4-BE49-F238E27FC236}">
                      <a16:creationId xmlns:a16="http://schemas.microsoft.com/office/drawing/2014/main" id="{7E7E1BD7-EABA-4761-3733-0B02C64CB317}"/>
                    </a:ext>
                  </a:extLst>
                </p:cNvPr>
                <p:cNvPicPr/>
                <p:nvPr/>
              </p:nvPicPr>
              <p:blipFill>
                <a:blip r:embed="rId49"/>
                <a:stretch>
                  <a:fillRect/>
                </a:stretch>
              </p:blipFill>
              <p:spPr>
                <a:xfrm>
                  <a:off x="1556478" y="4581830"/>
                  <a:ext cx="167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11487C05-0A51-5324-A973-2E90B18F37E8}"/>
                    </a:ext>
                  </a:extLst>
                </p14:cNvPr>
                <p14:cNvContentPartPr/>
                <p14:nvPr/>
              </p14:nvContentPartPr>
              <p14:xfrm>
                <a:off x="2034198" y="4627190"/>
                <a:ext cx="195840" cy="10080"/>
              </p14:xfrm>
            </p:contentPart>
          </mc:Choice>
          <mc:Fallback>
            <p:pic>
              <p:nvPicPr>
                <p:cNvPr id="31" name="Ink 30">
                  <a:extLst>
                    <a:ext uri="{FF2B5EF4-FFF2-40B4-BE49-F238E27FC236}">
                      <a16:creationId xmlns:a16="http://schemas.microsoft.com/office/drawing/2014/main" id="{11487C05-0A51-5324-A973-2E90B18F37E8}"/>
                    </a:ext>
                  </a:extLst>
                </p:cNvPr>
                <p:cNvPicPr/>
                <p:nvPr/>
              </p:nvPicPr>
              <p:blipFill>
                <a:blip r:embed="rId51"/>
                <a:stretch>
                  <a:fillRect/>
                </a:stretch>
              </p:blipFill>
              <p:spPr>
                <a:xfrm>
                  <a:off x="2025198" y="4618550"/>
                  <a:ext cx="2134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DAE32B04-FE83-E682-7C47-8974E08459A3}"/>
                    </a:ext>
                  </a:extLst>
                </p14:cNvPr>
                <p14:cNvContentPartPr/>
                <p14:nvPr/>
              </p14:nvContentPartPr>
              <p14:xfrm>
                <a:off x="1557918" y="4792070"/>
                <a:ext cx="164160" cy="3960"/>
              </p14:xfrm>
            </p:contentPart>
          </mc:Choice>
          <mc:Fallback>
            <p:pic>
              <p:nvPicPr>
                <p:cNvPr id="32" name="Ink 31">
                  <a:extLst>
                    <a:ext uri="{FF2B5EF4-FFF2-40B4-BE49-F238E27FC236}">
                      <a16:creationId xmlns:a16="http://schemas.microsoft.com/office/drawing/2014/main" id="{DAE32B04-FE83-E682-7C47-8974E08459A3}"/>
                    </a:ext>
                  </a:extLst>
                </p:cNvPr>
                <p:cNvPicPr/>
                <p:nvPr/>
              </p:nvPicPr>
              <p:blipFill>
                <a:blip r:embed="rId53"/>
                <a:stretch>
                  <a:fillRect/>
                </a:stretch>
              </p:blipFill>
              <p:spPr>
                <a:xfrm>
                  <a:off x="1549278" y="4783070"/>
                  <a:ext cx="1818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0" name="Ink 129">
                  <a:extLst>
                    <a:ext uri="{FF2B5EF4-FFF2-40B4-BE49-F238E27FC236}">
                      <a16:creationId xmlns:a16="http://schemas.microsoft.com/office/drawing/2014/main" id="{01511E90-2FC1-1B8A-2A8E-24AFB419DE5B}"/>
                    </a:ext>
                  </a:extLst>
                </p14:cNvPr>
                <p14:cNvContentPartPr/>
                <p14:nvPr/>
              </p14:nvContentPartPr>
              <p14:xfrm>
                <a:off x="858438" y="3469070"/>
                <a:ext cx="288000" cy="114120"/>
              </p14:xfrm>
            </p:contentPart>
          </mc:Choice>
          <mc:Fallback>
            <p:pic>
              <p:nvPicPr>
                <p:cNvPr id="130" name="Ink 129">
                  <a:extLst>
                    <a:ext uri="{FF2B5EF4-FFF2-40B4-BE49-F238E27FC236}">
                      <a16:creationId xmlns:a16="http://schemas.microsoft.com/office/drawing/2014/main" id="{01511E90-2FC1-1B8A-2A8E-24AFB419DE5B}"/>
                    </a:ext>
                  </a:extLst>
                </p:cNvPr>
                <p:cNvPicPr/>
                <p:nvPr/>
              </p:nvPicPr>
              <p:blipFill>
                <a:blip r:embed="rId55"/>
                <a:stretch>
                  <a:fillRect/>
                </a:stretch>
              </p:blipFill>
              <p:spPr>
                <a:xfrm>
                  <a:off x="849798" y="3460430"/>
                  <a:ext cx="3056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1" name="Ink 130">
                  <a:extLst>
                    <a:ext uri="{FF2B5EF4-FFF2-40B4-BE49-F238E27FC236}">
                      <a16:creationId xmlns:a16="http://schemas.microsoft.com/office/drawing/2014/main" id="{C9EBC2C3-D4AC-280B-3EA9-DBF8C3889C3A}"/>
                    </a:ext>
                  </a:extLst>
                </p14:cNvPr>
                <p14:cNvContentPartPr/>
                <p14:nvPr/>
              </p14:nvContentPartPr>
              <p14:xfrm>
                <a:off x="1054278" y="3433430"/>
                <a:ext cx="134280" cy="158760"/>
              </p14:xfrm>
            </p:contentPart>
          </mc:Choice>
          <mc:Fallback>
            <p:pic>
              <p:nvPicPr>
                <p:cNvPr id="131" name="Ink 130">
                  <a:extLst>
                    <a:ext uri="{FF2B5EF4-FFF2-40B4-BE49-F238E27FC236}">
                      <a16:creationId xmlns:a16="http://schemas.microsoft.com/office/drawing/2014/main" id="{C9EBC2C3-D4AC-280B-3EA9-DBF8C3889C3A}"/>
                    </a:ext>
                  </a:extLst>
                </p:cNvPr>
                <p:cNvPicPr/>
                <p:nvPr/>
              </p:nvPicPr>
              <p:blipFill>
                <a:blip r:embed="rId57"/>
                <a:stretch>
                  <a:fillRect/>
                </a:stretch>
              </p:blipFill>
              <p:spPr>
                <a:xfrm>
                  <a:off x="1045278" y="3424790"/>
                  <a:ext cx="1519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A0A377D2-D142-E61F-6F8B-84D678B13632}"/>
                    </a:ext>
                  </a:extLst>
                </p14:cNvPr>
                <p14:cNvContentPartPr/>
                <p14:nvPr/>
              </p14:nvContentPartPr>
              <p14:xfrm>
                <a:off x="1016838" y="5346110"/>
                <a:ext cx="75960" cy="523440"/>
              </p14:xfrm>
            </p:contentPart>
          </mc:Choice>
          <mc:Fallback>
            <p:pic>
              <p:nvPicPr>
                <p:cNvPr id="137" name="Ink 136">
                  <a:extLst>
                    <a:ext uri="{FF2B5EF4-FFF2-40B4-BE49-F238E27FC236}">
                      <a16:creationId xmlns:a16="http://schemas.microsoft.com/office/drawing/2014/main" id="{A0A377D2-D142-E61F-6F8B-84D678B13632}"/>
                    </a:ext>
                  </a:extLst>
                </p:cNvPr>
                <p:cNvPicPr/>
                <p:nvPr/>
              </p:nvPicPr>
              <p:blipFill>
                <a:blip r:embed="rId59"/>
                <a:stretch>
                  <a:fillRect/>
                </a:stretch>
              </p:blipFill>
              <p:spPr>
                <a:xfrm>
                  <a:off x="1007838" y="5337470"/>
                  <a:ext cx="9360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8" name="Ink 137">
                  <a:extLst>
                    <a:ext uri="{FF2B5EF4-FFF2-40B4-BE49-F238E27FC236}">
                      <a16:creationId xmlns:a16="http://schemas.microsoft.com/office/drawing/2014/main" id="{CC3017E2-9C8F-A9C1-74C4-28A1151EFC4A}"/>
                    </a:ext>
                  </a:extLst>
                </p14:cNvPr>
                <p14:cNvContentPartPr/>
                <p14:nvPr/>
              </p14:nvContentPartPr>
              <p14:xfrm>
                <a:off x="1091718" y="5822750"/>
                <a:ext cx="1417680" cy="46080"/>
              </p14:xfrm>
            </p:contentPart>
          </mc:Choice>
          <mc:Fallback>
            <p:pic>
              <p:nvPicPr>
                <p:cNvPr id="138" name="Ink 137">
                  <a:extLst>
                    <a:ext uri="{FF2B5EF4-FFF2-40B4-BE49-F238E27FC236}">
                      <a16:creationId xmlns:a16="http://schemas.microsoft.com/office/drawing/2014/main" id="{CC3017E2-9C8F-A9C1-74C4-28A1151EFC4A}"/>
                    </a:ext>
                  </a:extLst>
                </p:cNvPr>
                <p:cNvPicPr/>
                <p:nvPr/>
              </p:nvPicPr>
              <p:blipFill>
                <a:blip r:embed="rId61"/>
                <a:stretch>
                  <a:fillRect/>
                </a:stretch>
              </p:blipFill>
              <p:spPr>
                <a:xfrm>
                  <a:off x="1082718" y="5814110"/>
                  <a:ext cx="1435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9" name="Ink 138">
                  <a:extLst>
                    <a:ext uri="{FF2B5EF4-FFF2-40B4-BE49-F238E27FC236}">
                      <a16:creationId xmlns:a16="http://schemas.microsoft.com/office/drawing/2014/main" id="{FF0E6774-1387-5D3F-F2DB-C45C6544665B}"/>
                    </a:ext>
                  </a:extLst>
                </p14:cNvPr>
                <p14:cNvContentPartPr/>
                <p14:nvPr/>
              </p14:nvContentPartPr>
              <p14:xfrm>
                <a:off x="839358" y="5225510"/>
                <a:ext cx="1807560" cy="578160"/>
              </p14:xfrm>
            </p:contentPart>
          </mc:Choice>
          <mc:Fallback>
            <p:pic>
              <p:nvPicPr>
                <p:cNvPr id="139" name="Ink 138">
                  <a:extLst>
                    <a:ext uri="{FF2B5EF4-FFF2-40B4-BE49-F238E27FC236}">
                      <a16:creationId xmlns:a16="http://schemas.microsoft.com/office/drawing/2014/main" id="{FF0E6774-1387-5D3F-F2DB-C45C6544665B}"/>
                    </a:ext>
                  </a:extLst>
                </p:cNvPr>
                <p:cNvPicPr/>
                <p:nvPr/>
              </p:nvPicPr>
              <p:blipFill>
                <a:blip r:embed="rId63"/>
                <a:stretch>
                  <a:fillRect/>
                </a:stretch>
              </p:blipFill>
              <p:spPr>
                <a:xfrm>
                  <a:off x="830718" y="5216510"/>
                  <a:ext cx="1825200" cy="595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40" name="Ink 139">
                  <a:extLst>
                    <a:ext uri="{FF2B5EF4-FFF2-40B4-BE49-F238E27FC236}">
                      <a16:creationId xmlns:a16="http://schemas.microsoft.com/office/drawing/2014/main" id="{F76ABDE6-8783-86F3-3F96-27514B2B3438}"/>
                    </a:ext>
                  </a:extLst>
                </p14:cNvPr>
                <p14:cNvContentPartPr/>
                <p14:nvPr/>
              </p14:nvContentPartPr>
              <p14:xfrm>
                <a:off x="1268838" y="5374190"/>
                <a:ext cx="178200" cy="19080"/>
              </p14:xfrm>
            </p:contentPart>
          </mc:Choice>
          <mc:Fallback>
            <p:pic>
              <p:nvPicPr>
                <p:cNvPr id="140" name="Ink 139">
                  <a:extLst>
                    <a:ext uri="{FF2B5EF4-FFF2-40B4-BE49-F238E27FC236}">
                      <a16:creationId xmlns:a16="http://schemas.microsoft.com/office/drawing/2014/main" id="{F76ABDE6-8783-86F3-3F96-27514B2B3438}"/>
                    </a:ext>
                  </a:extLst>
                </p:cNvPr>
                <p:cNvPicPr/>
                <p:nvPr/>
              </p:nvPicPr>
              <p:blipFill>
                <a:blip r:embed="rId65"/>
                <a:stretch>
                  <a:fillRect/>
                </a:stretch>
              </p:blipFill>
              <p:spPr>
                <a:xfrm>
                  <a:off x="1260198" y="5365550"/>
                  <a:ext cx="195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1" name="Ink 140">
                  <a:extLst>
                    <a:ext uri="{FF2B5EF4-FFF2-40B4-BE49-F238E27FC236}">
                      <a16:creationId xmlns:a16="http://schemas.microsoft.com/office/drawing/2014/main" id="{BB21B26A-5846-40B3-4D0D-8F57F4EE1E06}"/>
                    </a:ext>
                  </a:extLst>
                </p14:cNvPr>
                <p14:cNvContentPartPr/>
                <p14:nvPr/>
              </p14:nvContentPartPr>
              <p14:xfrm>
                <a:off x="1306278" y="5467430"/>
                <a:ext cx="132120" cy="19440"/>
              </p14:xfrm>
            </p:contentPart>
          </mc:Choice>
          <mc:Fallback>
            <p:pic>
              <p:nvPicPr>
                <p:cNvPr id="141" name="Ink 140">
                  <a:extLst>
                    <a:ext uri="{FF2B5EF4-FFF2-40B4-BE49-F238E27FC236}">
                      <a16:creationId xmlns:a16="http://schemas.microsoft.com/office/drawing/2014/main" id="{BB21B26A-5846-40B3-4D0D-8F57F4EE1E06}"/>
                    </a:ext>
                  </a:extLst>
                </p:cNvPr>
                <p:cNvPicPr/>
                <p:nvPr/>
              </p:nvPicPr>
              <p:blipFill>
                <a:blip r:embed="rId67"/>
                <a:stretch>
                  <a:fillRect/>
                </a:stretch>
              </p:blipFill>
              <p:spPr>
                <a:xfrm>
                  <a:off x="1297638" y="5458430"/>
                  <a:ext cx="1497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2" name="Ink 141">
                  <a:extLst>
                    <a:ext uri="{FF2B5EF4-FFF2-40B4-BE49-F238E27FC236}">
                      <a16:creationId xmlns:a16="http://schemas.microsoft.com/office/drawing/2014/main" id="{95BEE8B8-F3C3-334F-DA28-A2B6532CDB1C}"/>
                    </a:ext>
                  </a:extLst>
                </p14:cNvPr>
                <p14:cNvContentPartPr/>
                <p14:nvPr/>
              </p14:nvContentPartPr>
              <p14:xfrm>
                <a:off x="1324998" y="5597030"/>
                <a:ext cx="138240" cy="20160"/>
              </p14:xfrm>
            </p:contentPart>
          </mc:Choice>
          <mc:Fallback>
            <p:pic>
              <p:nvPicPr>
                <p:cNvPr id="142" name="Ink 141">
                  <a:extLst>
                    <a:ext uri="{FF2B5EF4-FFF2-40B4-BE49-F238E27FC236}">
                      <a16:creationId xmlns:a16="http://schemas.microsoft.com/office/drawing/2014/main" id="{95BEE8B8-F3C3-334F-DA28-A2B6532CDB1C}"/>
                    </a:ext>
                  </a:extLst>
                </p:cNvPr>
                <p:cNvPicPr/>
                <p:nvPr/>
              </p:nvPicPr>
              <p:blipFill>
                <a:blip r:embed="rId69"/>
                <a:stretch>
                  <a:fillRect/>
                </a:stretch>
              </p:blipFill>
              <p:spPr>
                <a:xfrm>
                  <a:off x="1315998" y="5588390"/>
                  <a:ext cx="1558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3" name="Ink 142">
                  <a:extLst>
                    <a:ext uri="{FF2B5EF4-FFF2-40B4-BE49-F238E27FC236}">
                      <a16:creationId xmlns:a16="http://schemas.microsoft.com/office/drawing/2014/main" id="{950AD991-6740-8CCE-4003-AD8107EDF124}"/>
                    </a:ext>
                  </a:extLst>
                </p14:cNvPr>
                <p14:cNvContentPartPr/>
                <p14:nvPr/>
              </p14:nvContentPartPr>
              <p14:xfrm>
                <a:off x="1668078" y="5407670"/>
                <a:ext cx="100440" cy="3960"/>
              </p14:xfrm>
            </p:contentPart>
          </mc:Choice>
          <mc:Fallback>
            <p:pic>
              <p:nvPicPr>
                <p:cNvPr id="143" name="Ink 142">
                  <a:extLst>
                    <a:ext uri="{FF2B5EF4-FFF2-40B4-BE49-F238E27FC236}">
                      <a16:creationId xmlns:a16="http://schemas.microsoft.com/office/drawing/2014/main" id="{950AD991-6740-8CCE-4003-AD8107EDF124}"/>
                    </a:ext>
                  </a:extLst>
                </p:cNvPr>
                <p:cNvPicPr/>
                <p:nvPr/>
              </p:nvPicPr>
              <p:blipFill>
                <a:blip r:embed="rId71"/>
                <a:stretch>
                  <a:fillRect/>
                </a:stretch>
              </p:blipFill>
              <p:spPr>
                <a:xfrm>
                  <a:off x="1659078" y="5399030"/>
                  <a:ext cx="1180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4" name="Ink 143">
                  <a:extLst>
                    <a:ext uri="{FF2B5EF4-FFF2-40B4-BE49-F238E27FC236}">
                      <a16:creationId xmlns:a16="http://schemas.microsoft.com/office/drawing/2014/main" id="{B8EA2513-F2E7-8154-E1AF-F59C55306326}"/>
                    </a:ext>
                  </a:extLst>
                </p14:cNvPr>
                <p14:cNvContentPartPr/>
                <p14:nvPr/>
              </p14:nvContentPartPr>
              <p14:xfrm>
                <a:off x="1660878" y="5523590"/>
                <a:ext cx="86400" cy="9360"/>
              </p14:xfrm>
            </p:contentPart>
          </mc:Choice>
          <mc:Fallback>
            <p:pic>
              <p:nvPicPr>
                <p:cNvPr id="144" name="Ink 143">
                  <a:extLst>
                    <a:ext uri="{FF2B5EF4-FFF2-40B4-BE49-F238E27FC236}">
                      <a16:creationId xmlns:a16="http://schemas.microsoft.com/office/drawing/2014/main" id="{B8EA2513-F2E7-8154-E1AF-F59C55306326}"/>
                    </a:ext>
                  </a:extLst>
                </p:cNvPr>
                <p:cNvPicPr/>
                <p:nvPr/>
              </p:nvPicPr>
              <p:blipFill>
                <a:blip r:embed="rId73"/>
                <a:stretch>
                  <a:fillRect/>
                </a:stretch>
              </p:blipFill>
              <p:spPr>
                <a:xfrm>
                  <a:off x="1651878" y="5514950"/>
                  <a:ext cx="104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5" name="Ink 144">
                  <a:extLst>
                    <a:ext uri="{FF2B5EF4-FFF2-40B4-BE49-F238E27FC236}">
                      <a16:creationId xmlns:a16="http://schemas.microsoft.com/office/drawing/2014/main" id="{C24EB174-1511-65C4-8877-BA4758A33443}"/>
                    </a:ext>
                  </a:extLst>
                </p14:cNvPr>
                <p14:cNvContentPartPr/>
                <p14:nvPr/>
              </p14:nvContentPartPr>
              <p14:xfrm>
                <a:off x="1875438" y="5411270"/>
                <a:ext cx="120240" cy="162000"/>
              </p14:xfrm>
            </p:contentPart>
          </mc:Choice>
          <mc:Fallback>
            <p:pic>
              <p:nvPicPr>
                <p:cNvPr id="145" name="Ink 144">
                  <a:extLst>
                    <a:ext uri="{FF2B5EF4-FFF2-40B4-BE49-F238E27FC236}">
                      <a16:creationId xmlns:a16="http://schemas.microsoft.com/office/drawing/2014/main" id="{C24EB174-1511-65C4-8877-BA4758A33443}"/>
                    </a:ext>
                  </a:extLst>
                </p:cNvPr>
                <p:cNvPicPr/>
                <p:nvPr/>
              </p:nvPicPr>
              <p:blipFill>
                <a:blip r:embed="rId75"/>
                <a:stretch>
                  <a:fillRect/>
                </a:stretch>
              </p:blipFill>
              <p:spPr>
                <a:xfrm>
                  <a:off x="1866438" y="5402270"/>
                  <a:ext cx="1378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6" name="Ink 145">
                  <a:extLst>
                    <a:ext uri="{FF2B5EF4-FFF2-40B4-BE49-F238E27FC236}">
                      <a16:creationId xmlns:a16="http://schemas.microsoft.com/office/drawing/2014/main" id="{64488C32-4B37-25E9-FBDA-C6B2CBF05202}"/>
                    </a:ext>
                  </a:extLst>
                </p14:cNvPr>
                <p14:cNvContentPartPr/>
                <p14:nvPr/>
              </p14:nvContentPartPr>
              <p14:xfrm>
                <a:off x="2035638" y="5433590"/>
                <a:ext cx="108360" cy="136440"/>
              </p14:xfrm>
            </p:contentPart>
          </mc:Choice>
          <mc:Fallback>
            <p:pic>
              <p:nvPicPr>
                <p:cNvPr id="146" name="Ink 145">
                  <a:extLst>
                    <a:ext uri="{FF2B5EF4-FFF2-40B4-BE49-F238E27FC236}">
                      <a16:creationId xmlns:a16="http://schemas.microsoft.com/office/drawing/2014/main" id="{64488C32-4B37-25E9-FBDA-C6B2CBF05202}"/>
                    </a:ext>
                  </a:extLst>
                </p:cNvPr>
                <p:cNvPicPr/>
                <p:nvPr/>
              </p:nvPicPr>
              <p:blipFill>
                <a:blip r:embed="rId77"/>
                <a:stretch>
                  <a:fillRect/>
                </a:stretch>
              </p:blipFill>
              <p:spPr>
                <a:xfrm>
                  <a:off x="2026638" y="5424950"/>
                  <a:ext cx="1260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7" name="Ink 146">
                  <a:extLst>
                    <a:ext uri="{FF2B5EF4-FFF2-40B4-BE49-F238E27FC236}">
                      <a16:creationId xmlns:a16="http://schemas.microsoft.com/office/drawing/2014/main" id="{185D1099-4A8E-65FA-A6DB-9BB505FB777F}"/>
                    </a:ext>
                  </a:extLst>
                </p14:cNvPr>
                <p14:cNvContentPartPr/>
                <p14:nvPr/>
              </p14:nvContentPartPr>
              <p14:xfrm>
                <a:off x="2050398" y="5506670"/>
                <a:ext cx="84240" cy="16920"/>
              </p14:xfrm>
            </p:contentPart>
          </mc:Choice>
          <mc:Fallback>
            <p:pic>
              <p:nvPicPr>
                <p:cNvPr id="147" name="Ink 146">
                  <a:extLst>
                    <a:ext uri="{FF2B5EF4-FFF2-40B4-BE49-F238E27FC236}">
                      <a16:creationId xmlns:a16="http://schemas.microsoft.com/office/drawing/2014/main" id="{185D1099-4A8E-65FA-A6DB-9BB505FB777F}"/>
                    </a:ext>
                  </a:extLst>
                </p:cNvPr>
                <p:cNvPicPr/>
                <p:nvPr/>
              </p:nvPicPr>
              <p:blipFill>
                <a:blip r:embed="rId79"/>
                <a:stretch>
                  <a:fillRect/>
                </a:stretch>
              </p:blipFill>
              <p:spPr>
                <a:xfrm>
                  <a:off x="2041758" y="5498030"/>
                  <a:ext cx="1018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8" name="Ink 147">
                  <a:extLst>
                    <a:ext uri="{FF2B5EF4-FFF2-40B4-BE49-F238E27FC236}">
                      <a16:creationId xmlns:a16="http://schemas.microsoft.com/office/drawing/2014/main" id="{BA204AA1-AC6B-5A03-AB24-6110287077D7}"/>
                    </a:ext>
                  </a:extLst>
                </p14:cNvPr>
                <p14:cNvContentPartPr/>
                <p14:nvPr/>
              </p14:nvContentPartPr>
              <p14:xfrm>
                <a:off x="2211318" y="5444750"/>
                <a:ext cx="54720" cy="78480"/>
              </p14:xfrm>
            </p:contentPart>
          </mc:Choice>
          <mc:Fallback>
            <p:pic>
              <p:nvPicPr>
                <p:cNvPr id="148" name="Ink 147">
                  <a:extLst>
                    <a:ext uri="{FF2B5EF4-FFF2-40B4-BE49-F238E27FC236}">
                      <a16:creationId xmlns:a16="http://schemas.microsoft.com/office/drawing/2014/main" id="{BA204AA1-AC6B-5A03-AB24-6110287077D7}"/>
                    </a:ext>
                  </a:extLst>
                </p:cNvPr>
                <p:cNvPicPr/>
                <p:nvPr/>
              </p:nvPicPr>
              <p:blipFill>
                <a:blip r:embed="rId81"/>
                <a:stretch>
                  <a:fillRect/>
                </a:stretch>
              </p:blipFill>
              <p:spPr>
                <a:xfrm>
                  <a:off x="2202678" y="5436110"/>
                  <a:ext cx="7236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9" name="Ink 148">
                  <a:extLst>
                    <a:ext uri="{FF2B5EF4-FFF2-40B4-BE49-F238E27FC236}">
                      <a16:creationId xmlns:a16="http://schemas.microsoft.com/office/drawing/2014/main" id="{24142096-AA7E-2D0B-EF98-12C3582E9900}"/>
                    </a:ext>
                  </a:extLst>
                </p14:cNvPr>
                <p14:cNvContentPartPr/>
                <p14:nvPr/>
              </p14:nvContentPartPr>
              <p14:xfrm>
                <a:off x="2323278" y="5420630"/>
                <a:ext cx="36720" cy="139680"/>
              </p14:xfrm>
            </p:contentPart>
          </mc:Choice>
          <mc:Fallback>
            <p:pic>
              <p:nvPicPr>
                <p:cNvPr id="149" name="Ink 148">
                  <a:extLst>
                    <a:ext uri="{FF2B5EF4-FFF2-40B4-BE49-F238E27FC236}">
                      <a16:creationId xmlns:a16="http://schemas.microsoft.com/office/drawing/2014/main" id="{24142096-AA7E-2D0B-EF98-12C3582E9900}"/>
                    </a:ext>
                  </a:extLst>
                </p:cNvPr>
                <p:cNvPicPr/>
                <p:nvPr/>
              </p:nvPicPr>
              <p:blipFill>
                <a:blip r:embed="rId83"/>
                <a:stretch>
                  <a:fillRect/>
                </a:stretch>
              </p:blipFill>
              <p:spPr>
                <a:xfrm>
                  <a:off x="2314638" y="5411990"/>
                  <a:ext cx="543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50" name="Ink 149">
                  <a:extLst>
                    <a:ext uri="{FF2B5EF4-FFF2-40B4-BE49-F238E27FC236}">
                      <a16:creationId xmlns:a16="http://schemas.microsoft.com/office/drawing/2014/main" id="{127DF4C6-77D7-46B8-45FE-A0762896023E}"/>
                    </a:ext>
                  </a:extLst>
                </p14:cNvPr>
                <p14:cNvContentPartPr/>
                <p14:nvPr/>
              </p14:nvContentPartPr>
              <p14:xfrm>
                <a:off x="2912598" y="5370230"/>
                <a:ext cx="18000" cy="115920"/>
              </p14:xfrm>
            </p:contentPart>
          </mc:Choice>
          <mc:Fallback>
            <p:pic>
              <p:nvPicPr>
                <p:cNvPr id="150" name="Ink 149">
                  <a:extLst>
                    <a:ext uri="{FF2B5EF4-FFF2-40B4-BE49-F238E27FC236}">
                      <a16:creationId xmlns:a16="http://schemas.microsoft.com/office/drawing/2014/main" id="{127DF4C6-77D7-46B8-45FE-A0762896023E}"/>
                    </a:ext>
                  </a:extLst>
                </p:cNvPr>
                <p:cNvPicPr/>
                <p:nvPr/>
              </p:nvPicPr>
              <p:blipFill>
                <a:blip r:embed="rId85"/>
                <a:stretch>
                  <a:fillRect/>
                </a:stretch>
              </p:blipFill>
              <p:spPr>
                <a:xfrm>
                  <a:off x="2903598" y="5361230"/>
                  <a:ext cx="356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1" name="Ink 150">
                  <a:extLst>
                    <a:ext uri="{FF2B5EF4-FFF2-40B4-BE49-F238E27FC236}">
                      <a16:creationId xmlns:a16="http://schemas.microsoft.com/office/drawing/2014/main" id="{A3F0D9DD-125E-7B44-8D15-092929FD7EA1}"/>
                    </a:ext>
                  </a:extLst>
                </p14:cNvPr>
                <p14:cNvContentPartPr/>
                <p14:nvPr/>
              </p14:nvContentPartPr>
              <p14:xfrm>
                <a:off x="2920158" y="5369510"/>
                <a:ext cx="84960" cy="60480"/>
              </p14:xfrm>
            </p:contentPart>
          </mc:Choice>
          <mc:Fallback>
            <p:pic>
              <p:nvPicPr>
                <p:cNvPr id="151" name="Ink 150">
                  <a:extLst>
                    <a:ext uri="{FF2B5EF4-FFF2-40B4-BE49-F238E27FC236}">
                      <a16:creationId xmlns:a16="http://schemas.microsoft.com/office/drawing/2014/main" id="{A3F0D9DD-125E-7B44-8D15-092929FD7EA1}"/>
                    </a:ext>
                  </a:extLst>
                </p:cNvPr>
                <p:cNvPicPr/>
                <p:nvPr/>
              </p:nvPicPr>
              <p:blipFill>
                <a:blip r:embed="rId87"/>
                <a:stretch>
                  <a:fillRect/>
                </a:stretch>
              </p:blipFill>
              <p:spPr>
                <a:xfrm>
                  <a:off x="2911158" y="5360510"/>
                  <a:ext cx="1026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2" name="Ink 151">
                  <a:extLst>
                    <a:ext uri="{FF2B5EF4-FFF2-40B4-BE49-F238E27FC236}">
                      <a16:creationId xmlns:a16="http://schemas.microsoft.com/office/drawing/2014/main" id="{CDB76CB4-E764-BA58-2EAE-461D43BC3184}"/>
                    </a:ext>
                  </a:extLst>
                </p14:cNvPr>
                <p14:cNvContentPartPr/>
                <p14:nvPr/>
              </p14:nvContentPartPr>
              <p14:xfrm>
                <a:off x="2973078" y="5356910"/>
                <a:ext cx="115920" cy="100440"/>
              </p14:xfrm>
            </p:contentPart>
          </mc:Choice>
          <mc:Fallback>
            <p:pic>
              <p:nvPicPr>
                <p:cNvPr id="152" name="Ink 151">
                  <a:extLst>
                    <a:ext uri="{FF2B5EF4-FFF2-40B4-BE49-F238E27FC236}">
                      <a16:creationId xmlns:a16="http://schemas.microsoft.com/office/drawing/2014/main" id="{CDB76CB4-E764-BA58-2EAE-461D43BC3184}"/>
                    </a:ext>
                  </a:extLst>
                </p:cNvPr>
                <p:cNvPicPr/>
                <p:nvPr/>
              </p:nvPicPr>
              <p:blipFill>
                <a:blip r:embed="rId89"/>
                <a:stretch>
                  <a:fillRect/>
                </a:stretch>
              </p:blipFill>
              <p:spPr>
                <a:xfrm>
                  <a:off x="2964078" y="5347910"/>
                  <a:ext cx="133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3" name="Ink 152">
                  <a:extLst>
                    <a:ext uri="{FF2B5EF4-FFF2-40B4-BE49-F238E27FC236}">
                      <a16:creationId xmlns:a16="http://schemas.microsoft.com/office/drawing/2014/main" id="{C77F849A-AE76-374C-2075-A5ABDCE286E7}"/>
                    </a:ext>
                  </a:extLst>
                </p14:cNvPr>
                <p14:cNvContentPartPr/>
                <p14:nvPr/>
              </p14:nvContentPartPr>
              <p14:xfrm>
                <a:off x="3116358" y="5355470"/>
                <a:ext cx="9720" cy="98280"/>
              </p14:xfrm>
            </p:contentPart>
          </mc:Choice>
          <mc:Fallback>
            <p:pic>
              <p:nvPicPr>
                <p:cNvPr id="153" name="Ink 152">
                  <a:extLst>
                    <a:ext uri="{FF2B5EF4-FFF2-40B4-BE49-F238E27FC236}">
                      <a16:creationId xmlns:a16="http://schemas.microsoft.com/office/drawing/2014/main" id="{C77F849A-AE76-374C-2075-A5ABDCE286E7}"/>
                    </a:ext>
                  </a:extLst>
                </p:cNvPr>
                <p:cNvPicPr/>
                <p:nvPr/>
              </p:nvPicPr>
              <p:blipFill>
                <a:blip r:embed="rId91"/>
                <a:stretch>
                  <a:fillRect/>
                </a:stretch>
              </p:blipFill>
              <p:spPr>
                <a:xfrm>
                  <a:off x="3107358" y="5346830"/>
                  <a:ext cx="273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54" name="Ink 153">
                  <a:extLst>
                    <a:ext uri="{FF2B5EF4-FFF2-40B4-BE49-F238E27FC236}">
                      <a16:creationId xmlns:a16="http://schemas.microsoft.com/office/drawing/2014/main" id="{99C5B420-2F97-B363-F621-9A61477BE774}"/>
                    </a:ext>
                  </a:extLst>
                </p14:cNvPr>
                <p14:cNvContentPartPr/>
                <p14:nvPr/>
              </p14:nvContentPartPr>
              <p14:xfrm>
                <a:off x="3125718" y="5363750"/>
                <a:ext cx="156240" cy="89280"/>
              </p14:xfrm>
            </p:contentPart>
          </mc:Choice>
          <mc:Fallback>
            <p:pic>
              <p:nvPicPr>
                <p:cNvPr id="154" name="Ink 153">
                  <a:extLst>
                    <a:ext uri="{FF2B5EF4-FFF2-40B4-BE49-F238E27FC236}">
                      <a16:creationId xmlns:a16="http://schemas.microsoft.com/office/drawing/2014/main" id="{99C5B420-2F97-B363-F621-9A61477BE774}"/>
                    </a:ext>
                  </a:extLst>
                </p:cNvPr>
                <p:cNvPicPr/>
                <p:nvPr/>
              </p:nvPicPr>
              <p:blipFill>
                <a:blip r:embed="rId93"/>
                <a:stretch>
                  <a:fillRect/>
                </a:stretch>
              </p:blipFill>
              <p:spPr>
                <a:xfrm>
                  <a:off x="3116718" y="5355110"/>
                  <a:ext cx="1738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55" name="Ink 154">
                  <a:extLst>
                    <a:ext uri="{FF2B5EF4-FFF2-40B4-BE49-F238E27FC236}">
                      <a16:creationId xmlns:a16="http://schemas.microsoft.com/office/drawing/2014/main" id="{3D6ED568-79AF-4F69-42D1-C975AE683B72}"/>
                    </a:ext>
                  </a:extLst>
                </p14:cNvPr>
                <p14:cNvContentPartPr/>
                <p14:nvPr/>
              </p14:nvContentPartPr>
              <p14:xfrm>
                <a:off x="3331638" y="5355110"/>
                <a:ext cx="101880" cy="112680"/>
              </p14:xfrm>
            </p:contentPart>
          </mc:Choice>
          <mc:Fallback>
            <p:pic>
              <p:nvPicPr>
                <p:cNvPr id="155" name="Ink 154">
                  <a:extLst>
                    <a:ext uri="{FF2B5EF4-FFF2-40B4-BE49-F238E27FC236}">
                      <a16:creationId xmlns:a16="http://schemas.microsoft.com/office/drawing/2014/main" id="{3D6ED568-79AF-4F69-42D1-C975AE683B72}"/>
                    </a:ext>
                  </a:extLst>
                </p:cNvPr>
                <p:cNvPicPr/>
                <p:nvPr/>
              </p:nvPicPr>
              <p:blipFill>
                <a:blip r:embed="rId95"/>
                <a:stretch>
                  <a:fillRect/>
                </a:stretch>
              </p:blipFill>
              <p:spPr>
                <a:xfrm>
                  <a:off x="3322638" y="5346470"/>
                  <a:ext cx="1195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56" name="Ink 155">
                  <a:extLst>
                    <a:ext uri="{FF2B5EF4-FFF2-40B4-BE49-F238E27FC236}">
                      <a16:creationId xmlns:a16="http://schemas.microsoft.com/office/drawing/2014/main" id="{17A6EEB8-F814-A496-93A4-ED9D0A01D18F}"/>
                    </a:ext>
                  </a:extLst>
                </p14:cNvPr>
                <p14:cNvContentPartPr/>
                <p14:nvPr/>
              </p14:nvContentPartPr>
              <p14:xfrm>
                <a:off x="3508038" y="5346110"/>
                <a:ext cx="10080" cy="112320"/>
              </p14:xfrm>
            </p:contentPart>
          </mc:Choice>
          <mc:Fallback>
            <p:pic>
              <p:nvPicPr>
                <p:cNvPr id="156" name="Ink 155">
                  <a:extLst>
                    <a:ext uri="{FF2B5EF4-FFF2-40B4-BE49-F238E27FC236}">
                      <a16:creationId xmlns:a16="http://schemas.microsoft.com/office/drawing/2014/main" id="{17A6EEB8-F814-A496-93A4-ED9D0A01D18F}"/>
                    </a:ext>
                  </a:extLst>
                </p:cNvPr>
                <p:cNvPicPr/>
                <p:nvPr/>
              </p:nvPicPr>
              <p:blipFill>
                <a:blip r:embed="rId97"/>
                <a:stretch>
                  <a:fillRect/>
                </a:stretch>
              </p:blipFill>
              <p:spPr>
                <a:xfrm>
                  <a:off x="3499398" y="5337470"/>
                  <a:ext cx="277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57" name="Ink 156">
                  <a:extLst>
                    <a:ext uri="{FF2B5EF4-FFF2-40B4-BE49-F238E27FC236}">
                      <a16:creationId xmlns:a16="http://schemas.microsoft.com/office/drawing/2014/main" id="{DA2CE59F-F565-50D2-0D71-259F1AF2C64A}"/>
                    </a:ext>
                  </a:extLst>
                </p14:cNvPr>
                <p14:cNvContentPartPr/>
                <p14:nvPr/>
              </p14:nvContentPartPr>
              <p14:xfrm>
                <a:off x="2674998" y="5804030"/>
                <a:ext cx="19080" cy="18720"/>
              </p14:xfrm>
            </p:contentPart>
          </mc:Choice>
          <mc:Fallback>
            <p:pic>
              <p:nvPicPr>
                <p:cNvPr id="157" name="Ink 156">
                  <a:extLst>
                    <a:ext uri="{FF2B5EF4-FFF2-40B4-BE49-F238E27FC236}">
                      <a16:creationId xmlns:a16="http://schemas.microsoft.com/office/drawing/2014/main" id="{DA2CE59F-F565-50D2-0D71-259F1AF2C64A}"/>
                    </a:ext>
                  </a:extLst>
                </p:cNvPr>
                <p:cNvPicPr/>
                <p:nvPr/>
              </p:nvPicPr>
              <p:blipFill>
                <a:blip r:embed="rId99"/>
                <a:stretch>
                  <a:fillRect/>
                </a:stretch>
              </p:blipFill>
              <p:spPr>
                <a:xfrm>
                  <a:off x="2665998" y="5795030"/>
                  <a:ext cx="367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58" name="Ink 157">
                  <a:extLst>
                    <a:ext uri="{FF2B5EF4-FFF2-40B4-BE49-F238E27FC236}">
                      <a16:creationId xmlns:a16="http://schemas.microsoft.com/office/drawing/2014/main" id="{EED8A579-5164-6CDA-5998-BBE14EE61308}"/>
                    </a:ext>
                  </a:extLst>
                </p14:cNvPr>
                <p14:cNvContentPartPr/>
                <p14:nvPr/>
              </p14:nvContentPartPr>
              <p14:xfrm>
                <a:off x="2631078" y="5738150"/>
                <a:ext cx="1021680" cy="54360"/>
              </p14:xfrm>
            </p:contentPart>
          </mc:Choice>
          <mc:Fallback>
            <p:pic>
              <p:nvPicPr>
                <p:cNvPr id="158" name="Ink 157">
                  <a:extLst>
                    <a:ext uri="{FF2B5EF4-FFF2-40B4-BE49-F238E27FC236}">
                      <a16:creationId xmlns:a16="http://schemas.microsoft.com/office/drawing/2014/main" id="{EED8A579-5164-6CDA-5998-BBE14EE61308}"/>
                    </a:ext>
                  </a:extLst>
                </p:cNvPr>
                <p:cNvPicPr/>
                <p:nvPr/>
              </p:nvPicPr>
              <p:blipFill>
                <a:blip r:embed="rId101"/>
                <a:stretch>
                  <a:fillRect/>
                </a:stretch>
              </p:blipFill>
              <p:spPr>
                <a:xfrm>
                  <a:off x="2622078" y="5729150"/>
                  <a:ext cx="10393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59" name="Ink 158">
                  <a:extLst>
                    <a:ext uri="{FF2B5EF4-FFF2-40B4-BE49-F238E27FC236}">
                      <a16:creationId xmlns:a16="http://schemas.microsoft.com/office/drawing/2014/main" id="{FFA1B55E-4ACA-4FCE-0ADE-E3B4AA1248A3}"/>
                    </a:ext>
                  </a:extLst>
                </p14:cNvPr>
                <p14:cNvContentPartPr/>
                <p14:nvPr/>
              </p14:nvContentPartPr>
              <p14:xfrm>
                <a:off x="2565918" y="5121830"/>
                <a:ext cx="1551240" cy="601560"/>
              </p14:xfrm>
            </p:contentPart>
          </mc:Choice>
          <mc:Fallback>
            <p:pic>
              <p:nvPicPr>
                <p:cNvPr id="159" name="Ink 158">
                  <a:extLst>
                    <a:ext uri="{FF2B5EF4-FFF2-40B4-BE49-F238E27FC236}">
                      <a16:creationId xmlns:a16="http://schemas.microsoft.com/office/drawing/2014/main" id="{FFA1B55E-4ACA-4FCE-0ADE-E3B4AA1248A3}"/>
                    </a:ext>
                  </a:extLst>
                </p:cNvPr>
                <p:cNvPicPr/>
                <p:nvPr/>
              </p:nvPicPr>
              <p:blipFill>
                <a:blip r:embed="rId103"/>
                <a:stretch>
                  <a:fillRect/>
                </a:stretch>
              </p:blipFill>
              <p:spPr>
                <a:xfrm>
                  <a:off x="2556918" y="5112830"/>
                  <a:ext cx="156888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1" name="Ink 160">
                  <a:extLst>
                    <a:ext uri="{FF2B5EF4-FFF2-40B4-BE49-F238E27FC236}">
                      <a16:creationId xmlns:a16="http://schemas.microsoft.com/office/drawing/2014/main" id="{FBE096CD-979F-C5E9-CE44-C493D7B52468}"/>
                    </a:ext>
                  </a:extLst>
                </p14:cNvPr>
                <p14:cNvContentPartPr/>
                <p14:nvPr/>
              </p14:nvContentPartPr>
              <p14:xfrm>
                <a:off x="2920158" y="5551670"/>
                <a:ext cx="268560" cy="117360"/>
              </p14:xfrm>
            </p:contentPart>
          </mc:Choice>
          <mc:Fallback>
            <p:pic>
              <p:nvPicPr>
                <p:cNvPr id="161" name="Ink 160">
                  <a:extLst>
                    <a:ext uri="{FF2B5EF4-FFF2-40B4-BE49-F238E27FC236}">
                      <a16:creationId xmlns:a16="http://schemas.microsoft.com/office/drawing/2014/main" id="{FBE096CD-979F-C5E9-CE44-C493D7B52468}"/>
                    </a:ext>
                  </a:extLst>
                </p:cNvPr>
                <p:cNvPicPr/>
                <p:nvPr/>
              </p:nvPicPr>
              <p:blipFill>
                <a:blip r:embed="rId105"/>
                <a:stretch>
                  <a:fillRect/>
                </a:stretch>
              </p:blipFill>
              <p:spPr>
                <a:xfrm>
                  <a:off x="2911158" y="5543030"/>
                  <a:ext cx="286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2" name="Ink 161">
                  <a:extLst>
                    <a:ext uri="{FF2B5EF4-FFF2-40B4-BE49-F238E27FC236}">
                      <a16:creationId xmlns:a16="http://schemas.microsoft.com/office/drawing/2014/main" id="{28DB04BC-5F7C-25CF-FB78-09440AA97961}"/>
                    </a:ext>
                  </a:extLst>
                </p14:cNvPr>
                <p14:cNvContentPartPr/>
                <p14:nvPr/>
              </p14:nvContentPartPr>
              <p14:xfrm>
                <a:off x="2924838" y="5504870"/>
                <a:ext cx="225000" cy="259560"/>
              </p14:xfrm>
            </p:contentPart>
          </mc:Choice>
          <mc:Fallback>
            <p:pic>
              <p:nvPicPr>
                <p:cNvPr id="162" name="Ink 161">
                  <a:extLst>
                    <a:ext uri="{FF2B5EF4-FFF2-40B4-BE49-F238E27FC236}">
                      <a16:creationId xmlns:a16="http://schemas.microsoft.com/office/drawing/2014/main" id="{28DB04BC-5F7C-25CF-FB78-09440AA97961}"/>
                    </a:ext>
                  </a:extLst>
                </p:cNvPr>
                <p:cNvPicPr/>
                <p:nvPr/>
              </p:nvPicPr>
              <p:blipFill>
                <a:blip r:embed="rId107"/>
                <a:stretch>
                  <a:fillRect/>
                </a:stretch>
              </p:blipFill>
              <p:spPr>
                <a:xfrm>
                  <a:off x="2916198" y="5496230"/>
                  <a:ext cx="2426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3" name="Ink 162">
                  <a:extLst>
                    <a:ext uri="{FF2B5EF4-FFF2-40B4-BE49-F238E27FC236}">
                      <a16:creationId xmlns:a16="http://schemas.microsoft.com/office/drawing/2014/main" id="{18D6A6AD-5E1D-0604-8E1D-12FC195943F3}"/>
                    </a:ext>
                  </a:extLst>
                </p14:cNvPr>
                <p14:cNvContentPartPr/>
                <p14:nvPr/>
              </p14:nvContentPartPr>
              <p14:xfrm>
                <a:off x="2295198" y="5644550"/>
                <a:ext cx="140040" cy="79920"/>
              </p14:xfrm>
            </p:contentPart>
          </mc:Choice>
          <mc:Fallback>
            <p:pic>
              <p:nvPicPr>
                <p:cNvPr id="163" name="Ink 162">
                  <a:extLst>
                    <a:ext uri="{FF2B5EF4-FFF2-40B4-BE49-F238E27FC236}">
                      <a16:creationId xmlns:a16="http://schemas.microsoft.com/office/drawing/2014/main" id="{18D6A6AD-5E1D-0604-8E1D-12FC195943F3}"/>
                    </a:ext>
                  </a:extLst>
                </p:cNvPr>
                <p:cNvPicPr/>
                <p:nvPr/>
              </p:nvPicPr>
              <p:blipFill>
                <a:blip r:embed="rId109"/>
                <a:stretch>
                  <a:fillRect/>
                </a:stretch>
              </p:blipFill>
              <p:spPr>
                <a:xfrm>
                  <a:off x="2286198" y="5635910"/>
                  <a:ext cx="1576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4" name="Ink 163">
                  <a:extLst>
                    <a:ext uri="{FF2B5EF4-FFF2-40B4-BE49-F238E27FC236}">
                      <a16:creationId xmlns:a16="http://schemas.microsoft.com/office/drawing/2014/main" id="{355CB17A-16C3-1CB4-12B0-FCF543E29227}"/>
                    </a:ext>
                  </a:extLst>
                </p14:cNvPr>
                <p14:cNvContentPartPr/>
                <p14:nvPr/>
              </p14:nvContentPartPr>
              <p14:xfrm>
                <a:off x="2302038" y="5616830"/>
                <a:ext cx="114480" cy="173520"/>
              </p14:xfrm>
            </p:contentPart>
          </mc:Choice>
          <mc:Fallback>
            <p:pic>
              <p:nvPicPr>
                <p:cNvPr id="164" name="Ink 163">
                  <a:extLst>
                    <a:ext uri="{FF2B5EF4-FFF2-40B4-BE49-F238E27FC236}">
                      <a16:creationId xmlns:a16="http://schemas.microsoft.com/office/drawing/2014/main" id="{355CB17A-16C3-1CB4-12B0-FCF543E29227}"/>
                    </a:ext>
                  </a:extLst>
                </p:cNvPr>
                <p:cNvPicPr/>
                <p:nvPr/>
              </p:nvPicPr>
              <p:blipFill>
                <a:blip r:embed="rId111"/>
                <a:stretch>
                  <a:fillRect/>
                </a:stretch>
              </p:blipFill>
              <p:spPr>
                <a:xfrm>
                  <a:off x="2293398" y="5608190"/>
                  <a:ext cx="1321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6" name="Ink 165">
                  <a:extLst>
                    <a:ext uri="{FF2B5EF4-FFF2-40B4-BE49-F238E27FC236}">
                      <a16:creationId xmlns:a16="http://schemas.microsoft.com/office/drawing/2014/main" id="{5ECF9363-FB7C-627D-178B-CA4F3720C5BB}"/>
                    </a:ext>
                  </a:extLst>
                </p14:cNvPr>
                <p14:cNvContentPartPr/>
                <p14:nvPr/>
              </p14:nvContentPartPr>
              <p14:xfrm>
                <a:off x="3508038" y="5616830"/>
                <a:ext cx="72000" cy="348120"/>
              </p14:xfrm>
            </p:contentPart>
          </mc:Choice>
          <mc:Fallback>
            <p:pic>
              <p:nvPicPr>
                <p:cNvPr id="166" name="Ink 165">
                  <a:extLst>
                    <a:ext uri="{FF2B5EF4-FFF2-40B4-BE49-F238E27FC236}">
                      <a16:creationId xmlns:a16="http://schemas.microsoft.com/office/drawing/2014/main" id="{5ECF9363-FB7C-627D-178B-CA4F3720C5BB}"/>
                    </a:ext>
                  </a:extLst>
                </p:cNvPr>
                <p:cNvPicPr/>
                <p:nvPr/>
              </p:nvPicPr>
              <p:blipFill>
                <a:blip r:embed="rId113"/>
                <a:stretch>
                  <a:fillRect/>
                </a:stretch>
              </p:blipFill>
              <p:spPr>
                <a:xfrm>
                  <a:off x="3499398" y="5608190"/>
                  <a:ext cx="896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67" name="Ink 166">
                  <a:extLst>
                    <a:ext uri="{FF2B5EF4-FFF2-40B4-BE49-F238E27FC236}">
                      <a16:creationId xmlns:a16="http://schemas.microsoft.com/office/drawing/2014/main" id="{13F9AE2B-6DB3-AA69-D831-48E13D9CD3DA}"/>
                    </a:ext>
                  </a:extLst>
                </p14:cNvPr>
                <p14:cNvContentPartPr/>
                <p14:nvPr/>
              </p14:nvContentPartPr>
              <p14:xfrm>
                <a:off x="3489678" y="5924630"/>
                <a:ext cx="92880" cy="52920"/>
              </p14:xfrm>
            </p:contentPart>
          </mc:Choice>
          <mc:Fallback>
            <p:pic>
              <p:nvPicPr>
                <p:cNvPr id="167" name="Ink 166">
                  <a:extLst>
                    <a:ext uri="{FF2B5EF4-FFF2-40B4-BE49-F238E27FC236}">
                      <a16:creationId xmlns:a16="http://schemas.microsoft.com/office/drawing/2014/main" id="{13F9AE2B-6DB3-AA69-D831-48E13D9CD3DA}"/>
                    </a:ext>
                  </a:extLst>
                </p:cNvPr>
                <p:cNvPicPr/>
                <p:nvPr/>
              </p:nvPicPr>
              <p:blipFill>
                <a:blip r:embed="rId115"/>
                <a:stretch>
                  <a:fillRect/>
                </a:stretch>
              </p:blipFill>
              <p:spPr>
                <a:xfrm>
                  <a:off x="3481038" y="5915630"/>
                  <a:ext cx="1105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68" name="Ink 167">
                  <a:extLst>
                    <a:ext uri="{FF2B5EF4-FFF2-40B4-BE49-F238E27FC236}">
                      <a16:creationId xmlns:a16="http://schemas.microsoft.com/office/drawing/2014/main" id="{0B22835D-AB78-43DD-2500-130883FC102F}"/>
                    </a:ext>
                  </a:extLst>
                </p14:cNvPr>
                <p14:cNvContentPartPr/>
                <p14:nvPr/>
              </p14:nvContentPartPr>
              <p14:xfrm>
                <a:off x="3493998" y="5927150"/>
                <a:ext cx="155520" cy="105120"/>
              </p14:xfrm>
            </p:contentPart>
          </mc:Choice>
          <mc:Fallback>
            <p:pic>
              <p:nvPicPr>
                <p:cNvPr id="168" name="Ink 167">
                  <a:extLst>
                    <a:ext uri="{FF2B5EF4-FFF2-40B4-BE49-F238E27FC236}">
                      <a16:creationId xmlns:a16="http://schemas.microsoft.com/office/drawing/2014/main" id="{0B22835D-AB78-43DD-2500-130883FC102F}"/>
                    </a:ext>
                  </a:extLst>
                </p:cNvPr>
                <p:cNvPicPr/>
                <p:nvPr/>
              </p:nvPicPr>
              <p:blipFill>
                <a:blip r:embed="rId117"/>
                <a:stretch>
                  <a:fillRect/>
                </a:stretch>
              </p:blipFill>
              <p:spPr>
                <a:xfrm>
                  <a:off x="3484998" y="5918510"/>
                  <a:ext cx="1731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69" name="Ink 168">
                  <a:extLst>
                    <a:ext uri="{FF2B5EF4-FFF2-40B4-BE49-F238E27FC236}">
                      <a16:creationId xmlns:a16="http://schemas.microsoft.com/office/drawing/2014/main" id="{DFEF3D7D-2F74-E202-3AFE-E52A99D2ECDA}"/>
                    </a:ext>
                  </a:extLst>
                </p14:cNvPr>
                <p14:cNvContentPartPr/>
                <p14:nvPr/>
              </p14:nvContentPartPr>
              <p14:xfrm>
                <a:off x="3511998" y="6121190"/>
                <a:ext cx="154800" cy="37440"/>
              </p14:xfrm>
            </p:contentPart>
          </mc:Choice>
          <mc:Fallback>
            <p:pic>
              <p:nvPicPr>
                <p:cNvPr id="169" name="Ink 168">
                  <a:extLst>
                    <a:ext uri="{FF2B5EF4-FFF2-40B4-BE49-F238E27FC236}">
                      <a16:creationId xmlns:a16="http://schemas.microsoft.com/office/drawing/2014/main" id="{DFEF3D7D-2F74-E202-3AFE-E52A99D2ECDA}"/>
                    </a:ext>
                  </a:extLst>
                </p:cNvPr>
                <p:cNvPicPr/>
                <p:nvPr/>
              </p:nvPicPr>
              <p:blipFill>
                <a:blip r:embed="rId119"/>
                <a:stretch>
                  <a:fillRect/>
                </a:stretch>
              </p:blipFill>
              <p:spPr>
                <a:xfrm>
                  <a:off x="3503358" y="6112190"/>
                  <a:ext cx="1724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0" name="Ink 169">
                  <a:extLst>
                    <a:ext uri="{FF2B5EF4-FFF2-40B4-BE49-F238E27FC236}">
                      <a16:creationId xmlns:a16="http://schemas.microsoft.com/office/drawing/2014/main" id="{C6D5EBEF-9944-14B3-BB52-02EBA7E4482C}"/>
                    </a:ext>
                  </a:extLst>
                </p14:cNvPr>
                <p14:cNvContentPartPr/>
                <p14:nvPr/>
              </p14:nvContentPartPr>
              <p14:xfrm>
                <a:off x="3461598" y="6237470"/>
                <a:ext cx="175680" cy="38160"/>
              </p14:xfrm>
            </p:contentPart>
          </mc:Choice>
          <mc:Fallback>
            <p:pic>
              <p:nvPicPr>
                <p:cNvPr id="170" name="Ink 169">
                  <a:extLst>
                    <a:ext uri="{FF2B5EF4-FFF2-40B4-BE49-F238E27FC236}">
                      <a16:creationId xmlns:a16="http://schemas.microsoft.com/office/drawing/2014/main" id="{C6D5EBEF-9944-14B3-BB52-02EBA7E4482C}"/>
                    </a:ext>
                  </a:extLst>
                </p:cNvPr>
                <p:cNvPicPr/>
                <p:nvPr/>
              </p:nvPicPr>
              <p:blipFill>
                <a:blip r:embed="rId121"/>
                <a:stretch>
                  <a:fillRect/>
                </a:stretch>
              </p:blipFill>
              <p:spPr>
                <a:xfrm>
                  <a:off x="3452598" y="6228830"/>
                  <a:ext cx="1933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71" name="Ink 170">
                  <a:extLst>
                    <a:ext uri="{FF2B5EF4-FFF2-40B4-BE49-F238E27FC236}">
                      <a16:creationId xmlns:a16="http://schemas.microsoft.com/office/drawing/2014/main" id="{2137BAB0-D3DA-CCA7-74CD-6FC5ABCED840}"/>
                    </a:ext>
                  </a:extLst>
                </p14:cNvPr>
                <p14:cNvContentPartPr/>
                <p14:nvPr/>
              </p14:nvContentPartPr>
              <p14:xfrm>
                <a:off x="3515238" y="6335030"/>
                <a:ext cx="113760" cy="17280"/>
              </p14:xfrm>
            </p:contentPart>
          </mc:Choice>
          <mc:Fallback>
            <p:pic>
              <p:nvPicPr>
                <p:cNvPr id="171" name="Ink 170">
                  <a:extLst>
                    <a:ext uri="{FF2B5EF4-FFF2-40B4-BE49-F238E27FC236}">
                      <a16:creationId xmlns:a16="http://schemas.microsoft.com/office/drawing/2014/main" id="{2137BAB0-D3DA-CCA7-74CD-6FC5ABCED840}"/>
                    </a:ext>
                  </a:extLst>
                </p:cNvPr>
                <p:cNvPicPr/>
                <p:nvPr/>
              </p:nvPicPr>
              <p:blipFill>
                <a:blip r:embed="rId123"/>
                <a:stretch>
                  <a:fillRect/>
                </a:stretch>
              </p:blipFill>
              <p:spPr>
                <a:xfrm>
                  <a:off x="3506598" y="6326030"/>
                  <a:ext cx="1314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2" name="Ink 171">
                  <a:extLst>
                    <a:ext uri="{FF2B5EF4-FFF2-40B4-BE49-F238E27FC236}">
                      <a16:creationId xmlns:a16="http://schemas.microsoft.com/office/drawing/2014/main" id="{4D4A432C-EC3F-2973-6C71-A62A4C1F94F6}"/>
                    </a:ext>
                  </a:extLst>
                </p14:cNvPr>
                <p14:cNvContentPartPr/>
                <p14:nvPr/>
              </p14:nvContentPartPr>
              <p14:xfrm>
                <a:off x="3479958" y="6441230"/>
                <a:ext cx="205920" cy="25200"/>
              </p14:xfrm>
            </p:contentPart>
          </mc:Choice>
          <mc:Fallback>
            <p:pic>
              <p:nvPicPr>
                <p:cNvPr id="172" name="Ink 171">
                  <a:extLst>
                    <a:ext uri="{FF2B5EF4-FFF2-40B4-BE49-F238E27FC236}">
                      <a16:creationId xmlns:a16="http://schemas.microsoft.com/office/drawing/2014/main" id="{4D4A432C-EC3F-2973-6C71-A62A4C1F94F6}"/>
                    </a:ext>
                  </a:extLst>
                </p:cNvPr>
                <p:cNvPicPr/>
                <p:nvPr/>
              </p:nvPicPr>
              <p:blipFill>
                <a:blip r:embed="rId125"/>
                <a:stretch>
                  <a:fillRect/>
                </a:stretch>
              </p:blipFill>
              <p:spPr>
                <a:xfrm>
                  <a:off x="3471318" y="6432230"/>
                  <a:ext cx="2235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74" name="Ink 173">
                  <a:extLst>
                    <a:ext uri="{FF2B5EF4-FFF2-40B4-BE49-F238E27FC236}">
                      <a16:creationId xmlns:a16="http://schemas.microsoft.com/office/drawing/2014/main" id="{38D4433B-AB07-9741-65DE-DA47214D25EF}"/>
                    </a:ext>
                  </a:extLst>
                </p14:cNvPr>
                <p14:cNvContentPartPr/>
                <p14:nvPr/>
              </p14:nvContentPartPr>
              <p14:xfrm>
                <a:off x="4273398" y="6083390"/>
                <a:ext cx="156240" cy="19080"/>
              </p14:xfrm>
            </p:contentPart>
          </mc:Choice>
          <mc:Fallback>
            <p:pic>
              <p:nvPicPr>
                <p:cNvPr id="174" name="Ink 173">
                  <a:extLst>
                    <a:ext uri="{FF2B5EF4-FFF2-40B4-BE49-F238E27FC236}">
                      <a16:creationId xmlns:a16="http://schemas.microsoft.com/office/drawing/2014/main" id="{38D4433B-AB07-9741-65DE-DA47214D25EF}"/>
                    </a:ext>
                  </a:extLst>
                </p:cNvPr>
                <p:cNvPicPr/>
                <p:nvPr/>
              </p:nvPicPr>
              <p:blipFill>
                <a:blip r:embed="rId127"/>
                <a:stretch>
                  <a:fillRect/>
                </a:stretch>
              </p:blipFill>
              <p:spPr>
                <a:xfrm>
                  <a:off x="4264758" y="6074390"/>
                  <a:ext cx="1738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75" name="Ink 174">
                  <a:extLst>
                    <a:ext uri="{FF2B5EF4-FFF2-40B4-BE49-F238E27FC236}">
                      <a16:creationId xmlns:a16="http://schemas.microsoft.com/office/drawing/2014/main" id="{DE3737E4-67FE-A1FF-119A-40115D8CD022}"/>
                    </a:ext>
                  </a:extLst>
                </p14:cNvPr>
                <p14:cNvContentPartPr/>
                <p14:nvPr/>
              </p14:nvContentPartPr>
              <p14:xfrm>
                <a:off x="4288518" y="6191390"/>
                <a:ext cx="138960" cy="22320"/>
              </p14:xfrm>
            </p:contentPart>
          </mc:Choice>
          <mc:Fallback>
            <p:pic>
              <p:nvPicPr>
                <p:cNvPr id="175" name="Ink 174">
                  <a:extLst>
                    <a:ext uri="{FF2B5EF4-FFF2-40B4-BE49-F238E27FC236}">
                      <a16:creationId xmlns:a16="http://schemas.microsoft.com/office/drawing/2014/main" id="{DE3737E4-67FE-A1FF-119A-40115D8CD022}"/>
                    </a:ext>
                  </a:extLst>
                </p:cNvPr>
                <p:cNvPicPr/>
                <p:nvPr/>
              </p:nvPicPr>
              <p:blipFill>
                <a:blip r:embed="rId129"/>
                <a:stretch>
                  <a:fillRect/>
                </a:stretch>
              </p:blipFill>
              <p:spPr>
                <a:xfrm>
                  <a:off x="4279518" y="6182390"/>
                  <a:ext cx="1566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76" name="Ink 175">
                  <a:extLst>
                    <a:ext uri="{FF2B5EF4-FFF2-40B4-BE49-F238E27FC236}">
                      <a16:creationId xmlns:a16="http://schemas.microsoft.com/office/drawing/2014/main" id="{ABDCDE9D-D643-42BF-E4E7-D8267F9C8EC7}"/>
                    </a:ext>
                  </a:extLst>
                </p14:cNvPr>
                <p14:cNvContentPartPr/>
                <p14:nvPr/>
              </p14:nvContentPartPr>
              <p14:xfrm>
                <a:off x="4292118" y="6288950"/>
                <a:ext cx="182520" cy="9360"/>
              </p14:xfrm>
            </p:contentPart>
          </mc:Choice>
          <mc:Fallback>
            <p:pic>
              <p:nvPicPr>
                <p:cNvPr id="176" name="Ink 175">
                  <a:extLst>
                    <a:ext uri="{FF2B5EF4-FFF2-40B4-BE49-F238E27FC236}">
                      <a16:creationId xmlns:a16="http://schemas.microsoft.com/office/drawing/2014/main" id="{ABDCDE9D-D643-42BF-E4E7-D8267F9C8EC7}"/>
                    </a:ext>
                  </a:extLst>
                </p:cNvPr>
                <p:cNvPicPr/>
                <p:nvPr/>
              </p:nvPicPr>
              <p:blipFill>
                <a:blip r:embed="rId131"/>
                <a:stretch>
                  <a:fillRect/>
                </a:stretch>
              </p:blipFill>
              <p:spPr>
                <a:xfrm>
                  <a:off x="4283118" y="6279950"/>
                  <a:ext cx="200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77" name="Ink 176">
                  <a:extLst>
                    <a:ext uri="{FF2B5EF4-FFF2-40B4-BE49-F238E27FC236}">
                      <a16:creationId xmlns:a16="http://schemas.microsoft.com/office/drawing/2014/main" id="{68F1FAD9-E78B-6ACE-3C5A-0BFAD1A65F2B}"/>
                    </a:ext>
                  </a:extLst>
                </p14:cNvPr>
                <p14:cNvContentPartPr/>
                <p14:nvPr/>
              </p14:nvContentPartPr>
              <p14:xfrm>
                <a:off x="4282758" y="6423950"/>
                <a:ext cx="164520" cy="60840"/>
              </p14:xfrm>
            </p:contentPart>
          </mc:Choice>
          <mc:Fallback>
            <p:pic>
              <p:nvPicPr>
                <p:cNvPr id="177" name="Ink 176">
                  <a:extLst>
                    <a:ext uri="{FF2B5EF4-FFF2-40B4-BE49-F238E27FC236}">
                      <a16:creationId xmlns:a16="http://schemas.microsoft.com/office/drawing/2014/main" id="{68F1FAD9-E78B-6ACE-3C5A-0BFAD1A65F2B}"/>
                    </a:ext>
                  </a:extLst>
                </p:cNvPr>
                <p:cNvPicPr/>
                <p:nvPr/>
              </p:nvPicPr>
              <p:blipFill>
                <a:blip r:embed="rId133"/>
                <a:stretch>
                  <a:fillRect/>
                </a:stretch>
              </p:blipFill>
              <p:spPr>
                <a:xfrm>
                  <a:off x="4273758" y="6414950"/>
                  <a:ext cx="1821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2" name="Ink 201">
                  <a:extLst>
                    <a:ext uri="{FF2B5EF4-FFF2-40B4-BE49-F238E27FC236}">
                      <a16:creationId xmlns:a16="http://schemas.microsoft.com/office/drawing/2014/main" id="{810EC5F4-DBFD-FD9A-86E4-426FF4C1451B}"/>
                    </a:ext>
                  </a:extLst>
                </p14:cNvPr>
                <p14:cNvContentPartPr/>
                <p14:nvPr/>
              </p14:nvContentPartPr>
              <p14:xfrm>
                <a:off x="5027598" y="5234870"/>
                <a:ext cx="941400" cy="252720"/>
              </p14:xfrm>
            </p:contentPart>
          </mc:Choice>
          <mc:Fallback>
            <p:pic>
              <p:nvPicPr>
                <p:cNvPr id="202" name="Ink 201">
                  <a:extLst>
                    <a:ext uri="{FF2B5EF4-FFF2-40B4-BE49-F238E27FC236}">
                      <a16:creationId xmlns:a16="http://schemas.microsoft.com/office/drawing/2014/main" id="{810EC5F4-DBFD-FD9A-86E4-426FF4C1451B}"/>
                    </a:ext>
                  </a:extLst>
                </p:cNvPr>
                <p:cNvPicPr/>
                <p:nvPr/>
              </p:nvPicPr>
              <p:blipFill>
                <a:blip r:embed="rId135"/>
                <a:stretch>
                  <a:fillRect/>
                </a:stretch>
              </p:blipFill>
              <p:spPr>
                <a:xfrm>
                  <a:off x="5018598" y="5226230"/>
                  <a:ext cx="9590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03" name="Ink 202">
                  <a:extLst>
                    <a:ext uri="{FF2B5EF4-FFF2-40B4-BE49-F238E27FC236}">
                      <a16:creationId xmlns:a16="http://schemas.microsoft.com/office/drawing/2014/main" id="{03378B52-F352-E7DC-FD4F-E6297EB06352}"/>
                    </a:ext>
                  </a:extLst>
                </p14:cNvPr>
                <p14:cNvContentPartPr/>
                <p14:nvPr/>
              </p14:nvContentPartPr>
              <p14:xfrm>
                <a:off x="5065758" y="5364830"/>
                <a:ext cx="73440" cy="561960"/>
              </p14:xfrm>
            </p:contentPart>
          </mc:Choice>
          <mc:Fallback>
            <p:pic>
              <p:nvPicPr>
                <p:cNvPr id="203" name="Ink 202">
                  <a:extLst>
                    <a:ext uri="{FF2B5EF4-FFF2-40B4-BE49-F238E27FC236}">
                      <a16:creationId xmlns:a16="http://schemas.microsoft.com/office/drawing/2014/main" id="{03378B52-F352-E7DC-FD4F-E6297EB06352}"/>
                    </a:ext>
                  </a:extLst>
                </p:cNvPr>
                <p:cNvPicPr/>
                <p:nvPr/>
              </p:nvPicPr>
              <p:blipFill>
                <a:blip r:embed="rId137"/>
                <a:stretch>
                  <a:fillRect/>
                </a:stretch>
              </p:blipFill>
              <p:spPr>
                <a:xfrm>
                  <a:off x="5057118" y="5355830"/>
                  <a:ext cx="9108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04" name="Ink 203">
                  <a:extLst>
                    <a:ext uri="{FF2B5EF4-FFF2-40B4-BE49-F238E27FC236}">
                      <a16:creationId xmlns:a16="http://schemas.microsoft.com/office/drawing/2014/main" id="{465C38D1-C926-112B-6BE1-83E935AAAD56}"/>
                    </a:ext>
                  </a:extLst>
                </p14:cNvPr>
                <p14:cNvContentPartPr/>
                <p14:nvPr/>
              </p14:nvContentPartPr>
              <p14:xfrm>
                <a:off x="5010678" y="5887910"/>
                <a:ext cx="823680" cy="27360"/>
              </p14:xfrm>
            </p:contentPart>
          </mc:Choice>
          <mc:Fallback>
            <p:pic>
              <p:nvPicPr>
                <p:cNvPr id="204" name="Ink 203">
                  <a:extLst>
                    <a:ext uri="{FF2B5EF4-FFF2-40B4-BE49-F238E27FC236}">
                      <a16:creationId xmlns:a16="http://schemas.microsoft.com/office/drawing/2014/main" id="{465C38D1-C926-112B-6BE1-83E935AAAD56}"/>
                    </a:ext>
                  </a:extLst>
                </p:cNvPr>
                <p:cNvPicPr/>
                <p:nvPr/>
              </p:nvPicPr>
              <p:blipFill>
                <a:blip r:embed="rId139"/>
                <a:stretch>
                  <a:fillRect/>
                </a:stretch>
              </p:blipFill>
              <p:spPr>
                <a:xfrm>
                  <a:off x="5001678" y="5879270"/>
                  <a:ext cx="8413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05" name="Ink 204">
                  <a:extLst>
                    <a:ext uri="{FF2B5EF4-FFF2-40B4-BE49-F238E27FC236}">
                      <a16:creationId xmlns:a16="http://schemas.microsoft.com/office/drawing/2014/main" id="{4151F66C-99A9-A026-92FA-3C28EE11AC9C}"/>
                    </a:ext>
                  </a:extLst>
                </p14:cNvPr>
                <p14:cNvContentPartPr/>
                <p14:nvPr/>
              </p14:nvContentPartPr>
              <p14:xfrm>
                <a:off x="5868558" y="5324150"/>
                <a:ext cx="47880" cy="547200"/>
              </p14:xfrm>
            </p:contentPart>
          </mc:Choice>
          <mc:Fallback>
            <p:pic>
              <p:nvPicPr>
                <p:cNvPr id="205" name="Ink 204">
                  <a:extLst>
                    <a:ext uri="{FF2B5EF4-FFF2-40B4-BE49-F238E27FC236}">
                      <a16:creationId xmlns:a16="http://schemas.microsoft.com/office/drawing/2014/main" id="{4151F66C-99A9-A026-92FA-3C28EE11AC9C}"/>
                    </a:ext>
                  </a:extLst>
                </p:cNvPr>
                <p:cNvPicPr/>
                <p:nvPr/>
              </p:nvPicPr>
              <p:blipFill>
                <a:blip r:embed="rId141"/>
                <a:stretch>
                  <a:fillRect/>
                </a:stretch>
              </p:blipFill>
              <p:spPr>
                <a:xfrm>
                  <a:off x="5859558" y="5315510"/>
                  <a:ext cx="6552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08" name="Ink 207">
                  <a:extLst>
                    <a:ext uri="{FF2B5EF4-FFF2-40B4-BE49-F238E27FC236}">
                      <a16:creationId xmlns:a16="http://schemas.microsoft.com/office/drawing/2014/main" id="{94A33173-67E0-84DB-B14B-FF8F4F7B3E6B}"/>
                    </a:ext>
                  </a:extLst>
                </p14:cNvPr>
                <p14:cNvContentPartPr/>
                <p14:nvPr/>
              </p14:nvContentPartPr>
              <p14:xfrm>
                <a:off x="5228838" y="6138470"/>
                <a:ext cx="222120" cy="56880"/>
              </p14:xfrm>
            </p:contentPart>
          </mc:Choice>
          <mc:Fallback>
            <p:pic>
              <p:nvPicPr>
                <p:cNvPr id="208" name="Ink 207">
                  <a:extLst>
                    <a:ext uri="{FF2B5EF4-FFF2-40B4-BE49-F238E27FC236}">
                      <a16:creationId xmlns:a16="http://schemas.microsoft.com/office/drawing/2014/main" id="{94A33173-67E0-84DB-B14B-FF8F4F7B3E6B}"/>
                    </a:ext>
                  </a:extLst>
                </p:cNvPr>
                <p:cNvPicPr/>
                <p:nvPr/>
              </p:nvPicPr>
              <p:blipFill>
                <a:blip r:embed="rId143"/>
                <a:stretch>
                  <a:fillRect/>
                </a:stretch>
              </p:blipFill>
              <p:spPr>
                <a:xfrm>
                  <a:off x="5220198" y="6129830"/>
                  <a:ext cx="2397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09" name="Ink 208">
                  <a:extLst>
                    <a:ext uri="{FF2B5EF4-FFF2-40B4-BE49-F238E27FC236}">
                      <a16:creationId xmlns:a16="http://schemas.microsoft.com/office/drawing/2014/main" id="{A8C0058F-08DB-B829-5ADE-C9095710C93A}"/>
                    </a:ext>
                  </a:extLst>
                </p14:cNvPr>
                <p14:cNvContentPartPr/>
                <p14:nvPr/>
              </p14:nvContentPartPr>
              <p14:xfrm>
                <a:off x="5340438" y="6139190"/>
                <a:ext cx="49680" cy="233640"/>
              </p14:xfrm>
            </p:contentPart>
          </mc:Choice>
          <mc:Fallback>
            <p:pic>
              <p:nvPicPr>
                <p:cNvPr id="209" name="Ink 208">
                  <a:extLst>
                    <a:ext uri="{FF2B5EF4-FFF2-40B4-BE49-F238E27FC236}">
                      <a16:creationId xmlns:a16="http://schemas.microsoft.com/office/drawing/2014/main" id="{A8C0058F-08DB-B829-5ADE-C9095710C93A}"/>
                    </a:ext>
                  </a:extLst>
                </p:cNvPr>
                <p:cNvPicPr/>
                <p:nvPr/>
              </p:nvPicPr>
              <p:blipFill>
                <a:blip r:embed="rId145"/>
                <a:stretch>
                  <a:fillRect/>
                </a:stretch>
              </p:blipFill>
              <p:spPr>
                <a:xfrm>
                  <a:off x="5331438" y="6130550"/>
                  <a:ext cx="673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10" name="Ink 209">
                  <a:extLst>
                    <a:ext uri="{FF2B5EF4-FFF2-40B4-BE49-F238E27FC236}">
                      <a16:creationId xmlns:a16="http://schemas.microsoft.com/office/drawing/2014/main" id="{5F89DB1B-08DB-FB99-0B23-031EFC129FA1}"/>
                    </a:ext>
                  </a:extLst>
                </p14:cNvPr>
                <p14:cNvContentPartPr/>
                <p14:nvPr/>
              </p14:nvContentPartPr>
              <p14:xfrm>
                <a:off x="5504598" y="6216950"/>
                <a:ext cx="328680" cy="118440"/>
              </p14:xfrm>
            </p:contentPart>
          </mc:Choice>
          <mc:Fallback>
            <p:pic>
              <p:nvPicPr>
                <p:cNvPr id="210" name="Ink 209">
                  <a:extLst>
                    <a:ext uri="{FF2B5EF4-FFF2-40B4-BE49-F238E27FC236}">
                      <a16:creationId xmlns:a16="http://schemas.microsoft.com/office/drawing/2014/main" id="{5F89DB1B-08DB-FB99-0B23-031EFC129FA1}"/>
                    </a:ext>
                  </a:extLst>
                </p:cNvPr>
                <p:cNvPicPr/>
                <p:nvPr/>
              </p:nvPicPr>
              <p:blipFill>
                <a:blip r:embed="rId147"/>
                <a:stretch>
                  <a:fillRect/>
                </a:stretch>
              </p:blipFill>
              <p:spPr>
                <a:xfrm>
                  <a:off x="5495598" y="6208310"/>
                  <a:ext cx="3463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11" name="Ink 210">
                  <a:extLst>
                    <a:ext uri="{FF2B5EF4-FFF2-40B4-BE49-F238E27FC236}">
                      <a16:creationId xmlns:a16="http://schemas.microsoft.com/office/drawing/2014/main" id="{A247BACC-7E44-B5AD-85E4-79B880208FB5}"/>
                    </a:ext>
                  </a:extLst>
                </p14:cNvPr>
                <p14:cNvContentPartPr/>
                <p14:nvPr/>
              </p14:nvContentPartPr>
              <p14:xfrm>
                <a:off x="5877918" y="6171590"/>
                <a:ext cx="104760" cy="208080"/>
              </p14:xfrm>
            </p:contentPart>
          </mc:Choice>
          <mc:Fallback>
            <p:pic>
              <p:nvPicPr>
                <p:cNvPr id="211" name="Ink 210">
                  <a:extLst>
                    <a:ext uri="{FF2B5EF4-FFF2-40B4-BE49-F238E27FC236}">
                      <a16:creationId xmlns:a16="http://schemas.microsoft.com/office/drawing/2014/main" id="{A247BACC-7E44-B5AD-85E4-79B880208FB5}"/>
                    </a:ext>
                  </a:extLst>
                </p:cNvPr>
                <p:cNvPicPr/>
                <p:nvPr/>
              </p:nvPicPr>
              <p:blipFill>
                <a:blip r:embed="rId149"/>
                <a:stretch>
                  <a:fillRect/>
                </a:stretch>
              </p:blipFill>
              <p:spPr>
                <a:xfrm>
                  <a:off x="5868918" y="6162950"/>
                  <a:ext cx="1224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12" name="Ink 211">
                  <a:extLst>
                    <a:ext uri="{FF2B5EF4-FFF2-40B4-BE49-F238E27FC236}">
                      <a16:creationId xmlns:a16="http://schemas.microsoft.com/office/drawing/2014/main" id="{573BB502-BFBF-AF62-B596-503DAAFEC12D}"/>
                    </a:ext>
                  </a:extLst>
                </p14:cNvPr>
                <p14:cNvContentPartPr/>
                <p14:nvPr/>
              </p14:nvContentPartPr>
              <p14:xfrm>
                <a:off x="6114798" y="6171230"/>
                <a:ext cx="44280" cy="73800"/>
              </p14:xfrm>
            </p:contentPart>
          </mc:Choice>
          <mc:Fallback>
            <p:pic>
              <p:nvPicPr>
                <p:cNvPr id="212" name="Ink 211">
                  <a:extLst>
                    <a:ext uri="{FF2B5EF4-FFF2-40B4-BE49-F238E27FC236}">
                      <a16:creationId xmlns:a16="http://schemas.microsoft.com/office/drawing/2014/main" id="{573BB502-BFBF-AF62-B596-503DAAFEC12D}"/>
                    </a:ext>
                  </a:extLst>
                </p:cNvPr>
                <p:cNvPicPr/>
                <p:nvPr/>
              </p:nvPicPr>
              <p:blipFill>
                <a:blip r:embed="rId151"/>
                <a:stretch>
                  <a:fillRect/>
                </a:stretch>
              </p:blipFill>
              <p:spPr>
                <a:xfrm>
                  <a:off x="6106158" y="6162230"/>
                  <a:ext cx="619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14" name="Ink 213">
                  <a:extLst>
                    <a:ext uri="{FF2B5EF4-FFF2-40B4-BE49-F238E27FC236}">
                      <a16:creationId xmlns:a16="http://schemas.microsoft.com/office/drawing/2014/main" id="{921915D7-C4B5-0547-B296-083A5CDE1D75}"/>
                    </a:ext>
                  </a:extLst>
                </p14:cNvPr>
                <p14:cNvContentPartPr/>
                <p14:nvPr/>
              </p14:nvContentPartPr>
              <p14:xfrm>
                <a:off x="6363198" y="6081230"/>
                <a:ext cx="60480" cy="204120"/>
              </p14:xfrm>
            </p:contentPart>
          </mc:Choice>
          <mc:Fallback>
            <p:pic>
              <p:nvPicPr>
                <p:cNvPr id="214" name="Ink 213">
                  <a:extLst>
                    <a:ext uri="{FF2B5EF4-FFF2-40B4-BE49-F238E27FC236}">
                      <a16:creationId xmlns:a16="http://schemas.microsoft.com/office/drawing/2014/main" id="{921915D7-C4B5-0547-B296-083A5CDE1D75}"/>
                    </a:ext>
                  </a:extLst>
                </p:cNvPr>
                <p:cNvPicPr/>
                <p:nvPr/>
              </p:nvPicPr>
              <p:blipFill>
                <a:blip r:embed="rId153"/>
                <a:stretch>
                  <a:fillRect/>
                </a:stretch>
              </p:blipFill>
              <p:spPr>
                <a:xfrm>
                  <a:off x="6354558" y="6072230"/>
                  <a:ext cx="781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15" name="Ink 214">
                  <a:extLst>
                    <a:ext uri="{FF2B5EF4-FFF2-40B4-BE49-F238E27FC236}">
                      <a16:creationId xmlns:a16="http://schemas.microsoft.com/office/drawing/2014/main" id="{0AC39BAD-C523-6ECA-90DE-A41C18ED3696}"/>
                    </a:ext>
                  </a:extLst>
                </p14:cNvPr>
                <p14:cNvContentPartPr/>
                <p14:nvPr/>
              </p14:nvContentPartPr>
              <p14:xfrm>
                <a:off x="6247998" y="6064310"/>
                <a:ext cx="236160" cy="226440"/>
              </p14:xfrm>
            </p:contentPart>
          </mc:Choice>
          <mc:Fallback>
            <p:pic>
              <p:nvPicPr>
                <p:cNvPr id="215" name="Ink 214">
                  <a:extLst>
                    <a:ext uri="{FF2B5EF4-FFF2-40B4-BE49-F238E27FC236}">
                      <a16:creationId xmlns:a16="http://schemas.microsoft.com/office/drawing/2014/main" id="{0AC39BAD-C523-6ECA-90DE-A41C18ED3696}"/>
                    </a:ext>
                  </a:extLst>
                </p:cNvPr>
                <p:cNvPicPr/>
                <p:nvPr/>
              </p:nvPicPr>
              <p:blipFill>
                <a:blip r:embed="rId155"/>
                <a:stretch>
                  <a:fillRect/>
                </a:stretch>
              </p:blipFill>
              <p:spPr>
                <a:xfrm>
                  <a:off x="6239358" y="6055670"/>
                  <a:ext cx="2538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16" name="Ink 215">
                  <a:extLst>
                    <a:ext uri="{FF2B5EF4-FFF2-40B4-BE49-F238E27FC236}">
                      <a16:creationId xmlns:a16="http://schemas.microsoft.com/office/drawing/2014/main" id="{C967F668-D97D-8763-CECC-BD20D883510F}"/>
                    </a:ext>
                  </a:extLst>
                </p14:cNvPr>
                <p14:cNvContentPartPr/>
                <p14:nvPr/>
              </p14:nvContentPartPr>
              <p14:xfrm>
                <a:off x="6549678" y="6103910"/>
                <a:ext cx="95760" cy="113040"/>
              </p14:xfrm>
            </p:contentPart>
          </mc:Choice>
          <mc:Fallback>
            <p:pic>
              <p:nvPicPr>
                <p:cNvPr id="216" name="Ink 215">
                  <a:extLst>
                    <a:ext uri="{FF2B5EF4-FFF2-40B4-BE49-F238E27FC236}">
                      <a16:creationId xmlns:a16="http://schemas.microsoft.com/office/drawing/2014/main" id="{C967F668-D97D-8763-CECC-BD20D883510F}"/>
                    </a:ext>
                  </a:extLst>
                </p:cNvPr>
                <p:cNvPicPr/>
                <p:nvPr/>
              </p:nvPicPr>
              <p:blipFill>
                <a:blip r:embed="rId157"/>
                <a:stretch>
                  <a:fillRect/>
                </a:stretch>
              </p:blipFill>
              <p:spPr>
                <a:xfrm>
                  <a:off x="6541038" y="6094910"/>
                  <a:ext cx="1134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17" name="Ink 216">
                  <a:extLst>
                    <a:ext uri="{FF2B5EF4-FFF2-40B4-BE49-F238E27FC236}">
                      <a16:creationId xmlns:a16="http://schemas.microsoft.com/office/drawing/2014/main" id="{EFF70093-81B9-2C90-1947-32A0C5685F06}"/>
                    </a:ext>
                  </a:extLst>
                </p14:cNvPr>
                <p14:cNvContentPartPr/>
                <p14:nvPr/>
              </p14:nvContentPartPr>
              <p14:xfrm>
                <a:off x="6679638" y="6072950"/>
                <a:ext cx="156960" cy="140400"/>
              </p14:xfrm>
            </p:contentPart>
          </mc:Choice>
          <mc:Fallback>
            <p:pic>
              <p:nvPicPr>
                <p:cNvPr id="217" name="Ink 216">
                  <a:extLst>
                    <a:ext uri="{FF2B5EF4-FFF2-40B4-BE49-F238E27FC236}">
                      <a16:creationId xmlns:a16="http://schemas.microsoft.com/office/drawing/2014/main" id="{EFF70093-81B9-2C90-1947-32A0C5685F06}"/>
                    </a:ext>
                  </a:extLst>
                </p:cNvPr>
                <p:cNvPicPr/>
                <p:nvPr/>
              </p:nvPicPr>
              <p:blipFill>
                <a:blip r:embed="rId159"/>
                <a:stretch>
                  <a:fillRect/>
                </a:stretch>
              </p:blipFill>
              <p:spPr>
                <a:xfrm>
                  <a:off x="6670998" y="6063950"/>
                  <a:ext cx="174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18" name="Ink 217">
                  <a:extLst>
                    <a:ext uri="{FF2B5EF4-FFF2-40B4-BE49-F238E27FC236}">
                      <a16:creationId xmlns:a16="http://schemas.microsoft.com/office/drawing/2014/main" id="{3BB82669-8D28-1C68-85F1-90320469E9CF}"/>
                    </a:ext>
                  </a:extLst>
                </p14:cNvPr>
                <p14:cNvContentPartPr/>
                <p14:nvPr/>
              </p14:nvContentPartPr>
              <p14:xfrm>
                <a:off x="6905358" y="5932910"/>
                <a:ext cx="55080" cy="380520"/>
              </p14:xfrm>
            </p:contentPart>
          </mc:Choice>
          <mc:Fallback>
            <p:pic>
              <p:nvPicPr>
                <p:cNvPr id="218" name="Ink 217">
                  <a:extLst>
                    <a:ext uri="{FF2B5EF4-FFF2-40B4-BE49-F238E27FC236}">
                      <a16:creationId xmlns:a16="http://schemas.microsoft.com/office/drawing/2014/main" id="{3BB82669-8D28-1C68-85F1-90320469E9CF}"/>
                    </a:ext>
                  </a:extLst>
                </p:cNvPr>
                <p:cNvPicPr/>
                <p:nvPr/>
              </p:nvPicPr>
              <p:blipFill>
                <a:blip r:embed="rId161"/>
                <a:stretch>
                  <a:fillRect/>
                </a:stretch>
              </p:blipFill>
              <p:spPr>
                <a:xfrm>
                  <a:off x="6896358" y="5924270"/>
                  <a:ext cx="7272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19" name="Ink 218">
                  <a:extLst>
                    <a:ext uri="{FF2B5EF4-FFF2-40B4-BE49-F238E27FC236}">
                      <a16:creationId xmlns:a16="http://schemas.microsoft.com/office/drawing/2014/main" id="{A56F0F46-761F-1B50-E130-BE1942D1D2D2}"/>
                    </a:ext>
                  </a:extLst>
                </p14:cNvPr>
                <p14:cNvContentPartPr/>
                <p14:nvPr/>
              </p14:nvContentPartPr>
              <p14:xfrm>
                <a:off x="6839118" y="5959910"/>
                <a:ext cx="223920" cy="234000"/>
              </p14:xfrm>
            </p:contentPart>
          </mc:Choice>
          <mc:Fallback>
            <p:pic>
              <p:nvPicPr>
                <p:cNvPr id="219" name="Ink 218">
                  <a:extLst>
                    <a:ext uri="{FF2B5EF4-FFF2-40B4-BE49-F238E27FC236}">
                      <a16:creationId xmlns:a16="http://schemas.microsoft.com/office/drawing/2014/main" id="{A56F0F46-761F-1B50-E130-BE1942D1D2D2}"/>
                    </a:ext>
                  </a:extLst>
                </p:cNvPr>
                <p:cNvPicPr/>
                <p:nvPr/>
              </p:nvPicPr>
              <p:blipFill>
                <a:blip r:embed="rId163"/>
                <a:stretch>
                  <a:fillRect/>
                </a:stretch>
              </p:blipFill>
              <p:spPr>
                <a:xfrm>
                  <a:off x="6830118" y="5951270"/>
                  <a:ext cx="2415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20" name="Ink 219">
                  <a:extLst>
                    <a:ext uri="{FF2B5EF4-FFF2-40B4-BE49-F238E27FC236}">
                      <a16:creationId xmlns:a16="http://schemas.microsoft.com/office/drawing/2014/main" id="{B1291EC9-2A7B-EE0B-4236-408C74A80E0D}"/>
                    </a:ext>
                  </a:extLst>
                </p14:cNvPr>
                <p14:cNvContentPartPr/>
                <p14:nvPr/>
              </p14:nvContentPartPr>
              <p14:xfrm>
                <a:off x="6997878" y="6061070"/>
                <a:ext cx="102240" cy="41400"/>
              </p14:xfrm>
            </p:contentPart>
          </mc:Choice>
          <mc:Fallback>
            <p:pic>
              <p:nvPicPr>
                <p:cNvPr id="220" name="Ink 219">
                  <a:extLst>
                    <a:ext uri="{FF2B5EF4-FFF2-40B4-BE49-F238E27FC236}">
                      <a16:creationId xmlns:a16="http://schemas.microsoft.com/office/drawing/2014/main" id="{B1291EC9-2A7B-EE0B-4236-408C74A80E0D}"/>
                    </a:ext>
                  </a:extLst>
                </p:cNvPr>
                <p:cNvPicPr/>
                <p:nvPr/>
              </p:nvPicPr>
              <p:blipFill>
                <a:blip r:embed="rId165"/>
                <a:stretch>
                  <a:fillRect/>
                </a:stretch>
              </p:blipFill>
              <p:spPr>
                <a:xfrm>
                  <a:off x="6988878" y="6052430"/>
                  <a:ext cx="1198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1" name="Ink 50">
                  <a:extLst>
                    <a:ext uri="{FF2B5EF4-FFF2-40B4-BE49-F238E27FC236}">
                      <a16:creationId xmlns:a16="http://schemas.microsoft.com/office/drawing/2014/main" id="{A593F158-E3A5-01B0-4622-49A8E1C3AECF}"/>
                    </a:ext>
                  </a:extLst>
                </p14:cNvPr>
                <p14:cNvContentPartPr/>
                <p14:nvPr/>
              </p14:nvContentPartPr>
              <p14:xfrm>
                <a:off x="8808318" y="1697870"/>
                <a:ext cx="271800" cy="204480"/>
              </p14:xfrm>
            </p:contentPart>
          </mc:Choice>
          <mc:Fallback>
            <p:pic>
              <p:nvPicPr>
                <p:cNvPr id="51" name="Ink 50">
                  <a:extLst>
                    <a:ext uri="{FF2B5EF4-FFF2-40B4-BE49-F238E27FC236}">
                      <a16:creationId xmlns:a16="http://schemas.microsoft.com/office/drawing/2014/main" id="{A593F158-E3A5-01B0-4622-49A8E1C3AECF}"/>
                    </a:ext>
                  </a:extLst>
                </p:cNvPr>
                <p:cNvPicPr/>
                <p:nvPr/>
              </p:nvPicPr>
              <p:blipFill>
                <a:blip r:embed="rId167"/>
                <a:stretch>
                  <a:fillRect/>
                </a:stretch>
              </p:blipFill>
              <p:spPr>
                <a:xfrm>
                  <a:off x="8799318" y="1688870"/>
                  <a:ext cx="2894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2" name="Ink 51">
                  <a:extLst>
                    <a:ext uri="{FF2B5EF4-FFF2-40B4-BE49-F238E27FC236}">
                      <a16:creationId xmlns:a16="http://schemas.microsoft.com/office/drawing/2014/main" id="{265CBB87-F21A-5E91-2615-0406D7A1FE6E}"/>
                    </a:ext>
                  </a:extLst>
                </p14:cNvPr>
                <p14:cNvContentPartPr/>
                <p14:nvPr/>
              </p14:nvContentPartPr>
              <p14:xfrm>
                <a:off x="9114678" y="1700030"/>
                <a:ext cx="166680" cy="158760"/>
              </p14:xfrm>
            </p:contentPart>
          </mc:Choice>
          <mc:Fallback>
            <p:pic>
              <p:nvPicPr>
                <p:cNvPr id="52" name="Ink 51">
                  <a:extLst>
                    <a:ext uri="{FF2B5EF4-FFF2-40B4-BE49-F238E27FC236}">
                      <a16:creationId xmlns:a16="http://schemas.microsoft.com/office/drawing/2014/main" id="{265CBB87-F21A-5E91-2615-0406D7A1FE6E}"/>
                    </a:ext>
                  </a:extLst>
                </p:cNvPr>
                <p:cNvPicPr/>
                <p:nvPr/>
              </p:nvPicPr>
              <p:blipFill>
                <a:blip r:embed="rId169"/>
                <a:stretch>
                  <a:fillRect/>
                </a:stretch>
              </p:blipFill>
              <p:spPr>
                <a:xfrm>
                  <a:off x="9105678" y="1691030"/>
                  <a:ext cx="1843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45" name="Ink 44">
                  <a:extLst>
                    <a:ext uri="{FF2B5EF4-FFF2-40B4-BE49-F238E27FC236}">
                      <a16:creationId xmlns:a16="http://schemas.microsoft.com/office/drawing/2014/main" id="{7DD9BEB7-76F0-1E3A-2F49-70A87B70A4E9}"/>
                    </a:ext>
                  </a:extLst>
                </p14:cNvPr>
                <p14:cNvContentPartPr/>
                <p14:nvPr/>
              </p14:nvContentPartPr>
              <p14:xfrm>
                <a:off x="8312238" y="2267030"/>
                <a:ext cx="57600" cy="636120"/>
              </p14:xfrm>
            </p:contentPart>
          </mc:Choice>
          <mc:Fallback>
            <p:pic>
              <p:nvPicPr>
                <p:cNvPr id="45" name="Ink 44">
                  <a:extLst>
                    <a:ext uri="{FF2B5EF4-FFF2-40B4-BE49-F238E27FC236}">
                      <a16:creationId xmlns:a16="http://schemas.microsoft.com/office/drawing/2014/main" id="{7DD9BEB7-76F0-1E3A-2F49-70A87B70A4E9}"/>
                    </a:ext>
                  </a:extLst>
                </p:cNvPr>
                <p:cNvPicPr/>
                <p:nvPr/>
              </p:nvPicPr>
              <p:blipFill>
                <a:blip r:embed="rId171"/>
                <a:stretch>
                  <a:fillRect/>
                </a:stretch>
              </p:blipFill>
              <p:spPr>
                <a:xfrm>
                  <a:off x="8303598" y="2258390"/>
                  <a:ext cx="7524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46" name="Ink 45">
                  <a:extLst>
                    <a:ext uri="{FF2B5EF4-FFF2-40B4-BE49-F238E27FC236}">
                      <a16:creationId xmlns:a16="http://schemas.microsoft.com/office/drawing/2014/main" id="{03061CD4-F2C8-FAB8-18AA-AE8E1C7CE852}"/>
                    </a:ext>
                  </a:extLst>
                </p14:cNvPr>
                <p14:cNvContentPartPr/>
                <p14:nvPr/>
              </p14:nvContentPartPr>
              <p14:xfrm>
                <a:off x="8360118" y="2864630"/>
                <a:ext cx="1863000" cy="10800"/>
              </p14:xfrm>
            </p:contentPart>
          </mc:Choice>
          <mc:Fallback>
            <p:pic>
              <p:nvPicPr>
                <p:cNvPr id="46" name="Ink 45">
                  <a:extLst>
                    <a:ext uri="{FF2B5EF4-FFF2-40B4-BE49-F238E27FC236}">
                      <a16:creationId xmlns:a16="http://schemas.microsoft.com/office/drawing/2014/main" id="{03061CD4-F2C8-FAB8-18AA-AE8E1C7CE852}"/>
                    </a:ext>
                  </a:extLst>
                </p:cNvPr>
                <p:cNvPicPr/>
                <p:nvPr/>
              </p:nvPicPr>
              <p:blipFill>
                <a:blip r:embed="rId173"/>
                <a:stretch>
                  <a:fillRect/>
                </a:stretch>
              </p:blipFill>
              <p:spPr>
                <a:xfrm>
                  <a:off x="8351478" y="2855630"/>
                  <a:ext cx="18806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7" name="Ink 46">
                  <a:extLst>
                    <a:ext uri="{FF2B5EF4-FFF2-40B4-BE49-F238E27FC236}">
                      <a16:creationId xmlns:a16="http://schemas.microsoft.com/office/drawing/2014/main" id="{EC3C2E1E-D5C4-B889-75D3-FE3909B82AC6}"/>
                    </a:ext>
                  </a:extLst>
                </p14:cNvPr>
                <p14:cNvContentPartPr/>
                <p14:nvPr/>
              </p14:nvContentPartPr>
              <p14:xfrm>
                <a:off x="8350398" y="2127350"/>
                <a:ext cx="2047320" cy="831960"/>
              </p14:xfrm>
            </p:contentPart>
          </mc:Choice>
          <mc:Fallback>
            <p:pic>
              <p:nvPicPr>
                <p:cNvPr id="47" name="Ink 46">
                  <a:extLst>
                    <a:ext uri="{FF2B5EF4-FFF2-40B4-BE49-F238E27FC236}">
                      <a16:creationId xmlns:a16="http://schemas.microsoft.com/office/drawing/2014/main" id="{EC3C2E1E-D5C4-B889-75D3-FE3909B82AC6}"/>
                    </a:ext>
                  </a:extLst>
                </p:cNvPr>
                <p:cNvPicPr/>
                <p:nvPr/>
              </p:nvPicPr>
              <p:blipFill>
                <a:blip r:embed="rId175"/>
                <a:stretch>
                  <a:fillRect/>
                </a:stretch>
              </p:blipFill>
              <p:spPr>
                <a:xfrm>
                  <a:off x="8341758" y="2118710"/>
                  <a:ext cx="2064960" cy="849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48" name="Ink 47">
                  <a:extLst>
                    <a:ext uri="{FF2B5EF4-FFF2-40B4-BE49-F238E27FC236}">
                      <a16:creationId xmlns:a16="http://schemas.microsoft.com/office/drawing/2014/main" id="{9B3E8739-4008-B74B-4FD1-B48FE91256F4}"/>
                    </a:ext>
                  </a:extLst>
                </p14:cNvPr>
                <p14:cNvContentPartPr/>
                <p14:nvPr/>
              </p14:nvContentPartPr>
              <p14:xfrm>
                <a:off x="8290998" y="2938790"/>
                <a:ext cx="396000" cy="469080"/>
              </p14:xfrm>
            </p:contentPart>
          </mc:Choice>
          <mc:Fallback>
            <p:pic>
              <p:nvPicPr>
                <p:cNvPr id="48" name="Ink 47">
                  <a:extLst>
                    <a:ext uri="{FF2B5EF4-FFF2-40B4-BE49-F238E27FC236}">
                      <a16:creationId xmlns:a16="http://schemas.microsoft.com/office/drawing/2014/main" id="{9B3E8739-4008-B74B-4FD1-B48FE91256F4}"/>
                    </a:ext>
                  </a:extLst>
                </p:cNvPr>
                <p:cNvPicPr/>
                <p:nvPr/>
              </p:nvPicPr>
              <p:blipFill>
                <a:blip r:embed="rId177"/>
                <a:stretch>
                  <a:fillRect/>
                </a:stretch>
              </p:blipFill>
              <p:spPr>
                <a:xfrm>
                  <a:off x="8281998" y="2930150"/>
                  <a:ext cx="41364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9" name="Ink 48">
                  <a:extLst>
                    <a:ext uri="{FF2B5EF4-FFF2-40B4-BE49-F238E27FC236}">
                      <a16:creationId xmlns:a16="http://schemas.microsoft.com/office/drawing/2014/main" id="{923896F2-1E15-2C58-C7C5-324D895EFCC2}"/>
                    </a:ext>
                  </a:extLst>
                </p14:cNvPr>
                <p14:cNvContentPartPr/>
                <p14:nvPr/>
              </p14:nvContentPartPr>
              <p14:xfrm>
                <a:off x="8369478" y="3377630"/>
                <a:ext cx="1619280" cy="75600"/>
              </p14:xfrm>
            </p:contentPart>
          </mc:Choice>
          <mc:Fallback>
            <p:pic>
              <p:nvPicPr>
                <p:cNvPr id="49" name="Ink 48">
                  <a:extLst>
                    <a:ext uri="{FF2B5EF4-FFF2-40B4-BE49-F238E27FC236}">
                      <a16:creationId xmlns:a16="http://schemas.microsoft.com/office/drawing/2014/main" id="{923896F2-1E15-2C58-C7C5-324D895EFCC2}"/>
                    </a:ext>
                  </a:extLst>
                </p:cNvPr>
                <p:cNvPicPr/>
                <p:nvPr/>
              </p:nvPicPr>
              <p:blipFill>
                <a:blip r:embed="rId179"/>
                <a:stretch>
                  <a:fillRect/>
                </a:stretch>
              </p:blipFill>
              <p:spPr>
                <a:xfrm>
                  <a:off x="8360838" y="3368630"/>
                  <a:ext cx="16369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0" name="Ink 49">
                  <a:extLst>
                    <a:ext uri="{FF2B5EF4-FFF2-40B4-BE49-F238E27FC236}">
                      <a16:creationId xmlns:a16="http://schemas.microsoft.com/office/drawing/2014/main" id="{C8C8EA31-7158-9210-98EE-B9CF60F3D087}"/>
                    </a:ext>
                  </a:extLst>
                </p14:cNvPr>
                <p14:cNvContentPartPr/>
                <p14:nvPr/>
              </p14:nvContentPartPr>
              <p14:xfrm>
                <a:off x="9848358" y="2976590"/>
                <a:ext cx="313200" cy="461160"/>
              </p14:xfrm>
            </p:contentPart>
          </mc:Choice>
          <mc:Fallback>
            <p:pic>
              <p:nvPicPr>
                <p:cNvPr id="50" name="Ink 49">
                  <a:extLst>
                    <a:ext uri="{FF2B5EF4-FFF2-40B4-BE49-F238E27FC236}">
                      <a16:creationId xmlns:a16="http://schemas.microsoft.com/office/drawing/2014/main" id="{C8C8EA31-7158-9210-98EE-B9CF60F3D087}"/>
                    </a:ext>
                  </a:extLst>
                </p:cNvPr>
                <p:cNvPicPr/>
                <p:nvPr/>
              </p:nvPicPr>
              <p:blipFill>
                <a:blip r:embed="rId181"/>
                <a:stretch>
                  <a:fillRect/>
                </a:stretch>
              </p:blipFill>
              <p:spPr>
                <a:xfrm>
                  <a:off x="9839358" y="2967590"/>
                  <a:ext cx="33084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5" name="Ink 54">
                  <a:extLst>
                    <a:ext uri="{FF2B5EF4-FFF2-40B4-BE49-F238E27FC236}">
                      <a16:creationId xmlns:a16="http://schemas.microsoft.com/office/drawing/2014/main" id="{7EF886EE-1468-CDC1-316D-EF55EE3720A3}"/>
                    </a:ext>
                  </a:extLst>
                </p14:cNvPr>
                <p14:cNvContentPartPr/>
                <p14:nvPr/>
              </p14:nvContentPartPr>
              <p14:xfrm>
                <a:off x="8582598" y="2511110"/>
                <a:ext cx="232920" cy="195840"/>
              </p14:xfrm>
            </p:contentPart>
          </mc:Choice>
          <mc:Fallback>
            <p:pic>
              <p:nvPicPr>
                <p:cNvPr id="55" name="Ink 54">
                  <a:extLst>
                    <a:ext uri="{FF2B5EF4-FFF2-40B4-BE49-F238E27FC236}">
                      <a16:creationId xmlns:a16="http://schemas.microsoft.com/office/drawing/2014/main" id="{7EF886EE-1468-CDC1-316D-EF55EE3720A3}"/>
                    </a:ext>
                  </a:extLst>
                </p:cNvPr>
                <p:cNvPicPr/>
                <p:nvPr/>
              </p:nvPicPr>
              <p:blipFill>
                <a:blip r:embed="rId183"/>
                <a:stretch>
                  <a:fillRect/>
                </a:stretch>
              </p:blipFill>
              <p:spPr>
                <a:xfrm>
                  <a:off x="8573598" y="2502110"/>
                  <a:ext cx="2505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6" name="Ink 55">
                  <a:extLst>
                    <a:ext uri="{FF2B5EF4-FFF2-40B4-BE49-F238E27FC236}">
                      <a16:creationId xmlns:a16="http://schemas.microsoft.com/office/drawing/2014/main" id="{87847DA0-D63D-BD7F-5EC3-015E4FFD72DD}"/>
                    </a:ext>
                  </a:extLst>
                </p14:cNvPr>
                <p14:cNvContentPartPr/>
                <p14:nvPr/>
              </p14:nvContentPartPr>
              <p14:xfrm>
                <a:off x="8848998" y="2543510"/>
                <a:ext cx="194040" cy="161640"/>
              </p14:xfrm>
            </p:contentPart>
          </mc:Choice>
          <mc:Fallback>
            <p:pic>
              <p:nvPicPr>
                <p:cNvPr id="56" name="Ink 55">
                  <a:extLst>
                    <a:ext uri="{FF2B5EF4-FFF2-40B4-BE49-F238E27FC236}">
                      <a16:creationId xmlns:a16="http://schemas.microsoft.com/office/drawing/2014/main" id="{87847DA0-D63D-BD7F-5EC3-015E4FFD72DD}"/>
                    </a:ext>
                  </a:extLst>
                </p:cNvPr>
                <p:cNvPicPr/>
                <p:nvPr/>
              </p:nvPicPr>
              <p:blipFill>
                <a:blip r:embed="rId185"/>
                <a:stretch>
                  <a:fillRect/>
                </a:stretch>
              </p:blipFill>
              <p:spPr>
                <a:xfrm>
                  <a:off x="8839998" y="2534510"/>
                  <a:ext cx="2116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7" name="Ink 56">
                  <a:extLst>
                    <a:ext uri="{FF2B5EF4-FFF2-40B4-BE49-F238E27FC236}">
                      <a16:creationId xmlns:a16="http://schemas.microsoft.com/office/drawing/2014/main" id="{B7490755-E336-A805-54A7-39ECD92B575B}"/>
                    </a:ext>
                  </a:extLst>
                </p14:cNvPr>
                <p14:cNvContentPartPr/>
                <p14:nvPr/>
              </p14:nvContentPartPr>
              <p14:xfrm>
                <a:off x="9093798" y="2525150"/>
                <a:ext cx="98280" cy="195840"/>
              </p14:xfrm>
            </p:contentPart>
          </mc:Choice>
          <mc:Fallback>
            <p:pic>
              <p:nvPicPr>
                <p:cNvPr id="57" name="Ink 56">
                  <a:extLst>
                    <a:ext uri="{FF2B5EF4-FFF2-40B4-BE49-F238E27FC236}">
                      <a16:creationId xmlns:a16="http://schemas.microsoft.com/office/drawing/2014/main" id="{B7490755-E336-A805-54A7-39ECD92B575B}"/>
                    </a:ext>
                  </a:extLst>
                </p:cNvPr>
                <p:cNvPicPr/>
                <p:nvPr/>
              </p:nvPicPr>
              <p:blipFill>
                <a:blip r:embed="rId187"/>
                <a:stretch>
                  <a:fillRect/>
                </a:stretch>
              </p:blipFill>
              <p:spPr>
                <a:xfrm>
                  <a:off x="9084798" y="2516510"/>
                  <a:ext cx="1159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58" name="Ink 57">
                  <a:extLst>
                    <a:ext uri="{FF2B5EF4-FFF2-40B4-BE49-F238E27FC236}">
                      <a16:creationId xmlns:a16="http://schemas.microsoft.com/office/drawing/2014/main" id="{3CBD7FED-734B-43B4-5284-92D9814BD3D3}"/>
                    </a:ext>
                  </a:extLst>
                </p14:cNvPr>
                <p14:cNvContentPartPr/>
                <p14:nvPr/>
              </p14:nvContentPartPr>
              <p14:xfrm>
                <a:off x="9113598" y="2625230"/>
                <a:ext cx="120240" cy="15840"/>
              </p14:xfrm>
            </p:contentPart>
          </mc:Choice>
          <mc:Fallback>
            <p:pic>
              <p:nvPicPr>
                <p:cNvPr id="58" name="Ink 57">
                  <a:extLst>
                    <a:ext uri="{FF2B5EF4-FFF2-40B4-BE49-F238E27FC236}">
                      <a16:creationId xmlns:a16="http://schemas.microsoft.com/office/drawing/2014/main" id="{3CBD7FED-734B-43B4-5284-92D9814BD3D3}"/>
                    </a:ext>
                  </a:extLst>
                </p:cNvPr>
                <p:cNvPicPr/>
                <p:nvPr/>
              </p:nvPicPr>
              <p:blipFill>
                <a:blip r:embed="rId189"/>
                <a:stretch>
                  <a:fillRect/>
                </a:stretch>
              </p:blipFill>
              <p:spPr>
                <a:xfrm>
                  <a:off x="9104958" y="2616230"/>
                  <a:ext cx="1378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9" name="Ink 58">
                  <a:extLst>
                    <a:ext uri="{FF2B5EF4-FFF2-40B4-BE49-F238E27FC236}">
                      <a16:creationId xmlns:a16="http://schemas.microsoft.com/office/drawing/2014/main" id="{A7756C66-DECE-371D-EF54-913F7DE4EBCB}"/>
                    </a:ext>
                  </a:extLst>
                </p14:cNvPr>
                <p14:cNvContentPartPr/>
                <p14:nvPr/>
              </p14:nvContentPartPr>
              <p14:xfrm>
                <a:off x="9283878" y="2548550"/>
                <a:ext cx="19440" cy="138960"/>
              </p14:xfrm>
            </p:contentPart>
          </mc:Choice>
          <mc:Fallback>
            <p:pic>
              <p:nvPicPr>
                <p:cNvPr id="59" name="Ink 58">
                  <a:extLst>
                    <a:ext uri="{FF2B5EF4-FFF2-40B4-BE49-F238E27FC236}">
                      <a16:creationId xmlns:a16="http://schemas.microsoft.com/office/drawing/2014/main" id="{A7756C66-DECE-371D-EF54-913F7DE4EBCB}"/>
                    </a:ext>
                  </a:extLst>
                </p:cNvPr>
                <p:cNvPicPr/>
                <p:nvPr/>
              </p:nvPicPr>
              <p:blipFill>
                <a:blip r:embed="rId191"/>
                <a:stretch>
                  <a:fillRect/>
                </a:stretch>
              </p:blipFill>
              <p:spPr>
                <a:xfrm>
                  <a:off x="9274878" y="2539910"/>
                  <a:ext cx="370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60" name="Ink 59">
                  <a:extLst>
                    <a:ext uri="{FF2B5EF4-FFF2-40B4-BE49-F238E27FC236}">
                      <a16:creationId xmlns:a16="http://schemas.microsoft.com/office/drawing/2014/main" id="{0ACB9653-1F3E-4D2D-88F8-C5ECA6E329BA}"/>
                    </a:ext>
                  </a:extLst>
                </p14:cNvPr>
                <p14:cNvContentPartPr/>
                <p14:nvPr/>
              </p14:nvContentPartPr>
              <p14:xfrm>
                <a:off x="9376758" y="2546390"/>
                <a:ext cx="169200" cy="151920"/>
              </p14:xfrm>
            </p:contentPart>
          </mc:Choice>
          <mc:Fallback>
            <p:pic>
              <p:nvPicPr>
                <p:cNvPr id="60" name="Ink 59">
                  <a:extLst>
                    <a:ext uri="{FF2B5EF4-FFF2-40B4-BE49-F238E27FC236}">
                      <a16:creationId xmlns:a16="http://schemas.microsoft.com/office/drawing/2014/main" id="{0ACB9653-1F3E-4D2D-88F8-C5ECA6E329BA}"/>
                    </a:ext>
                  </a:extLst>
                </p:cNvPr>
                <p:cNvPicPr/>
                <p:nvPr/>
              </p:nvPicPr>
              <p:blipFill>
                <a:blip r:embed="rId193"/>
                <a:stretch>
                  <a:fillRect/>
                </a:stretch>
              </p:blipFill>
              <p:spPr>
                <a:xfrm>
                  <a:off x="9367758" y="2537390"/>
                  <a:ext cx="1868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2" name="Ink 61">
                  <a:extLst>
                    <a:ext uri="{FF2B5EF4-FFF2-40B4-BE49-F238E27FC236}">
                      <a16:creationId xmlns:a16="http://schemas.microsoft.com/office/drawing/2014/main" id="{852133B5-BD3B-73E2-C8BF-E6C92639EFC0}"/>
                    </a:ext>
                  </a:extLst>
                </p14:cNvPr>
                <p14:cNvContentPartPr/>
                <p14:nvPr/>
              </p14:nvContentPartPr>
              <p14:xfrm>
                <a:off x="9758358" y="2640350"/>
                <a:ext cx="960120" cy="9720"/>
              </p14:xfrm>
            </p:contentPart>
          </mc:Choice>
          <mc:Fallback>
            <p:pic>
              <p:nvPicPr>
                <p:cNvPr id="62" name="Ink 61">
                  <a:extLst>
                    <a:ext uri="{FF2B5EF4-FFF2-40B4-BE49-F238E27FC236}">
                      <a16:creationId xmlns:a16="http://schemas.microsoft.com/office/drawing/2014/main" id="{852133B5-BD3B-73E2-C8BF-E6C92639EFC0}"/>
                    </a:ext>
                  </a:extLst>
                </p:cNvPr>
                <p:cNvPicPr/>
                <p:nvPr/>
              </p:nvPicPr>
              <p:blipFill>
                <a:blip r:embed="rId195"/>
                <a:stretch>
                  <a:fillRect/>
                </a:stretch>
              </p:blipFill>
              <p:spPr>
                <a:xfrm>
                  <a:off x="9749358" y="2631710"/>
                  <a:ext cx="9777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6" name="Ink 65">
                  <a:extLst>
                    <a:ext uri="{FF2B5EF4-FFF2-40B4-BE49-F238E27FC236}">
                      <a16:creationId xmlns:a16="http://schemas.microsoft.com/office/drawing/2014/main" id="{20EDBA5D-1582-721D-6046-A52FA86C5B86}"/>
                    </a:ext>
                  </a:extLst>
                </p14:cNvPr>
                <p14:cNvContentPartPr/>
                <p14:nvPr/>
              </p14:nvContentPartPr>
              <p14:xfrm>
                <a:off x="10729998" y="2444510"/>
                <a:ext cx="26640" cy="392760"/>
              </p14:xfrm>
            </p:contentPart>
          </mc:Choice>
          <mc:Fallback>
            <p:pic>
              <p:nvPicPr>
                <p:cNvPr id="66" name="Ink 65">
                  <a:extLst>
                    <a:ext uri="{FF2B5EF4-FFF2-40B4-BE49-F238E27FC236}">
                      <a16:creationId xmlns:a16="http://schemas.microsoft.com/office/drawing/2014/main" id="{20EDBA5D-1582-721D-6046-A52FA86C5B86}"/>
                    </a:ext>
                  </a:extLst>
                </p:cNvPr>
                <p:cNvPicPr/>
                <p:nvPr/>
              </p:nvPicPr>
              <p:blipFill>
                <a:blip r:embed="rId197"/>
                <a:stretch>
                  <a:fillRect/>
                </a:stretch>
              </p:blipFill>
              <p:spPr>
                <a:xfrm>
                  <a:off x="10721358" y="2435510"/>
                  <a:ext cx="4428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7" name="Ink 66">
                  <a:extLst>
                    <a:ext uri="{FF2B5EF4-FFF2-40B4-BE49-F238E27FC236}">
                      <a16:creationId xmlns:a16="http://schemas.microsoft.com/office/drawing/2014/main" id="{863C38FD-3FB7-7572-BB18-403DE270D813}"/>
                    </a:ext>
                  </a:extLst>
                </p14:cNvPr>
                <p14:cNvContentPartPr/>
                <p14:nvPr/>
              </p14:nvContentPartPr>
              <p14:xfrm>
                <a:off x="10729998" y="2817830"/>
                <a:ext cx="1249920" cy="24840"/>
              </p14:xfrm>
            </p:contentPart>
          </mc:Choice>
          <mc:Fallback>
            <p:pic>
              <p:nvPicPr>
                <p:cNvPr id="67" name="Ink 66">
                  <a:extLst>
                    <a:ext uri="{FF2B5EF4-FFF2-40B4-BE49-F238E27FC236}">
                      <a16:creationId xmlns:a16="http://schemas.microsoft.com/office/drawing/2014/main" id="{863C38FD-3FB7-7572-BB18-403DE270D813}"/>
                    </a:ext>
                  </a:extLst>
                </p:cNvPr>
                <p:cNvPicPr/>
                <p:nvPr/>
              </p:nvPicPr>
              <p:blipFill>
                <a:blip r:embed="rId199"/>
                <a:stretch>
                  <a:fillRect/>
                </a:stretch>
              </p:blipFill>
              <p:spPr>
                <a:xfrm>
                  <a:off x="10721358" y="2808830"/>
                  <a:ext cx="12675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68" name="Ink 67">
                  <a:extLst>
                    <a:ext uri="{FF2B5EF4-FFF2-40B4-BE49-F238E27FC236}">
                      <a16:creationId xmlns:a16="http://schemas.microsoft.com/office/drawing/2014/main" id="{92EEB561-B228-D04A-DCC7-BF777E9DE0EC}"/>
                    </a:ext>
                  </a:extLst>
                </p14:cNvPr>
                <p14:cNvContentPartPr/>
                <p14:nvPr/>
              </p14:nvContentPartPr>
              <p14:xfrm>
                <a:off x="10711638" y="2394830"/>
                <a:ext cx="1133640" cy="59040"/>
              </p14:xfrm>
            </p:contentPart>
          </mc:Choice>
          <mc:Fallback>
            <p:pic>
              <p:nvPicPr>
                <p:cNvPr id="68" name="Ink 67">
                  <a:extLst>
                    <a:ext uri="{FF2B5EF4-FFF2-40B4-BE49-F238E27FC236}">
                      <a16:creationId xmlns:a16="http://schemas.microsoft.com/office/drawing/2014/main" id="{92EEB561-B228-D04A-DCC7-BF777E9DE0EC}"/>
                    </a:ext>
                  </a:extLst>
                </p:cNvPr>
                <p:cNvPicPr/>
                <p:nvPr/>
              </p:nvPicPr>
              <p:blipFill>
                <a:blip r:embed="rId201"/>
                <a:stretch>
                  <a:fillRect/>
                </a:stretch>
              </p:blipFill>
              <p:spPr>
                <a:xfrm>
                  <a:off x="10702638" y="2386190"/>
                  <a:ext cx="11512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9" name="Ink 68">
                  <a:extLst>
                    <a:ext uri="{FF2B5EF4-FFF2-40B4-BE49-F238E27FC236}">
                      <a16:creationId xmlns:a16="http://schemas.microsoft.com/office/drawing/2014/main" id="{1626B8EC-F02F-4A79-F8F7-CC04F49E7A2A}"/>
                    </a:ext>
                  </a:extLst>
                </p14:cNvPr>
                <p14:cNvContentPartPr/>
                <p14:nvPr/>
              </p14:nvContentPartPr>
              <p14:xfrm>
                <a:off x="11849598" y="2397710"/>
                <a:ext cx="360" cy="360"/>
              </p14:xfrm>
            </p:contentPart>
          </mc:Choice>
          <mc:Fallback>
            <p:pic>
              <p:nvPicPr>
                <p:cNvPr id="69" name="Ink 68">
                  <a:extLst>
                    <a:ext uri="{FF2B5EF4-FFF2-40B4-BE49-F238E27FC236}">
                      <a16:creationId xmlns:a16="http://schemas.microsoft.com/office/drawing/2014/main" id="{1626B8EC-F02F-4A79-F8F7-CC04F49E7A2A}"/>
                    </a:ext>
                  </a:extLst>
                </p:cNvPr>
                <p:cNvPicPr/>
                <p:nvPr/>
              </p:nvPicPr>
              <p:blipFill>
                <a:blip r:embed="rId203"/>
                <a:stretch>
                  <a:fillRect/>
                </a:stretch>
              </p:blipFill>
              <p:spPr>
                <a:xfrm>
                  <a:off x="11840958" y="23887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0" name="Ink 69">
                  <a:extLst>
                    <a:ext uri="{FF2B5EF4-FFF2-40B4-BE49-F238E27FC236}">
                      <a16:creationId xmlns:a16="http://schemas.microsoft.com/office/drawing/2014/main" id="{0094FA99-C035-9541-BAE9-9E0E810BFB40}"/>
                    </a:ext>
                  </a:extLst>
                </p14:cNvPr>
                <p14:cNvContentPartPr/>
                <p14:nvPr/>
              </p14:nvContentPartPr>
              <p14:xfrm>
                <a:off x="11858958" y="2444510"/>
                <a:ext cx="29160" cy="354600"/>
              </p14:xfrm>
            </p:contentPart>
          </mc:Choice>
          <mc:Fallback>
            <p:pic>
              <p:nvPicPr>
                <p:cNvPr id="70" name="Ink 69">
                  <a:extLst>
                    <a:ext uri="{FF2B5EF4-FFF2-40B4-BE49-F238E27FC236}">
                      <a16:creationId xmlns:a16="http://schemas.microsoft.com/office/drawing/2014/main" id="{0094FA99-C035-9541-BAE9-9E0E810BFB40}"/>
                    </a:ext>
                  </a:extLst>
                </p:cNvPr>
                <p:cNvPicPr/>
                <p:nvPr/>
              </p:nvPicPr>
              <p:blipFill>
                <a:blip r:embed="rId205"/>
                <a:stretch>
                  <a:fillRect/>
                </a:stretch>
              </p:blipFill>
              <p:spPr>
                <a:xfrm>
                  <a:off x="11850318" y="2435510"/>
                  <a:ext cx="4680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71" name="Ink 70">
                  <a:extLst>
                    <a:ext uri="{FF2B5EF4-FFF2-40B4-BE49-F238E27FC236}">
                      <a16:creationId xmlns:a16="http://schemas.microsoft.com/office/drawing/2014/main" id="{91BDBFE4-C541-B5B2-80A2-909B14BA167D}"/>
                    </a:ext>
                  </a:extLst>
                </p14:cNvPr>
                <p14:cNvContentPartPr/>
                <p14:nvPr/>
              </p14:nvContentPartPr>
              <p14:xfrm>
                <a:off x="10767438" y="2463230"/>
                <a:ext cx="451800" cy="203760"/>
              </p14:xfrm>
            </p:contentPart>
          </mc:Choice>
          <mc:Fallback>
            <p:pic>
              <p:nvPicPr>
                <p:cNvPr id="71" name="Ink 70">
                  <a:extLst>
                    <a:ext uri="{FF2B5EF4-FFF2-40B4-BE49-F238E27FC236}">
                      <a16:creationId xmlns:a16="http://schemas.microsoft.com/office/drawing/2014/main" id="{91BDBFE4-C541-B5B2-80A2-909B14BA167D}"/>
                    </a:ext>
                  </a:extLst>
                </p:cNvPr>
                <p:cNvPicPr/>
                <p:nvPr/>
              </p:nvPicPr>
              <p:blipFill>
                <a:blip r:embed="rId207"/>
                <a:stretch>
                  <a:fillRect/>
                </a:stretch>
              </p:blipFill>
              <p:spPr>
                <a:xfrm>
                  <a:off x="10758798" y="2454590"/>
                  <a:ext cx="4694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72" name="Ink 71">
                  <a:extLst>
                    <a:ext uri="{FF2B5EF4-FFF2-40B4-BE49-F238E27FC236}">
                      <a16:creationId xmlns:a16="http://schemas.microsoft.com/office/drawing/2014/main" id="{D0C24C5E-A383-5143-A545-C917FFA1201E}"/>
                    </a:ext>
                  </a:extLst>
                </p14:cNvPr>
                <p14:cNvContentPartPr/>
                <p14:nvPr/>
              </p14:nvContentPartPr>
              <p14:xfrm>
                <a:off x="11386638" y="2435150"/>
                <a:ext cx="379440" cy="229320"/>
              </p14:xfrm>
            </p:contentPart>
          </mc:Choice>
          <mc:Fallback>
            <p:pic>
              <p:nvPicPr>
                <p:cNvPr id="72" name="Ink 71">
                  <a:extLst>
                    <a:ext uri="{FF2B5EF4-FFF2-40B4-BE49-F238E27FC236}">
                      <a16:creationId xmlns:a16="http://schemas.microsoft.com/office/drawing/2014/main" id="{D0C24C5E-A383-5143-A545-C917FFA1201E}"/>
                    </a:ext>
                  </a:extLst>
                </p:cNvPr>
                <p:cNvPicPr/>
                <p:nvPr/>
              </p:nvPicPr>
              <p:blipFill>
                <a:blip r:embed="rId209"/>
                <a:stretch>
                  <a:fillRect/>
                </a:stretch>
              </p:blipFill>
              <p:spPr>
                <a:xfrm>
                  <a:off x="11377638" y="2426150"/>
                  <a:ext cx="3970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80" name="Ink 79">
                  <a:extLst>
                    <a:ext uri="{FF2B5EF4-FFF2-40B4-BE49-F238E27FC236}">
                      <a16:creationId xmlns:a16="http://schemas.microsoft.com/office/drawing/2014/main" id="{BC268F26-A569-D0C3-73EA-9B54F70A3531}"/>
                    </a:ext>
                  </a:extLst>
                </p14:cNvPr>
                <p14:cNvContentPartPr/>
                <p14:nvPr/>
              </p14:nvContentPartPr>
              <p14:xfrm>
                <a:off x="10841958" y="3033830"/>
                <a:ext cx="158760" cy="17280"/>
              </p14:xfrm>
            </p:contentPart>
          </mc:Choice>
          <mc:Fallback>
            <p:pic>
              <p:nvPicPr>
                <p:cNvPr id="80" name="Ink 79">
                  <a:extLst>
                    <a:ext uri="{FF2B5EF4-FFF2-40B4-BE49-F238E27FC236}">
                      <a16:creationId xmlns:a16="http://schemas.microsoft.com/office/drawing/2014/main" id="{BC268F26-A569-D0C3-73EA-9B54F70A3531}"/>
                    </a:ext>
                  </a:extLst>
                </p:cNvPr>
                <p:cNvPicPr/>
                <p:nvPr/>
              </p:nvPicPr>
              <p:blipFill>
                <a:blip r:embed="rId211"/>
                <a:stretch>
                  <a:fillRect/>
                </a:stretch>
              </p:blipFill>
              <p:spPr>
                <a:xfrm>
                  <a:off x="10833318" y="3025190"/>
                  <a:ext cx="1764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81" name="Ink 80">
                  <a:extLst>
                    <a:ext uri="{FF2B5EF4-FFF2-40B4-BE49-F238E27FC236}">
                      <a16:creationId xmlns:a16="http://schemas.microsoft.com/office/drawing/2014/main" id="{F0CB489A-A138-54A9-46EE-08DF8AD671AF}"/>
                    </a:ext>
                  </a:extLst>
                </p14:cNvPr>
                <p14:cNvContentPartPr/>
                <p14:nvPr/>
              </p14:nvContentPartPr>
              <p14:xfrm>
                <a:off x="11243358" y="3019070"/>
                <a:ext cx="162360" cy="13680"/>
              </p14:xfrm>
            </p:contentPart>
          </mc:Choice>
          <mc:Fallback>
            <p:pic>
              <p:nvPicPr>
                <p:cNvPr id="81" name="Ink 80">
                  <a:extLst>
                    <a:ext uri="{FF2B5EF4-FFF2-40B4-BE49-F238E27FC236}">
                      <a16:creationId xmlns:a16="http://schemas.microsoft.com/office/drawing/2014/main" id="{F0CB489A-A138-54A9-46EE-08DF8AD671AF}"/>
                    </a:ext>
                  </a:extLst>
                </p:cNvPr>
                <p:cNvPicPr/>
                <p:nvPr/>
              </p:nvPicPr>
              <p:blipFill>
                <a:blip r:embed="rId213"/>
                <a:stretch>
                  <a:fillRect/>
                </a:stretch>
              </p:blipFill>
              <p:spPr>
                <a:xfrm>
                  <a:off x="11234358" y="3010070"/>
                  <a:ext cx="180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82" name="Ink 81">
                  <a:extLst>
                    <a:ext uri="{FF2B5EF4-FFF2-40B4-BE49-F238E27FC236}">
                      <a16:creationId xmlns:a16="http://schemas.microsoft.com/office/drawing/2014/main" id="{4666AD22-FC06-03F7-7CE3-72A2B8709426}"/>
                    </a:ext>
                  </a:extLst>
                </p14:cNvPr>
                <p14:cNvContentPartPr/>
                <p14:nvPr/>
              </p14:nvContentPartPr>
              <p14:xfrm>
                <a:off x="11625678" y="3051110"/>
                <a:ext cx="120240" cy="360"/>
              </p14:xfrm>
            </p:contentPart>
          </mc:Choice>
          <mc:Fallback>
            <p:pic>
              <p:nvPicPr>
                <p:cNvPr id="82" name="Ink 81">
                  <a:extLst>
                    <a:ext uri="{FF2B5EF4-FFF2-40B4-BE49-F238E27FC236}">
                      <a16:creationId xmlns:a16="http://schemas.microsoft.com/office/drawing/2014/main" id="{4666AD22-FC06-03F7-7CE3-72A2B8709426}"/>
                    </a:ext>
                  </a:extLst>
                </p:cNvPr>
                <p:cNvPicPr/>
                <p:nvPr/>
              </p:nvPicPr>
              <p:blipFill>
                <a:blip r:embed="rId215"/>
                <a:stretch>
                  <a:fillRect/>
                </a:stretch>
              </p:blipFill>
              <p:spPr>
                <a:xfrm>
                  <a:off x="11617038" y="3042110"/>
                  <a:ext cx="137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83" name="Ink 82">
                  <a:extLst>
                    <a:ext uri="{FF2B5EF4-FFF2-40B4-BE49-F238E27FC236}">
                      <a16:creationId xmlns:a16="http://schemas.microsoft.com/office/drawing/2014/main" id="{320E24CA-46E2-5C7E-5702-74139D5149E9}"/>
                    </a:ext>
                  </a:extLst>
                </p14:cNvPr>
                <p14:cNvContentPartPr/>
                <p14:nvPr/>
              </p14:nvContentPartPr>
              <p14:xfrm>
                <a:off x="10907478" y="3200870"/>
                <a:ext cx="272160" cy="18360"/>
              </p14:xfrm>
            </p:contentPart>
          </mc:Choice>
          <mc:Fallback>
            <p:pic>
              <p:nvPicPr>
                <p:cNvPr id="83" name="Ink 82">
                  <a:extLst>
                    <a:ext uri="{FF2B5EF4-FFF2-40B4-BE49-F238E27FC236}">
                      <a16:creationId xmlns:a16="http://schemas.microsoft.com/office/drawing/2014/main" id="{320E24CA-46E2-5C7E-5702-74139D5149E9}"/>
                    </a:ext>
                  </a:extLst>
                </p:cNvPr>
                <p:cNvPicPr/>
                <p:nvPr/>
              </p:nvPicPr>
              <p:blipFill>
                <a:blip r:embed="rId217"/>
                <a:stretch>
                  <a:fillRect/>
                </a:stretch>
              </p:blipFill>
              <p:spPr>
                <a:xfrm>
                  <a:off x="10898478" y="3192230"/>
                  <a:ext cx="289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84" name="Ink 83">
                  <a:extLst>
                    <a:ext uri="{FF2B5EF4-FFF2-40B4-BE49-F238E27FC236}">
                      <a16:creationId xmlns:a16="http://schemas.microsoft.com/office/drawing/2014/main" id="{E5C33DC0-5432-DA1D-2199-49768BBBF657}"/>
                    </a:ext>
                  </a:extLst>
                </p14:cNvPr>
                <p14:cNvContentPartPr/>
                <p14:nvPr/>
              </p14:nvContentPartPr>
              <p14:xfrm>
                <a:off x="11461158" y="3200150"/>
                <a:ext cx="212400" cy="9720"/>
              </p14:xfrm>
            </p:contentPart>
          </mc:Choice>
          <mc:Fallback>
            <p:pic>
              <p:nvPicPr>
                <p:cNvPr id="84" name="Ink 83">
                  <a:extLst>
                    <a:ext uri="{FF2B5EF4-FFF2-40B4-BE49-F238E27FC236}">
                      <a16:creationId xmlns:a16="http://schemas.microsoft.com/office/drawing/2014/main" id="{E5C33DC0-5432-DA1D-2199-49768BBBF657}"/>
                    </a:ext>
                  </a:extLst>
                </p:cNvPr>
                <p:cNvPicPr/>
                <p:nvPr/>
              </p:nvPicPr>
              <p:blipFill>
                <a:blip r:embed="rId219"/>
                <a:stretch>
                  <a:fillRect/>
                </a:stretch>
              </p:blipFill>
              <p:spPr>
                <a:xfrm>
                  <a:off x="11452518" y="3191510"/>
                  <a:ext cx="2300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85" name="Ink 84">
                  <a:extLst>
                    <a:ext uri="{FF2B5EF4-FFF2-40B4-BE49-F238E27FC236}">
                      <a16:creationId xmlns:a16="http://schemas.microsoft.com/office/drawing/2014/main" id="{EF14CC52-89AA-A78A-9B37-6B099532A18E}"/>
                    </a:ext>
                  </a:extLst>
                </p14:cNvPr>
                <p14:cNvContentPartPr/>
                <p14:nvPr/>
              </p14:nvContentPartPr>
              <p14:xfrm>
                <a:off x="11045358" y="3323270"/>
                <a:ext cx="220320" cy="17280"/>
              </p14:xfrm>
            </p:contentPart>
          </mc:Choice>
          <mc:Fallback>
            <p:pic>
              <p:nvPicPr>
                <p:cNvPr id="85" name="Ink 84">
                  <a:extLst>
                    <a:ext uri="{FF2B5EF4-FFF2-40B4-BE49-F238E27FC236}">
                      <a16:creationId xmlns:a16="http://schemas.microsoft.com/office/drawing/2014/main" id="{EF14CC52-89AA-A78A-9B37-6B099532A18E}"/>
                    </a:ext>
                  </a:extLst>
                </p:cNvPr>
                <p:cNvPicPr/>
                <p:nvPr/>
              </p:nvPicPr>
              <p:blipFill>
                <a:blip r:embed="rId221"/>
                <a:stretch>
                  <a:fillRect/>
                </a:stretch>
              </p:blipFill>
              <p:spPr>
                <a:xfrm>
                  <a:off x="11036358" y="3314270"/>
                  <a:ext cx="2379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88" name="Ink 87">
                  <a:extLst>
                    <a:ext uri="{FF2B5EF4-FFF2-40B4-BE49-F238E27FC236}">
                      <a16:creationId xmlns:a16="http://schemas.microsoft.com/office/drawing/2014/main" id="{2F47AF69-295D-D9F8-17A8-DA2BA9ADE6B1}"/>
                    </a:ext>
                  </a:extLst>
                </p14:cNvPr>
                <p14:cNvContentPartPr/>
                <p14:nvPr/>
              </p14:nvContentPartPr>
              <p14:xfrm>
                <a:off x="10868238" y="3489590"/>
                <a:ext cx="692280" cy="112320"/>
              </p14:xfrm>
            </p:contentPart>
          </mc:Choice>
          <mc:Fallback>
            <p:pic>
              <p:nvPicPr>
                <p:cNvPr id="88" name="Ink 87">
                  <a:extLst>
                    <a:ext uri="{FF2B5EF4-FFF2-40B4-BE49-F238E27FC236}">
                      <a16:creationId xmlns:a16="http://schemas.microsoft.com/office/drawing/2014/main" id="{2F47AF69-295D-D9F8-17A8-DA2BA9ADE6B1}"/>
                    </a:ext>
                  </a:extLst>
                </p:cNvPr>
                <p:cNvPicPr/>
                <p:nvPr/>
              </p:nvPicPr>
              <p:blipFill>
                <a:blip r:embed="rId223"/>
                <a:stretch>
                  <a:fillRect/>
                </a:stretch>
              </p:blipFill>
              <p:spPr>
                <a:xfrm>
                  <a:off x="10859598" y="3480590"/>
                  <a:ext cx="709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89" name="Ink 88">
                  <a:extLst>
                    <a:ext uri="{FF2B5EF4-FFF2-40B4-BE49-F238E27FC236}">
                      <a16:creationId xmlns:a16="http://schemas.microsoft.com/office/drawing/2014/main" id="{BC457839-DFD7-A7C7-D86B-D82C8CD8CC77}"/>
                    </a:ext>
                  </a:extLst>
                </p14:cNvPr>
                <p14:cNvContentPartPr/>
                <p14:nvPr/>
              </p14:nvContentPartPr>
              <p14:xfrm>
                <a:off x="10898118" y="3754910"/>
                <a:ext cx="746640" cy="82080"/>
              </p14:xfrm>
            </p:contentPart>
          </mc:Choice>
          <mc:Fallback>
            <p:pic>
              <p:nvPicPr>
                <p:cNvPr id="89" name="Ink 88">
                  <a:extLst>
                    <a:ext uri="{FF2B5EF4-FFF2-40B4-BE49-F238E27FC236}">
                      <a16:creationId xmlns:a16="http://schemas.microsoft.com/office/drawing/2014/main" id="{BC457839-DFD7-A7C7-D86B-D82C8CD8CC77}"/>
                    </a:ext>
                  </a:extLst>
                </p:cNvPr>
                <p:cNvPicPr/>
                <p:nvPr/>
              </p:nvPicPr>
              <p:blipFill>
                <a:blip r:embed="rId225"/>
                <a:stretch>
                  <a:fillRect/>
                </a:stretch>
              </p:blipFill>
              <p:spPr>
                <a:xfrm>
                  <a:off x="10889118" y="3745910"/>
                  <a:ext cx="7642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0" name="Ink 89">
                  <a:extLst>
                    <a:ext uri="{FF2B5EF4-FFF2-40B4-BE49-F238E27FC236}">
                      <a16:creationId xmlns:a16="http://schemas.microsoft.com/office/drawing/2014/main" id="{E06D667E-C26C-FCFB-4710-CB57259E2029}"/>
                    </a:ext>
                  </a:extLst>
                </p14:cNvPr>
                <p14:cNvContentPartPr/>
                <p14:nvPr/>
              </p14:nvContentPartPr>
              <p14:xfrm>
                <a:off x="10767438" y="3985670"/>
                <a:ext cx="187200" cy="26640"/>
              </p14:xfrm>
            </p:contentPart>
          </mc:Choice>
          <mc:Fallback>
            <p:pic>
              <p:nvPicPr>
                <p:cNvPr id="90" name="Ink 89">
                  <a:extLst>
                    <a:ext uri="{FF2B5EF4-FFF2-40B4-BE49-F238E27FC236}">
                      <a16:creationId xmlns:a16="http://schemas.microsoft.com/office/drawing/2014/main" id="{E06D667E-C26C-FCFB-4710-CB57259E2029}"/>
                    </a:ext>
                  </a:extLst>
                </p:cNvPr>
                <p:cNvPicPr/>
                <p:nvPr/>
              </p:nvPicPr>
              <p:blipFill>
                <a:blip r:embed="rId227"/>
                <a:stretch>
                  <a:fillRect/>
                </a:stretch>
              </p:blipFill>
              <p:spPr>
                <a:xfrm>
                  <a:off x="10758438" y="3977030"/>
                  <a:ext cx="2048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91" name="Ink 90">
                  <a:extLst>
                    <a:ext uri="{FF2B5EF4-FFF2-40B4-BE49-F238E27FC236}">
                      <a16:creationId xmlns:a16="http://schemas.microsoft.com/office/drawing/2014/main" id="{E0B2F3C9-B008-65C0-C869-13C71679DFE0}"/>
                    </a:ext>
                  </a:extLst>
                </p14:cNvPr>
                <p14:cNvContentPartPr/>
                <p14:nvPr/>
              </p14:nvContentPartPr>
              <p14:xfrm>
                <a:off x="10823598" y="4011950"/>
                <a:ext cx="10080" cy="140040"/>
              </p14:xfrm>
            </p:contentPart>
          </mc:Choice>
          <mc:Fallback>
            <p:pic>
              <p:nvPicPr>
                <p:cNvPr id="91" name="Ink 90">
                  <a:extLst>
                    <a:ext uri="{FF2B5EF4-FFF2-40B4-BE49-F238E27FC236}">
                      <a16:creationId xmlns:a16="http://schemas.microsoft.com/office/drawing/2014/main" id="{E0B2F3C9-B008-65C0-C869-13C71679DFE0}"/>
                    </a:ext>
                  </a:extLst>
                </p:cNvPr>
                <p:cNvPicPr/>
                <p:nvPr/>
              </p:nvPicPr>
              <p:blipFill>
                <a:blip r:embed="rId229"/>
                <a:stretch>
                  <a:fillRect/>
                </a:stretch>
              </p:blipFill>
              <p:spPr>
                <a:xfrm>
                  <a:off x="10814598" y="4002950"/>
                  <a:ext cx="277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2" name="Ink 91">
                  <a:extLst>
                    <a:ext uri="{FF2B5EF4-FFF2-40B4-BE49-F238E27FC236}">
                      <a16:creationId xmlns:a16="http://schemas.microsoft.com/office/drawing/2014/main" id="{0229FFBF-888A-3131-F52C-7DCFCA42DC49}"/>
                    </a:ext>
                  </a:extLst>
                </p14:cNvPr>
                <p14:cNvContentPartPr/>
                <p14:nvPr/>
              </p14:nvContentPartPr>
              <p14:xfrm>
                <a:off x="10924038" y="4039310"/>
                <a:ext cx="264600" cy="138600"/>
              </p14:xfrm>
            </p:contentPart>
          </mc:Choice>
          <mc:Fallback>
            <p:pic>
              <p:nvPicPr>
                <p:cNvPr id="92" name="Ink 91">
                  <a:extLst>
                    <a:ext uri="{FF2B5EF4-FFF2-40B4-BE49-F238E27FC236}">
                      <a16:creationId xmlns:a16="http://schemas.microsoft.com/office/drawing/2014/main" id="{0229FFBF-888A-3131-F52C-7DCFCA42DC49}"/>
                    </a:ext>
                  </a:extLst>
                </p:cNvPr>
                <p:cNvPicPr/>
                <p:nvPr/>
              </p:nvPicPr>
              <p:blipFill>
                <a:blip r:embed="rId231"/>
                <a:stretch>
                  <a:fillRect/>
                </a:stretch>
              </p:blipFill>
              <p:spPr>
                <a:xfrm>
                  <a:off x="10915038" y="4030310"/>
                  <a:ext cx="2822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3" name="Ink 92">
                  <a:extLst>
                    <a:ext uri="{FF2B5EF4-FFF2-40B4-BE49-F238E27FC236}">
                      <a16:creationId xmlns:a16="http://schemas.microsoft.com/office/drawing/2014/main" id="{88E61E41-9E06-6FC9-A2BD-781332AA94E9}"/>
                    </a:ext>
                  </a:extLst>
                </p14:cNvPr>
                <p14:cNvContentPartPr/>
                <p14:nvPr/>
              </p14:nvContentPartPr>
              <p14:xfrm>
                <a:off x="11214918" y="4076390"/>
                <a:ext cx="104040" cy="77400"/>
              </p14:xfrm>
            </p:contentPart>
          </mc:Choice>
          <mc:Fallback>
            <p:pic>
              <p:nvPicPr>
                <p:cNvPr id="93" name="Ink 92">
                  <a:extLst>
                    <a:ext uri="{FF2B5EF4-FFF2-40B4-BE49-F238E27FC236}">
                      <a16:creationId xmlns:a16="http://schemas.microsoft.com/office/drawing/2014/main" id="{88E61E41-9E06-6FC9-A2BD-781332AA94E9}"/>
                    </a:ext>
                  </a:extLst>
                </p:cNvPr>
                <p:cNvPicPr/>
                <p:nvPr/>
              </p:nvPicPr>
              <p:blipFill>
                <a:blip r:embed="rId233"/>
                <a:stretch>
                  <a:fillRect/>
                </a:stretch>
              </p:blipFill>
              <p:spPr>
                <a:xfrm>
                  <a:off x="11206278" y="4067750"/>
                  <a:ext cx="1216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4" name="Ink 93">
                  <a:extLst>
                    <a:ext uri="{FF2B5EF4-FFF2-40B4-BE49-F238E27FC236}">
                      <a16:creationId xmlns:a16="http://schemas.microsoft.com/office/drawing/2014/main" id="{999A125C-2A9F-3A2B-1AA8-36F86BA20E9F}"/>
                    </a:ext>
                  </a:extLst>
                </p14:cNvPr>
                <p14:cNvContentPartPr/>
                <p14:nvPr/>
              </p14:nvContentPartPr>
              <p14:xfrm>
                <a:off x="11364318" y="4026710"/>
                <a:ext cx="23760" cy="144360"/>
              </p14:xfrm>
            </p:contentPart>
          </mc:Choice>
          <mc:Fallback>
            <p:pic>
              <p:nvPicPr>
                <p:cNvPr id="94" name="Ink 93">
                  <a:extLst>
                    <a:ext uri="{FF2B5EF4-FFF2-40B4-BE49-F238E27FC236}">
                      <a16:creationId xmlns:a16="http://schemas.microsoft.com/office/drawing/2014/main" id="{999A125C-2A9F-3A2B-1AA8-36F86BA20E9F}"/>
                    </a:ext>
                  </a:extLst>
                </p:cNvPr>
                <p:cNvPicPr/>
                <p:nvPr/>
              </p:nvPicPr>
              <p:blipFill>
                <a:blip r:embed="rId235"/>
                <a:stretch>
                  <a:fillRect/>
                </a:stretch>
              </p:blipFill>
              <p:spPr>
                <a:xfrm>
                  <a:off x="11355318" y="4017710"/>
                  <a:ext cx="414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5" name="Ink 94">
                  <a:extLst>
                    <a:ext uri="{FF2B5EF4-FFF2-40B4-BE49-F238E27FC236}">
                      <a16:creationId xmlns:a16="http://schemas.microsoft.com/office/drawing/2014/main" id="{564EC99B-4A27-E79A-DB6D-EDB07EA5CEDA}"/>
                    </a:ext>
                  </a:extLst>
                </p14:cNvPr>
                <p14:cNvContentPartPr/>
                <p14:nvPr/>
              </p14:nvContentPartPr>
              <p14:xfrm>
                <a:off x="11389878" y="4075310"/>
                <a:ext cx="48600" cy="114840"/>
              </p14:xfrm>
            </p:contentPart>
          </mc:Choice>
          <mc:Fallback>
            <p:pic>
              <p:nvPicPr>
                <p:cNvPr id="95" name="Ink 94">
                  <a:extLst>
                    <a:ext uri="{FF2B5EF4-FFF2-40B4-BE49-F238E27FC236}">
                      <a16:creationId xmlns:a16="http://schemas.microsoft.com/office/drawing/2014/main" id="{564EC99B-4A27-E79A-DB6D-EDB07EA5CEDA}"/>
                    </a:ext>
                  </a:extLst>
                </p:cNvPr>
                <p:cNvPicPr/>
                <p:nvPr/>
              </p:nvPicPr>
              <p:blipFill>
                <a:blip r:embed="rId237"/>
                <a:stretch>
                  <a:fillRect/>
                </a:stretch>
              </p:blipFill>
              <p:spPr>
                <a:xfrm>
                  <a:off x="11380878" y="4066310"/>
                  <a:ext cx="662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6" name="Ink 95">
                  <a:extLst>
                    <a:ext uri="{FF2B5EF4-FFF2-40B4-BE49-F238E27FC236}">
                      <a16:creationId xmlns:a16="http://schemas.microsoft.com/office/drawing/2014/main" id="{3D5680AC-108B-18CE-BDFF-E5B79CBD1760}"/>
                    </a:ext>
                  </a:extLst>
                </p14:cNvPr>
                <p14:cNvContentPartPr/>
                <p14:nvPr/>
              </p14:nvContentPartPr>
              <p14:xfrm>
                <a:off x="11441718" y="4060550"/>
                <a:ext cx="100440" cy="169920"/>
              </p14:xfrm>
            </p:contentPart>
          </mc:Choice>
          <mc:Fallback>
            <p:pic>
              <p:nvPicPr>
                <p:cNvPr id="96" name="Ink 95">
                  <a:extLst>
                    <a:ext uri="{FF2B5EF4-FFF2-40B4-BE49-F238E27FC236}">
                      <a16:creationId xmlns:a16="http://schemas.microsoft.com/office/drawing/2014/main" id="{3D5680AC-108B-18CE-BDFF-E5B79CBD1760}"/>
                    </a:ext>
                  </a:extLst>
                </p:cNvPr>
                <p:cNvPicPr/>
                <p:nvPr/>
              </p:nvPicPr>
              <p:blipFill>
                <a:blip r:embed="rId239"/>
                <a:stretch>
                  <a:fillRect/>
                </a:stretch>
              </p:blipFill>
              <p:spPr>
                <a:xfrm>
                  <a:off x="11433078" y="4051910"/>
                  <a:ext cx="1180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8" name="Ink 97">
                  <a:extLst>
                    <a:ext uri="{FF2B5EF4-FFF2-40B4-BE49-F238E27FC236}">
                      <a16:creationId xmlns:a16="http://schemas.microsoft.com/office/drawing/2014/main" id="{6A413704-8D8C-7E40-7EFD-81DEE45E1899}"/>
                    </a:ext>
                  </a:extLst>
                </p14:cNvPr>
                <p14:cNvContentPartPr/>
                <p14:nvPr/>
              </p14:nvContentPartPr>
              <p14:xfrm>
                <a:off x="4394718" y="949790"/>
                <a:ext cx="69120" cy="194040"/>
              </p14:xfrm>
            </p:contentPart>
          </mc:Choice>
          <mc:Fallback>
            <p:pic>
              <p:nvPicPr>
                <p:cNvPr id="98" name="Ink 97">
                  <a:extLst>
                    <a:ext uri="{FF2B5EF4-FFF2-40B4-BE49-F238E27FC236}">
                      <a16:creationId xmlns:a16="http://schemas.microsoft.com/office/drawing/2014/main" id="{6A413704-8D8C-7E40-7EFD-81DEE45E1899}"/>
                    </a:ext>
                  </a:extLst>
                </p:cNvPr>
                <p:cNvPicPr/>
                <p:nvPr/>
              </p:nvPicPr>
              <p:blipFill>
                <a:blip r:embed="rId241"/>
                <a:stretch>
                  <a:fillRect/>
                </a:stretch>
              </p:blipFill>
              <p:spPr>
                <a:xfrm>
                  <a:off x="4385718" y="941150"/>
                  <a:ext cx="86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9" name="Ink 98">
                  <a:extLst>
                    <a:ext uri="{FF2B5EF4-FFF2-40B4-BE49-F238E27FC236}">
                      <a16:creationId xmlns:a16="http://schemas.microsoft.com/office/drawing/2014/main" id="{38ABD962-B419-7D4B-2672-1F3F8020BF81}"/>
                    </a:ext>
                  </a:extLst>
                </p14:cNvPr>
                <p14:cNvContentPartPr/>
                <p14:nvPr/>
              </p14:nvContentPartPr>
              <p14:xfrm>
                <a:off x="4497318" y="902630"/>
                <a:ext cx="112680" cy="301320"/>
              </p14:xfrm>
            </p:contentPart>
          </mc:Choice>
          <mc:Fallback>
            <p:pic>
              <p:nvPicPr>
                <p:cNvPr id="99" name="Ink 98">
                  <a:extLst>
                    <a:ext uri="{FF2B5EF4-FFF2-40B4-BE49-F238E27FC236}">
                      <a16:creationId xmlns:a16="http://schemas.microsoft.com/office/drawing/2014/main" id="{38ABD962-B419-7D4B-2672-1F3F8020BF81}"/>
                    </a:ext>
                  </a:extLst>
                </p:cNvPr>
                <p:cNvPicPr/>
                <p:nvPr/>
              </p:nvPicPr>
              <p:blipFill>
                <a:blip r:embed="rId243"/>
                <a:stretch>
                  <a:fillRect/>
                </a:stretch>
              </p:blipFill>
              <p:spPr>
                <a:xfrm>
                  <a:off x="4488678" y="893990"/>
                  <a:ext cx="1303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1" name="Ink 100">
                  <a:extLst>
                    <a:ext uri="{FF2B5EF4-FFF2-40B4-BE49-F238E27FC236}">
                      <a16:creationId xmlns:a16="http://schemas.microsoft.com/office/drawing/2014/main" id="{291CCC63-6877-E00C-28DE-34B1974188CA}"/>
                    </a:ext>
                  </a:extLst>
                </p14:cNvPr>
                <p14:cNvContentPartPr/>
                <p14:nvPr/>
              </p14:nvContentPartPr>
              <p14:xfrm>
                <a:off x="4748598" y="949070"/>
                <a:ext cx="253440" cy="169560"/>
              </p14:xfrm>
            </p:contentPart>
          </mc:Choice>
          <mc:Fallback>
            <p:pic>
              <p:nvPicPr>
                <p:cNvPr id="101" name="Ink 100">
                  <a:extLst>
                    <a:ext uri="{FF2B5EF4-FFF2-40B4-BE49-F238E27FC236}">
                      <a16:creationId xmlns:a16="http://schemas.microsoft.com/office/drawing/2014/main" id="{291CCC63-6877-E00C-28DE-34B1974188CA}"/>
                    </a:ext>
                  </a:extLst>
                </p:cNvPr>
                <p:cNvPicPr/>
                <p:nvPr/>
              </p:nvPicPr>
              <p:blipFill>
                <a:blip r:embed="rId245"/>
                <a:stretch>
                  <a:fillRect/>
                </a:stretch>
              </p:blipFill>
              <p:spPr>
                <a:xfrm>
                  <a:off x="4739598" y="940430"/>
                  <a:ext cx="2710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2" name="Ink 101">
                  <a:extLst>
                    <a:ext uri="{FF2B5EF4-FFF2-40B4-BE49-F238E27FC236}">
                      <a16:creationId xmlns:a16="http://schemas.microsoft.com/office/drawing/2014/main" id="{1C891180-F26B-F5FD-2ADA-67D1B3493DC0}"/>
                    </a:ext>
                  </a:extLst>
                </p14:cNvPr>
                <p14:cNvContentPartPr/>
                <p14:nvPr/>
              </p14:nvContentPartPr>
              <p14:xfrm>
                <a:off x="5091678" y="949070"/>
                <a:ext cx="88200" cy="120600"/>
              </p14:xfrm>
            </p:contentPart>
          </mc:Choice>
          <mc:Fallback>
            <p:pic>
              <p:nvPicPr>
                <p:cNvPr id="102" name="Ink 101">
                  <a:extLst>
                    <a:ext uri="{FF2B5EF4-FFF2-40B4-BE49-F238E27FC236}">
                      <a16:creationId xmlns:a16="http://schemas.microsoft.com/office/drawing/2014/main" id="{1C891180-F26B-F5FD-2ADA-67D1B3493DC0}"/>
                    </a:ext>
                  </a:extLst>
                </p:cNvPr>
                <p:cNvPicPr/>
                <p:nvPr/>
              </p:nvPicPr>
              <p:blipFill>
                <a:blip r:embed="rId247"/>
                <a:stretch>
                  <a:fillRect/>
                </a:stretch>
              </p:blipFill>
              <p:spPr>
                <a:xfrm>
                  <a:off x="5082678" y="940070"/>
                  <a:ext cx="1058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3" name="Ink 102">
                  <a:extLst>
                    <a:ext uri="{FF2B5EF4-FFF2-40B4-BE49-F238E27FC236}">
                      <a16:creationId xmlns:a16="http://schemas.microsoft.com/office/drawing/2014/main" id="{7812A4A1-728D-16F1-9D4A-B31B65BC6B58}"/>
                    </a:ext>
                  </a:extLst>
                </p14:cNvPr>
                <p14:cNvContentPartPr/>
                <p14:nvPr/>
              </p14:nvContentPartPr>
              <p14:xfrm>
                <a:off x="5234598" y="904790"/>
                <a:ext cx="167040" cy="158400"/>
              </p14:xfrm>
            </p:contentPart>
          </mc:Choice>
          <mc:Fallback>
            <p:pic>
              <p:nvPicPr>
                <p:cNvPr id="103" name="Ink 102">
                  <a:extLst>
                    <a:ext uri="{FF2B5EF4-FFF2-40B4-BE49-F238E27FC236}">
                      <a16:creationId xmlns:a16="http://schemas.microsoft.com/office/drawing/2014/main" id="{7812A4A1-728D-16F1-9D4A-B31B65BC6B58}"/>
                    </a:ext>
                  </a:extLst>
                </p:cNvPr>
                <p:cNvPicPr/>
                <p:nvPr/>
              </p:nvPicPr>
              <p:blipFill>
                <a:blip r:embed="rId249"/>
                <a:stretch>
                  <a:fillRect/>
                </a:stretch>
              </p:blipFill>
              <p:spPr>
                <a:xfrm>
                  <a:off x="5225598" y="896150"/>
                  <a:ext cx="1846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5" name="Ink 104">
                  <a:extLst>
                    <a:ext uri="{FF2B5EF4-FFF2-40B4-BE49-F238E27FC236}">
                      <a16:creationId xmlns:a16="http://schemas.microsoft.com/office/drawing/2014/main" id="{DF258D18-8F7D-6E01-BEA0-8E72B6DFAFC9}"/>
                    </a:ext>
                  </a:extLst>
                </p14:cNvPr>
                <p14:cNvContentPartPr/>
                <p14:nvPr/>
              </p14:nvContentPartPr>
              <p14:xfrm>
                <a:off x="5411718" y="839630"/>
                <a:ext cx="194040" cy="219960"/>
              </p14:xfrm>
            </p:contentPart>
          </mc:Choice>
          <mc:Fallback>
            <p:pic>
              <p:nvPicPr>
                <p:cNvPr id="105" name="Ink 104">
                  <a:extLst>
                    <a:ext uri="{FF2B5EF4-FFF2-40B4-BE49-F238E27FC236}">
                      <a16:creationId xmlns:a16="http://schemas.microsoft.com/office/drawing/2014/main" id="{DF258D18-8F7D-6E01-BEA0-8E72B6DFAFC9}"/>
                    </a:ext>
                  </a:extLst>
                </p:cNvPr>
                <p:cNvPicPr/>
                <p:nvPr/>
              </p:nvPicPr>
              <p:blipFill>
                <a:blip r:embed="rId251"/>
                <a:stretch>
                  <a:fillRect/>
                </a:stretch>
              </p:blipFill>
              <p:spPr>
                <a:xfrm>
                  <a:off x="5402718" y="830990"/>
                  <a:ext cx="2116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7" name="Ink 106">
                  <a:extLst>
                    <a:ext uri="{FF2B5EF4-FFF2-40B4-BE49-F238E27FC236}">
                      <a16:creationId xmlns:a16="http://schemas.microsoft.com/office/drawing/2014/main" id="{7C93F21F-D335-2987-6F6A-4B548D7C6F01}"/>
                    </a:ext>
                  </a:extLst>
                </p14:cNvPr>
                <p14:cNvContentPartPr/>
                <p14:nvPr/>
              </p14:nvContentPartPr>
              <p14:xfrm>
                <a:off x="5734278" y="913790"/>
                <a:ext cx="96480" cy="10080"/>
              </p14:xfrm>
            </p:contentPart>
          </mc:Choice>
          <mc:Fallback>
            <p:pic>
              <p:nvPicPr>
                <p:cNvPr id="107" name="Ink 106">
                  <a:extLst>
                    <a:ext uri="{FF2B5EF4-FFF2-40B4-BE49-F238E27FC236}">
                      <a16:creationId xmlns:a16="http://schemas.microsoft.com/office/drawing/2014/main" id="{7C93F21F-D335-2987-6F6A-4B548D7C6F01}"/>
                    </a:ext>
                  </a:extLst>
                </p:cNvPr>
                <p:cNvPicPr/>
                <p:nvPr/>
              </p:nvPicPr>
              <p:blipFill>
                <a:blip r:embed="rId253"/>
                <a:stretch>
                  <a:fillRect/>
                </a:stretch>
              </p:blipFill>
              <p:spPr>
                <a:xfrm>
                  <a:off x="5725278" y="905150"/>
                  <a:ext cx="1141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8" name="Ink 107">
                  <a:extLst>
                    <a:ext uri="{FF2B5EF4-FFF2-40B4-BE49-F238E27FC236}">
                      <a16:creationId xmlns:a16="http://schemas.microsoft.com/office/drawing/2014/main" id="{FB285A39-D9B9-D930-06E5-3B5EAF457BF4}"/>
                    </a:ext>
                  </a:extLst>
                </p14:cNvPr>
                <p14:cNvContentPartPr/>
                <p14:nvPr/>
              </p14:nvContentPartPr>
              <p14:xfrm>
                <a:off x="5924718" y="823430"/>
                <a:ext cx="140040" cy="173880"/>
              </p14:xfrm>
            </p:contentPart>
          </mc:Choice>
          <mc:Fallback>
            <p:pic>
              <p:nvPicPr>
                <p:cNvPr id="108" name="Ink 107">
                  <a:extLst>
                    <a:ext uri="{FF2B5EF4-FFF2-40B4-BE49-F238E27FC236}">
                      <a16:creationId xmlns:a16="http://schemas.microsoft.com/office/drawing/2014/main" id="{FB285A39-D9B9-D930-06E5-3B5EAF457BF4}"/>
                    </a:ext>
                  </a:extLst>
                </p:cNvPr>
                <p:cNvPicPr/>
                <p:nvPr/>
              </p:nvPicPr>
              <p:blipFill>
                <a:blip r:embed="rId255"/>
                <a:stretch>
                  <a:fillRect/>
                </a:stretch>
              </p:blipFill>
              <p:spPr>
                <a:xfrm>
                  <a:off x="5916078" y="814430"/>
                  <a:ext cx="1576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9" name="Ink 108">
                  <a:extLst>
                    <a:ext uri="{FF2B5EF4-FFF2-40B4-BE49-F238E27FC236}">
                      <a16:creationId xmlns:a16="http://schemas.microsoft.com/office/drawing/2014/main" id="{6611BBF1-8D82-6A9B-C291-EFD0EA9264F0}"/>
                    </a:ext>
                  </a:extLst>
                </p14:cNvPr>
                <p14:cNvContentPartPr/>
                <p14:nvPr/>
              </p14:nvContentPartPr>
              <p14:xfrm>
                <a:off x="6120558" y="878150"/>
                <a:ext cx="103680" cy="87480"/>
              </p14:xfrm>
            </p:contentPart>
          </mc:Choice>
          <mc:Fallback>
            <p:pic>
              <p:nvPicPr>
                <p:cNvPr id="109" name="Ink 108">
                  <a:extLst>
                    <a:ext uri="{FF2B5EF4-FFF2-40B4-BE49-F238E27FC236}">
                      <a16:creationId xmlns:a16="http://schemas.microsoft.com/office/drawing/2014/main" id="{6611BBF1-8D82-6A9B-C291-EFD0EA9264F0}"/>
                    </a:ext>
                  </a:extLst>
                </p:cNvPr>
                <p:cNvPicPr/>
                <p:nvPr/>
              </p:nvPicPr>
              <p:blipFill>
                <a:blip r:embed="rId257"/>
                <a:stretch>
                  <a:fillRect/>
                </a:stretch>
              </p:blipFill>
              <p:spPr>
                <a:xfrm>
                  <a:off x="6111918" y="869510"/>
                  <a:ext cx="1213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10" name="Ink 109">
                  <a:extLst>
                    <a:ext uri="{FF2B5EF4-FFF2-40B4-BE49-F238E27FC236}">
                      <a16:creationId xmlns:a16="http://schemas.microsoft.com/office/drawing/2014/main" id="{9081B299-EF29-0868-2F91-0C56A5266349}"/>
                    </a:ext>
                  </a:extLst>
                </p14:cNvPr>
                <p14:cNvContentPartPr/>
                <p14:nvPr/>
              </p14:nvContentPartPr>
              <p14:xfrm>
                <a:off x="6288318" y="825950"/>
                <a:ext cx="10440" cy="144360"/>
              </p14:xfrm>
            </p:contentPart>
          </mc:Choice>
          <mc:Fallback>
            <p:pic>
              <p:nvPicPr>
                <p:cNvPr id="110" name="Ink 109">
                  <a:extLst>
                    <a:ext uri="{FF2B5EF4-FFF2-40B4-BE49-F238E27FC236}">
                      <a16:creationId xmlns:a16="http://schemas.microsoft.com/office/drawing/2014/main" id="{9081B299-EF29-0868-2F91-0C56A5266349}"/>
                    </a:ext>
                  </a:extLst>
                </p:cNvPr>
                <p:cNvPicPr/>
                <p:nvPr/>
              </p:nvPicPr>
              <p:blipFill>
                <a:blip r:embed="rId259"/>
                <a:stretch>
                  <a:fillRect/>
                </a:stretch>
              </p:blipFill>
              <p:spPr>
                <a:xfrm>
                  <a:off x="6279678" y="817310"/>
                  <a:ext cx="280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11" name="Ink 110">
                  <a:extLst>
                    <a:ext uri="{FF2B5EF4-FFF2-40B4-BE49-F238E27FC236}">
                      <a16:creationId xmlns:a16="http://schemas.microsoft.com/office/drawing/2014/main" id="{24728C6C-67D2-EEBF-179D-E90CDD18DD49}"/>
                    </a:ext>
                  </a:extLst>
                </p14:cNvPr>
                <p14:cNvContentPartPr/>
                <p14:nvPr/>
              </p14:nvContentPartPr>
              <p14:xfrm>
                <a:off x="6370758" y="722630"/>
                <a:ext cx="126360" cy="256680"/>
              </p14:xfrm>
            </p:contentPart>
          </mc:Choice>
          <mc:Fallback>
            <p:pic>
              <p:nvPicPr>
                <p:cNvPr id="111" name="Ink 110">
                  <a:extLst>
                    <a:ext uri="{FF2B5EF4-FFF2-40B4-BE49-F238E27FC236}">
                      <a16:creationId xmlns:a16="http://schemas.microsoft.com/office/drawing/2014/main" id="{24728C6C-67D2-EEBF-179D-E90CDD18DD49}"/>
                    </a:ext>
                  </a:extLst>
                </p:cNvPr>
                <p:cNvPicPr/>
                <p:nvPr/>
              </p:nvPicPr>
              <p:blipFill>
                <a:blip r:embed="rId261"/>
                <a:stretch>
                  <a:fillRect/>
                </a:stretch>
              </p:blipFill>
              <p:spPr>
                <a:xfrm>
                  <a:off x="6362118" y="713630"/>
                  <a:ext cx="1440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12" name="Ink 111">
                  <a:extLst>
                    <a:ext uri="{FF2B5EF4-FFF2-40B4-BE49-F238E27FC236}">
                      <a16:creationId xmlns:a16="http://schemas.microsoft.com/office/drawing/2014/main" id="{641A4C8B-3950-1760-EB61-5D3A574A346E}"/>
                    </a:ext>
                  </a:extLst>
                </p14:cNvPr>
                <p14:cNvContentPartPr/>
                <p14:nvPr/>
              </p14:nvContentPartPr>
              <p14:xfrm>
                <a:off x="6316758" y="885710"/>
                <a:ext cx="51840" cy="10440"/>
              </p14:xfrm>
            </p:contentPart>
          </mc:Choice>
          <mc:Fallback>
            <p:pic>
              <p:nvPicPr>
                <p:cNvPr id="112" name="Ink 111">
                  <a:extLst>
                    <a:ext uri="{FF2B5EF4-FFF2-40B4-BE49-F238E27FC236}">
                      <a16:creationId xmlns:a16="http://schemas.microsoft.com/office/drawing/2014/main" id="{641A4C8B-3950-1760-EB61-5D3A574A346E}"/>
                    </a:ext>
                  </a:extLst>
                </p:cNvPr>
                <p:cNvPicPr/>
                <p:nvPr/>
              </p:nvPicPr>
              <p:blipFill>
                <a:blip r:embed="rId263"/>
                <a:stretch>
                  <a:fillRect/>
                </a:stretch>
              </p:blipFill>
              <p:spPr>
                <a:xfrm>
                  <a:off x="6307758" y="877070"/>
                  <a:ext cx="69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14" name="Ink 113">
                  <a:extLst>
                    <a:ext uri="{FF2B5EF4-FFF2-40B4-BE49-F238E27FC236}">
                      <a16:creationId xmlns:a16="http://schemas.microsoft.com/office/drawing/2014/main" id="{D0821B0D-0509-1713-872B-9C76F9F22D6A}"/>
                    </a:ext>
                  </a:extLst>
                </p14:cNvPr>
                <p14:cNvContentPartPr/>
                <p14:nvPr/>
              </p14:nvContentPartPr>
              <p14:xfrm>
                <a:off x="4394718" y="1482230"/>
                <a:ext cx="171360" cy="159840"/>
              </p14:xfrm>
            </p:contentPart>
          </mc:Choice>
          <mc:Fallback>
            <p:pic>
              <p:nvPicPr>
                <p:cNvPr id="114" name="Ink 113">
                  <a:extLst>
                    <a:ext uri="{FF2B5EF4-FFF2-40B4-BE49-F238E27FC236}">
                      <a16:creationId xmlns:a16="http://schemas.microsoft.com/office/drawing/2014/main" id="{D0821B0D-0509-1713-872B-9C76F9F22D6A}"/>
                    </a:ext>
                  </a:extLst>
                </p:cNvPr>
                <p:cNvPicPr/>
                <p:nvPr/>
              </p:nvPicPr>
              <p:blipFill>
                <a:blip r:embed="rId265"/>
                <a:stretch>
                  <a:fillRect/>
                </a:stretch>
              </p:blipFill>
              <p:spPr>
                <a:xfrm>
                  <a:off x="4385718" y="1473230"/>
                  <a:ext cx="1890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15" name="Ink 114">
                  <a:extLst>
                    <a:ext uri="{FF2B5EF4-FFF2-40B4-BE49-F238E27FC236}">
                      <a16:creationId xmlns:a16="http://schemas.microsoft.com/office/drawing/2014/main" id="{6C731FAB-06BE-0691-7F54-D13DEF95C0D3}"/>
                    </a:ext>
                  </a:extLst>
                </p14:cNvPr>
                <p14:cNvContentPartPr/>
                <p14:nvPr/>
              </p14:nvContentPartPr>
              <p14:xfrm>
                <a:off x="4555278" y="1421390"/>
                <a:ext cx="111600" cy="296280"/>
              </p14:xfrm>
            </p:contentPart>
          </mc:Choice>
          <mc:Fallback>
            <p:pic>
              <p:nvPicPr>
                <p:cNvPr id="115" name="Ink 114">
                  <a:extLst>
                    <a:ext uri="{FF2B5EF4-FFF2-40B4-BE49-F238E27FC236}">
                      <a16:creationId xmlns:a16="http://schemas.microsoft.com/office/drawing/2014/main" id="{6C731FAB-06BE-0691-7F54-D13DEF95C0D3}"/>
                    </a:ext>
                  </a:extLst>
                </p:cNvPr>
                <p:cNvPicPr/>
                <p:nvPr/>
              </p:nvPicPr>
              <p:blipFill>
                <a:blip r:embed="rId267"/>
                <a:stretch>
                  <a:fillRect/>
                </a:stretch>
              </p:blipFill>
              <p:spPr>
                <a:xfrm>
                  <a:off x="4546278" y="1412750"/>
                  <a:ext cx="1292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16" name="Ink 115">
                  <a:extLst>
                    <a:ext uri="{FF2B5EF4-FFF2-40B4-BE49-F238E27FC236}">
                      <a16:creationId xmlns:a16="http://schemas.microsoft.com/office/drawing/2014/main" id="{B71A7E73-431F-02D9-F0B7-DEDA70A6C99D}"/>
                    </a:ext>
                  </a:extLst>
                </p14:cNvPr>
                <p14:cNvContentPartPr/>
                <p14:nvPr/>
              </p14:nvContentPartPr>
              <p14:xfrm>
                <a:off x="4840398" y="1462790"/>
                <a:ext cx="21600" cy="141840"/>
              </p14:xfrm>
            </p:contentPart>
          </mc:Choice>
          <mc:Fallback>
            <p:pic>
              <p:nvPicPr>
                <p:cNvPr id="116" name="Ink 115">
                  <a:extLst>
                    <a:ext uri="{FF2B5EF4-FFF2-40B4-BE49-F238E27FC236}">
                      <a16:creationId xmlns:a16="http://schemas.microsoft.com/office/drawing/2014/main" id="{B71A7E73-431F-02D9-F0B7-DEDA70A6C99D}"/>
                    </a:ext>
                  </a:extLst>
                </p:cNvPr>
                <p:cNvPicPr/>
                <p:nvPr/>
              </p:nvPicPr>
              <p:blipFill>
                <a:blip r:embed="rId269"/>
                <a:stretch>
                  <a:fillRect/>
                </a:stretch>
              </p:blipFill>
              <p:spPr>
                <a:xfrm>
                  <a:off x="4831758" y="1453790"/>
                  <a:ext cx="392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7" name="Ink 116">
                  <a:extLst>
                    <a:ext uri="{FF2B5EF4-FFF2-40B4-BE49-F238E27FC236}">
                      <a16:creationId xmlns:a16="http://schemas.microsoft.com/office/drawing/2014/main" id="{2702B282-0FF7-7BA1-A84A-FD9462EF6583}"/>
                    </a:ext>
                  </a:extLst>
                </p14:cNvPr>
                <p14:cNvContentPartPr/>
                <p14:nvPr/>
              </p14:nvContentPartPr>
              <p14:xfrm>
                <a:off x="4760838" y="1361270"/>
                <a:ext cx="249840" cy="250560"/>
              </p14:xfrm>
            </p:contentPart>
          </mc:Choice>
          <mc:Fallback>
            <p:pic>
              <p:nvPicPr>
                <p:cNvPr id="117" name="Ink 116">
                  <a:extLst>
                    <a:ext uri="{FF2B5EF4-FFF2-40B4-BE49-F238E27FC236}">
                      <a16:creationId xmlns:a16="http://schemas.microsoft.com/office/drawing/2014/main" id="{2702B282-0FF7-7BA1-A84A-FD9462EF6583}"/>
                    </a:ext>
                  </a:extLst>
                </p:cNvPr>
                <p:cNvPicPr/>
                <p:nvPr/>
              </p:nvPicPr>
              <p:blipFill>
                <a:blip r:embed="rId271"/>
                <a:stretch>
                  <a:fillRect/>
                </a:stretch>
              </p:blipFill>
              <p:spPr>
                <a:xfrm>
                  <a:off x="4752198" y="1352630"/>
                  <a:ext cx="2674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18" name="Ink 117">
                  <a:extLst>
                    <a:ext uri="{FF2B5EF4-FFF2-40B4-BE49-F238E27FC236}">
                      <a16:creationId xmlns:a16="http://schemas.microsoft.com/office/drawing/2014/main" id="{7AAF34D9-A027-DE23-4748-E1748B1FFCF5}"/>
                    </a:ext>
                  </a:extLst>
                </p14:cNvPr>
                <p14:cNvContentPartPr/>
                <p14:nvPr/>
              </p14:nvContentPartPr>
              <p14:xfrm>
                <a:off x="5101398" y="1438670"/>
                <a:ext cx="67680" cy="130680"/>
              </p14:xfrm>
            </p:contentPart>
          </mc:Choice>
          <mc:Fallback>
            <p:pic>
              <p:nvPicPr>
                <p:cNvPr id="118" name="Ink 117">
                  <a:extLst>
                    <a:ext uri="{FF2B5EF4-FFF2-40B4-BE49-F238E27FC236}">
                      <a16:creationId xmlns:a16="http://schemas.microsoft.com/office/drawing/2014/main" id="{7AAF34D9-A027-DE23-4748-E1748B1FFCF5}"/>
                    </a:ext>
                  </a:extLst>
                </p:cNvPr>
                <p:cNvPicPr/>
                <p:nvPr/>
              </p:nvPicPr>
              <p:blipFill>
                <a:blip r:embed="rId273"/>
                <a:stretch>
                  <a:fillRect/>
                </a:stretch>
              </p:blipFill>
              <p:spPr>
                <a:xfrm>
                  <a:off x="5092758" y="1429670"/>
                  <a:ext cx="853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19" name="Ink 118">
                  <a:extLst>
                    <a:ext uri="{FF2B5EF4-FFF2-40B4-BE49-F238E27FC236}">
                      <a16:creationId xmlns:a16="http://schemas.microsoft.com/office/drawing/2014/main" id="{AF72D993-99B2-9DA7-1E5B-A0C69BB0A595}"/>
                    </a:ext>
                  </a:extLst>
                </p14:cNvPr>
                <p14:cNvContentPartPr/>
                <p14:nvPr/>
              </p14:nvContentPartPr>
              <p14:xfrm>
                <a:off x="5235318" y="1441550"/>
                <a:ext cx="102960" cy="101520"/>
              </p14:xfrm>
            </p:contentPart>
          </mc:Choice>
          <mc:Fallback>
            <p:pic>
              <p:nvPicPr>
                <p:cNvPr id="119" name="Ink 118">
                  <a:extLst>
                    <a:ext uri="{FF2B5EF4-FFF2-40B4-BE49-F238E27FC236}">
                      <a16:creationId xmlns:a16="http://schemas.microsoft.com/office/drawing/2014/main" id="{AF72D993-99B2-9DA7-1E5B-A0C69BB0A595}"/>
                    </a:ext>
                  </a:extLst>
                </p:cNvPr>
                <p:cNvPicPr/>
                <p:nvPr/>
              </p:nvPicPr>
              <p:blipFill>
                <a:blip r:embed="rId275"/>
                <a:stretch>
                  <a:fillRect/>
                </a:stretch>
              </p:blipFill>
              <p:spPr>
                <a:xfrm>
                  <a:off x="5226678" y="1432550"/>
                  <a:ext cx="1206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20" name="Ink 119">
                  <a:extLst>
                    <a:ext uri="{FF2B5EF4-FFF2-40B4-BE49-F238E27FC236}">
                      <a16:creationId xmlns:a16="http://schemas.microsoft.com/office/drawing/2014/main" id="{DC770A4A-F514-FFB2-D959-0CDEC55F50D5}"/>
                    </a:ext>
                  </a:extLst>
                </p14:cNvPr>
                <p14:cNvContentPartPr/>
                <p14:nvPr/>
              </p14:nvContentPartPr>
              <p14:xfrm>
                <a:off x="5383278" y="1345790"/>
                <a:ext cx="28440" cy="191520"/>
              </p14:xfrm>
            </p:contentPart>
          </mc:Choice>
          <mc:Fallback>
            <p:pic>
              <p:nvPicPr>
                <p:cNvPr id="120" name="Ink 119">
                  <a:extLst>
                    <a:ext uri="{FF2B5EF4-FFF2-40B4-BE49-F238E27FC236}">
                      <a16:creationId xmlns:a16="http://schemas.microsoft.com/office/drawing/2014/main" id="{DC770A4A-F514-FFB2-D959-0CDEC55F50D5}"/>
                    </a:ext>
                  </a:extLst>
                </p:cNvPr>
                <p:cNvPicPr/>
                <p:nvPr/>
              </p:nvPicPr>
              <p:blipFill>
                <a:blip r:embed="rId277"/>
                <a:stretch>
                  <a:fillRect/>
                </a:stretch>
              </p:blipFill>
              <p:spPr>
                <a:xfrm>
                  <a:off x="5374638" y="1337150"/>
                  <a:ext cx="460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1" name="Ink 120">
                  <a:extLst>
                    <a:ext uri="{FF2B5EF4-FFF2-40B4-BE49-F238E27FC236}">
                      <a16:creationId xmlns:a16="http://schemas.microsoft.com/office/drawing/2014/main" id="{0779D9FD-3428-BC92-D4DB-217C46FABF8B}"/>
                    </a:ext>
                  </a:extLst>
                </p14:cNvPr>
                <p14:cNvContentPartPr/>
                <p14:nvPr/>
              </p14:nvContentPartPr>
              <p14:xfrm>
                <a:off x="5450238" y="1423190"/>
                <a:ext cx="84600" cy="98640"/>
              </p14:xfrm>
            </p:contentPart>
          </mc:Choice>
          <mc:Fallback>
            <p:pic>
              <p:nvPicPr>
                <p:cNvPr id="121" name="Ink 120">
                  <a:extLst>
                    <a:ext uri="{FF2B5EF4-FFF2-40B4-BE49-F238E27FC236}">
                      <a16:creationId xmlns:a16="http://schemas.microsoft.com/office/drawing/2014/main" id="{0779D9FD-3428-BC92-D4DB-217C46FABF8B}"/>
                    </a:ext>
                  </a:extLst>
                </p:cNvPr>
                <p:cNvPicPr/>
                <p:nvPr/>
              </p:nvPicPr>
              <p:blipFill>
                <a:blip r:embed="rId279"/>
                <a:stretch>
                  <a:fillRect/>
                </a:stretch>
              </p:blipFill>
              <p:spPr>
                <a:xfrm>
                  <a:off x="5441598" y="1414190"/>
                  <a:ext cx="1022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2" name="Ink 121">
                  <a:extLst>
                    <a:ext uri="{FF2B5EF4-FFF2-40B4-BE49-F238E27FC236}">
                      <a16:creationId xmlns:a16="http://schemas.microsoft.com/office/drawing/2014/main" id="{2AB536F9-493E-01BE-F810-D157CB79DF49}"/>
                    </a:ext>
                  </a:extLst>
                </p14:cNvPr>
                <p14:cNvContentPartPr/>
                <p14:nvPr/>
              </p14:nvContentPartPr>
              <p14:xfrm>
                <a:off x="5578398" y="1400150"/>
                <a:ext cx="63720" cy="104400"/>
              </p14:xfrm>
            </p:contentPart>
          </mc:Choice>
          <mc:Fallback>
            <p:pic>
              <p:nvPicPr>
                <p:cNvPr id="122" name="Ink 121">
                  <a:extLst>
                    <a:ext uri="{FF2B5EF4-FFF2-40B4-BE49-F238E27FC236}">
                      <a16:creationId xmlns:a16="http://schemas.microsoft.com/office/drawing/2014/main" id="{2AB536F9-493E-01BE-F810-D157CB79DF49}"/>
                    </a:ext>
                  </a:extLst>
                </p:cNvPr>
                <p:cNvPicPr/>
                <p:nvPr/>
              </p:nvPicPr>
              <p:blipFill>
                <a:blip r:embed="rId281"/>
                <a:stretch>
                  <a:fillRect/>
                </a:stretch>
              </p:blipFill>
              <p:spPr>
                <a:xfrm>
                  <a:off x="5569398" y="1391510"/>
                  <a:ext cx="813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23" name="Ink 122">
                  <a:extLst>
                    <a:ext uri="{FF2B5EF4-FFF2-40B4-BE49-F238E27FC236}">
                      <a16:creationId xmlns:a16="http://schemas.microsoft.com/office/drawing/2014/main" id="{0FE4EC5D-C131-AA25-957D-4063D68B10CC}"/>
                    </a:ext>
                  </a:extLst>
                </p14:cNvPr>
                <p14:cNvContentPartPr/>
                <p14:nvPr/>
              </p14:nvContentPartPr>
              <p14:xfrm>
                <a:off x="5794758" y="1337150"/>
                <a:ext cx="138240" cy="186120"/>
              </p14:xfrm>
            </p:contentPart>
          </mc:Choice>
          <mc:Fallback>
            <p:pic>
              <p:nvPicPr>
                <p:cNvPr id="123" name="Ink 122">
                  <a:extLst>
                    <a:ext uri="{FF2B5EF4-FFF2-40B4-BE49-F238E27FC236}">
                      <a16:creationId xmlns:a16="http://schemas.microsoft.com/office/drawing/2014/main" id="{0FE4EC5D-C131-AA25-957D-4063D68B10CC}"/>
                    </a:ext>
                  </a:extLst>
                </p:cNvPr>
                <p:cNvPicPr/>
                <p:nvPr/>
              </p:nvPicPr>
              <p:blipFill>
                <a:blip r:embed="rId283"/>
                <a:stretch>
                  <a:fillRect/>
                </a:stretch>
              </p:blipFill>
              <p:spPr>
                <a:xfrm>
                  <a:off x="5786118" y="1328510"/>
                  <a:ext cx="1558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25" name="Ink 124">
                  <a:extLst>
                    <a:ext uri="{FF2B5EF4-FFF2-40B4-BE49-F238E27FC236}">
                      <a16:creationId xmlns:a16="http://schemas.microsoft.com/office/drawing/2014/main" id="{7942F3B2-0011-C816-E37F-2B835B3EC62F}"/>
                    </a:ext>
                  </a:extLst>
                </p14:cNvPr>
                <p14:cNvContentPartPr/>
                <p14:nvPr/>
              </p14:nvContentPartPr>
              <p14:xfrm>
                <a:off x="5962158" y="1349750"/>
                <a:ext cx="300600" cy="151560"/>
              </p14:xfrm>
            </p:contentPart>
          </mc:Choice>
          <mc:Fallback>
            <p:pic>
              <p:nvPicPr>
                <p:cNvPr id="125" name="Ink 124">
                  <a:extLst>
                    <a:ext uri="{FF2B5EF4-FFF2-40B4-BE49-F238E27FC236}">
                      <a16:creationId xmlns:a16="http://schemas.microsoft.com/office/drawing/2014/main" id="{7942F3B2-0011-C816-E37F-2B835B3EC62F}"/>
                    </a:ext>
                  </a:extLst>
                </p:cNvPr>
                <p:cNvPicPr/>
                <p:nvPr/>
              </p:nvPicPr>
              <p:blipFill>
                <a:blip r:embed="rId285"/>
                <a:stretch>
                  <a:fillRect/>
                </a:stretch>
              </p:blipFill>
              <p:spPr>
                <a:xfrm>
                  <a:off x="5953518" y="1340750"/>
                  <a:ext cx="3182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26" name="Ink 125">
                  <a:extLst>
                    <a:ext uri="{FF2B5EF4-FFF2-40B4-BE49-F238E27FC236}">
                      <a16:creationId xmlns:a16="http://schemas.microsoft.com/office/drawing/2014/main" id="{68228FE9-CE08-088A-CA52-9A9E6447A25E}"/>
                    </a:ext>
                  </a:extLst>
                </p14:cNvPr>
                <p14:cNvContentPartPr/>
                <p14:nvPr/>
              </p14:nvContentPartPr>
              <p14:xfrm>
                <a:off x="6305598" y="1266590"/>
                <a:ext cx="11160" cy="11880"/>
              </p14:xfrm>
            </p:contentPart>
          </mc:Choice>
          <mc:Fallback>
            <p:pic>
              <p:nvPicPr>
                <p:cNvPr id="126" name="Ink 125">
                  <a:extLst>
                    <a:ext uri="{FF2B5EF4-FFF2-40B4-BE49-F238E27FC236}">
                      <a16:creationId xmlns:a16="http://schemas.microsoft.com/office/drawing/2014/main" id="{68228FE9-CE08-088A-CA52-9A9E6447A25E}"/>
                    </a:ext>
                  </a:extLst>
                </p:cNvPr>
                <p:cNvPicPr/>
                <p:nvPr/>
              </p:nvPicPr>
              <p:blipFill>
                <a:blip r:embed="rId287"/>
                <a:stretch>
                  <a:fillRect/>
                </a:stretch>
              </p:blipFill>
              <p:spPr>
                <a:xfrm>
                  <a:off x="6296958" y="1257950"/>
                  <a:ext cx="288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27" name="Ink 126">
                  <a:extLst>
                    <a:ext uri="{FF2B5EF4-FFF2-40B4-BE49-F238E27FC236}">
                      <a16:creationId xmlns:a16="http://schemas.microsoft.com/office/drawing/2014/main" id="{136F5A7E-E76C-269F-64A3-F4BEBE0A6CF6}"/>
                    </a:ext>
                  </a:extLst>
                </p14:cNvPr>
                <p14:cNvContentPartPr/>
                <p14:nvPr/>
              </p14:nvContentPartPr>
              <p14:xfrm>
                <a:off x="6391278" y="1296830"/>
                <a:ext cx="38520" cy="186840"/>
              </p14:xfrm>
            </p:contentPart>
          </mc:Choice>
          <mc:Fallback>
            <p:pic>
              <p:nvPicPr>
                <p:cNvPr id="127" name="Ink 126">
                  <a:extLst>
                    <a:ext uri="{FF2B5EF4-FFF2-40B4-BE49-F238E27FC236}">
                      <a16:creationId xmlns:a16="http://schemas.microsoft.com/office/drawing/2014/main" id="{136F5A7E-E76C-269F-64A3-F4BEBE0A6CF6}"/>
                    </a:ext>
                  </a:extLst>
                </p:cNvPr>
                <p:cNvPicPr/>
                <p:nvPr/>
              </p:nvPicPr>
              <p:blipFill>
                <a:blip r:embed="rId289"/>
                <a:stretch>
                  <a:fillRect/>
                </a:stretch>
              </p:blipFill>
              <p:spPr>
                <a:xfrm>
                  <a:off x="6382278" y="1288190"/>
                  <a:ext cx="561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28" name="Ink 127">
                  <a:extLst>
                    <a:ext uri="{FF2B5EF4-FFF2-40B4-BE49-F238E27FC236}">
                      <a16:creationId xmlns:a16="http://schemas.microsoft.com/office/drawing/2014/main" id="{5F2EDE89-8BED-98C5-4A9B-1B8F3F9EF919}"/>
                    </a:ext>
                  </a:extLst>
                </p14:cNvPr>
                <p14:cNvContentPartPr/>
                <p14:nvPr/>
              </p14:nvContentPartPr>
              <p14:xfrm>
                <a:off x="6404598" y="1309790"/>
                <a:ext cx="319680" cy="142560"/>
              </p14:xfrm>
            </p:contentPart>
          </mc:Choice>
          <mc:Fallback>
            <p:pic>
              <p:nvPicPr>
                <p:cNvPr id="128" name="Ink 127">
                  <a:extLst>
                    <a:ext uri="{FF2B5EF4-FFF2-40B4-BE49-F238E27FC236}">
                      <a16:creationId xmlns:a16="http://schemas.microsoft.com/office/drawing/2014/main" id="{5F2EDE89-8BED-98C5-4A9B-1B8F3F9EF919}"/>
                    </a:ext>
                  </a:extLst>
                </p:cNvPr>
                <p:cNvPicPr/>
                <p:nvPr/>
              </p:nvPicPr>
              <p:blipFill>
                <a:blip r:embed="rId291"/>
                <a:stretch>
                  <a:fillRect/>
                </a:stretch>
              </p:blipFill>
              <p:spPr>
                <a:xfrm>
                  <a:off x="6395958" y="1300790"/>
                  <a:ext cx="3373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73" name="Ink 72">
                  <a:extLst>
                    <a:ext uri="{FF2B5EF4-FFF2-40B4-BE49-F238E27FC236}">
                      <a16:creationId xmlns:a16="http://schemas.microsoft.com/office/drawing/2014/main" id="{15DD45F7-DD63-4CD6-C9F1-146918B49D28}"/>
                    </a:ext>
                  </a:extLst>
                </p14:cNvPr>
                <p14:cNvContentPartPr/>
                <p14:nvPr/>
              </p14:nvContentPartPr>
              <p14:xfrm>
                <a:off x="10803438" y="1940870"/>
                <a:ext cx="234720" cy="258480"/>
              </p14:xfrm>
            </p:contentPart>
          </mc:Choice>
          <mc:Fallback>
            <p:pic>
              <p:nvPicPr>
                <p:cNvPr id="73" name="Ink 72">
                  <a:extLst>
                    <a:ext uri="{FF2B5EF4-FFF2-40B4-BE49-F238E27FC236}">
                      <a16:creationId xmlns:a16="http://schemas.microsoft.com/office/drawing/2014/main" id="{15DD45F7-DD63-4CD6-C9F1-146918B49D28}"/>
                    </a:ext>
                  </a:extLst>
                </p:cNvPr>
                <p:cNvPicPr/>
                <p:nvPr/>
              </p:nvPicPr>
              <p:blipFill>
                <a:blip r:embed="rId293"/>
                <a:stretch>
                  <a:fillRect/>
                </a:stretch>
              </p:blipFill>
              <p:spPr>
                <a:xfrm>
                  <a:off x="10794798" y="1932230"/>
                  <a:ext cx="2523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74" name="Ink 73">
                  <a:extLst>
                    <a:ext uri="{FF2B5EF4-FFF2-40B4-BE49-F238E27FC236}">
                      <a16:creationId xmlns:a16="http://schemas.microsoft.com/office/drawing/2014/main" id="{DEAC8414-4B32-EA38-DFD7-51A0A9343A50}"/>
                    </a:ext>
                  </a:extLst>
                </p14:cNvPr>
                <p14:cNvContentPartPr/>
                <p14:nvPr/>
              </p14:nvContentPartPr>
              <p14:xfrm>
                <a:off x="11093598" y="2028710"/>
                <a:ext cx="73440" cy="130680"/>
              </p14:xfrm>
            </p:contentPart>
          </mc:Choice>
          <mc:Fallback>
            <p:pic>
              <p:nvPicPr>
                <p:cNvPr id="74" name="Ink 73">
                  <a:extLst>
                    <a:ext uri="{FF2B5EF4-FFF2-40B4-BE49-F238E27FC236}">
                      <a16:creationId xmlns:a16="http://schemas.microsoft.com/office/drawing/2014/main" id="{DEAC8414-4B32-EA38-DFD7-51A0A9343A50}"/>
                    </a:ext>
                  </a:extLst>
                </p:cNvPr>
                <p:cNvPicPr/>
                <p:nvPr/>
              </p:nvPicPr>
              <p:blipFill>
                <a:blip r:embed="rId295"/>
                <a:stretch>
                  <a:fillRect/>
                </a:stretch>
              </p:blipFill>
              <p:spPr>
                <a:xfrm>
                  <a:off x="11084958" y="2019710"/>
                  <a:ext cx="910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75" name="Ink 74">
                  <a:extLst>
                    <a:ext uri="{FF2B5EF4-FFF2-40B4-BE49-F238E27FC236}">
                      <a16:creationId xmlns:a16="http://schemas.microsoft.com/office/drawing/2014/main" id="{9A568675-8C0C-BA5B-03CE-C55F2A347AE6}"/>
                    </a:ext>
                  </a:extLst>
                </p14:cNvPr>
                <p14:cNvContentPartPr/>
                <p14:nvPr/>
              </p14:nvContentPartPr>
              <p14:xfrm>
                <a:off x="11195838" y="2015030"/>
                <a:ext cx="139320" cy="111240"/>
              </p14:xfrm>
            </p:contentPart>
          </mc:Choice>
          <mc:Fallback>
            <p:pic>
              <p:nvPicPr>
                <p:cNvPr id="75" name="Ink 74">
                  <a:extLst>
                    <a:ext uri="{FF2B5EF4-FFF2-40B4-BE49-F238E27FC236}">
                      <a16:creationId xmlns:a16="http://schemas.microsoft.com/office/drawing/2014/main" id="{9A568675-8C0C-BA5B-03CE-C55F2A347AE6}"/>
                    </a:ext>
                  </a:extLst>
                </p:cNvPr>
                <p:cNvPicPr/>
                <p:nvPr/>
              </p:nvPicPr>
              <p:blipFill>
                <a:blip r:embed="rId297"/>
                <a:stretch>
                  <a:fillRect/>
                </a:stretch>
              </p:blipFill>
              <p:spPr>
                <a:xfrm>
                  <a:off x="11186838" y="2006030"/>
                  <a:ext cx="1569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76" name="Ink 75">
                  <a:extLst>
                    <a:ext uri="{FF2B5EF4-FFF2-40B4-BE49-F238E27FC236}">
                      <a16:creationId xmlns:a16="http://schemas.microsoft.com/office/drawing/2014/main" id="{1B01EF0D-0FE0-2ABB-9A71-D825C9C8699D}"/>
                    </a:ext>
                  </a:extLst>
                </p14:cNvPr>
                <p14:cNvContentPartPr/>
                <p14:nvPr/>
              </p14:nvContentPartPr>
              <p14:xfrm>
                <a:off x="11408958" y="1835030"/>
                <a:ext cx="67680" cy="448560"/>
              </p14:xfrm>
            </p:contentPart>
          </mc:Choice>
          <mc:Fallback>
            <p:pic>
              <p:nvPicPr>
                <p:cNvPr id="76" name="Ink 75">
                  <a:extLst>
                    <a:ext uri="{FF2B5EF4-FFF2-40B4-BE49-F238E27FC236}">
                      <a16:creationId xmlns:a16="http://schemas.microsoft.com/office/drawing/2014/main" id="{1B01EF0D-0FE0-2ABB-9A71-D825C9C8699D}"/>
                    </a:ext>
                  </a:extLst>
                </p:cNvPr>
                <p:cNvPicPr/>
                <p:nvPr/>
              </p:nvPicPr>
              <p:blipFill>
                <a:blip r:embed="rId299"/>
                <a:stretch>
                  <a:fillRect/>
                </a:stretch>
              </p:blipFill>
              <p:spPr>
                <a:xfrm>
                  <a:off x="11400318" y="1826390"/>
                  <a:ext cx="8532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77" name="Ink 76">
                  <a:extLst>
                    <a:ext uri="{FF2B5EF4-FFF2-40B4-BE49-F238E27FC236}">
                      <a16:creationId xmlns:a16="http://schemas.microsoft.com/office/drawing/2014/main" id="{C8B8E84B-6194-02D1-E2B9-C09D8A55A4A0}"/>
                    </a:ext>
                  </a:extLst>
                </p14:cNvPr>
                <p14:cNvContentPartPr/>
                <p14:nvPr/>
              </p14:nvContentPartPr>
              <p14:xfrm>
                <a:off x="11364318" y="2067590"/>
                <a:ext cx="120240" cy="13680"/>
              </p14:xfrm>
            </p:contentPart>
          </mc:Choice>
          <mc:Fallback>
            <p:pic>
              <p:nvPicPr>
                <p:cNvPr id="77" name="Ink 76">
                  <a:extLst>
                    <a:ext uri="{FF2B5EF4-FFF2-40B4-BE49-F238E27FC236}">
                      <a16:creationId xmlns:a16="http://schemas.microsoft.com/office/drawing/2014/main" id="{C8B8E84B-6194-02D1-E2B9-C09D8A55A4A0}"/>
                    </a:ext>
                  </a:extLst>
                </p:cNvPr>
                <p:cNvPicPr/>
                <p:nvPr/>
              </p:nvPicPr>
              <p:blipFill>
                <a:blip r:embed="rId301"/>
                <a:stretch>
                  <a:fillRect/>
                </a:stretch>
              </p:blipFill>
              <p:spPr>
                <a:xfrm>
                  <a:off x="11355678" y="2058590"/>
                  <a:ext cx="1378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78" name="Ink 77">
                  <a:extLst>
                    <a:ext uri="{FF2B5EF4-FFF2-40B4-BE49-F238E27FC236}">
                      <a16:creationId xmlns:a16="http://schemas.microsoft.com/office/drawing/2014/main" id="{A38D2F40-B1BF-6AA8-EA27-70C1408ED3B8}"/>
                    </a:ext>
                  </a:extLst>
                </p14:cNvPr>
                <p14:cNvContentPartPr/>
                <p14:nvPr/>
              </p14:nvContentPartPr>
              <p14:xfrm>
                <a:off x="11520918" y="1929710"/>
                <a:ext cx="131760" cy="226080"/>
              </p14:xfrm>
            </p:contentPart>
          </mc:Choice>
          <mc:Fallback>
            <p:pic>
              <p:nvPicPr>
                <p:cNvPr id="78" name="Ink 77">
                  <a:extLst>
                    <a:ext uri="{FF2B5EF4-FFF2-40B4-BE49-F238E27FC236}">
                      <a16:creationId xmlns:a16="http://schemas.microsoft.com/office/drawing/2014/main" id="{A38D2F40-B1BF-6AA8-EA27-70C1408ED3B8}"/>
                    </a:ext>
                  </a:extLst>
                </p:cNvPr>
                <p:cNvPicPr/>
                <p:nvPr/>
              </p:nvPicPr>
              <p:blipFill>
                <a:blip r:embed="rId303"/>
                <a:stretch>
                  <a:fillRect/>
                </a:stretch>
              </p:blipFill>
              <p:spPr>
                <a:xfrm>
                  <a:off x="11512278" y="1921070"/>
                  <a:ext cx="1494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33" name="Ink 132">
                  <a:extLst>
                    <a:ext uri="{FF2B5EF4-FFF2-40B4-BE49-F238E27FC236}">
                      <a16:creationId xmlns:a16="http://schemas.microsoft.com/office/drawing/2014/main" id="{8F8A7097-2FCD-DE90-55DB-5075861B9626}"/>
                    </a:ext>
                  </a:extLst>
                </p14:cNvPr>
                <p14:cNvContentPartPr/>
                <p14:nvPr/>
              </p14:nvContentPartPr>
              <p14:xfrm>
                <a:off x="10683198" y="1550990"/>
                <a:ext cx="94320" cy="352440"/>
              </p14:xfrm>
            </p:contentPart>
          </mc:Choice>
          <mc:Fallback>
            <p:pic>
              <p:nvPicPr>
                <p:cNvPr id="133" name="Ink 132">
                  <a:extLst>
                    <a:ext uri="{FF2B5EF4-FFF2-40B4-BE49-F238E27FC236}">
                      <a16:creationId xmlns:a16="http://schemas.microsoft.com/office/drawing/2014/main" id="{8F8A7097-2FCD-DE90-55DB-5075861B9626}"/>
                    </a:ext>
                  </a:extLst>
                </p:cNvPr>
                <p:cNvPicPr/>
                <p:nvPr/>
              </p:nvPicPr>
              <p:blipFill>
                <a:blip r:embed="rId305"/>
                <a:stretch>
                  <a:fillRect/>
                </a:stretch>
              </p:blipFill>
              <p:spPr>
                <a:xfrm>
                  <a:off x="10674558" y="1542350"/>
                  <a:ext cx="11196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34" name="Ink 133">
                  <a:extLst>
                    <a:ext uri="{FF2B5EF4-FFF2-40B4-BE49-F238E27FC236}">
                      <a16:creationId xmlns:a16="http://schemas.microsoft.com/office/drawing/2014/main" id="{67F4AE7F-C3E5-7E9F-246E-E6ABD10D49B5}"/>
                    </a:ext>
                  </a:extLst>
                </p14:cNvPr>
                <p14:cNvContentPartPr/>
                <p14:nvPr/>
              </p14:nvContentPartPr>
              <p14:xfrm>
                <a:off x="10674198" y="1856630"/>
                <a:ext cx="111240" cy="37080"/>
              </p14:xfrm>
            </p:contentPart>
          </mc:Choice>
          <mc:Fallback>
            <p:pic>
              <p:nvPicPr>
                <p:cNvPr id="134" name="Ink 133">
                  <a:extLst>
                    <a:ext uri="{FF2B5EF4-FFF2-40B4-BE49-F238E27FC236}">
                      <a16:creationId xmlns:a16="http://schemas.microsoft.com/office/drawing/2014/main" id="{67F4AE7F-C3E5-7E9F-246E-E6ABD10D49B5}"/>
                    </a:ext>
                  </a:extLst>
                </p:cNvPr>
                <p:cNvPicPr/>
                <p:nvPr/>
              </p:nvPicPr>
              <p:blipFill>
                <a:blip r:embed="rId307"/>
                <a:stretch>
                  <a:fillRect/>
                </a:stretch>
              </p:blipFill>
              <p:spPr>
                <a:xfrm>
                  <a:off x="10665198" y="1847990"/>
                  <a:ext cx="1288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35" name="Ink 134">
                  <a:extLst>
                    <a:ext uri="{FF2B5EF4-FFF2-40B4-BE49-F238E27FC236}">
                      <a16:creationId xmlns:a16="http://schemas.microsoft.com/office/drawing/2014/main" id="{65A96FE5-F2FE-B5F8-F0D5-0DF52C16AAB6}"/>
                    </a:ext>
                  </a:extLst>
                </p14:cNvPr>
                <p14:cNvContentPartPr/>
                <p14:nvPr/>
              </p14:nvContentPartPr>
              <p14:xfrm>
                <a:off x="10818918" y="1829990"/>
                <a:ext cx="98640" cy="92880"/>
              </p14:xfrm>
            </p:contentPart>
          </mc:Choice>
          <mc:Fallback>
            <p:pic>
              <p:nvPicPr>
                <p:cNvPr id="135" name="Ink 134">
                  <a:extLst>
                    <a:ext uri="{FF2B5EF4-FFF2-40B4-BE49-F238E27FC236}">
                      <a16:creationId xmlns:a16="http://schemas.microsoft.com/office/drawing/2014/main" id="{65A96FE5-F2FE-B5F8-F0D5-0DF52C16AAB6}"/>
                    </a:ext>
                  </a:extLst>
                </p:cNvPr>
                <p:cNvPicPr/>
                <p:nvPr/>
              </p:nvPicPr>
              <p:blipFill>
                <a:blip r:embed="rId309"/>
                <a:stretch>
                  <a:fillRect/>
                </a:stretch>
              </p:blipFill>
              <p:spPr>
                <a:xfrm>
                  <a:off x="10809918" y="182099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36" name="Ink 35">
                  <a:extLst>
                    <a:ext uri="{FF2B5EF4-FFF2-40B4-BE49-F238E27FC236}">
                      <a16:creationId xmlns:a16="http://schemas.microsoft.com/office/drawing/2014/main" id="{A550E682-DA24-8EE9-B1F7-D1D65CCB26BF}"/>
                    </a:ext>
                  </a:extLst>
                </p14:cNvPr>
                <p14:cNvContentPartPr/>
                <p14:nvPr/>
              </p14:nvContentPartPr>
              <p14:xfrm>
                <a:off x="2836278" y="4290950"/>
                <a:ext cx="140040" cy="232920"/>
              </p14:xfrm>
            </p:contentPart>
          </mc:Choice>
          <mc:Fallback>
            <p:pic>
              <p:nvPicPr>
                <p:cNvPr id="36" name="Ink 35">
                  <a:extLst>
                    <a:ext uri="{FF2B5EF4-FFF2-40B4-BE49-F238E27FC236}">
                      <a16:creationId xmlns:a16="http://schemas.microsoft.com/office/drawing/2014/main" id="{A550E682-DA24-8EE9-B1F7-D1D65CCB26BF}"/>
                    </a:ext>
                  </a:extLst>
                </p:cNvPr>
                <p:cNvPicPr/>
                <p:nvPr/>
              </p:nvPicPr>
              <p:blipFill>
                <a:blip r:embed="rId311"/>
                <a:stretch>
                  <a:fillRect/>
                </a:stretch>
              </p:blipFill>
              <p:spPr>
                <a:xfrm>
                  <a:off x="2827638" y="4281950"/>
                  <a:ext cx="1576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37" name="Ink 36">
                  <a:extLst>
                    <a:ext uri="{FF2B5EF4-FFF2-40B4-BE49-F238E27FC236}">
                      <a16:creationId xmlns:a16="http://schemas.microsoft.com/office/drawing/2014/main" id="{27458D2F-3D6D-BDFA-B8AB-6641D51AFB30}"/>
                    </a:ext>
                  </a:extLst>
                </p14:cNvPr>
                <p14:cNvContentPartPr/>
                <p14:nvPr/>
              </p14:nvContentPartPr>
              <p14:xfrm>
                <a:off x="3058758" y="4397870"/>
                <a:ext cx="95400" cy="108360"/>
              </p14:xfrm>
            </p:contentPart>
          </mc:Choice>
          <mc:Fallback>
            <p:pic>
              <p:nvPicPr>
                <p:cNvPr id="37" name="Ink 36">
                  <a:extLst>
                    <a:ext uri="{FF2B5EF4-FFF2-40B4-BE49-F238E27FC236}">
                      <a16:creationId xmlns:a16="http://schemas.microsoft.com/office/drawing/2014/main" id="{27458D2F-3D6D-BDFA-B8AB-6641D51AFB30}"/>
                    </a:ext>
                  </a:extLst>
                </p:cNvPr>
                <p:cNvPicPr/>
                <p:nvPr/>
              </p:nvPicPr>
              <p:blipFill>
                <a:blip r:embed="rId313"/>
                <a:stretch>
                  <a:fillRect/>
                </a:stretch>
              </p:blipFill>
              <p:spPr>
                <a:xfrm>
                  <a:off x="3049758" y="4388870"/>
                  <a:ext cx="1130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38" name="Ink 37">
                  <a:extLst>
                    <a:ext uri="{FF2B5EF4-FFF2-40B4-BE49-F238E27FC236}">
                      <a16:creationId xmlns:a16="http://schemas.microsoft.com/office/drawing/2014/main" id="{D0926909-92B9-408A-6650-0EF7022A4199}"/>
                    </a:ext>
                  </a:extLst>
                </p14:cNvPr>
                <p14:cNvContentPartPr/>
                <p14:nvPr/>
              </p14:nvContentPartPr>
              <p14:xfrm>
                <a:off x="3191238" y="4330190"/>
                <a:ext cx="19080" cy="186480"/>
              </p14:xfrm>
            </p:contentPart>
          </mc:Choice>
          <mc:Fallback>
            <p:pic>
              <p:nvPicPr>
                <p:cNvPr id="38" name="Ink 37">
                  <a:extLst>
                    <a:ext uri="{FF2B5EF4-FFF2-40B4-BE49-F238E27FC236}">
                      <a16:creationId xmlns:a16="http://schemas.microsoft.com/office/drawing/2014/main" id="{D0926909-92B9-408A-6650-0EF7022A4199}"/>
                    </a:ext>
                  </a:extLst>
                </p:cNvPr>
                <p:cNvPicPr/>
                <p:nvPr/>
              </p:nvPicPr>
              <p:blipFill>
                <a:blip r:embed="rId315"/>
                <a:stretch>
                  <a:fillRect/>
                </a:stretch>
              </p:blipFill>
              <p:spPr>
                <a:xfrm>
                  <a:off x="3182598" y="4321190"/>
                  <a:ext cx="367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39" name="Ink 38">
                  <a:extLst>
                    <a:ext uri="{FF2B5EF4-FFF2-40B4-BE49-F238E27FC236}">
                      <a16:creationId xmlns:a16="http://schemas.microsoft.com/office/drawing/2014/main" id="{320D34C6-E3FB-5F7A-64C4-895F096B115F}"/>
                    </a:ext>
                  </a:extLst>
                </p14:cNvPr>
                <p14:cNvContentPartPr/>
                <p14:nvPr/>
              </p14:nvContentPartPr>
              <p14:xfrm>
                <a:off x="3320118" y="4245230"/>
                <a:ext cx="105480" cy="339840"/>
              </p14:xfrm>
            </p:contentPart>
          </mc:Choice>
          <mc:Fallback>
            <p:pic>
              <p:nvPicPr>
                <p:cNvPr id="39" name="Ink 38">
                  <a:extLst>
                    <a:ext uri="{FF2B5EF4-FFF2-40B4-BE49-F238E27FC236}">
                      <a16:creationId xmlns:a16="http://schemas.microsoft.com/office/drawing/2014/main" id="{320D34C6-E3FB-5F7A-64C4-895F096B115F}"/>
                    </a:ext>
                  </a:extLst>
                </p:cNvPr>
                <p:cNvPicPr/>
                <p:nvPr/>
              </p:nvPicPr>
              <p:blipFill>
                <a:blip r:embed="rId317"/>
                <a:stretch>
                  <a:fillRect/>
                </a:stretch>
              </p:blipFill>
              <p:spPr>
                <a:xfrm>
                  <a:off x="3311478" y="4236230"/>
                  <a:ext cx="1231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40" name="Ink 39">
                  <a:extLst>
                    <a:ext uri="{FF2B5EF4-FFF2-40B4-BE49-F238E27FC236}">
                      <a16:creationId xmlns:a16="http://schemas.microsoft.com/office/drawing/2014/main" id="{4C52859D-B315-ECC4-AD51-F1B05406EF54}"/>
                    </a:ext>
                  </a:extLst>
                </p14:cNvPr>
                <p14:cNvContentPartPr/>
                <p14:nvPr/>
              </p14:nvContentPartPr>
              <p14:xfrm>
                <a:off x="3302838" y="4450430"/>
                <a:ext cx="87480" cy="6120"/>
              </p14:xfrm>
            </p:contentPart>
          </mc:Choice>
          <mc:Fallback>
            <p:pic>
              <p:nvPicPr>
                <p:cNvPr id="40" name="Ink 39">
                  <a:extLst>
                    <a:ext uri="{FF2B5EF4-FFF2-40B4-BE49-F238E27FC236}">
                      <a16:creationId xmlns:a16="http://schemas.microsoft.com/office/drawing/2014/main" id="{4C52859D-B315-ECC4-AD51-F1B05406EF54}"/>
                    </a:ext>
                  </a:extLst>
                </p:cNvPr>
                <p:cNvPicPr/>
                <p:nvPr/>
              </p:nvPicPr>
              <p:blipFill>
                <a:blip r:embed="rId319"/>
                <a:stretch>
                  <a:fillRect/>
                </a:stretch>
              </p:blipFill>
              <p:spPr>
                <a:xfrm>
                  <a:off x="3293838" y="4441790"/>
                  <a:ext cx="1051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42" name="Ink 41">
                  <a:extLst>
                    <a:ext uri="{FF2B5EF4-FFF2-40B4-BE49-F238E27FC236}">
                      <a16:creationId xmlns:a16="http://schemas.microsoft.com/office/drawing/2014/main" id="{4B1465FB-EF38-2033-3333-4AA76A695B4F}"/>
                    </a:ext>
                  </a:extLst>
                </p14:cNvPr>
                <p14:cNvContentPartPr/>
                <p14:nvPr/>
              </p14:nvContentPartPr>
              <p14:xfrm>
                <a:off x="3741318" y="2727470"/>
                <a:ext cx="3551760" cy="72000"/>
              </p14:xfrm>
            </p:contentPart>
          </mc:Choice>
          <mc:Fallback>
            <p:pic>
              <p:nvPicPr>
                <p:cNvPr id="42" name="Ink 41">
                  <a:extLst>
                    <a:ext uri="{FF2B5EF4-FFF2-40B4-BE49-F238E27FC236}">
                      <a16:creationId xmlns:a16="http://schemas.microsoft.com/office/drawing/2014/main" id="{4B1465FB-EF38-2033-3333-4AA76A695B4F}"/>
                    </a:ext>
                  </a:extLst>
                </p:cNvPr>
                <p:cNvPicPr/>
                <p:nvPr/>
              </p:nvPicPr>
              <p:blipFill>
                <a:blip r:embed="rId321"/>
                <a:stretch>
                  <a:fillRect/>
                </a:stretch>
              </p:blipFill>
              <p:spPr>
                <a:xfrm>
                  <a:off x="3732678" y="2718830"/>
                  <a:ext cx="35694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43" name="Ink 42">
                  <a:extLst>
                    <a:ext uri="{FF2B5EF4-FFF2-40B4-BE49-F238E27FC236}">
                      <a16:creationId xmlns:a16="http://schemas.microsoft.com/office/drawing/2014/main" id="{129B4769-6E21-2B3F-E8AB-01D11287C9BE}"/>
                    </a:ext>
                  </a:extLst>
                </p14:cNvPr>
                <p14:cNvContentPartPr/>
                <p14:nvPr/>
              </p14:nvContentPartPr>
              <p14:xfrm>
                <a:off x="7212438" y="2677430"/>
                <a:ext cx="84240" cy="117000"/>
              </p14:xfrm>
            </p:contentPart>
          </mc:Choice>
          <mc:Fallback>
            <p:pic>
              <p:nvPicPr>
                <p:cNvPr id="43" name="Ink 42">
                  <a:extLst>
                    <a:ext uri="{FF2B5EF4-FFF2-40B4-BE49-F238E27FC236}">
                      <a16:creationId xmlns:a16="http://schemas.microsoft.com/office/drawing/2014/main" id="{129B4769-6E21-2B3F-E8AB-01D11287C9BE}"/>
                    </a:ext>
                  </a:extLst>
                </p:cNvPr>
                <p:cNvPicPr/>
                <p:nvPr/>
              </p:nvPicPr>
              <p:blipFill>
                <a:blip r:embed="rId323"/>
                <a:stretch>
                  <a:fillRect/>
                </a:stretch>
              </p:blipFill>
              <p:spPr>
                <a:xfrm>
                  <a:off x="7203438" y="2668790"/>
                  <a:ext cx="1018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79" name="Ink 178">
                  <a:extLst>
                    <a:ext uri="{FF2B5EF4-FFF2-40B4-BE49-F238E27FC236}">
                      <a16:creationId xmlns:a16="http://schemas.microsoft.com/office/drawing/2014/main" id="{A046AE6E-80F7-9D28-3813-746866AAF992}"/>
                    </a:ext>
                  </a:extLst>
                </p14:cNvPr>
                <p14:cNvContentPartPr/>
                <p14:nvPr/>
              </p14:nvContentPartPr>
              <p14:xfrm>
                <a:off x="3181518" y="3069470"/>
                <a:ext cx="47520" cy="650880"/>
              </p14:xfrm>
            </p:contentPart>
          </mc:Choice>
          <mc:Fallback>
            <p:pic>
              <p:nvPicPr>
                <p:cNvPr id="179" name="Ink 178">
                  <a:extLst>
                    <a:ext uri="{FF2B5EF4-FFF2-40B4-BE49-F238E27FC236}">
                      <a16:creationId xmlns:a16="http://schemas.microsoft.com/office/drawing/2014/main" id="{A046AE6E-80F7-9D28-3813-746866AAF992}"/>
                    </a:ext>
                  </a:extLst>
                </p:cNvPr>
                <p:cNvPicPr/>
                <p:nvPr/>
              </p:nvPicPr>
              <p:blipFill>
                <a:blip r:embed="rId325"/>
                <a:stretch>
                  <a:fillRect/>
                </a:stretch>
              </p:blipFill>
              <p:spPr>
                <a:xfrm>
                  <a:off x="3172878" y="3060470"/>
                  <a:ext cx="65160" cy="6685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0" name="Ink 179">
                  <a:extLst>
                    <a:ext uri="{FF2B5EF4-FFF2-40B4-BE49-F238E27FC236}">
                      <a16:creationId xmlns:a16="http://schemas.microsoft.com/office/drawing/2014/main" id="{410F45C4-35B0-FA42-F3CF-16D75DEED1C5}"/>
                    </a:ext>
                  </a:extLst>
                </p14:cNvPr>
                <p14:cNvContentPartPr/>
                <p14:nvPr/>
              </p14:nvContentPartPr>
              <p14:xfrm>
                <a:off x="3200238" y="3715670"/>
                <a:ext cx="1088640" cy="23760"/>
              </p14:xfrm>
            </p:contentPart>
          </mc:Choice>
          <mc:Fallback>
            <p:pic>
              <p:nvPicPr>
                <p:cNvPr id="180" name="Ink 179">
                  <a:extLst>
                    <a:ext uri="{FF2B5EF4-FFF2-40B4-BE49-F238E27FC236}">
                      <a16:creationId xmlns:a16="http://schemas.microsoft.com/office/drawing/2014/main" id="{410F45C4-35B0-FA42-F3CF-16D75DEED1C5}"/>
                    </a:ext>
                  </a:extLst>
                </p:cNvPr>
                <p:cNvPicPr/>
                <p:nvPr/>
              </p:nvPicPr>
              <p:blipFill>
                <a:blip r:embed="rId327"/>
                <a:stretch>
                  <a:fillRect/>
                </a:stretch>
              </p:blipFill>
              <p:spPr>
                <a:xfrm>
                  <a:off x="3191238" y="3707030"/>
                  <a:ext cx="11062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1" name="Ink 180">
                  <a:extLst>
                    <a:ext uri="{FF2B5EF4-FFF2-40B4-BE49-F238E27FC236}">
                      <a16:creationId xmlns:a16="http://schemas.microsoft.com/office/drawing/2014/main" id="{B07A3694-D453-3462-F7C4-16BAF35C9412}"/>
                    </a:ext>
                  </a:extLst>
                </p14:cNvPr>
                <p14:cNvContentPartPr/>
                <p14:nvPr/>
              </p14:nvContentPartPr>
              <p14:xfrm>
                <a:off x="3119598" y="3012590"/>
                <a:ext cx="1420200" cy="772560"/>
              </p14:xfrm>
            </p:contentPart>
          </mc:Choice>
          <mc:Fallback>
            <p:pic>
              <p:nvPicPr>
                <p:cNvPr id="181" name="Ink 180">
                  <a:extLst>
                    <a:ext uri="{FF2B5EF4-FFF2-40B4-BE49-F238E27FC236}">
                      <a16:creationId xmlns:a16="http://schemas.microsoft.com/office/drawing/2014/main" id="{B07A3694-D453-3462-F7C4-16BAF35C9412}"/>
                    </a:ext>
                  </a:extLst>
                </p:cNvPr>
                <p:cNvPicPr/>
                <p:nvPr/>
              </p:nvPicPr>
              <p:blipFill>
                <a:blip r:embed="rId329"/>
                <a:stretch>
                  <a:fillRect/>
                </a:stretch>
              </p:blipFill>
              <p:spPr>
                <a:xfrm>
                  <a:off x="3110958" y="3003950"/>
                  <a:ext cx="1437840" cy="7902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82" name="Ink 181">
                  <a:extLst>
                    <a:ext uri="{FF2B5EF4-FFF2-40B4-BE49-F238E27FC236}">
                      <a16:creationId xmlns:a16="http://schemas.microsoft.com/office/drawing/2014/main" id="{B875D9F0-F96B-934A-11AF-0545634B2DF6}"/>
                    </a:ext>
                  </a:extLst>
                </p14:cNvPr>
                <p14:cNvContentPartPr/>
                <p14:nvPr/>
              </p14:nvContentPartPr>
              <p14:xfrm>
                <a:off x="3101238" y="2809910"/>
                <a:ext cx="200160" cy="64080"/>
              </p14:xfrm>
            </p:contentPart>
          </mc:Choice>
          <mc:Fallback>
            <p:pic>
              <p:nvPicPr>
                <p:cNvPr id="182" name="Ink 181">
                  <a:extLst>
                    <a:ext uri="{FF2B5EF4-FFF2-40B4-BE49-F238E27FC236}">
                      <a16:creationId xmlns:a16="http://schemas.microsoft.com/office/drawing/2014/main" id="{B875D9F0-F96B-934A-11AF-0545634B2DF6}"/>
                    </a:ext>
                  </a:extLst>
                </p:cNvPr>
                <p:cNvPicPr/>
                <p:nvPr/>
              </p:nvPicPr>
              <p:blipFill>
                <a:blip r:embed="rId331"/>
                <a:stretch>
                  <a:fillRect/>
                </a:stretch>
              </p:blipFill>
              <p:spPr>
                <a:xfrm>
                  <a:off x="3092238" y="2800910"/>
                  <a:ext cx="2178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83" name="Ink 182">
                  <a:extLst>
                    <a:ext uri="{FF2B5EF4-FFF2-40B4-BE49-F238E27FC236}">
                      <a16:creationId xmlns:a16="http://schemas.microsoft.com/office/drawing/2014/main" id="{6EECB4FB-E223-8CC9-5A55-10E0BF7377DC}"/>
                    </a:ext>
                  </a:extLst>
                </p14:cNvPr>
                <p14:cNvContentPartPr/>
                <p14:nvPr/>
              </p14:nvContentPartPr>
              <p14:xfrm>
                <a:off x="3215718" y="2799110"/>
                <a:ext cx="32040" cy="225000"/>
              </p14:xfrm>
            </p:contentPart>
          </mc:Choice>
          <mc:Fallback>
            <p:pic>
              <p:nvPicPr>
                <p:cNvPr id="183" name="Ink 182">
                  <a:extLst>
                    <a:ext uri="{FF2B5EF4-FFF2-40B4-BE49-F238E27FC236}">
                      <a16:creationId xmlns:a16="http://schemas.microsoft.com/office/drawing/2014/main" id="{6EECB4FB-E223-8CC9-5A55-10E0BF7377DC}"/>
                    </a:ext>
                  </a:extLst>
                </p:cNvPr>
                <p:cNvPicPr/>
                <p:nvPr/>
              </p:nvPicPr>
              <p:blipFill>
                <a:blip r:embed="rId333"/>
                <a:stretch>
                  <a:fillRect/>
                </a:stretch>
              </p:blipFill>
              <p:spPr>
                <a:xfrm>
                  <a:off x="3206718" y="2790470"/>
                  <a:ext cx="496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84" name="Ink 183">
                  <a:extLst>
                    <a:ext uri="{FF2B5EF4-FFF2-40B4-BE49-F238E27FC236}">
                      <a16:creationId xmlns:a16="http://schemas.microsoft.com/office/drawing/2014/main" id="{66D736D0-0CDC-9C61-F008-EC2725E557BF}"/>
                    </a:ext>
                  </a:extLst>
                </p14:cNvPr>
                <p14:cNvContentPartPr/>
                <p14:nvPr/>
              </p14:nvContentPartPr>
              <p14:xfrm>
                <a:off x="3302838" y="2858150"/>
                <a:ext cx="86760" cy="172080"/>
              </p14:xfrm>
            </p:contentPart>
          </mc:Choice>
          <mc:Fallback>
            <p:pic>
              <p:nvPicPr>
                <p:cNvPr id="184" name="Ink 183">
                  <a:extLst>
                    <a:ext uri="{FF2B5EF4-FFF2-40B4-BE49-F238E27FC236}">
                      <a16:creationId xmlns:a16="http://schemas.microsoft.com/office/drawing/2014/main" id="{66D736D0-0CDC-9C61-F008-EC2725E557BF}"/>
                    </a:ext>
                  </a:extLst>
                </p:cNvPr>
                <p:cNvPicPr/>
                <p:nvPr/>
              </p:nvPicPr>
              <p:blipFill>
                <a:blip r:embed="rId335"/>
                <a:stretch>
                  <a:fillRect/>
                </a:stretch>
              </p:blipFill>
              <p:spPr>
                <a:xfrm>
                  <a:off x="3293838" y="2849510"/>
                  <a:ext cx="1044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85" name="Ink 184">
                  <a:extLst>
                    <a:ext uri="{FF2B5EF4-FFF2-40B4-BE49-F238E27FC236}">
                      <a16:creationId xmlns:a16="http://schemas.microsoft.com/office/drawing/2014/main" id="{68694D33-0AB6-A2A5-DCF0-EBB10CB1C311}"/>
                    </a:ext>
                  </a:extLst>
                </p14:cNvPr>
                <p14:cNvContentPartPr/>
                <p14:nvPr/>
              </p14:nvContentPartPr>
              <p14:xfrm>
                <a:off x="3433158" y="2884790"/>
                <a:ext cx="105120" cy="136080"/>
              </p14:xfrm>
            </p:contentPart>
          </mc:Choice>
          <mc:Fallback>
            <p:pic>
              <p:nvPicPr>
                <p:cNvPr id="185" name="Ink 184">
                  <a:extLst>
                    <a:ext uri="{FF2B5EF4-FFF2-40B4-BE49-F238E27FC236}">
                      <a16:creationId xmlns:a16="http://schemas.microsoft.com/office/drawing/2014/main" id="{68694D33-0AB6-A2A5-DCF0-EBB10CB1C311}"/>
                    </a:ext>
                  </a:extLst>
                </p:cNvPr>
                <p:cNvPicPr/>
                <p:nvPr/>
              </p:nvPicPr>
              <p:blipFill>
                <a:blip r:embed="rId337"/>
                <a:stretch>
                  <a:fillRect/>
                </a:stretch>
              </p:blipFill>
              <p:spPr>
                <a:xfrm>
                  <a:off x="3424158" y="2876150"/>
                  <a:ext cx="122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86" name="Ink 185">
                  <a:extLst>
                    <a:ext uri="{FF2B5EF4-FFF2-40B4-BE49-F238E27FC236}">
                      <a16:creationId xmlns:a16="http://schemas.microsoft.com/office/drawing/2014/main" id="{0BA38B79-A88B-3870-F955-36D100F5A05C}"/>
                    </a:ext>
                  </a:extLst>
                </p14:cNvPr>
                <p14:cNvContentPartPr/>
                <p14:nvPr/>
              </p14:nvContentPartPr>
              <p14:xfrm>
                <a:off x="3591558" y="2857430"/>
                <a:ext cx="79200" cy="161280"/>
              </p14:xfrm>
            </p:contentPart>
          </mc:Choice>
          <mc:Fallback>
            <p:pic>
              <p:nvPicPr>
                <p:cNvPr id="186" name="Ink 185">
                  <a:extLst>
                    <a:ext uri="{FF2B5EF4-FFF2-40B4-BE49-F238E27FC236}">
                      <a16:creationId xmlns:a16="http://schemas.microsoft.com/office/drawing/2014/main" id="{0BA38B79-A88B-3870-F955-36D100F5A05C}"/>
                    </a:ext>
                  </a:extLst>
                </p:cNvPr>
                <p:cNvPicPr/>
                <p:nvPr/>
              </p:nvPicPr>
              <p:blipFill>
                <a:blip r:embed="rId339"/>
                <a:stretch>
                  <a:fillRect/>
                </a:stretch>
              </p:blipFill>
              <p:spPr>
                <a:xfrm>
                  <a:off x="3582918" y="2848430"/>
                  <a:ext cx="968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87" name="Ink 186">
                  <a:extLst>
                    <a:ext uri="{FF2B5EF4-FFF2-40B4-BE49-F238E27FC236}">
                      <a16:creationId xmlns:a16="http://schemas.microsoft.com/office/drawing/2014/main" id="{1E5FF6C2-0E50-BCA1-C583-A15BE894B5DB}"/>
                    </a:ext>
                  </a:extLst>
                </p14:cNvPr>
                <p14:cNvContentPartPr/>
                <p14:nvPr/>
              </p14:nvContentPartPr>
              <p14:xfrm>
                <a:off x="3713598" y="2669510"/>
                <a:ext cx="208080" cy="353160"/>
              </p14:xfrm>
            </p:contentPart>
          </mc:Choice>
          <mc:Fallback>
            <p:pic>
              <p:nvPicPr>
                <p:cNvPr id="187" name="Ink 186">
                  <a:extLst>
                    <a:ext uri="{FF2B5EF4-FFF2-40B4-BE49-F238E27FC236}">
                      <a16:creationId xmlns:a16="http://schemas.microsoft.com/office/drawing/2014/main" id="{1E5FF6C2-0E50-BCA1-C583-A15BE894B5DB}"/>
                    </a:ext>
                  </a:extLst>
                </p:cNvPr>
                <p:cNvPicPr/>
                <p:nvPr/>
              </p:nvPicPr>
              <p:blipFill>
                <a:blip r:embed="rId341"/>
                <a:stretch>
                  <a:fillRect/>
                </a:stretch>
              </p:blipFill>
              <p:spPr>
                <a:xfrm>
                  <a:off x="3704958" y="2660870"/>
                  <a:ext cx="2257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89" name="Ink 188">
                  <a:extLst>
                    <a:ext uri="{FF2B5EF4-FFF2-40B4-BE49-F238E27FC236}">
                      <a16:creationId xmlns:a16="http://schemas.microsoft.com/office/drawing/2014/main" id="{40050A32-AB3C-EE96-4B6B-DB4BC6137EB5}"/>
                    </a:ext>
                  </a:extLst>
                </p14:cNvPr>
                <p14:cNvContentPartPr/>
                <p14:nvPr/>
              </p14:nvContentPartPr>
              <p14:xfrm>
                <a:off x="3184398" y="3737630"/>
                <a:ext cx="1273320" cy="313560"/>
              </p14:xfrm>
            </p:contentPart>
          </mc:Choice>
          <mc:Fallback>
            <p:pic>
              <p:nvPicPr>
                <p:cNvPr id="189" name="Ink 188">
                  <a:extLst>
                    <a:ext uri="{FF2B5EF4-FFF2-40B4-BE49-F238E27FC236}">
                      <a16:creationId xmlns:a16="http://schemas.microsoft.com/office/drawing/2014/main" id="{40050A32-AB3C-EE96-4B6B-DB4BC6137EB5}"/>
                    </a:ext>
                  </a:extLst>
                </p:cNvPr>
                <p:cNvPicPr/>
                <p:nvPr/>
              </p:nvPicPr>
              <p:blipFill>
                <a:blip r:embed="rId343"/>
                <a:stretch>
                  <a:fillRect/>
                </a:stretch>
              </p:blipFill>
              <p:spPr>
                <a:xfrm>
                  <a:off x="3175398" y="3728990"/>
                  <a:ext cx="129096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90" name="Ink 189">
                  <a:extLst>
                    <a:ext uri="{FF2B5EF4-FFF2-40B4-BE49-F238E27FC236}">
                      <a16:creationId xmlns:a16="http://schemas.microsoft.com/office/drawing/2014/main" id="{E967D32B-384B-C3FE-787B-75B8C0BA661B}"/>
                    </a:ext>
                  </a:extLst>
                </p14:cNvPr>
                <p14:cNvContentPartPr/>
                <p14:nvPr/>
              </p14:nvContentPartPr>
              <p14:xfrm>
                <a:off x="3806118" y="4064870"/>
                <a:ext cx="121320" cy="183240"/>
              </p14:xfrm>
            </p:contentPart>
          </mc:Choice>
          <mc:Fallback>
            <p:pic>
              <p:nvPicPr>
                <p:cNvPr id="190" name="Ink 189">
                  <a:extLst>
                    <a:ext uri="{FF2B5EF4-FFF2-40B4-BE49-F238E27FC236}">
                      <a16:creationId xmlns:a16="http://schemas.microsoft.com/office/drawing/2014/main" id="{E967D32B-384B-C3FE-787B-75B8C0BA661B}"/>
                    </a:ext>
                  </a:extLst>
                </p:cNvPr>
                <p:cNvPicPr/>
                <p:nvPr/>
              </p:nvPicPr>
              <p:blipFill>
                <a:blip r:embed="rId345"/>
                <a:stretch>
                  <a:fillRect/>
                </a:stretch>
              </p:blipFill>
              <p:spPr>
                <a:xfrm>
                  <a:off x="3797478" y="4055870"/>
                  <a:ext cx="1389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91" name="Ink 190">
                  <a:extLst>
                    <a:ext uri="{FF2B5EF4-FFF2-40B4-BE49-F238E27FC236}">
                      <a16:creationId xmlns:a16="http://schemas.microsoft.com/office/drawing/2014/main" id="{2BFD8F3B-76D8-9A34-DD10-9701FF683947}"/>
                    </a:ext>
                  </a:extLst>
                </p14:cNvPr>
                <p14:cNvContentPartPr/>
                <p14:nvPr/>
              </p14:nvContentPartPr>
              <p14:xfrm>
                <a:off x="3862998" y="4051910"/>
                <a:ext cx="37800" cy="297720"/>
              </p14:xfrm>
            </p:contentPart>
          </mc:Choice>
          <mc:Fallback>
            <p:pic>
              <p:nvPicPr>
                <p:cNvPr id="191" name="Ink 190">
                  <a:extLst>
                    <a:ext uri="{FF2B5EF4-FFF2-40B4-BE49-F238E27FC236}">
                      <a16:creationId xmlns:a16="http://schemas.microsoft.com/office/drawing/2014/main" id="{2BFD8F3B-76D8-9A34-DD10-9701FF683947}"/>
                    </a:ext>
                  </a:extLst>
                </p:cNvPr>
                <p:cNvPicPr/>
                <p:nvPr/>
              </p:nvPicPr>
              <p:blipFill>
                <a:blip r:embed="rId347"/>
                <a:stretch>
                  <a:fillRect/>
                </a:stretch>
              </p:blipFill>
              <p:spPr>
                <a:xfrm>
                  <a:off x="3854358" y="4043270"/>
                  <a:ext cx="554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92" name="Ink 191">
                  <a:extLst>
                    <a:ext uri="{FF2B5EF4-FFF2-40B4-BE49-F238E27FC236}">
                      <a16:creationId xmlns:a16="http://schemas.microsoft.com/office/drawing/2014/main" id="{C54196CA-CC18-A16B-4E30-171D83835F7A}"/>
                    </a:ext>
                  </a:extLst>
                </p14:cNvPr>
                <p14:cNvContentPartPr/>
                <p14:nvPr/>
              </p14:nvContentPartPr>
              <p14:xfrm>
                <a:off x="3853278" y="4041110"/>
                <a:ext cx="140040" cy="169560"/>
              </p14:xfrm>
            </p:contentPart>
          </mc:Choice>
          <mc:Fallback>
            <p:pic>
              <p:nvPicPr>
                <p:cNvPr id="192" name="Ink 191">
                  <a:extLst>
                    <a:ext uri="{FF2B5EF4-FFF2-40B4-BE49-F238E27FC236}">
                      <a16:creationId xmlns:a16="http://schemas.microsoft.com/office/drawing/2014/main" id="{C54196CA-CC18-A16B-4E30-171D83835F7A}"/>
                    </a:ext>
                  </a:extLst>
                </p:cNvPr>
                <p:cNvPicPr/>
                <p:nvPr/>
              </p:nvPicPr>
              <p:blipFill>
                <a:blip r:embed="rId349"/>
                <a:stretch>
                  <a:fillRect/>
                </a:stretch>
              </p:blipFill>
              <p:spPr>
                <a:xfrm>
                  <a:off x="3844638" y="4032110"/>
                  <a:ext cx="1576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93" name="Ink 192">
                  <a:extLst>
                    <a:ext uri="{FF2B5EF4-FFF2-40B4-BE49-F238E27FC236}">
                      <a16:creationId xmlns:a16="http://schemas.microsoft.com/office/drawing/2014/main" id="{4306A1C2-99FB-1154-BF83-E3364DE22886}"/>
                    </a:ext>
                  </a:extLst>
                </p14:cNvPr>
                <p14:cNvContentPartPr/>
                <p14:nvPr/>
              </p14:nvContentPartPr>
              <p14:xfrm>
                <a:off x="4068198" y="4050830"/>
                <a:ext cx="117720" cy="184320"/>
              </p14:xfrm>
            </p:contentPart>
          </mc:Choice>
          <mc:Fallback>
            <p:pic>
              <p:nvPicPr>
                <p:cNvPr id="193" name="Ink 192">
                  <a:extLst>
                    <a:ext uri="{FF2B5EF4-FFF2-40B4-BE49-F238E27FC236}">
                      <a16:creationId xmlns:a16="http://schemas.microsoft.com/office/drawing/2014/main" id="{4306A1C2-99FB-1154-BF83-E3364DE22886}"/>
                    </a:ext>
                  </a:extLst>
                </p:cNvPr>
                <p:cNvPicPr/>
                <p:nvPr/>
              </p:nvPicPr>
              <p:blipFill>
                <a:blip r:embed="rId351"/>
                <a:stretch>
                  <a:fillRect/>
                </a:stretch>
              </p:blipFill>
              <p:spPr>
                <a:xfrm>
                  <a:off x="4059198" y="4041830"/>
                  <a:ext cx="1353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94" name="Ink 193">
                  <a:extLst>
                    <a:ext uri="{FF2B5EF4-FFF2-40B4-BE49-F238E27FC236}">
                      <a16:creationId xmlns:a16="http://schemas.microsoft.com/office/drawing/2014/main" id="{DE726C5B-942F-92D8-D681-A9E67BD6E13B}"/>
                    </a:ext>
                  </a:extLst>
                </p14:cNvPr>
                <p14:cNvContentPartPr/>
                <p14:nvPr/>
              </p14:nvContentPartPr>
              <p14:xfrm>
                <a:off x="4273398" y="4084670"/>
                <a:ext cx="37440" cy="180360"/>
              </p14:xfrm>
            </p:contentPart>
          </mc:Choice>
          <mc:Fallback>
            <p:pic>
              <p:nvPicPr>
                <p:cNvPr id="194" name="Ink 193">
                  <a:extLst>
                    <a:ext uri="{FF2B5EF4-FFF2-40B4-BE49-F238E27FC236}">
                      <a16:creationId xmlns:a16="http://schemas.microsoft.com/office/drawing/2014/main" id="{DE726C5B-942F-92D8-D681-A9E67BD6E13B}"/>
                    </a:ext>
                  </a:extLst>
                </p:cNvPr>
                <p:cNvPicPr/>
                <p:nvPr/>
              </p:nvPicPr>
              <p:blipFill>
                <a:blip r:embed="rId353"/>
                <a:stretch>
                  <a:fillRect/>
                </a:stretch>
              </p:blipFill>
              <p:spPr>
                <a:xfrm>
                  <a:off x="4264758" y="4075670"/>
                  <a:ext cx="550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95" name="Ink 194">
                  <a:extLst>
                    <a:ext uri="{FF2B5EF4-FFF2-40B4-BE49-F238E27FC236}">
                      <a16:creationId xmlns:a16="http://schemas.microsoft.com/office/drawing/2014/main" id="{A8E389BC-5BB4-0648-0386-ECA514CED6AD}"/>
                    </a:ext>
                  </a:extLst>
                </p14:cNvPr>
                <p14:cNvContentPartPr/>
                <p14:nvPr/>
              </p14:nvContentPartPr>
              <p14:xfrm>
                <a:off x="3477798" y="3227870"/>
                <a:ext cx="206280" cy="9720"/>
              </p14:xfrm>
            </p:contentPart>
          </mc:Choice>
          <mc:Fallback>
            <p:pic>
              <p:nvPicPr>
                <p:cNvPr id="195" name="Ink 194">
                  <a:extLst>
                    <a:ext uri="{FF2B5EF4-FFF2-40B4-BE49-F238E27FC236}">
                      <a16:creationId xmlns:a16="http://schemas.microsoft.com/office/drawing/2014/main" id="{A8E389BC-5BB4-0648-0386-ECA514CED6AD}"/>
                    </a:ext>
                  </a:extLst>
                </p:cNvPr>
                <p:cNvPicPr/>
                <p:nvPr/>
              </p:nvPicPr>
              <p:blipFill>
                <a:blip r:embed="rId355"/>
                <a:stretch>
                  <a:fillRect/>
                </a:stretch>
              </p:blipFill>
              <p:spPr>
                <a:xfrm>
                  <a:off x="3469158" y="3219230"/>
                  <a:ext cx="2239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96" name="Ink 195">
                  <a:extLst>
                    <a:ext uri="{FF2B5EF4-FFF2-40B4-BE49-F238E27FC236}">
                      <a16:creationId xmlns:a16="http://schemas.microsoft.com/office/drawing/2014/main" id="{E3E806BB-8C7E-0C12-1931-C66D833E6E51}"/>
                    </a:ext>
                  </a:extLst>
                </p14:cNvPr>
                <p14:cNvContentPartPr/>
                <p14:nvPr/>
              </p14:nvContentPartPr>
              <p14:xfrm>
                <a:off x="3508038" y="3312110"/>
                <a:ext cx="156960" cy="19080"/>
              </p14:xfrm>
            </p:contentPart>
          </mc:Choice>
          <mc:Fallback>
            <p:pic>
              <p:nvPicPr>
                <p:cNvPr id="196" name="Ink 195">
                  <a:extLst>
                    <a:ext uri="{FF2B5EF4-FFF2-40B4-BE49-F238E27FC236}">
                      <a16:creationId xmlns:a16="http://schemas.microsoft.com/office/drawing/2014/main" id="{E3E806BB-8C7E-0C12-1931-C66D833E6E51}"/>
                    </a:ext>
                  </a:extLst>
                </p:cNvPr>
                <p:cNvPicPr/>
                <p:nvPr/>
              </p:nvPicPr>
              <p:blipFill>
                <a:blip r:embed="rId357"/>
                <a:stretch>
                  <a:fillRect/>
                </a:stretch>
              </p:blipFill>
              <p:spPr>
                <a:xfrm>
                  <a:off x="3499398" y="3303110"/>
                  <a:ext cx="1746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97" name="Ink 196">
                  <a:extLst>
                    <a:ext uri="{FF2B5EF4-FFF2-40B4-BE49-F238E27FC236}">
                      <a16:creationId xmlns:a16="http://schemas.microsoft.com/office/drawing/2014/main" id="{6A54D469-3757-FB9B-2916-8358592C00A7}"/>
                    </a:ext>
                  </a:extLst>
                </p14:cNvPr>
                <p14:cNvContentPartPr/>
                <p14:nvPr/>
              </p14:nvContentPartPr>
              <p14:xfrm>
                <a:off x="3533958" y="3405350"/>
                <a:ext cx="231840" cy="168120"/>
              </p14:xfrm>
            </p:contentPart>
          </mc:Choice>
          <mc:Fallback>
            <p:pic>
              <p:nvPicPr>
                <p:cNvPr id="197" name="Ink 196">
                  <a:extLst>
                    <a:ext uri="{FF2B5EF4-FFF2-40B4-BE49-F238E27FC236}">
                      <a16:creationId xmlns:a16="http://schemas.microsoft.com/office/drawing/2014/main" id="{6A54D469-3757-FB9B-2916-8358592C00A7}"/>
                    </a:ext>
                  </a:extLst>
                </p:cNvPr>
                <p:cNvPicPr/>
                <p:nvPr/>
              </p:nvPicPr>
              <p:blipFill>
                <a:blip r:embed="rId359"/>
                <a:stretch>
                  <a:fillRect/>
                </a:stretch>
              </p:blipFill>
              <p:spPr>
                <a:xfrm>
                  <a:off x="3524958" y="3396710"/>
                  <a:ext cx="2494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99" name="Ink 198">
                  <a:extLst>
                    <a:ext uri="{FF2B5EF4-FFF2-40B4-BE49-F238E27FC236}">
                      <a16:creationId xmlns:a16="http://schemas.microsoft.com/office/drawing/2014/main" id="{329BAEA3-48A1-5A56-6624-C576E306CA09}"/>
                    </a:ext>
                  </a:extLst>
                </p14:cNvPr>
                <p14:cNvContentPartPr/>
                <p14:nvPr/>
              </p14:nvContentPartPr>
              <p14:xfrm>
                <a:off x="4164318" y="3554750"/>
                <a:ext cx="958320" cy="1510920"/>
              </p14:xfrm>
            </p:contentPart>
          </mc:Choice>
          <mc:Fallback>
            <p:pic>
              <p:nvPicPr>
                <p:cNvPr id="199" name="Ink 198">
                  <a:extLst>
                    <a:ext uri="{FF2B5EF4-FFF2-40B4-BE49-F238E27FC236}">
                      <a16:creationId xmlns:a16="http://schemas.microsoft.com/office/drawing/2014/main" id="{329BAEA3-48A1-5A56-6624-C576E306CA09}"/>
                    </a:ext>
                  </a:extLst>
                </p:cNvPr>
                <p:cNvPicPr/>
                <p:nvPr/>
              </p:nvPicPr>
              <p:blipFill>
                <a:blip r:embed="rId361"/>
                <a:stretch>
                  <a:fillRect/>
                </a:stretch>
              </p:blipFill>
              <p:spPr>
                <a:xfrm>
                  <a:off x="4155678" y="3546110"/>
                  <a:ext cx="975960" cy="15285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00" name="Ink 199">
                  <a:extLst>
                    <a:ext uri="{FF2B5EF4-FFF2-40B4-BE49-F238E27FC236}">
                      <a16:creationId xmlns:a16="http://schemas.microsoft.com/office/drawing/2014/main" id="{468C626E-FC5C-BAE5-C444-0A1BEA686E71}"/>
                    </a:ext>
                  </a:extLst>
                </p14:cNvPr>
                <p14:cNvContentPartPr/>
                <p14:nvPr/>
              </p14:nvContentPartPr>
              <p14:xfrm>
                <a:off x="4985838" y="4999070"/>
                <a:ext cx="60120" cy="93600"/>
              </p14:xfrm>
            </p:contentPart>
          </mc:Choice>
          <mc:Fallback>
            <p:pic>
              <p:nvPicPr>
                <p:cNvPr id="200" name="Ink 199">
                  <a:extLst>
                    <a:ext uri="{FF2B5EF4-FFF2-40B4-BE49-F238E27FC236}">
                      <a16:creationId xmlns:a16="http://schemas.microsoft.com/office/drawing/2014/main" id="{468C626E-FC5C-BAE5-C444-0A1BEA686E71}"/>
                    </a:ext>
                  </a:extLst>
                </p:cNvPr>
                <p:cNvPicPr/>
                <p:nvPr/>
              </p:nvPicPr>
              <p:blipFill>
                <a:blip r:embed="rId363"/>
                <a:stretch>
                  <a:fillRect/>
                </a:stretch>
              </p:blipFill>
              <p:spPr>
                <a:xfrm>
                  <a:off x="4977198" y="4990070"/>
                  <a:ext cx="777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01" name="Ink 200">
                  <a:extLst>
                    <a:ext uri="{FF2B5EF4-FFF2-40B4-BE49-F238E27FC236}">
                      <a16:creationId xmlns:a16="http://schemas.microsoft.com/office/drawing/2014/main" id="{89FF7DC2-FB4B-9E24-6FEA-EC902D78C1B5}"/>
                    </a:ext>
                  </a:extLst>
                </p14:cNvPr>
                <p14:cNvContentPartPr/>
                <p14:nvPr/>
              </p14:nvContentPartPr>
              <p14:xfrm>
                <a:off x="5078358" y="4969910"/>
                <a:ext cx="119160" cy="128160"/>
              </p14:xfrm>
            </p:contentPart>
          </mc:Choice>
          <mc:Fallback>
            <p:pic>
              <p:nvPicPr>
                <p:cNvPr id="201" name="Ink 200">
                  <a:extLst>
                    <a:ext uri="{FF2B5EF4-FFF2-40B4-BE49-F238E27FC236}">
                      <a16:creationId xmlns:a16="http://schemas.microsoft.com/office/drawing/2014/main" id="{89FF7DC2-FB4B-9E24-6FEA-EC902D78C1B5}"/>
                    </a:ext>
                  </a:extLst>
                </p:cNvPr>
                <p:cNvPicPr/>
                <p:nvPr/>
              </p:nvPicPr>
              <p:blipFill>
                <a:blip r:embed="rId365"/>
                <a:stretch>
                  <a:fillRect/>
                </a:stretch>
              </p:blipFill>
              <p:spPr>
                <a:xfrm>
                  <a:off x="5069718" y="4961270"/>
                  <a:ext cx="1368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2" name="Ink 221">
                  <a:extLst>
                    <a:ext uri="{FF2B5EF4-FFF2-40B4-BE49-F238E27FC236}">
                      <a16:creationId xmlns:a16="http://schemas.microsoft.com/office/drawing/2014/main" id="{8AC896D2-3D48-2032-F7D0-A5E7BBEBC44A}"/>
                    </a:ext>
                  </a:extLst>
                </p14:cNvPr>
                <p14:cNvContentPartPr/>
                <p14:nvPr/>
              </p14:nvContentPartPr>
              <p14:xfrm>
                <a:off x="3862638" y="3293390"/>
                <a:ext cx="102240" cy="10440"/>
              </p14:xfrm>
            </p:contentPart>
          </mc:Choice>
          <mc:Fallback>
            <p:pic>
              <p:nvPicPr>
                <p:cNvPr id="222" name="Ink 221">
                  <a:extLst>
                    <a:ext uri="{FF2B5EF4-FFF2-40B4-BE49-F238E27FC236}">
                      <a16:creationId xmlns:a16="http://schemas.microsoft.com/office/drawing/2014/main" id="{8AC896D2-3D48-2032-F7D0-A5E7BBEBC44A}"/>
                    </a:ext>
                  </a:extLst>
                </p:cNvPr>
                <p:cNvPicPr/>
                <p:nvPr/>
              </p:nvPicPr>
              <p:blipFill>
                <a:blip r:embed="rId367"/>
                <a:stretch>
                  <a:fillRect/>
                </a:stretch>
              </p:blipFill>
              <p:spPr>
                <a:xfrm>
                  <a:off x="3853638" y="3284390"/>
                  <a:ext cx="1198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3" name="Ink 222">
                  <a:extLst>
                    <a:ext uri="{FF2B5EF4-FFF2-40B4-BE49-F238E27FC236}">
                      <a16:creationId xmlns:a16="http://schemas.microsoft.com/office/drawing/2014/main" id="{2ABA199F-47DE-C7FF-1047-F3A33AC64C06}"/>
                    </a:ext>
                  </a:extLst>
                </p14:cNvPr>
                <p14:cNvContentPartPr/>
                <p14:nvPr/>
              </p14:nvContentPartPr>
              <p14:xfrm>
                <a:off x="3844278" y="3339470"/>
                <a:ext cx="120960" cy="19800"/>
              </p14:xfrm>
            </p:contentPart>
          </mc:Choice>
          <mc:Fallback>
            <p:pic>
              <p:nvPicPr>
                <p:cNvPr id="223" name="Ink 222">
                  <a:extLst>
                    <a:ext uri="{FF2B5EF4-FFF2-40B4-BE49-F238E27FC236}">
                      <a16:creationId xmlns:a16="http://schemas.microsoft.com/office/drawing/2014/main" id="{2ABA199F-47DE-C7FF-1047-F3A33AC64C06}"/>
                    </a:ext>
                  </a:extLst>
                </p:cNvPr>
                <p:cNvPicPr/>
                <p:nvPr/>
              </p:nvPicPr>
              <p:blipFill>
                <a:blip r:embed="rId369"/>
                <a:stretch>
                  <a:fillRect/>
                </a:stretch>
              </p:blipFill>
              <p:spPr>
                <a:xfrm>
                  <a:off x="3835278" y="3330830"/>
                  <a:ext cx="1386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4" name="Ink 223">
                  <a:extLst>
                    <a:ext uri="{FF2B5EF4-FFF2-40B4-BE49-F238E27FC236}">
                      <a16:creationId xmlns:a16="http://schemas.microsoft.com/office/drawing/2014/main" id="{57FF2C22-8F79-FE35-5DFE-1EA7EE55B6BB}"/>
                    </a:ext>
                  </a:extLst>
                </p14:cNvPr>
                <p14:cNvContentPartPr/>
                <p14:nvPr/>
              </p14:nvContentPartPr>
              <p14:xfrm>
                <a:off x="3871998" y="3427670"/>
                <a:ext cx="119160" cy="15840"/>
              </p14:xfrm>
            </p:contentPart>
          </mc:Choice>
          <mc:Fallback>
            <p:pic>
              <p:nvPicPr>
                <p:cNvPr id="224" name="Ink 223">
                  <a:extLst>
                    <a:ext uri="{FF2B5EF4-FFF2-40B4-BE49-F238E27FC236}">
                      <a16:creationId xmlns:a16="http://schemas.microsoft.com/office/drawing/2014/main" id="{57FF2C22-8F79-FE35-5DFE-1EA7EE55B6BB}"/>
                    </a:ext>
                  </a:extLst>
                </p:cNvPr>
                <p:cNvPicPr/>
                <p:nvPr/>
              </p:nvPicPr>
              <p:blipFill>
                <a:blip r:embed="rId371"/>
                <a:stretch>
                  <a:fillRect/>
                </a:stretch>
              </p:blipFill>
              <p:spPr>
                <a:xfrm>
                  <a:off x="3862998" y="3418670"/>
                  <a:ext cx="136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8" name="Ink 227">
                  <a:extLst>
                    <a:ext uri="{FF2B5EF4-FFF2-40B4-BE49-F238E27FC236}">
                      <a16:creationId xmlns:a16="http://schemas.microsoft.com/office/drawing/2014/main" id="{625FF72B-D146-F3E6-B86A-DA1B92405454}"/>
                    </a:ext>
                  </a:extLst>
                </p14:cNvPr>
                <p14:cNvContentPartPr/>
                <p14:nvPr/>
              </p14:nvContentPartPr>
              <p14:xfrm>
                <a:off x="6757038" y="3073070"/>
                <a:ext cx="1014120" cy="669960"/>
              </p14:xfrm>
            </p:contentPart>
          </mc:Choice>
          <mc:Fallback>
            <p:pic>
              <p:nvPicPr>
                <p:cNvPr id="228" name="Ink 227">
                  <a:extLst>
                    <a:ext uri="{FF2B5EF4-FFF2-40B4-BE49-F238E27FC236}">
                      <a16:creationId xmlns:a16="http://schemas.microsoft.com/office/drawing/2014/main" id="{625FF72B-D146-F3E6-B86A-DA1B92405454}"/>
                    </a:ext>
                  </a:extLst>
                </p:cNvPr>
                <p:cNvPicPr/>
                <p:nvPr/>
              </p:nvPicPr>
              <p:blipFill>
                <a:blip r:embed="rId373"/>
                <a:stretch>
                  <a:fillRect/>
                </a:stretch>
              </p:blipFill>
              <p:spPr>
                <a:xfrm>
                  <a:off x="6748038" y="3064070"/>
                  <a:ext cx="103176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9" name="Ink 228">
                  <a:extLst>
                    <a:ext uri="{FF2B5EF4-FFF2-40B4-BE49-F238E27FC236}">
                      <a16:creationId xmlns:a16="http://schemas.microsoft.com/office/drawing/2014/main" id="{ECAFF816-7BCA-7510-3B36-546848FBAC5B}"/>
                    </a:ext>
                  </a:extLst>
                </p14:cNvPr>
                <p14:cNvContentPartPr/>
                <p14:nvPr/>
              </p14:nvContentPartPr>
              <p14:xfrm>
                <a:off x="6790878" y="2996030"/>
                <a:ext cx="978120" cy="774360"/>
              </p14:xfrm>
            </p:contentPart>
          </mc:Choice>
          <mc:Fallback>
            <p:pic>
              <p:nvPicPr>
                <p:cNvPr id="229" name="Ink 228">
                  <a:extLst>
                    <a:ext uri="{FF2B5EF4-FFF2-40B4-BE49-F238E27FC236}">
                      <a16:creationId xmlns:a16="http://schemas.microsoft.com/office/drawing/2014/main" id="{ECAFF816-7BCA-7510-3B36-546848FBAC5B}"/>
                    </a:ext>
                  </a:extLst>
                </p:cNvPr>
                <p:cNvPicPr/>
                <p:nvPr/>
              </p:nvPicPr>
              <p:blipFill>
                <a:blip r:embed="rId375"/>
                <a:stretch>
                  <a:fillRect/>
                </a:stretch>
              </p:blipFill>
              <p:spPr>
                <a:xfrm>
                  <a:off x="6782238" y="2987030"/>
                  <a:ext cx="995760" cy="7920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0" name="Ink 229">
                  <a:extLst>
                    <a:ext uri="{FF2B5EF4-FFF2-40B4-BE49-F238E27FC236}">
                      <a16:creationId xmlns:a16="http://schemas.microsoft.com/office/drawing/2014/main" id="{85D39F89-F6D1-6F54-A4D6-3B04D95DCC2B}"/>
                    </a:ext>
                  </a:extLst>
                </p14:cNvPr>
                <p14:cNvContentPartPr/>
                <p14:nvPr/>
              </p14:nvContentPartPr>
              <p14:xfrm>
                <a:off x="6592878" y="3816110"/>
                <a:ext cx="1099080" cy="330120"/>
              </p14:xfrm>
            </p:contentPart>
          </mc:Choice>
          <mc:Fallback>
            <p:pic>
              <p:nvPicPr>
                <p:cNvPr id="230" name="Ink 229">
                  <a:extLst>
                    <a:ext uri="{FF2B5EF4-FFF2-40B4-BE49-F238E27FC236}">
                      <a16:creationId xmlns:a16="http://schemas.microsoft.com/office/drawing/2014/main" id="{85D39F89-F6D1-6F54-A4D6-3B04D95DCC2B}"/>
                    </a:ext>
                  </a:extLst>
                </p:cNvPr>
                <p:cNvPicPr/>
                <p:nvPr/>
              </p:nvPicPr>
              <p:blipFill>
                <a:blip r:embed="rId377"/>
                <a:stretch>
                  <a:fillRect/>
                </a:stretch>
              </p:blipFill>
              <p:spPr>
                <a:xfrm>
                  <a:off x="6584238" y="3807470"/>
                  <a:ext cx="11167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1" name="Ink 230">
                  <a:extLst>
                    <a:ext uri="{FF2B5EF4-FFF2-40B4-BE49-F238E27FC236}">
                      <a16:creationId xmlns:a16="http://schemas.microsoft.com/office/drawing/2014/main" id="{3053FA52-76D1-9DCA-DA77-6556960C4E27}"/>
                    </a:ext>
                  </a:extLst>
                </p14:cNvPr>
                <p14:cNvContentPartPr/>
                <p14:nvPr/>
              </p14:nvContentPartPr>
              <p14:xfrm>
                <a:off x="6904278" y="4365830"/>
                <a:ext cx="122400" cy="225360"/>
              </p14:xfrm>
            </p:contentPart>
          </mc:Choice>
          <mc:Fallback>
            <p:pic>
              <p:nvPicPr>
                <p:cNvPr id="231" name="Ink 230">
                  <a:extLst>
                    <a:ext uri="{FF2B5EF4-FFF2-40B4-BE49-F238E27FC236}">
                      <a16:creationId xmlns:a16="http://schemas.microsoft.com/office/drawing/2014/main" id="{3053FA52-76D1-9DCA-DA77-6556960C4E27}"/>
                    </a:ext>
                  </a:extLst>
                </p:cNvPr>
                <p:cNvPicPr/>
                <p:nvPr/>
              </p:nvPicPr>
              <p:blipFill>
                <a:blip r:embed="rId379"/>
                <a:stretch>
                  <a:fillRect/>
                </a:stretch>
              </p:blipFill>
              <p:spPr>
                <a:xfrm>
                  <a:off x="6895638" y="4357190"/>
                  <a:ext cx="1400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2" name="Ink 231">
                  <a:extLst>
                    <a:ext uri="{FF2B5EF4-FFF2-40B4-BE49-F238E27FC236}">
                      <a16:creationId xmlns:a16="http://schemas.microsoft.com/office/drawing/2014/main" id="{1DA15BC6-67D3-781C-88EB-3B5D9376857E}"/>
                    </a:ext>
                  </a:extLst>
                </p14:cNvPr>
                <p14:cNvContentPartPr/>
                <p14:nvPr/>
              </p14:nvContentPartPr>
              <p14:xfrm>
                <a:off x="7036758" y="4429190"/>
                <a:ext cx="151920" cy="135360"/>
              </p14:xfrm>
            </p:contentPart>
          </mc:Choice>
          <mc:Fallback>
            <p:pic>
              <p:nvPicPr>
                <p:cNvPr id="232" name="Ink 231">
                  <a:extLst>
                    <a:ext uri="{FF2B5EF4-FFF2-40B4-BE49-F238E27FC236}">
                      <a16:creationId xmlns:a16="http://schemas.microsoft.com/office/drawing/2014/main" id="{1DA15BC6-67D3-781C-88EB-3B5D9376857E}"/>
                    </a:ext>
                  </a:extLst>
                </p:cNvPr>
                <p:cNvPicPr/>
                <p:nvPr/>
              </p:nvPicPr>
              <p:blipFill>
                <a:blip r:embed="rId381"/>
                <a:stretch>
                  <a:fillRect/>
                </a:stretch>
              </p:blipFill>
              <p:spPr>
                <a:xfrm>
                  <a:off x="7028118" y="4420190"/>
                  <a:ext cx="1695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3" name="Ink 232">
                  <a:extLst>
                    <a:ext uri="{FF2B5EF4-FFF2-40B4-BE49-F238E27FC236}">
                      <a16:creationId xmlns:a16="http://schemas.microsoft.com/office/drawing/2014/main" id="{CBA06E34-EC81-34E1-E907-3FA83175AED8}"/>
                    </a:ext>
                  </a:extLst>
                </p14:cNvPr>
                <p14:cNvContentPartPr/>
                <p14:nvPr/>
              </p14:nvContentPartPr>
              <p14:xfrm>
                <a:off x="7280478" y="4356470"/>
                <a:ext cx="173160" cy="180000"/>
              </p14:xfrm>
            </p:contentPart>
          </mc:Choice>
          <mc:Fallback>
            <p:pic>
              <p:nvPicPr>
                <p:cNvPr id="233" name="Ink 232">
                  <a:extLst>
                    <a:ext uri="{FF2B5EF4-FFF2-40B4-BE49-F238E27FC236}">
                      <a16:creationId xmlns:a16="http://schemas.microsoft.com/office/drawing/2014/main" id="{CBA06E34-EC81-34E1-E907-3FA83175AED8}"/>
                    </a:ext>
                  </a:extLst>
                </p:cNvPr>
                <p:cNvPicPr/>
                <p:nvPr/>
              </p:nvPicPr>
              <p:blipFill>
                <a:blip r:embed="rId383"/>
                <a:stretch>
                  <a:fillRect/>
                </a:stretch>
              </p:blipFill>
              <p:spPr>
                <a:xfrm>
                  <a:off x="7271478" y="4347830"/>
                  <a:ext cx="1908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4" name="Ink 233">
                  <a:extLst>
                    <a:ext uri="{FF2B5EF4-FFF2-40B4-BE49-F238E27FC236}">
                      <a16:creationId xmlns:a16="http://schemas.microsoft.com/office/drawing/2014/main" id="{BE20C5F3-3E93-F9BD-4DA6-3E6A0E5D1E66}"/>
                    </a:ext>
                  </a:extLst>
                </p14:cNvPr>
                <p14:cNvContentPartPr/>
                <p14:nvPr/>
              </p14:nvContentPartPr>
              <p14:xfrm>
                <a:off x="6947838" y="3153350"/>
                <a:ext cx="110160" cy="296640"/>
              </p14:xfrm>
            </p:contentPart>
          </mc:Choice>
          <mc:Fallback>
            <p:pic>
              <p:nvPicPr>
                <p:cNvPr id="234" name="Ink 233">
                  <a:extLst>
                    <a:ext uri="{FF2B5EF4-FFF2-40B4-BE49-F238E27FC236}">
                      <a16:creationId xmlns:a16="http://schemas.microsoft.com/office/drawing/2014/main" id="{BE20C5F3-3E93-F9BD-4DA6-3E6A0E5D1E66}"/>
                    </a:ext>
                  </a:extLst>
                </p:cNvPr>
                <p:cNvPicPr/>
                <p:nvPr/>
              </p:nvPicPr>
              <p:blipFill>
                <a:blip r:embed="rId385"/>
                <a:stretch>
                  <a:fillRect/>
                </a:stretch>
              </p:blipFill>
              <p:spPr>
                <a:xfrm>
                  <a:off x="6938838" y="3144710"/>
                  <a:ext cx="1278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5" name="Ink 234">
                  <a:extLst>
                    <a:ext uri="{FF2B5EF4-FFF2-40B4-BE49-F238E27FC236}">
                      <a16:creationId xmlns:a16="http://schemas.microsoft.com/office/drawing/2014/main" id="{59E6523D-6C05-901A-93F8-FC10D3F9EEEA}"/>
                    </a:ext>
                  </a:extLst>
                </p14:cNvPr>
                <p14:cNvContentPartPr/>
                <p14:nvPr/>
              </p14:nvContentPartPr>
              <p14:xfrm>
                <a:off x="7071318" y="3298430"/>
                <a:ext cx="84960" cy="116280"/>
              </p14:xfrm>
            </p:contentPart>
          </mc:Choice>
          <mc:Fallback>
            <p:pic>
              <p:nvPicPr>
                <p:cNvPr id="235" name="Ink 234">
                  <a:extLst>
                    <a:ext uri="{FF2B5EF4-FFF2-40B4-BE49-F238E27FC236}">
                      <a16:creationId xmlns:a16="http://schemas.microsoft.com/office/drawing/2014/main" id="{59E6523D-6C05-901A-93F8-FC10D3F9EEEA}"/>
                    </a:ext>
                  </a:extLst>
                </p:cNvPr>
                <p:cNvPicPr/>
                <p:nvPr/>
              </p:nvPicPr>
              <p:blipFill>
                <a:blip r:embed="rId387"/>
                <a:stretch>
                  <a:fillRect/>
                </a:stretch>
              </p:blipFill>
              <p:spPr>
                <a:xfrm>
                  <a:off x="7062678" y="3289790"/>
                  <a:ext cx="102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6" name="Ink 235">
                  <a:extLst>
                    <a:ext uri="{FF2B5EF4-FFF2-40B4-BE49-F238E27FC236}">
                      <a16:creationId xmlns:a16="http://schemas.microsoft.com/office/drawing/2014/main" id="{02D2BF0F-4CD0-BE40-84D5-8C6839F38F45}"/>
                    </a:ext>
                  </a:extLst>
                </p14:cNvPr>
                <p14:cNvContentPartPr/>
                <p14:nvPr/>
              </p14:nvContentPartPr>
              <p14:xfrm>
                <a:off x="7151598" y="3289430"/>
                <a:ext cx="92520" cy="143640"/>
              </p14:xfrm>
            </p:contentPart>
          </mc:Choice>
          <mc:Fallback>
            <p:pic>
              <p:nvPicPr>
                <p:cNvPr id="236" name="Ink 235">
                  <a:extLst>
                    <a:ext uri="{FF2B5EF4-FFF2-40B4-BE49-F238E27FC236}">
                      <a16:creationId xmlns:a16="http://schemas.microsoft.com/office/drawing/2014/main" id="{02D2BF0F-4CD0-BE40-84D5-8C6839F38F45}"/>
                    </a:ext>
                  </a:extLst>
                </p:cNvPr>
                <p:cNvPicPr/>
                <p:nvPr/>
              </p:nvPicPr>
              <p:blipFill>
                <a:blip r:embed="rId389"/>
                <a:stretch>
                  <a:fillRect/>
                </a:stretch>
              </p:blipFill>
              <p:spPr>
                <a:xfrm>
                  <a:off x="7142958" y="3280790"/>
                  <a:ext cx="1101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7" name="Ink 236">
                  <a:extLst>
                    <a:ext uri="{FF2B5EF4-FFF2-40B4-BE49-F238E27FC236}">
                      <a16:creationId xmlns:a16="http://schemas.microsoft.com/office/drawing/2014/main" id="{44990773-283A-A90C-11A0-FCF3AA92EA43}"/>
                    </a:ext>
                  </a:extLst>
                </p14:cNvPr>
                <p14:cNvContentPartPr/>
                <p14:nvPr/>
              </p14:nvContentPartPr>
              <p14:xfrm>
                <a:off x="7294878" y="3286910"/>
                <a:ext cx="88920" cy="110880"/>
              </p14:xfrm>
            </p:contentPart>
          </mc:Choice>
          <mc:Fallback>
            <p:pic>
              <p:nvPicPr>
                <p:cNvPr id="237" name="Ink 236">
                  <a:extLst>
                    <a:ext uri="{FF2B5EF4-FFF2-40B4-BE49-F238E27FC236}">
                      <a16:creationId xmlns:a16="http://schemas.microsoft.com/office/drawing/2014/main" id="{44990773-283A-A90C-11A0-FCF3AA92EA43}"/>
                    </a:ext>
                  </a:extLst>
                </p:cNvPr>
                <p:cNvPicPr/>
                <p:nvPr/>
              </p:nvPicPr>
              <p:blipFill>
                <a:blip r:embed="rId391"/>
                <a:stretch>
                  <a:fillRect/>
                </a:stretch>
              </p:blipFill>
              <p:spPr>
                <a:xfrm>
                  <a:off x="7286238" y="3277910"/>
                  <a:ext cx="1065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8" name="Ink 237">
                  <a:extLst>
                    <a:ext uri="{FF2B5EF4-FFF2-40B4-BE49-F238E27FC236}">
                      <a16:creationId xmlns:a16="http://schemas.microsoft.com/office/drawing/2014/main" id="{D4C55FC5-3B1B-D355-EB3C-C781BC2EAA2E}"/>
                    </a:ext>
                  </a:extLst>
                </p14:cNvPr>
                <p14:cNvContentPartPr/>
                <p14:nvPr/>
              </p14:nvContentPartPr>
              <p14:xfrm>
                <a:off x="7417638" y="3283670"/>
                <a:ext cx="274320" cy="95400"/>
              </p14:xfrm>
            </p:contentPart>
          </mc:Choice>
          <mc:Fallback>
            <p:pic>
              <p:nvPicPr>
                <p:cNvPr id="238" name="Ink 237">
                  <a:extLst>
                    <a:ext uri="{FF2B5EF4-FFF2-40B4-BE49-F238E27FC236}">
                      <a16:creationId xmlns:a16="http://schemas.microsoft.com/office/drawing/2014/main" id="{D4C55FC5-3B1B-D355-EB3C-C781BC2EAA2E}"/>
                    </a:ext>
                  </a:extLst>
                </p:cNvPr>
                <p:cNvPicPr/>
                <p:nvPr/>
              </p:nvPicPr>
              <p:blipFill>
                <a:blip r:embed="rId393"/>
                <a:stretch>
                  <a:fillRect/>
                </a:stretch>
              </p:blipFill>
              <p:spPr>
                <a:xfrm>
                  <a:off x="7408998" y="3275030"/>
                  <a:ext cx="2919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0" name="Ink 239">
                  <a:extLst>
                    <a:ext uri="{FF2B5EF4-FFF2-40B4-BE49-F238E27FC236}">
                      <a16:creationId xmlns:a16="http://schemas.microsoft.com/office/drawing/2014/main" id="{69DB987C-85AB-3275-EBFF-5D875D374B74}"/>
                    </a:ext>
                  </a:extLst>
                </p14:cNvPr>
                <p14:cNvContentPartPr/>
                <p14:nvPr/>
              </p14:nvContentPartPr>
              <p14:xfrm>
                <a:off x="4333158" y="3392030"/>
                <a:ext cx="15840" cy="163440"/>
              </p14:xfrm>
            </p:contentPart>
          </mc:Choice>
          <mc:Fallback>
            <p:pic>
              <p:nvPicPr>
                <p:cNvPr id="240" name="Ink 239">
                  <a:extLst>
                    <a:ext uri="{FF2B5EF4-FFF2-40B4-BE49-F238E27FC236}">
                      <a16:creationId xmlns:a16="http://schemas.microsoft.com/office/drawing/2014/main" id="{69DB987C-85AB-3275-EBFF-5D875D374B74}"/>
                    </a:ext>
                  </a:extLst>
                </p:cNvPr>
                <p:cNvPicPr/>
                <p:nvPr/>
              </p:nvPicPr>
              <p:blipFill>
                <a:blip r:embed="rId395"/>
                <a:stretch>
                  <a:fillRect/>
                </a:stretch>
              </p:blipFill>
              <p:spPr>
                <a:xfrm>
                  <a:off x="4324158" y="3383030"/>
                  <a:ext cx="334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1" name="Ink 240">
                  <a:extLst>
                    <a:ext uri="{FF2B5EF4-FFF2-40B4-BE49-F238E27FC236}">
                      <a16:creationId xmlns:a16="http://schemas.microsoft.com/office/drawing/2014/main" id="{11D78620-05F2-7445-7743-5B88E26A8618}"/>
                    </a:ext>
                  </a:extLst>
                </p14:cNvPr>
                <p14:cNvContentPartPr/>
                <p14:nvPr/>
              </p14:nvContentPartPr>
              <p14:xfrm>
                <a:off x="4304718" y="3274310"/>
                <a:ext cx="138600" cy="159120"/>
              </p14:xfrm>
            </p:contentPart>
          </mc:Choice>
          <mc:Fallback>
            <p:pic>
              <p:nvPicPr>
                <p:cNvPr id="241" name="Ink 240">
                  <a:extLst>
                    <a:ext uri="{FF2B5EF4-FFF2-40B4-BE49-F238E27FC236}">
                      <a16:creationId xmlns:a16="http://schemas.microsoft.com/office/drawing/2014/main" id="{11D78620-05F2-7445-7743-5B88E26A8618}"/>
                    </a:ext>
                  </a:extLst>
                </p:cNvPr>
                <p:cNvPicPr/>
                <p:nvPr/>
              </p:nvPicPr>
              <p:blipFill>
                <a:blip r:embed="rId397"/>
                <a:stretch>
                  <a:fillRect/>
                </a:stretch>
              </p:blipFill>
              <p:spPr>
                <a:xfrm>
                  <a:off x="4296078" y="3265670"/>
                  <a:ext cx="1562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2" name="Ink 241">
                  <a:extLst>
                    <a:ext uri="{FF2B5EF4-FFF2-40B4-BE49-F238E27FC236}">
                      <a16:creationId xmlns:a16="http://schemas.microsoft.com/office/drawing/2014/main" id="{52C99413-0A46-E72F-FA2D-CD9942BEB795}"/>
                    </a:ext>
                  </a:extLst>
                </p14:cNvPr>
                <p14:cNvContentPartPr/>
                <p14:nvPr/>
              </p14:nvContentPartPr>
              <p14:xfrm>
                <a:off x="4441518" y="3405350"/>
                <a:ext cx="95400" cy="99720"/>
              </p14:xfrm>
            </p:contentPart>
          </mc:Choice>
          <mc:Fallback>
            <p:pic>
              <p:nvPicPr>
                <p:cNvPr id="242" name="Ink 241">
                  <a:extLst>
                    <a:ext uri="{FF2B5EF4-FFF2-40B4-BE49-F238E27FC236}">
                      <a16:creationId xmlns:a16="http://schemas.microsoft.com/office/drawing/2014/main" id="{52C99413-0A46-E72F-FA2D-CD9942BEB795}"/>
                    </a:ext>
                  </a:extLst>
                </p:cNvPr>
                <p:cNvPicPr/>
                <p:nvPr/>
              </p:nvPicPr>
              <p:blipFill>
                <a:blip r:embed="rId399"/>
                <a:stretch>
                  <a:fillRect/>
                </a:stretch>
              </p:blipFill>
              <p:spPr>
                <a:xfrm>
                  <a:off x="4432518" y="3396350"/>
                  <a:ext cx="1130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3" name="Ink 242">
                  <a:extLst>
                    <a:ext uri="{FF2B5EF4-FFF2-40B4-BE49-F238E27FC236}">
                      <a16:creationId xmlns:a16="http://schemas.microsoft.com/office/drawing/2014/main" id="{E5C8C5C2-FDBB-73FD-D45F-4F886D2C6609}"/>
                    </a:ext>
                  </a:extLst>
                </p14:cNvPr>
                <p14:cNvContentPartPr/>
                <p14:nvPr/>
              </p14:nvContentPartPr>
              <p14:xfrm>
                <a:off x="4599198" y="3411110"/>
                <a:ext cx="36720" cy="69120"/>
              </p14:xfrm>
            </p:contentPart>
          </mc:Choice>
          <mc:Fallback>
            <p:pic>
              <p:nvPicPr>
                <p:cNvPr id="243" name="Ink 242">
                  <a:extLst>
                    <a:ext uri="{FF2B5EF4-FFF2-40B4-BE49-F238E27FC236}">
                      <a16:creationId xmlns:a16="http://schemas.microsoft.com/office/drawing/2014/main" id="{E5C8C5C2-FDBB-73FD-D45F-4F886D2C6609}"/>
                    </a:ext>
                  </a:extLst>
                </p:cNvPr>
                <p:cNvPicPr/>
                <p:nvPr/>
              </p:nvPicPr>
              <p:blipFill>
                <a:blip r:embed="rId401"/>
                <a:stretch>
                  <a:fillRect/>
                </a:stretch>
              </p:blipFill>
              <p:spPr>
                <a:xfrm>
                  <a:off x="4590198" y="3402110"/>
                  <a:ext cx="543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4" name="Ink 243">
                  <a:extLst>
                    <a:ext uri="{FF2B5EF4-FFF2-40B4-BE49-F238E27FC236}">
                      <a16:creationId xmlns:a16="http://schemas.microsoft.com/office/drawing/2014/main" id="{0DA086E4-AB94-E4D9-2361-4E29E56F7A08}"/>
                    </a:ext>
                  </a:extLst>
                </p14:cNvPr>
                <p14:cNvContentPartPr/>
                <p14:nvPr/>
              </p14:nvContentPartPr>
              <p14:xfrm>
                <a:off x="4693878" y="3369710"/>
                <a:ext cx="56880" cy="174960"/>
              </p14:xfrm>
            </p:contentPart>
          </mc:Choice>
          <mc:Fallback>
            <p:pic>
              <p:nvPicPr>
                <p:cNvPr id="244" name="Ink 243">
                  <a:extLst>
                    <a:ext uri="{FF2B5EF4-FFF2-40B4-BE49-F238E27FC236}">
                      <a16:creationId xmlns:a16="http://schemas.microsoft.com/office/drawing/2014/main" id="{0DA086E4-AB94-E4D9-2361-4E29E56F7A08}"/>
                    </a:ext>
                  </a:extLst>
                </p:cNvPr>
                <p:cNvPicPr/>
                <p:nvPr/>
              </p:nvPicPr>
              <p:blipFill>
                <a:blip r:embed="rId403"/>
                <a:stretch>
                  <a:fillRect/>
                </a:stretch>
              </p:blipFill>
              <p:spPr>
                <a:xfrm>
                  <a:off x="4684878" y="3361070"/>
                  <a:ext cx="745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5" name="Ink 244">
                  <a:extLst>
                    <a:ext uri="{FF2B5EF4-FFF2-40B4-BE49-F238E27FC236}">
                      <a16:creationId xmlns:a16="http://schemas.microsoft.com/office/drawing/2014/main" id="{67A52488-E04D-E70E-9317-74DDF5067775}"/>
                    </a:ext>
                  </a:extLst>
                </p14:cNvPr>
                <p14:cNvContentPartPr/>
                <p14:nvPr/>
              </p14:nvContentPartPr>
              <p14:xfrm>
                <a:off x="4795758" y="3374030"/>
                <a:ext cx="90360" cy="104760"/>
              </p14:xfrm>
            </p:contentPart>
          </mc:Choice>
          <mc:Fallback>
            <p:pic>
              <p:nvPicPr>
                <p:cNvPr id="245" name="Ink 244">
                  <a:extLst>
                    <a:ext uri="{FF2B5EF4-FFF2-40B4-BE49-F238E27FC236}">
                      <a16:creationId xmlns:a16="http://schemas.microsoft.com/office/drawing/2014/main" id="{67A52488-E04D-E70E-9317-74DDF5067775}"/>
                    </a:ext>
                  </a:extLst>
                </p:cNvPr>
                <p:cNvPicPr/>
                <p:nvPr/>
              </p:nvPicPr>
              <p:blipFill>
                <a:blip r:embed="rId405"/>
                <a:stretch>
                  <a:fillRect/>
                </a:stretch>
              </p:blipFill>
              <p:spPr>
                <a:xfrm>
                  <a:off x="4787118" y="3365390"/>
                  <a:ext cx="1080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6" name="Ink 245">
                  <a:extLst>
                    <a:ext uri="{FF2B5EF4-FFF2-40B4-BE49-F238E27FC236}">
                      <a16:creationId xmlns:a16="http://schemas.microsoft.com/office/drawing/2014/main" id="{E4840869-5A05-D4E3-84D6-522D85EE0D77}"/>
                    </a:ext>
                  </a:extLst>
                </p14:cNvPr>
                <p14:cNvContentPartPr/>
                <p14:nvPr/>
              </p14:nvContentPartPr>
              <p14:xfrm>
                <a:off x="4917078" y="3389150"/>
                <a:ext cx="72720" cy="80280"/>
              </p14:xfrm>
            </p:contentPart>
          </mc:Choice>
          <mc:Fallback>
            <p:pic>
              <p:nvPicPr>
                <p:cNvPr id="246" name="Ink 245">
                  <a:extLst>
                    <a:ext uri="{FF2B5EF4-FFF2-40B4-BE49-F238E27FC236}">
                      <a16:creationId xmlns:a16="http://schemas.microsoft.com/office/drawing/2014/main" id="{E4840869-5A05-D4E3-84D6-522D85EE0D77}"/>
                    </a:ext>
                  </a:extLst>
                </p:cNvPr>
                <p:cNvPicPr/>
                <p:nvPr/>
              </p:nvPicPr>
              <p:blipFill>
                <a:blip r:embed="rId407"/>
                <a:stretch>
                  <a:fillRect/>
                </a:stretch>
              </p:blipFill>
              <p:spPr>
                <a:xfrm>
                  <a:off x="4908078" y="3380510"/>
                  <a:ext cx="903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7" name="Ink 246">
                  <a:extLst>
                    <a:ext uri="{FF2B5EF4-FFF2-40B4-BE49-F238E27FC236}">
                      <a16:creationId xmlns:a16="http://schemas.microsoft.com/office/drawing/2014/main" id="{F496BA41-A5F8-AD25-7C39-F1C0D8EFF944}"/>
                    </a:ext>
                  </a:extLst>
                </p14:cNvPr>
                <p14:cNvContentPartPr/>
                <p14:nvPr/>
              </p14:nvContentPartPr>
              <p14:xfrm>
                <a:off x="5009958" y="3377990"/>
                <a:ext cx="100440" cy="122400"/>
              </p14:xfrm>
            </p:contentPart>
          </mc:Choice>
          <mc:Fallback>
            <p:pic>
              <p:nvPicPr>
                <p:cNvPr id="247" name="Ink 246">
                  <a:extLst>
                    <a:ext uri="{FF2B5EF4-FFF2-40B4-BE49-F238E27FC236}">
                      <a16:creationId xmlns:a16="http://schemas.microsoft.com/office/drawing/2014/main" id="{F496BA41-A5F8-AD25-7C39-F1C0D8EFF944}"/>
                    </a:ext>
                  </a:extLst>
                </p:cNvPr>
                <p:cNvPicPr/>
                <p:nvPr/>
              </p:nvPicPr>
              <p:blipFill>
                <a:blip r:embed="rId409"/>
                <a:stretch>
                  <a:fillRect/>
                </a:stretch>
              </p:blipFill>
              <p:spPr>
                <a:xfrm>
                  <a:off x="5000958" y="3369350"/>
                  <a:ext cx="1180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26" name="Ink 225">
                  <a:extLst>
                    <a:ext uri="{FF2B5EF4-FFF2-40B4-BE49-F238E27FC236}">
                      <a16:creationId xmlns:a16="http://schemas.microsoft.com/office/drawing/2014/main" id="{71114402-EDE6-CA83-313C-7D82E91ECDD6}"/>
                    </a:ext>
                  </a:extLst>
                </p14:cNvPr>
                <p14:cNvContentPartPr/>
                <p14:nvPr/>
              </p14:nvContentPartPr>
              <p14:xfrm>
                <a:off x="5728878" y="3501470"/>
                <a:ext cx="601920" cy="1443960"/>
              </p14:xfrm>
            </p:contentPart>
          </mc:Choice>
          <mc:Fallback>
            <p:pic>
              <p:nvPicPr>
                <p:cNvPr id="226" name="Ink 225">
                  <a:extLst>
                    <a:ext uri="{FF2B5EF4-FFF2-40B4-BE49-F238E27FC236}">
                      <a16:creationId xmlns:a16="http://schemas.microsoft.com/office/drawing/2014/main" id="{71114402-EDE6-CA83-313C-7D82E91ECDD6}"/>
                    </a:ext>
                  </a:extLst>
                </p:cNvPr>
                <p:cNvPicPr/>
                <p:nvPr/>
              </p:nvPicPr>
              <p:blipFill>
                <a:blip r:embed="rId411"/>
                <a:stretch>
                  <a:fillRect/>
                </a:stretch>
              </p:blipFill>
              <p:spPr>
                <a:xfrm>
                  <a:off x="5720238" y="3492830"/>
                  <a:ext cx="619560" cy="14616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27" name="Ink 226">
                  <a:extLst>
                    <a:ext uri="{FF2B5EF4-FFF2-40B4-BE49-F238E27FC236}">
                      <a16:creationId xmlns:a16="http://schemas.microsoft.com/office/drawing/2014/main" id="{CE0ECDB1-B78A-C382-C98F-DA039DD6590D}"/>
                    </a:ext>
                  </a:extLst>
                </p14:cNvPr>
                <p14:cNvContentPartPr/>
                <p14:nvPr/>
              </p14:nvContentPartPr>
              <p14:xfrm>
                <a:off x="6195438" y="3415070"/>
                <a:ext cx="107280" cy="221040"/>
              </p14:xfrm>
            </p:contentPart>
          </mc:Choice>
          <mc:Fallback>
            <p:pic>
              <p:nvPicPr>
                <p:cNvPr id="227" name="Ink 226">
                  <a:extLst>
                    <a:ext uri="{FF2B5EF4-FFF2-40B4-BE49-F238E27FC236}">
                      <a16:creationId xmlns:a16="http://schemas.microsoft.com/office/drawing/2014/main" id="{CE0ECDB1-B78A-C382-C98F-DA039DD6590D}"/>
                    </a:ext>
                  </a:extLst>
                </p:cNvPr>
                <p:cNvPicPr/>
                <p:nvPr/>
              </p:nvPicPr>
              <p:blipFill>
                <a:blip r:embed="rId413"/>
                <a:stretch>
                  <a:fillRect/>
                </a:stretch>
              </p:blipFill>
              <p:spPr>
                <a:xfrm>
                  <a:off x="6186438" y="3406070"/>
                  <a:ext cx="1249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9" name="Ink 248">
                  <a:extLst>
                    <a:ext uri="{FF2B5EF4-FFF2-40B4-BE49-F238E27FC236}">
                      <a16:creationId xmlns:a16="http://schemas.microsoft.com/office/drawing/2014/main" id="{3B40DB18-4632-3651-C08A-51A7A3DA33FB}"/>
                    </a:ext>
                  </a:extLst>
                </p14:cNvPr>
                <p14:cNvContentPartPr/>
                <p14:nvPr/>
              </p14:nvContentPartPr>
              <p14:xfrm>
                <a:off x="5739318" y="3203390"/>
                <a:ext cx="187200" cy="212760"/>
              </p14:xfrm>
            </p:contentPart>
          </mc:Choice>
          <mc:Fallback>
            <p:pic>
              <p:nvPicPr>
                <p:cNvPr id="249" name="Ink 248">
                  <a:extLst>
                    <a:ext uri="{FF2B5EF4-FFF2-40B4-BE49-F238E27FC236}">
                      <a16:creationId xmlns:a16="http://schemas.microsoft.com/office/drawing/2014/main" id="{3B40DB18-4632-3651-C08A-51A7A3DA33FB}"/>
                    </a:ext>
                  </a:extLst>
                </p:cNvPr>
                <p:cNvPicPr/>
                <p:nvPr/>
              </p:nvPicPr>
              <p:blipFill>
                <a:blip r:embed="rId415"/>
                <a:stretch>
                  <a:fillRect/>
                </a:stretch>
              </p:blipFill>
              <p:spPr>
                <a:xfrm>
                  <a:off x="5730318" y="3194390"/>
                  <a:ext cx="204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0" name="Ink 249">
                  <a:extLst>
                    <a:ext uri="{FF2B5EF4-FFF2-40B4-BE49-F238E27FC236}">
                      <a16:creationId xmlns:a16="http://schemas.microsoft.com/office/drawing/2014/main" id="{9C44A20E-E04B-E358-3034-1649F35E67B4}"/>
                    </a:ext>
                  </a:extLst>
                </p14:cNvPr>
                <p14:cNvContentPartPr/>
                <p14:nvPr/>
              </p14:nvContentPartPr>
              <p14:xfrm>
                <a:off x="5953878" y="3215270"/>
                <a:ext cx="128880" cy="153720"/>
              </p14:xfrm>
            </p:contentPart>
          </mc:Choice>
          <mc:Fallback>
            <p:pic>
              <p:nvPicPr>
                <p:cNvPr id="250" name="Ink 249">
                  <a:extLst>
                    <a:ext uri="{FF2B5EF4-FFF2-40B4-BE49-F238E27FC236}">
                      <a16:creationId xmlns:a16="http://schemas.microsoft.com/office/drawing/2014/main" id="{9C44A20E-E04B-E358-3034-1649F35E67B4}"/>
                    </a:ext>
                  </a:extLst>
                </p:cNvPr>
                <p:cNvPicPr/>
                <p:nvPr/>
              </p:nvPicPr>
              <p:blipFill>
                <a:blip r:embed="rId417"/>
                <a:stretch>
                  <a:fillRect/>
                </a:stretch>
              </p:blipFill>
              <p:spPr>
                <a:xfrm>
                  <a:off x="5944878" y="3206630"/>
                  <a:ext cx="1465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1" name="Ink 250">
                  <a:extLst>
                    <a:ext uri="{FF2B5EF4-FFF2-40B4-BE49-F238E27FC236}">
                      <a16:creationId xmlns:a16="http://schemas.microsoft.com/office/drawing/2014/main" id="{740B23CF-709E-96A2-2E57-6ABEAD922472}"/>
                    </a:ext>
                  </a:extLst>
                </p14:cNvPr>
                <p14:cNvContentPartPr/>
                <p14:nvPr/>
              </p14:nvContentPartPr>
              <p14:xfrm>
                <a:off x="6129918" y="3266030"/>
                <a:ext cx="17640" cy="84600"/>
              </p14:xfrm>
            </p:contentPart>
          </mc:Choice>
          <mc:Fallback>
            <p:pic>
              <p:nvPicPr>
                <p:cNvPr id="251" name="Ink 250">
                  <a:extLst>
                    <a:ext uri="{FF2B5EF4-FFF2-40B4-BE49-F238E27FC236}">
                      <a16:creationId xmlns:a16="http://schemas.microsoft.com/office/drawing/2014/main" id="{740B23CF-709E-96A2-2E57-6ABEAD922472}"/>
                    </a:ext>
                  </a:extLst>
                </p:cNvPr>
                <p:cNvPicPr/>
                <p:nvPr/>
              </p:nvPicPr>
              <p:blipFill>
                <a:blip r:embed="rId419"/>
                <a:stretch>
                  <a:fillRect/>
                </a:stretch>
              </p:blipFill>
              <p:spPr>
                <a:xfrm>
                  <a:off x="6120918" y="3257390"/>
                  <a:ext cx="352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2" name="Ink 251">
                  <a:extLst>
                    <a:ext uri="{FF2B5EF4-FFF2-40B4-BE49-F238E27FC236}">
                      <a16:creationId xmlns:a16="http://schemas.microsoft.com/office/drawing/2014/main" id="{CE725E7F-57E2-4040-83AD-15635ED27745}"/>
                    </a:ext>
                  </a:extLst>
                </p14:cNvPr>
                <p14:cNvContentPartPr/>
                <p14:nvPr/>
              </p14:nvContentPartPr>
              <p14:xfrm>
                <a:off x="6139278" y="3175670"/>
                <a:ext cx="91800" cy="185760"/>
              </p14:xfrm>
            </p:contentPart>
          </mc:Choice>
          <mc:Fallback>
            <p:pic>
              <p:nvPicPr>
                <p:cNvPr id="252" name="Ink 251">
                  <a:extLst>
                    <a:ext uri="{FF2B5EF4-FFF2-40B4-BE49-F238E27FC236}">
                      <a16:creationId xmlns:a16="http://schemas.microsoft.com/office/drawing/2014/main" id="{CE725E7F-57E2-4040-83AD-15635ED27745}"/>
                    </a:ext>
                  </a:extLst>
                </p:cNvPr>
                <p:cNvPicPr/>
                <p:nvPr/>
              </p:nvPicPr>
              <p:blipFill>
                <a:blip r:embed="rId421"/>
                <a:stretch>
                  <a:fillRect/>
                </a:stretch>
              </p:blipFill>
              <p:spPr>
                <a:xfrm>
                  <a:off x="6130638" y="3167030"/>
                  <a:ext cx="1094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3" name="Ink 252">
                  <a:extLst>
                    <a:ext uri="{FF2B5EF4-FFF2-40B4-BE49-F238E27FC236}">
                      <a16:creationId xmlns:a16="http://schemas.microsoft.com/office/drawing/2014/main" id="{3F94E52B-89CD-58E7-239A-409228C0EE7B}"/>
                    </a:ext>
                  </a:extLst>
                </p14:cNvPr>
                <p14:cNvContentPartPr/>
                <p14:nvPr/>
              </p14:nvContentPartPr>
              <p14:xfrm>
                <a:off x="6187518" y="3232910"/>
                <a:ext cx="56520" cy="23760"/>
              </p14:xfrm>
            </p:contentPart>
          </mc:Choice>
          <mc:Fallback>
            <p:pic>
              <p:nvPicPr>
                <p:cNvPr id="253" name="Ink 252">
                  <a:extLst>
                    <a:ext uri="{FF2B5EF4-FFF2-40B4-BE49-F238E27FC236}">
                      <a16:creationId xmlns:a16="http://schemas.microsoft.com/office/drawing/2014/main" id="{3F94E52B-89CD-58E7-239A-409228C0EE7B}"/>
                    </a:ext>
                  </a:extLst>
                </p:cNvPr>
                <p:cNvPicPr/>
                <p:nvPr/>
              </p:nvPicPr>
              <p:blipFill>
                <a:blip r:embed="rId423"/>
                <a:stretch>
                  <a:fillRect/>
                </a:stretch>
              </p:blipFill>
              <p:spPr>
                <a:xfrm>
                  <a:off x="6178878" y="3224270"/>
                  <a:ext cx="741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5" name="Ink 254">
                  <a:extLst>
                    <a:ext uri="{FF2B5EF4-FFF2-40B4-BE49-F238E27FC236}">
                      <a16:creationId xmlns:a16="http://schemas.microsoft.com/office/drawing/2014/main" id="{CB711F98-842F-90D1-61D7-6465CC9C61E2}"/>
                    </a:ext>
                  </a:extLst>
                </p14:cNvPr>
                <p14:cNvContentPartPr/>
                <p14:nvPr/>
              </p14:nvContentPartPr>
              <p14:xfrm>
                <a:off x="7578198" y="3572750"/>
                <a:ext cx="691560" cy="550440"/>
              </p14:xfrm>
            </p:contentPart>
          </mc:Choice>
          <mc:Fallback>
            <p:pic>
              <p:nvPicPr>
                <p:cNvPr id="255" name="Ink 254">
                  <a:extLst>
                    <a:ext uri="{FF2B5EF4-FFF2-40B4-BE49-F238E27FC236}">
                      <a16:creationId xmlns:a16="http://schemas.microsoft.com/office/drawing/2014/main" id="{CB711F98-842F-90D1-61D7-6465CC9C61E2}"/>
                    </a:ext>
                  </a:extLst>
                </p:cNvPr>
                <p:cNvPicPr/>
                <p:nvPr/>
              </p:nvPicPr>
              <p:blipFill>
                <a:blip r:embed="rId425"/>
                <a:stretch>
                  <a:fillRect/>
                </a:stretch>
              </p:blipFill>
              <p:spPr>
                <a:xfrm>
                  <a:off x="7569558" y="3564110"/>
                  <a:ext cx="7092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7" name="Ink 256">
                  <a:extLst>
                    <a:ext uri="{FF2B5EF4-FFF2-40B4-BE49-F238E27FC236}">
                      <a16:creationId xmlns:a16="http://schemas.microsoft.com/office/drawing/2014/main" id="{CB1AD541-1BBF-55E6-9FCD-439E5C176BC2}"/>
                    </a:ext>
                  </a:extLst>
                </p14:cNvPr>
                <p14:cNvContentPartPr/>
                <p14:nvPr/>
              </p14:nvContentPartPr>
              <p14:xfrm>
                <a:off x="8103438" y="4187630"/>
                <a:ext cx="157320" cy="200160"/>
              </p14:xfrm>
            </p:contentPart>
          </mc:Choice>
          <mc:Fallback>
            <p:pic>
              <p:nvPicPr>
                <p:cNvPr id="257" name="Ink 256">
                  <a:extLst>
                    <a:ext uri="{FF2B5EF4-FFF2-40B4-BE49-F238E27FC236}">
                      <a16:creationId xmlns:a16="http://schemas.microsoft.com/office/drawing/2014/main" id="{CB1AD541-1BBF-55E6-9FCD-439E5C176BC2}"/>
                    </a:ext>
                  </a:extLst>
                </p:cNvPr>
                <p:cNvPicPr/>
                <p:nvPr/>
              </p:nvPicPr>
              <p:blipFill>
                <a:blip r:embed="rId427"/>
                <a:stretch>
                  <a:fillRect/>
                </a:stretch>
              </p:blipFill>
              <p:spPr>
                <a:xfrm>
                  <a:off x="8094798" y="4178630"/>
                  <a:ext cx="1749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8" name="Ink 257">
                  <a:extLst>
                    <a:ext uri="{FF2B5EF4-FFF2-40B4-BE49-F238E27FC236}">
                      <a16:creationId xmlns:a16="http://schemas.microsoft.com/office/drawing/2014/main" id="{59FE8FB4-E411-C2C8-285B-F52EC290BBAE}"/>
                    </a:ext>
                  </a:extLst>
                </p14:cNvPr>
                <p14:cNvContentPartPr/>
                <p14:nvPr/>
              </p14:nvContentPartPr>
              <p14:xfrm>
                <a:off x="8285958" y="4237310"/>
                <a:ext cx="194400" cy="150840"/>
              </p14:xfrm>
            </p:contentPart>
          </mc:Choice>
          <mc:Fallback>
            <p:pic>
              <p:nvPicPr>
                <p:cNvPr id="258" name="Ink 257">
                  <a:extLst>
                    <a:ext uri="{FF2B5EF4-FFF2-40B4-BE49-F238E27FC236}">
                      <a16:creationId xmlns:a16="http://schemas.microsoft.com/office/drawing/2014/main" id="{59FE8FB4-E411-C2C8-285B-F52EC290BBAE}"/>
                    </a:ext>
                  </a:extLst>
                </p:cNvPr>
                <p:cNvPicPr/>
                <p:nvPr/>
              </p:nvPicPr>
              <p:blipFill>
                <a:blip r:embed="rId429"/>
                <a:stretch>
                  <a:fillRect/>
                </a:stretch>
              </p:blipFill>
              <p:spPr>
                <a:xfrm>
                  <a:off x="8277318" y="4228670"/>
                  <a:ext cx="212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9" name="Ink 258">
                  <a:extLst>
                    <a:ext uri="{FF2B5EF4-FFF2-40B4-BE49-F238E27FC236}">
                      <a16:creationId xmlns:a16="http://schemas.microsoft.com/office/drawing/2014/main" id="{F34C6189-DA9D-1832-00C5-CDD60A4337F1}"/>
                    </a:ext>
                  </a:extLst>
                </p14:cNvPr>
                <p14:cNvContentPartPr/>
                <p14:nvPr/>
              </p14:nvContentPartPr>
              <p14:xfrm>
                <a:off x="8492958" y="4225070"/>
                <a:ext cx="346680" cy="157320"/>
              </p14:xfrm>
            </p:contentPart>
          </mc:Choice>
          <mc:Fallback>
            <p:pic>
              <p:nvPicPr>
                <p:cNvPr id="259" name="Ink 258">
                  <a:extLst>
                    <a:ext uri="{FF2B5EF4-FFF2-40B4-BE49-F238E27FC236}">
                      <a16:creationId xmlns:a16="http://schemas.microsoft.com/office/drawing/2014/main" id="{F34C6189-DA9D-1832-00C5-CDD60A4337F1}"/>
                    </a:ext>
                  </a:extLst>
                </p:cNvPr>
                <p:cNvPicPr/>
                <p:nvPr/>
              </p:nvPicPr>
              <p:blipFill>
                <a:blip r:embed="rId431"/>
                <a:stretch>
                  <a:fillRect/>
                </a:stretch>
              </p:blipFill>
              <p:spPr>
                <a:xfrm>
                  <a:off x="8484318" y="4216430"/>
                  <a:ext cx="3643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1" name="Ink 260">
                  <a:extLst>
                    <a:ext uri="{FF2B5EF4-FFF2-40B4-BE49-F238E27FC236}">
                      <a16:creationId xmlns:a16="http://schemas.microsoft.com/office/drawing/2014/main" id="{2FD7E5DE-8637-D166-E363-4D65AFF2978C}"/>
                    </a:ext>
                  </a:extLst>
                </p14:cNvPr>
                <p14:cNvContentPartPr/>
                <p14:nvPr/>
              </p14:nvContentPartPr>
              <p14:xfrm>
                <a:off x="6054318" y="4320110"/>
                <a:ext cx="785520" cy="937800"/>
              </p14:xfrm>
            </p:contentPart>
          </mc:Choice>
          <mc:Fallback>
            <p:pic>
              <p:nvPicPr>
                <p:cNvPr id="261" name="Ink 260">
                  <a:extLst>
                    <a:ext uri="{FF2B5EF4-FFF2-40B4-BE49-F238E27FC236}">
                      <a16:creationId xmlns:a16="http://schemas.microsoft.com/office/drawing/2014/main" id="{2FD7E5DE-8637-D166-E363-4D65AFF2978C}"/>
                    </a:ext>
                  </a:extLst>
                </p:cNvPr>
                <p:cNvPicPr/>
                <p:nvPr/>
              </p:nvPicPr>
              <p:blipFill>
                <a:blip r:embed="rId433"/>
                <a:stretch>
                  <a:fillRect/>
                </a:stretch>
              </p:blipFill>
              <p:spPr>
                <a:xfrm>
                  <a:off x="6045318" y="4311110"/>
                  <a:ext cx="803160" cy="9554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2" name="Ink 261">
                  <a:extLst>
                    <a:ext uri="{FF2B5EF4-FFF2-40B4-BE49-F238E27FC236}">
                      <a16:creationId xmlns:a16="http://schemas.microsoft.com/office/drawing/2014/main" id="{55B7ABAF-7A59-D955-17ED-C3BBA1A31C94}"/>
                    </a:ext>
                  </a:extLst>
                </p14:cNvPr>
                <p14:cNvContentPartPr/>
                <p14:nvPr/>
              </p14:nvContentPartPr>
              <p14:xfrm>
                <a:off x="6046038" y="5472470"/>
                <a:ext cx="1118520" cy="70200"/>
              </p14:xfrm>
            </p:contentPart>
          </mc:Choice>
          <mc:Fallback>
            <p:pic>
              <p:nvPicPr>
                <p:cNvPr id="262" name="Ink 261">
                  <a:extLst>
                    <a:ext uri="{FF2B5EF4-FFF2-40B4-BE49-F238E27FC236}">
                      <a16:creationId xmlns:a16="http://schemas.microsoft.com/office/drawing/2014/main" id="{55B7ABAF-7A59-D955-17ED-C3BBA1A31C94}"/>
                    </a:ext>
                  </a:extLst>
                </p:cNvPr>
                <p:cNvPicPr/>
                <p:nvPr/>
              </p:nvPicPr>
              <p:blipFill>
                <a:blip r:embed="rId435"/>
                <a:stretch>
                  <a:fillRect/>
                </a:stretch>
              </p:blipFill>
              <p:spPr>
                <a:xfrm>
                  <a:off x="6037038" y="5463830"/>
                  <a:ext cx="11361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3" name="Ink 262">
                  <a:extLst>
                    <a:ext uri="{FF2B5EF4-FFF2-40B4-BE49-F238E27FC236}">
                      <a16:creationId xmlns:a16="http://schemas.microsoft.com/office/drawing/2014/main" id="{2FB67593-F2AF-6BBF-48C4-BCB9F14F884A}"/>
                    </a:ext>
                  </a:extLst>
                </p14:cNvPr>
                <p14:cNvContentPartPr/>
                <p14:nvPr/>
              </p14:nvContentPartPr>
              <p14:xfrm>
                <a:off x="7047198" y="5414510"/>
                <a:ext cx="164520" cy="177120"/>
              </p14:xfrm>
            </p:contentPart>
          </mc:Choice>
          <mc:Fallback>
            <p:pic>
              <p:nvPicPr>
                <p:cNvPr id="263" name="Ink 262">
                  <a:extLst>
                    <a:ext uri="{FF2B5EF4-FFF2-40B4-BE49-F238E27FC236}">
                      <a16:creationId xmlns:a16="http://schemas.microsoft.com/office/drawing/2014/main" id="{2FB67593-F2AF-6BBF-48C4-BCB9F14F884A}"/>
                    </a:ext>
                  </a:extLst>
                </p:cNvPr>
                <p:cNvPicPr/>
                <p:nvPr/>
              </p:nvPicPr>
              <p:blipFill>
                <a:blip r:embed="rId437"/>
                <a:stretch>
                  <a:fillRect/>
                </a:stretch>
              </p:blipFill>
              <p:spPr>
                <a:xfrm>
                  <a:off x="7038558" y="5405510"/>
                  <a:ext cx="1821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4" name="Ink 263">
                  <a:extLst>
                    <a:ext uri="{FF2B5EF4-FFF2-40B4-BE49-F238E27FC236}">
                      <a16:creationId xmlns:a16="http://schemas.microsoft.com/office/drawing/2014/main" id="{E9545616-793C-9ABC-A616-4052C7ED60E2}"/>
                    </a:ext>
                  </a:extLst>
                </p14:cNvPr>
                <p14:cNvContentPartPr/>
                <p14:nvPr/>
              </p14:nvContentPartPr>
              <p14:xfrm>
                <a:off x="7521318" y="5158190"/>
                <a:ext cx="1079640" cy="206640"/>
              </p14:xfrm>
            </p:contentPart>
          </mc:Choice>
          <mc:Fallback>
            <p:pic>
              <p:nvPicPr>
                <p:cNvPr id="264" name="Ink 263">
                  <a:extLst>
                    <a:ext uri="{FF2B5EF4-FFF2-40B4-BE49-F238E27FC236}">
                      <a16:creationId xmlns:a16="http://schemas.microsoft.com/office/drawing/2014/main" id="{E9545616-793C-9ABC-A616-4052C7ED60E2}"/>
                    </a:ext>
                  </a:extLst>
                </p:cNvPr>
                <p:cNvPicPr/>
                <p:nvPr/>
              </p:nvPicPr>
              <p:blipFill>
                <a:blip r:embed="rId439"/>
                <a:stretch>
                  <a:fillRect/>
                </a:stretch>
              </p:blipFill>
              <p:spPr>
                <a:xfrm>
                  <a:off x="7512318" y="5149190"/>
                  <a:ext cx="1097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5" name="Ink 264">
                  <a:extLst>
                    <a:ext uri="{FF2B5EF4-FFF2-40B4-BE49-F238E27FC236}">
                      <a16:creationId xmlns:a16="http://schemas.microsoft.com/office/drawing/2014/main" id="{8F0435E0-E08C-B5C5-9336-2FC92E2880C0}"/>
                    </a:ext>
                  </a:extLst>
                </p14:cNvPr>
                <p14:cNvContentPartPr/>
                <p14:nvPr/>
              </p14:nvContentPartPr>
              <p14:xfrm>
                <a:off x="7613838" y="5290310"/>
                <a:ext cx="833400" cy="465120"/>
              </p14:xfrm>
            </p:contentPart>
          </mc:Choice>
          <mc:Fallback>
            <p:pic>
              <p:nvPicPr>
                <p:cNvPr id="265" name="Ink 264">
                  <a:extLst>
                    <a:ext uri="{FF2B5EF4-FFF2-40B4-BE49-F238E27FC236}">
                      <a16:creationId xmlns:a16="http://schemas.microsoft.com/office/drawing/2014/main" id="{8F0435E0-E08C-B5C5-9336-2FC92E2880C0}"/>
                    </a:ext>
                  </a:extLst>
                </p:cNvPr>
                <p:cNvPicPr/>
                <p:nvPr/>
              </p:nvPicPr>
              <p:blipFill>
                <a:blip r:embed="rId441"/>
                <a:stretch>
                  <a:fillRect/>
                </a:stretch>
              </p:blipFill>
              <p:spPr>
                <a:xfrm>
                  <a:off x="7605198" y="5281310"/>
                  <a:ext cx="85104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6" name="Ink 265">
                  <a:extLst>
                    <a:ext uri="{FF2B5EF4-FFF2-40B4-BE49-F238E27FC236}">
                      <a16:creationId xmlns:a16="http://schemas.microsoft.com/office/drawing/2014/main" id="{A6EE3CC3-753B-F978-D4BC-8382DDC8DECE}"/>
                    </a:ext>
                  </a:extLst>
                </p14:cNvPr>
                <p14:cNvContentPartPr/>
                <p14:nvPr/>
              </p14:nvContentPartPr>
              <p14:xfrm>
                <a:off x="8443278" y="5364470"/>
                <a:ext cx="19800" cy="378720"/>
              </p14:xfrm>
            </p:contentPart>
          </mc:Choice>
          <mc:Fallback>
            <p:pic>
              <p:nvPicPr>
                <p:cNvPr id="266" name="Ink 265">
                  <a:extLst>
                    <a:ext uri="{FF2B5EF4-FFF2-40B4-BE49-F238E27FC236}">
                      <a16:creationId xmlns:a16="http://schemas.microsoft.com/office/drawing/2014/main" id="{A6EE3CC3-753B-F978-D4BC-8382DDC8DECE}"/>
                    </a:ext>
                  </a:extLst>
                </p:cNvPr>
                <p:cNvPicPr/>
                <p:nvPr/>
              </p:nvPicPr>
              <p:blipFill>
                <a:blip r:embed="rId443"/>
                <a:stretch>
                  <a:fillRect/>
                </a:stretch>
              </p:blipFill>
              <p:spPr>
                <a:xfrm>
                  <a:off x="8434278" y="5355470"/>
                  <a:ext cx="3744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7" name="Ink 266">
                  <a:extLst>
                    <a:ext uri="{FF2B5EF4-FFF2-40B4-BE49-F238E27FC236}">
                      <a16:creationId xmlns:a16="http://schemas.microsoft.com/office/drawing/2014/main" id="{4D46A74D-8960-726F-C12A-D6B806CDA445}"/>
                    </a:ext>
                  </a:extLst>
                </p14:cNvPr>
                <p14:cNvContentPartPr/>
                <p14:nvPr/>
              </p14:nvContentPartPr>
              <p14:xfrm>
                <a:off x="8095518" y="5982590"/>
                <a:ext cx="263160" cy="175680"/>
              </p14:xfrm>
            </p:contentPart>
          </mc:Choice>
          <mc:Fallback>
            <p:pic>
              <p:nvPicPr>
                <p:cNvPr id="267" name="Ink 266">
                  <a:extLst>
                    <a:ext uri="{FF2B5EF4-FFF2-40B4-BE49-F238E27FC236}">
                      <a16:creationId xmlns:a16="http://schemas.microsoft.com/office/drawing/2014/main" id="{4D46A74D-8960-726F-C12A-D6B806CDA445}"/>
                    </a:ext>
                  </a:extLst>
                </p:cNvPr>
                <p:cNvPicPr/>
                <p:nvPr/>
              </p:nvPicPr>
              <p:blipFill>
                <a:blip r:embed="rId445"/>
                <a:stretch>
                  <a:fillRect/>
                </a:stretch>
              </p:blipFill>
              <p:spPr>
                <a:xfrm>
                  <a:off x="8086878" y="5973950"/>
                  <a:ext cx="2808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8" name="Ink 267">
                  <a:extLst>
                    <a:ext uri="{FF2B5EF4-FFF2-40B4-BE49-F238E27FC236}">
                      <a16:creationId xmlns:a16="http://schemas.microsoft.com/office/drawing/2014/main" id="{70A75353-32D6-71D7-34A3-78C9167309BC}"/>
                    </a:ext>
                  </a:extLst>
                </p14:cNvPr>
                <p14:cNvContentPartPr/>
                <p14:nvPr/>
              </p14:nvContentPartPr>
              <p14:xfrm>
                <a:off x="8405118" y="5905190"/>
                <a:ext cx="219600" cy="243360"/>
              </p14:xfrm>
            </p:contentPart>
          </mc:Choice>
          <mc:Fallback>
            <p:pic>
              <p:nvPicPr>
                <p:cNvPr id="268" name="Ink 267">
                  <a:extLst>
                    <a:ext uri="{FF2B5EF4-FFF2-40B4-BE49-F238E27FC236}">
                      <a16:creationId xmlns:a16="http://schemas.microsoft.com/office/drawing/2014/main" id="{70A75353-32D6-71D7-34A3-78C9167309BC}"/>
                    </a:ext>
                  </a:extLst>
                </p:cNvPr>
                <p:cNvPicPr/>
                <p:nvPr/>
              </p:nvPicPr>
              <p:blipFill>
                <a:blip r:embed="rId447"/>
                <a:stretch>
                  <a:fillRect/>
                </a:stretch>
              </p:blipFill>
              <p:spPr>
                <a:xfrm>
                  <a:off x="8396478" y="5896190"/>
                  <a:ext cx="2372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9" name="Ink 268">
                  <a:extLst>
                    <a:ext uri="{FF2B5EF4-FFF2-40B4-BE49-F238E27FC236}">
                      <a16:creationId xmlns:a16="http://schemas.microsoft.com/office/drawing/2014/main" id="{49ADFE7D-9428-2EC5-F20C-38164C1AC927}"/>
                    </a:ext>
                  </a:extLst>
                </p14:cNvPr>
                <p14:cNvContentPartPr/>
                <p14:nvPr/>
              </p14:nvContentPartPr>
              <p14:xfrm>
                <a:off x="8589798" y="5985110"/>
                <a:ext cx="295200" cy="162360"/>
              </p14:xfrm>
            </p:contentPart>
          </mc:Choice>
          <mc:Fallback>
            <p:pic>
              <p:nvPicPr>
                <p:cNvPr id="269" name="Ink 268">
                  <a:extLst>
                    <a:ext uri="{FF2B5EF4-FFF2-40B4-BE49-F238E27FC236}">
                      <a16:creationId xmlns:a16="http://schemas.microsoft.com/office/drawing/2014/main" id="{49ADFE7D-9428-2EC5-F20C-38164C1AC927}"/>
                    </a:ext>
                  </a:extLst>
                </p:cNvPr>
                <p:cNvPicPr/>
                <p:nvPr/>
              </p:nvPicPr>
              <p:blipFill>
                <a:blip r:embed="rId449"/>
                <a:stretch>
                  <a:fillRect/>
                </a:stretch>
              </p:blipFill>
              <p:spPr>
                <a:xfrm>
                  <a:off x="8580798" y="5976470"/>
                  <a:ext cx="3128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0" name="Ink 269">
                  <a:extLst>
                    <a:ext uri="{FF2B5EF4-FFF2-40B4-BE49-F238E27FC236}">
                      <a16:creationId xmlns:a16="http://schemas.microsoft.com/office/drawing/2014/main" id="{F81258E1-1463-F730-FC6A-FF436E4FE602}"/>
                    </a:ext>
                  </a:extLst>
                </p14:cNvPr>
                <p14:cNvContentPartPr/>
                <p14:nvPr/>
              </p14:nvContentPartPr>
              <p14:xfrm>
                <a:off x="8973198" y="5816990"/>
                <a:ext cx="385560" cy="305280"/>
              </p14:xfrm>
            </p:contentPart>
          </mc:Choice>
          <mc:Fallback>
            <p:pic>
              <p:nvPicPr>
                <p:cNvPr id="270" name="Ink 269">
                  <a:extLst>
                    <a:ext uri="{FF2B5EF4-FFF2-40B4-BE49-F238E27FC236}">
                      <a16:creationId xmlns:a16="http://schemas.microsoft.com/office/drawing/2014/main" id="{F81258E1-1463-F730-FC6A-FF436E4FE602}"/>
                    </a:ext>
                  </a:extLst>
                </p:cNvPr>
                <p:cNvPicPr/>
                <p:nvPr/>
              </p:nvPicPr>
              <p:blipFill>
                <a:blip r:embed="rId451"/>
                <a:stretch>
                  <a:fillRect/>
                </a:stretch>
              </p:blipFill>
              <p:spPr>
                <a:xfrm>
                  <a:off x="8964198" y="5808350"/>
                  <a:ext cx="4032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2" name="Ink 271">
                  <a:extLst>
                    <a:ext uri="{FF2B5EF4-FFF2-40B4-BE49-F238E27FC236}">
                      <a16:creationId xmlns:a16="http://schemas.microsoft.com/office/drawing/2014/main" id="{75092C50-EFBC-6F63-043E-DD024CF9035C}"/>
                    </a:ext>
                  </a:extLst>
                </p14:cNvPr>
                <p14:cNvContentPartPr/>
                <p14:nvPr/>
              </p14:nvContentPartPr>
              <p14:xfrm>
                <a:off x="6521958" y="6354110"/>
                <a:ext cx="286560" cy="154800"/>
              </p14:xfrm>
            </p:contentPart>
          </mc:Choice>
          <mc:Fallback>
            <p:pic>
              <p:nvPicPr>
                <p:cNvPr id="272" name="Ink 271">
                  <a:extLst>
                    <a:ext uri="{FF2B5EF4-FFF2-40B4-BE49-F238E27FC236}">
                      <a16:creationId xmlns:a16="http://schemas.microsoft.com/office/drawing/2014/main" id="{75092C50-EFBC-6F63-043E-DD024CF9035C}"/>
                    </a:ext>
                  </a:extLst>
                </p:cNvPr>
                <p:cNvPicPr/>
                <p:nvPr/>
              </p:nvPicPr>
              <p:blipFill>
                <a:blip r:embed="rId453"/>
                <a:stretch>
                  <a:fillRect/>
                </a:stretch>
              </p:blipFill>
              <p:spPr>
                <a:xfrm>
                  <a:off x="6513318" y="6345110"/>
                  <a:ext cx="3042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3" name="Ink 272">
                  <a:extLst>
                    <a:ext uri="{FF2B5EF4-FFF2-40B4-BE49-F238E27FC236}">
                      <a16:creationId xmlns:a16="http://schemas.microsoft.com/office/drawing/2014/main" id="{98E69F73-6921-771E-FC40-8E52499E21FE}"/>
                    </a:ext>
                  </a:extLst>
                </p14:cNvPr>
                <p14:cNvContentPartPr/>
                <p14:nvPr/>
              </p14:nvContentPartPr>
              <p14:xfrm>
                <a:off x="6568758" y="6335390"/>
                <a:ext cx="205200" cy="232920"/>
              </p14:xfrm>
            </p:contentPart>
          </mc:Choice>
          <mc:Fallback>
            <p:pic>
              <p:nvPicPr>
                <p:cNvPr id="273" name="Ink 272">
                  <a:extLst>
                    <a:ext uri="{FF2B5EF4-FFF2-40B4-BE49-F238E27FC236}">
                      <a16:creationId xmlns:a16="http://schemas.microsoft.com/office/drawing/2014/main" id="{98E69F73-6921-771E-FC40-8E52499E21FE}"/>
                    </a:ext>
                  </a:extLst>
                </p:cNvPr>
                <p:cNvPicPr/>
                <p:nvPr/>
              </p:nvPicPr>
              <p:blipFill>
                <a:blip r:embed="rId455"/>
                <a:stretch>
                  <a:fillRect/>
                </a:stretch>
              </p:blipFill>
              <p:spPr>
                <a:xfrm>
                  <a:off x="6560118" y="6326750"/>
                  <a:ext cx="2228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5" name="Ink 274">
                  <a:extLst>
                    <a:ext uri="{FF2B5EF4-FFF2-40B4-BE49-F238E27FC236}">
                      <a16:creationId xmlns:a16="http://schemas.microsoft.com/office/drawing/2014/main" id="{0E8BF63D-BC79-8619-791D-E5CA63FCA677}"/>
                    </a:ext>
                  </a:extLst>
                </p14:cNvPr>
                <p14:cNvContentPartPr/>
                <p14:nvPr/>
              </p14:nvContentPartPr>
              <p14:xfrm>
                <a:off x="8807598" y="6192470"/>
                <a:ext cx="426600" cy="267120"/>
              </p14:xfrm>
            </p:contentPart>
          </mc:Choice>
          <mc:Fallback>
            <p:pic>
              <p:nvPicPr>
                <p:cNvPr id="275" name="Ink 274">
                  <a:extLst>
                    <a:ext uri="{FF2B5EF4-FFF2-40B4-BE49-F238E27FC236}">
                      <a16:creationId xmlns:a16="http://schemas.microsoft.com/office/drawing/2014/main" id="{0E8BF63D-BC79-8619-791D-E5CA63FCA677}"/>
                    </a:ext>
                  </a:extLst>
                </p:cNvPr>
                <p:cNvPicPr/>
                <p:nvPr/>
              </p:nvPicPr>
              <p:blipFill>
                <a:blip r:embed="rId457"/>
                <a:stretch>
                  <a:fillRect/>
                </a:stretch>
              </p:blipFill>
              <p:spPr>
                <a:xfrm>
                  <a:off x="8798958" y="6183470"/>
                  <a:ext cx="4442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77" name="Ink 276">
                  <a:extLst>
                    <a:ext uri="{FF2B5EF4-FFF2-40B4-BE49-F238E27FC236}">
                      <a16:creationId xmlns:a16="http://schemas.microsoft.com/office/drawing/2014/main" id="{CB96069F-AB4A-43AE-FED8-6885799A4587}"/>
                    </a:ext>
                  </a:extLst>
                </p14:cNvPr>
                <p14:cNvContentPartPr/>
                <p14:nvPr/>
              </p14:nvContentPartPr>
              <p14:xfrm>
                <a:off x="6327558" y="5259350"/>
                <a:ext cx="156600" cy="159480"/>
              </p14:xfrm>
            </p:contentPart>
          </mc:Choice>
          <mc:Fallback>
            <p:pic>
              <p:nvPicPr>
                <p:cNvPr id="277" name="Ink 276">
                  <a:extLst>
                    <a:ext uri="{FF2B5EF4-FFF2-40B4-BE49-F238E27FC236}">
                      <a16:creationId xmlns:a16="http://schemas.microsoft.com/office/drawing/2014/main" id="{CB96069F-AB4A-43AE-FED8-6885799A4587}"/>
                    </a:ext>
                  </a:extLst>
                </p:cNvPr>
                <p:cNvPicPr/>
                <p:nvPr/>
              </p:nvPicPr>
              <p:blipFill>
                <a:blip r:embed="rId459"/>
                <a:stretch>
                  <a:fillRect/>
                </a:stretch>
              </p:blipFill>
              <p:spPr>
                <a:xfrm>
                  <a:off x="6318558" y="5250710"/>
                  <a:ext cx="1742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78" name="Ink 277">
                  <a:extLst>
                    <a:ext uri="{FF2B5EF4-FFF2-40B4-BE49-F238E27FC236}">
                      <a16:creationId xmlns:a16="http://schemas.microsoft.com/office/drawing/2014/main" id="{C483E726-D984-14EA-BDE8-91D6E8FB29EC}"/>
                    </a:ext>
                  </a:extLst>
                </p14:cNvPr>
                <p14:cNvContentPartPr/>
                <p14:nvPr/>
              </p14:nvContentPartPr>
              <p14:xfrm>
                <a:off x="6348438" y="5345030"/>
                <a:ext cx="123480" cy="29520"/>
              </p14:xfrm>
            </p:contentPart>
          </mc:Choice>
          <mc:Fallback>
            <p:pic>
              <p:nvPicPr>
                <p:cNvPr id="278" name="Ink 277">
                  <a:extLst>
                    <a:ext uri="{FF2B5EF4-FFF2-40B4-BE49-F238E27FC236}">
                      <a16:creationId xmlns:a16="http://schemas.microsoft.com/office/drawing/2014/main" id="{C483E726-D984-14EA-BDE8-91D6E8FB29EC}"/>
                    </a:ext>
                  </a:extLst>
                </p:cNvPr>
                <p:cNvPicPr/>
                <p:nvPr/>
              </p:nvPicPr>
              <p:blipFill>
                <a:blip r:embed="rId461"/>
                <a:stretch>
                  <a:fillRect/>
                </a:stretch>
              </p:blipFill>
              <p:spPr>
                <a:xfrm>
                  <a:off x="6339438" y="5336390"/>
                  <a:ext cx="1411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9" name="Ink 278">
                  <a:extLst>
                    <a:ext uri="{FF2B5EF4-FFF2-40B4-BE49-F238E27FC236}">
                      <a16:creationId xmlns:a16="http://schemas.microsoft.com/office/drawing/2014/main" id="{D84C20F9-0636-3795-3DA7-79CAA29BD5BF}"/>
                    </a:ext>
                  </a:extLst>
                </p14:cNvPr>
                <p14:cNvContentPartPr/>
                <p14:nvPr/>
              </p14:nvContentPartPr>
              <p14:xfrm>
                <a:off x="6525558" y="5242070"/>
                <a:ext cx="196200" cy="179640"/>
              </p14:xfrm>
            </p:contentPart>
          </mc:Choice>
          <mc:Fallback>
            <p:pic>
              <p:nvPicPr>
                <p:cNvPr id="279" name="Ink 278">
                  <a:extLst>
                    <a:ext uri="{FF2B5EF4-FFF2-40B4-BE49-F238E27FC236}">
                      <a16:creationId xmlns:a16="http://schemas.microsoft.com/office/drawing/2014/main" id="{D84C20F9-0636-3795-3DA7-79CAA29BD5BF}"/>
                    </a:ext>
                  </a:extLst>
                </p:cNvPr>
                <p:cNvPicPr/>
                <p:nvPr/>
              </p:nvPicPr>
              <p:blipFill>
                <a:blip r:embed="rId463"/>
                <a:stretch>
                  <a:fillRect/>
                </a:stretch>
              </p:blipFill>
              <p:spPr>
                <a:xfrm>
                  <a:off x="6516558" y="5233070"/>
                  <a:ext cx="213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0" name="Ink 279">
                  <a:extLst>
                    <a:ext uri="{FF2B5EF4-FFF2-40B4-BE49-F238E27FC236}">
                      <a16:creationId xmlns:a16="http://schemas.microsoft.com/office/drawing/2014/main" id="{35FE3E96-F8B4-4931-44BF-67E0087511DE}"/>
                    </a:ext>
                  </a:extLst>
                </p14:cNvPr>
                <p14:cNvContentPartPr/>
                <p14:nvPr/>
              </p14:nvContentPartPr>
              <p14:xfrm>
                <a:off x="6671718" y="5212190"/>
                <a:ext cx="149040" cy="189000"/>
              </p14:xfrm>
            </p:contentPart>
          </mc:Choice>
          <mc:Fallback>
            <p:pic>
              <p:nvPicPr>
                <p:cNvPr id="280" name="Ink 279">
                  <a:extLst>
                    <a:ext uri="{FF2B5EF4-FFF2-40B4-BE49-F238E27FC236}">
                      <a16:creationId xmlns:a16="http://schemas.microsoft.com/office/drawing/2014/main" id="{35FE3E96-F8B4-4931-44BF-67E0087511DE}"/>
                    </a:ext>
                  </a:extLst>
                </p:cNvPr>
                <p:cNvPicPr/>
                <p:nvPr/>
              </p:nvPicPr>
              <p:blipFill>
                <a:blip r:embed="rId465"/>
                <a:stretch>
                  <a:fillRect/>
                </a:stretch>
              </p:blipFill>
              <p:spPr>
                <a:xfrm>
                  <a:off x="6663078" y="5203190"/>
                  <a:ext cx="1666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1" name="Ink 280">
                  <a:extLst>
                    <a:ext uri="{FF2B5EF4-FFF2-40B4-BE49-F238E27FC236}">
                      <a16:creationId xmlns:a16="http://schemas.microsoft.com/office/drawing/2014/main" id="{13690544-21DD-5A4B-FB54-05B36857E518}"/>
                    </a:ext>
                  </a:extLst>
                </p14:cNvPr>
                <p14:cNvContentPartPr/>
                <p14:nvPr/>
              </p14:nvContentPartPr>
              <p14:xfrm>
                <a:off x="6848838" y="5268710"/>
                <a:ext cx="60840" cy="98280"/>
              </p14:xfrm>
            </p:contentPart>
          </mc:Choice>
          <mc:Fallback>
            <p:pic>
              <p:nvPicPr>
                <p:cNvPr id="281" name="Ink 280">
                  <a:extLst>
                    <a:ext uri="{FF2B5EF4-FFF2-40B4-BE49-F238E27FC236}">
                      <a16:creationId xmlns:a16="http://schemas.microsoft.com/office/drawing/2014/main" id="{13690544-21DD-5A4B-FB54-05B36857E518}"/>
                    </a:ext>
                  </a:extLst>
                </p:cNvPr>
                <p:cNvPicPr/>
                <p:nvPr/>
              </p:nvPicPr>
              <p:blipFill>
                <a:blip r:embed="rId467"/>
                <a:stretch>
                  <a:fillRect/>
                </a:stretch>
              </p:blipFill>
              <p:spPr>
                <a:xfrm>
                  <a:off x="6839838" y="5260070"/>
                  <a:ext cx="784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82" name="Ink 281">
                  <a:extLst>
                    <a:ext uri="{FF2B5EF4-FFF2-40B4-BE49-F238E27FC236}">
                      <a16:creationId xmlns:a16="http://schemas.microsoft.com/office/drawing/2014/main" id="{C583F01B-126A-CCB7-269F-ACEDDC945862}"/>
                    </a:ext>
                  </a:extLst>
                </p14:cNvPr>
                <p14:cNvContentPartPr/>
                <p14:nvPr/>
              </p14:nvContentPartPr>
              <p14:xfrm>
                <a:off x="6935238" y="5145950"/>
                <a:ext cx="167400" cy="212040"/>
              </p14:xfrm>
            </p:contentPart>
          </mc:Choice>
          <mc:Fallback>
            <p:pic>
              <p:nvPicPr>
                <p:cNvPr id="282" name="Ink 281">
                  <a:extLst>
                    <a:ext uri="{FF2B5EF4-FFF2-40B4-BE49-F238E27FC236}">
                      <a16:creationId xmlns:a16="http://schemas.microsoft.com/office/drawing/2014/main" id="{C583F01B-126A-CCB7-269F-ACEDDC945862}"/>
                    </a:ext>
                  </a:extLst>
                </p:cNvPr>
                <p:cNvPicPr/>
                <p:nvPr/>
              </p:nvPicPr>
              <p:blipFill>
                <a:blip r:embed="rId469"/>
                <a:stretch>
                  <a:fillRect/>
                </a:stretch>
              </p:blipFill>
              <p:spPr>
                <a:xfrm>
                  <a:off x="6926598" y="5137310"/>
                  <a:ext cx="185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83" name="Ink 282">
                  <a:extLst>
                    <a:ext uri="{FF2B5EF4-FFF2-40B4-BE49-F238E27FC236}">
                      <a16:creationId xmlns:a16="http://schemas.microsoft.com/office/drawing/2014/main" id="{A3555397-6691-AF02-4244-49C4CA6A100C}"/>
                    </a:ext>
                  </a:extLst>
                </p14:cNvPr>
                <p14:cNvContentPartPr/>
                <p14:nvPr/>
              </p14:nvContentPartPr>
              <p14:xfrm>
                <a:off x="7104078" y="5234150"/>
                <a:ext cx="127080" cy="143280"/>
              </p14:xfrm>
            </p:contentPart>
          </mc:Choice>
          <mc:Fallback>
            <p:pic>
              <p:nvPicPr>
                <p:cNvPr id="283" name="Ink 282">
                  <a:extLst>
                    <a:ext uri="{FF2B5EF4-FFF2-40B4-BE49-F238E27FC236}">
                      <a16:creationId xmlns:a16="http://schemas.microsoft.com/office/drawing/2014/main" id="{A3555397-6691-AF02-4244-49C4CA6A100C}"/>
                    </a:ext>
                  </a:extLst>
                </p:cNvPr>
                <p:cNvPicPr/>
                <p:nvPr/>
              </p:nvPicPr>
              <p:blipFill>
                <a:blip r:embed="rId471"/>
                <a:stretch>
                  <a:fillRect/>
                </a:stretch>
              </p:blipFill>
              <p:spPr>
                <a:xfrm>
                  <a:off x="7095078" y="5225510"/>
                  <a:ext cx="1447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5" name="Ink 284">
                  <a:extLst>
                    <a:ext uri="{FF2B5EF4-FFF2-40B4-BE49-F238E27FC236}">
                      <a16:creationId xmlns:a16="http://schemas.microsoft.com/office/drawing/2014/main" id="{26A9A4E8-706F-00A2-2860-89A151E60838}"/>
                    </a:ext>
                  </a:extLst>
                </p14:cNvPr>
                <p14:cNvContentPartPr/>
                <p14:nvPr/>
              </p14:nvContentPartPr>
              <p14:xfrm>
                <a:off x="5410278" y="2548190"/>
                <a:ext cx="49320" cy="1688040"/>
              </p14:xfrm>
            </p:contentPart>
          </mc:Choice>
          <mc:Fallback>
            <p:pic>
              <p:nvPicPr>
                <p:cNvPr id="285" name="Ink 284">
                  <a:extLst>
                    <a:ext uri="{FF2B5EF4-FFF2-40B4-BE49-F238E27FC236}">
                      <a16:creationId xmlns:a16="http://schemas.microsoft.com/office/drawing/2014/main" id="{26A9A4E8-706F-00A2-2860-89A151E60838}"/>
                    </a:ext>
                  </a:extLst>
                </p:cNvPr>
                <p:cNvPicPr/>
                <p:nvPr/>
              </p:nvPicPr>
              <p:blipFill>
                <a:blip r:embed="rId473"/>
                <a:stretch>
                  <a:fillRect/>
                </a:stretch>
              </p:blipFill>
              <p:spPr>
                <a:xfrm>
                  <a:off x="5401638" y="2539190"/>
                  <a:ext cx="66960" cy="170568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86" name="Ink 285">
                  <a:extLst>
                    <a:ext uri="{FF2B5EF4-FFF2-40B4-BE49-F238E27FC236}">
                      <a16:creationId xmlns:a16="http://schemas.microsoft.com/office/drawing/2014/main" id="{ECF8CC02-C63A-67F7-5AEB-76858D8BE1C0}"/>
                    </a:ext>
                  </a:extLst>
                </p14:cNvPr>
                <p14:cNvContentPartPr/>
                <p14:nvPr/>
              </p14:nvContentPartPr>
              <p14:xfrm>
                <a:off x="5216598" y="2243270"/>
                <a:ext cx="288000" cy="324360"/>
              </p14:xfrm>
            </p:contentPart>
          </mc:Choice>
          <mc:Fallback>
            <p:pic>
              <p:nvPicPr>
                <p:cNvPr id="286" name="Ink 285">
                  <a:extLst>
                    <a:ext uri="{FF2B5EF4-FFF2-40B4-BE49-F238E27FC236}">
                      <a16:creationId xmlns:a16="http://schemas.microsoft.com/office/drawing/2014/main" id="{ECF8CC02-C63A-67F7-5AEB-76858D8BE1C0}"/>
                    </a:ext>
                  </a:extLst>
                </p:cNvPr>
                <p:cNvPicPr/>
                <p:nvPr/>
              </p:nvPicPr>
              <p:blipFill>
                <a:blip r:embed="rId475"/>
                <a:stretch>
                  <a:fillRect/>
                </a:stretch>
              </p:blipFill>
              <p:spPr>
                <a:xfrm>
                  <a:off x="5207958" y="2234630"/>
                  <a:ext cx="30564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87" name="Ink 286">
                  <a:extLst>
                    <a:ext uri="{FF2B5EF4-FFF2-40B4-BE49-F238E27FC236}">
                      <a16:creationId xmlns:a16="http://schemas.microsoft.com/office/drawing/2014/main" id="{D4239FC8-FA79-E942-5F5E-CAD13E83D1DC}"/>
                    </a:ext>
                  </a:extLst>
                </p14:cNvPr>
                <p14:cNvContentPartPr/>
                <p14:nvPr/>
              </p14:nvContentPartPr>
              <p14:xfrm>
                <a:off x="5429718" y="2363510"/>
                <a:ext cx="114120" cy="147600"/>
              </p14:xfrm>
            </p:contentPart>
          </mc:Choice>
          <mc:Fallback>
            <p:pic>
              <p:nvPicPr>
                <p:cNvPr id="287" name="Ink 286">
                  <a:extLst>
                    <a:ext uri="{FF2B5EF4-FFF2-40B4-BE49-F238E27FC236}">
                      <a16:creationId xmlns:a16="http://schemas.microsoft.com/office/drawing/2014/main" id="{D4239FC8-FA79-E942-5F5E-CAD13E83D1DC}"/>
                    </a:ext>
                  </a:extLst>
                </p:cNvPr>
                <p:cNvPicPr/>
                <p:nvPr/>
              </p:nvPicPr>
              <p:blipFill>
                <a:blip r:embed="rId477"/>
                <a:stretch>
                  <a:fillRect/>
                </a:stretch>
              </p:blipFill>
              <p:spPr>
                <a:xfrm>
                  <a:off x="5421078" y="2354510"/>
                  <a:ext cx="1317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88" name="Ink 287">
                  <a:extLst>
                    <a:ext uri="{FF2B5EF4-FFF2-40B4-BE49-F238E27FC236}">
                      <a16:creationId xmlns:a16="http://schemas.microsoft.com/office/drawing/2014/main" id="{00E6FCAA-C67A-F35B-885D-6D8B9ECDBA33}"/>
                    </a:ext>
                  </a:extLst>
                </p14:cNvPr>
                <p14:cNvContentPartPr/>
                <p14:nvPr/>
              </p14:nvContentPartPr>
              <p14:xfrm>
                <a:off x="5587398" y="2355230"/>
                <a:ext cx="125640" cy="160920"/>
              </p14:xfrm>
            </p:contentPart>
          </mc:Choice>
          <mc:Fallback>
            <p:pic>
              <p:nvPicPr>
                <p:cNvPr id="288" name="Ink 287">
                  <a:extLst>
                    <a:ext uri="{FF2B5EF4-FFF2-40B4-BE49-F238E27FC236}">
                      <a16:creationId xmlns:a16="http://schemas.microsoft.com/office/drawing/2014/main" id="{00E6FCAA-C67A-F35B-885D-6D8B9ECDBA33}"/>
                    </a:ext>
                  </a:extLst>
                </p:cNvPr>
                <p:cNvPicPr/>
                <p:nvPr/>
              </p:nvPicPr>
              <p:blipFill>
                <a:blip r:embed="rId479"/>
                <a:stretch>
                  <a:fillRect/>
                </a:stretch>
              </p:blipFill>
              <p:spPr>
                <a:xfrm>
                  <a:off x="5578758" y="2346230"/>
                  <a:ext cx="1432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89" name="Ink 288">
                  <a:extLst>
                    <a:ext uri="{FF2B5EF4-FFF2-40B4-BE49-F238E27FC236}">
                      <a16:creationId xmlns:a16="http://schemas.microsoft.com/office/drawing/2014/main" id="{B50B5FE0-DA2B-1CE2-FF48-EC6208D18FD1}"/>
                    </a:ext>
                  </a:extLst>
                </p14:cNvPr>
                <p14:cNvContentPartPr/>
                <p14:nvPr/>
              </p14:nvContentPartPr>
              <p14:xfrm>
                <a:off x="5736438" y="2158670"/>
                <a:ext cx="379800" cy="340560"/>
              </p14:xfrm>
            </p:contentPart>
          </mc:Choice>
          <mc:Fallback>
            <p:pic>
              <p:nvPicPr>
                <p:cNvPr id="289" name="Ink 288">
                  <a:extLst>
                    <a:ext uri="{FF2B5EF4-FFF2-40B4-BE49-F238E27FC236}">
                      <a16:creationId xmlns:a16="http://schemas.microsoft.com/office/drawing/2014/main" id="{B50B5FE0-DA2B-1CE2-FF48-EC6208D18FD1}"/>
                    </a:ext>
                  </a:extLst>
                </p:cNvPr>
                <p:cNvPicPr/>
                <p:nvPr/>
              </p:nvPicPr>
              <p:blipFill>
                <a:blip r:embed="rId481"/>
                <a:stretch>
                  <a:fillRect/>
                </a:stretch>
              </p:blipFill>
              <p:spPr>
                <a:xfrm>
                  <a:off x="5727438" y="2150030"/>
                  <a:ext cx="39744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1" name="Ink 290">
                  <a:extLst>
                    <a:ext uri="{FF2B5EF4-FFF2-40B4-BE49-F238E27FC236}">
                      <a16:creationId xmlns:a16="http://schemas.microsoft.com/office/drawing/2014/main" id="{93EF9DF5-F287-B84D-FA53-C1EFF8C6B911}"/>
                    </a:ext>
                  </a:extLst>
                </p14:cNvPr>
                <p14:cNvContentPartPr/>
                <p14:nvPr/>
              </p14:nvContentPartPr>
              <p14:xfrm>
                <a:off x="4664718" y="3052910"/>
                <a:ext cx="227880" cy="213120"/>
              </p14:xfrm>
            </p:contentPart>
          </mc:Choice>
          <mc:Fallback>
            <p:pic>
              <p:nvPicPr>
                <p:cNvPr id="291" name="Ink 290">
                  <a:extLst>
                    <a:ext uri="{FF2B5EF4-FFF2-40B4-BE49-F238E27FC236}">
                      <a16:creationId xmlns:a16="http://schemas.microsoft.com/office/drawing/2014/main" id="{93EF9DF5-F287-B84D-FA53-C1EFF8C6B911}"/>
                    </a:ext>
                  </a:extLst>
                </p:cNvPr>
                <p:cNvPicPr/>
                <p:nvPr/>
              </p:nvPicPr>
              <p:blipFill>
                <a:blip r:embed="rId483"/>
                <a:stretch>
                  <a:fillRect/>
                </a:stretch>
              </p:blipFill>
              <p:spPr>
                <a:xfrm>
                  <a:off x="4656078" y="3043910"/>
                  <a:ext cx="2455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2" name="Ink 291">
                  <a:extLst>
                    <a:ext uri="{FF2B5EF4-FFF2-40B4-BE49-F238E27FC236}">
                      <a16:creationId xmlns:a16="http://schemas.microsoft.com/office/drawing/2014/main" id="{1252C408-FA3D-B66D-7238-5DBA475E767E}"/>
                    </a:ext>
                  </a:extLst>
                </p14:cNvPr>
                <p14:cNvContentPartPr/>
                <p14:nvPr/>
              </p14:nvContentPartPr>
              <p14:xfrm>
                <a:off x="5551398" y="1980830"/>
                <a:ext cx="196200" cy="173160"/>
              </p14:xfrm>
            </p:contentPart>
          </mc:Choice>
          <mc:Fallback>
            <p:pic>
              <p:nvPicPr>
                <p:cNvPr id="292" name="Ink 291">
                  <a:extLst>
                    <a:ext uri="{FF2B5EF4-FFF2-40B4-BE49-F238E27FC236}">
                      <a16:creationId xmlns:a16="http://schemas.microsoft.com/office/drawing/2014/main" id="{1252C408-FA3D-B66D-7238-5DBA475E767E}"/>
                    </a:ext>
                  </a:extLst>
                </p:cNvPr>
                <p:cNvPicPr/>
                <p:nvPr/>
              </p:nvPicPr>
              <p:blipFill>
                <a:blip r:embed="rId485"/>
                <a:stretch>
                  <a:fillRect/>
                </a:stretch>
              </p:blipFill>
              <p:spPr>
                <a:xfrm>
                  <a:off x="5542398" y="1972190"/>
                  <a:ext cx="213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3" name="Ink 292">
                  <a:extLst>
                    <a:ext uri="{FF2B5EF4-FFF2-40B4-BE49-F238E27FC236}">
                      <a16:creationId xmlns:a16="http://schemas.microsoft.com/office/drawing/2014/main" id="{670BED59-C4CC-59F1-DE6A-B2A2287358DE}"/>
                    </a:ext>
                  </a:extLst>
                </p14:cNvPr>
                <p14:cNvContentPartPr/>
                <p14:nvPr/>
              </p14:nvContentPartPr>
              <p14:xfrm>
                <a:off x="5877918" y="2905310"/>
                <a:ext cx="175680" cy="180360"/>
              </p14:xfrm>
            </p:contentPart>
          </mc:Choice>
          <mc:Fallback>
            <p:pic>
              <p:nvPicPr>
                <p:cNvPr id="293" name="Ink 292">
                  <a:extLst>
                    <a:ext uri="{FF2B5EF4-FFF2-40B4-BE49-F238E27FC236}">
                      <a16:creationId xmlns:a16="http://schemas.microsoft.com/office/drawing/2014/main" id="{670BED59-C4CC-59F1-DE6A-B2A2287358DE}"/>
                    </a:ext>
                  </a:extLst>
                </p:cNvPr>
                <p:cNvPicPr/>
                <p:nvPr/>
              </p:nvPicPr>
              <p:blipFill>
                <a:blip r:embed="rId487"/>
                <a:stretch>
                  <a:fillRect/>
                </a:stretch>
              </p:blipFill>
              <p:spPr>
                <a:xfrm>
                  <a:off x="5869278" y="2896310"/>
                  <a:ext cx="1933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5" name="Ink 294">
                  <a:extLst>
                    <a:ext uri="{FF2B5EF4-FFF2-40B4-BE49-F238E27FC236}">
                      <a16:creationId xmlns:a16="http://schemas.microsoft.com/office/drawing/2014/main" id="{0CEFCB2E-1FAC-45F1-5146-AACFE7C2E765}"/>
                    </a:ext>
                  </a:extLst>
                </p14:cNvPr>
                <p14:cNvContentPartPr/>
                <p14:nvPr/>
              </p14:nvContentPartPr>
              <p14:xfrm>
                <a:off x="6605478" y="5028950"/>
                <a:ext cx="177480" cy="151920"/>
              </p14:xfrm>
            </p:contentPart>
          </mc:Choice>
          <mc:Fallback>
            <p:pic>
              <p:nvPicPr>
                <p:cNvPr id="295" name="Ink 294">
                  <a:extLst>
                    <a:ext uri="{FF2B5EF4-FFF2-40B4-BE49-F238E27FC236}">
                      <a16:creationId xmlns:a16="http://schemas.microsoft.com/office/drawing/2014/main" id="{0CEFCB2E-1FAC-45F1-5146-AACFE7C2E765}"/>
                    </a:ext>
                  </a:extLst>
                </p:cNvPr>
                <p:cNvPicPr/>
                <p:nvPr/>
              </p:nvPicPr>
              <p:blipFill>
                <a:blip r:embed="rId489"/>
                <a:stretch>
                  <a:fillRect/>
                </a:stretch>
              </p:blipFill>
              <p:spPr>
                <a:xfrm>
                  <a:off x="6596838" y="5019950"/>
                  <a:ext cx="195120" cy="169560"/>
                </a:xfrm>
                <a:prstGeom prst="rect">
                  <a:avLst/>
                </a:prstGeom>
              </p:spPr>
            </p:pic>
          </mc:Fallback>
        </mc:AlternateContent>
      </p:grpSp>
    </p:spTree>
    <p:extLst>
      <p:ext uri="{BB962C8B-B14F-4D97-AF65-F5344CB8AC3E}">
        <p14:creationId xmlns:p14="http://schemas.microsoft.com/office/powerpoint/2010/main" val="25070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2BF82C0-F1B0-8E0E-398E-AE0B1E2D050B}"/>
                  </a:ext>
                </a:extLst>
              </p14:cNvPr>
              <p14:cNvContentPartPr/>
              <p14:nvPr/>
            </p14:nvContentPartPr>
            <p14:xfrm>
              <a:off x="1035558" y="3330830"/>
              <a:ext cx="302760" cy="121680"/>
            </p14:xfrm>
          </p:contentPart>
        </mc:Choice>
        <mc:Fallback>
          <p:pic>
            <p:nvPicPr>
              <p:cNvPr id="4" name="Ink 3">
                <a:extLst>
                  <a:ext uri="{FF2B5EF4-FFF2-40B4-BE49-F238E27FC236}">
                    <a16:creationId xmlns:a16="http://schemas.microsoft.com/office/drawing/2014/main" id="{E2BF82C0-F1B0-8E0E-398E-AE0B1E2D050B}"/>
                  </a:ext>
                </a:extLst>
              </p:cNvPr>
              <p:cNvPicPr/>
              <p:nvPr/>
            </p:nvPicPr>
            <p:blipFill>
              <a:blip r:embed="rId3"/>
              <a:stretch>
                <a:fillRect/>
              </a:stretch>
            </p:blipFill>
            <p:spPr>
              <a:xfrm>
                <a:off x="1026918" y="3322190"/>
                <a:ext cx="3204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8484C33-C2FF-64A3-7D05-01624BE7AAB5}"/>
                  </a:ext>
                </a:extLst>
              </p14:cNvPr>
              <p14:cNvContentPartPr/>
              <p14:nvPr/>
            </p14:nvContentPartPr>
            <p14:xfrm>
              <a:off x="1922238" y="3209510"/>
              <a:ext cx="1341360" cy="74880"/>
            </p14:xfrm>
          </p:contentPart>
        </mc:Choice>
        <mc:Fallback>
          <p:pic>
            <p:nvPicPr>
              <p:cNvPr id="5" name="Ink 4">
                <a:extLst>
                  <a:ext uri="{FF2B5EF4-FFF2-40B4-BE49-F238E27FC236}">
                    <a16:creationId xmlns:a16="http://schemas.microsoft.com/office/drawing/2014/main" id="{C8484C33-C2FF-64A3-7D05-01624BE7AAB5}"/>
                  </a:ext>
                </a:extLst>
              </p:cNvPr>
              <p:cNvPicPr/>
              <p:nvPr/>
            </p:nvPicPr>
            <p:blipFill>
              <a:blip r:embed="rId5"/>
              <a:stretch>
                <a:fillRect/>
              </a:stretch>
            </p:blipFill>
            <p:spPr>
              <a:xfrm>
                <a:off x="1913238" y="3200870"/>
                <a:ext cx="13590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D3C694E-8F87-78B6-D13D-69A7A9C14629}"/>
                  </a:ext>
                </a:extLst>
              </p14:cNvPr>
              <p14:cNvContentPartPr/>
              <p14:nvPr/>
            </p14:nvContentPartPr>
            <p14:xfrm>
              <a:off x="3890718" y="3275030"/>
              <a:ext cx="1531080" cy="104040"/>
            </p14:xfrm>
          </p:contentPart>
        </mc:Choice>
        <mc:Fallback>
          <p:pic>
            <p:nvPicPr>
              <p:cNvPr id="6" name="Ink 5">
                <a:extLst>
                  <a:ext uri="{FF2B5EF4-FFF2-40B4-BE49-F238E27FC236}">
                    <a16:creationId xmlns:a16="http://schemas.microsoft.com/office/drawing/2014/main" id="{4D3C694E-8F87-78B6-D13D-69A7A9C14629}"/>
                  </a:ext>
                </a:extLst>
              </p:cNvPr>
              <p:cNvPicPr/>
              <p:nvPr/>
            </p:nvPicPr>
            <p:blipFill>
              <a:blip r:embed="rId7"/>
              <a:stretch>
                <a:fillRect/>
              </a:stretch>
            </p:blipFill>
            <p:spPr>
              <a:xfrm>
                <a:off x="3882078" y="3266030"/>
                <a:ext cx="15487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D111E18-A327-80D1-1C7C-26B8511C8F76}"/>
                  </a:ext>
                </a:extLst>
              </p14:cNvPr>
              <p14:cNvContentPartPr/>
              <p14:nvPr/>
            </p14:nvContentPartPr>
            <p14:xfrm>
              <a:off x="6251238" y="3317150"/>
              <a:ext cx="1710000" cy="42480"/>
            </p14:xfrm>
          </p:contentPart>
        </mc:Choice>
        <mc:Fallback>
          <p:pic>
            <p:nvPicPr>
              <p:cNvPr id="7" name="Ink 6">
                <a:extLst>
                  <a:ext uri="{FF2B5EF4-FFF2-40B4-BE49-F238E27FC236}">
                    <a16:creationId xmlns:a16="http://schemas.microsoft.com/office/drawing/2014/main" id="{AD111E18-A327-80D1-1C7C-26B8511C8F76}"/>
                  </a:ext>
                </a:extLst>
              </p:cNvPr>
              <p:cNvPicPr/>
              <p:nvPr/>
            </p:nvPicPr>
            <p:blipFill>
              <a:blip r:embed="rId9"/>
              <a:stretch>
                <a:fillRect/>
              </a:stretch>
            </p:blipFill>
            <p:spPr>
              <a:xfrm>
                <a:off x="6242598" y="3308150"/>
                <a:ext cx="17276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91E7CA6-E9BA-7979-C7AA-8DD290291959}"/>
                  </a:ext>
                </a:extLst>
              </p14:cNvPr>
              <p14:cNvContentPartPr/>
              <p14:nvPr/>
            </p14:nvContentPartPr>
            <p14:xfrm>
              <a:off x="8658558" y="3190790"/>
              <a:ext cx="2855520" cy="113400"/>
            </p14:xfrm>
          </p:contentPart>
        </mc:Choice>
        <mc:Fallback>
          <p:pic>
            <p:nvPicPr>
              <p:cNvPr id="8" name="Ink 7">
                <a:extLst>
                  <a:ext uri="{FF2B5EF4-FFF2-40B4-BE49-F238E27FC236}">
                    <a16:creationId xmlns:a16="http://schemas.microsoft.com/office/drawing/2014/main" id="{491E7CA6-E9BA-7979-C7AA-8DD290291959}"/>
                  </a:ext>
                </a:extLst>
              </p:cNvPr>
              <p:cNvPicPr/>
              <p:nvPr/>
            </p:nvPicPr>
            <p:blipFill>
              <a:blip r:embed="rId11"/>
              <a:stretch>
                <a:fillRect/>
              </a:stretch>
            </p:blipFill>
            <p:spPr>
              <a:xfrm>
                <a:off x="8649918" y="3181790"/>
                <a:ext cx="28731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EBEA2F8-942A-CED7-E7F2-0A9A25292F7F}"/>
                  </a:ext>
                </a:extLst>
              </p14:cNvPr>
              <p14:cNvContentPartPr/>
              <p14:nvPr/>
            </p14:nvContentPartPr>
            <p14:xfrm>
              <a:off x="9843678" y="3842030"/>
              <a:ext cx="72360" cy="190800"/>
            </p14:xfrm>
          </p:contentPart>
        </mc:Choice>
        <mc:Fallback>
          <p:pic>
            <p:nvPicPr>
              <p:cNvPr id="9" name="Ink 8">
                <a:extLst>
                  <a:ext uri="{FF2B5EF4-FFF2-40B4-BE49-F238E27FC236}">
                    <a16:creationId xmlns:a16="http://schemas.microsoft.com/office/drawing/2014/main" id="{7EBEA2F8-942A-CED7-E7F2-0A9A25292F7F}"/>
                  </a:ext>
                </a:extLst>
              </p:cNvPr>
              <p:cNvPicPr/>
              <p:nvPr/>
            </p:nvPicPr>
            <p:blipFill>
              <a:blip r:embed="rId13"/>
              <a:stretch>
                <a:fillRect/>
              </a:stretch>
            </p:blipFill>
            <p:spPr>
              <a:xfrm>
                <a:off x="9834678" y="3833030"/>
                <a:ext cx="90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E13B548-7B73-B076-1485-20CAA8372059}"/>
                  </a:ext>
                </a:extLst>
              </p14:cNvPr>
              <p14:cNvContentPartPr/>
              <p14:nvPr/>
            </p14:nvContentPartPr>
            <p14:xfrm>
              <a:off x="9657558" y="3731870"/>
              <a:ext cx="355320" cy="345600"/>
            </p14:xfrm>
          </p:contentPart>
        </mc:Choice>
        <mc:Fallback>
          <p:pic>
            <p:nvPicPr>
              <p:cNvPr id="10" name="Ink 9">
                <a:extLst>
                  <a:ext uri="{FF2B5EF4-FFF2-40B4-BE49-F238E27FC236}">
                    <a16:creationId xmlns:a16="http://schemas.microsoft.com/office/drawing/2014/main" id="{3E13B548-7B73-B076-1485-20CAA8372059}"/>
                  </a:ext>
                </a:extLst>
              </p:cNvPr>
              <p:cNvPicPr/>
              <p:nvPr/>
            </p:nvPicPr>
            <p:blipFill>
              <a:blip r:embed="rId15"/>
              <a:stretch>
                <a:fillRect/>
              </a:stretch>
            </p:blipFill>
            <p:spPr>
              <a:xfrm>
                <a:off x="9648918" y="3722870"/>
                <a:ext cx="3729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C419FE49-96C3-A4E9-E462-F883DD7C0727}"/>
                  </a:ext>
                </a:extLst>
              </p14:cNvPr>
              <p14:cNvContentPartPr/>
              <p14:nvPr/>
            </p14:nvContentPartPr>
            <p14:xfrm>
              <a:off x="9918198" y="3883790"/>
              <a:ext cx="255240" cy="97200"/>
            </p14:xfrm>
          </p:contentPart>
        </mc:Choice>
        <mc:Fallback>
          <p:pic>
            <p:nvPicPr>
              <p:cNvPr id="11" name="Ink 10">
                <a:extLst>
                  <a:ext uri="{FF2B5EF4-FFF2-40B4-BE49-F238E27FC236}">
                    <a16:creationId xmlns:a16="http://schemas.microsoft.com/office/drawing/2014/main" id="{C419FE49-96C3-A4E9-E462-F883DD7C0727}"/>
                  </a:ext>
                </a:extLst>
              </p:cNvPr>
              <p:cNvPicPr/>
              <p:nvPr/>
            </p:nvPicPr>
            <p:blipFill>
              <a:blip r:embed="rId17"/>
              <a:stretch>
                <a:fillRect/>
              </a:stretch>
            </p:blipFill>
            <p:spPr>
              <a:xfrm>
                <a:off x="9909198" y="3875150"/>
                <a:ext cx="2728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7DBAE34E-219F-5FB0-BD92-6DC7BF19072F}"/>
                  </a:ext>
                </a:extLst>
              </p14:cNvPr>
              <p14:cNvContentPartPr/>
              <p14:nvPr/>
            </p14:nvContentPartPr>
            <p14:xfrm>
              <a:off x="10226358" y="3780110"/>
              <a:ext cx="56880" cy="173880"/>
            </p14:xfrm>
          </p:contentPart>
        </mc:Choice>
        <mc:Fallback>
          <p:pic>
            <p:nvPicPr>
              <p:cNvPr id="12" name="Ink 11">
                <a:extLst>
                  <a:ext uri="{FF2B5EF4-FFF2-40B4-BE49-F238E27FC236}">
                    <a16:creationId xmlns:a16="http://schemas.microsoft.com/office/drawing/2014/main" id="{7DBAE34E-219F-5FB0-BD92-6DC7BF19072F}"/>
                  </a:ext>
                </a:extLst>
              </p:cNvPr>
              <p:cNvPicPr/>
              <p:nvPr/>
            </p:nvPicPr>
            <p:blipFill>
              <a:blip r:embed="rId19"/>
              <a:stretch>
                <a:fillRect/>
              </a:stretch>
            </p:blipFill>
            <p:spPr>
              <a:xfrm>
                <a:off x="10217358" y="3771470"/>
                <a:ext cx="745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F8B01037-6618-C2E3-46EA-D8123BCEDD9D}"/>
                  </a:ext>
                </a:extLst>
              </p14:cNvPr>
              <p14:cNvContentPartPr/>
              <p14:nvPr/>
            </p14:nvContentPartPr>
            <p14:xfrm>
              <a:off x="10195038" y="3793790"/>
              <a:ext cx="360720" cy="141120"/>
            </p14:xfrm>
          </p:contentPart>
        </mc:Choice>
        <mc:Fallback>
          <p:pic>
            <p:nvPicPr>
              <p:cNvPr id="13" name="Ink 12">
                <a:extLst>
                  <a:ext uri="{FF2B5EF4-FFF2-40B4-BE49-F238E27FC236}">
                    <a16:creationId xmlns:a16="http://schemas.microsoft.com/office/drawing/2014/main" id="{F8B01037-6618-C2E3-46EA-D8123BCEDD9D}"/>
                  </a:ext>
                </a:extLst>
              </p:cNvPr>
              <p:cNvPicPr/>
              <p:nvPr/>
            </p:nvPicPr>
            <p:blipFill>
              <a:blip r:embed="rId21"/>
              <a:stretch>
                <a:fillRect/>
              </a:stretch>
            </p:blipFill>
            <p:spPr>
              <a:xfrm>
                <a:off x="10186398" y="3784790"/>
                <a:ext cx="3783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DE0C98C4-3BB7-F19A-38A6-459FC441F1DD}"/>
                  </a:ext>
                </a:extLst>
              </p14:cNvPr>
              <p14:cNvContentPartPr/>
              <p14:nvPr/>
            </p14:nvContentPartPr>
            <p14:xfrm>
              <a:off x="10562598" y="3777950"/>
              <a:ext cx="128160" cy="122400"/>
            </p14:xfrm>
          </p:contentPart>
        </mc:Choice>
        <mc:Fallback>
          <p:pic>
            <p:nvPicPr>
              <p:cNvPr id="14" name="Ink 13">
                <a:extLst>
                  <a:ext uri="{FF2B5EF4-FFF2-40B4-BE49-F238E27FC236}">
                    <a16:creationId xmlns:a16="http://schemas.microsoft.com/office/drawing/2014/main" id="{DE0C98C4-3BB7-F19A-38A6-459FC441F1DD}"/>
                  </a:ext>
                </a:extLst>
              </p:cNvPr>
              <p:cNvPicPr/>
              <p:nvPr/>
            </p:nvPicPr>
            <p:blipFill>
              <a:blip r:embed="rId23"/>
              <a:stretch>
                <a:fillRect/>
              </a:stretch>
            </p:blipFill>
            <p:spPr>
              <a:xfrm>
                <a:off x="10553598" y="3769310"/>
                <a:ext cx="1458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73FF6FF1-C87C-4D3D-60AE-43A466867673}"/>
                  </a:ext>
                </a:extLst>
              </p14:cNvPr>
              <p14:cNvContentPartPr/>
              <p14:nvPr/>
            </p14:nvContentPartPr>
            <p14:xfrm>
              <a:off x="10747638" y="3762470"/>
              <a:ext cx="96480" cy="89640"/>
            </p14:xfrm>
          </p:contentPart>
        </mc:Choice>
        <mc:Fallback>
          <p:pic>
            <p:nvPicPr>
              <p:cNvPr id="15" name="Ink 14">
                <a:extLst>
                  <a:ext uri="{FF2B5EF4-FFF2-40B4-BE49-F238E27FC236}">
                    <a16:creationId xmlns:a16="http://schemas.microsoft.com/office/drawing/2014/main" id="{73FF6FF1-C87C-4D3D-60AE-43A466867673}"/>
                  </a:ext>
                </a:extLst>
              </p:cNvPr>
              <p:cNvPicPr/>
              <p:nvPr/>
            </p:nvPicPr>
            <p:blipFill>
              <a:blip r:embed="rId25"/>
              <a:stretch>
                <a:fillRect/>
              </a:stretch>
            </p:blipFill>
            <p:spPr>
              <a:xfrm>
                <a:off x="10738998" y="3753470"/>
                <a:ext cx="1141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5592C30B-3137-59C3-89A1-D7A817882773}"/>
                  </a:ext>
                </a:extLst>
              </p14:cNvPr>
              <p14:cNvContentPartPr/>
              <p14:nvPr/>
            </p14:nvContentPartPr>
            <p14:xfrm>
              <a:off x="10965798" y="3513350"/>
              <a:ext cx="284760" cy="331560"/>
            </p14:xfrm>
          </p:contentPart>
        </mc:Choice>
        <mc:Fallback>
          <p:pic>
            <p:nvPicPr>
              <p:cNvPr id="16" name="Ink 15">
                <a:extLst>
                  <a:ext uri="{FF2B5EF4-FFF2-40B4-BE49-F238E27FC236}">
                    <a16:creationId xmlns:a16="http://schemas.microsoft.com/office/drawing/2014/main" id="{5592C30B-3137-59C3-89A1-D7A817882773}"/>
                  </a:ext>
                </a:extLst>
              </p:cNvPr>
              <p:cNvPicPr/>
              <p:nvPr/>
            </p:nvPicPr>
            <p:blipFill>
              <a:blip r:embed="rId27"/>
              <a:stretch>
                <a:fillRect/>
              </a:stretch>
            </p:blipFill>
            <p:spPr>
              <a:xfrm>
                <a:off x="10956798" y="3504350"/>
                <a:ext cx="3024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8F648FC3-1F35-8F6D-FC1B-0493C3DA92C9}"/>
                  </a:ext>
                </a:extLst>
              </p14:cNvPr>
              <p14:cNvContentPartPr/>
              <p14:nvPr/>
            </p14:nvContentPartPr>
            <p14:xfrm>
              <a:off x="11245518" y="3656630"/>
              <a:ext cx="90000" cy="19800"/>
            </p14:xfrm>
          </p:contentPart>
        </mc:Choice>
        <mc:Fallback>
          <p:pic>
            <p:nvPicPr>
              <p:cNvPr id="17" name="Ink 16">
                <a:extLst>
                  <a:ext uri="{FF2B5EF4-FFF2-40B4-BE49-F238E27FC236}">
                    <a16:creationId xmlns:a16="http://schemas.microsoft.com/office/drawing/2014/main" id="{8F648FC3-1F35-8F6D-FC1B-0493C3DA92C9}"/>
                  </a:ext>
                </a:extLst>
              </p:cNvPr>
              <p:cNvPicPr/>
              <p:nvPr/>
            </p:nvPicPr>
            <p:blipFill>
              <a:blip r:embed="rId29"/>
              <a:stretch>
                <a:fillRect/>
              </a:stretch>
            </p:blipFill>
            <p:spPr>
              <a:xfrm>
                <a:off x="11236878" y="3647990"/>
                <a:ext cx="107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427B95D-4FAF-46CC-F327-183A379C6A08}"/>
                  </a:ext>
                </a:extLst>
              </p14:cNvPr>
              <p14:cNvContentPartPr/>
              <p14:nvPr/>
            </p14:nvContentPartPr>
            <p14:xfrm>
              <a:off x="2891358" y="4602350"/>
              <a:ext cx="141120" cy="1171800"/>
            </p14:xfrm>
          </p:contentPart>
        </mc:Choice>
        <mc:Fallback>
          <p:pic>
            <p:nvPicPr>
              <p:cNvPr id="19" name="Ink 18">
                <a:extLst>
                  <a:ext uri="{FF2B5EF4-FFF2-40B4-BE49-F238E27FC236}">
                    <a16:creationId xmlns:a16="http://schemas.microsoft.com/office/drawing/2014/main" id="{B427B95D-4FAF-46CC-F327-183A379C6A08}"/>
                  </a:ext>
                </a:extLst>
              </p:cNvPr>
              <p:cNvPicPr/>
              <p:nvPr/>
            </p:nvPicPr>
            <p:blipFill>
              <a:blip r:embed="rId31"/>
              <a:stretch>
                <a:fillRect/>
              </a:stretch>
            </p:blipFill>
            <p:spPr>
              <a:xfrm>
                <a:off x="2882358" y="4593350"/>
                <a:ext cx="158760" cy="1189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BB2B63A-33FE-C840-C4BF-7E954C53CEEB}"/>
                  </a:ext>
                </a:extLst>
              </p14:cNvPr>
              <p14:cNvContentPartPr/>
              <p14:nvPr/>
            </p14:nvContentPartPr>
            <p14:xfrm>
              <a:off x="2883078" y="5653190"/>
              <a:ext cx="2000160" cy="132120"/>
            </p14:xfrm>
          </p:contentPart>
        </mc:Choice>
        <mc:Fallback>
          <p:pic>
            <p:nvPicPr>
              <p:cNvPr id="20" name="Ink 19">
                <a:extLst>
                  <a:ext uri="{FF2B5EF4-FFF2-40B4-BE49-F238E27FC236}">
                    <a16:creationId xmlns:a16="http://schemas.microsoft.com/office/drawing/2014/main" id="{6BB2B63A-33FE-C840-C4BF-7E954C53CEEB}"/>
                  </a:ext>
                </a:extLst>
              </p:cNvPr>
              <p:cNvPicPr/>
              <p:nvPr/>
            </p:nvPicPr>
            <p:blipFill>
              <a:blip r:embed="rId33"/>
              <a:stretch>
                <a:fillRect/>
              </a:stretch>
            </p:blipFill>
            <p:spPr>
              <a:xfrm>
                <a:off x="2874438" y="5644190"/>
                <a:ext cx="20178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662DAFDC-23AD-9675-B1B0-B5B641251223}"/>
                  </a:ext>
                </a:extLst>
              </p14:cNvPr>
              <p14:cNvContentPartPr/>
              <p14:nvPr/>
            </p14:nvContentPartPr>
            <p14:xfrm>
              <a:off x="2761758" y="4421990"/>
              <a:ext cx="2274840" cy="1318320"/>
            </p14:xfrm>
          </p:contentPart>
        </mc:Choice>
        <mc:Fallback>
          <p:pic>
            <p:nvPicPr>
              <p:cNvPr id="21" name="Ink 20">
                <a:extLst>
                  <a:ext uri="{FF2B5EF4-FFF2-40B4-BE49-F238E27FC236}">
                    <a16:creationId xmlns:a16="http://schemas.microsoft.com/office/drawing/2014/main" id="{662DAFDC-23AD-9675-B1B0-B5B641251223}"/>
                  </a:ext>
                </a:extLst>
              </p:cNvPr>
              <p:cNvPicPr/>
              <p:nvPr/>
            </p:nvPicPr>
            <p:blipFill>
              <a:blip r:embed="rId35"/>
              <a:stretch>
                <a:fillRect/>
              </a:stretch>
            </p:blipFill>
            <p:spPr>
              <a:xfrm>
                <a:off x="2753118" y="4412990"/>
                <a:ext cx="2292480" cy="1335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8A83CF9-C731-1A1F-ECE1-A1F7D849D875}"/>
                  </a:ext>
                </a:extLst>
              </p14:cNvPr>
              <p14:cNvContentPartPr/>
              <p14:nvPr/>
            </p14:nvContentPartPr>
            <p14:xfrm>
              <a:off x="3004398" y="4776230"/>
              <a:ext cx="364320" cy="47880"/>
            </p14:xfrm>
          </p:contentPart>
        </mc:Choice>
        <mc:Fallback>
          <p:pic>
            <p:nvPicPr>
              <p:cNvPr id="22" name="Ink 21">
                <a:extLst>
                  <a:ext uri="{FF2B5EF4-FFF2-40B4-BE49-F238E27FC236}">
                    <a16:creationId xmlns:a16="http://schemas.microsoft.com/office/drawing/2014/main" id="{28A83CF9-C731-1A1F-ECE1-A1F7D849D875}"/>
                  </a:ext>
                </a:extLst>
              </p:cNvPr>
              <p:cNvPicPr/>
              <p:nvPr/>
            </p:nvPicPr>
            <p:blipFill>
              <a:blip r:embed="rId37"/>
              <a:stretch>
                <a:fillRect/>
              </a:stretch>
            </p:blipFill>
            <p:spPr>
              <a:xfrm>
                <a:off x="2995398" y="4767590"/>
                <a:ext cx="3819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64EE8CE7-B66C-C8DD-E135-8A98A7A9DFE1}"/>
                  </a:ext>
                </a:extLst>
              </p14:cNvPr>
              <p14:cNvContentPartPr/>
              <p14:nvPr/>
            </p14:nvContentPartPr>
            <p14:xfrm>
              <a:off x="3000438" y="4981430"/>
              <a:ext cx="410040" cy="46080"/>
            </p14:xfrm>
          </p:contentPart>
        </mc:Choice>
        <mc:Fallback>
          <p:pic>
            <p:nvPicPr>
              <p:cNvPr id="23" name="Ink 22">
                <a:extLst>
                  <a:ext uri="{FF2B5EF4-FFF2-40B4-BE49-F238E27FC236}">
                    <a16:creationId xmlns:a16="http://schemas.microsoft.com/office/drawing/2014/main" id="{64EE8CE7-B66C-C8DD-E135-8A98A7A9DFE1}"/>
                  </a:ext>
                </a:extLst>
              </p:cNvPr>
              <p:cNvPicPr/>
              <p:nvPr/>
            </p:nvPicPr>
            <p:blipFill>
              <a:blip r:embed="rId39"/>
              <a:stretch>
                <a:fillRect/>
              </a:stretch>
            </p:blipFill>
            <p:spPr>
              <a:xfrm>
                <a:off x="2991438" y="4972430"/>
                <a:ext cx="4276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8AD3B839-3A87-6DE6-73CD-87CFC10ABCA6}"/>
                  </a:ext>
                </a:extLst>
              </p14:cNvPr>
              <p14:cNvContentPartPr/>
              <p14:nvPr/>
            </p14:nvContentPartPr>
            <p14:xfrm>
              <a:off x="3002238" y="5161070"/>
              <a:ext cx="384840" cy="201960"/>
            </p14:xfrm>
          </p:contentPart>
        </mc:Choice>
        <mc:Fallback>
          <p:pic>
            <p:nvPicPr>
              <p:cNvPr id="24" name="Ink 23">
                <a:extLst>
                  <a:ext uri="{FF2B5EF4-FFF2-40B4-BE49-F238E27FC236}">
                    <a16:creationId xmlns:a16="http://schemas.microsoft.com/office/drawing/2014/main" id="{8AD3B839-3A87-6DE6-73CD-87CFC10ABCA6}"/>
                  </a:ext>
                </a:extLst>
              </p:cNvPr>
              <p:cNvPicPr/>
              <p:nvPr/>
            </p:nvPicPr>
            <p:blipFill>
              <a:blip r:embed="rId41"/>
              <a:stretch>
                <a:fillRect/>
              </a:stretch>
            </p:blipFill>
            <p:spPr>
              <a:xfrm>
                <a:off x="2993598" y="5152430"/>
                <a:ext cx="4024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59C3AF93-35E0-A39D-8BA0-217789EF8D4F}"/>
                  </a:ext>
                </a:extLst>
              </p14:cNvPr>
              <p14:cNvContentPartPr/>
              <p14:nvPr/>
            </p14:nvContentPartPr>
            <p14:xfrm>
              <a:off x="3843558" y="5710430"/>
              <a:ext cx="17280" cy="330840"/>
            </p14:xfrm>
          </p:contentPart>
        </mc:Choice>
        <mc:Fallback>
          <p:pic>
            <p:nvPicPr>
              <p:cNvPr id="25" name="Ink 24">
                <a:extLst>
                  <a:ext uri="{FF2B5EF4-FFF2-40B4-BE49-F238E27FC236}">
                    <a16:creationId xmlns:a16="http://schemas.microsoft.com/office/drawing/2014/main" id="{59C3AF93-35E0-A39D-8BA0-217789EF8D4F}"/>
                  </a:ext>
                </a:extLst>
              </p:cNvPr>
              <p:cNvPicPr/>
              <p:nvPr/>
            </p:nvPicPr>
            <p:blipFill>
              <a:blip r:embed="rId43"/>
              <a:stretch>
                <a:fillRect/>
              </a:stretch>
            </p:blipFill>
            <p:spPr>
              <a:xfrm>
                <a:off x="3834918" y="5701430"/>
                <a:ext cx="3492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24DF851-F309-FE9E-CB3C-1DE06426827C}"/>
                  </a:ext>
                </a:extLst>
              </p14:cNvPr>
              <p14:cNvContentPartPr/>
              <p14:nvPr/>
            </p14:nvContentPartPr>
            <p14:xfrm>
              <a:off x="3782358" y="6051350"/>
              <a:ext cx="255600" cy="271440"/>
            </p14:xfrm>
          </p:contentPart>
        </mc:Choice>
        <mc:Fallback>
          <p:pic>
            <p:nvPicPr>
              <p:cNvPr id="26" name="Ink 25">
                <a:extLst>
                  <a:ext uri="{FF2B5EF4-FFF2-40B4-BE49-F238E27FC236}">
                    <a16:creationId xmlns:a16="http://schemas.microsoft.com/office/drawing/2014/main" id="{124DF851-F309-FE9E-CB3C-1DE06426827C}"/>
                  </a:ext>
                </a:extLst>
              </p:cNvPr>
              <p:cNvPicPr/>
              <p:nvPr/>
            </p:nvPicPr>
            <p:blipFill>
              <a:blip r:embed="rId45"/>
              <a:stretch>
                <a:fillRect/>
              </a:stretch>
            </p:blipFill>
            <p:spPr>
              <a:xfrm>
                <a:off x="3773358" y="6042350"/>
                <a:ext cx="2732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97182FEB-6E42-D5BA-AD61-5544402ACA8E}"/>
                  </a:ext>
                </a:extLst>
              </p14:cNvPr>
              <p14:cNvContentPartPr/>
              <p14:nvPr/>
            </p14:nvContentPartPr>
            <p14:xfrm>
              <a:off x="3182958" y="6217670"/>
              <a:ext cx="429480" cy="43200"/>
            </p14:xfrm>
          </p:contentPart>
        </mc:Choice>
        <mc:Fallback>
          <p:pic>
            <p:nvPicPr>
              <p:cNvPr id="27" name="Ink 26">
                <a:extLst>
                  <a:ext uri="{FF2B5EF4-FFF2-40B4-BE49-F238E27FC236}">
                    <a16:creationId xmlns:a16="http://schemas.microsoft.com/office/drawing/2014/main" id="{97182FEB-6E42-D5BA-AD61-5544402ACA8E}"/>
                  </a:ext>
                </a:extLst>
              </p:cNvPr>
              <p:cNvPicPr/>
              <p:nvPr/>
            </p:nvPicPr>
            <p:blipFill>
              <a:blip r:embed="rId47"/>
              <a:stretch>
                <a:fillRect/>
              </a:stretch>
            </p:blipFill>
            <p:spPr>
              <a:xfrm>
                <a:off x="3174318" y="6209030"/>
                <a:ext cx="4471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8378A7F1-4431-531E-EDDE-DEB4D21F8A97}"/>
                  </a:ext>
                </a:extLst>
              </p14:cNvPr>
              <p14:cNvContentPartPr/>
              <p14:nvPr/>
            </p14:nvContentPartPr>
            <p14:xfrm>
              <a:off x="4077198" y="6153590"/>
              <a:ext cx="418320" cy="51480"/>
            </p14:xfrm>
          </p:contentPart>
        </mc:Choice>
        <mc:Fallback>
          <p:pic>
            <p:nvPicPr>
              <p:cNvPr id="28" name="Ink 27">
                <a:extLst>
                  <a:ext uri="{FF2B5EF4-FFF2-40B4-BE49-F238E27FC236}">
                    <a16:creationId xmlns:a16="http://schemas.microsoft.com/office/drawing/2014/main" id="{8378A7F1-4431-531E-EDDE-DEB4D21F8A97}"/>
                  </a:ext>
                </a:extLst>
              </p:cNvPr>
              <p:cNvPicPr/>
              <p:nvPr/>
            </p:nvPicPr>
            <p:blipFill>
              <a:blip r:embed="rId49"/>
              <a:stretch>
                <a:fillRect/>
              </a:stretch>
            </p:blipFill>
            <p:spPr>
              <a:xfrm>
                <a:off x="4068558" y="6144590"/>
                <a:ext cx="4359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31916E06-1EC1-817D-13F6-C26E554FC2EE}"/>
                  </a:ext>
                </a:extLst>
              </p14:cNvPr>
              <p14:cNvContentPartPr/>
              <p14:nvPr/>
            </p14:nvContentPartPr>
            <p14:xfrm>
              <a:off x="5459238" y="5591630"/>
              <a:ext cx="204480" cy="252720"/>
            </p14:xfrm>
          </p:contentPart>
        </mc:Choice>
        <mc:Fallback>
          <p:pic>
            <p:nvPicPr>
              <p:cNvPr id="29" name="Ink 28">
                <a:extLst>
                  <a:ext uri="{FF2B5EF4-FFF2-40B4-BE49-F238E27FC236}">
                    <a16:creationId xmlns:a16="http://schemas.microsoft.com/office/drawing/2014/main" id="{31916E06-1EC1-817D-13F6-C26E554FC2EE}"/>
                  </a:ext>
                </a:extLst>
              </p:cNvPr>
              <p:cNvPicPr/>
              <p:nvPr/>
            </p:nvPicPr>
            <p:blipFill>
              <a:blip r:embed="rId51"/>
              <a:stretch>
                <a:fillRect/>
              </a:stretch>
            </p:blipFill>
            <p:spPr>
              <a:xfrm>
                <a:off x="5450238" y="5582630"/>
                <a:ext cx="2221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9FB94D2E-8F25-468A-4927-4DA47BB04EDD}"/>
                  </a:ext>
                </a:extLst>
              </p14:cNvPr>
              <p14:cNvContentPartPr/>
              <p14:nvPr/>
            </p14:nvContentPartPr>
            <p14:xfrm>
              <a:off x="5516838" y="5712230"/>
              <a:ext cx="84600" cy="16920"/>
            </p14:xfrm>
          </p:contentPart>
        </mc:Choice>
        <mc:Fallback>
          <p:pic>
            <p:nvPicPr>
              <p:cNvPr id="30" name="Ink 29">
                <a:extLst>
                  <a:ext uri="{FF2B5EF4-FFF2-40B4-BE49-F238E27FC236}">
                    <a16:creationId xmlns:a16="http://schemas.microsoft.com/office/drawing/2014/main" id="{9FB94D2E-8F25-468A-4927-4DA47BB04EDD}"/>
                  </a:ext>
                </a:extLst>
              </p:cNvPr>
              <p:cNvPicPr/>
              <p:nvPr/>
            </p:nvPicPr>
            <p:blipFill>
              <a:blip r:embed="rId53"/>
              <a:stretch>
                <a:fillRect/>
              </a:stretch>
            </p:blipFill>
            <p:spPr>
              <a:xfrm>
                <a:off x="5507838" y="5703590"/>
                <a:ext cx="102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71386508-CA1F-21E7-AA6D-4AFFA9FCD0A7}"/>
                  </a:ext>
                </a:extLst>
              </p14:cNvPr>
              <p14:cNvContentPartPr/>
              <p14:nvPr/>
            </p14:nvContentPartPr>
            <p14:xfrm>
              <a:off x="5756958" y="5555630"/>
              <a:ext cx="205920" cy="254880"/>
            </p14:xfrm>
          </p:contentPart>
        </mc:Choice>
        <mc:Fallback>
          <p:pic>
            <p:nvPicPr>
              <p:cNvPr id="31" name="Ink 30">
                <a:extLst>
                  <a:ext uri="{FF2B5EF4-FFF2-40B4-BE49-F238E27FC236}">
                    <a16:creationId xmlns:a16="http://schemas.microsoft.com/office/drawing/2014/main" id="{71386508-CA1F-21E7-AA6D-4AFFA9FCD0A7}"/>
                  </a:ext>
                </a:extLst>
              </p:cNvPr>
              <p:cNvPicPr/>
              <p:nvPr/>
            </p:nvPicPr>
            <p:blipFill>
              <a:blip r:embed="rId55"/>
              <a:stretch>
                <a:fillRect/>
              </a:stretch>
            </p:blipFill>
            <p:spPr>
              <a:xfrm>
                <a:off x="5747958" y="5546630"/>
                <a:ext cx="22356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716F9E73-8C2E-FEEE-B7DE-173679A82FCC}"/>
                  </a:ext>
                </a:extLst>
              </p14:cNvPr>
              <p14:cNvContentPartPr/>
              <p14:nvPr/>
            </p14:nvContentPartPr>
            <p14:xfrm>
              <a:off x="6054678" y="5530790"/>
              <a:ext cx="145080" cy="267480"/>
            </p14:xfrm>
          </p:contentPart>
        </mc:Choice>
        <mc:Fallback>
          <p:pic>
            <p:nvPicPr>
              <p:cNvPr id="32" name="Ink 31">
                <a:extLst>
                  <a:ext uri="{FF2B5EF4-FFF2-40B4-BE49-F238E27FC236}">
                    <a16:creationId xmlns:a16="http://schemas.microsoft.com/office/drawing/2014/main" id="{716F9E73-8C2E-FEEE-B7DE-173679A82FCC}"/>
                  </a:ext>
                </a:extLst>
              </p:cNvPr>
              <p:cNvPicPr/>
              <p:nvPr/>
            </p:nvPicPr>
            <p:blipFill>
              <a:blip r:embed="rId57"/>
              <a:stretch>
                <a:fillRect/>
              </a:stretch>
            </p:blipFill>
            <p:spPr>
              <a:xfrm>
                <a:off x="6046038" y="5521790"/>
                <a:ext cx="1627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4362B3CD-00AE-3BE4-3E99-432A5051C110}"/>
                  </a:ext>
                </a:extLst>
              </p14:cNvPr>
              <p14:cNvContentPartPr/>
              <p14:nvPr/>
            </p14:nvContentPartPr>
            <p14:xfrm>
              <a:off x="6324678" y="5676950"/>
              <a:ext cx="99000" cy="24120"/>
            </p14:xfrm>
          </p:contentPart>
        </mc:Choice>
        <mc:Fallback>
          <p:pic>
            <p:nvPicPr>
              <p:cNvPr id="35" name="Ink 34">
                <a:extLst>
                  <a:ext uri="{FF2B5EF4-FFF2-40B4-BE49-F238E27FC236}">
                    <a16:creationId xmlns:a16="http://schemas.microsoft.com/office/drawing/2014/main" id="{4362B3CD-00AE-3BE4-3E99-432A5051C110}"/>
                  </a:ext>
                </a:extLst>
              </p:cNvPr>
              <p:cNvPicPr/>
              <p:nvPr/>
            </p:nvPicPr>
            <p:blipFill>
              <a:blip r:embed="rId59"/>
              <a:stretch>
                <a:fillRect/>
              </a:stretch>
            </p:blipFill>
            <p:spPr>
              <a:xfrm>
                <a:off x="6316038" y="5667950"/>
                <a:ext cx="116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4A3CC73D-5439-C175-3B3A-E8712773328B}"/>
                  </a:ext>
                </a:extLst>
              </p14:cNvPr>
              <p14:cNvContentPartPr/>
              <p14:nvPr/>
            </p14:nvContentPartPr>
            <p14:xfrm>
              <a:off x="6673518" y="5522870"/>
              <a:ext cx="178200" cy="204840"/>
            </p14:xfrm>
          </p:contentPart>
        </mc:Choice>
        <mc:Fallback>
          <p:pic>
            <p:nvPicPr>
              <p:cNvPr id="36" name="Ink 35">
                <a:extLst>
                  <a:ext uri="{FF2B5EF4-FFF2-40B4-BE49-F238E27FC236}">
                    <a16:creationId xmlns:a16="http://schemas.microsoft.com/office/drawing/2014/main" id="{4A3CC73D-5439-C175-3B3A-E8712773328B}"/>
                  </a:ext>
                </a:extLst>
              </p:cNvPr>
              <p:cNvPicPr/>
              <p:nvPr/>
            </p:nvPicPr>
            <p:blipFill>
              <a:blip r:embed="rId61"/>
              <a:stretch>
                <a:fillRect/>
              </a:stretch>
            </p:blipFill>
            <p:spPr>
              <a:xfrm>
                <a:off x="6664878" y="5513870"/>
                <a:ext cx="1958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06EAB449-8C2F-B9D5-EEC7-78E0C2DC602A}"/>
                  </a:ext>
                </a:extLst>
              </p14:cNvPr>
              <p14:cNvContentPartPr/>
              <p14:nvPr/>
            </p14:nvContentPartPr>
            <p14:xfrm>
              <a:off x="7016598" y="5494430"/>
              <a:ext cx="37800" cy="231840"/>
            </p14:xfrm>
          </p:contentPart>
        </mc:Choice>
        <mc:Fallback>
          <p:pic>
            <p:nvPicPr>
              <p:cNvPr id="37" name="Ink 36">
                <a:extLst>
                  <a:ext uri="{FF2B5EF4-FFF2-40B4-BE49-F238E27FC236}">
                    <a16:creationId xmlns:a16="http://schemas.microsoft.com/office/drawing/2014/main" id="{06EAB449-8C2F-B9D5-EEC7-78E0C2DC602A}"/>
                  </a:ext>
                </a:extLst>
              </p:cNvPr>
              <p:cNvPicPr/>
              <p:nvPr/>
            </p:nvPicPr>
            <p:blipFill>
              <a:blip r:embed="rId63"/>
              <a:stretch>
                <a:fillRect/>
              </a:stretch>
            </p:blipFill>
            <p:spPr>
              <a:xfrm>
                <a:off x="7007598" y="5485430"/>
                <a:ext cx="554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E38549E9-7C67-279A-5A1E-C7EA5457097B}"/>
                  </a:ext>
                </a:extLst>
              </p14:cNvPr>
              <p14:cNvContentPartPr/>
              <p14:nvPr/>
            </p14:nvContentPartPr>
            <p14:xfrm>
              <a:off x="6925158" y="5491190"/>
              <a:ext cx="194040" cy="163800"/>
            </p14:xfrm>
          </p:contentPart>
        </mc:Choice>
        <mc:Fallback>
          <p:pic>
            <p:nvPicPr>
              <p:cNvPr id="38" name="Ink 37">
                <a:extLst>
                  <a:ext uri="{FF2B5EF4-FFF2-40B4-BE49-F238E27FC236}">
                    <a16:creationId xmlns:a16="http://schemas.microsoft.com/office/drawing/2014/main" id="{E38549E9-7C67-279A-5A1E-C7EA5457097B}"/>
                  </a:ext>
                </a:extLst>
              </p:cNvPr>
              <p:cNvPicPr/>
              <p:nvPr/>
            </p:nvPicPr>
            <p:blipFill>
              <a:blip r:embed="rId65"/>
              <a:stretch>
                <a:fillRect/>
              </a:stretch>
            </p:blipFill>
            <p:spPr>
              <a:xfrm>
                <a:off x="6916518" y="5482550"/>
                <a:ext cx="2116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C19A1D9E-A647-17DA-63D9-030812AD5AA1}"/>
                  </a:ext>
                </a:extLst>
              </p14:cNvPr>
              <p14:cNvContentPartPr/>
              <p14:nvPr/>
            </p14:nvContentPartPr>
            <p14:xfrm>
              <a:off x="7231878" y="5479310"/>
              <a:ext cx="102240" cy="288360"/>
            </p14:xfrm>
          </p:contentPart>
        </mc:Choice>
        <mc:Fallback>
          <p:pic>
            <p:nvPicPr>
              <p:cNvPr id="39" name="Ink 38">
                <a:extLst>
                  <a:ext uri="{FF2B5EF4-FFF2-40B4-BE49-F238E27FC236}">
                    <a16:creationId xmlns:a16="http://schemas.microsoft.com/office/drawing/2014/main" id="{C19A1D9E-A647-17DA-63D9-030812AD5AA1}"/>
                  </a:ext>
                </a:extLst>
              </p:cNvPr>
              <p:cNvPicPr/>
              <p:nvPr/>
            </p:nvPicPr>
            <p:blipFill>
              <a:blip r:embed="rId67"/>
              <a:stretch>
                <a:fillRect/>
              </a:stretch>
            </p:blipFill>
            <p:spPr>
              <a:xfrm>
                <a:off x="7222878" y="5470670"/>
                <a:ext cx="1198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18167404-798B-1EF7-1A54-7CB0EBB2BBC5}"/>
                  </a:ext>
                </a:extLst>
              </p14:cNvPr>
              <p14:cNvContentPartPr/>
              <p14:nvPr/>
            </p14:nvContentPartPr>
            <p14:xfrm>
              <a:off x="7429158" y="5574350"/>
              <a:ext cx="116640" cy="200880"/>
            </p14:xfrm>
          </p:contentPart>
        </mc:Choice>
        <mc:Fallback>
          <p:pic>
            <p:nvPicPr>
              <p:cNvPr id="40" name="Ink 39">
                <a:extLst>
                  <a:ext uri="{FF2B5EF4-FFF2-40B4-BE49-F238E27FC236}">
                    <a16:creationId xmlns:a16="http://schemas.microsoft.com/office/drawing/2014/main" id="{18167404-798B-1EF7-1A54-7CB0EBB2BBC5}"/>
                  </a:ext>
                </a:extLst>
              </p:cNvPr>
              <p:cNvPicPr/>
              <p:nvPr/>
            </p:nvPicPr>
            <p:blipFill>
              <a:blip r:embed="rId69"/>
              <a:stretch>
                <a:fillRect/>
              </a:stretch>
            </p:blipFill>
            <p:spPr>
              <a:xfrm>
                <a:off x="7420158" y="5565350"/>
                <a:ext cx="1342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C0996C13-2C62-D4A4-A2E8-5A7F26FC6A90}"/>
                  </a:ext>
                </a:extLst>
              </p14:cNvPr>
              <p14:cNvContentPartPr/>
              <p14:nvPr/>
            </p14:nvContentPartPr>
            <p14:xfrm>
              <a:off x="7504038" y="5665070"/>
              <a:ext cx="116640" cy="25920"/>
            </p14:xfrm>
          </p:contentPart>
        </mc:Choice>
        <mc:Fallback>
          <p:pic>
            <p:nvPicPr>
              <p:cNvPr id="41" name="Ink 40">
                <a:extLst>
                  <a:ext uri="{FF2B5EF4-FFF2-40B4-BE49-F238E27FC236}">
                    <a16:creationId xmlns:a16="http://schemas.microsoft.com/office/drawing/2014/main" id="{C0996C13-2C62-D4A4-A2E8-5A7F26FC6A90}"/>
                  </a:ext>
                </a:extLst>
              </p:cNvPr>
              <p:cNvPicPr/>
              <p:nvPr/>
            </p:nvPicPr>
            <p:blipFill>
              <a:blip r:embed="rId71"/>
              <a:stretch>
                <a:fillRect/>
              </a:stretch>
            </p:blipFill>
            <p:spPr>
              <a:xfrm>
                <a:off x="7495398" y="5656070"/>
                <a:ext cx="1342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52878FC1-658C-0F5C-DDA9-DA99D605FBBB}"/>
                  </a:ext>
                </a:extLst>
              </p14:cNvPr>
              <p14:cNvContentPartPr/>
              <p14:nvPr/>
            </p14:nvContentPartPr>
            <p14:xfrm>
              <a:off x="7651278" y="5579390"/>
              <a:ext cx="316800" cy="133920"/>
            </p14:xfrm>
          </p:contentPart>
        </mc:Choice>
        <mc:Fallback>
          <p:pic>
            <p:nvPicPr>
              <p:cNvPr id="42" name="Ink 41">
                <a:extLst>
                  <a:ext uri="{FF2B5EF4-FFF2-40B4-BE49-F238E27FC236}">
                    <a16:creationId xmlns:a16="http://schemas.microsoft.com/office/drawing/2014/main" id="{52878FC1-658C-0F5C-DDA9-DA99D605FBBB}"/>
                  </a:ext>
                </a:extLst>
              </p:cNvPr>
              <p:cNvPicPr/>
              <p:nvPr/>
            </p:nvPicPr>
            <p:blipFill>
              <a:blip r:embed="rId73"/>
              <a:stretch>
                <a:fillRect/>
              </a:stretch>
            </p:blipFill>
            <p:spPr>
              <a:xfrm>
                <a:off x="7642278" y="5570390"/>
                <a:ext cx="3344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9CCD04CF-28AB-ED0D-158F-5FB43F8E92B5}"/>
                  </a:ext>
                </a:extLst>
              </p14:cNvPr>
              <p14:cNvContentPartPr/>
              <p14:nvPr/>
            </p14:nvContentPartPr>
            <p14:xfrm>
              <a:off x="8112798" y="5496590"/>
              <a:ext cx="106560" cy="293760"/>
            </p14:xfrm>
          </p:contentPart>
        </mc:Choice>
        <mc:Fallback>
          <p:pic>
            <p:nvPicPr>
              <p:cNvPr id="43" name="Ink 42">
                <a:extLst>
                  <a:ext uri="{FF2B5EF4-FFF2-40B4-BE49-F238E27FC236}">
                    <a16:creationId xmlns:a16="http://schemas.microsoft.com/office/drawing/2014/main" id="{9CCD04CF-28AB-ED0D-158F-5FB43F8E92B5}"/>
                  </a:ext>
                </a:extLst>
              </p:cNvPr>
              <p:cNvPicPr/>
              <p:nvPr/>
            </p:nvPicPr>
            <p:blipFill>
              <a:blip r:embed="rId75"/>
              <a:stretch>
                <a:fillRect/>
              </a:stretch>
            </p:blipFill>
            <p:spPr>
              <a:xfrm>
                <a:off x="8103798" y="5487950"/>
                <a:ext cx="1242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1877B0F5-6BBE-0F88-ECAB-57E012B1C2ED}"/>
                  </a:ext>
                </a:extLst>
              </p14:cNvPr>
              <p14:cNvContentPartPr/>
              <p14:nvPr/>
            </p14:nvContentPartPr>
            <p14:xfrm>
              <a:off x="8361918" y="5521790"/>
              <a:ext cx="179280" cy="209880"/>
            </p14:xfrm>
          </p:contentPart>
        </mc:Choice>
        <mc:Fallback>
          <p:pic>
            <p:nvPicPr>
              <p:cNvPr id="44" name="Ink 43">
                <a:extLst>
                  <a:ext uri="{FF2B5EF4-FFF2-40B4-BE49-F238E27FC236}">
                    <a16:creationId xmlns:a16="http://schemas.microsoft.com/office/drawing/2014/main" id="{1877B0F5-6BBE-0F88-ECAB-57E012B1C2ED}"/>
                  </a:ext>
                </a:extLst>
              </p:cNvPr>
              <p:cNvPicPr/>
              <p:nvPr/>
            </p:nvPicPr>
            <p:blipFill>
              <a:blip r:embed="rId77"/>
              <a:stretch>
                <a:fillRect/>
              </a:stretch>
            </p:blipFill>
            <p:spPr>
              <a:xfrm>
                <a:off x="8352918" y="5512790"/>
                <a:ext cx="1969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D2AA5C8F-B4F7-84DD-74A0-DAA9C7CFF603}"/>
                  </a:ext>
                </a:extLst>
              </p14:cNvPr>
              <p14:cNvContentPartPr/>
              <p14:nvPr/>
            </p14:nvContentPartPr>
            <p14:xfrm>
              <a:off x="8630118" y="5480750"/>
              <a:ext cx="287640" cy="198360"/>
            </p14:xfrm>
          </p:contentPart>
        </mc:Choice>
        <mc:Fallback>
          <p:pic>
            <p:nvPicPr>
              <p:cNvPr id="45" name="Ink 44">
                <a:extLst>
                  <a:ext uri="{FF2B5EF4-FFF2-40B4-BE49-F238E27FC236}">
                    <a16:creationId xmlns:a16="http://schemas.microsoft.com/office/drawing/2014/main" id="{D2AA5C8F-B4F7-84DD-74A0-DAA9C7CFF603}"/>
                  </a:ext>
                </a:extLst>
              </p:cNvPr>
              <p:cNvPicPr/>
              <p:nvPr/>
            </p:nvPicPr>
            <p:blipFill>
              <a:blip r:embed="rId79"/>
              <a:stretch>
                <a:fillRect/>
              </a:stretch>
            </p:blipFill>
            <p:spPr>
              <a:xfrm>
                <a:off x="8621478" y="5472110"/>
                <a:ext cx="305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3" name="Ink 62">
                <a:extLst>
                  <a:ext uri="{FF2B5EF4-FFF2-40B4-BE49-F238E27FC236}">
                    <a16:creationId xmlns:a16="http://schemas.microsoft.com/office/drawing/2014/main" id="{947C210D-CD51-FB35-E0B5-7876DDAF6A24}"/>
                  </a:ext>
                </a:extLst>
              </p14:cNvPr>
              <p14:cNvContentPartPr/>
              <p14:nvPr/>
            </p14:nvContentPartPr>
            <p14:xfrm>
              <a:off x="279918" y="467390"/>
              <a:ext cx="437040" cy="380520"/>
            </p14:xfrm>
          </p:contentPart>
        </mc:Choice>
        <mc:Fallback>
          <p:pic>
            <p:nvPicPr>
              <p:cNvPr id="63" name="Ink 62">
                <a:extLst>
                  <a:ext uri="{FF2B5EF4-FFF2-40B4-BE49-F238E27FC236}">
                    <a16:creationId xmlns:a16="http://schemas.microsoft.com/office/drawing/2014/main" id="{947C210D-CD51-FB35-E0B5-7876DDAF6A24}"/>
                  </a:ext>
                </a:extLst>
              </p:cNvPr>
              <p:cNvPicPr/>
              <p:nvPr/>
            </p:nvPicPr>
            <p:blipFill>
              <a:blip r:embed="rId81"/>
              <a:stretch>
                <a:fillRect/>
              </a:stretch>
            </p:blipFill>
            <p:spPr>
              <a:xfrm>
                <a:off x="271278" y="458750"/>
                <a:ext cx="4546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4" name="Ink 63">
                <a:extLst>
                  <a:ext uri="{FF2B5EF4-FFF2-40B4-BE49-F238E27FC236}">
                    <a16:creationId xmlns:a16="http://schemas.microsoft.com/office/drawing/2014/main" id="{942B6FE3-C2D6-481B-95FB-323543A20461}"/>
                  </a:ext>
                </a:extLst>
              </p14:cNvPr>
              <p14:cNvContentPartPr/>
              <p14:nvPr/>
            </p14:nvContentPartPr>
            <p14:xfrm>
              <a:off x="273078" y="829190"/>
              <a:ext cx="417960" cy="378000"/>
            </p14:xfrm>
          </p:contentPart>
        </mc:Choice>
        <mc:Fallback>
          <p:pic>
            <p:nvPicPr>
              <p:cNvPr id="64" name="Ink 63">
                <a:extLst>
                  <a:ext uri="{FF2B5EF4-FFF2-40B4-BE49-F238E27FC236}">
                    <a16:creationId xmlns:a16="http://schemas.microsoft.com/office/drawing/2014/main" id="{942B6FE3-C2D6-481B-95FB-323543A20461}"/>
                  </a:ext>
                </a:extLst>
              </p:cNvPr>
              <p:cNvPicPr/>
              <p:nvPr/>
            </p:nvPicPr>
            <p:blipFill>
              <a:blip r:embed="rId83"/>
              <a:stretch>
                <a:fillRect/>
              </a:stretch>
            </p:blipFill>
            <p:spPr>
              <a:xfrm>
                <a:off x="264438" y="820190"/>
                <a:ext cx="43560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5" name="Ink 64">
                <a:extLst>
                  <a:ext uri="{FF2B5EF4-FFF2-40B4-BE49-F238E27FC236}">
                    <a16:creationId xmlns:a16="http://schemas.microsoft.com/office/drawing/2014/main" id="{D2944F85-9435-45D9-A2BC-FE26B6F8FB7D}"/>
                  </a:ext>
                </a:extLst>
              </p14:cNvPr>
              <p14:cNvContentPartPr/>
              <p14:nvPr/>
            </p14:nvContentPartPr>
            <p14:xfrm>
              <a:off x="727758" y="503750"/>
              <a:ext cx="324000" cy="301320"/>
            </p14:xfrm>
          </p:contentPart>
        </mc:Choice>
        <mc:Fallback>
          <p:pic>
            <p:nvPicPr>
              <p:cNvPr id="65" name="Ink 64">
                <a:extLst>
                  <a:ext uri="{FF2B5EF4-FFF2-40B4-BE49-F238E27FC236}">
                    <a16:creationId xmlns:a16="http://schemas.microsoft.com/office/drawing/2014/main" id="{D2944F85-9435-45D9-A2BC-FE26B6F8FB7D}"/>
                  </a:ext>
                </a:extLst>
              </p:cNvPr>
              <p:cNvPicPr/>
              <p:nvPr/>
            </p:nvPicPr>
            <p:blipFill>
              <a:blip r:embed="rId85"/>
              <a:stretch>
                <a:fillRect/>
              </a:stretch>
            </p:blipFill>
            <p:spPr>
              <a:xfrm>
                <a:off x="718758" y="494750"/>
                <a:ext cx="3416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6" name="Ink 65">
                <a:extLst>
                  <a:ext uri="{FF2B5EF4-FFF2-40B4-BE49-F238E27FC236}">
                    <a16:creationId xmlns:a16="http://schemas.microsoft.com/office/drawing/2014/main" id="{496AD70C-1EAB-DF39-0F20-83FF72200939}"/>
                  </a:ext>
                </a:extLst>
              </p14:cNvPr>
              <p14:cNvContentPartPr/>
              <p14:nvPr/>
            </p14:nvContentPartPr>
            <p14:xfrm>
              <a:off x="736038" y="802190"/>
              <a:ext cx="363240" cy="455040"/>
            </p14:xfrm>
          </p:contentPart>
        </mc:Choice>
        <mc:Fallback>
          <p:pic>
            <p:nvPicPr>
              <p:cNvPr id="66" name="Ink 65">
                <a:extLst>
                  <a:ext uri="{FF2B5EF4-FFF2-40B4-BE49-F238E27FC236}">
                    <a16:creationId xmlns:a16="http://schemas.microsoft.com/office/drawing/2014/main" id="{496AD70C-1EAB-DF39-0F20-83FF72200939}"/>
                  </a:ext>
                </a:extLst>
              </p:cNvPr>
              <p:cNvPicPr/>
              <p:nvPr/>
            </p:nvPicPr>
            <p:blipFill>
              <a:blip r:embed="rId87"/>
              <a:stretch>
                <a:fillRect/>
              </a:stretch>
            </p:blipFill>
            <p:spPr>
              <a:xfrm>
                <a:off x="727038" y="793550"/>
                <a:ext cx="38088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7" name="Ink 66">
                <a:extLst>
                  <a:ext uri="{FF2B5EF4-FFF2-40B4-BE49-F238E27FC236}">
                    <a16:creationId xmlns:a16="http://schemas.microsoft.com/office/drawing/2014/main" id="{1A10B3CD-8D71-BA4B-2741-1BCCAA233A40}"/>
                  </a:ext>
                </a:extLst>
              </p14:cNvPr>
              <p14:cNvContentPartPr/>
              <p14:nvPr/>
            </p14:nvContentPartPr>
            <p14:xfrm>
              <a:off x="1185318" y="469190"/>
              <a:ext cx="308880" cy="353520"/>
            </p14:xfrm>
          </p:contentPart>
        </mc:Choice>
        <mc:Fallback>
          <p:pic>
            <p:nvPicPr>
              <p:cNvPr id="67" name="Ink 66">
                <a:extLst>
                  <a:ext uri="{FF2B5EF4-FFF2-40B4-BE49-F238E27FC236}">
                    <a16:creationId xmlns:a16="http://schemas.microsoft.com/office/drawing/2014/main" id="{1A10B3CD-8D71-BA4B-2741-1BCCAA233A40}"/>
                  </a:ext>
                </a:extLst>
              </p:cNvPr>
              <p:cNvPicPr/>
              <p:nvPr/>
            </p:nvPicPr>
            <p:blipFill>
              <a:blip r:embed="rId89"/>
              <a:stretch>
                <a:fillRect/>
              </a:stretch>
            </p:blipFill>
            <p:spPr>
              <a:xfrm>
                <a:off x="1176678" y="460190"/>
                <a:ext cx="3265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8" name="Ink 67">
                <a:extLst>
                  <a:ext uri="{FF2B5EF4-FFF2-40B4-BE49-F238E27FC236}">
                    <a16:creationId xmlns:a16="http://schemas.microsoft.com/office/drawing/2014/main" id="{B8F79804-FD24-E865-57A5-181A758992BA}"/>
                  </a:ext>
                </a:extLst>
              </p14:cNvPr>
              <p14:cNvContentPartPr/>
              <p14:nvPr/>
            </p14:nvContentPartPr>
            <p14:xfrm>
              <a:off x="1143558" y="793190"/>
              <a:ext cx="425520" cy="447120"/>
            </p14:xfrm>
          </p:contentPart>
        </mc:Choice>
        <mc:Fallback>
          <p:pic>
            <p:nvPicPr>
              <p:cNvPr id="68" name="Ink 67">
                <a:extLst>
                  <a:ext uri="{FF2B5EF4-FFF2-40B4-BE49-F238E27FC236}">
                    <a16:creationId xmlns:a16="http://schemas.microsoft.com/office/drawing/2014/main" id="{B8F79804-FD24-E865-57A5-181A758992BA}"/>
                  </a:ext>
                </a:extLst>
              </p:cNvPr>
              <p:cNvPicPr/>
              <p:nvPr/>
            </p:nvPicPr>
            <p:blipFill>
              <a:blip r:embed="rId91"/>
              <a:stretch>
                <a:fillRect/>
              </a:stretch>
            </p:blipFill>
            <p:spPr>
              <a:xfrm>
                <a:off x="1134918" y="784190"/>
                <a:ext cx="44316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9" name="Ink 68">
                <a:extLst>
                  <a:ext uri="{FF2B5EF4-FFF2-40B4-BE49-F238E27FC236}">
                    <a16:creationId xmlns:a16="http://schemas.microsoft.com/office/drawing/2014/main" id="{263D5760-13BA-F771-BC18-322499F41216}"/>
                  </a:ext>
                </a:extLst>
              </p14:cNvPr>
              <p14:cNvContentPartPr/>
              <p14:nvPr/>
            </p14:nvContentPartPr>
            <p14:xfrm>
              <a:off x="383958" y="1584110"/>
              <a:ext cx="147600" cy="317160"/>
            </p14:xfrm>
          </p:contentPart>
        </mc:Choice>
        <mc:Fallback>
          <p:pic>
            <p:nvPicPr>
              <p:cNvPr id="69" name="Ink 68">
                <a:extLst>
                  <a:ext uri="{FF2B5EF4-FFF2-40B4-BE49-F238E27FC236}">
                    <a16:creationId xmlns:a16="http://schemas.microsoft.com/office/drawing/2014/main" id="{263D5760-13BA-F771-BC18-322499F41216}"/>
                  </a:ext>
                </a:extLst>
              </p:cNvPr>
              <p:cNvPicPr/>
              <p:nvPr/>
            </p:nvPicPr>
            <p:blipFill>
              <a:blip r:embed="rId93"/>
              <a:stretch>
                <a:fillRect/>
              </a:stretch>
            </p:blipFill>
            <p:spPr>
              <a:xfrm>
                <a:off x="374958" y="1575110"/>
                <a:ext cx="16524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0" name="Ink 69">
                <a:extLst>
                  <a:ext uri="{FF2B5EF4-FFF2-40B4-BE49-F238E27FC236}">
                    <a16:creationId xmlns:a16="http://schemas.microsoft.com/office/drawing/2014/main" id="{FB011B47-89ED-E33C-0F10-E64C8F8643FE}"/>
                  </a:ext>
                </a:extLst>
              </p14:cNvPr>
              <p14:cNvContentPartPr/>
              <p14:nvPr/>
            </p14:nvContentPartPr>
            <p14:xfrm>
              <a:off x="286398" y="1535870"/>
              <a:ext cx="257760" cy="386640"/>
            </p14:xfrm>
          </p:contentPart>
        </mc:Choice>
        <mc:Fallback>
          <p:pic>
            <p:nvPicPr>
              <p:cNvPr id="70" name="Ink 69">
                <a:extLst>
                  <a:ext uri="{FF2B5EF4-FFF2-40B4-BE49-F238E27FC236}">
                    <a16:creationId xmlns:a16="http://schemas.microsoft.com/office/drawing/2014/main" id="{FB011B47-89ED-E33C-0F10-E64C8F8643FE}"/>
                  </a:ext>
                </a:extLst>
              </p:cNvPr>
              <p:cNvPicPr/>
              <p:nvPr/>
            </p:nvPicPr>
            <p:blipFill>
              <a:blip r:embed="rId95"/>
              <a:stretch>
                <a:fillRect/>
              </a:stretch>
            </p:blipFill>
            <p:spPr>
              <a:xfrm>
                <a:off x="277758" y="1526870"/>
                <a:ext cx="27540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1" name="Ink 70">
                <a:extLst>
                  <a:ext uri="{FF2B5EF4-FFF2-40B4-BE49-F238E27FC236}">
                    <a16:creationId xmlns:a16="http://schemas.microsoft.com/office/drawing/2014/main" id="{0267332A-1063-E2D6-AFBB-CF21473400DD}"/>
                  </a:ext>
                </a:extLst>
              </p14:cNvPr>
              <p14:cNvContentPartPr/>
              <p14:nvPr/>
            </p14:nvContentPartPr>
            <p14:xfrm>
              <a:off x="511758" y="1707230"/>
              <a:ext cx="208800" cy="109080"/>
            </p14:xfrm>
          </p:contentPart>
        </mc:Choice>
        <mc:Fallback>
          <p:pic>
            <p:nvPicPr>
              <p:cNvPr id="71" name="Ink 70">
                <a:extLst>
                  <a:ext uri="{FF2B5EF4-FFF2-40B4-BE49-F238E27FC236}">
                    <a16:creationId xmlns:a16="http://schemas.microsoft.com/office/drawing/2014/main" id="{0267332A-1063-E2D6-AFBB-CF21473400DD}"/>
                  </a:ext>
                </a:extLst>
              </p:cNvPr>
              <p:cNvPicPr/>
              <p:nvPr/>
            </p:nvPicPr>
            <p:blipFill>
              <a:blip r:embed="rId97"/>
              <a:stretch>
                <a:fillRect/>
              </a:stretch>
            </p:blipFill>
            <p:spPr>
              <a:xfrm>
                <a:off x="503118" y="1698590"/>
                <a:ext cx="2264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2" name="Ink 71">
                <a:extLst>
                  <a:ext uri="{FF2B5EF4-FFF2-40B4-BE49-F238E27FC236}">
                    <a16:creationId xmlns:a16="http://schemas.microsoft.com/office/drawing/2014/main" id="{28F47011-3F43-6877-0180-00A1DD0CB4FC}"/>
                  </a:ext>
                </a:extLst>
              </p14:cNvPr>
              <p14:cNvContentPartPr/>
              <p14:nvPr/>
            </p14:nvContentPartPr>
            <p14:xfrm>
              <a:off x="742518" y="1553150"/>
              <a:ext cx="61200" cy="259560"/>
            </p14:xfrm>
          </p:contentPart>
        </mc:Choice>
        <mc:Fallback>
          <p:pic>
            <p:nvPicPr>
              <p:cNvPr id="72" name="Ink 71">
                <a:extLst>
                  <a:ext uri="{FF2B5EF4-FFF2-40B4-BE49-F238E27FC236}">
                    <a16:creationId xmlns:a16="http://schemas.microsoft.com/office/drawing/2014/main" id="{28F47011-3F43-6877-0180-00A1DD0CB4FC}"/>
                  </a:ext>
                </a:extLst>
              </p:cNvPr>
              <p:cNvPicPr/>
              <p:nvPr/>
            </p:nvPicPr>
            <p:blipFill>
              <a:blip r:embed="rId99"/>
              <a:stretch>
                <a:fillRect/>
              </a:stretch>
            </p:blipFill>
            <p:spPr>
              <a:xfrm>
                <a:off x="733878" y="1544510"/>
                <a:ext cx="788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4D5B6209-B7F1-4528-F514-5896B2F537C5}"/>
                  </a:ext>
                </a:extLst>
              </p14:cNvPr>
              <p14:cNvContentPartPr/>
              <p14:nvPr/>
            </p14:nvContentPartPr>
            <p14:xfrm>
              <a:off x="770598" y="1601390"/>
              <a:ext cx="150120" cy="178200"/>
            </p14:xfrm>
          </p:contentPart>
        </mc:Choice>
        <mc:Fallback>
          <p:pic>
            <p:nvPicPr>
              <p:cNvPr id="73" name="Ink 72">
                <a:extLst>
                  <a:ext uri="{FF2B5EF4-FFF2-40B4-BE49-F238E27FC236}">
                    <a16:creationId xmlns:a16="http://schemas.microsoft.com/office/drawing/2014/main" id="{4D5B6209-B7F1-4528-F514-5896B2F537C5}"/>
                  </a:ext>
                </a:extLst>
              </p:cNvPr>
              <p:cNvPicPr/>
              <p:nvPr/>
            </p:nvPicPr>
            <p:blipFill>
              <a:blip r:embed="rId101"/>
              <a:stretch>
                <a:fillRect/>
              </a:stretch>
            </p:blipFill>
            <p:spPr>
              <a:xfrm>
                <a:off x="761958" y="1592390"/>
                <a:ext cx="1677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Ink 73">
                <a:extLst>
                  <a:ext uri="{FF2B5EF4-FFF2-40B4-BE49-F238E27FC236}">
                    <a16:creationId xmlns:a16="http://schemas.microsoft.com/office/drawing/2014/main" id="{E77E8BA3-3D91-2B93-5BF1-93E41B48BB1F}"/>
                  </a:ext>
                </a:extLst>
              </p14:cNvPr>
              <p14:cNvContentPartPr/>
              <p14:nvPr/>
            </p14:nvContentPartPr>
            <p14:xfrm>
              <a:off x="949878" y="1567550"/>
              <a:ext cx="94680" cy="127800"/>
            </p14:xfrm>
          </p:contentPart>
        </mc:Choice>
        <mc:Fallback>
          <p:pic>
            <p:nvPicPr>
              <p:cNvPr id="74" name="Ink 73">
                <a:extLst>
                  <a:ext uri="{FF2B5EF4-FFF2-40B4-BE49-F238E27FC236}">
                    <a16:creationId xmlns:a16="http://schemas.microsoft.com/office/drawing/2014/main" id="{E77E8BA3-3D91-2B93-5BF1-93E41B48BB1F}"/>
                  </a:ext>
                </a:extLst>
              </p:cNvPr>
              <p:cNvPicPr/>
              <p:nvPr/>
            </p:nvPicPr>
            <p:blipFill>
              <a:blip r:embed="rId103"/>
              <a:stretch>
                <a:fillRect/>
              </a:stretch>
            </p:blipFill>
            <p:spPr>
              <a:xfrm>
                <a:off x="941238" y="1558910"/>
                <a:ext cx="1123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5" name="Ink 74">
                <a:extLst>
                  <a:ext uri="{FF2B5EF4-FFF2-40B4-BE49-F238E27FC236}">
                    <a16:creationId xmlns:a16="http://schemas.microsoft.com/office/drawing/2014/main" id="{851C4C35-8F08-9BBC-3152-93BE04654D5C}"/>
                  </a:ext>
                </a:extLst>
              </p14:cNvPr>
              <p14:cNvContentPartPr/>
              <p14:nvPr/>
            </p14:nvContentPartPr>
            <p14:xfrm>
              <a:off x="1108998" y="1346870"/>
              <a:ext cx="405000" cy="383040"/>
            </p14:xfrm>
          </p:contentPart>
        </mc:Choice>
        <mc:Fallback>
          <p:pic>
            <p:nvPicPr>
              <p:cNvPr id="75" name="Ink 74">
                <a:extLst>
                  <a:ext uri="{FF2B5EF4-FFF2-40B4-BE49-F238E27FC236}">
                    <a16:creationId xmlns:a16="http://schemas.microsoft.com/office/drawing/2014/main" id="{851C4C35-8F08-9BBC-3152-93BE04654D5C}"/>
                  </a:ext>
                </a:extLst>
              </p:cNvPr>
              <p:cNvPicPr/>
              <p:nvPr/>
            </p:nvPicPr>
            <p:blipFill>
              <a:blip r:embed="rId105"/>
              <a:stretch>
                <a:fillRect/>
              </a:stretch>
            </p:blipFill>
            <p:spPr>
              <a:xfrm>
                <a:off x="1100358" y="1338230"/>
                <a:ext cx="42264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6" name="Ink 75">
                <a:extLst>
                  <a:ext uri="{FF2B5EF4-FFF2-40B4-BE49-F238E27FC236}">
                    <a16:creationId xmlns:a16="http://schemas.microsoft.com/office/drawing/2014/main" id="{FA097C29-F68C-33DF-3FC5-0D2F6F29EE4B}"/>
                  </a:ext>
                </a:extLst>
              </p14:cNvPr>
              <p14:cNvContentPartPr/>
              <p14:nvPr/>
            </p14:nvContentPartPr>
            <p14:xfrm>
              <a:off x="1481598" y="1496270"/>
              <a:ext cx="82440" cy="61920"/>
            </p14:xfrm>
          </p:contentPart>
        </mc:Choice>
        <mc:Fallback>
          <p:pic>
            <p:nvPicPr>
              <p:cNvPr id="76" name="Ink 75">
                <a:extLst>
                  <a:ext uri="{FF2B5EF4-FFF2-40B4-BE49-F238E27FC236}">
                    <a16:creationId xmlns:a16="http://schemas.microsoft.com/office/drawing/2014/main" id="{FA097C29-F68C-33DF-3FC5-0D2F6F29EE4B}"/>
                  </a:ext>
                </a:extLst>
              </p:cNvPr>
              <p:cNvPicPr/>
              <p:nvPr/>
            </p:nvPicPr>
            <p:blipFill>
              <a:blip r:embed="rId107"/>
              <a:stretch>
                <a:fillRect/>
              </a:stretch>
            </p:blipFill>
            <p:spPr>
              <a:xfrm>
                <a:off x="1472598" y="1487630"/>
                <a:ext cx="100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8" name="Ink 77">
                <a:extLst>
                  <a:ext uri="{FF2B5EF4-FFF2-40B4-BE49-F238E27FC236}">
                    <a16:creationId xmlns:a16="http://schemas.microsoft.com/office/drawing/2014/main" id="{913F8BA7-D3CA-5647-282A-555E9D807E4B}"/>
                  </a:ext>
                </a:extLst>
              </p14:cNvPr>
              <p14:cNvContentPartPr/>
              <p14:nvPr/>
            </p14:nvContentPartPr>
            <p14:xfrm>
              <a:off x="232758" y="2068310"/>
              <a:ext cx="216360" cy="306000"/>
            </p14:xfrm>
          </p:contentPart>
        </mc:Choice>
        <mc:Fallback>
          <p:pic>
            <p:nvPicPr>
              <p:cNvPr id="78" name="Ink 77">
                <a:extLst>
                  <a:ext uri="{FF2B5EF4-FFF2-40B4-BE49-F238E27FC236}">
                    <a16:creationId xmlns:a16="http://schemas.microsoft.com/office/drawing/2014/main" id="{913F8BA7-D3CA-5647-282A-555E9D807E4B}"/>
                  </a:ext>
                </a:extLst>
              </p:cNvPr>
              <p:cNvPicPr/>
              <p:nvPr/>
            </p:nvPicPr>
            <p:blipFill>
              <a:blip r:embed="rId109"/>
              <a:stretch>
                <a:fillRect/>
              </a:stretch>
            </p:blipFill>
            <p:spPr>
              <a:xfrm>
                <a:off x="224118" y="2059670"/>
                <a:ext cx="2340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9" name="Ink 78">
                <a:extLst>
                  <a:ext uri="{FF2B5EF4-FFF2-40B4-BE49-F238E27FC236}">
                    <a16:creationId xmlns:a16="http://schemas.microsoft.com/office/drawing/2014/main" id="{087B51FA-F17A-CC5A-8143-57C7205EC595}"/>
                  </a:ext>
                </a:extLst>
              </p14:cNvPr>
              <p14:cNvContentPartPr/>
              <p14:nvPr/>
            </p14:nvContentPartPr>
            <p14:xfrm>
              <a:off x="473958" y="2072990"/>
              <a:ext cx="387360" cy="205560"/>
            </p14:xfrm>
          </p:contentPart>
        </mc:Choice>
        <mc:Fallback>
          <p:pic>
            <p:nvPicPr>
              <p:cNvPr id="79" name="Ink 78">
                <a:extLst>
                  <a:ext uri="{FF2B5EF4-FFF2-40B4-BE49-F238E27FC236}">
                    <a16:creationId xmlns:a16="http://schemas.microsoft.com/office/drawing/2014/main" id="{087B51FA-F17A-CC5A-8143-57C7205EC595}"/>
                  </a:ext>
                </a:extLst>
              </p:cNvPr>
              <p:cNvPicPr/>
              <p:nvPr/>
            </p:nvPicPr>
            <p:blipFill>
              <a:blip r:embed="rId111"/>
              <a:stretch>
                <a:fillRect/>
              </a:stretch>
            </p:blipFill>
            <p:spPr>
              <a:xfrm>
                <a:off x="465318" y="2064350"/>
                <a:ext cx="4050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B237D470-072D-70C4-FBEE-C5CF6847649A}"/>
                  </a:ext>
                </a:extLst>
              </p14:cNvPr>
              <p14:cNvContentPartPr/>
              <p14:nvPr/>
            </p14:nvContentPartPr>
            <p14:xfrm>
              <a:off x="939798" y="1938710"/>
              <a:ext cx="126000" cy="224640"/>
            </p14:xfrm>
          </p:contentPart>
        </mc:Choice>
        <mc:Fallback>
          <p:pic>
            <p:nvPicPr>
              <p:cNvPr id="80" name="Ink 79">
                <a:extLst>
                  <a:ext uri="{FF2B5EF4-FFF2-40B4-BE49-F238E27FC236}">
                    <a16:creationId xmlns:a16="http://schemas.microsoft.com/office/drawing/2014/main" id="{B237D470-072D-70C4-FBEE-C5CF6847649A}"/>
                  </a:ext>
                </a:extLst>
              </p:cNvPr>
              <p:cNvPicPr/>
              <p:nvPr/>
            </p:nvPicPr>
            <p:blipFill>
              <a:blip r:embed="rId113"/>
              <a:stretch>
                <a:fillRect/>
              </a:stretch>
            </p:blipFill>
            <p:spPr>
              <a:xfrm>
                <a:off x="931158" y="1929710"/>
                <a:ext cx="1436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A0C29D12-C893-677D-46D6-1D156D1C2EEC}"/>
                  </a:ext>
                </a:extLst>
              </p14:cNvPr>
              <p14:cNvContentPartPr/>
              <p14:nvPr/>
            </p14:nvContentPartPr>
            <p14:xfrm>
              <a:off x="1134918" y="1856990"/>
              <a:ext cx="348840" cy="233640"/>
            </p14:xfrm>
          </p:contentPart>
        </mc:Choice>
        <mc:Fallback>
          <p:pic>
            <p:nvPicPr>
              <p:cNvPr id="81" name="Ink 80">
                <a:extLst>
                  <a:ext uri="{FF2B5EF4-FFF2-40B4-BE49-F238E27FC236}">
                    <a16:creationId xmlns:a16="http://schemas.microsoft.com/office/drawing/2014/main" id="{A0C29D12-C893-677D-46D6-1D156D1C2EEC}"/>
                  </a:ext>
                </a:extLst>
              </p:cNvPr>
              <p:cNvPicPr/>
              <p:nvPr/>
            </p:nvPicPr>
            <p:blipFill>
              <a:blip r:embed="rId115"/>
              <a:stretch>
                <a:fillRect/>
              </a:stretch>
            </p:blipFill>
            <p:spPr>
              <a:xfrm>
                <a:off x="1125918" y="1848350"/>
                <a:ext cx="3664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4E0EBC44-0163-7ACD-2D23-941B405D1321}"/>
                  </a:ext>
                </a:extLst>
              </p14:cNvPr>
              <p14:cNvContentPartPr/>
              <p14:nvPr/>
            </p14:nvContentPartPr>
            <p14:xfrm>
              <a:off x="402318" y="2530550"/>
              <a:ext cx="537120" cy="268200"/>
            </p14:xfrm>
          </p:contentPart>
        </mc:Choice>
        <mc:Fallback>
          <p:pic>
            <p:nvPicPr>
              <p:cNvPr id="82" name="Ink 81">
                <a:extLst>
                  <a:ext uri="{FF2B5EF4-FFF2-40B4-BE49-F238E27FC236}">
                    <a16:creationId xmlns:a16="http://schemas.microsoft.com/office/drawing/2014/main" id="{4E0EBC44-0163-7ACD-2D23-941B405D1321}"/>
                  </a:ext>
                </a:extLst>
              </p:cNvPr>
              <p:cNvPicPr/>
              <p:nvPr/>
            </p:nvPicPr>
            <p:blipFill>
              <a:blip r:embed="rId117"/>
              <a:stretch>
                <a:fillRect/>
              </a:stretch>
            </p:blipFill>
            <p:spPr>
              <a:xfrm>
                <a:off x="393678" y="2521550"/>
                <a:ext cx="5547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27E8A177-E1D0-154F-E65D-71E711B81AE2}"/>
                  </a:ext>
                </a:extLst>
              </p14:cNvPr>
              <p14:cNvContentPartPr/>
              <p14:nvPr/>
            </p14:nvContentPartPr>
            <p14:xfrm>
              <a:off x="932958" y="2408150"/>
              <a:ext cx="120960" cy="205200"/>
            </p14:xfrm>
          </p:contentPart>
        </mc:Choice>
        <mc:Fallback>
          <p:pic>
            <p:nvPicPr>
              <p:cNvPr id="83" name="Ink 82">
                <a:extLst>
                  <a:ext uri="{FF2B5EF4-FFF2-40B4-BE49-F238E27FC236}">
                    <a16:creationId xmlns:a16="http://schemas.microsoft.com/office/drawing/2014/main" id="{27E8A177-E1D0-154F-E65D-71E711B81AE2}"/>
                  </a:ext>
                </a:extLst>
              </p:cNvPr>
              <p:cNvPicPr/>
              <p:nvPr/>
            </p:nvPicPr>
            <p:blipFill>
              <a:blip r:embed="rId119"/>
              <a:stretch>
                <a:fillRect/>
              </a:stretch>
            </p:blipFill>
            <p:spPr>
              <a:xfrm>
                <a:off x="923958" y="2399510"/>
                <a:ext cx="1386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5" name="Ink 84">
                <a:extLst>
                  <a:ext uri="{FF2B5EF4-FFF2-40B4-BE49-F238E27FC236}">
                    <a16:creationId xmlns:a16="http://schemas.microsoft.com/office/drawing/2014/main" id="{0ECED2BD-DA4B-443A-473D-BF7C175A3E9D}"/>
                  </a:ext>
                </a:extLst>
              </p14:cNvPr>
              <p14:cNvContentPartPr/>
              <p14:nvPr/>
            </p14:nvContentPartPr>
            <p14:xfrm>
              <a:off x="998838" y="2286830"/>
              <a:ext cx="658440" cy="290880"/>
            </p14:xfrm>
          </p:contentPart>
        </mc:Choice>
        <mc:Fallback>
          <p:pic>
            <p:nvPicPr>
              <p:cNvPr id="85" name="Ink 84">
                <a:extLst>
                  <a:ext uri="{FF2B5EF4-FFF2-40B4-BE49-F238E27FC236}">
                    <a16:creationId xmlns:a16="http://schemas.microsoft.com/office/drawing/2014/main" id="{0ECED2BD-DA4B-443A-473D-BF7C175A3E9D}"/>
                  </a:ext>
                </a:extLst>
              </p:cNvPr>
              <p:cNvPicPr/>
              <p:nvPr/>
            </p:nvPicPr>
            <p:blipFill>
              <a:blip r:embed="rId121"/>
              <a:stretch>
                <a:fillRect/>
              </a:stretch>
            </p:blipFill>
            <p:spPr>
              <a:xfrm>
                <a:off x="990198" y="2278190"/>
                <a:ext cx="6760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6" name="Ink 85">
                <a:extLst>
                  <a:ext uri="{FF2B5EF4-FFF2-40B4-BE49-F238E27FC236}">
                    <a16:creationId xmlns:a16="http://schemas.microsoft.com/office/drawing/2014/main" id="{6F91AFFC-6678-089C-B98D-2142E26F36C4}"/>
                  </a:ext>
                </a:extLst>
              </p14:cNvPr>
              <p14:cNvContentPartPr/>
              <p14:nvPr/>
            </p14:nvContentPartPr>
            <p14:xfrm>
              <a:off x="1665558" y="2172350"/>
              <a:ext cx="164160" cy="223560"/>
            </p14:xfrm>
          </p:contentPart>
        </mc:Choice>
        <mc:Fallback>
          <p:pic>
            <p:nvPicPr>
              <p:cNvPr id="86" name="Ink 85">
                <a:extLst>
                  <a:ext uri="{FF2B5EF4-FFF2-40B4-BE49-F238E27FC236}">
                    <a16:creationId xmlns:a16="http://schemas.microsoft.com/office/drawing/2014/main" id="{6F91AFFC-6678-089C-B98D-2142E26F36C4}"/>
                  </a:ext>
                </a:extLst>
              </p:cNvPr>
              <p:cNvPicPr/>
              <p:nvPr/>
            </p:nvPicPr>
            <p:blipFill>
              <a:blip r:embed="rId123"/>
              <a:stretch>
                <a:fillRect/>
              </a:stretch>
            </p:blipFill>
            <p:spPr>
              <a:xfrm>
                <a:off x="1656918" y="2163350"/>
                <a:ext cx="181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Ink 87">
                <a:extLst>
                  <a:ext uri="{FF2B5EF4-FFF2-40B4-BE49-F238E27FC236}">
                    <a16:creationId xmlns:a16="http://schemas.microsoft.com/office/drawing/2014/main" id="{379486DF-B679-0E67-212C-C58B012D87DB}"/>
                  </a:ext>
                </a:extLst>
              </p14:cNvPr>
              <p14:cNvContentPartPr/>
              <p14:nvPr/>
            </p14:nvContentPartPr>
            <p14:xfrm>
              <a:off x="889758" y="3013310"/>
              <a:ext cx="1607400" cy="1010160"/>
            </p14:xfrm>
          </p:contentPart>
        </mc:Choice>
        <mc:Fallback>
          <p:pic>
            <p:nvPicPr>
              <p:cNvPr id="88" name="Ink 87">
                <a:extLst>
                  <a:ext uri="{FF2B5EF4-FFF2-40B4-BE49-F238E27FC236}">
                    <a16:creationId xmlns:a16="http://schemas.microsoft.com/office/drawing/2014/main" id="{379486DF-B679-0E67-212C-C58B012D87DB}"/>
                  </a:ext>
                </a:extLst>
              </p:cNvPr>
              <p:cNvPicPr/>
              <p:nvPr/>
            </p:nvPicPr>
            <p:blipFill>
              <a:blip r:embed="rId125"/>
              <a:stretch>
                <a:fillRect/>
              </a:stretch>
            </p:blipFill>
            <p:spPr>
              <a:xfrm>
                <a:off x="880758" y="3004310"/>
                <a:ext cx="1625040" cy="1027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9" name="Ink 88">
                <a:extLst>
                  <a:ext uri="{FF2B5EF4-FFF2-40B4-BE49-F238E27FC236}">
                    <a16:creationId xmlns:a16="http://schemas.microsoft.com/office/drawing/2014/main" id="{4744684B-2E48-49DC-255D-6DE76DFA41D0}"/>
                  </a:ext>
                </a:extLst>
              </p14:cNvPr>
              <p14:cNvContentPartPr/>
              <p14:nvPr/>
            </p14:nvContentPartPr>
            <p14:xfrm>
              <a:off x="1138518" y="3356390"/>
              <a:ext cx="374760" cy="484560"/>
            </p14:xfrm>
          </p:contentPart>
        </mc:Choice>
        <mc:Fallback>
          <p:pic>
            <p:nvPicPr>
              <p:cNvPr id="89" name="Ink 88">
                <a:extLst>
                  <a:ext uri="{FF2B5EF4-FFF2-40B4-BE49-F238E27FC236}">
                    <a16:creationId xmlns:a16="http://schemas.microsoft.com/office/drawing/2014/main" id="{4744684B-2E48-49DC-255D-6DE76DFA41D0}"/>
                  </a:ext>
                </a:extLst>
              </p:cNvPr>
              <p:cNvPicPr/>
              <p:nvPr/>
            </p:nvPicPr>
            <p:blipFill>
              <a:blip r:embed="rId127"/>
              <a:stretch>
                <a:fillRect/>
              </a:stretch>
            </p:blipFill>
            <p:spPr>
              <a:xfrm>
                <a:off x="1129518" y="3347390"/>
                <a:ext cx="39240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0" name="Ink 89">
                <a:extLst>
                  <a:ext uri="{FF2B5EF4-FFF2-40B4-BE49-F238E27FC236}">
                    <a16:creationId xmlns:a16="http://schemas.microsoft.com/office/drawing/2014/main" id="{0F85CF76-A75A-F7D5-9B99-2D28622FD056}"/>
                  </a:ext>
                </a:extLst>
              </p14:cNvPr>
              <p14:cNvContentPartPr/>
              <p14:nvPr/>
            </p14:nvContentPartPr>
            <p14:xfrm>
              <a:off x="1538118" y="3305990"/>
              <a:ext cx="170640" cy="367200"/>
            </p14:xfrm>
          </p:contentPart>
        </mc:Choice>
        <mc:Fallback>
          <p:pic>
            <p:nvPicPr>
              <p:cNvPr id="90" name="Ink 89">
                <a:extLst>
                  <a:ext uri="{FF2B5EF4-FFF2-40B4-BE49-F238E27FC236}">
                    <a16:creationId xmlns:a16="http://schemas.microsoft.com/office/drawing/2014/main" id="{0F85CF76-A75A-F7D5-9B99-2D28622FD056}"/>
                  </a:ext>
                </a:extLst>
              </p:cNvPr>
              <p:cNvPicPr/>
              <p:nvPr/>
            </p:nvPicPr>
            <p:blipFill>
              <a:blip r:embed="rId129"/>
              <a:stretch>
                <a:fillRect/>
              </a:stretch>
            </p:blipFill>
            <p:spPr>
              <a:xfrm>
                <a:off x="1529118" y="3297350"/>
                <a:ext cx="1882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1" name="Ink 90">
                <a:extLst>
                  <a:ext uri="{FF2B5EF4-FFF2-40B4-BE49-F238E27FC236}">
                    <a16:creationId xmlns:a16="http://schemas.microsoft.com/office/drawing/2014/main" id="{286F6540-83F2-737E-6566-2C207BC19C9E}"/>
                  </a:ext>
                </a:extLst>
              </p14:cNvPr>
              <p14:cNvContentPartPr/>
              <p14:nvPr/>
            </p14:nvContentPartPr>
            <p14:xfrm>
              <a:off x="1791198" y="3164150"/>
              <a:ext cx="334800" cy="424800"/>
            </p14:xfrm>
          </p:contentPart>
        </mc:Choice>
        <mc:Fallback>
          <p:pic>
            <p:nvPicPr>
              <p:cNvPr id="91" name="Ink 90">
                <a:extLst>
                  <a:ext uri="{FF2B5EF4-FFF2-40B4-BE49-F238E27FC236}">
                    <a16:creationId xmlns:a16="http://schemas.microsoft.com/office/drawing/2014/main" id="{286F6540-83F2-737E-6566-2C207BC19C9E}"/>
                  </a:ext>
                </a:extLst>
              </p:cNvPr>
              <p:cNvPicPr/>
              <p:nvPr/>
            </p:nvPicPr>
            <p:blipFill>
              <a:blip r:embed="rId131"/>
              <a:stretch>
                <a:fillRect/>
              </a:stretch>
            </p:blipFill>
            <p:spPr>
              <a:xfrm>
                <a:off x="1782558" y="3155150"/>
                <a:ext cx="35244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891FF1ED-B263-08B8-86F1-85D3FECF1DCA}"/>
                  </a:ext>
                </a:extLst>
              </p14:cNvPr>
              <p14:cNvContentPartPr/>
              <p14:nvPr/>
            </p14:nvContentPartPr>
            <p14:xfrm>
              <a:off x="1493838" y="2658350"/>
              <a:ext cx="77400" cy="531360"/>
            </p14:xfrm>
          </p:contentPart>
        </mc:Choice>
        <mc:Fallback>
          <p:pic>
            <p:nvPicPr>
              <p:cNvPr id="92" name="Ink 91">
                <a:extLst>
                  <a:ext uri="{FF2B5EF4-FFF2-40B4-BE49-F238E27FC236}">
                    <a16:creationId xmlns:a16="http://schemas.microsoft.com/office/drawing/2014/main" id="{891FF1ED-B263-08B8-86F1-85D3FECF1DCA}"/>
                  </a:ext>
                </a:extLst>
              </p:cNvPr>
              <p:cNvPicPr/>
              <p:nvPr/>
            </p:nvPicPr>
            <p:blipFill>
              <a:blip r:embed="rId133"/>
              <a:stretch>
                <a:fillRect/>
              </a:stretch>
            </p:blipFill>
            <p:spPr>
              <a:xfrm>
                <a:off x="1485198" y="2649350"/>
                <a:ext cx="9504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70CCEC5D-5603-736C-9542-37B78DF3CEBC}"/>
                  </a:ext>
                </a:extLst>
              </p14:cNvPr>
              <p14:cNvContentPartPr/>
              <p14:nvPr/>
            </p14:nvContentPartPr>
            <p14:xfrm>
              <a:off x="1594638" y="4041830"/>
              <a:ext cx="1011960" cy="671040"/>
            </p14:xfrm>
          </p:contentPart>
        </mc:Choice>
        <mc:Fallback>
          <p:pic>
            <p:nvPicPr>
              <p:cNvPr id="93" name="Ink 92">
                <a:extLst>
                  <a:ext uri="{FF2B5EF4-FFF2-40B4-BE49-F238E27FC236}">
                    <a16:creationId xmlns:a16="http://schemas.microsoft.com/office/drawing/2014/main" id="{70CCEC5D-5603-736C-9542-37B78DF3CEBC}"/>
                  </a:ext>
                </a:extLst>
              </p:cNvPr>
              <p:cNvPicPr/>
              <p:nvPr/>
            </p:nvPicPr>
            <p:blipFill>
              <a:blip r:embed="rId135"/>
              <a:stretch>
                <a:fillRect/>
              </a:stretch>
            </p:blipFill>
            <p:spPr>
              <a:xfrm>
                <a:off x="1585638" y="4032830"/>
                <a:ext cx="102960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4" name="Ink 93">
                <a:extLst>
                  <a:ext uri="{FF2B5EF4-FFF2-40B4-BE49-F238E27FC236}">
                    <a16:creationId xmlns:a16="http://schemas.microsoft.com/office/drawing/2014/main" id="{5EA3E019-3AFE-331C-450F-6C5CCE80683E}"/>
                  </a:ext>
                </a:extLst>
              </p14:cNvPr>
              <p14:cNvContentPartPr/>
              <p14:nvPr/>
            </p14:nvContentPartPr>
            <p14:xfrm>
              <a:off x="2574918" y="4534310"/>
              <a:ext cx="52920" cy="165240"/>
            </p14:xfrm>
          </p:contentPart>
        </mc:Choice>
        <mc:Fallback>
          <p:pic>
            <p:nvPicPr>
              <p:cNvPr id="94" name="Ink 93">
                <a:extLst>
                  <a:ext uri="{FF2B5EF4-FFF2-40B4-BE49-F238E27FC236}">
                    <a16:creationId xmlns:a16="http://schemas.microsoft.com/office/drawing/2014/main" id="{5EA3E019-3AFE-331C-450F-6C5CCE80683E}"/>
                  </a:ext>
                </a:extLst>
              </p:cNvPr>
              <p:cNvPicPr/>
              <p:nvPr/>
            </p:nvPicPr>
            <p:blipFill>
              <a:blip r:embed="rId137"/>
              <a:stretch>
                <a:fillRect/>
              </a:stretch>
            </p:blipFill>
            <p:spPr>
              <a:xfrm>
                <a:off x="2566278" y="4525310"/>
                <a:ext cx="705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F33F4EBE-22AA-B173-C43B-D805D4426700}"/>
                  </a:ext>
                </a:extLst>
              </p14:cNvPr>
              <p14:cNvContentPartPr/>
              <p14:nvPr/>
            </p14:nvContentPartPr>
            <p14:xfrm>
              <a:off x="1256598" y="4131470"/>
              <a:ext cx="675000" cy="533160"/>
            </p14:xfrm>
          </p:contentPart>
        </mc:Choice>
        <mc:Fallback>
          <p:pic>
            <p:nvPicPr>
              <p:cNvPr id="95" name="Ink 94">
                <a:extLst>
                  <a:ext uri="{FF2B5EF4-FFF2-40B4-BE49-F238E27FC236}">
                    <a16:creationId xmlns:a16="http://schemas.microsoft.com/office/drawing/2014/main" id="{F33F4EBE-22AA-B173-C43B-D805D4426700}"/>
                  </a:ext>
                </a:extLst>
              </p:cNvPr>
              <p:cNvPicPr/>
              <p:nvPr/>
            </p:nvPicPr>
            <p:blipFill>
              <a:blip r:embed="rId139"/>
              <a:stretch>
                <a:fillRect/>
              </a:stretch>
            </p:blipFill>
            <p:spPr>
              <a:xfrm>
                <a:off x="1247958" y="4122830"/>
                <a:ext cx="69264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7639C923-2192-5A28-B4D3-9C53FEB3A471}"/>
                  </a:ext>
                </a:extLst>
              </p14:cNvPr>
              <p14:cNvContentPartPr/>
              <p14:nvPr/>
            </p14:nvContentPartPr>
            <p14:xfrm>
              <a:off x="1152918" y="4138670"/>
              <a:ext cx="713520" cy="629280"/>
            </p14:xfrm>
          </p:contentPart>
        </mc:Choice>
        <mc:Fallback>
          <p:pic>
            <p:nvPicPr>
              <p:cNvPr id="96" name="Ink 95">
                <a:extLst>
                  <a:ext uri="{FF2B5EF4-FFF2-40B4-BE49-F238E27FC236}">
                    <a16:creationId xmlns:a16="http://schemas.microsoft.com/office/drawing/2014/main" id="{7639C923-2192-5A28-B4D3-9C53FEB3A471}"/>
                  </a:ext>
                </a:extLst>
              </p:cNvPr>
              <p:cNvPicPr/>
              <p:nvPr/>
            </p:nvPicPr>
            <p:blipFill>
              <a:blip r:embed="rId141"/>
              <a:stretch>
                <a:fillRect/>
              </a:stretch>
            </p:blipFill>
            <p:spPr>
              <a:xfrm>
                <a:off x="1143918" y="4130030"/>
                <a:ext cx="73116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Ink 96">
                <a:extLst>
                  <a:ext uri="{FF2B5EF4-FFF2-40B4-BE49-F238E27FC236}">
                    <a16:creationId xmlns:a16="http://schemas.microsoft.com/office/drawing/2014/main" id="{ED91CB3D-0894-8DD2-C3CB-D4EA75298614}"/>
                  </a:ext>
                </a:extLst>
              </p14:cNvPr>
              <p14:cNvContentPartPr/>
              <p14:nvPr/>
            </p14:nvContentPartPr>
            <p14:xfrm>
              <a:off x="1435878" y="2933750"/>
              <a:ext cx="901080" cy="735480"/>
            </p14:xfrm>
          </p:contentPart>
        </mc:Choice>
        <mc:Fallback>
          <p:pic>
            <p:nvPicPr>
              <p:cNvPr id="97" name="Ink 96">
                <a:extLst>
                  <a:ext uri="{FF2B5EF4-FFF2-40B4-BE49-F238E27FC236}">
                    <a16:creationId xmlns:a16="http://schemas.microsoft.com/office/drawing/2014/main" id="{ED91CB3D-0894-8DD2-C3CB-D4EA75298614}"/>
                  </a:ext>
                </a:extLst>
              </p:cNvPr>
              <p:cNvPicPr/>
              <p:nvPr/>
            </p:nvPicPr>
            <p:blipFill>
              <a:blip r:embed="rId143"/>
              <a:stretch>
                <a:fillRect/>
              </a:stretch>
            </p:blipFill>
            <p:spPr>
              <a:xfrm>
                <a:off x="1426878" y="2924750"/>
                <a:ext cx="91872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 name="Ink 97">
                <a:extLst>
                  <a:ext uri="{FF2B5EF4-FFF2-40B4-BE49-F238E27FC236}">
                    <a16:creationId xmlns:a16="http://schemas.microsoft.com/office/drawing/2014/main" id="{C0984930-5419-5DDA-A729-7C3C1A2B019D}"/>
                  </a:ext>
                </a:extLst>
              </p14:cNvPr>
              <p14:cNvContentPartPr/>
              <p14:nvPr/>
            </p14:nvContentPartPr>
            <p14:xfrm>
              <a:off x="1363878" y="2975870"/>
              <a:ext cx="707760" cy="1023120"/>
            </p14:xfrm>
          </p:contentPart>
        </mc:Choice>
        <mc:Fallback>
          <p:pic>
            <p:nvPicPr>
              <p:cNvPr id="98" name="Ink 97">
                <a:extLst>
                  <a:ext uri="{FF2B5EF4-FFF2-40B4-BE49-F238E27FC236}">
                    <a16:creationId xmlns:a16="http://schemas.microsoft.com/office/drawing/2014/main" id="{C0984930-5419-5DDA-A729-7C3C1A2B019D}"/>
                  </a:ext>
                </a:extLst>
              </p:cNvPr>
              <p:cNvPicPr/>
              <p:nvPr/>
            </p:nvPicPr>
            <p:blipFill>
              <a:blip r:embed="rId145"/>
              <a:stretch>
                <a:fillRect/>
              </a:stretch>
            </p:blipFill>
            <p:spPr>
              <a:xfrm>
                <a:off x="1354878" y="2966870"/>
                <a:ext cx="725400" cy="1040760"/>
              </a:xfrm>
              <a:prstGeom prst="rect">
                <a:avLst/>
              </a:prstGeom>
            </p:spPr>
          </p:pic>
        </mc:Fallback>
      </mc:AlternateContent>
      <p:grpSp>
        <p:nvGrpSpPr>
          <p:cNvPr id="126" name="Group 125">
            <a:extLst>
              <a:ext uri="{FF2B5EF4-FFF2-40B4-BE49-F238E27FC236}">
                <a16:creationId xmlns:a16="http://schemas.microsoft.com/office/drawing/2014/main" id="{50B70922-99FA-A827-80B0-670FAF82D2C0}"/>
              </a:ext>
            </a:extLst>
          </p:cNvPr>
          <p:cNvGrpSpPr/>
          <p:nvPr/>
        </p:nvGrpSpPr>
        <p:grpSpPr>
          <a:xfrm>
            <a:off x="3909438" y="382070"/>
            <a:ext cx="7234200" cy="1914840"/>
            <a:chOff x="3909438" y="382070"/>
            <a:chExt cx="7234200" cy="1914840"/>
          </a:xfrm>
        </p:grpSpPr>
        <mc:AlternateContent xmlns:mc="http://schemas.openxmlformats.org/markup-compatibility/2006">
          <mc:Choice xmlns:p14="http://schemas.microsoft.com/office/powerpoint/2010/main" Requires="p14">
            <p:contentPart p14:bwMode="auto" r:id="rId146">
              <p14:nvContentPartPr>
                <p14:cNvPr id="52" name="Ink 51">
                  <a:extLst>
                    <a:ext uri="{FF2B5EF4-FFF2-40B4-BE49-F238E27FC236}">
                      <a16:creationId xmlns:a16="http://schemas.microsoft.com/office/drawing/2014/main" id="{FC322E40-D48D-E83D-0A58-CDF2ACE98DD3}"/>
                    </a:ext>
                  </a:extLst>
                </p14:cNvPr>
                <p14:cNvContentPartPr/>
                <p14:nvPr/>
              </p14:nvContentPartPr>
              <p14:xfrm>
                <a:off x="9658278" y="1082270"/>
                <a:ext cx="36360" cy="367200"/>
              </p14:xfrm>
            </p:contentPart>
          </mc:Choice>
          <mc:Fallback>
            <p:pic>
              <p:nvPicPr>
                <p:cNvPr id="52" name="Ink 51">
                  <a:extLst>
                    <a:ext uri="{FF2B5EF4-FFF2-40B4-BE49-F238E27FC236}">
                      <a16:creationId xmlns:a16="http://schemas.microsoft.com/office/drawing/2014/main" id="{FC322E40-D48D-E83D-0A58-CDF2ACE98DD3}"/>
                    </a:ext>
                  </a:extLst>
                </p:cNvPr>
                <p:cNvPicPr/>
                <p:nvPr/>
              </p:nvPicPr>
              <p:blipFill>
                <a:blip r:embed="rId147"/>
                <a:stretch>
                  <a:fillRect/>
                </a:stretch>
              </p:blipFill>
              <p:spPr>
                <a:xfrm>
                  <a:off x="9649638" y="1073270"/>
                  <a:ext cx="540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3" name="Ink 52">
                  <a:extLst>
                    <a:ext uri="{FF2B5EF4-FFF2-40B4-BE49-F238E27FC236}">
                      <a16:creationId xmlns:a16="http://schemas.microsoft.com/office/drawing/2014/main" id="{2F43D02D-7D7D-A81B-2F41-A350D37BB36B}"/>
                    </a:ext>
                  </a:extLst>
                </p14:cNvPr>
                <p14:cNvContentPartPr/>
                <p14:nvPr/>
              </p14:nvContentPartPr>
              <p14:xfrm>
                <a:off x="9486918" y="1017470"/>
                <a:ext cx="243720" cy="447840"/>
              </p14:xfrm>
            </p:contentPart>
          </mc:Choice>
          <mc:Fallback>
            <p:pic>
              <p:nvPicPr>
                <p:cNvPr id="53" name="Ink 52">
                  <a:extLst>
                    <a:ext uri="{FF2B5EF4-FFF2-40B4-BE49-F238E27FC236}">
                      <a16:creationId xmlns:a16="http://schemas.microsoft.com/office/drawing/2014/main" id="{2F43D02D-7D7D-A81B-2F41-A350D37BB36B}"/>
                    </a:ext>
                  </a:extLst>
                </p:cNvPr>
                <p:cNvPicPr/>
                <p:nvPr/>
              </p:nvPicPr>
              <p:blipFill>
                <a:blip r:embed="rId149"/>
                <a:stretch>
                  <a:fillRect/>
                </a:stretch>
              </p:blipFill>
              <p:spPr>
                <a:xfrm>
                  <a:off x="9478278" y="1008830"/>
                  <a:ext cx="26136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4" name="Ink 53">
                  <a:extLst>
                    <a:ext uri="{FF2B5EF4-FFF2-40B4-BE49-F238E27FC236}">
                      <a16:creationId xmlns:a16="http://schemas.microsoft.com/office/drawing/2014/main" id="{DA07C355-FEFA-4913-1948-8810E798A623}"/>
                    </a:ext>
                  </a:extLst>
                </p14:cNvPr>
                <p14:cNvContentPartPr/>
                <p14:nvPr/>
              </p14:nvContentPartPr>
              <p14:xfrm>
                <a:off x="9784638" y="1215470"/>
                <a:ext cx="146880" cy="143640"/>
              </p14:xfrm>
            </p:contentPart>
          </mc:Choice>
          <mc:Fallback>
            <p:pic>
              <p:nvPicPr>
                <p:cNvPr id="54" name="Ink 53">
                  <a:extLst>
                    <a:ext uri="{FF2B5EF4-FFF2-40B4-BE49-F238E27FC236}">
                      <a16:creationId xmlns:a16="http://schemas.microsoft.com/office/drawing/2014/main" id="{DA07C355-FEFA-4913-1948-8810E798A623}"/>
                    </a:ext>
                  </a:extLst>
                </p:cNvPr>
                <p:cNvPicPr/>
                <p:nvPr/>
              </p:nvPicPr>
              <p:blipFill>
                <a:blip r:embed="rId151"/>
                <a:stretch>
                  <a:fillRect/>
                </a:stretch>
              </p:blipFill>
              <p:spPr>
                <a:xfrm>
                  <a:off x="9775998" y="1206470"/>
                  <a:ext cx="164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5" name="Ink 54">
                  <a:extLst>
                    <a:ext uri="{FF2B5EF4-FFF2-40B4-BE49-F238E27FC236}">
                      <a16:creationId xmlns:a16="http://schemas.microsoft.com/office/drawing/2014/main" id="{89C073B2-03B8-01F1-447B-2417EA45FB09}"/>
                    </a:ext>
                  </a:extLst>
                </p14:cNvPr>
                <p14:cNvContentPartPr/>
                <p14:nvPr/>
              </p14:nvContentPartPr>
              <p14:xfrm>
                <a:off x="10020078" y="1072550"/>
                <a:ext cx="29520" cy="237960"/>
              </p14:xfrm>
            </p:contentPart>
          </mc:Choice>
          <mc:Fallback>
            <p:pic>
              <p:nvPicPr>
                <p:cNvPr id="55" name="Ink 54">
                  <a:extLst>
                    <a:ext uri="{FF2B5EF4-FFF2-40B4-BE49-F238E27FC236}">
                      <a16:creationId xmlns:a16="http://schemas.microsoft.com/office/drawing/2014/main" id="{89C073B2-03B8-01F1-447B-2417EA45FB09}"/>
                    </a:ext>
                  </a:extLst>
                </p:cNvPr>
                <p:cNvPicPr/>
                <p:nvPr/>
              </p:nvPicPr>
              <p:blipFill>
                <a:blip r:embed="rId153"/>
                <a:stretch>
                  <a:fillRect/>
                </a:stretch>
              </p:blipFill>
              <p:spPr>
                <a:xfrm>
                  <a:off x="10011078" y="1063550"/>
                  <a:ext cx="471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6" name="Ink 55">
                  <a:extLst>
                    <a:ext uri="{FF2B5EF4-FFF2-40B4-BE49-F238E27FC236}">
                      <a16:creationId xmlns:a16="http://schemas.microsoft.com/office/drawing/2014/main" id="{D337B0F9-340E-F7FA-74B5-B5B3FEA94729}"/>
                    </a:ext>
                  </a:extLst>
                </p14:cNvPr>
                <p14:cNvContentPartPr/>
                <p14:nvPr/>
              </p14:nvContentPartPr>
              <p14:xfrm>
                <a:off x="10005318" y="1150670"/>
                <a:ext cx="276480" cy="190440"/>
              </p14:xfrm>
            </p:contentPart>
          </mc:Choice>
          <mc:Fallback>
            <p:pic>
              <p:nvPicPr>
                <p:cNvPr id="56" name="Ink 55">
                  <a:extLst>
                    <a:ext uri="{FF2B5EF4-FFF2-40B4-BE49-F238E27FC236}">
                      <a16:creationId xmlns:a16="http://schemas.microsoft.com/office/drawing/2014/main" id="{D337B0F9-340E-F7FA-74B5-B5B3FEA94729}"/>
                    </a:ext>
                  </a:extLst>
                </p:cNvPr>
                <p:cNvPicPr/>
                <p:nvPr/>
              </p:nvPicPr>
              <p:blipFill>
                <a:blip r:embed="rId155"/>
                <a:stretch>
                  <a:fillRect/>
                </a:stretch>
              </p:blipFill>
              <p:spPr>
                <a:xfrm>
                  <a:off x="9996318" y="1141670"/>
                  <a:ext cx="294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7" name="Ink 56">
                  <a:extLst>
                    <a:ext uri="{FF2B5EF4-FFF2-40B4-BE49-F238E27FC236}">
                      <a16:creationId xmlns:a16="http://schemas.microsoft.com/office/drawing/2014/main" id="{EDF45382-329D-7B17-35F0-E52213D39D9C}"/>
                    </a:ext>
                  </a:extLst>
                </p14:cNvPr>
                <p14:cNvContentPartPr/>
                <p14:nvPr/>
              </p14:nvContentPartPr>
              <p14:xfrm>
                <a:off x="10368558" y="1102430"/>
                <a:ext cx="118080" cy="171000"/>
              </p14:xfrm>
            </p:contentPart>
          </mc:Choice>
          <mc:Fallback>
            <p:pic>
              <p:nvPicPr>
                <p:cNvPr id="57" name="Ink 56">
                  <a:extLst>
                    <a:ext uri="{FF2B5EF4-FFF2-40B4-BE49-F238E27FC236}">
                      <a16:creationId xmlns:a16="http://schemas.microsoft.com/office/drawing/2014/main" id="{EDF45382-329D-7B17-35F0-E52213D39D9C}"/>
                    </a:ext>
                  </a:extLst>
                </p:cNvPr>
                <p:cNvPicPr/>
                <p:nvPr/>
              </p:nvPicPr>
              <p:blipFill>
                <a:blip r:embed="rId157"/>
                <a:stretch>
                  <a:fillRect/>
                </a:stretch>
              </p:blipFill>
              <p:spPr>
                <a:xfrm>
                  <a:off x="10359558" y="1093790"/>
                  <a:ext cx="1357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8" name="Ink 57">
                  <a:extLst>
                    <a:ext uri="{FF2B5EF4-FFF2-40B4-BE49-F238E27FC236}">
                      <a16:creationId xmlns:a16="http://schemas.microsoft.com/office/drawing/2014/main" id="{1C749B4E-0879-C2CA-72E8-500265CB9860}"/>
                    </a:ext>
                  </a:extLst>
                </p14:cNvPr>
                <p14:cNvContentPartPr/>
                <p14:nvPr/>
              </p14:nvContentPartPr>
              <p14:xfrm>
                <a:off x="10535958" y="1155710"/>
                <a:ext cx="116280" cy="123480"/>
              </p14:xfrm>
            </p:contentPart>
          </mc:Choice>
          <mc:Fallback>
            <p:pic>
              <p:nvPicPr>
                <p:cNvPr id="58" name="Ink 57">
                  <a:extLst>
                    <a:ext uri="{FF2B5EF4-FFF2-40B4-BE49-F238E27FC236}">
                      <a16:creationId xmlns:a16="http://schemas.microsoft.com/office/drawing/2014/main" id="{1C749B4E-0879-C2CA-72E8-500265CB9860}"/>
                    </a:ext>
                  </a:extLst>
                </p:cNvPr>
                <p:cNvPicPr/>
                <p:nvPr/>
              </p:nvPicPr>
              <p:blipFill>
                <a:blip r:embed="rId159"/>
                <a:stretch>
                  <a:fillRect/>
                </a:stretch>
              </p:blipFill>
              <p:spPr>
                <a:xfrm>
                  <a:off x="10526958" y="1146710"/>
                  <a:ext cx="1339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9" name="Ink 58">
                  <a:extLst>
                    <a:ext uri="{FF2B5EF4-FFF2-40B4-BE49-F238E27FC236}">
                      <a16:creationId xmlns:a16="http://schemas.microsoft.com/office/drawing/2014/main" id="{BFCC6C4F-5F3B-4616-83FF-378ED9C4119E}"/>
                    </a:ext>
                  </a:extLst>
                </p14:cNvPr>
                <p14:cNvContentPartPr/>
                <p14:nvPr/>
              </p14:nvContentPartPr>
              <p14:xfrm>
                <a:off x="10729998" y="900470"/>
                <a:ext cx="329040" cy="378000"/>
              </p14:xfrm>
            </p:contentPart>
          </mc:Choice>
          <mc:Fallback>
            <p:pic>
              <p:nvPicPr>
                <p:cNvPr id="59" name="Ink 58">
                  <a:extLst>
                    <a:ext uri="{FF2B5EF4-FFF2-40B4-BE49-F238E27FC236}">
                      <a16:creationId xmlns:a16="http://schemas.microsoft.com/office/drawing/2014/main" id="{BFCC6C4F-5F3B-4616-83FF-378ED9C4119E}"/>
                    </a:ext>
                  </a:extLst>
                </p:cNvPr>
                <p:cNvPicPr/>
                <p:nvPr/>
              </p:nvPicPr>
              <p:blipFill>
                <a:blip r:embed="rId161"/>
                <a:stretch>
                  <a:fillRect/>
                </a:stretch>
              </p:blipFill>
              <p:spPr>
                <a:xfrm>
                  <a:off x="10721358" y="891830"/>
                  <a:ext cx="3466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60" name="Ink 59">
                  <a:extLst>
                    <a:ext uri="{FF2B5EF4-FFF2-40B4-BE49-F238E27FC236}">
                      <a16:creationId xmlns:a16="http://schemas.microsoft.com/office/drawing/2014/main" id="{D30A9672-2288-2CEF-0179-051E02BD5174}"/>
                    </a:ext>
                  </a:extLst>
                </p14:cNvPr>
                <p14:cNvContentPartPr/>
                <p14:nvPr/>
              </p14:nvContentPartPr>
              <p14:xfrm>
                <a:off x="11028438" y="1069670"/>
                <a:ext cx="108720" cy="87480"/>
              </p14:xfrm>
            </p:contentPart>
          </mc:Choice>
          <mc:Fallback>
            <p:pic>
              <p:nvPicPr>
                <p:cNvPr id="60" name="Ink 59">
                  <a:extLst>
                    <a:ext uri="{FF2B5EF4-FFF2-40B4-BE49-F238E27FC236}">
                      <a16:creationId xmlns:a16="http://schemas.microsoft.com/office/drawing/2014/main" id="{D30A9672-2288-2CEF-0179-051E02BD5174}"/>
                    </a:ext>
                  </a:extLst>
                </p:cNvPr>
                <p:cNvPicPr/>
                <p:nvPr/>
              </p:nvPicPr>
              <p:blipFill>
                <a:blip r:embed="rId163"/>
                <a:stretch>
                  <a:fillRect/>
                </a:stretch>
              </p:blipFill>
              <p:spPr>
                <a:xfrm>
                  <a:off x="11019798" y="1061030"/>
                  <a:ext cx="12636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61" name="Ink 60">
                  <a:extLst>
                    <a:ext uri="{FF2B5EF4-FFF2-40B4-BE49-F238E27FC236}">
                      <a16:creationId xmlns:a16="http://schemas.microsoft.com/office/drawing/2014/main" id="{4AC11804-F066-8EC3-9A5B-65D570EDC185}"/>
                    </a:ext>
                  </a:extLst>
                </p14:cNvPr>
                <p14:cNvContentPartPr/>
                <p14:nvPr/>
              </p14:nvContentPartPr>
              <p14:xfrm>
                <a:off x="9331758" y="1490870"/>
                <a:ext cx="1811880" cy="806040"/>
              </p14:xfrm>
            </p:contentPart>
          </mc:Choice>
          <mc:Fallback>
            <p:pic>
              <p:nvPicPr>
                <p:cNvPr id="61" name="Ink 60">
                  <a:extLst>
                    <a:ext uri="{FF2B5EF4-FFF2-40B4-BE49-F238E27FC236}">
                      <a16:creationId xmlns:a16="http://schemas.microsoft.com/office/drawing/2014/main" id="{4AC11804-F066-8EC3-9A5B-65D570EDC185}"/>
                    </a:ext>
                  </a:extLst>
                </p:cNvPr>
                <p:cNvPicPr/>
                <p:nvPr/>
              </p:nvPicPr>
              <p:blipFill>
                <a:blip r:embed="rId165"/>
                <a:stretch>
                  <a:fillRect/>
                </a:stretch>
              </p:blipFill>
              <p:spPr>
                <a:xfrm>
                  <a:off x="9323118" y="1482230"/>
                  <a:ext cx="1829520" cy="823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47" name="Ink 46">
                  <a:extLst>
                    <a:ext uri="{FF2B5EF4-FFF2-40B4-BE49-F238E27FC236}">
                      <a16:creationId xmlns:a16="http://schemas.microsoft.com/office/drawing/2014/main" id="{DA67521A-4E4F-84D8-F2E3-AFDA82478DC9}"/>
                    </a:ext>
                  </a:extLst>
                </p14:cNvPr>
                <p14:cNvContentPartPr/>
                <p14:nvPr/>
              </p14:nvContentPartPr>
              <p14:xfrm>
                <a:off x="3927798" y="382070"/>
                <a:ext cx="28440" cy="810360"/>
              </p14:xfrm>
            </p:contentPart>
          </mc:Choice>
          <mc:Fallback>
            <p:pic>
              <p:nvPicPr>
                <p:cNvPr id="47" name="Ink 46">
                  <a:extLst>
                    <a:ext uri="{FF2B5EF4-FFF2-40B4-BE49-F238E27FC236}">
                      <a16:creationId xmlns:a16="http://schemas.microsoft.com/office/drawing/2014/main" id="{DA67521A-4E4F-84D8-F2E3-AFDA82478DC9}"/>
                    </a:ext>
                  </a:extLst>
                </p:cNvPr>
                <p:cNvPicPr/>
                <p:nvPr/>
              </p:nvPicPr>
              <p:blipFill>
                <a:blip r:embed="rId167"/>
                <a:stretch>
                  <a:fillRect/>
                </a:stretch>
              </p:blipFill>
              <p:spPr>
                <a:xfrm>
                  <a:off x="3919158" y="373430"/>
                  <a:ext cx="46080" cy="828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48" name="Ink 47">
                  <a:extLst>
                    <a:ext uri="{FF2B5EF4-FFF2-40B4-BE49-F238E27FC236}">
                      <a16:creationId xmlns:a16="http://schemas.microsoft.com/office/drawing/2014/main" id="{24139D69-37CD-4FF1-E519-7001F9C92730}"/>
                    </a:ext>
                  </a:extLst>
                </p14:cNvPr>
                <p14:cNvContentPartPr/>
                <p14:nvPr/>
              </p14:nvContentPartPr>
              <p14:xfrm>
                <a:off x="3922398" y="1105670"/>
                <a:ext cx="2958480" cy="88560"/>
              </p14:xfrm>
            </p:contentPart>
          </mc:Choice>
          <mc:Fallback>
            <p:pic>
              <p:nvPicPr>
                <p:cNvPr id="48" name="Ink 47">
                  <a:extLst>
                    <a:ext uri="{FF2B5EF4-FFF2-40B4-BE49-F238E27FC236}">
                      <a16:creationId xmlns:a16="http://schemas.microsoft.com/office/drawing/2014/main" id="{24139D69-37CD-4FF1-E519-7001F9C92730}"/>
                    </a:ext>
                  </a:extLst>
                </p:cNvPr>
                <p:cNvPicPr/>
                <p:nvPr/>
              </p:nvPicPr>
              <p:blipFill>
                <a:blip r:embed="rId169"/>
                <a:stretch>
                  <a:fillRect/>
                </a:stretch>
              </p:blipFill>
              <p:spPr>
                <a:xfrm>
                  <a:off x="3913758" y="1097030"/>
                  <a:ext cx="29761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0" name="Ink 49">
                  <a:extLst>
                    <a:ext uri="{FF2B5EF4-FFF2-40B4-BE49-F238E27FC236}">
                      <a16:creationId xmlns:a16="http://schemas.microsoft.com/office/drawing/2014/main" id="{97DD421D-5B2D-D722-54DC-00B889935FAC}"/>
                    </a:ext>
                  </a:extLst>
                </p14:cNvPr>
                <p14:cNvContentPartPr/>
                <p14:nvPr/>
              </p14:nvContentPartPr>
              <p14:xfrm>
                <a:off x="3909438" y="415550"/>
                <a:ext cx="4366440" cy="744840"/>
              </p14:xfrm>
            </p:contentPart>
          </mc:Choice>
          <mc:Fallback>
            <p:pic>
              <p:nvPicPr>
                <p:cNvPr id="50" name="Ink 49">
                  <a:extLst>
                    <a:ext uri="{FF2B5EF4-FFF2-40B4-BE49-F238E27FC236}">
                      <a16:creationId xmlns:a16="http://schemas.microsoft.com/office/drawing/2014/main" id="{97DD421D-5B2D-D722-54DC-00B889935FAC}"/>
                    </a:ext>
                  </a:extLst>
                </p:cNvPr>
                <p:cNvPicPr/>
                <p:nvPr/>
              </p:nvPicPr>
              <p:blipFill>
                <a:blip r:embed="rId171"/>
                <a:stretch>
                  <a:fillRect/>
                </a:stretch>
              </p:blipFill>
              <p:spPr>
                <a:xfrm>
                  <a:off x="3900438" y="406550"/>
                  <a:ext cx="4384080" cy="762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C125D2E6-4763-FB03-193A-34AB7D09C355}"/>
                    </a:ext>
                  </a:extLst>
                </p14:cNvPr>
                <p14:cNvContentPartPr/>
                <p14:nvPr/>
              </p14:nvContentPartPr>
              <p14:xfrm>
                <a:off x="4991958" y="561350"/>
                <a:ext cx="318600" cy="443880"/>
              </p14:xfrm>
            </p:contentPart>
          </mc:Choice>
          <mc:Fallback>
            <p:pic>
              <p:nvPicPr>
                <p:cNvPr id="100" name="Ink 99">
                  <a:extLst>
                    <a:ext uri="{FF2B5EF4-FFF2-40B4-BE49-F238E27FC236}">
                      <a16:creationId xmlns:a16="http://schemas.microsoft.com/office/drawing/2014/main" id="{C125D2E6-4763-FB03-193A-34AB7D09C355}"/>
                    </a:ext>
                  </a:extLst>
                </p:cNvPr>
                <p:cNvPicPr/>
                <p:nvPr/>
              </p:nvPicPr>
              <p:blipFill>
                <a:blip r:embed="rId173"/>
                <a:stretch>
                  <a:fillRect/>
                </a:stretch>
              </p:blipFill>
              <p:spPr>
                <a:xfrm>
                  <a:off x="4982958" y="552350"/>
                  <a:ext cx="33624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8DBBBDE2-CB58-C5EE-2D8D-8F43BCE6DBFC}"/>
                    </a:ext>
                  </a:extLst>
                </p14:cNvPr>
                <p14:cNvContentPartPr/>
                <p14:nvPr/>
              </p14:nvContentPartPr>
              <p14:xfrm>
                <a:off x="5319918" y="729110"/>
                <a:ext cx="184680" cy="204840"/>
              </p14:xfrm>
            </p:contentPart>
          </mc:Choice>
          <mc:Fallback>
            <p:pic>
              <p:nvPicPr>
                <p:cNvPr id="101" name="Ink 100">
                  <a:extLst>
                    <a:ext uri="{FF2B5EF4-FFF2-40B4-BE49-F238E27FC236}">
                      <a16:creationId xmlns:a16="http://schemas.microsoft.com/office/drawing/2014/main" id="{8DBBBDE2-CB58-C5EE-2D8D-8F43BCE6DBFC}"/>
                    </a:ext>
                  </a:extLst>
                </p:cNvPr>
                <p:cNvPicPr/>
                <p:nvPr/>
              </p:nvPicPr>
              <p:blipFill>
                <a:blip r:embed="rId175"/>
                <a:stretch>
                  <a:fillRect/>
                </a:stretch>
              </p:blipFill>
              <p:spPr>
                <a:xfrm>
                  <a:off x="5310918" y="720110"/>
                  <a:ext cx="2023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4D30ACA6-A125-9DB1-10DE-A28E03541856}"/>
                    </a:ext>
                  </a:extLst>
                </p14:cNvPr>
                <p14:cNvContentPartPr/>
                <p14:nvPr/>
              </p14:nvContentPartPr>
              <p14:xfrm>
                <a:off x="5527998" y="730550"/>
                <a:ext cx="223560" cy="192600"/>
              </p14:xfrm>
            </p:contentPart>
          </mc:Choice>
          <mc:Fallback>
            <p:pic>
              <p:nvPicPr>
                <p:cNvPr id="102" name="Ink 101">
                  <a:extLst>
                    <a:ext uri="{FF2B5EF4-FFF2-40B4-BE49-F238E27FC236}">
                      <a16:creationId xmlns:a16="http://schemas.microsoft.com/office/drawing/2014/main" id="{4D30ACA6-A125-9DB1-10DE-A28E03541856}"/>
                    </a:ext>
                  </a:extLst>
                </p:cNvPr>
                <p:cNvPicPr/>
                <p:nvPr/>
              </p:nvPicPr>
              <p:blipFill>
                <a:blip r:embed="rId177"/>
                <a:stretch>
                  <a:fillRect/>
                </a:stretch>
              </p:blipFill>
              <p:spPr>
                <a:xfrm>
                  <a:off x="5519358" y="721550"/>
                  <a:ext cx="2412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1071DC65-A0E8-CD67-BB57-E186E5CE497C}"/>
                    </a:ext>
                  </a:extLst>
                </p14:cNvPr>
                <p14:cNvContentPartPr/>
                <p14:nvPr/>
              </p14:nvContentPartPr>
              <p14:xfrm>
                <a:off x="5822478" y="574670"/>
                <a:ext cx="199080" cy="339120"/>
              </p14:xfrm>
            </p:contentPart>
          </mc:Choice>
          <mc:Fallback>
            <p:pic>
              <p:nvPicPr>
                <p:cNvPr id="103" name="Ink 102">
                  <a:extLst>
                    <a:ext uri="{FF2B5EF4-FFF2-40B4-BE49-F238E27FC236}">
                      <a16:creationId xmlns:a16="http://schemas.microsoft.com/office/drawing/2014/main" id="{1071DC65-A0E8-CD67-BB57-E186E5CE497C}"/>
                    </a:ext>
                  </a:extLst>
                </p:cNvPr>
                <p:cNvPicPr/>
                <p:nvPr/>
              </p:nvPicPr>
              <p:blipFill>
                <a:blip r:embed="rId179"/>
                <a:stretch>
                  <a:fillRect/>
                </a:stretch>
              </p:blipFill>
              <p:spPr>
                <a:xfrm>
                  <a:off x="5813478" y="566030"/>
                  <a:ext cx="21672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D5E57BB7-22A9-2906-714D-45C0604696ED}"/>
                    </a:ext>
                  </a:extLst>
                </p14:cNvPr>
                <p14:cNvContentPartPr/>
                <p14:nvPr/>
              </p14:nvContentPartPr>
              <p14:xfrm>
                <a:off x="6064758" y="644510"/>
                <a:ext cx="447120" cy="233280"/>
              </p14:xfrm>
            </p:contentPart>
          </mc:Choice>
          <mc:Fallback>
            <p:pic>
              <p:nvPicPr>
                <p:cNvPr id="104" name="Ink 103">
                  <a:extLst>
                    <a:ext uri="{FF2B5EF4-FFF2-40B4-BE49-F238E27FC236}">
                      <a16:creationId xmlns:a16="http://schemas.microsoft.com/office/drawing/2014/main" id="{D5E57BB7-22A9-2906-714D-45C0604696ED}"/>
                    </a:ext>
                  </a:extLst>
                </p:cNvPr>
                <p:cNvPicPr/>
                <p:nvPr/>
              </p:nvPicPr>
              <p:blipFill>
                <a:blip r:embed="rId181"/>
                <a:stretch>
                  <a:fillRect/>
                </a:stretch>
              </p:blipFill>
              <p:spPr>
                <a:xfrm>
                  <a:off x="6055758" y="635510"/>
                  <a:ext cx="4647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0A7886FF-AD22-4DAA-A962-FBABD73AA2AD}"/>
                    </a:ext>
                  </a:extLst>
                </p14:cNvPr>
                <p14:cNvContentPartPr/>
                <p14:nvPr/>
              </p14:nvContentPartPr>
              <p14:xfrm>
                <a:off x="6700518" y="558110"/>
                <a:ext cx="233640" cy="325080"/>
              </p14:xfrm>
            </p:contentPart>
          </mc:Choice>
          <mc:Fallback>
            <p:pic>
              <p:nvPicPr>
                <p:cNvPr id="106" name="Ink 105">
                  <a:extLst>
                    <a:ext uri="{FF2B5EF4-FFF2-40B4-BE49-F238E27FC236}">
                      <a16:creationId xmlns:a16="http://schemas.microsoft.com/office/drawing/2014/main" id="{0A7886FF-AD22-4DAA-A962-FBABD73AA2AD}"/>
                    </a:ext>
                  </a:extLst>
                </p:cNvPr>
                <p:cNvPicPr/>
                <p:nvPr/>
              </p:nvPicPr>
              <p:blipFill>
                <a:blip r:embed="rId183"/>
                <a:stretch>
                  <a:fillRect/>
                </a:stretch>
              </p:blipFill>
              <p:spPr>
                <a:xfrm>
                  <a:off x="6691878" y="549470"/>
                  <a:ext cx="2512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62F6BC92-1685-3772-73CA-E3A45916AFA9}"/>
                    </a:ext>
                  </a:extLst>
                </p14:cNvPr>
                <p14:cNvContentPartPr/>
                <p14:nvPr/>
              </p14:nvContentPartPr>
              <p14:xfrm>
                <a:off x="6800598" y="692750"/>
                <a:ext cx="397800" cy="310680"/>
              </p14:xfrm>
            </p:contentPart>
          </mc:Choice>
          <mc:Fallback>
            <p:pic>
              <p:nvPicPr>
                <p:cNvPr id="107" name="Ink 106">
                  <a:extLst>
                    <a:ext uri="{FF2B5EF4-FFF2-40B4-BE49-F238E27FC236}">
                      <a16:creationId xmlns:a16="http://schemas.microsoft.com/office/drawing/2014/main" id="{62F6BC92-1685-3772-73CA-E3A45916AFA9}"/>
                    </a:ext>
                  </a:extLst>
                </p:cNvPr>
                <p:cNvPicPr/>
                <p:nvPr/>
              </p:nvPicPr>
              <p:blipFill>
                <a:blip r:embed="rId185"/>
                <a:stretch>
                  <a:fillRect/>
                </a:stretch>
              </p:blipFill>
              <p:spPr>
                <a:xfrm>
                  <a:off x="6791598" y="684110"/>
                  <a:ext cx="4154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ACCD15EE-1156-4FAB-A742-FBA3C837E9D7}"/>
                    </a:ext>
                  </a:extLst>
                </p14:cNvPr>
                <p14:cNvContentPartPr/>
                <p14:nvPr/>
              </p14:nvContentPartPr>
              <p14:xfrm>
                <a:off x="7203078" y="661790"/>
                <a:ext cx="193320" cy="325440"/>
              </p14:xfrm>
            </p:contentPart>
          </mc:Choice>
          <mc:Fallback>
            <p:pic>
              <p:nvPicPr>
                <p:cNvPr id="108" name="Ink 107">
                  <a:extLst>
                    <a:ext uri="{FF2B5EF4-FFF2-40B4-BE49-F238E27FC236}">
                      <a16:creationId xmlns:a16="http://schemas.microsoft.com/office/drawing/2014/main" id="{ACCD15EE-1156-4FAB-A742-FBA3C837E9D7}"/>
                    </a:ext>
                  </a:extLst>
                </p:cNvPr>
                <p:cNvPicPr/>
                <p:nvPr/>
              </p:nvPicPr>
              <p:blipFill>
                <a:blip r:embed="rId187"/>
                <a:stretch>
                  <a:fillRect/>
                </a:stretch>
              </p:blipFill>
              <p:spPr>
                <a:xfrm>
                  <a:off x="7194438" y="652790"/>
                  <a:ext cx="2109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0" name="Ink 109">
                  <a:extLst>
                    <a:ext uri="{FF2B5EF4-FFF2-40B4-BE49-F238E27FC236}">
                      <a16:creationId xmlns:a16="http://schemas.microsoft.com/office/drawing/2014/main" id="{26BFF9F5-BD6C-65BF-39A6-9ACFFCA17729}"/>
                    </a:ext>
                  </a:extLst>
                </p14:cNvPr>
                <p14:cNvContentPartPr/>
                <p14:nvPr/>
              </p14:nvContentPartPr>
              <p14:xfrm>
                <a:off x="8265798" y="581150"/>
                <a:ext cx="133920" cy="372960"/>
              </p14:xfrm>
            </p:contentPart>
          </mc:Choice>
          <mc:Fallback>
            <p:pic>
              <p:nvPicPr>
                <p:cNvPr id="110" name="Ink 109">
                  <a:extLst>
                    <a:ext uri="{FF2B5EF4-FFF2-40B4-BE49-F238E27FC236}">
                      <a16:creationId xmlns:a16="http://schemas.microsoft.com/office/drawing/2014/main" id="{26BFF9F5-BD6C-65BF-39A6-9ACFFCA17729}"/>
                    </a:ext>
                  </a:extLst>
                </p:cNvPr>
                <p:cNvPicPr/>
                <p:nvPr/>
              </p:nvPicPr>
              <p:blipFill>
                <a:blip r:embed="rId189"/>
                <a:stretch>
                  <a:fillRect/>
                </a:stretch>
              </p:blipFill>
              <p:spPr>
                <a:xfrm>
                  <a:off x="8256798" y="572510"/>
                  <a:ext cx="15156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1" name="Ink 110">
                  <a:extLst>
                    <a:ext uri="{FF2B5EF4-FFF2-40B4-BE49-F238E27FC236}">
                      <a16:creationId xmlns:a16="http://schemas.microsoft.com/office/drawing/2014/main" id="{7DAEDE53-699D-D453-B62C-CEAF5AC2D532}"/>
                    </a:ext>
                  </a:extLst>
                </p14:cNvPr>
                <p14:cNvContentPartPr/>
                <p14:nvPr/>
              </p14:nvContentPartPr>
              <p14:xfrm>
                <a:off x="8564598" y="587630"/>
                <a:ext cx="305640" cy="326880"/>
              </p14:xfrm>
            </p:contentPart>
          </mc:Choice>
          <mc:Fallback>
            <p:pic>
              <p:nvPicPr>
                <p:cNvPr id="111" name="Ink 110">
                  <a:extLst>
                    <a:ext uri="{FF2B5EF4-FFF2-40B4-BE49-F238E27FC236}">
                      <a16:creationId xmlns:a16="http://schemas.microsoft.com/office/drawing/2014/main" id="{7DAEDE53-699D-D453-B62C-CEAF5AC2D532}"/>
                    </a:ext>
                  </a:extLst>
                </p:cNvPr>
                <p:cNvPicPr/>
                <p:nvPr/>
              </p:nvPicPr>
              <p:blipFill>
                <a:blip r:embed="rId191"/>
                <a:stretch>
                  <a:fillRect/>
                </a:stretch>
              </p:blipFill>
              <p:spPr>
                <a:xfrm>
                  <a:off x="8555598" y="578630"/>
                  <a:ext cx="3232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2" name="Ink 111">
                  <a:extLst>
                    <a:ext uri="{FF2B5EF4-FFF2-40B4-BE49-F238E27FC236}">
                      <a16:creationId xmlns:a16="http://schemas.microsoft.com/office/drawing/2014/main" id="{468F7EAE-B627-D315-5819-3BA0145D50F5}"/>
                    </a:ext>
                  </a:extLst>
                </p14:cNvPr>
                <p14:cNvContentPartPr/>
                <p14:nvPr/>
              </p14:nvContentPartPr>
              <p14:xfrm>
                <a:off x="8899398" y="595910"/>
                <a:ext cx="215280" cy="262080"/>
              </p14:xfrm>
            </p:contentPart>
          </mc:Choice>
          <mc:Fallback>
            <p:pic>
              <p:nvPicPr>
                <p:cNvPr id="112" name="Ink 111">
                  <a:extLst>
                    <a:ext uri="{FF2B5EF4-FFF2-40B4-BE49-F238E27FC236}">
                      <a16:creationId xmlns:a16="http://schemas.microsoft.com/office/drawing/2014/main" id="{468F7EAE-B627-D315-5819-3BA0145D50F5}"/>
                    </a:ext>
                  </a:extLst>
                </p:cNvPr>
                <p:cNvPicPr/>
                <p:nvPr/>
              </p:nvPicPr>
              <p:blipFill>
                <a:blip r:embed="rId193"/>
                <a:stretch>
                  <a:fillRect/>
                </a:stretch>
              </p:blipFill>
              <p:spPr>
                <a:xfrm>
                  <a:off x="8890758" y="586910"/>
                  <a:ext cx="2329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3" name="Ink 112">
                  <a:extLst>
                    <a:ext uri="{FF2B5EF4-FFF2-40B4-BE49-F238E27FC236}">
                      <a16:creationId xmlns:a16="http://schemas.microsoft.com/office/drawing/2014/main" id="{B6A1B65B-6E52-59F2-71C9-AE297F3ABBAB}"/>
                    </a:ext>
                  </a:extLst>
                </p14:cNvPr>
                <p14:cNvContentPartPr/>
                <p14:nvPr/>
              </p14:nvContentPartPr>
              <p14:xfrm>
                <a:off x="9152118" y="544430"/>
                <a:ext cx="138240" cy="367920"/>
              </p14:xfrm>
            </p:contentPart>
          </mc:Choice>
          <mc:Fallback>
            <p:pic>
              <p:nvPicPr>
                <p:cNvPr id="113" name="Ink 112">
                  <a:extLst>
                    <a:ext uri="{FF2B5EF4-FFF2-40B4-BE49-F238E27FC236}">
                      <a16:creationId xmlns:a16="http://schemas.microsoft.com/office/drawing/2014/main" id="{B6A1B65B-6E52-59F2-71C9-AE297F3ABBAB}"/>
                    </a:ext>
                  </a:extLst>
                </p:cNvPr>
                <p:cNvPicPr/>
                <p:nvPr/>
              </p:nvPicPr>
              <p:blipFill>
                <a:blip r:embed="rId195"/>
                <a:stretch>
                  <a:fillRect/>
                </a:stretch>
              </p:blipFill>
              <p:spPr>
                <a:xfrm>
                  <a:off x="9143118" y="535430"/>
                  <a:ext cx="1558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4" name="Ink 113">
                  <a:extLst>
                    <a:ext uri="{FF2B5EF4-FFF2-40B4-BE49-F238E27FC236}">
                      <a16:creationId xmlns:a16="http://schemas.microsoft.com/office/drawing/2014/main" id="{89F16433-FF19-1589-D5D7-AC91AD2F4BEE}"/>
                    </a:ext>
                  </a:extLst>
                </p14:cNvPr>
                <p14:cNvContentPartPr/>
                <p14:nvPr/>
              </p14:nvContentPartPr>
              <p14:xfrm>
                <a:off x="9298998" y="494030"/>
                <a:ext cx="216000" cy="484200"/>
              </p14:xfrm>
            </p:contentPart>
          </mc:Choice>
          <mc:Fallback>
            <p:pic>
              <p:nvPicPr>
                <p:cNvPr id="114" name="Ink 113">
                  <a:extLst>
                    <a:ext uri="{FF2B5EF4-FFF2-40B4-BE49-F238E27FC236}">
                      <a16:creationId xmlns:a16="http://schemas.microsoft.com/office/drawing/2014/main" id="{89F16433-FF19-1589-D5D7-AC91AD2F4BEE}"/>
                    </a:ext>
                  </a:extLst>
                </p:cNvPr>
                <p:cNvPicPr/>
                <p:nvPr/>
              </p:nvPicPr>
              <p:blipFill>
                <a:blip r:embed="rId197"/>
                <a:stretch>
                  <a:fillRect/>
                </a:stretch>
              </p:blipFill>
              <p:spPr>
                <a:xfrm>
                  <a:off x="9289998" y="485390"/>
                  <a:ext cx="23364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714BCB06-B72F-606B-DCC0-BBB604A38A39}"/>
                    </a:ext>
                  </a:extLst>
                </p14:cNvPr>
                <p14:cNvContentPartPr/>
                <p14:nvPr/>
              </p14:nvContentPartPr>
              <p14:xfrm>
                <a:off x="5715198" y="1245710"/>
                <a:ext cx="253800" cy="660960"/>
              </p14:xfrm>
            </p:contentPart>
          </mc:Choice>
          <mc:Fallback>
            <p:pic>
              <p:nvPicPr>
                <p:cNvPr id="116" name="Ink 115">
                  <a:extLst>
                    <a:ext uri="{FF2B5EF4-FFF2-40B4-BE49-F238E27FC236}">
                      <a16:creationId xmlns:a16="http://schemas.microsoft.com/office/drawing/2014/main" id="{714BCB06-B72F-606B-DCC0-BBB604A38A39}"/>
                    </a:ext>
                  </a:extLst>
                </p:cNvPr>
                <p:cNvPicPr/>
                <p:nvPr/>
              </p:nvPicPr>
              <p:blipFill>
                <a:blip r:embed="rId199"/>
                <a:stretch>
                  <a:fillRect/>
                </a:stretch>
              </p:blipFill>
              <p:spPr>
                <a:xfrm>
                  <a:off x="5706198" y="1236710"/>
                  <a:ext cx="271440" cy="678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962A79FC-6F19-03F3-208E-1FC6CA6CCFCA}"/>
                    </a:ext>
                  </a:extLst>
                </p14:cNvPr>
                <p14:cNvContentPartPr/>
                <p14:nvPr/>
              </p14:nvContentPartPr>
              <p14:xfrm>
                <a:off x="5710158" y="1475030"/>
                <a:ext cx="345600" cy="167040"/>
              </p14:xfrm>
            </p:contentPart>
          </mc:Choice>
          <mc:Fallback>
            <p:pic>
              <p:nvPicPr>
                <p:cNvPr id="117" name="Ink 116">
                  <a:extLst>
                    <a:ext uri="{FF2B5EF4-FFF2-40B4-BE49-F238E27FC236}">
                      <a16:creationId xmlns:a16="http://schemas.microsoft.com/office/drawing/2014/main" id="{962A79FC-6F19-03F3-208E-1FC6CA6CCFCA}"/>
                    </a:ext>
                  </a:extLst>
                </p:cNvPr>
                <p:cNvPicPr/>
                <p:nvPr/>
              </p:nvPicPr>
              <p:blipFill>
                <a:blip r:embed="rId201"/>
                <a:stretch>
                  <a:fillRect/>
                </a:stretch>
              </p:blipFill>
              <p:spPr>
                <a:xfrm>
                  <a:off x="5701158" y="1466390"/>
                  <a:ext cx="3632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AE6112BB-E4BC-D47B-BAB6-8CB7F0BDB430}"/>
                    </a:ext>
                  </a:extLst>
                </p14:cNvPr>
                <p14:cNvContentPartPr/>
                <p14:nvPr/>
              </p14:nvContentPartPr>
              <p14:xfrm>
                <a:off x="6113718" y="1490150"/>
                <a:ext cx="100440" cy="155160"/>
              </p14:xfrm>
            </p:contentPart>
          </mc:Choice>
          <mc:Fallback>
            <p:pic>
              <p:nvPicPr>
                <p:cNvPr id="118" name="Ink 117">
                  <a:extLst>
                    <a:ext uri="{FF2B5EF4-FFF2-40B4-BE49-F238E27FC236}">
                      <a16:creationId xmlns:a16="http://schemas.microsoft.com/office/drawing/2014/main" id="{AE6112BB-E4BC-D47B-BAB6-8CB7F0BDB430}"/>
                    </a:ext>
                  </a:extLst>
                </p:cNvPr>
                <p:cNvPicPr/>
                <p:nvPr/>
              </p:nvPicPr>
              <p:blipFill>
                <a:blip r:embed="rId203"/>
                <a:stretch>
                  <a:fillRect/>
                </a:stretch>
              </p:blipFill>
              <p:spPr>
                <a:xfrm>
                  <a:off x="6104718" y="1481510"/>
                  <a:ext cx="1180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C45B1DFB-97D4-2072-8190-EDA4F7568405}"/>
                    </a:ext>
                  </a:extLst>
                </p14:cNvPr>
                <p14:cNvContentPartPr/>
                <p14:nvPr/>
              </p14:nvContentPartPr>
              <p14:xfrm>
                <a:off x="6217758" y="1500950"/>
                <a:ext cx="167400" cy="138240"/>
              </p14:xfrm>
            </p:contentPart>
          </mc:Choice>
          <mc:Fallback>
            <p:pic>
              <p:nvPicPr>
                <p:cNvPr id="119" name="Ink 118">
                  <a:extLst>
                    <a:ext uri="{FF2B5EF4-FFF2-40B4-BE49-F238E27FC236}">
                      <a16:creationId xmlns:a16="http://schemas.microsoft.com/office/drawing/2014/main" id="{C45B1DFB-97D4-2072-8190-EDA4F7568405}"/>
                    </a:ext>
                  </a:extLst>
                </p:cNvPr>
                <p:cNvPicPr/>
                <p:nvPr/>
              </p:nvPicPr>
              <p:blipFill>
                <a:blip r:embed="rId205"/>
                <a:stretch>
                  <a:fillRect/>
                </a:stretch>
              </p:blipFill>
              <p:spPr>
                <a:xfrm>
                  <a:off x="6208758" y="1492310"/>
                  <a:ext cx="1850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ED9EACF4-6151-632E-348E-10C96F5D21C6}"/>
                    </a:ext>
                  </a:extLst>
                </p14:cNvPr>
                <p14:cNvContentPartPr/>
                <p14:nvPr/>
              </p14:nvContentPartPr>
              <p14:xfrm>
                <a:off x="6417198" y="1395110"/>
                <a:ext cx="149400" cy="229680"/>
              </p14:xfrm>
            </p:contentPart>
          </mc:Choice>
          <mc:Fallback>
            <p:pic>
              <p:nvPicPr>
                <p:cNvPr id="120" name="Ink 119">
                  <a:extLst>
                    <a:ext uri="{FF2B5EF4-FFF2-40B4-BE49-F238E27FC236}">
                      <a16:creationId xmlns:a16="http://schemas.microsoft.com/office/drawing/2014/main" id="{ED9EACF4-6151-632E-348E-10C96F5D21C6}"/>
                    </a:ext>
                  </a:extLst>
                </p:cNvPr>
                <p:cNvPicPr/>
                <p:nvPr/>
              </p:nvPicPr>
              <p:blipFill>
                <a:blip r:embed="rId207"/>
                <a:stretch>
                  <a:fillRect/>
                </a:stretch>
              </p:blipFill>
              <p:spPr>
                <a:xfrm>
                  <a:off x="6408558" y="1386470"/>
                  <a:ext cx="1670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0928D44B-01A8-86B0-8FA3-0F4E50A5A04C}"/>
                    </a:ext>
                  </a:extLst>
                </p14:cNvPr>
                <p14:cNvContentPartPr/>
                <p14:nvPr/>
              </p14:nvContentPartPr>
              <p14:xfrm>
                <a:off x="6615198" y="1477190"/>
                <a:ext cx="348480" cy="138600"/>
              </p14:xfrm>
            </p:contentPart>
          </mc:Choice>
          <mc:Fallback>
            <p:pic>
              <p:nvPicPr>
                <p:cNvPr id="121" name="Ink 120">
                  <a:extLst>
                    <a:ext uri="{FF2B5EF4-FFF2-40B4-BE49-F238E27FC236}">
                      <a16:creationId xmlns:a16="http://schemas.microsoft.com/office/drawing/2014/main" id="{0928D44B-01A8-86B0-8FA3-0F4E50A5A04C}"/>
                    </a:ext>
                  </a:extLst>
                </p:cNvPr>
                <p:cNvPicPr/>
                <p:nvPr/>
              </p:nvPicPr>
              <p:blipFill>
                <a:blip r:embed="rId209"/>
                <a:stretch>
                  <a:fillRect/>
                </a:stretch>
              </p:blipFill>
              <p:spPr>
                <a:xfrm>
                  <a:off x="6606198" y="1468190"/>
                  <a:ext cx="3661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B8AEDAC2-DFA6-F776-8EA3-BE3CE9151D91}"/>
                    </a:ext>
                  </a:extLst>
                </p14:cNvPr>
                <p14:cNvContentPartPr/>
                <p14:nvPr/>
              </p14:nvContentPartPr>
              <p14:xfrm>
                <a:off x="6979158" y="1365590"/>
                <a:ext cx="204480" cy="263160"/>
              </p14:xfrm>
            </p:contentPart>
          </mc:Choice>
          <mc:Fallback>
            <p:pic>
              <p:nvPicPr>
                <p:cNvPr id="122" name="Ink 121">
                  <a:extLst>
                    <a:ext uri="{FF2B5EF4-FFF2-40B4-BE49-F238E27FC236}">
                      <a16:creationId xmlns:a16="http://schemas.microsoft.com/office/drawing/2014/main" id="{B8AEDAC2-DFA6-F776-8EA3-BE3CE9151D91}"/>
                    </a:ext>
                  </a:extLst>
                </p:cNvPr>
                <p:cNvPicPr/>
                <p:nvPr/>
              </p:nvPicPr>
              <p:blipFill>
                <a:blip r:embed="rId211"/>
                <a:stretch>
                  <a:fillRect/>
                </a:stretch>
              </p:blipFill>
              <p:spPr>
                <a:xfrm>
                  <a:off x="6970518" y="1356590"/>
                  <a:ext cx="2221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52834ECF-F44D-229A-D186-C932D375412D}"/>
                    </a:ext>
                  </a:extLst>
                </p14:cNvPr>
                <p14:cNvContentPartPr/>
                <p14:nvPr/>
              </p14:nvContentPartPr>
              <p14:xfrm>
                <a:off x="7240518" y="1508870"/>
                <a:ext cx="17280" cy="25920"/>
              </p14:xfrm>
            </p:contentPart>
          </mc:Choice>
          <mc:Fallback>
            <p:pic>
              <p:nvPicPr>
                <p:cNvPr id="123" name="Ink 122">
                  <a:extLst>
                    <a:ext uri="{FF2B5EF4-FFF2-40B4-BE49-F238E27FC236}">
                      <a16:creationId xmlns:a16="http://schemas.microsoft.com/office/drawing/2014/main" id="{52834ECF-F44D-229A-D186-C932D375412D}"/>
                    </a:ext>
                  </a:extLst>
                </p:cNvPr>
                <p:cNvPicPr/>
                <p:nvPr/>
              </p:nvPicPr>
              <p:blipFill>
                <a:blip r:embed="rId213"/>
                <a:stretch>
                  <a:fillRect/>
                </a:stretch>
              </p:blipFill>
              <p:spPr>
                <a:xfrm>
                  <a:off x="7231878" y="1499870"/>
                  <a:ext cx="349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849BE3B7-8687-6587-4973-CE9153F17AB2}"/>
                    </a:ext>
                  </a:extLst>
                </p14:cNvPr>
                <p14:cNvContentPartPr/>
                <p14:nvPr/>
              </p14:nvContentPartPr>
              <p14:xfrm>
                <a:off x="7372998" y="1429670"/>
                <a:ext cx="154440" cy="186120"/>
              </p14:xfrm>
            </p:contentPart>
          </mc:Choice>
          <mc:Fallback>
            <p:pic>
              <p:nvPicPr>
                <p:cNvPr id="124" name="Ink 123">
                  <a:extLst>
                    <a:ext uri="{FF2B5EF4-FFF2-40B4-BE49-F238E27FC236}">
                      <a16:creationId xmlns:a16="http://schemas.microsoft.com/office/drawing/2014/main" id="{849BE3B7-8687-6587-4973-CE9153F17AB2}"/>
                    </a:ext>
                  </a:extLst>
                </p:cNvPr>
                <p:cNvPicPr/>
                <p:nvPr/>
              </p:nvPicPr>
              <p:blipFill>
                <a:blip r:embed="rId215"/>
                <a:stretch>
                  <a:fillRect/>
                </a:stretch>
              </p:blipFill>
              <p:spPr>
                <a:xfrm>
                  <a:off x="7363998" y="1420670"/>
                  <a:ext cx="1720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3CB3F2CE-A00B-A88A-B717-9A9B46CC7798}"/>
                    </a:ext>
                  </a:extLst>
                </p14:cNvPr>
                <p14:cNvContentPartPr/>
                <p14:nvPr/>
              </p14:nvContentPartPr>
              <p14:xfrm>
                <a:off x="7605558" y="1446590"/>
                <a:ext cx="584280" cy="127440"/>
              </p14:xfrm>
            </p:contentPart>
          </mc:Choice>
          <mc:Fallback>
            <p:pic>
              <p:nvPicPr>
                <p:cNvPr id="125" name="Ink 124">
                  <a:extLst>
                    <a:ext uri="{FF2B5EF4-FFF2-40B4-BE49-F238E27FC236}">
                      <a16:creationId xmlns:a16="http://schemas.microsoft.com/office/drawing/2014/main" id="{3CB3F2CE-A00B-A88A-B717-9A9B46CC7798}"/>
                    </a:ext>
                  </a:extLst>
                </p:cNvPr>
                <p:cNvPicPr/>
                <p:nvPr/>
              </p:nvPicPr>
              <p:blipFill>
                <a:blip r:embed="rId217"/>
                <a:stretch>
                  <a:fillRect/>
                </a:stretch>
              </p:blipFill>
              <p:spPr>
                <a:xfrm>
                  <a:off x="7596918" y="1437590"/>
                  <a:ext cx="601920" cy="145080"/>
                </a:xfrm>
                <a:prstGeom prst="rect">
                  <a:avLst/>
                </a:prstGeom>
              </p:spPr>
            </p:pic>
          </mc:Fallback>
        </mc:AlternateContent>
      </p:grpSp>
      <p:grpSp>
        <p:nvGrpSpPr>
          <p:cNvPr id="178" name="Group 177">
            <a:extLst>
              <a:ext uri="{FF2B5EF4-FFF2-40B4-BE49-F238E27FC236}">
                <a16:creationId xmlns:a16="http://schemas.microsoft.com/office/drawing/2014/main" id="{3D96EE90-1F54-84AD-6352-570CBD177401}"/>
              </a:ext>
            </a:extLst>
          </p:cNvPr>
          <p:cNvGrpSpPr/>
          <p:nvPr/>
        </p:nvGrpSpPr>
        <p:grpSpPr>
          <a:xfrm>
            <a:off x="3470598" y="1835030"/>
            <a:ext cx="5814360" cy="1046160"/>
            <a:chOff x="3470598" y="1835030"/>
            <a:chExt cx="5814360" cy="1046160"/>
          </a:xfrm>
        </p:grpSpPr>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F255A550-9B60-00F5-46DA-65D38EB3DA84}"/>
                    </a:ext>
                  </a:extLst>
                </p14:cNvPr>
                <p14:cNvContentPartPr/>
                <p14:nvPr/>
              </p14:nvContentPartPr>
              <p14:xfrm>
                <a:off x="3861918" y="1913510"/>
                <a:ext cx="20880" cy="278280"/>
              </p14:xfrm>
            </p:contentPart>
          </mc:Choice>
          <mc:Fallback>
            <p:pic>
              <p:nvPicPr>
                <p:cNvPr id="127" name="Ink 126">
                  <a:extLst>
                    <a:ext uri="{FF2B5EF4-FFF2-40B4-BE49-F238E27FC236}">
                      <a16:creationId xmlns:a16="http://schemas.microsoft.com/office/drawing/2014/main" id="{F255A550-9B60-00F5-46DA-65D38EB3DA84}"/>
                    </a:ext>
                  </a:extLst>
                </p:cNvPr>
                <p:cNvPicPr/>
                <p:nvPr/>
              </p:nvPicPr>
              <p:blipFill>
                <a:blip r:embed="rId219"/>
                <a:stretch>
                  <a:fillRect/>
                </a:stretch>
              </p:blipFill>
              <p:spPr>
                <a:xfrm>
                  <a:off x="3853278" y="1904510"/>
                  <a:ext cx="385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Ink 127">
                  <a:extLst>
                    <a:ext uri="{FF2B5EF4-FFF2-40B4-BE49-F238E27FC236}">
                      <a16:creationId xmlns:a16="http://schemas.microsoft.com/office/drawing/2014/main" id="{7622FCC7-5B46-FAA6-16B6-F20F3ECCF53D}"/>
                    </a:ext>
                  </a:extLst>
                </p14:cNvPr>
                <p14:cNvContentPartPr/>
                <p14:nvPr/>
              </p14:nvContentPartPr>
              <p14:xfrm>
                <a:off x="3918438" y="1843310"/>
                <a:ext cx="155520" cy="415080"/>
              </p14:xfrm>
            </p:contentPart>
          </mc:Choice>
          <mc:Fallback>
            <p:pic>
              <p:nvPicPr>
                <p:cNvPr id="128" name="Ink 127">
                  <a:extLst>
                    <a:ext uri="{FF2B5EF4-FFF2-40B4-BE49-F238E27FC236}">
                      <a16:creationId xmlns:a16="http://schemas.microsoft.com/office/drawing/2014/main" id="{7622FCC7-5B46-FAA6-16B6-F20F3ECCF53D}"/>
                    </a:ext>
                  </a:extLst>
                </p:cNvPr>
                <p:cNvPicPr/>
                <p:nvPr/>
              </p:nvPicPr>
              <p:blipFill>
                <a:blip r:embed="rId221"/>
                <a:stretch>
                  <a:fillRect/>
                </a:stretch>
              </p:blipFill>
              <p:spPr>
                <a:xfrm>
                  <a:off x="3909438" y="1834670"/>
                  <a:ext cx="17316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3813B77D-631A-DC33-377B-F2A1500186E4}"/>
                    </a:ext>
                  </a:extLst>
                </p14:cNvPr>
                <p14:cNvContentPartPr/>
                <p14:nvPr/>
              </p14:nvContentPartPr>
              <p14:xfrm>
                <a:off x="4220838" y="1898030"/>
                <a:ext cx="213480" cy="285840"/>
              </p14:xfrm>
            </p:contentPart>
          </mc:Choice>
          <mc:Fallback>
            <p:pic>
              <p:nvPicPr>
                <p:cNvPr id="129" name="Ink 128">
                  <a:extLst>
                    <a:ext uri="{FF2B5EF4-FFF2-40B4-BE49-F238E27FC236}">
                      <a16:creationId xmlns:a16="http://schemas.microsoft.com/office/drawing/2014/main" id="{3813B77D-631A-DC33-377B-F2A1500186E4}"/>
                    </a:ext>
                  </a:extLst>
                </p:cNvPr>
                <p:cNvPicPr/>
                <p:nvPr/>
              </p:nvPicPr>
              <p:blipFill>
                <a:blip r:embed="rId223"/>
                <a:stretch>
                  <a:fillRect/>
                </a:stretch>
              </p:blipFill>
              <p:spPr>
                <a:xfrm>
                  <a:off x="4211838" y="1889030"/>
                  <a:ext cx="2311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6AF02C19-029E-9827-1659-D3AD44D35E0B}"/>
                    </a:ext>
                  </a:extLst>
                </p14:cNvPr>
                <p14:cNvContentPartPr/>
                <p14:nvPr/>
              </p14:nvContentPartPr>
              <p14:xfrm>
                <a:off x="4462038" y="1996670"/>
                <a:ext cx="117720" cy="159120"/>
              </p14:xfrm>
            </p:contentPart>
          </mc:Choice>
          <mc:Fallback>
            <p:pic>
              <p:nvPicPr>
                <p:cNvPr id="130" name="Ink 129">
                  <a:extLst>
                    <a:ext uri="{FF2B5EF4-FFF2-40B4-BE49-F238E27FC236}">
                      <a16:creationId xmlns:a16="http://schemas.microsoft.com/office/drawing/2014/main" id="{6AF02C19-029E-9827-1659-D3AD44D35E0B}"/>
                    </a:ext>
                  </a:extLst>
                </p:cNvPr>
                <p:cNvPicPr/>
                <p:nvPr/>
              </p:nvPicPr>
              <p:blipFill>
                <a:blip r:embed="rId225"/>
                <a:stretch>
                  <a:fillRect/>
                </a:stretch>
              </p:blipFill>
              <p:spPr>
                <a:xfrm>
                  <a:off x="4453038" y="1987670"/>
                  <a:ext cx="1353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F189EDB5-0769-4CB7-C6B8-9C472CA9E9B2}"/>
                    </a:ext>
                  </a:extLst>
                </p14:cNvPr>
                <p14:cNvContentPartPr/>
                <p14:nvPr/>
              </p14:nvContentPartPr>
              <p14:xfrm>
                <a:off x="4627638" y="1984430"/>
                <a:ext cx="89640" cy="345960"/>
              </p14:xfrm>
            </p:contentPart>
          </mc:Choice>
          <mc:Fallback>
            <p:pic>
              <p:nvPicPr>
                <p:cNvPr id="131" name="Ink 130">
                  <a:extLst>
                    <a:ext uri="{FF2B5EF4-FFF2-40B4-BE49-F238E27FC236}">
                      <a16:creationId xmlns:a16="http://schemas.microsoft.com/office/drawing/2014/main" id="{F189EDB5-0769-4CB7-C6B8-9C472CA9E9B2}"/>
                    </a:ext>
                  </a:extLst>
                </p:cNvPr>
                <p:cNvPicPr/>
                <p:nvPr/>
              </p:nvPicPr>
              <p:blipFill>
                <a:blip r:embed="rId227"/>
                <a:stretch>
                  <a:fillRect/>
                </a:stretch>
              </p:blipFill>
              <p:spPr>
                <a:xfrm>
                  <a:off x="4618638" y="1975790"/>
                  <a:ext cx="10728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CEECB00E-6085-61C9-CFBA-AB432C2B2D94}"/>
                    </a:ext>
                  </a:extLst>
                </p14:cNvPr>
                <p14:cNvContentPartPr/>
                <p14:nvPr/>
              </p14:nvContentPartPr>
              <p14:xfrm>
                <a:off x="4796118" y="1875350"/>
                <a:ext cx="18720" cy="250560"/>
              </p14:xfrm>
            </p:contentPart>
          </mc:Choice>
          <mc:Fallback>
            <p:pic>
              <p:nvPicPr>
                <p:cNvPr id="132" name="Ink 131">
                  <a:extLst>
                    <a:ext uri="{FF2B5EF4-FFF2-40B4-BE49-F238E27FC236}">
                      <a16:creationId xmlns:a16="http://schemas.microsoft.com/office/drawing/2014/main" id="{CEECB00E-6085-61C9-CFBA-AB432C2B2D94}"/>
                    </a:ext>
                  </a:extLst>
                </p:cNvPr>
                <p:cNvPicPr/>
                <p:nvPr/>
              </p:nvPicPr>
              <p:blipFill>
                <a:blip r:embed="rId229"/>
                <a:stretch>
                  <a:fillRect/>
                </a:stretch>
              </p:blipFill>
              <p:spPr>
                <a:xfrm>
                  <a:off x="4787118" y="1866350"/>
                  <a:ext cx="363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83AAD5B1-CEF0-6885-DB6B-04383502B304}"/>
                    </a:ext>
                  </a:extLst>
                </p14:cNvPr>
                <p14:cNvContentPartPr/>
                <p14:nvPr/>
              </p14:nvContentPartPr>
              <p14:xfrm>
                <a:off x="4899798" y="1976870"/>
                <a:ext cx="376920" cy="458640"/>
              </p14:xfrm>
            </p:contentPart>
          </mc:Choice>
          <mc:Fallback>
            <p:pic>
              <p:nvPicPr>
                <p:cNvPr id="133" name="Ink 132">
                  <a:extLst>
                    <a:ext uri="{FF2B5EF4-FFF2-40B4-BE49-F238E27FC236}">
                      <a16:creationId xmlns:a16="http://schemas.microsoft.com/office/drawing/2014/main" id="{83AAD5B1-CEF0-6885-DB6B-04383502B304}"/>
                    </a:ext>
                  </a:extLst>
                </p:cNvPr>
                <p:cNvPicPr/>
                <p:nvPr/>
              </p:nvPicPr>
              <p:blipFill>
                <a:blip r:embed="rId231"/>
                <a:stretch>
                  <a:fillRect/>
                </a:stretch>
              </p:blipFill>
              <p:spPr>
                <a:xfrm>
                  <a:off x="4891158" y="1968230"/>
                  <a:ext cx="39456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8F1B37D7-2C70-6A81-C47E-14FD7A5DB7B3}"/>
                    </a:ext>
                  </a:extLst>
                </p14:cNvPr>
                <p14:cNvContentPartPr/>
                <p14:nvPr/>
              </p14:nvContentPartPr>
              <p14:xfrm>
                <a:off x="5400198" y="2061110"/>
                <a:ext cx="102240" cy="19800"/>
              </p14:xfrm>
            </p:contentPart>
          </mc:Choice>
          <mc:Fallback>
            <p:pic>
              <p:nvPicPr>
                <p:cNvPr id="134" name="Ink 133">
                  <a:extLst>
                    <a:ext uri="{FF2B5EF4-FFF2-40B4-BE49-F238E27FC236}">
                      <a16:creationId xmlns:a16="http://schemas.microsoft.com/office/drawing/2014/main" id="{8F1B37D7-2C70-6A81-C47E-14FD7A5DB7B3}"/>
                    </a:ext>
                  </a:extLst>
                </p:cNvPr>
                <p:cNvPicPr/>
                <p:nvPr/>
              </p:nvPicPr>
              <p:blipFill>
                <a:blip r:embed="rId233"/>
                <a:stretch>
                  <a:fillRect/>
                </a:stretch>
              </p:blipFill>
              <p:spPr>
                <a:xfrm>
                  <a:off x="5391558" y="2052470"/>
                  <a:ext cx="1198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Ink 134">
                  <a:extLst>
                    <a:ext uri="{FF2B5EF4-FFF2-40B4-BE49-F238E27FC236}">
                      <a16:creationId xmlns:a16="http://schemas.microsoft.com/office/drawing/2014/main" id="{CCEE0549-B129-9E05-EB31-66CB2B4C137B}"/>
                    </a:ext>
                  </a:extLst>
                </p14:cNvPr>
                <p14:cNvContentPartPr/>
                <p14:nvPr/>
              </p14:nvContentPartPr>
              <p14:xfrm>
                <a:off x="5691078" y="1931870"/>
                <a:ext cx="200160" cy="214200"/>
              </p14:xfrm>
            </p:contentPart>
          </mc:Choice>
          <mc:Fallback>
            <p:pic>
              <p:nvPicPr>
                <p:cNvPr id="135" name="Ink 134">
                  <a:extLst>
                    <a:ext uri="{FF2B5EF4-FFF2-40B4-BE49-F238E27FC236}">
                      <a16:creationId xmlns:a16="http://schemas.microsoft.com/office/drawing/2014/main" id="{CCEE0549-B129-9E05-EB31-66CB2B4C137B}"/>
                    </a:ext>
                  </a:extLst>
                </p:cNvPr>
                <p:cNvPicPr/>
                <p:nvPr/>
              </p:nvPicPr>
              <p:blipFill>
                <a:blip r:embed="rId235"/>
                <a:stretch>
                  <a:fillRect/>
                </a:stretch>
              </p:blipFill>
              <p:spPr>
                <a:xfrm>
                  <a:off x="5682438" y="1922870"/>
                  <a:ext cx="2178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6" name="Ink 135">
                  <a:extLst>
                    <a:ext uri="{FF2B5EF4-FFF2-40B4-BE49-F238E27FC236}">
                      <a16:creationId xmlns:a16="http://schemas.microsoft.com/office/drawing/2014/main" id="{FFF45A92-44F6-BBEE-26DC-7D45F148BC24}"/>
                    </a:ext>
                  </a:extLst>
                </p14:cNvPr>
                <p14:cNvContentPartPr/>
                <p14:nvPr/>
              </p14:nvContentPartPr>
              <p14:xfrm>
                <a:off x="5935158" y="1946270"/>
                <a:ext cx="164160" cy="194400"/>
              </p14:xfrm>
            </p:contentPart>
          </mc:Choice>
          <mc:Fallback>
            <p:pic>
              <p:nvPicPr>
                <p:cNvPr id="136" name="Ink 135">
                  <a:extLst>
                    <a:ext uri="{FF2B5EF4-FFF2-40B4-BE49-F238E27FC236}">
                      <a16:creationId xmlns:a16="http://schemas.microsoft.com/office/drawing/2014/main" id="{FFF45A92-44F6-BBEE-26DC-7D45F148BC24}"/>
                    </a:ext>
                  </a:extLst>
                </p:cNvPr>
                <p:cNvPicPr/>
                <p:nvPr/>
              </p:nvPicPr>
              <p:blipFill>
                <a:blip r:embed="rId237"/>
                <a:stretch>
                  <a:fillRect/>
                </a:stretch>
              </p:blipFill>
              <p:spPr>
                <a:xfrm>
                  <a:off x="5926518" y="1937270"/>
                  <a:ext cx="1818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7" name="Ink 136">
                  <a:extLst>
                    <a:ext uri="{FF2B5EF4-FFF2-40B4-BE49-F238E27FC236}">
                      <a16:creationId xmlns:a16="http://schemas.microsoft.com/office/drawing/2014/main" id="{F2CCA6AE-38AA-BE20-A233-81D2CE29F5E9}"/>
                    </a:ext>
                  </a:extLst>
                </p14:cNvPr>
                <p14:cNvContentPartPr/>
                <p14:nvPr/>
              </p14:nvContentPartPr>
              <p14:xfrm>
                <a:off x="5962158" y="1930430"/>
                <a:ext cx="286920" cy="222480"/>
              </p14:xfrm>
            </p:contentPart>
          </mc:Choice>
          <mc:Fallback>
            <p:pic>
              <p:nvPicPr>
                <p:cNvPr id="137" name="Ink 136">
                  <a:extLst>
                    <a:ext uri="{FF2B5EF4-FFF2-40B4-BE49-F238E27FC236}">
                      <a16:creationId xmlns:a16="http://schemas.microsoft.com/office/drawing/2014/main" id="{F2CCA6AE-38AA-BE20-A233-81D2CE29F5E9}"/>
                    </a:ext>
                  </a:extLst>
                </p:cNvPr>
                <p:cNvPicPr/>
                <p:nvPr/>
              </p:nvPicPr>
              <p:blipFill>
                <a:blip r:embed="rId239"/>
                <a:stretch>
                  <a:fillRect/>
                </a:stretch>
              </p:blipFill>
              <p:spPr>
                <a:xfrm>
                  <a:off x="5953518" y="1921790"/>
                  <a:ext cx="3045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8" name="Ink 137">
                  <a:extLst>
                    <a:ext uri="{FF2B5EF4-FFF2-40B4-BE49-F238E27FC236}">
                      <a16:creationId xmlns:a16="http://schemas.microsoft.com/office/drawing/2014/main" id="{B51DA7CF-5646-1EE0-5E77-44F2184F0ADD}"/>
                    </a:ext>
                  </a:extLst>
                </p14:cNvPr>
                <p14:cNvContentPartPr/>
                <p14:nvPr/>
              </p14:nvContentPartPr>
              <p14:xfrm>
                <a:off x="6343398" y="1949870"/>
                <a:ext cx="241560" cy="220680"/>
              </p14:xfrm>
            </p:contentPart>
          </mc:Choice>
          <mc:Fallback>
            <p:pic>
              <p:nvPicPr>
                <p:cNvPr id="138" name="Ink 137">
                  <a:extLst>
                    <a:ext uri="{FF2B5EF4-FFF2-40B4-BE49-F238E27FC236}">
                      <a16:creationId xmlns:a16="http://schemas.microsoft.com/office/drawing/2014/main" id="{B51DA7CF-5646-1EE0-5E77-44F2184F0ADD}"/>
                    </a:ext>
                  </a:extLst>
                </p:cNvPr>
                <p:cNvPicPr/>
                <p:nvPr/>
              </p:nvPicPr>
              <p:blipFill>
                <a:blip r:embed="rId241"/>
                <a:stretch>
                  <a:fillRect/>
                </a:stretch>
              </p:blipFill>
              <p:spPr>
                <a:xfrm>
                  <a:off x="6334398" y="1940870"/>
                  <a:ext cx="2592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9" name="Ink 138">
                  <a:extLst>
                    <a:ext uri="{FF2B5EF4-FFF2-40B4-BE49-F238E27FC236}">
                      <a16:creationId xmlns:a16="http://schemas.microsoft.com/office/drawing/2014/main" id="{F8E31206-9C82-268F-4945-D3B704701F08}"/>
                    </a:ext>
                  </a:extLst>
                </p14:cNvPr>
                <p14:cNvContentPartPr/>
                <p14:nvPr/>
              </p14:nvContentPartPr>
              <p14:xfrm>
                <a:off x="6573798" y="1944110"/>
                <a:ext cx="130320" cy="192600"/>
              </p14:xfrm>
            </p:contentPart>
          </mc:Choice>
          <mc:Fallback>
            <p:pic>
              <p:nvPicPr>
                <p:cNvPr id="139" name="Ink 138">
                  <a:extLst>
                    <a:ext uri="{FF2B5EF4-FFF2-40B4-BE49-F238E27FC236}">
                      <a16:creationId xmlns:a16="http://schemas.microsoft.com/office/drawing/2014/main" id="{F8E31206-9C82-268F-4945-D3B704701F08}"/>
                    </a:ext>
                  </a:extLst>
                </p:cNvPr>
                <p:cNvPicPr/>
                <p:nvPr/>
              </p:nvPicPr>
              <p:blipFill>
                <a:blip r:embed="rId243"/>
                <a:stretch>
                  <a:fillRect/>
                </a:stretch>
              </p:blipFill>
              <p:spPr>
                <a:xfrm>
                  <a:off x="6565158" y="1935110"/>
                  <a:ext cx="1479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0" name="Ink 139">
                  <a:extLst>
                    <a:ext uri="{FF2B5EF4-FFF2-40B4-BE49-F238E27FC236}">
                      <a16:creationId xmlns:a16="http://schemas.microsoft.com/office/drawing/2014/main" id="{A72343E2-CA30-92CF-A936-0AE2E3987511}"/>
                    </a:ext>
                  </a:extLst>
                </p14:cNvPr>
                <p14:cNvContentPartPr/>
                <p14:nvPr/>
              </p14:nvContentPartPr>
              <p14:xfrm>
                <a:off x="6755238" y="1926830"/>
                <a:ext cx="137160" cy="225000"/>
              </p14:xfrm>
            </p:contentPart>
          </mc:Choice>
          <mc:Fallback>
            <p:pic>
              <p:nvPicPr>
                <p:cNvPr id="140" name="Ink 139">
                  <a:extLst>
                    <a:ext uri="{FF2B5EF4-FFF2-40B4-BE49-F238E27FC236}">
                      <a16:creationId xmlns:a16="http://schemas.microsoft.com/office/drawing/2014/main" id="{A72343E2-CA30-92CF-A936-0AE2E3987511}"/>
                    </a:ext>
                  </a:extLst>
                </p:cNvPr>
                <p:cNvPicPr/>
                <p:nvPr/>
              </p:nvPicPr>
              <p:blipFill>
                <a:blip r:embed="rId245"/>
                <a:stretch>
                  <a:fillRect/>
                </a:stretch>
              </p:blipFill>
              <p:spPr>
                <a:xfrm>
                  <a:off x="6746598" y="1917830"/>
                  <a:ext cx="1548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A322BF5E-0F33-2A5C-155B-5994D27603AE}"/>
                    </a:ext>
                  </a:extLst>
                </p14:cNvPr>
                <p14:cNvContentPartPr/>
                <p14:nvPr/>
              </p14:nvContentPartPr>
              <p14:xfrm>
                <a:off x="7007598" y="1907390"/>
                <a:ext cx="107640" cy="246600"/>
              </p14:xfrm>
            </p:contentPart>
          </mc:Choice>
          <mc:Fallback>
            <p:pic>
              <p:nvPicPr>
                <p:cNvPr id="142" name="Ink 141">
                  <a:extLst>
                    <a:ext uri="{FF2B5EF4-FFF2-40B4-BE49-F238E27FC236}">
                      <a16:creationId xmlns:a16="http://schemas.microsoft.com/office/drawing/2014/main" id="{A322BF5E-0F33-2A5C-155B-5994D27603AE}"/>
                    </a:ext>
                  </a:extLst>
                </p:cNvPr>
                <p:cNvPicPr/>
                <p:nvPr/>
              </p:nvPicPr>
              <p:blipFill>
                <a:blip r:embed="rId247"/>
                <a:stretch>
                  <a:fillRect/>
                </a:stretch>
              </p:blipFill>
              <p:spPr>
                <a:xfrm>
                  <a:off x="6998598" y="1898750"/>
                  <a:ext cx="1252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F02155A7-EFFF-C952-F21B-E4E15FCAF3BC}"/>
                    </a:ext>
                  </a:extLst>
                </p14:cNvPr>
                <p14:cNvContentPartPr/>
                <p14:nvPr/>
              </p14:nvContentPartPr>
              <p14:xfrm>
                <a:off x="7223238" y="1948790"/>
                <a:ext cx="187560" cy="133920"/>
              </p14:xfrm>
            </p:contentPart>
          </mc:Choice>
          <mc:Fallback>
            <p:pic>
              <p:nvPicPr>
                <p:cNvPr id="143" name="Ink 142">
                  <a:extLst>
                    <a:ext uri="{FF2B5EF4-FFF2-40B4-BE49-F238E27FC236}">
                      <a16:creationId xmlns:a16="http://schemas.microsoft.com/office/drawing/2014/main" id="{F02155A7-EFFF-C952-F21B-E4E15FCAF3BC}"/>
                    </a:ext>
                  </a:extLst>
                </p:cNvPr>
                <p:cNvPicPr/>
                <p:nvPr/>
              </p:nvPicPr>
              <p:blipFill>
                <a:blip r:embed="rId249"/>
                <a:stretch>
                  <a:fillRect/>
                </a:stretch>
              </p:blipFill>
              <p:spPr>
                <a:xfrm>
                  <a:off x="7214598" y="1939790"/>
                  <a:ext cx="2052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1B93AB1B-5086-4801-10EF-D370FBF0A2C5}"/>
                    </a:ext>
                  </a:extLst>
                </p14:cNvPr>
                <p14:cNvContentPartPr/>
                <p14:nvPr/>
              </p14:nvContentPartPr>
              <p14:xfrm>
                <a:off x="7491438" y="1835030"/>
                <a:ext cx="162360" cy="255240"/>
              </p14:xfrm>
            </p:contentPart>
          </mc:Choice>
          <mc:Fallback>
            <p:pic>
              <p:nvPicPr>
                <p:cNvPr id="144" name="Ink 143">
                  <a:extLst>
                    <a:ext uri="{FF2B5EF4-FFF2-40B4-BE49-F238E27FC236}">
                      <a16:creationId xmlns:a16="http://schemas.microsoft.com/office/drawing/2014/main" id="{1B93AB1B-5086-4801-10EF-D370FBF0A2C5}"/>
                    </a:ext>
                  </a:extLst>
                </p:cNvPr>
                <p:cNvPicPr/>
                <p:nvPr/>
              </p:nvPicPr>
              <p:blipFill>
                <a:blip r:embed="rId251"/>
                <a:stretch>
                  <a:fillRect/>
                </a:stretch>
              </p:blipFill>
              <p:spPr>
                <a:xfrm>
                  <a:off x="7482438" y="1826390"/>
                  <a:ext cx="18000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A1570C3A-DED6-A125-C731-D71A45DB384F}"/>
                    </a:ext>
                  </a:extLst>
                </p14:cNvPr>
                <p14:cNvContentPartPr/>
                <p14:nvPr/>
              </p14:nvContentPartPr>
              <p14:xfrm>
                <a:off x="7469838" y="2020790"/>
                <a:ext cx="169920" cy="13680"/>
              </p14:xfrm>
            </p:contentPart>
          </mc:Choice>
          <mc:Fallback>
            <p:pic>
              <p:nvPicPr>
                <p:cNvPr id="145" name="Ink 144">
                  <a:extLst>
                    <a:ext uri="{FF2B5EF4-FFF2-40B4-BE49-F238E27FC236}">
                      <a16:creationId xmlns:a16="http://schemas.microsoft.com/office/drawing/2014/main" id="{A1570C3A-DED6-A125-C731-D71A45DB384F}"/>
                    </a:ext>
                  </a:extLst>
                </p:cNvPr>
                <p:cNvPicPr/>
                <p:nvPr/>
              </p:nvPicPr>
              <p:blipFill>
                <a:blip r:embed="rId253"/>
                <a:stretch>
                  <a:fillRect/>
                </a:stretch>
              </p:blipFill>
              <p:spPr>
                <a:xfrm>
                  <a:off x="7460838" y="2012150"/>
                  <a:ext cx="1875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Ink 145">
                  <a:extLst>
                    <a:ext uri="{FF2B5EF4-FFF2-40B4-BE49-F238E27FC236}">
                      <a16:creationId xmlns:a16="http://schemas.microsoft.com/office/drawing/2014/main" id="{A60F86FF-BE39-4DEC-9E29-1EFB924199C0}"/>
                    </a:ext>
                  </a:extLst>
                </p14:cNvPr>
                <p14:cNvContentPartPr/>
                <p14:nvPr/>
              </p14:nvContentPartPr>
              <p14:xfrm>
                <a:off x="7712478" y="1873910"/>
                <a:ext cx="131760" cy="279000"/>
              </p14:xfrm>
            </p:contentPart>
          </mc:Choice>
          <mc:Fallback>
            <p:pic>
              <p:nvPicPr>
                <p:cNvPr id="146" name="Ink 145">
                  <a:extLst>
                    <a:ext uri="{FF2B5EF4-FFF2-40B4-BE49-F238E27FC236}">
                      <a16:creationId xmlns:a16="http://schemas.microsoft.com/office/drawing/2014/main" id="{A60F86FF-BE39-4DEC-9E29-1EFB924199C0}"/>
                    </a:ext>
                  </a:extLst>
                </p:cNvPr>
                <p:cNvPicPr/>
                <p:nvPr/>
              </p:nvPicPr>
              <p:blipFill>
                <a:blip r:embed="rId255"/>
                <a:stretch>
                  <a:fillRect/>
                </a:stretch>
              </p:blipFill>
              <p:spPr>
                <a:xfrm>
                  <a:off x="7703478" y="1864910"/>
                  <a:ext cx="149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8" name="Ink 147">
                  <a:extLst>
                    <a:ext uri="{FF2B5EF4-FFF2-40B4-BE49-F238E27FC236}">
                      <a16:creationId xmlns:a16="http://schemas.microsoft.com/office/drawing/2014/main" id="{D4433F3E-EB89-531E-D97F-29C4D2E5AC17}"/>
                    </a:ext>
                  </a:extLst>
                </p14:cNvPr>
                <p14:cNvContentPartPr/>
                <p14:nvPr/>
              </p14:nvContentPartPr>
              <p14:xfrm>
                <a:off x="3731598" y="2474390"/>
                <a:ext cx="217800" cy="255240"/>
              </p14:xfrm>
            </p:contentPart>
          </mc:Choice>
          <mc:Fallback>
            <p:pic>
              <p:nvPicPr>
                <p:cNvPr id="148" name="Ink 147">
                  <a:extLst>
                    <a:ext uri="{FF2B5EF4-FFF2-40B4-BE49-F238E27FC236}">
                      <a16:creationId xmlns:a16="http://schemas.microsoft.com/office/drawing/2014/main" id="{D4433F3E-EB89-531E-D97F-29C4D2E5AC17}"/>
                    </a:ext>
                  </a:extLst>
                </p:cNvPr>
                <p:cNvPicPr/>
                <p:nvPr/>
              </p:nvPicPr>
              <p:blipFill>
                <a:blip r:embed="rId257"/>
                <a:stretch>
                  <a:fillRect/>
                </a:stretch>
              </p:blipFill>
              <p:spPr>
                <a:xfrm>
                  <a:off x="3722958" y="2465750"/>
                  <a:ext cx="2354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9" name="Ink 148">
                  <a:extLst>
                    <a:ext uri="{FF2B5EF4-FFF2-40B4-BE49-F238E27FC236}">
                      <a16:creationId xmlns:a16="http://schemas.microsoft.com/office/drawing/2014/main" id="{1A99F2D7-C915-ED4B-5A59-456BA64AC3DF}"/>
                    </a:ext>
                  </a:extLst>
                </p14:cNvPr>
                <p14:cNvContentPartPr/>
                <p14:nvPr/>
              </p14:nvContentPartPr>
              <p14:xfrm>
                <a:off x="4002318" y="2456030"/>
                <a:ext cx="109080" cy="320040"/>
              </p14:xfrm>
            </p:contentPart>
          </mc:Choice>
          <mc:Fallback>
            <p:pic>
              <p:nvPicPr>
                <p:cNvPr id="149" name="Ink 148">
                  <a:extLst>
                    <a:ext uri="{FF2B5EF4-FFF2-40B4-BE49-F238E27FC236}">
                      <a16:creationId xmlns:a16="http://schemas.microsoft.com/office/drawing/2014/main" id="{1A99F2D7-C915-ED4B-5A59-456BA64AC3DF}"/>
                    </a:ext>
                  </a:extLst>
                </p:cNvPr>
                <p:cNvPicPr/>
                <p:nvPr/>
              </p:nvPicPr>
              <p:blipFill>
                <a:blip r:embed="rId259"/>
                <a:stretch>
                  <a:fillRect/>
                </a:stretch>
              </p:blipFill>
              <p:spPr>
                <a:xfrm>
                  <a:off x="3993678" y="2447030"/>
                  <a:ext cx="1267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1" name="Ink 150">
                  <a:extLst>
                    <a:ext uri="{FF2B5EF4-FFF2-40B4-BE49-F238E27FC236}">
                      <a16:creationId xmlns:a16="http://schemas.microsoft.com/office/drawing/2014/main" id="{6E9576C3-303A-2EEF-979F-0A95A189D065}"/>
                    </a:ext>
                  </a:extLst>
                </p14:cNvPr>
                <p14:cNvContentPartPr/>
                <p14:nvPr/>
              </p14:nvContentPartPr>
              <p14:xfrm>
                <a:off x="4487598" y="2530910"/>
                <a:ext cx="44640" cy="54000"/>
              </p14:xfrm>
            </p:contentPart>
          </mc:Choice>
          <mc:Fallback>
            <p:pic>
              <p:nvPicPr>
                <p:cNvPr id="151" name="Ink 150">
                  <a:extLst>
                    <a:ext uri="{FF2B5EF4-FFF2-40B4-BE49-F238E27FC236}">
                      <a16:creationId xmlns:a16="http://schemas.microsoft.com/office/drawing/2014/main" id="{6E9576C3-303A-2EEF-979F-0A95A189D065}"/>
                    </a:ext>
                  </a:extLst>
                </p:cNvPr>
                <p:cNvPicPr/>
                <p:nvPr/>
              </p:nvPicPr>
              <p:blipFill>
                <a:blip r:embed="rId261"/>
                <a:stretch>
                  <a:fillRect/>
                </a:stretch>
              </p:blipFill>
              <p:spPr>
                <a:xfrm>
                  <a:off x="4478958" y="2521910"/>
                  <a:ext cx="622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2" name="Ink 151">
                  <a:extLst>
                    <a:ext uri="{FF2B5EF4-FFF2-40B4-BE49-F238E27FC236}">
                      <a16:creationId xmlns:a16="http://schemas.microsoft.com/office/drawing/2014/main" id="{C929C52B-F3B5-7471-4D79-8B56833F9125}"/>
                    </a:ext>
                  </a:extLst>
                </p14:cNvPr>
                <p14:cNvContentPartPr/>
                <p14:nvPr/>
              </p14:nvContentPartPr>
              <p14:xfrm>
                <a:off x="4368438" y="2481950"/>
                <a:ext cx="238320" cy="262080"/>
              </p14:xfrm>
            </p:contentPart>
          </mc:Choice>
          <mc:Fallback>
            <p:pic>
              <p:nvPicPr>
                <p:cNvPr id="152" name="Ink 151">
                  <a:extLst>
                    <a:ext uri="{FF2B5EF4-FFF2-40B4-BE49-F238E27FC236}">
                      <a16:creationId xmlns:a16="http://schemas.microsoft.com/office/drawing/2014/main" id="{C929C52B-F3B5-7471-4D79-8B56833F9125}"/>
                    </a:ext>
                  </a:extLst>
                </p:cNvPr>
                <p:cNvPicPr/>
                <p:nvPr/>
              </p:nvPicPr>
              <p:blipFill>
                <a:blip r:embed="rId263"/>
                <a:stretch>
                  <a:fillRect/>
                </a:stretch>
              </p:blipFill>
              <p:spPr>
                <a:xfrm>
                  <a:off x="4359798" y="2473310"/>
                  <a:ext cx="2559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3" name="Ink 152">
                  <a:extLst>
                    <a:ext uri="{FF2B5EF4-FFF2-40B4-BE49-F238E27FC236}">
                      <a16:creationId xmlns:a16="http://schemas.microsoft.com/office/drawing/2014/main" id="{2D32D6B5-EFA5-E673-EF89-02820B99B650}"/>
                    </a:ext>
                  </a:extLst>
                </p14:cNvPr>
                <p14:cNvContentPartPr/>
                <p14:nvPr/>
              </p14:nvContentPartPr>
              <p14:xfrm>
                <a:off x="4636998" y="2557910"/>
                <a:ext cx="355680" cy="177480"/>
              </p14:xfrm>
            </p:contentPart>
          </mc:Choice>
          <mc:Fallback>
            <p:pic>
              <p:nvPicPr>
                <p:cNvPr id="153" name="Ink 152">
                  <a:extLst>
                    <a:ext uri="{FF2B5EF4-FFF2-40B4-BE49-F238E27FC236}">
                      <a16:creationId xmlns:a16="http://schemas.microsoft.com/office/drawing/2014/main" id="{2D32D6B5-EFA5-E673-EF89-02820B99B650}"/>
                    </a:ext>
                  </a:extLst>
                </p:cNvPr>
                <p:cNvPicPr/>
                <p:nvPr/>
              </p:nvPicPr>
              <p:blipFill>
                <a:blip r:embed="rId265"/>
                <a:stretch>
                  <a:fillRect/>
                </a:stretch>
              </p:blipFill>
              <p:spPr>
                <a:xfrm>
                  <a:off x="4627998" y="2549270"/>
                  <a:ext cx="3733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4" name="Ink 153">
                  <a:extLst>
                    <a:ext uri="{FF2B5EF4-FFF2-40B4-BE49-F238E27FC236}">
                      <a16:creationId xmlns:a16="http://schemas.microsoft.com/office/drawing/2014/main" id="{E2ECC484-76B3-A42D-97D2-C6E310F6B8EF}"/>
                    </a:ext>
                  </a:extLst>
                </p14:cNvPr>
                <p14:cNvContentPartPr/>
                <p14:nvPr/>
              </p14:nvContentPartPr>
              <p14:xfrm>
                <a:off x="4954518" y="2407430"/>
                <a:ext cx="12960" cy="11160"/>
              </p14:xfrm>
            </p:contentPart>
          </mc:Choice>
          <mc:Fallback>
            <p:pic>
              <p:nvPicPr>
                <p:cNvPr id="154" name="Ink 153">
                  <a:extLst>
                    <a:ext uri="{FF2B5EF4-FFF2-40B4-BE49-F238E27FC236}">
                      <a16:creationId xmlns:a16="http://schemas.microsoft.com/office/drawing/2014/main" id="{E2ECC484-76B3-A42D-97D2-C6E310F6B8EF}"/>
                    </a:ext>
                  </a:extLst>
                </p:cNvPr>
                <p:cNvPicPr/>
                <p:nvPr/>
              </p:nvPicPr>
              <p:blipFill>
                <a:blip r:embed="rId267"/>
                <a:stretch>
                  <a:fillRect/>
                </a:stretch>
              </p:blipFill>
              <p:spPr>
                <a:xfrm>
                  <a:off x="4945878" y="2398430"/>
                  <a:ext cx="30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5" name="Ink 154">
                  <a:extLst>
                    <a:ext uri="{FF2B5EF4-FFF2-40B4-BE49-F238E27FC236}">
                      <a16:creationId xmlns:a16="http://schemas.microsoft.com/office/drawing/2014/main" id="{C654B9B3-941E-17FC-7660-E8DC0820B51C}"/>
                    </a:ext>
                  </a:extLst>
                </p14:cNvPr>
                <p14:cNvContentPartPr/>
                <p14:nvPr/>
              </p14:nvContentPartPr>
              <p14:xfrm>
                <a:off x="4917078" y="2480150"/>
                <a:ext cx="360" cy="1800"/>
              </p14:xfrm>
            </p:contentPart>
          </mc:Choice>
          <mc:Fallback>
            <p:pic>
              <p:nvPicPr>
                <p:cNvPr id="155" name="Ink 154">
                  <a:extLst>
                    <a:ext uri="{FF2B5EF4-FFF2-40B4-BE49-F238E27FC236}">
                      <a16:creationId xmlns:a16="http://schemas.microsoft.com/office/drawing/2014/main" id="{C654B9B3-941E-17FC-7660-E8DC0820B51C}"/>
                    </a:ext>
                  </a:extLst>
                </p:cNvPr>
                <p:cNvPicPr/>
                <p:nvPr/>
              </p:nvPicPr>
              <p:blipFill>
                <a:blip r:embed="rId269"/>
                <a:stretch>
                  <a:fillRect/>
                </a:stretch>
              </p:blipFill>
              <p:spPr>
                <a:xfrm>
                  <a:off x="4908078" y="247151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6" name="Ink 155">
                  <a:extLst>
                    <a:ext uri="{FF2B5EF4-FFF2-40B4-BE49-F238E27FC236}">
                      <a16:creationId xmlns:a16="http://schemas.microsoft.com/office/drawing/2014/main" id="{8F222093-6577-2CDA-A11D-2E3693EB3425}"/>
                    </a:ext>
                  </a:extLst>
                </p14:cNvPr>
                <p14:cNvContentPartPr/>
                <p14:nvPr/>
              </p14:nvContentPartPr>
              <p14:xfrm>
                <a:off x="4985838" y="2459630"/>
                <a:ext cx="21240" cy="241200"/>
              </p14:xfrm>
            </p:contentPart>
          </mc:Choice>
          <mc:Fallback>
            <p:pic>
              <p:nvPicPr>
                <p:cNvPr id="156" name="Ink 155">
                  <a:extLst>
                    <a:ext uri="{FF2B5EF4-FFF2-40B4-BE49-F238E27FC236}">
                      <a16:creationId xmlns:a16="http://schemas.microsoft.com/office/drawing/2014/main" id="{8F222093-6577-2CDA-A11D-2E3693EB3425}"/>
                    </a:ext>
                  </a:extLst>
                </p:cNvPr>
                <p:cNvPicPr/>
                <p:nvPr/>
              </p:nvPicPr>
              <p:blipFill>
                <a:blip r:embed="rId271"/>
                <a:stretch>
                  <a:fillRect/>
                </a:stretch>
              </p:blipFill>
              <p:spPr>
                <a:xfrm>
                  <a:off x="4977198" y="2450990"/>
                  <a:ext cx="388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7" name="Ink 156">
                  <a:extLst>
                    <a:ext uri="{FF2B5EF4-FFF2-40B4-BE49-F238E27FC236}">
                      <a16:creationId xmlns:a16="http://schemas.microsoft.com/office/drawing/2014/main" id="{5A2F5CBA-E22B-44BA-7185-3A3779BC10D1}"/>
                    </a:ext>
                  </a:extLst>
                </p14:cNvPr>
                <p14:cNvContentPartPr/>
                <p14:nvPr/>
              </p14:nvContentPartPr>
              <p14:xfrm>
                <a:off x="5111478" y="2484830"/>
                <a:ext cx="154800" cy="221040"/>
              </p14:xfrm>
            </p:contentPart>
          </mc:Choice>
          <mc:Fallback>
            <p:pic>
              <p:nvPicPr>
                <p:cNvPr id="157" name="Ink 156">
                  <a:extLst>
                    <a:ext uri="{FF2B5EF4-FFF2-40B4-BE49-F238E27FC236}">
                      <a16:creationId xmlns:a16="http://schemas.microsoft.com/office/drawing/2014/main" id="{5A2F5CBA-E22B-44BA-7185-3A3779BC10D1}"/>
                    </a:ext>
                  </a:extLst>
                </p:cNvPr>
                <p:cNvPicPr/>
                <p:nvPr/>
              </p:nvPicPr>
              <p:blipFill>
                <a:blip r:embed="rId273"/>
                <a:stretch>
                  <a:fillRect/>
                </a:stretch>
              </p:blipFill>
              <p:spPr>
                <a:xfrm>
                  <a:off x="5102478" y="2475830"/>
                  <a:ext cx="1724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8" name="Ink 157">
                  <a:extLst>
                    <a:ext uri="{FF2B5EF4-FFF2-40B4-BE49-F238E27FC236}">
                      <a16:creationId xmlns:a16="http://schemas.microsoft.com/office/drawing/2014/main" id="{9BFB691C-E8D7-86AD-137E-55374E4371DC}"/>
                    </a:ext>
                  </a:extLst>
                </p14:cNvPr>
                <p14:cNvContentPartPr/>
                <p14:nvPr/>
              </p14:nvContentPartPr>
              <p14:xfrm>
                <a:off x="5448078" y="2520830"/>
                <a:ext cx="357840" cy="194760"/>
              </p14:xfrm>
            </p:contentPart>
          </mc:Choice>
          <mc:Fallback>
            <p:pic>
              <p:nvPicPr>
                <p:cNvPr id="158" name="Ink 157">
                  <a:extLst>
                    <a:ext uri="{FF2B5EF4-FFF2-40B4-BE49-F238E27FC236}">
                      <a16:creationId xmlns:a16="http://schemas.microsoft.com/office/drawing/2014/main" id="{9BFB691C-E8D7-86AD-137E-55374E4371DC}"/>
                    </a:ext>
                  </a:extLst>
                </p:cNvPr>
                <p:cNvPicPr/>
                <p:nvPr/>
              </p:nvPicPr>
              <p:blipFill>
                <a:blip r:embed="rId275"/>
                <a:stretch>
                  <a:fillRect/>
                </a:stretch>
              </p:blipFill>
              <p:spPr>
                <a:xfrm>
                  <a:off x="5439438" y="2512190"/>
                  <a:ext cx="3754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9" name="Ink 158">
                  <a:extLst>
                    <a:ext uri="{FF2B5EF4-FFF2-40B4-BE49-F238E27FC236}">
                      <a16:creationId xmlns:a16="http://schemas.microsoft.com/office/drawing/2014/main" id="{731EE5BD-8E1C-2D3A-45B9-3A08EA0F4D7E}"/>
                    </a:ext>
                  </a:extLst>
                </p14:cNvPr>
                <p14:cNvContentPartPr/>
                <p14:nvPr/>
              </p14:nvContentPartPr>
              <p14:xfrm>
                <a:off x="5840838" y="2416070"/>
                <a:ext cx="479160" cy="245160"/>
              </p14:xfrm>
            </p:contentPart>
          </mc:Choice>
          <mc:Fallback>
            <p:pic>
              <p:nvPicPr>
                <p:cNvPr id="159" name="Ink 158">
                  <a:extLst>
                    <a:ext uri="{FF2B5EF4-FFF2-40B4-BE49-F238E27FC236}">
                      <a16:creationId xmlns:a16="http://schemas.microsoft.com/office/drawing/2014/main" id="{731EE5BD-8E1C-2D3A-45B9-3A08EA0F4D7E}"/>
                    </a:ext>
                  </a:extLst>
                </p:cNvPr>
                <p:cNvPicPr/>
                <p:nvPr/>
              </p:nvPicPr>
              <p:blipFill>
                <a:blip r:embed="rId277"/>
                <a:stretch>
                  <a:fillRect/>
                </a:stretch>
              </p:blipFill>
              <p:spPr>
                <a:xfrm>
                  <a:off x="5832198" y="2407070"/>
                  <a:ext cx="4968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0" name="Ink 159">
                  <a:extLst>
                    <a:ext uri="{FF2B5EF4-FFF2-40B4-BE49-F238E27FC236}">
                      <a16:creationId xmlns:a16="http://schemas.microsoft.com/office/drawing/2014/main" id="{3D574B74-ABB7-EC34-781C-C347A5C5ACDD}"/>
                    </a:ext>
                  </a:extLst>
                </p14:cNvPr>
                <p14:cNvContentPartPr/>
                <p14:nvPr/>
              </p14:nvContentPartPr>
              <p14:xfrm>
                <a:off x="6368958" y="2456390"/>
                <a:ext cx="172800" cy="214200"/>
              </p14:xfrm>
            </p:contentPart>
          </mc:Choice>
          <mc:Fallback>
            <p:pic>
              <p:nvPicPr>
                <p:cNvPr id="160" name="Ink 159">
                  <a:extLst>
                    <a:ext uri="{FF2B5EF4-FFF2-40B4-BE49-F238E27FC236}">
                      <a16:creationId xmlns:a16="http://schemas.microsoft.com/office/drawing/2014/main" id="{3D574B74-ABB7-EC34-781C-C347A5C5ACDD}"/>
                    </a:ext>
                  </a:extLst>
                </p:cNvPr>
                <p:cNvPicPr/>
                <p:nvPr/>
              </p:nvPicPr>
              <p:blipFill>
                <a:blip r:embed="rId279"/>
                <a:stretch>
                  <a:fillRect/>
                </a:stretch>
              </p:blipFill>
              <p:spPr>
                <a:xfrm>
                  <a:off x="6359958" y="2447750"/>
                  <a:ext cx="1904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1" name="Ink 160">
                  <a:extLst>
                    <a:ext uri="{FF2B5EF4-FFF2-40B4-BE49-F238E27FC236}">
                      <a16:creationId xmlns:a16="http://schemas.microsoft.com/office/drawing/2014/main" id="{3C726A67-48AF-37AF-33D5-069D64350C13}"/>
                    </a:ext>
                  </a:extLst>
                </p14:cNvPr>
                <p14:cNvContentPartPr/>
                <p14:nvPr/>
              </p14:nvContentPartPr>
              <p14:xfrm>
                <a:off x="6423318" y="2480510"/>
                <a:ext cx="812520" cy="181800"/>
              </p14:xfrm>
            </p:contentPart>
          </mc:Choice>
          <mc:Fallback>
            <p:pic>
              <p:nvPicPr>
                <p:cNvPr id="161" name="Ink 160">
                  <a:extLst>
                    <a:ext uri="{FF2B5EF4-FFF2-40B4-BE49-F238E27FC236}">
                      <a16:creationId xmlns:a16="http://schemas.microsoft.com/office/drawing/2014/main" id="{3C726A67-48AF-37AF-33D5-069D64350C13}"/>
                    </a:ext>
                  </a:extLst>
                </p:cNvPr>
                <p:cNvPicPr/>
                <p:nvPr/>
              </p:nvPicPr>
              <p:blipFill>
                <a:blip r:embed="rId281"/>
                <a:stretch>
                  <a:fillRect/>
                </a:stretch>
              </p:blipFill>
              <p:spPr>
                <a:xfrm>
                  <a:off x="6414678" y="2471870"/>
                  <a:ext cx="8301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3" name="Ink 162">
                  <a:extLst>
                    <a:ext uri="{FF2B5EF4-FFF2-40B4-BE49-F238E27FC236}">
                      <a16:creationId xmlns:a16="http://schemas.microsoft.com/office/drawing/2014/main" id="{00D90F85-5E19-9246-5132-1AE198A5326E}"/>
                    </a:ext>
                  </a:extLst>
                </p14:cNvPr>
                <p14:cNvContentPartPr/>
                <p14:nvPr/>
              </p14:nvContentPartPr>
              <p14:xfrm>
                <a:off x="7322958" y="2393030"/>
                <a:ext cx="144360" cy="297360"/>
              </p14:xfrm>
            </p:contentPart>
          </mc:Choice>
          <mc:Fallback>
            <p:pic>
              <p:nvPicPr>
                <p:cNvPr id="163" name="Ink 162">
                  <a:extLst>
                    <a:ext uri="{FF2B5EF4-FFF2-40B4-BE49-F238E27FC236}">
                      <a16:creationId xmlns:a16="http://schemas.microsoft.com/office/drawing/2014/main" id="{00D90F85-5E19-9246-5132-1AE198A5326E}"/>
                    </a:ext>
                  </a:extLst>
                </p:cNvPr>
                <p:cNvPicPr/>
                <p:nvPr/>
              </p:nvPicPr>
              <p:blipFill>
                <a:blip r:embed="rId283"/>
                <a:stretch>
                  <a:fillRect/>
                </a:stretch>
              </p:blipFill>
              <p:spPr>
                <a:xfrm>
                  <a:off x="7313958" y="2384030"/>
                  <a:ext cx="1620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4" name="Ink 163">
                  <a:extLst>
                    <a:ext uri="{FF2B5EF4-FFF2-40B4-BE49-F238E27FC236}">
                      <a16:creationId xmlns:a16="http://schemas.microsoft.com/office/drawing/2014/main" id="{FA453DFD-8F10-BB28-478F-EEE5E77103D6}"/>
                    </a:ext>
                  </a:extLst>
                </p14:cNvPr>
                <p14:cNvContentPartPr/>
                <p14:nvPr/>
              </p14:nvContentPartPr>
              <p14:xfrm>
                <a:off x="7546878" y="2480150"/>
                <a:ext cx="119520" cy="153720"/>
              </p14:xfrm>
            </p:contentPart>
          </mc:Choice>
          <mc:Fallback>
            <p:pic>
              <p:nvPicPr>
                <p:cNvPr id="164" name="Ink 163">
                  <a:extLst>
                    <a:ext uri="{FF2B5EF4-FFF2-40B4-BE49-F238E27FC236}">
                      <a16:creationId xmlns:a16="http://schemas.microsoft.com/office/drawing/2014/main" id="{FA453DFD-8F10-BB28-478F-EEE5E77103D6}"/>
                    </a:ext>
                  </a:extLst>
                </p:cNvPr>
                <p:cNvPicPr/>
                <p:nvPr/>
              </p:nvPicPr>
              <p:blipFill>
                <a:blip r:embed="rId285"/>
                <a:stretch>
                  <a:fillRect/>
                </a:stretch>
              </p:blipFill>
              <p:spPr>
                <a:xfrm>
                  <a:off x="7538238" y="2471150"/>
                  <a:ext cx="1371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5" name="Ink 164">
                  <a:extLst>
                    <a:ext uri="{FF2B5EF4-FFF2-40B4-BE49-F238E27FC236}">
                      <a16:creationId xmlns:a16="http://schemas.microsoft.com/office/drawing/2014/main" id="{DCE4CFF7-6833-60A2-1782-EAEAF4ADEAB7}"/>
                    </a:ext>
                  </a:extLst>
                </p14:cNvPr>
                <p14:cNvContentPartPr/>
                <p14:nvPr/>
              </p14:nvContentPartPr>
              <p14:xfrm>
                <a:off x="7727598" y="2451710"/>
                <a:ext cx="161640" cy="155880"/>
              </p14:xfrm>
            </p:contentPart>
          </mc:Choice>
          <mc:Fallback>
            <p:pic>
              <p:nvPicPr>
                <p:cNvPr id="165" name="Ink 164">
                  <a:extLst>
                    <a:ext uri="{FF2B5EF4-FFF2-40B4-BE49-F238E27FC236}">
                      <a16:creationId xmlns:a16="http://schemas.microsoft.com/office/drawing/2014/main" id="{DCE4CFF7-6833-60A2-1782-EAEAF4ADEAB7}"/>
                    </a:ext>
                  </a:extLst>
                </p:cNvPr>
                <p:cNvPicPr/>
                <p:nvPr/>
              </p:nvPicPr>
              <p:blipFill>
                <a:blip r:embed="rId287"/>
                <a:stretch>
                  <a:fillRect/>
                </a:stretch>
              </p:blipFill>
              <p:spPr>
                <a:xfrm>
                  <a:off x="7718598" y="2442710"/>
                  <a:ext cx="1792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6" name="Ink 165">
                  <a:extLst>
                    <a:ext uri="{FF2B5EF4-FFF2-40B4-BE49-F238E27FC236}">
                      <a16:creationId xmlns:a16="http://schemas.microsoft.com/office/drawing/2014/main" id="{B21E2BFE-3F52-A241-6CEC-5205983C717B}"/>
                    </a:ext>
                  </a:extLst>
                </p14:cNvPr>
                <p14:cNvContentPartPr/>
                <p14:nvPr/>
              </p14:nvContentPartPr>
              <p14:xfrm>
                <a:off x="7968438" y="2344790"/>
                <a:ext cx="50400" cy="276480"/>
              </p14:xfrm>
            </p:contentPart>
          </mc:Choice>
          <mc:Fallback>
            <p:pic>
              <p:nvPicPr>
                <p:cNvPr id="166" name="Ink 165">
                  <a:extLst>
                    <a:ext uri="{FF2B5EF4-FFF2-40B4-BE49-F238E27FC236}">
                      <a16:creationId xmlns:a16="http://schemas.microsoft.com/office/drawing/2014/main" id="{B21E2BFE-3F52-A241-6CEC-5205983C717B}"/>
                    </a:ext>
                  </a:extLst>
                </p:cNvPr>
                <p:cNvPicPr/>
                <p:nvPr/>
              </p:nvPicPr>
              <p:blipFill>
                <a:blip r:embed="rId289"/>
                <a:stretch>
                  <a:fillRect/>
                </a:stretch>
              </p:blipFill>
              <p:spPr>
                <a:xfrm>
                  <a:off x="7959438" y="2336150"/>
                  <a:ext cx="68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7" name="Ink 166">
                  <a:extLst>
                    <a:ext uri="{FF2B5EF4-FFF2-40B4-BE49-F238E27FC236}">
                      <a16:creationId xmlns:a16="http://schemas.microsoft.com/office/drawing/2014/main" id="{ED9E5CB9-AD64-927E-425F-1E1EFB494190}"/>
                    </a:ext>
                  </a:extLst>
                </p14:cNvPr>
                <p14:cNvContentPartPr/>
                <p14:nvPr/>
              </p14:nvContentPartPr>
              <p14:xfrm>
                <a:off x="7977798" y="2465390"/>
                <a:ext cx="401760" cy="415800"/>
              </p14:xfrm>
            </p:contentPart>
          </mc:Choice>
          <mc:Fallback>
            <p:pic>
              <p:nvPicPr>
                <p:cNvPr id="167" name="Ink 166">
                  <a:extLst>
                    <a:ext uri="{FF2B5EF4-FFF2-40B4-BE49-F238E27FC236}">
                      <a16:creationId xmlns:a16="http://schemas.microsoft.com/office/drawing/2014/main" id="{ED9E5CB9-AD64-927E-425F-1E1EFB494190}"/>
                    </a:ext>
                  </a:extLst>
                </p:cNvPr>
                <p:cNvPicPr/>
                <p:nvPr/>
              </p:nvPicPr>
              <p:blipFill>
                <a:blip r:embed="rId291"/>
                <a:stretch>
                  <a:fillRect/>
                </a:stretch>
              </p:blipFill>
              <p:spPr>
                <a:xfrm>
                  <a:off x="7968798" y="2456390"/>
                  <a:ext cx="4194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8" name="Ink 167">
                  <a:extLst>
                    <a:ext uri="{FF2B5EF4-FFF2-40B4-BE49-F238E27FC236}">
                      <a16:creationId xmlns:a16="http://schemas.microsoft.com/office/drawing/2014/main" id="{0CE76090-B5F3-20E5-8E8D-087978251B10}"/>
                    </a:ext>
                  </a:extLst>
                </p14:cNvPr>
                <p14:cNvContentPartPr/>
                <p14:nvPr/>
              </p14:nvContentPartPr>
              <p14:xfrm>
                <a:off x="8523198" y="2496350"/>
                <a:ext cx="34200" cy="237600"/>
              </p14:xfrm>
            </p:contentPart>
          </mc:Choice>
          <mc:Fallback>
            <p:pic>
              <p:nvPicPr>
                <p:cNvPr id="168" name="Ink 167">
                  <a:extLst>
                    <a:ext uri="{FF2B5EF4-FFF2-40B4-BE49-F238E27FC236}">
                      <a16:creationId xmlns:a16="http://schemas.microsoft.com/office/drawing/2014/main" id="{0CE76090-B5F3-20E5-8E8D-087978251B10}"/>
                    </a:ext>
                  </a:extLst>
                </p:cNvPr>
                <p:cNvPicPr/>
                <p:nvPr/>
              </p:nvPicPr>
              <p:blipFill>
                <a:blip r:embed="rId293"/>
                <a:stretch>
                  <a:fillRect/>
                </a:stretch>
              </p:blipFill>
              <p:spPr>
                <a:xfrm>
                  <a:off x="8514198" y="2487350"/>
                  <a:ext cx="518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9" name="Ink 168">
                  <a:extLst>
                    <a:ext uri="{FF2B5EF4-FFF2-40B4-BE49-F238E27FC236}">
                      <a16:creationId xmlns:a16="http://schemas.microsoft.com/office/drawing/2014/main" id="{C1C09BE6-62D0-0D3A-F4B8-7C304FEB5B3B}"/>
                    </a:ext>
                  </a:extLst>
                </p14:cNvPr>
                <p14:cNvContentPartPr/>
                <p14:nvPr/>
              </p14:nvContentPartPr>
              <p14:xfrm>
                <a:off x="8531118" y="2422190"/>
                <a:ext cx="105840" cy="190440"/>
              </p14:xfrm>
            </p:contentPart>
          </mc:Choice>
          <mc:Fallback>
            <p:pic>
              <p:nvPicPr>
                <p:cNvPr id="169" name="Ink 168">
                  <a:extLst>
                    <a:ext uri="{FF2B5EF4-FFF2-40B4-BE49-F238E27FC236}">
                      <a16:creationId xmlns:a16="http://schemas.microsoft.com/office/drawing/2014/main" id="{C1C09BE6-62D0-0D3A-F4B8-7C304FEB5B3B}"/>
                    </a:ext>
                  </a:extLst>
                </p:cNvPr>
                <p:cNvPicPr/>
                <p:nvPr/>
              </p:nvPicPr>
              <p:blipFill>
                <a:blip r:embed="rId295"/>
                <a:stretch>
                  <a:fillRect/>
                </a:stretch>
              </p:blipFill>
              <p:spPr>
                <a:xfrm>
                  <a:off x="8522118" y="2413550"/>
                  <a:ext cx="1234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0" name="Ink 169">
                  <a:extLst>
                    <a:ext uri="{FF2B5EF4-FFF2-40B4-BE49-F238E27FC236}">
                      <a16:creationId xmlns:a16="http://schemas.microsoft.com/office/drawing/2014/main" id="{2EDB3F9B-7B01-C29E-F803-3FCEF616C24C}"/>
                    </a:ext>
                  </a:extLst>
                </p14:cNvPr>
                <p14:cNvContentPartPr/>
                <p14:nvPr/>
              </p14:nvContentPartPr>
              <p14:xfrm>
                <a:off x="8679078" y="2461070"/>
                <a:ext cx="225000" cy="136800"/>
              </p14:xfrm>
            </p:contentPart>
          </mc:Choice>
          <mc:Fallback>
            <p:pic>
              <p:nvPicPr>
                <p:cNvPr id="170" name="Ink 169">
                  <a:extLst>
                    <a:ext uri="{FF2B5EF4-FFF2-40B4-BE49-F238E27FC236}">
                      <a16:creationId xmlns:a16="http://schemas.microsoft.com/office/drawing/2014/main" id="{2EDB3F9B-7B01-C29E-F803-3FCEF616C24C}"/>
                    </a:ext>
                  </a:extLst>
                </p:cNvPr>
                <p:cNvPicPr/>
                <p:nvPr/>
              </p:nvPicPr>
              <p:blipFill>
                <a:blip r:embed="rId297"/>
                <a:stretch>
                  <a:fillRect/>
                </a:stretch>
              </p:blipFill>
              <p:spPr>
                <a:xfrm>
                  <a:off x="8670438" y="2452070"/>
                  <a:ext cx="2426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1" name="Ink 170">
                  <a:extLst>
                    <a:ext uri="{FF2B5EF4-FFF2-40B4-BE49-F238E27FC236}">
                      <a16:creationId xmlns:a16="http://schemas.microsoft.com/office/drawing/2014/main" id="{F955C83B-41EC-1C4E-1ED8-E8E1EED1FD90}"/>
                    </a:ext>
                  </a:extLst>
                </p14:cNvPr>
                <p14:cNvContentPartPr/>
                <p14:nvPr/>
              </p14:nvContentPartPr>
              <p14:xfrm>
                <a:off x="8882838" y="2303030"/>
                <a:ext cx="28080" cy="38880"/>
              </p14:xfrm>
            </p:contentPart>
          </mc:Choice>
          <mc:Fallback>
            <p:pic>
              <p:nvPicPr>
                <p:cNvPr id="171" name="Ink 170">
                  <a:extLst>
                    <a:ext uri="{FF2B5EF4-FFF2-40B4-BE49-F238E27FC236}">
                      <a16:creationId xmlns:a16="http://schemas.microsoft.com/office/drawing/2014/main" id="{F955C83B-41EC-1C4E-1ED8-E8E1EED1FD90}"/>
                    </a:ext>
                  </a:extLst>
                </p:cNvPr>
                <p:cNvPicPr/>
                <p:nvPr/>
              </p:nvPicPr>
              <p:blipFill>
                <a:blip r:embed="rId299"/>
                <a:stretch>
                  <a:fillRect/>
                </a:stretch>
              </p:blipFill>
              <p:spPr>
                <a:xfrm>
                  <a:off x="8873838" y="2294390"/>
                  <a:ext cx="457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2" name="Ink 171">
                  <a:extLst>
                    <a:ext uri="{FF2B5EF4-FFF2-40B4-BE49-F238E27FC236}">
                      <a16:creationId xmlns:a16="http://schemas.microsoft.com/office/drawing/2014/main" id="{5A1F5782-7E49-2DBA-B472-2284D03A96F8}"/>
                    </a:ext>
                  </a:extLst>
                </p14:cNvPr>
                <p14:cNvContentPartPr/>
                <p14:nvPr/>
              </p14:nvContentPartPr>
              <p14:xfrm>
                <a:off x="8929278" y="2476910"/>
                <a:ext cx="121680" cy="116640"/>
              </p14:xfrm>
            </p:contentPart>
          </mc:Choice>
          <mc:Fallback>
            <p:pic>
              <p:nvPicPr>
                <p:cNvPr id="172" name="Ink 171">
                  <a:extLst>
                    <a:ext uri="{FF2B5EF4-FFF2-40B4-BE49-F238E27FC236}">
                      <a16:creationId xmlns:a16="http://schemas.microsoft.com/office/drawing/2014/main" id="{5A1F5782-7E49-2DBA-B472-2284D03A96F8}"/>
                    </a:ext>
                  </a:extLst>
                </p:cNvPr>
                <p:cNvPicPr/>
                <p:nvPr/>
              </p:nvPicPr>
              <p:blipFill>
                <a:blip r:embed="rId301"/>
                <a:stretch>
                  <a:fillRect/>
                </a:stretch>
              </p:blipFill>
              <p:spPr>
                <a:xfrm>
                  <a:off x="8920638" y="2467910"/>
                  <a:ext cx="1393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3" name="Ink 172">
                  <a:extLst>
                    <a:ext uri="{FF2B5EF4-FFF2-40B4-BE49-F238E27FC236}">
                      <a16:creationId xmlns:a16="http://schemas.microsoft.com/office/drawing/2014/main" id="{39C0E047-2811-F459-FD82-BE56855A6DE8}"/>
                    </a:ext>
                  </a:extLst>
                </p14:cNvPr>
                <p14:cNvContentPartPr/>
                <p14:nvPr/>
              </p14:nvContentPartPr>
              <p14:xfrm>
                <a:off x="9080838" y="2344070"/>
                <a:ext cx="57600" cy="232200"/>
              </p14:xfrm>
            </p:contentPart>
          </mc:Choice>
          <mc:Fallback>
            <p:pic>
              <p:nvPicPr>
                <p:cNvPr id="173" name="Ink 172">
                  <a:extLst>
                    <a:ext uri="{FF2B5EF4-FFF2-40B4-BE49-F238E27FC236}">
                      <a16:creationId xmlns:a16="http://schemas.microsoft.com/office/drawing/2014/main" id="{39C0E047-2811-F459-FD82-BE56855A6DE8}"/>
                    </a:ext>
                  </a:extLst>
                </p:cNvPr>
                <p:cNvPicPr/>
                <p:nvPr/>
              </p:nvPicPr>
              <p:blipFill>
                <a:blip r:embed="rId303"/>
                <a:stretch>
                  <a:fillRect/>
                </a:stretch>
              </p:blipFill>
              <p:spPr>
                <a:xfrm>
                  <a:off x="9071838" y="2335070"/>
                  <a:ext cx="752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4" name="Ink 173">
                  <a:extLst>
                    <a:ext uri="{FF2B5EF4-FFF2-40B4-BE49-F238E27FC236}">
                      <a16:creationId xmlns:a16="http://schemas.microsoft.com/office/drawing/2014/main" id="{41327613-F690-8091-ADF2-38FCF0CC3970}"/>
                    </a:ext>
                  </a:extLst>
                </p14:cNvPr>
                <p14:cNvContentPartPr/>
                <p14:nvPr/>
              </p14:nvContentPartPr>
              <p14:xfrm>
                <a:off x="9198558" y="2324990"/>
                <a:ext cx="86400" cy="326880"/>
              </p14:xfrm>
            </p:contentPart>
          </mc:Choice>
          <mc:Fallback>
            <p:pic>
              <p:nvPicPr>
                <p:cNvPr id="174" name="Ink 173">
                  <a:extLst>
                    <a:ext uri="{FF2B5EF4-FFF2-40B4-BE49-F238E27FC236}">
                      <a16:creationId xmlns:a16="http://schemas.microsoft.com/office/drawing/2014/main" id="{41327613-F690-8091-ADF2-38FCF0CC3970}"/>
                    </a:ext>
                  </a:extLst>
                </p:cNvPr>
                <p:cNvPicPr/>
                <p:nvPr/>
              </p:nvPicPr>
              <p:blipFill>
                <a:blip r:embed="rId305"/>
                <a:stretch>
                  <a:fillRect/>
                </a:stretch>
              </p:blipFill>
              <p:spPr>
                <a:xfrm>
                  <a:off x="9189918" y="2315990"/>
                  <a:ext cx="1040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6" name="Ink 175">
                  <a:extLst>
                    <a:ext uri="{FF2B5EF4-FFF2-40B4-BE49-F238E27FC236}">
                      <a16:creationId xmlns:a16="http://schemas.microsoft.com/office/drawing/2014/main" id="{9274EB18-6E7A-D3CE-F462-3248BDC0E9ED}"/>
                    </a:ext>
                  </a:extLst>
                </p14:cNvPr>
                <p14:cNvContentPartPr/>
                <p14:nvPr/>
              </p14:nvContentPartPr>
              <p14:xfrm>
                <a:off x="3554838" y="1835750"/>
                <a:ext cx="505080" cy="312120"/>
              </p14:xfrm>
            </p:contentPart>
          </mc:Choice>
          <mc:Fallback>
            <p:pic>
              <p:nvPicPr>
                <p:cNvPr id="176" name="Ink 175">
                  <a:extLst>
                    <a:ext uri="{FF2B5EF4-FFF2-40B4-BE49-F238E27FC236}">
                      <a16:creationId xmlns:a16="http://schemas.microsoft.com/office/drawing/2014/main" id="{9274EB18-6E7A-D3CE-F462-3248BDC0E9ED}"/>
                    </a:ext>
                  </a:extLst>
                </p:cNvPr>
                <p:cNvPicPr/>
                <p:nvPr/>
              </p:nvPicPr>
              <p:blipFill>
                <a:blip r:embed="rId307"/>
                <a:stretch>
                  <a:fillRect/>
                </a:stretch>
              </p:blipFill>
              <p:spPr>
                <a:xfrm>
                  <a:off x="3545838" y="1827110"/>
                  <a:ext cx="52272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7" name="Ink 176">
                  <a:extLst>
                    <a:ext uri="{FF2B5EF4-FFF2-40B4-BE49-F238E27FC236}">
                      <a16:creationId xmlns:a16="http://schemas.microsoft.com/office/drawing/2014/main" id="{7C288861-8B04-D728-2E72-17AFEA7D3423}"/>
                    </a:ext>
                  </a:extLst>
                </p14:cNvPr>
                <p14:cNvContentPartPr/>
                <p14:nvPr/>
              </p14:nvContentPartPr>
              <p14:xfrm>
                <a:off x="3470598" y="2279630"/>
                <a:ext cx="589320" cy="331920"/>
              </p14:xfrm>
            </p:contentPart>
          </mc:Choice>
          <mc:Fallback>
            <p:pic>
              <p:nvPicPr>
                <p:cNvPr id="177" name="Ink 176">
                  <a:extLst>
                    <a:ext uri="{FF2B5EF4-FFF2-40B4-BE49-F238E27FC236}">
                      <a16:creationId xmlns:a16="http://schemas.microsoft.com/office/drawing/2014/main" id="{7C288861-8B04-D728-2E72-17AFEA7D3423}"/>
                    </a:ext>
                  </a:extLst>
                </p:cNvPr>
                <p:cNvPicPr/>
                <p:nvPr/>
              </p:nvPicPr>
              <p:blipFill>
                <a:blip r:embed="rId309"/>
                <a:stretch>
                  <a:fillRect/>
                </a:stretch>
              </p:blipFill>
              <p:spPr>
                <a:xfrm>
                  <a:off x="3461958" y="2270990"/>
                  <a:ext cx="606960" cy="349560"/>
                </a:xfrm>
                <a:prstGeom prst="rect">
                  <a:avLst/>
                </a:prstGeom>
              </p:spPr>
            </p:pic>
          </mc:Fallback>
        </mc:AlternateContent>
      </p:grpSp>
    </p:spTree>
    <p:extLst>
      <p:ext uri="{BB962C8B-B14F-4D97-AF65-F5344CB8AC3E}">
        <p14:creationId xmlns:p14="http://schemas.microsoft.com/office/powerpoint/2010/main" val="165581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9733" y="39873"/>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raw.githubusercontent.com/soyuztechnologies/restful-abap/master/Unmanaged%20Implementation/DevelopingUnmanagedTransactionalApp/images/8CID.png?token=ASAGDWZQZY6Y4QTBSFHEHKLBUYP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38" y="2915899"/>
            <a:ext cx="7560840" cy="33722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9811" y="895161"/>
            <a:ext cx="10760867" cy="1815882"/>
          </a:xfrm>
          <a:prstGeom prst="rect">
            <a:avLst/>
          </a:prstGeom>
          <a:noFill/>
        </p:spPr>
        <p:txBody>
          <a:bodyPr wrap="square" rtlCol="0">
            <a:spAutoFit/>
          </a:bodyPr>
          <a:lstStyle/>
          <a:p>
            <a:pPr lvl="0" defTabSz="914400" eaLnBrk="0" fontAlgn="base" hangingPunct="0">
              <a:spcBef>
                <a:spcPct val="0"/>
              </a:spcBef>
              <a:spcAft>
                <a:spcPct val="0"/>
              </a:spcAft>
            </a:pPr>
            <a:r>
              <a:rPr lang="en-US" sz="1600" dirty="0"/>
              <a:t>“Actions” are </a:t>
            </a:r>
            <a:r>
              <a:rPr lang="en-US" sz="1600" b="1" dirty="0"/>
              <a:t>addition operations in addition to CRUD operations</a:t>
            </a:r>
            <a:r>
              <a:rPr lang="en-US" sz="1600" dirty="0"/>
              <a:t>. Are the operations which are non-standard for a business object</a:t>
            </a:r>
            <a:endParaRPr lang="en-US" altLang="en-US" sz="1600" dirty="0">
              <a:solidFill>
                <a:srgbClr val="24292F"/>
              </a:solidFill>
            </a:endParaRPr>
          </a:p>
          <a:p>
            <a:pPr lvl="0" algn="just" defTabSz="914400" eaLnBrk="0" fontAlgn="base" hangingPunct="0">
              <a:spcBef>
                <a:spcPct val="0"/>
              </a:spcBef>
              <a:spcAft>
                <a:spcPct val="0"/>
              </a:spcAft>
            </a:pPr>
            <a:r>
              <a:rPr lang="en-US" altLang="en-US" sz="1600" dirty="0">
                <a:solidFill>
                  <a:srgbClr val="24292F"/>
                </a:solidFill>
              </a:rPr>
              <a:t>Below steps describes the implementation of an action related to the travel instances. Using this action, the end user should be able to change the status of travel processing.</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buFontTx/>
              <a:buAutoNum type="arabicPeriod"/>
            </a:pPr>
            <a:r>
              <a:rPr lang="en-US" altLang="en-US" sz="1600" dirty="0">
                <a:solidFill>
                  <a:srgbClr val="24292F"/>
                </a:solidFill>
              </a:rPr>
              <a:t>Adding a Type Definition for Import and Export Parameters Required for the </a:t>
            </a:r>
            <a:r>
              <a:rPr lang="en-US" altLang="en-US" sz="1600" b="1" dirty="0">
                <a:solidFill>
                  <a:srgbClr val="24292F"/>
                </a:solidFill>
              </a:rPr>
              <a:t>Action SET_STATUS_BOOKED</a:t>
            </a:r>
          </a:p>
          <a:p>
            <a:pPr defTabSz="914400" eaLnBrk="0" fontAlgn="base" hangingPunct="0">
              <a:spcBef>
                <a:spcPct val="0"/>
              </a:spcBef>
              <a:spcAft>
                <a:spcPct val="0"/>
              </a:spcAft>
              <a:buFontTx/>
              <a:buAutoNum type="arabicPeriod"/>
            </a:pPr>
            <a:r>
              <a:rPr lang="en-US" sz="1600" dirty="0"/>
              <a:t>Implementing the Action Handling.</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0284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raw.githubusercontent.com/soyuztechnologies/restful-abap/master/Unmanaged%20Implementation/DevelopingUnmanagedTransactionalApp/images/8SelRadio.png?token=ASAGDW2TY5U3VUC3P2YWYQ3BUYTGA"/>
          <p:cNvPicPr>
            <a:picLocks noChangeAspect="1" noChangeArrowheads="1"/>
          </p:cNvPicPr>
          <p:nvPr/>
        </p:nvPicPr>
        <p:blipFill rotWithShape="1">
          <a:blip r:embed="rId2">
            <a:extLst>
              <a:ext uri="{28A0092B-C50C-407E-A947-70E740481C1C}">
                <a14:useLocalDpi xmlns:a14="http://schemas.microsoft.com/office/drawing/2010/main" val="0"/>
              </a:ext>
            </a:extLst>
          </a:blip>
          <a:srcRect t="13067" b="11452"/>
          <a:stretch/>
        </p:blipFill>
        <p:spPr bwMode="auto">
          <a:xfrm>
            <a:off x="1010787" y="1124744"/>
            <a:ext cx="9980169" cy="25202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959574" cy="369332"/>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800" dirty="0">
                <a:solidFill>
                  <a:srgbClr val="24292F"/>
                </a:solidFill>
              </a:rPr>
              <a:t>Select Radio Button and Click on </a:t>
            </a:r>
            <a:r>
              <a:rPr lang="en-US" altLang="en-US" sz="1800" b="1" dirty="0">
                <a:solidFill>
                  <a:srgbClr val="24292F"/>
                </a:solidFill>
              </a:rPr>
              <a:t>Set To Booked &amp; Travel Status </a:t>
            </a:r>
            <a:r>
              <a:rPr lang="en-US" altLang="en-US" sz="1800" dirty="0">
                <a:solidFill>
                  <a:srgbClr val="24292F"/>
                </a:solidFill>
              </a:rPr>
              <a:t>Change to Book </a:t>
            </a:r>
            <a:r>
              <a:rPr lang="en-US" altLang="en-US" sz="1800" b="1" dirty="0">
                <a:solidFill>
                  <a:srgbClr val="24292F"/>
                </a:solidFill>
              </a:rPr>
              <a:t>(B)</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4" descr="8StatusChan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ttps://raw.githubusercontent.com/soyuztechnologies/restful-abap/master/Unmanaged%20Implementation/DevelopingUnmanagedTransactionalApp/images/8StatusChanged.png?token=ASAGDW3NA3D32HNYLQ3LBULBUYTVO"/>
          <p:cNvPicPr>
            <a:picLocks noChangeAspect="1" noChangeArrowheads="1"/>
          </p:cNvPicPr>
          <p:nvPr/>
        </p:nvPicPr>
        <p:blipFill rotWithShape="1">
          <a:blip r:embed="rId4">
            <a:extLst>
              <a:ext uri="{28A0092B-C50C-407E-A947-70E740481C1C}">
                <a14:useLocalDpi xmlns:a14="http://schemas.microsoft.com/office/drawing/2010/main" val="0"/>
              </a:ext>
            </a:extLst>
          </a:blip>
          <a:srcRect t="15608"/>
          <a:stretch/>
        </p:blipFill>
        <p:spPr bwMode="auto">
          <a:xfrm>
            <a:off x="1615943" y="4293096"/>
            <a:ext cx="8769856" cy="2257369"/>
          </a:xfrm>
          <a:prstGeom prst="rect">
            <a:avLst/>
          </a:prstGeom>
          <a:noFill/>
          <a:extLst>
            <a:ext uri="{909E8E84-426E-40DD-AFC4-6F175D3DCCD1}">
              <a14:hiddenFill xmlns:a14="http://schemas.microsoft.com/office/drawing/2010/main">
                <a:solidFill>
                  <a:srgbClr val="FFFFFF"/>
                </a:solidFill>
              </a14:hiddenFill>
            </a:ext>
          </a:extLst>
        </p:spPr>
      </p:pic>
      <p:sp>
        <p:nvSpPr>
          <p:cNvPr id="12" name="Chevron 11"/>
          <p:cNvSpPr/>
          <p:nvPr/>
        </p:nvSpPr>
        <p:spPr>
          <a:xfrm rot="5400000">
            <a:off x="5778955" y="3672449"/>
            <a:ext cx="486897" cy="576064"/>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68810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16632"/>
            <a:ext cx="10969943" cy="711081"/>
          </a:xfrm>
        </p:spPr>
        <p:txBody>
          <a:bodyPr>
            <a:noAutofit/>
          </a:bodyPr>
          <a:lstStyle/>
          <a:p>
            <a:r>
              <a:rPr lang="en-US" dirty="0">
                <a:latin typeface="Cooper Black" panose="0208090404030B020404" pitchFamily="18" charset="0"/>
              </a:rPr>
              <a:t>Behavior Pool Logic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887528"/>
            <a:ext cx="6371429" cy="4771429"/>
          </a:xfrm>
          <a:prstGeom prst="rect">
            <a:avLst/>
          </a:prstGeom>
        </p:spPr>
      </p:pic>
      <p:cxnSp>
        <p:nvCxnSpPr>
          <p:cNvPr id="8" name="Straight Connector 7"/>
          <p:cNvCxnSpPr/>
          <p:nvPr/>
        </p:nvCxnSpPr>
        <p:spPr>
          <a:xfrm>
            <a:off x="6933781" y="5112836"/>
            <a:ext cx="50652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933781" y="5147900"/>
            <a:ext cx="4044812" cy="369332"/>
          </a:xfrm>
          <a:prstGeom prst="rect">
            <a:avLst/>
          </a:prstGeom>
          <a:noFill/>
        </p:spPr>
        <p:txBody>
          <a:bodyPr wrap="square" rtlCol="0">
            <a:spAutoFit/>
          </a:bodyPr>
          <a:lstStyle/>
          <a:p>
            <a:pPr marL="457200" indent="-457200">
              <a:buFont typeface="Arial" panose="020B0604020202020204" pitchFamily="34" charset="0"/>
              <a:buChar char="•"/>
            </a:pPr>
            <a:r>
              <a:rPr lang="en-US" sz="1800" dirty="0">
                <a:hlinkClick r:id="rId4"/>
              </a:rPr>
              <a:t>Behavior Pool Logic</a:t>
            </a:r>
            <a:endParaRPr lang="en-US" sz="1800" dirty="0"/>
          </a:p>
        </p:txBody>
      </p:sp>
      <p:sp>
        <p:nvSpPr>
          <p:cNvPr id="10" name="TextBox 9">
            <a:extLst>
              <a:ext uri="{FF2B5EF4-FFF2-40B4-BE49-F238E27FC236}">
                <a16:creationId xmlns:a16="http://schemas.microsoft.com/office/drawing/2014/main" id="{0ED6B133-127C-45F7-A6F7-791D612BB43A}"/>
              </a:ext>
            </a:extLst>
          </p:cNvPr>
          <p:cNvSpPr txBox="1"/>
          <p:nvPr/>
        </p:nvSpPr>
        <p:spPr>
          <a:xfrm>
            <a:off x="6933781" y="4642361"/>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4919863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What is EML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08720"/>
            <a:ext cx="11101595" cy="2554545"/>
          </a:xfrm>
          <a:prstGeom prst="rect">
            <a:avLst/>
          </a:prstGeom>
          <a:noFill/>
        </p:spPr>
        <p:txBody>
          <a:bodyPr wrap="square" rtlCol="0">
            <a:spAutoFit/>
          </a:bodyPr>
          <a:lstStyle/>
          <a:p>
            <a:r>
              <a:rPr lang="en-US" sz="1600" dirty="0"/>
              <a:t>The </a:t>
            </a:r>
            <a:r>
              <a:rPr lang="en-US" sz="1600" b="1" dirty="0"/>
              <a:t>Entity Manipulation Language</a:t>
            </a:r>
            <a:r>
              <a:rPr lang="en-US" sz="1600" dirty="0"/>
              <a:t> (EML) is a part of the ABAP language that enables access to RAP business objects. Because the consumption of business objects via the OData protocol requires a Fiori UI or a web API, EML enables a type-safe access to business objects directly by using ABAP.</a:t>
            </a:r>
            <a:endParaRPr lang="en-IN" sz="1600" dirty="0"/>
          </a:p>
          <a:p>
            <a:pPr algn="just"/>
            <a:r>
              <a:rPr lang="en-US" sz="1600" dirty="0"/>
              <a:t>A Business Object in RESTful ABAP is consists of multiple Entities. This is a entity composition tree with one entity acting as a root. EML is part of the ABAP language and used in context of RESTful ABAP to control the BO behavior </a:t>
            </a:r>
            <a:r>
              <a:rPr lang="en-US" sz="1600" b="1" dirty="0"/>
              <a:t>(create, read, update, delete). </a:t>
            </a:r>
          </a:p>
          <a:p>
            <a:pPr algn="just"/>
            <a:endParaRPr lang="en-US" sz="1600" b="1" dirty="0"/>
          </a:p>
          <a:p>
            <a:pPr algn="just"/>
            <a:endParaRPr lang="en-US" sz="1600" b="1" dirty="0"/>
          </a:p>
          <a:p>
            <a:pPr algn="just"/>
            <a:r>
              <a:rPr lang="en-US" sz="1600" dirty="0"/>
              <a:t>We can use the EML in ABAP to test our BO. We can call the BO using EMP from ABAP program in 2 ways</a:t>
            </a:r>
          </a:p>
          <a:p>
            <a:pPr algn="just"/>
            <a:endParaRPr lang="en-US" sz="1600" b="1" dirty="0"/>
          </a:p>
        </p:txBody>
      </p:sp>
      <p:sp>
        <p:nvSpPr>
          <p:cNvPr id="27" name="Freeform: Shape 43">
            <a:extLst>
              <a:ext uri="{FF2B5EF4-FFF2-40B4-BE49-F238E27FC236}">
                <a16:creationId xmlns:a16="http://schemas.microsoft.com/office/drawing/2014/main" id="{407DAA7D-80ED-4684-BC1F-AC12A3BA2A71}"/>
              </a:ext>
            </a:extLst>
          </p:cNvPr>
          <p:cNvSpPr>
            <a:spLocks/>
          </p:cNvSpPr>
          <p:nvPr/>
        </p:nvSpPr>
        <p:spPr bwMode="auto">
          <a:xfrm>
            <a:off x="1779587" y="3723159"/>
            <a:ext cx="5023206" cy="1246187"/>
          </a:xfrm>
          <a:custGeom>
            <a:avLst/>
            <a:gdLst>
              <a:gd name="connsiteX0" fmla="*/ 619125 w 5023206"/>
              <a:gd name="connsiteY0" fmla="*/ 0 h 1246187"/>
              <a:gd name="connsiteX1" fmla="*/ 619125 w 5023206"/>
              <a:gd name="connsiteY1" fmla="*/ 134937 h 1246187"/>
              <a:gd name="connsiteX2" fmla="*/ 1343039 w 5023206"/>
              <a:gd name="connsiteY2" fmla="*/ 134937 h 1246187"/>
              <a:gd name="connsiteX3" fmla="*/ 4835711 w 5023206"/>
              <a:gd name="connsiteY3" fmla="*/ 134937 h 1246187"/>
              <a:gd name="connsiteX4" fmla="*/ 5023142 w 5023206"/>
              <a:gd name="connsiteY4" fmla="*/ 241954 h 1246187"/>
              <a:gd name="connsiteX5" fmla="*/ 4930868 w 5023206"/>
              <a:gd name="connsiteY5" fmla="*/ 522513 h 1246187"/>
              <a:gd name="connsiteX6" fmla="*/ 4858780 w 5023206"/>
              <a:gd name="connsiteY6" fmla="*/ 756794 h 1246187"/>
              <a:gd name="connsiteX7" fmla="*/ 4769390 w 5023206"/>
              <a:gd name="connsiteY7" fmla="*/ 1109662 h 1246187"/>
              <a:gd name="connsiteX8" fmla="*/ 662095 w 5023206"/>
              <a:gd name="connsiteY8" fmla="*/ 1109662 h 1246187"/>
              <a:gd name="connsiteX9" fmla="*/ 619125 w 5023206"/>
              <a:gd name="connsiteY9" fmla="*/ 1109662 h 1246187"/>
              <a:gd name="connsiteX10" fmla="*/ 619125 w 5023206"/>
              <a:gd name="connsiteY10" fmla="*/ 1246187 h 1246187"/>
              <a:gd name="connsiteX11" fmla="*/ 0 w 5023206"/>
              <a:gd name="connsiteY11" fmla="*/ 623887 h 124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3206" h="1246187">
                <a:moveTo>
                  <a:pt x="619125" y="0"/>
                </a:moveTo>
                <a:lnTo>
                  <a:pt x="619125" y="134937"/>
                </a:lnTo>
                <a:lnTo>
                  <a:pt x="1343039" y="134937"/>
                </a:lnTo>
                <a:cubicBezTo>
                  <a:pt x="4835711" y="134937"/>
                  <a:pt x="4835711" y="134937"/>
                  <a:pt x="4835711" y="134937"/>
                </a:cubicBezTo>
                <a:cubicBezTo>
                  <a:pt x="4835711" y="134937"/>
                  <a:pt x="5020258" y="134937"/>
                  <a:pt x="5023142" y="241954"/>
                </a:cubicBezTo>
                <a:cubicBezTo>
                  <a:pt x="5026025" y="279555"/>
                  <a:pt x="4930868" y="522513"/>
                  <a:pt x="4930868" y="522513"/>
                </a:cubicBezTo>
                <a:cubicBezTo>
                  <a:pt x="4858780" y="756794"/>
                  <a:pt x="4858780" y="756794"/>
                  <a:pt x="4858780" y="756794"/>
                </a:cubicBezTo>
                <a:cubicBezTo>
                  <a:pt x="4769390" y="1109662"/>
                  <a:pt x="4769390" y="1109662"/>
                  <a:pt x="4769390" y="1109662"/>
                </a:cubicBezTo>
                <a:cubicBezTo>
                  <a:pt x="1640023" y="1109662"/>
                  <a:pt x="857681" y="1109662"/>
                  <a:pt x="662095" y="1109662"/>
                </a:cubicBezTo>
                <a:lnTo>
                  <a:pt x="619125" y="1109662"/>
                </a:lnTo>
                <a:lnTo>
                  <a:pt x="619125" y="1246187"/>
                </a:lnTo>
                <a:lnTo>
                  <a:pt x="0" y="623887"/>
                </a:lnTo>
                <a:close/>
              </a:path>
            </a:pathLst>
          </a:custGeom>
          <a:gradFill>
            <a:gsLst>
              <a:gs pos="2400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sp>
        <p:nvSpPr>
          <p:cNvPr id="28" name="Freeform: Shape 76">
            <a:extLst>
              <a:ext uri="{FF2B5EF4-FFF2-40B4-BE49-F238E27FC236}">
                <a16:creationId xmlns:a16="http://schemas.microsoft.com/office/drawing/2014/main" id="{1FDAA983-DA5F-4707-AF23-292FB0B72E1D}"/>
              </a:ext>
            </a:extLst>
          </p:cNvPr>
          <p:cNvSpPr>
            <a:spLocks/>
          </p:cNvSpPr>
          <p:nvPr/>
        </p:nvSpPr>
        <p:spPr bwMode="auto">
          <a:xfrm>
            <a:off x="5357456" y="4850284"/>
            <a:ext cx="5051782" cy="1243012"/>
          </a:xfrm>
          <a:custGeom>
            <a:avLst/>
            <a:gdLst>
              <a:gd name="connsiteX0" fmla="*/ 4437419 w 5051782"/>
              <a:gd name="connsiteY0" fmla="*/ 0 h 1243012"/>
              <a:gd name="connsiteX1" fmla="*/ 5051782 w 5051782"/>
              <a:gd name="connsiteY1" fmla="*/ 612775 h 1243012"/>
              <a:gd name="connsiteX2" fmla="*/ 4437419 w 5051782"/>
              <a:gd name="connsiteY2" fmla="*/ 1243012 h 1243012"/>
              <a:gd name="connsiteX3" fmla="*/ 4437419 w 5051782"/>
              <a:gd name="connsiteY3" fmla="*/ 1108075 h 1243012"/>
              <a:gd name="connsiteX4" fmla="*/ 3737727 w 5051782"/>
              <a:gd name="connsiteY4" fmla="*/ 1108075 h 1243012"/>
              <a:gd name="connsiteX5" fmla="*/ 187522 w 5051782"/>
              <a:gd name="connsiteY5" fmla="*/ 1108075 h 1243012"/>
              <a:gd name="connsiteX6" fmla="*/ 65 w 5051782"/>
              <a:gd name="connsiteY6" fmla="*/ 1001089 h 1243012"/>
              <a:gd name="connsiteX7" fmla="*/ 92352 w 5051782"/>
              <a:gd name="connsiteY7" fmla="*/ 723503 h 1243012"/>
              <a:gd name="connsiteX8" fmla="*/ 164451 w 5051782"/>
              <a:gd name="connsiteY8" fmla="*/ 489290 h 1243012"/>
              <a:gd name="connsiteX9" fmla="*/ 253854 w 5051782"/>
              <a:gd name="connsiteY9" fmla="*/ 136525 h 1243012"/>
              <a:gd name="connsiteX10" fmla="*/ 4429870 w 5051782"/>
              <a:gd name="connsiteY10" fmla="*/ 136525 h 1243012"/>
              <a:gd name="connsiteX11" fmla="*/ 4437419 w 5051782"/>
              <a:gd name="connsiteY11" fmla="*/ 136525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1782" h="1243012">
                <a:moveTo>
                  <a:pt x="4437419" y="0"/>
                </a:moveTo>
                <a:lnTo>
                  <a:pt x="5051782" y="612775"/>
                </a:lnTo>
                <a:lnTo>
                  <a:pt x="4437419" y="1243012"/>
                </a:lnTo>
                <a:lnTo>
                  <a:pt x="4437419" y="1108075"/>
                </a:lnTo>
                <a:lnTo>
                  <a:pt x="3737727" y="1108075"/>
                </a:lnTo>
                <a:cubicBezTo>
                  <a:pt x="187522" y="1108075"/>
                  <a:pt x="187522" y="1108075"/>
                  <a:pt x="187522" y="1108075"/>
                </a:cubicBezTo>
                <a:cubicBezTo>
                  <a:pt x="187522" y="1108075"/>
                  <a:pt x="5833" y="1108075"/>
                  <a:pt x="65" y="1001089"/>
                </a:cubicBezTo>
                <a:cubicBezTo>
                  <a:pt x="-2819" y="963499"/>
                  <a:pt x="92352" y="723503"/>
                  <a:pt x="92352" y="723503"/>
                </a:cubicBezTo>
                <a:cubicBezTo>
                  <a:pt x="164451" y="489290"/>
                  <a:pt x="164451" y="489290"/>
                  <a:pt x="164451" y="489290"/>
                </a:cubicBezTo>
                <a:cubicBezTo>
                  <a:pt x="253854" y="136525"/>
                  <a:pt x="253854" y="136525"/>
                  <a:pt x="253854" y="136525"/>
                </a:cubicBezTo>
                <a:cubicBezTo>
                  <a:pt x="3435580" y="136525"/>
                  <a:pt x="4231012" y="136525"/>
                  <a:pt x="4429870" y="136525"/>
                </a:cubicBezTo>
                <a:lnTo>
                  <a:pt x="4437419" y="136525"/>
                </a:lnTo>
                <a:close/>
              </a:path>
            </a:pathLst>
          </a:custGeom>
          <a:gradFill>
            <a:gsLst>
              <a:gs pos="66000">
                <a:schemeClr val="accent2"/>
              </a:gs>
              <a:gs pos="0">
                <a:schemeClr val="accent2">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grpSp>
        <p:nvGrpSpPr>
          <p:cNvPr id="29" name="Group 28">
            <a:extLst>
              <a:ext uri="{FF2B5EF4-FFF2-40B4-BE49-F238E27FC236}">
                <a16:creationId xmlns:a16="http://schemas.microsoft.com/office/drawing/2014/main" id="{EC014EF9-CE79-447B-B99A-FA7D6F0FD276}"/>
              </a:ext>
            </a:extLst>
          </p:cNvPr>
          <p:cNvGrpSpPr/>
          <p:nvPr/>
        </p:nvGrpSpPr>
        <p:grpSpPr>
          <a:xfrm>
            <a:off x="2460213" y="4063012"/>
            <a:ext cx="3418175" cy="553998"/>
            <a:chOff x="2368138" y="2983041"/>
            <a:chExt cx="3418175" cy="553998"/>
          </a:xfrm>
        </p:grpSpPr>
        <p:sp>
          <p:nvSpPr>
            <p:cNvPr id="30" name="TextBox 29">
              <a:extLst>
                <a:ext uri="{FF2B5EF4-FFF2-40B4-BE49-F238E27FC236}">
                  <a16:creationId xmlns:a16="http://schemas.microsoft.com/office/drawing/2014/main" id="{E9208030-E724-4CC3-A982-C1CB65F14C52}"/>
                </a:ext>
              </a:extLst>
            </p:cNvPr>
            <p:cNvSpPr txBox="1"/>
            <p:nvPr/>
          </p:nvSpPr>
          <p:spPr>
            <a:xfrm>
              <a:off x="2368138" y="2983041"/>
              <a:ext cx="532197" cy="553998"/>
            </a:xfrm>
            <a:prstGeom prst="rect">
              <a:avLst/>
            </a:prstGeom>
            <a:noFill/>
          </p:spPr>
          <p:txBody>
            <a:bodyPr wrap="none" lIns="0" tIns="0" rIns="0" bIns="0" rtlCol="0" anchor="ctr">
              <a:spAutoFit/>
            </a:bodyPr>
            <a:lstStyle/>
            <a:p>
              <a:pPr algn="ctr"/>
              <a:r>
                <a:rPr lang="en-US" sz="3600" b="1" dirty="0">
                  <a:solidFill>
                    <a:schemeClr val="bg1"/>
                  </a:solidFill>
                </a:rPr>
                <a:t>01</a:t>
              </a:r>
              <a:endParaRPr lang="en-IN" sz="3600" b="1" dirty="0">
                <a:solidFill>
                  <a:schemeClr val="bg1"/>
                </a:solidFill>
              </a:endParaRPr>
            </a:p>
          </p:txBody>
        </p:sp>
        <p:sp>
          <p:nvSpPr>
            <p:cNvPr id="31" name="TextBox 30">
              <a:extLst>
                <a:ext uri="{FF2B5EF4-FFF2-40B4-BE49-F238E27FC236}">
                  <a16:creationId xmlns:a16="http://schemas.microsoft.com/office/drawing/2014/main" id="{C531D543-6283-480C-9906-74460C09187F}"/>
                </a:ext>
              </a:extLst>
            </p:cNvPr>
            <p:cNvSpPr txBox="1"/>
            <p:nvPr/>
          </p:nvSpPr>
          <p:spPr>
            <a:xfrm>
              <a:off x="3070076" y="3059985"/>
              <a:ext cx="2716237" cy="400110"/>
            </a:xfrm>
            <a:prstGeom prst="rect">
              <a:avLst/>
            </a:prstGeom>
            <a:noFill/>
          </p:spPr>
          <p:txBody>
            <a:bodyPr wrap="square" rtlCol="0" anchor="ctr">
              <a:spAutoFit/>
            </a:bodyPr>
            <a:lstStyle/>
            <a:p>
              <a:r>
                <a:rPr lang="en-US" sz="2000" dirty="0">
                  <a:solidFill>
                    <a:schemeClr val="bg1"/>
                  </a:solidFill>
                </a:rPr>
                <a:t>Standard (Statically)</a:t>
              </a:r>
              <a:endParaRPr lang="en-IN" sz="2000" dirty="0">
                <a:solidFill>
                  <a:schemeClr val="bg1"/>
                </a:solidFill>
              </a:endParaRPr>
            </a:p>
          </p:txBody>
        </p:sp>
      </p:grpSp>
      <p:grpSp>
        <p:nvGrpSpPr>
          <p:cNvPr id="32" name="Group 31">
            <a:extLst>
              <a:ext uri="{FF2B5EF4-FFF2-40B4-BE49-F238E27FC236}">
                <a16:creationId xmlns:a16="http://schemas.microsoft.com/office/drawing/2014/main" id="{36EFFE49-1A37-41F4-B53D-E332509B8D24}"/>
              </a:ext>
            </a:extLst>
          </p:cNvPr>
          <p:cNvGrpSpPr/>
          <p:nvPr/>
        </p:nvGrpSpPr>
        <p:grpSpPr>
          <a:xfrm>
            <a:off x="6217836" y="5146739"/>
            <a:ext cx="3359171" cy="707886"/>
            <a:chOff x="6637916" y="4117568"/>
            <a:chExt cx="2858993" cy="707886"/>
          </a:xfrm>
        </p:grpSpPr>
        <p:sp>
          <p:nvSpPr>
            <p:cNvPr id="33" name="TextBox 32">
              <a:extLst>
                <a:ext uri="{FF2B5EF4-FFF2-40B4-BE49-F238E27FC236}">
                  <a16:creationId xmlns:a16="http://schemas.microsoft.com/office/drawing/2014/main" id="{F0F5685C-3FD4-41BA-9451-83AB04A45501}"/>
                </a:ext>
              </a:extLst>
            </p:cNvPr>
            <p:cNvSpPr txBox="1"/>
            <p:nvPr/>
          </p:nvSpPr>
          <p:spPr>
            <a:xfrm>
              <a:off x="9043956" y="4174038"/>
              <a:ext cx="452953" cy="553998"/>
            </a:xfrm>
            <a:prstGeom prst="rect">
              <a:avLst/>
            </a:prstGeom>
            <a:noFill/>
          </p:spPr>
          <p:txBody>
            <a:bodyPr wrap="none" lIns="0" tIns="0" rIns="0" bIns="0" rtlCol="0" anchor="ctr">
              <a:spAutoFit/>
            </a:bodyPr>
            <a:lstStyle/>
            <a:p>
              <a:pPr algn="ctr"/>
              <a:r>
                <a:rPr lang="en-US" sz="3600" b="1" dirty="0">
                  <a:solidFill>
                    <a:schemeClr val="bg1"/>
                  </a:solidFill>
                </a:rPr>
                <a:t>02</a:t>
              </a:r>
              <a:endParaRPr lang="en-IN" sz="3600" b="1" dirty="0">
                <a:solidFill>
                  <a:schemeClr val="bg1"/>
                </a:solidFill>
              </a:endParaRPr>
            </a:p>
          </p:txBody>
        </p:sp>
        <p:sp>
          <p:nvSpPr>
            <p:cNvPr id="34" name="TextBox 33">
              <a:extLst>
                <a:ext uri="{FF2B5EF4-FFF2-40B4-BE49-F238E27FC236}">
                  <a16:creationId xmlns:a16="http://schemas.microsoft.com/office/drawing/2014/main" id="{58175713-F0EF-4A2A-98A2-F8DADA739ABE}"/>
                </a:ext>
              </a:extLst>
            </p:cNvPr>
            <p:cNvSpPr txBox="1"/>
            <p:nvPr/>
          </p:nvSpPr>
          <p:spPr>
            <a:xfrm>
              <a:off x="6637916" y="4117568"/>
              <a:ext cx="2530255" cy="707886"/>
            </a:xfrm>
            <a:prstGeom prst="rect">
              <a:avLst/>
            </a:prstGeom>
            <a:noFill/>
          </p:spPr>
          <p:txBody>
            <a:bodyPr wrap="square" rtlCol="0" anchor="ctr">
              <a:spAutoFit/>
            </a:bodyPr>
            <a:lstStyle/>
            <a:p>
              <a:r>
                <a:rPr lang="en-US" sz="2000" dirty="0">
                  <a:solidFill>
                    <a:schemeClr val="bg1"/>
                  </a:solidFill>
                </a:rPr>
                <a:t>Generically (Dynamic) framework</a:t>
              </a:r>
              <a:r>
                <a:rPr lang="en-IN" sz="2000" dirty="0">
                  <a:solidFill>
                    <a:schemeClr val="bg1"/>
                  </a:solidFill>
                  <a:ea typeface="Open Sans" panose="020B0606030504020204" pitchFamily="34" charset="0"/>
                  <a:cs typeface="Segoe UI Light" panose="020B0502040204020203" pitchFamily="34" charset="0"/>
                </a:rPr>
                <a:t>.</a:t>
              </a:r>
              <a:endParaRPr lang="en-IN" sz="2000" dirty="0">
                <a:solidFill>
                  <a:schemeClr val="bg1"/>
                </a:solidFill>
              </a:endParaRPr>
            </a:p>
          </p:txBody>
        </p:sp>
      </p:grpSp>
      <p:sp>
        <p:nvSpPr>
          <p:cNvPr id="35" name="Freeform 7">
            <a:extLst>
              <a:ext uri="{FF2B5EF4-FFF2-40B4-BE49-F238E27FC236}">
                <a16:creationId xmlns:a16="http://schemas.microsoft.com/office/drawing/2014/main" id="{60D08EA3-4E1D-4F4A-B039-302A1F320366}"/>
              </a:ext>
            </a:extLst>
          </p:cNvPr>
          <p:cNvSpPr>
            <a:spLocks/>
          </p:cNvSpPr>
          <p:nvPr/>
        </p:nvSpPr>
        <p:spPr bwMode="auto">
          <a:xfrm>
            <a:off x="5357813" y="3966046"/>
            <a:ext cx="1484313" cy="1884362"/>
          </a:xfrm>
          <a:custGeom>
            <a:avLst/>
            <a:gdLst>
              <a:gd name="T0" fmla="*/ 0 w 515"/>
              <a:gd name="T1" fmla="*/ 370 h 652"/>
              <a:gd name="T2" fmla="*/ 335 w 515"/>
              <a:gd name="T3" fmla="*/ 141 h 652"/>
              <a:gd name="T4" fmla="*/ 501 w 515"/>
              <a:gd name="T5" fmla="*/ 0 h 652"/>
              <a:gd name="T6" fmla="*/ 501 w 515"/>
              <a:gd name="T7" fmla="*/ 281 h 652"/>
              <a:gd name="T8" fmla="*/ 335 w 515"/>
              <a:gd name="T9" fmla="*/ 423 h 652"/>
              <a:gd name="T10" fmla="*/ 0 w 515"/>
              <a:gd name="T11" fmla="*/ 652 h 652"/>
              <a:gd name="T12" fmla="*/ 0 w 515"/>
              <a:gd name="T13" fmla="*/ 370 h 652"/>
            </a:gdLst>
            <a:ahLst/>
            <a:cxnLst>
              <a:cxn ang="0">
                <a:pos x="T0" y="T1"/>
              </a:cxn>
              <a:cxn ang="0">
                <a:pos x="T2" y="T3"/>
              </a:cxn>
              <a:cxn ang="0">
                <a:pos x="T4" y="T5"/>
              </a:cxn>
              <a:cxn ang="0">
                <a:pos x="T6" y="T7"/>
              </a:cxn>
              <a:cxn ang="0">
                <a:pos x="T8" y="T9"/>
              </a:cxn>
              <a:cxn ang="0">
                <a:pos x="T10" y="T11"/>
              </a:cxn>
              <a:cxn ang="0">
                <a:pos x="T12" y="T13"/>
              </a:cxn>
            </a:cxnLst>
            <a:rect l="0" t="0" r="r" b="b"/>
            <a:pathLst>
              <a:path w="515" h="652">
                <a:moveTo>
                  <a:pt x="0" y="370"/>
                </a:moveTo>
                <a:cubicBezTo>
                  <a:pt x="7" y="338"/>
                  <a:pt x="146" y="253"/>
                  <a:pt x="335" y="141"/>
                </a:cubicBezTo>
                <a:cubicBezTo>
                  <a:pt x="510" y="37"/>
                  <a:pt x="501" y="0"/>
                  <a:pt x="501" y="0"/>
                </a:cubicBezTo>
                <a:cubicBezTo>
                  <a:pt x="501" y="281"/>
                  <a:pt x="501" y="281"/>
                  <a:pt x="501" y="281"/>
                </a:cubicBezTo>
                <a:cubicBezTo>
                  <a:pt x="501" y="281"/>
                  <a:pt x="515" y="321"/>
                  <a:pt x="335" y="423"/>
                </a:cubicBezTo>
                <a:cubicBezTo>
                  <a:pt x="143" y="531"/>
                  <a:pt x="7" y="620"/>
                  <a:pt x="0" y="652"/>
                </a:cubicBezTo>
                <a:lnTo>
                  <a:pt x="0" y="370"/>
                </a:lnTo>
                <a:close/>
              </a:path>
            </a:pathLst>
          </a:custGeom>
          <a:gradFill>
            <a:gsLst>
              <a:gs pos="11000">
                <a:schemeClr val="accent2"/>
              </a:gs>
              <a:gs pos="92000">
                <a:schemeClr val="accent1">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en-IN" sz="2000" dirty="0"/>
          </a:p>
        </p:txBody>
      </p:sp>
    </p:spTree>
    <p:extLst>
      <p:ext uri="{BB962C8B-B14F-4D97-AF65-F5344CB8AC3E}">
        <p14:creationId xmlns:p14="http://schemas.microsoft.com/office/powerpoint/2010/main" val="119810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5" grpId="0" animBg="1"/>
    </p:bldLst>
  </p:timing>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8805</TotalTime>
  <Words>1371</Words>
  <Application>Microsoft Office PowerPoint</Application>
  <PresentationFormat>Custom</PresentationFormat>
  <Paragraphs>175</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72 Black</vt:lpstr>
      <vt:lpstr>-apple-system</vt:lpstr>
      <vt:lpstr>Arial</vt:lpstr>
      <vt:lpstr>Calibri</vt:lpstr>
      <vt:lpstr>Cooper Black</vt:lpstr>
      <vt:lpstr>Segoe UI</vt:lpstr>
      <vt:lpstr>Segoe UI Black</vt:lpstr>
      <vt:lpstr>Office Theme</vt:lpstr>
      <vt:lpstr>SAP S/4HANA CDS, RAP Training Day 9</vt:lpstr>
      <vt:lpstr>Agenda – Day 9</vt:lpstr>
      <vt:lpstr>PowerPoint Presentation</vt:lpstr>
      <vt:lpstr>Draft</vt:lpstr>
      <vt:lpstr>PowerPoint Presentation</vt:lpstr>
      <vt:lpstr>Action Implementation</vt:lpstr>
      <vt:lpstr>Action Implementation</vt:lpstr>
      <vt:lpstr>Behavior Pool Logic </vt:lpstr>
      <vt:lpstr>What is EML ?</vt:lpstr>
      <vt:lpstr>Syntax of EML</vt:lpstr>
      <vt:lpstr>Syntax of EML</vt:lpstr>
      <vt:lpstr>Rule for EML</vt:lpstr>
      <vt:lpstr>Implementing EML</vt:lpstr>
      <vt:lpstr>Introduction to Managed Scenario </vt:lpstr>
      <vt:lpstr>Use Case for Managed Scenario</vt:lpstr>
      <vt:lpstr>Steps for Build Use Case</vt:lpstr>
      <vt:lpstr>Development flow</vt:lpstr>
      <vt:lpstr>Our new Business Object</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239</cp:revision>
  <dcterms:created xsi:type="dcterms:W3CDTF">2013-09-12T13:05:01Z</dcterms:created>
  <dcterms:modified xsi:type="dcterms:W3CDTF">2023-10-19T08:47:19Z</dcterms:modified>
</cp:coreProperties>
</file>